
<file path=[Content_Types].xml><?xml version="1.0" encoding="utf-8"?>
<Types xmlns="http://schemas.openxmlformats.org/package/2006/content-types">
  <Default Extension="(null)" ContentType="image/x-emf"/>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5.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7.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8.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9.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10.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11.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12.xml" ContentType="application/vnd.openxmlformats-officedocument.theme+xml"/>
  <Override PartName="/ppt/tags/tag1.xml" ContentType="application/vnd.openxmlformats-officedocument.presentationml.tags+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0" r:id="rId4"/>
    <p:sldMasterId id="2147483728" r:id="rId5"/>
    <p:sldMasterId id="2147483788" r:id="rId6"/>
    <p:sldMasterId id="2147483976" r:id="rId7"/>
    <p:sldMasterId id="2147484008" r:id="rId8"/>
    <p:sldMasterId id="2147484034" r:id="rId9"/>
    <p:sldMasterId id="2147484055" r:id="rId10"/>
    <p:sldMasterId id="2147484141" r:id="rId11"/>
    <p:sldMasterId id="2147484234" r:id="rId12"/>
    <p:sldMasterId id="2147484351" r:id="rId13"/>
    <p:sldMasterId id="2147484481" r:id="rId14"/>
    <p:sldMasterId id="2147484525" r:id="rId15"/>
  </p:sldMasterIdLst>
  <p:notesMasterIdLst>
    <p:notesMasterId r:id="rId70"/>
  </p:notesMasterIdLst>
  <p:handoutMasterIdLst>
    <p:handoutMasterId r:id="rId71"/>
  </p:handoutMasterIdLst>
  <p:sldIdLst>
    <p:sldId id="774" r:id="rId16"/>
    <p:sldId id="1066" r:id="rId17"/>
    <p:sldId id="1067" r:id="rId18"/>
    <p:sldId id="1068" r:id="rId19"/>
    <p:sldId id="1069" r:id="rId20"/>
    <p:sldId id="1070" r:id="rId21"/>
    <p:sldId id="1071" r:id="rId22"/>
    <p:sldId id="1072" r:id="rId23"/>
    <p:sldId id="1073" r:id="rId24"/>
    <p:sldId id="1074" r:id="rId25"/>
    <p:sldId id="1075" r:id="rId26"/>
    <p:sldId id="1083" r:id="rId27"/>
    <p:sldId id="1084" r:id="rId28"/>
    <p:sldId id="1085" r:id="rId29"/>
    <p:sldId id="825" r:id="rId30"/>
    <p:sldId id="863" r:id="rId31"/>
    <p:sldId id="775" r:id="rId32"/>
    <p:sldId id="1086" r:id="rId33"/>
    <p:sldId id="780" r:id="rId34"/>
    <p:sldId id="855" r:id="rId35"/>
    <p:sldId id="861" r:id="rId36"/>
    <p:sldId id="1087" r:id="rId37"/>
    <p:sldId id="858" r:id="rId38"/>
    <p:sldId id="883" r:id="rId39"/>
    <p:sldId id="867" r:id="rId40"/>
    <p:sldId id="881" r:id="rId41"/>
    <p:sldId id="882" r:id="rId42"/>
    <p:sldId id="611" r:id="rId43"/>
    <p:sldId id="612" r:id="rId44"/>
    <p:sldId id="814" r:id="rId45"/>
    <p:sldId id="797" r:id="rId46"/>
    <p:sldId id="817" r:id="rId47"/>
    <p:sldId id="633" r:id="rId48"/>
    <p:sldId id="614" r:id="rId49"/>
    <p:sldId id="1096" r:id="rId50"/>
    <p:sldId id="1097" r:id="rId51"/>
    <p:sldId id="648" r:id="rId52"/>
    <p:sldId id="625" r:id="rId53"/>
    <p:sldId id="626" r:id="rId54"/>
    <p:sldId id="627" r:id="rId55"/>
    <p:sldId id="628" r:id="rId56"/>
    <p:sldId id="629" r:id="rId57"/>
    <p:sldId id="1100" r:id="rId58"/>
    <p:sldId id="1101" r:id="rId59"/>
    <p:sldId id="1089" r:id="rId60"/>
    <p:sldId id="1098" r:id="rId61"/>
    <p:sldId id="1090" r:id="rId62"/>
    <p:sldId id="1099" r:id="rId63"/>
    <p:sldId id="1091" r:id="rId64"/>
    <p:sldId id="1092" r:id="rId65"/>
    <p:sldId id="1093" r:id="rId66"/>
    <p:sldId id="1094" r:id="rId67"/>
    <p:sldId id="1095" r:id="rId68"/>
    <p:sldId id="1088" r:id="rId69"/>
  </p:sldIdLst>
  <p:sldSz cx="12192000" cy="6858000"/>
  <p:notesSz cx="6858000" cy="9144000"/>
  <p:embeddedFontLst>
    <p:embeddedFont>
      <p:font typeface="Arial Black" panose="020B0A04020102020204" pitchFamily="34" charset="0"/>
      <p:bold r:id="rId72"/>
    </p:embeddedFont>
    <p:embeddedFont>
      <p:font typeface="Arial Bold" panose="020B0704020202020204" pitchFamily="34" charset="0"/>
      <p:bold r:id="rId73"/>
    </p:embeddedFont>
    <p:embeddedFont>
      <p:font typeface="Calibri" panose="020F0502020204030204" pitchFamily="34" charset="0"/>
      <p:regular r:id="rId74"/>
      <p:bold r:id="rId75"/>
      <p:italic r:id="rId76"/>
      <p:boldItalic r:id="rId77"/>
    </p:embeddedFont>
    <p:embeddedFont>
      <p:font typeface="Cambria Math" panose="02040503050406030204" pitchFamily="18" charset="0"/>
      <p:regular r:id="rId78"/>
    </p:embeddedFont>
    <p:embeddedFont>
      <p:font typeface="Century Gothic" panose="020B0502020202020204" pitchFamily="34" charset="0"/>
      <p:regular r:id="rId79"/>
      <p:bold r:id="rId80"/>
      <p:italic r:id="rId81"/>
      <p:boldItalic r:id="rId82"/>
    </p:embeddedFont>
    <p:embeddedFont>
      <p:font typeface="Consolas" panose="020B0609020204030204" pitchFamily="49" charset="0"/>
      <p:regular r:id="rId83"/>
      <p:bold r:id="rId84"/>
      <p:italic r:id="rId85"/>
      <p:boldItalic r:id="rId86"/>
    </p:embeddedFont>
    <p:embeddedFont>
      <p:font typeface="helvetica" panose="020B0604020202020204" pitchFamily="34" charset="0"/>
      <p:regular r:id="rId87"/>
      <p:bold r:id="rId88"/>
      <p:italic r:id="rId89"/>
      <p:boldItalic r:id="rId90"/>
    </p:embeddedFont>
    <p:embeddedFont>
      <p:font typeface="HoloLens MDL2 Assets" panose="050A0102010101010101" pitchFamily="18" charset="0"/>
      <p:regular r:id="rId91"/>
    </p:embeddedFont>
    <p:embeddedFont>
      <p:font typeface="Segoe MDL2 Assets" panose="050A0102010101010101" pitchFamily="18" charset="0"/>
      <p:regular r:id="rId92"/>
    </p:embeddedFont>
    <p:embeddedFont>
      <p:font typeface="Segoe UI" panose="020B0502040204020203" pitchFamily="34" charset="0"/>
      <p:regular r:id="rId93"/>
      <p:bold r:id="rId94"/>
      <p:italic r:id="rId95"/>
      <p:boldItalic r:id="rId96"/>
    </p:embeddedFont>
    <p:embeddedFont>
      <p:font typeface="Segoe UI Bold" panose="020B0802040204020203" pitchFamily="34" charset="0"/>
      <p:bold r:id="rId97"/>
    </p:embeddedFont>
    <p:embeddedFont>
      <p:font typeface="Segoe UI Light" panose="020B0502040204020203" pitchFamily="34" charset="0"/>
      <p:regular r:id="rId98"/>
      <p:italic r:id="rId99"/>
    </p:embeddedFont>
    <p:embeddedFont>
      <p:font typeface="Segoe UI Semibold" panose="020B0702040204020203" pitchFamily="34" charset="0"/>
      <p:bold r:id="rId100"/>
      <p:boldItalic r:id="rId101"/>
    </p:embeddedFont>
    <p:embeddedFont>
      <p:font typeface="Segoe UI Semilight" panose="020B0402040204020203" pitchFamily="34" charset="0"/>
      <p:regular r:id="rId102"/>
      <p:italic r:id="rId103"/>
    </p:embeddedFont>
    <p:embeddedFont>
      <p:font typeface="Verdana" panose="020B0604030504040204" pitchFamily="34" charset="0"/>
      <p:regular r:id="rId104"/>
      <p:bold r:id="rId105"/>
      <p:italic r:id="rId106"/>
      <p:boldItalic r:id="rId107"/>
    </p:embeddedFont>
    <p:embeddedFont>
      <p:font typeface="Wingdings 2" panose="05020102010507070707" pitchFamily="18" charset="2"/>
      <p:regular r:id="rId10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2256" userDrawn="1">
          <p15:clr>
            <a:srgbClr val="A4A3A4"/>
          </p15:clr>
        </p15:guide>
        <p15:guide id="5"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 Anderson" initials="SA" lastIdx="1" clrIdx="0">
    <p:extLst>
      <p:ext uri="{19B8F6BF-5375-455C-9EA6-DF929625EA0E}">
        <p15:presenceInfo xmlns:p15="http://schemas.microsoft.com/office/powerpoint/2012/main" userId="S-1-5-21-2127521184-1604012920-1887927527-542016" providerId="AD"/>
      </p:ext>
    </p:extLst>
  </p:cmAuthor>
  <p:cmAuthor id="2" name="Arti Chhajta" initials="AC" lastIdx="2" clrIdx="1">
    <p:extLst>
      <p:ext uri="{19B8F6BF-5375-455C-9EA6-DF929625EA0E}">
        <p15:presenceInfo xmlns:p15="http://schemas.microsoft.com/office/powerpoint/2012/main" userId="S-1-5-21-2127521184-1604012920-1887927527-9574462" providerId="AD"/>
      </p:ext>
    </p:extLst>
  </p:cmAuthor>
  <p:cmAuthor id="3" name="Ben Lundell" initials="BL" lastIdx="2" clrIdx="2">
    <p:extLst>
      <p:ext uri="{19B8F6BF-5375-455C-9EA6-DF929625EA0E}">
        <p15:presenceInfo xmlns:p15="http://schemas.microsoft.com/office/powerpoint/2012/main" userId="S::benjalu@microsoft.com::dd2aa5be-5c61-4c17-92d0-e7eb06d374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D"/>
    <a:srgbClr val="D4EBF2"/>
    <a:srgbClr val="FFFF99"/>
    <a:srgbClr val="212121"/>
    <a:srgbClr val="5EA5DD"/>
    <a:srgbClr val="00B0F0"/>
    <a:srgbClr val="04A49C"/>
    <a:srgbClr val="06D0C6"/>
    <a:srgbClr val="AB8056"/>
    <a:srgbClr val="5B9BD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252914-22BA-4860-8B3B-CAA8873C4165}" v="276" dt="2020-05-12T20:15:51.9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81" y="129"/>
      </p:cViewPr>
      <p:guideLst>
        <p:guide orient="horz" pos="2256"/>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font" Target="fonts/font13.fntdata"/><Relationship Id="rId89" Type="http://schemas.openxmlformats.org/officeDocument/2006/relationships/font" Target="fonts/font18.fntdata"/><Relationship Id="rId112" Type="http://schemas.openxmlformats.org/officeDocument/2006/relationships/theme" Target="theme/theme1.xml"/><Relationship Id="rId16" Type="http://schemas.openxmlformats.org/officeDocument/2006/relationships/slide" Target="slides/slide1.xml"/><Relationship Id="rId107" Type="http://schemas.openxmlformats.org/officeDocument/2006/relationships/font" Target="fonts/font36.fntdata"/><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font" Target="fonts/font3.fntdata"/><Relationship Id="rId79" Type="http://schemas.openxmlformats.org/officeDocument/2006/relationships/font" Target="fonts/font8.fntdata"/><Relationship Id="rId102" Type="http://schemas.openxmlformats.org/officeDocument/2006/relationships/font" Target="fonts/font31.fntdata"/><Relationship Id="rId5" Type="http://schemas.openxmlformats.org/officeDocument/2006/relationships/slideMaster" Target="slideMasters/slideMaster2.xml"/><Relationship Id="rId90" Type="http://schemas.openxmlformats.org/officeDocument/2006/relationships/font" Target="fonts/font19.fntdata"/><Relationship Id="rId95" Type="http://schemas.openxmlformats.org/officeDocument/2006/relationships/font" Target="fonts/font24.fntdata"/><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tableStyles" Target="tableStyles.xml"/><Relationship Id="rId80" Type="http://schemas.openxmlformats.org/officeDocument/2006/relationships/font" Target="fonts/font9.fntdata"/><Relationship Id="rId85" Type="http://schemas.openxmlformats.org/officeDocument/2006/relationships/font" Target="fonts/font14.fntdata"/><Relationship Id="rId12" Type="http://schemas.openxmlformats.org/officeDocument/2006/relationships/slideMaster" Target="slideMasters/slideMaster9.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font" Target="fonts/font32.fntdata"/><Relationship Id="rId108" Type="http://schemas.openxmlformats.org/officeDocument/2006/relationships/font" Target="fonts/font37.fntdata"/><Relationship Id="rId54" Type="http://schemas.openxmlformats.org/officeDocument/2006/relationships/slide" Target="slides/slide39.xml"/><Relationship Id="rId70" Type="http://schemas.openxmlformats.org/officeDocument/2006/relationships/notesMaster" Target="notesMasters/notesMaster1.xml"/><Relationship Id="rId75" Type="http://schemas.openxmlformats.org/officeDocument/2006/relationships/font" Target="fonts/font4.fntdata"/><Relationship Id="rId91" Type="http://schemas.openxmlformats.org/officeDocument/2006/relationships/font" Target="fonts/font20.fntdata"/><Relationship Id="rId96" Type="http://schemas.openxmlformats.org/officeDocument/2006/relationships/font" Target="fonts/font25.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font" Target="fonts/font35.fntdata"/><Relationship Id="rId114" Type="http://schemas.microsoft.com/office/2016/11/relationships/changesInfo" Target="changesInfos/changesInfo1.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94" Type="http://schemas.openxmlformats.org/officeDocument/2006/relationships/font" Target="fonts/font23.fntdata"/><Relationship Id="rId99" Type="http://schemas.openxmlformats.org/officeDocument/2006/relationships/font" Target="fonts/font28.fntdata"/><Relationship Id="rId101" Type="http://schemas.openxmlformats.org/officeDocument/2006/relationships/font" Target="fonts/font30.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commentAuthors" Target="commentAuthors.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font" Target="fonts/font5.fntdata"/><Relationship Id="rId97" Type="http://schemas.openxmlformats.org/officeDocument/2006/relationships/font" Target="fonts/font26.fntdata"/><Relationship Id="rId104" Type="http://schemas.openxmlformats.org/officeDocument/2006/relationships/font" Target="fonts/font33.fntdata"/><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92" Type="http://schemas.openxmlformats.org/officeDocument/2006/relationships/font" Target="fonts/font21.fntdata"/><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font" Target="fonts/font16.fntdata"/><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46.xml"/><Relationship Id="rId82" Type="http://schemas.openxmlformats.org/officeDocument/2006/relationships/font" Target="fonts/font11.fntdata"/><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font" Target="fonts/font6.fntdata"/><Relationship Id="rId100" Type="http://schemas.openxmlformats.org/officeDocument/2006/relationships/font" Target="fonts/font29.fntdata"/><Relationship Id="rId105" Type="http://schemas.openxmlformats.org/officeDocument/2006/relationships/font" Target="fonts/font34.fntdata"/><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font" Target="fonts/font1.fntdata"/><Relationship Id="rId93" Type="http://schemas.openxmlformats.org/officeDocument/2006/relationships/font" Target="fonts/font22.fntdata"/><Relationship Id="rId98" Type="http://schemas.openxmlformats.org/officeDocument/2006/relationships/font" Target="fonts/font27.fntdata"/><Relationship Id="rId3" Type="http://schemas.openxmlformats.org/officeDocument/2006/relationships/customXml" Target="../customXml/item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font" Target="fonts/font12.fntdata"/><Relationship Id="rId88" Type="http://schemas.openxmlformats.org/officeDocument/2006/relationships/font" Target="fonts/font17.fntdata"/><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preet Sawhney" userId="7f938375-eb16-473b-aae2-b319b7e9a2c5" providerId="ADAL" clId="{A7252914-22BA-4860-8B3B-CAA8873C4165}"/>
    <pc:docChg chg="undo custSel addSld delSld modSld delMainMaster modMainMaster">
      <pc:chgData name="Harpreet Sawhney" userId="7f938375-eb16-473b-aae2-b319b7e9a2c5" providerId="ADAL" clId="{A7252914-22BA-4860-8B3B-CAA8873C4165}" dt="2020-05-12T20:15:51.970" v="6388"/>
      <pc:docMkLst>
        <pc:docMk/>
      </pc:docMkLst>
      <pc:sldChg chg="del">
        <pc:chgData name="Harpreet Sawhney" userId="7f938375-eb16-473b-aae2-b319b7e9a2c5" providerId="ADAL" clId="{A7252914-22BA-4860-8B3B-CAA8873C4165}" dt="2020-05-04T03:59:37.758" v="61" actId="47"/>
        <pc:sldMkLst>
          <pc:docMk/>
          <pc:sldMk cId="0" sldId="263"/>
        </pc:sldMkLst>
      </pc:sldChg>
      <pc:sldChg chg="del">
        <pc:chgData name="Harpreet Sawhney" userId="7f938375-eb16-473b-aae2-b319b7e9a2c5" providerId="ADAL" clId="{A7252914-22BA-4860-8B3B-CAA8873C4165}" dt="2020-05-04T03:59:37.758" v="61" actId="47"/>
        <pc:sldMkLst>
          <pc:docMk/>
          <pc:sldMk cId="0" sldId="272"/>
        </pc:sldMkLst>
      </pc:sldChg>
      <pc:sldChg chg="del">
        <pc:chgData name="Harpreet Sawhney" userId="7f938375-eb16-473b-aae2-b319b7e9a2c5" providerId="ADAL" clId="{A7252914-22BA-4860-8B3B-CAA8873C4165}" dt="2020-05-04T03:59:37.758" v="61" actId="47"/>
        <pc:sldMkLst>
          <pc:docMk/>
          <pc:sldMk cId="0" sldId="273"/>
        </pc:sldMkLst>
      </pc:sldChg>
      <pc:sldChg chg="del">
        <pc:chgData name="Harpreet Sawhney" userId="7f938375-eb16-473b-aae2-b319b7e9a2c5" providerId="ADAL" clId="{A7252914-22BA-4860-8B3B-CAA8873C4165}" dt="2020-05-04T03:59:37.758" v="61" actId="47"/>
        <pc:sldMkLst>
          <pc:docMk/>
          <pc:sldMk cId="0" sldId="274"/>
        </pc:sldMkLst>
      </pc:sldChg>
      <pc:sldChg chg="del">
        <pc:chgData name="Harpreet Sawhney" userId="7f938375-eb16-473b-aae2-b319b7e9a2c5" providerId="ADAL" clId="{A7252914-22BA-4860-8B3B-CAA8873C4165}" dt="2020-05-04T03:59:37.758" v="61" actId="47"/>
        <pc:sldMkLst>
          <pc:docMk/>
          <pc:sldMk cId="0" sldId="275"/>
        </pc:sldMkLst>
      </pc:sldChg>
      <pc:sldChg chg="del">
        <pc:chgData name="Harpreet Sawhney" userId="7f938375-eb16-473b-aae2-b319b7e9a2c5" providerId="ADAL" clId="{A7252914-22BA-4860-8B3B-CAA8873C4165}" dt="2020-05-04T03:59:37.758" v="61" actId="47"/>
        <pc:sldMkLst>
          <pc:docMk/>
          <pc:sldMk cId="0" sldId="277"/>
        </pc:sldMkLst>
      </pc:sldChg>
      <pc:sldChg chg="del">
        <pc:chgData name="Harpreet Sawhney" userId="7f938375-eb16-473b-aae2-b319b7e9a2c5" providerId="ADAL" clId="{A7252914-22BA-4860-8B3B-CAA8873C4165}" dt="2020-05-04T03:59:37.758" v="61" actId="47"/>
        <pc:sldMkLst>
          <pc:docMk/>
          <pc:sldMk cId="0" sldId="278"/>
        </pc:sldMkLst>
      </pc:sldChg>
      <pc:sldChg chg="del">
        <pc:chgData name="Harpreet Sawhney" userId="7f938375-eb16-473b-aae2-b319b7e9a2c5" providerId="ADAL" clId="{A7252914-22BA-4860-8B3B-CAA8873C4165}" dt="2020-05-04T03:59:37.758" v="61" actId="47"/>
        <pc:sldMkLst>
          <pc:docMk/>
          <pc:sldMk cId="0" sldId="279"/>
        </pc:sldMkLst>
      </pc:sldChg>
      <pc:sldChg chg="del">
        <pc:chgData name="Harpreet Sawhney" userId="7f938375-eb16-473b-aae2-b319b7e9a2c5" providerId="ADAL" clId="{A7252914-22BA-4860-8B3B-CAA8873C4165}" dt="2020-05-04T03:59:37.758" v="61" actId="47"/>
        <pc:sldMkLst>
          <pc:docMk/>
          <pc:sldMk cId="0" sldId="283"/>
        </pc:sldMkLst>
      </pc:sldChg>
      <pc:sldChg chg="del">
        <pc:chgData name="Harpreet Sawhney" userId="7f938375-eb16-473b-aae2-b319b7e9a2c5" providerId="ADAL" clId="{A7252914-22BA-4860-8B3B-CAA8873C4165}" dt="2020-05-04T03:59:37.758" v="61" actId="47"/>
        <pc:sldMkLst>
          <pc:docMk/>
          <pc:sldMk cId="0" sldId="284"/>
        </pc:sldMkLst>
      </pc:sldChg>
      <pc:sldChg chg="del">
        <pc:chgData name="Harpreet Sawhney" userId="7f938375-eb16-473b-aae2-b319b7e9a2c5" providerId="ADAL" clId="{A7252914-22BA-4860-8B3B-CAA8873C4165}" dt="2020-05-04T03:59:37.758" v="61" actId="47"/>
        <pc:sldMkLst>
          <pc:docMk/>
          <pc:sldMk cId="0" sldId="285"/>
        </pc:sldMkLst>
      </pc:sldChg>
      <pc:sldChg chg="del">
        <pc:chgData name="Harpreet Sawhney" userId="7f938375-eb16-473b-aae2-b319b7e9a2c5" providerId="ADAL" clId="{A7252914-22BA-4860-8B3B-CAA8873C4165}" dt="2020-05-04T03:59:37.758" v="61" actId="47"/>
        <pc:sldMkLst>
          <pc:docMk/>
          <pc:sldMk cId="0" sldId="286"/>
        </pc:sldMkLst>
      </pc:sldChg>
      <pc:sldChg chg="del">
        <pc:chgData name="Harpreet Sawhney" userId="7f938375-eb16-473b-aae2-b319b7e9a2c5" providerId="ADAL" clId="{A7252914-22BA-4860-8B3B-CAA8873C4165}" dt="2020-05-04T03:59:37.758" v="61" actId="47"/>
        <pc:sldMkLst>
          <pc:docMk/>
          <pc:sldMk cId="0" sldId="287"/>
        </pc:sldMkLst>
      </pc:sldChg>
      <pc:sldChg chg="del">
        <pc:chgData name="Harpreet Sawhney" userId="7f938375-eb16-473b-aae2-b319b7e9a2c5" providerId="ADAL" clId="{A7252914-22BA-4860-8B3B-CAA8873C4165}" dt="2020-05-04T03:59:37.758" v="61" actId="47"/>
        <pc:sldMkLst>
          <pc:docMk/>
          <pc:sldMk cId="0" sldId="294"/>
        </pc:sldMkLst>
      </pc:sldChg>
      <pc:sldChg chg="del">
        <pc:chgData name="Harpreet Sawhney" userId="7f938375-eb16-473b-aae2-b319b7e9a2c5" providerId="ADAL" clId="{A7252914-22BA-4860-8B3B-CAA8873C4165}" dt="2020-05-04T03:59:37.758" v="61" actId="47"/>
        <pc:sldMkLst>
          <pc:docMk/>
          <pc:sldMk cId="0" sldId="295"/>
        </pc:sldMkLst>
      </pc:sldChg>
      <pc:sldChg chg="del">
        <pc:chgData name="Harpreet Sawhney" userId="7f938375-eb16-473b-aae2-b319b7e9a2c5" providerId="ADAL" clId="{A7252914-22BA-4860-8B3B-CAA8873C4165}" dt="2020-05-04T03:59:37.758" v="61" actId="47"/>
        <pc:sldMkLst>
          <pc:docMk/>
          <pc:sldMk cId="0" sldId="296"/>
        </pc:sldMkLst>
      </pc:sldChg>
      <pc:sldChg chg="del">
        <pc:chgData name="Harpreet Sawhney" userId="7f938375-eb16-473b-aae2-b319b7e9a2c5" providerId="ADAL" clId="{A7252914-22BA-4860-8B3B-CAA8873C4165}" dt="2020-05-04T03:59:37.758" v="61" actId="47"/>
        <pc:sldMkLst>
          <pc:docMk/>
          <pc:sldMk cId="0" sldId="297"/>
        </pc:sldMkLst>
      </pc:sldChg>
      <pc:sldChg chg="del">
        <pc:chgData name="Harpreet Sawhney" userId="7f938375-eb16-473b-aae2-b319b7e9a2c5" providerId="ADAL" clId="{A7252914-22BA-4860-8B3B-CAA8873C4165}" dt="2020-05-04T03:59:37.758" v="61" actId="47"/>
        <pc:sldMkLst>
          <pc:docMk/>
          <pc:sldMk cId="0" sldId="298"/>
        </pc:sldMkLst>
      </pc:sldChg>
      <pc:sldChg chg="del">
        <pc:chgData name="Harpreet Sawhney" userId="7f938375-eb16-473b-aae2-b319b7e9a2c5" providerId="ADAL" clId="{A7252914-22BA-4860-8B3B-CAA8873C4165}" dt="2020-05-04T03:59:37.758" v="61" actId="47"/>
        <pc:sldMkLst>
          <pc:docMk/>
          <pc:sldMk cId="0" sldId="299"/>
        </pc:sldMkLst>
      </pc:sldChg>
      <pc:sldChg chg="del">
        <pc:chgData name="Harpreet Sawhney" userId="7f938375-eb16-473b-aae2-b319b7e9a2c5" providerId="ADAL" clId="{A7252914-22BA-4860-8B3B-CAA8873C4165}" dt="2020-05-04T03:59:37.758" v="61" actId="47"/>
        <pc:sldMkLst>
          <pc:docMk/>
          <pc:sldMk cId="0" sldId="300"/>
        </pc:sldMkLst>
      </pc:sldChg>
      <pc:sldChg chg="del">
        <pc:chgData name="Harpreet Sawhney" userId="7f938375-eb16-473b-aae2-b319b7e9a2c5" providerId="ADAL" clId="{A7252914-22BA-4860-8B3B-CAA8873C4165}" dt="2020-05-04T03:59:37.758" v="61" actId="47"/>
        <pc:sldMkLst>
          <pc:docMk/>
          <pc:sldMk cId="0" sldId="301"/>
        </pc:sldMkLst>
      </pc:sldChg>
      <pc:sldChg chg="del">
        <pc:chgData name="Harpreet Sawhney" userId="7f938375-eb16-473b-aae2-b319b7e9a2c5" providerId="ADAL" clId="{A7252914-22BA-4860-8B3B-CAA8873C4165}" dt="2020-05-04T03:59:37.758" v="61" actId="47"/>
        <pc:sldMkLst>
          <pc:docMk/>
          <pc:sldMk cId="0" sldId="306"/>
        </pc:sldMkLst>
      </pc:sldChg>
      <pc:sldChg chg="del">
        <pc:chgData name="Harpreet Sawhney" userId="7f938375-eb16-473b-aae2-b319b7e9a2c5" providerId="ADAL" clId="{A7252914-22BA-4860-8B3B-CAA8873C4165}" dt="2020-05-04T03:59:37.758" v="61" actId="47"/>
        <pc:sldMkLst>
          <pc:docMk/>
          <pc:sldMk cId="0" sldId="307"/>
        </pc:sldMkLst>
      </pc:sldChg>
      <pc:sldChg chg="del">
        <pc:chgData name="Harpreet Sawhney" userId="7f938375-eb16-473b-aae2-b319b7e9a2c5" providerId="ADAL" clId="{A7252914-22BA-4860-8B3B-CAA8873C4165}" dt="2020-05-04T03:59:37.758" v="61" actId="47"/>
        <pc:sldMkLst>
          <pc:docMk/>
          <pc:sldMk cId="0" sldId="308"/>
        </pc:sldMkLst>
      </pc:sldChg>
      <pc:sldChg chg="del">
        <pc:chgData name="Harpreet Sawhney" userId="7f938375-eb16-473b-aae2-b319b7e9a2c5" providerId="ADAL" clId="{A7252914-22BA-4860-8B3B-CAA8873C4165}" dt="2020-05-04T03:59:37.758" v="61" actId="47"/>
        <pc:sldMkLst>
          <pc:docMk/>
          <pc:sldMk cId="0" sldId="309"/>
        </pc:sldMkLst>
      </pc:sldChg>
      <pc:sldChg chg="del">
        <pc:chgData name="Harpreet Sawhney" userId="7f938375-eb16-473b-aae2-b319b7e9a2c5" providerId="ADAL" clId="{A7252914-22BA-4860-8B3B-CAA8873C4165}" dt="2020-05-04T03:59:37.758" v="61" actId="47"/>
        <pc:sldMkLst>
          <pc:docMk/>
          <pc:sldMk cId="0" sldId="310"/>
        </pc:sldMkLst>
      </pc:sldChg>
      <pc:sldChg chg="del">
        <pc:chgData name="Harpreet Sawhney" userId="7f938375-eb16-473b-aae2-b319b7e9a2c5" providerId="ADAL" clId="{A7252914-22BA-4860-8B3B-CAA8873C4165}" dt="2020-05-04T03:59:37.758" v="61" actId="47"/>
        <pc:sldMkLst>
          <pc:docMk/>
          <pc:sldMk cId="0" sldId="311"/>
        </pc:sldMkLst>
      </pc:sldChg>
      <pc:sldChg chg="del">
        <pc:chgData name="Harpreet Sawhney" userId="7f938375-eb16-473b-aae2-b319b7e9a2c5" providerId="ADAL" clId="{A7252914-22BA-4860-8B3B-CAA8873C4165}" dt="2020-05-04T03:59:37.758" v="61" actId="47"/>
        <pc:sldMkLst>
          <pc:docMk/>
          <pc:sldMk cId="0" sldId="319"/>
        </pc:sldMkLst>
      </pc:sldChg>
      <pc:sldChg chg="del">
        <pc:chgData name="Harpreet Sawhney" userId="7f938375-eb16-473b-aae2-b319b7e9a2c5" providerId="ADAL" clId="{A7252914-22BA-4860-8B3B-CAA8873C4165}" dt="2020-05-04T03:59:37.758" v="61" actId="47"/>
        <pc:sldMkLst>
          <pc:docMk/>
          <pc:sldMk cId="0" sldId="323"/>
        </pc:sldMkLst>
      </pc:sldChg>
      <pc:sldChg chg="del">
        <pc:chgData name="Harpreet Sawhney" userId="7f938375-eb16-473b-aae2-b319b7e9a2c5" providerId="ADAL" clId="{A7252914-22BA-4860-8B3B-CAA8873C4165}" dt="2020-05-04T03:59:37.758" v="61" actId="47"/>
        <pc:sldMkLst>
          <pc:docMk/>
          <pc:sldMk cId="0" sldId="324"/>
        </pc:sldMkLst>
      </pc:sldChg>
      <pc:sldChg chg="del">
        <pc:chgData name="Harpreet Sawhney" userId="7f938375-eb16-473b-aae2-b319b7e9a2c5" providerId="ADAL" clId="{A7252914-22BA-4860-8B3B-CAA8873C4165}" dt="2020-05-04T03:59:37.758" v="61" actId="47"/>
        <pc:sldMkLst>
          <pc:docMk/>
          <pc:sldMk cId="0" sldId="326"/>
        </pc:sldMkLst>
      </pc:sldChg>
      <pc:sldChg chg="del">
        <pc:chgData name="Harpreet Sawhney" userId="7f938375-eb16-473b-aae2-b319b7e9a2c5" providerId="ADAL" clId="{A7252914-22BA-4860-8B3B-CAA8873C4165}" dt="2020-05-04T03:59:37.758" v="61" actId="47"/>
        <pc:sldMkLst>
          <pc:docMk/>
          <pc:sldMk cId="0" sldId="327"/>
        </pc:sldMkLst>
      </pc:sldChg>
      <pc:sldChg chg="del">
        <pc:chgData name="Harpreet Sawhney" userId="7f938375-eb16-473b-aae2-b319b7e9a2c5" providerId="ADAL" clId="{A7252914-22BA-4860-8B3B-CAA8873C4165}" dt="2020-05-04T03:59:37.758" v="61" actId="47"/>
        <pc:sldMkLst>
          <pc:docMk/>
          <pc:sldMk cId="0" sldId="328"/>
        </pc:sldMkLst>
      </pc:sldChg>
      <pc:sldChg chg="del">
        <pc:chgData name="Harpreet Sawhney" userId="7f938375-eb16-473b-aae2-b319b7e9a2c5" providerId="ADAL" clId="{A7252914-22BA-4860-8B3B-CAA8873C4165}" dt="2020-05-04T03:59:37.758" v="61" actId="47"/>
        <pc:sldMkLst>
          <pc:docMk/>
          <pc:sldMk cId="0" sldId="329"/>
        </pc:sldMkLst>
      </pc:sldChg>
      <pc:sldChg chg="del">
        <pc:chgData name="Harpreet Sawhney" userId="7f938375-eb16-473b-aae2-b319b7e9a2c5" providerId="ADAL" clId="{A7252914-22BA-4860-8B3B-CAA8873C4165}" dt="2020-05-04T03:59:37.758" v="61" actId="47"/>
        <pc:sldMkLst>
          <pc:docMk/>
          <pc:sldMk cId="0" sldId="330"/>
        </pc:sldMkLst>
      </pc:sldChg>
      <pc:sldChg chg="del">
        <pc:chgData name="Harpreet Sawhney" userId="7f938375-eb16-473b-aae2-b319b7e9a2c5" providerId="ADAL" clId="{A7252914-22BA-4860-8B3B-CAA8873C4165}" dt="2020-05-04T03:59:37.758" v="61" actId="47"/>
        <pc:sldMkLst>
          <pc:docMk/>
          <pc:sldMk cId="1912300659" sldId="365"/>
        </pc:sldMkLst>
      </pc:sldChg>
      <pc:sldChg chg="del">
        <pc:chgData name="Harpreet Sawhney" userId="7f938375-eb16-473b-aae2-b319b7e9a2c5" providerId="ADAL" clId="{A7252914-22BA-4860-8B3B-CAA8873C4165}" dt="2020-05-04T03:59:37.758" v="61" actId="47"/>
        <pc:sldMkLst>
          <pc:docMk/>
          <pc:sldMk cId="3038274188" sldId="427"/>
        </pc:sldMkLst>
      </pc:sldChg>
      <pc:sldChg chg="del">
        <pc:chgData name="Harpreet Sawhney" userId="7f938375-eb16-473b-aae2-b319b7e9a2c5" providerId="ADAL" clId="{A7252914-22BA-4860-8B3B-CAA8873C4165}" dt="2020-05-04T03:59:37.758" v="61" actId="47"/>
        <pc:sldMkLst>
          <pc:docMk/>
          <pc:sldMk cId="0" sldId="428"/>
        </pc:sldMkLst>
      </pc:sldChg>
      <pc:sldChg chg="del">
        <pc:chgData name="Harpreet Sawhney" userId="7f938375-eb16-473b-aae2-b319b7e9a2c5" providerId="ADAL" clId="{A7252914-22BA-4860-8B3B-CAA8873C4165}" dt="2020-05-04T03:59:37.758" v="61" actId="47"/>
        <pc:sldMkLst>
          <pc:docMk/>
          <pc:sldMk cId="0" sldId="433"/>
        </pc:sldMkLst>
      </pc:sldChg>
      <pc:sldChg chg="del">
        <pc:chgData name="Harpreet Sawhney" userId="7f938375-eb16-473b-aae2-b319b7e9a2c5" providerId="ADAL" clId="{A7252914-22BA-4860-8B3B-CAA8873C4165}" dt="2020-05-04T03:59:37.758" v="61" actId="47"/>
        <pc:sldMkLst>
          <pc:docMk/>
          <pc:sldMk cId="0" sldId="434"/>
        </pc:sldMkLst>
      </pc:sldChg>
      <pc:sldChg chg="del">
        <pc:chgData name="Harpreet Sawhney" userId="7f938375-eb16-473b-aae2-b319b7e9a2c5" providerId="ADAL" clId="{A7252914-22BA-4860-8B3B-CAA8873C4165}" dt="2020-05-04T03:59:37.758" v="61" actId="47"/>
        <pc:sldMkLst>
          <pc:docMk/>
          <pc:sldMk cId="0" sldId="436"/>
        </pc:sldMkLst>
      </pc:sldChg>
      <pc:sldChg chg="del">
        <pc:chgData name="Harpreet Sawhney" userId="7f938375-eb16-473b-aae2-b319b7e9a2c5" providerId="ADAL" clId="{A7252914-22BA-4860-8B3B-CAA8873C4165}" dt="2020-05-04T03:59:37.758" v="61" actId="47"/>
        <pc:sldMkLst>
          <pc:docMk/>
          <pc:sldMk cId="0" sldId="437"/>
        </pc:sldMkLst>
      </pc:sldChg>
      <pc:sldChg chg="del">
        <pc:chgData name="Harpreet Sawhney" userId="7f938375-eb16-473b-aae2-b319b7e9a2c5" providerId="ADAL" clId="{A7252914-22BA-4860-8B3B-CAA8873C4165}" dt="2020-05-04T03:59:37.758" v="61" actId="47"/>
        <pc:sldMkLst>
          <pc:docMk/>
          <pc:sldMk cId="0" sldId="473"/>
        </pc:sldMkLst>
      </pc:sldChg>
      <pc:sldChg chg="del">
        <pc:chgData name="Harpreet Sawhney" userId="7f938375-eb16-473b-aae2-b319b7e9a2c5" providerId="ADAL" clId="{A7252914-22BA-4860-8B3B-CAA8873C4165}" dt="2020-05-04T03:59:37.758" v="61" actId="47"/>
        <pc:sldMkLst>
          <pc:docMk/>
          <pc:sldMk cId="0" sldId="486"/>
        </pc:sldMkLst>
      </pc:sldChg>
      <pc:sldChg chg="del">
        <pc:chgData name="Harpreet Sawhney" userId="7f938375-eb16-473b-aae2-b319b7e9a2c5" providerId="ADAL" clId="{A7252914-22BA-4860-8B3B-CAA8873C4165}" dt="2020-05-04T03:59:37.758" v="61" actId="47"/>
        <pc:sldMkLst>
          <pc:docMk/>
          <pc:sldMk cId="0" sldId="487"/>
        </pc:sldMkLst>
      </pc:sldChg>
      <pc:sldChg chg="del">
        <pc:chgData name="Harpreet Sawhney" userId="7f938375-eb16-473b-aae2-b319b7e9a2c5" providerId="ADAL" clId="{A7252914-22BA-4860-8B3B-CAA8873C4165}" dt="2020-05-04T03:59:37.758" v="61" actId="47"/>
        <pc:sldMkLst>
          <pc:docMk/>
          <pc:sldMk cId="0" sldId="488"/>
        </pc:sldMkLst>
      </pc:sldChg>
      <pc:sldChg chg="del">
        <pc:chgData name="Harpreet Sawhney" userId="7f938375-eb16-473b-aae2-b319b7e9a2c5" providerId="ADAL" clId="{A7252914-22BA-4860-8B3B-CAA8873C4165}" dt="2020-05-04T03:59:37.758" v="61" actId="47"/>
        <pc:sldMkLst>
          <pc:docMk/>
          <pc:sldMk cId="0" sldId="489"/>
        </pc:sldMkLst>
      </pc:sldChg>
      <pc:sldChg chg="del">
        <pc:chgData name="Harpreet Sawhney" userId="7f938375-eb16-473b-aae2-b319b7e9a2c5" providerId="ADAL" clId="{A7252914-22BA-4860-8B3B-CAA8873C4165}" dt="2020-05-04T03:59:37.758" v="61" actId="47"/>
        <pc:sldMkLst>
          <pc:docMk/>
          <pc:sldMk cId="0" sldId="490"/>
        </pc:sldMkLst>
      </pc:sldChg>
      <pc:sldChg chg="del">
        <pc:chgData name="Harpreet Sawhney" userId="7f938375-eb16-473b-aae2-b319b7e9a2c5" providerId="ADAL" clId="{A7252914-22BA-4860-8B3B-CAA8873C4165}" dt="2020-05-04T03:59:37.758" v="61" actId="47"/>
        <pc:sldMkLst>
          <pc:docMk/>
          <pc:sldMk cId="0" sldId="491"/>
        </pc:sldMkLst>
      </pc:sldChg>
      <pc:sldChg chg="del">
        <pc:chgData name="Harpreet Sawhney" userId="7f938375-eb16-473b-aae2-b319b7e9a2c5" providerId="ADAL" clId="{A7252914-22BA-4860-8B3B-CAA8873C4165}" dt="2020-05-04T03:59:37.758" v="61" actId="47"/>
        <pc:sldMkLst>
          <pc:docMk/>
          <pc:sldMk cId="0" sldId="541"/>
        </pc:sldMkLst>
      </pc:sldChg>
      <pc:sldChg chg="del">
        <pc:chgData name="Harpreet Sawhney" userId="7f938375-eb16-473b-aae2-b319b7e9a2c5" providerId="ADAL" clId="{A7252914-22BA-4860-8B3B-CAA8873C4165}" dt="2020-05-04T03:59:37.758" v="61" actId="47"/>
        <pc:sldMkLst>
          <pc:docMk/>
          <pc:sldMk cId="0" sldId="560"/>
        </pc:sldMkLst>
      </pc:sldChg>
      <pc:sldChg chg="del">
        <pc:chgData name="Harpreet Sawhney" userId="7f938375-eb16-473b-aae2-b319b7e9a2c5" providerId="ADAL" clId="{A7252914-22BA-4860-8B3B-CAA8873C4165}" dt="2020-05-04T03:59:37.758" v="61" actId="47"/>
        <pc:sldMkLst>
          <pc:docMk/>
          <pc:sldMk cId="0" sldId="561"/>
        </pc:sldMkLst>
      </pc:sldChg>
      <pc:sldChg chg="del">
        <pc:chgData name="Harpreet Sawhney" userId="7f938375-eb16-473b-aae2-b319b7e9a2c5" providerId="ADAL" clId="{A7252914-22BA-4860-8B3B-CAA8873C4165}" dt="2020-05-04T03:59:37.758" v="61" actId="47"/>
        <pc:sldMkLst>
          <pc:docMk/>
          <pc:sldMk cId="0" sldId="562"/>
        </pc:sldMkLst>
      </pc:sldChg>
      <pc:sldChg chg="del">
        <pc:chgData name="Harpreet Sawhney" userId="7f938375-eb16-473b-aae2-b319b7e9a2c5" providerId="ADAL" clId="{A7252914-22BA-4860-8B3B-CAA8873C4165}" dt="2020-05-04T03:59:37.758" v="61" actId="47"/>
        <pc:sldMkLst>
          <pc:docMk/>
          <pc:sldMk cId="0" sldId="563"/>
        </pc:sldMkLst>
      </pc:sldChg>
      <pc:sldChg chg="del">
        <pc:chgData name="Harpreet Sawhney" userId="7f938375-eb16-473b-aae2-b319b7e9a2c5" providerId="ADAL" clId="{A7252914-22BA-4860-8B3B-CAA8873C4165}" dt="2020-05-04T03:59:37.758" v="61" actId="47"/>
        <pc:sldMkLst>
          <pc:docMk/>
          <pc:sldMk cId="0" sldId="564"/>
        </pc:sldMkLst>
      </pc:sldChg>
      <pc:sldChg chg="del">
        <pc:chgData name="Harpreet Sawhney" userId="7f938375-eb16-473b-aae2-b319b7e9a2c5" providerId="ADAL" clId="{A7252914-22BA-4860-8B3B-CAA8873C4165}" dt="2020-05-04T03:59:37.758" v="61" actId="47"/>
        <pc:sldMkLst>
          <pc:docMk/>
          <pc:sldMk cId="0" sldId="565"/>
        </pc:sldMkLst>
      </pc:sldChg>
      <pc:sldChg chg="del">
        <pc:chgData name="Harpreet Sawhney" userId="7f938375-eb16-473b-aae2-b319b7e9a2c5" providerId="ADAL" clId="{A7252914-22BA-4860-8B3B-CAA8873C4165}" dt="2020-05-04T03:59:37.758" v="61" actId="47"/>
        <pc:sldMkLst>
          <pc:docMk/>
          <pc:sldMk cId="0" sldId="566"/>
        </pc:sldMkLst>
      </pc:sldChg>
      <pc:sldChg chg="del">
        <pc:chgData name="Harpreet Sawhney" userId="7f938375-eb16-473b-aae2-b319b7e9a2c5" providerId="ADAL" clId="{A7252914-22BA-4860-8B3B-CAA8873C4165}" dt="2020-05-04T03:59:37.758" v="61" actId="47"/>
        <pc:sldMkLst>
          <pc:docMk/>
          <pc:sldMk cId="0" sldId="569"/>
        </pc:sldMkLst>
      </pc:sldChg>
      <pc:sldChg chg="addSp delSp add mod">
        <pc:chgData name="Harpreet Sawhney" userId="7f938375-eb16-473b-aae2-b319b7e9a2c5" providerId="ADAL" clId="{A7252914-22BA-4860-8B3B-CAA8873C4165}" dt="2020-05-09T20:33:17.060" v="3749" actId="22"/>
        <pc:sldMkLst>
          <pc:docMk/>
          <pc:sldMk cId="3971471549" sldId="611"/>
        </pc:sldMkLst>
        <pc:spChg chg="add">
          <ac:chgData name="Harpreet Sawhney" userId="7f938375-eb16-473b-aae2-b319b7e9a2c5" providerId="ADAL" clId="{A7252914-22BA-4860-8B3B-CAA8873C4165}" dt="2020-05-09T20:30:51.866" v="3706" actId="22"/>
          <ac:spMkLst>
            <pc:docMk/>
            <pc:sldMk cId="3971471549" sldId="611"/>
            <ac:spMk id="2" creationId="{30951F37-62E7-4D4C-A73C-48D0073EC136}"/>
          </ac:spMkLst>
        </pc:spChg>
        <pc:spChg chg="add">
          <ac:chgData name="Harpreet Sawhney" userId="7f938375-eb16-473b-aae2-b319b7e9a2c5" providerId="ADAL" clId="{A7252914-22BA-4860-8B3B-CAA8873C4165}" dt="2020-05-09T20:33:17.060" v="3749" actId="22"/>
          <ac:spMkLst>
            <pc:docMk/>
            <pc:sldMk cId="3971471549" sldId="611"/>
            <ac:spMk id="3" creationId="{FBE3DFBC-A516-42BC-B5C0-443553722E2E}"/>
          </ac:spMkLst>
        </pc:spChg>
        <pc:spChg chg="del">
          <ac:chgData name="Harpreet Sawhney" userId="7f938375-eb16-473b-aae2-b319b7e9a2c5" providerId="ADAL" clId="{A7252914-22BA-4860-8B3B-CAA8873C4165}" dt="2020-05-09T20:30:14.583" v="3703" actId="478"/>
          <ac:spMkLst>
            <pc:docMk/>
            <pc:sldMk cId="3971471549" sldId="611"/>
            <ac:spMk id="32802" creationId="{00000000-0000-0000-0000-000000000000}"/>
          </ac:spMkLst>
        </pc:spChg>
      </pc:sldChg>
      <pc:sldChg chg="addSp modSp add mod">
        <pc:chgData name="Harpreet Sawhney" userId="7f938375-eb16-473b-aae2-b319b7e9a2c5" providerId="ADAL" clId="{A7252914-22BA-4860-8B3B-CAA8873C4165}" dt="2020-05-09T20:41:22.063" v="3855" actId="22"/>
        <pc:sldMkLst>
          <pc:docMk/>
          <pc:sldMk cId="347093995" sldId="612"/>
        </pc:sldMkLst>
        <pc:spChg chg="add">
          <ac:chgData name="Harpreet Sawhney" userId="7f938375-eb16-473b-aae2-b319b7e9a2c5" providerId="ADAL" clId="{A7252914-22BA-4860-8B3B-CAA8873C4165}" dt="2020-05-09T20:41:22.063" v="3855" actId="22"/>
          <ac:spMkLst>
            <pc:docMk/>
            <pc:sldMk cId="347093995" sldId="612"/>
            <ac:spMk id="2" creationId="{7F15096F-00FE-4898-B327-7128B491B31A}"/>
          </ac:spMkLst>
        </pc:spChg>
        <pc:spChg chg="mod">
          <ac:chgData name="Harpreet Sawhney" userId="7f938375-eb16-473b-aae2-b319b7e9a2c5" providerId="ADAL" clId="{A7252914-22BA-4860-8B3B-CAA8873C4165}" dt="2020-05-09T20:29:05.708" v="3696" actId="403"/>
          <ac:spMkLst>
            <pc:docMk/>
            <pc:sldMk cId="347093995" sldId="612"/>
            <ac:spMk id="33794" creationId="{00000000-0000-0000-0000-000000000000}"/>
          </ac:spMkLst>
        </pc:spChg>
        <pc:spChg chg="mod">
          <ac:chgData name="Harpreet Sawhney" userId="7f938375-eb16-473b-aae2-b319b7e9a2c5" providerId="ADAL" clId="{A7252914-22BA-4860-8B3B-CAA8873C4165}" dt="2020-05-09T20:29:37.758" v="3701" actId="207"/>
          <ac:spMkLst>
            <pc:docMk/>
            <pc:sldMk cId="347093995" sldId="612"/>
            <ac:spMk id="33796" creationId="{00000000-0000-0000-0000-000000000000}"/>
          </ac:spMkLst>
        </pc:spChg>
      </pc:sldChg>
      <pc:sldChg chg="addSp delSp modSp add mod">
        <pc:chgData name="Harpreet Sawhney" userId="7f938375-eb16-473b-aae2-b319b7e9a2c5" providerId="ADAL" clId="{A7252914-22BA-4860-8B3B-CAA8873C4165}" dt="2020-05-09T20:52:05.903" v="3879" actId="1076"/>
        <pc:sldMkLst>
          <pc:docMk/>
          <pc:sldMk cId="1854176268" sldId="614"/>
        </pc:sldMkLst>
        <pc:spChg chg="add mod">
          <ac:chgData name="Harpreet Sawhney" userId="7f938375-eb16-473b-aae2-b319b7e9a2c5" providerId="ADAL" clId="{A7252914-22BA-4860-8B3B-CAA8873C4165}" dt="2020-05-09T20:51:48.999" v="3874" actId="1076"/>
          <ac:spMkLst>
            <pc:docMk/>
            <pc:sldMk cId="1854176268" sldId="614"/>
            <ac:spMk id="2" creationId="{D4FCE6FA-06C7-40C3-8DE8-62B0F3A49795}"/>
          </ac:spMkLst>
        </pc:spChg>
        <pc:spChg chg="mod">
          <ac:chgData name="Harpreet Sawhney" userId="7f938375-eb16-473b-aae2-b319b7e9a2c5" providerId="ADAL" clId="{A7252914-22BA-4860-8B3B-CAA8873C4165}" dt="2020-05-09T20:51:13.523" v="3864" actId="14100"/>
          <ac:spMkLst>
            <pc:docMk/>
            <pc:sldMk cId="1854176268" sldId="614"/>
            <ac:spMk id="35842" creationId="{00000000-0000-0000-0000-000000000000}"/>
          </ac:spMkLst>
        </pc:spChg>
        <pc:spChg chg="mod">
          <ac:chgData name="Harpreet Sawhney" userId="7f938375-eb16-473b-aae2-b319b7e9a2c5" providerId="ADAL" clId="{A7252914-22BA-4860-8B3B-CAA8873C4165}" dt="2020-05-09T20:52:05.903" v="3879" actId="1076"/>
          <ac:spMkLst>
            <pc:docMk/>
            <pc:sldMk cId="1854176268" sldId="614"/>
            <ac:spMk id="35844" creationId="{00000000-0000-0000-0000-000000000000}"/>
          </ac:spMkLst>
        </pc:spChg>
        <pc:spChg chg="del">
          <ac:chgData name="Harpreet Sawhney" userId="7f938375-eb16-473b-aae2-b319b7e9a2c5" providerId="ADAL" clId="{A7252914-22BA-4860-8B3B-CAA8873C4165}" dt="2020-05-09T20:51:44.954" v="3872" actId="478"/>
          <ac:spMkLst>
            <pc:docMk/>
            <pc:sldMk cId="1854176268" sldId="614"/>
            <ac:spMk id="35845" creationId="{00000000-0000-0000-0000-000000000000}"/>
          </ac:spMkLst>
        </pc:spChg>
        <pc:spChg chg="mod">
          <ac:chgData name="Harpreet Sawhney" userId="7f938375-eb16-473b-aae2-b319b7e9a2c5" providerId="ADAL" clId="{A7252914-22BA-4860-8B3B-CAA8873C4165}" dt="2020-05-09T20:51:25.742" v="3868" actId="404"/>
          <ac:spMkLst>
            <pc:docMk/>
            <pc:sldMk cId="1854176268" sldId="614"/>
            <ac:spMk id="35846" creationId="{00000000-0000-0000-0000-000000000000}"/>
          </ac:spMkLst>
        </pc:spChg>
        <pc:picChg chg="mod">
          <ac:chgData name="Harpreet Sawhney" userId="7f938375-eb16-473b-aae2-b319b7e9a2c5" providerId="ADAL" clId="{A7252914-22BA-4860-8B3B-CAA8873C4165}" dt="2020-05-09T20:51:31.675" v="3871" actId="1076"/>
          <ac:picMkLst>
            <pc:docMk/>
            <pc:sldMk cId="1854176268" sldId="614"/>
            <ac:picMk id="35843" creationId="{00000000-0000-0000-0000-000000000000}"/>
          </ac:picMkLst>
        </pc:picChg>
      </pc:sldChg>
      <pc:sldChg chg="modSp mod">
        <pc:chgData name="Harpreet Sawhney" userId="7f938375-eb16-473b-aae2-b319b7e9a2c5" providerId="ADAL" clId="{A7252914-22BA-4860-8B3B-CAA8873C4165}" dt="2020-05-10T06:56:06.039" v="4520" actId="14861"/>
        <pc:sldMkLst>
          <pc:docMk/>
          <pc:sldMk cId="4206178801" sldId="625"/>
        </pc:sldMkLst>
        <pc:spChg chg="mod">
          <ac:chgData name="Harpreet Sawhney" userId="7f938375-eb16-473b-aae2-b319b7e9a2c5" providerId="ADAL" clId="{A7252914-22BA-4860-8B3B-CAA8873C4165}" dt="2020-05-10T06:56:06.039" v="4520" actId="14861"/>
          <ac:spMkLst>
            <pc:docMk/>
            <pc:sldMk cId="4206178801" sldId="625"/>
            <ac:spMk id="53301" creationId="{00000000-0000-0000-0000-000000000000}"/>
          </ac:spMkLst>
        </pc:spChg>
      </pc:sldChg>
      <pc:sldChg chg="delSp mod">
        <pc:chgData name="Harpreet Sawhney" userId="7f938375-eb16-473b-aae2-b319b7e9a2c5" providerId="ADAL" clId="{A7252914-22BA-4860-8B3B-CAA8873C4165}" dt="2020-05-10T06:56:13.521" v="4521" actId="478"/>
        <pc:sldMkLst>
          <pc:docMk/>
          <pc:sldMk cId="2355535948" sldId="626"/>
        </pc:sldMkLst>
        <pc:spChg chg="del">
          <ac:chgData name="Harpreet Sawhney" userId="7f938375-eb16-473b-aae2-b319b7e9a2c5" providerId="ADAL" clId="{A7252914-22BA-4860-8B3B-CAA8873C4165}" dt="2020-05-10T06:56:13.521" v="4521" actId="478"/>
          <ac:spMkLst>
            <pc:docMk/>
            <pc:sldMk cId="2355535948" sldId="626"/>
            <ac:spMk id="54326" creationId="{00000000-0000-0000-0000-000000000000}"/>
          </ac:spMkLst>
        </pc:spChg>
      </pc:sldChg>
      <pc:sldChg chg="delSp mod">
        <pc:chgData name="Harpreet Sawhney" userId="7f938375-eb16-473b-aae2-b319b7e9a2c5" providerId="ADAL" clId="{A7252914-22BA-4860-8B3B-CAA8873C4165}" dt="2020-05-10T06:56:21.162" v="4522" actId="478"/>
        <pc:sldMkLst>
          <pc:docMk/>
          <pc:sldMk cId="3872739722" sldId="627"/>
        </pc:sldMkLst>
        <pc:spChg chg="del">
          <ac:chgData name="Harpreet Sawhney" userId="7f938375-eb16-473b-aae2-b319b7e9a2c5" providerId="ADAL" clId="{A7252914-22BA-4860-8B3B-CAA8873C4165}" dt="2020-05-10T06:56:21.162" v="4522" actId="478"/>
          <ac:spMkLst>
            <pc:docMk/>
            <pc:sldMk cId="3872739722" sldId="627"/>
            <ac:spMk id="55358" creationId="{00000000-0000-0000-0000-000000000000}"/>
          </ac:spMkLst>
        </pc:spChg>
      </pc:sldChg>
      <pc:sldChg chg="delSp mod">
        <pc:chgData name="Harpreet Sawhney" userId="7f938375-eb16-473b-aae2-b319b7e9a2c5" providerId="ADAL" clId="{A7252914-22BA-4860-8B3B-CAA8873C4165}" dt="2020-05-10T06:56:25.513" v="4523" actId="478"/>
        <pc:sldMkLst>
          <pc:docMk/>
          <pc:sldMk cId="1085958355" sldId="628"/>
        </pc:sldMkLst>
        <pc:spChg chg="del">
          <ac:chgData name="Harpreet Sawhney" userId="7f938375-eb16-473b-aae2-b319b7e9a2c5" providerId="ADAL" clId="{A7252914-22BA-4860-8B3B-CAA8873C4165}" dt="2020-05-10T06:56:25.513" v="4523" actId="478"/>
          <ac:spMkLst>
            <pc:docMk/>
            <pc:sldMk cId="1085958355" sldId="628"/>
            <ac:spMk id="56390" creationId="{00000000-0000-0000-0000-000000000000}"/>
          </ac:spMkLst>
        </pc:spChg>
      </pc:sldChg>
      <pc:sldChg chg="delSp mod">
        <pc:chgData name="Harpreet Sawhney" userId="7f938375-eb16-473b-aae2-b319b7e9a2c5" providerId="ADAL" clId="{A7252914-22BA-4860-8B3B-CAA8873C4165}" dt="2020-05-10T06:56:29.851" v="4524" actId="478"/>
        <pc:sldMkLst>
          <pc:docMk/>
          <pc:sldMk cId="2493158530" sldId="629"/>
        </pc:sldMkLst>
        <pc:spChg chg="del">
          <ac:chgData name="Harpreet Sawhney" userId="7f938375-eb16-473b-aae2-b319b7e9a2c5" providerId="ADAL" clId="{A7252914-22BA-4860-8B3B-CAA8873C4165}" dt="2020-05-10T06:56:29.851" v="4524" actId="478"/>
          <ac:spMkLst>
            <pc:docMk/>
            <pc:sldMk cId="2493158530" sldId="629"/>
            <ac:spMk id="57432" creationId="{00000000-0000-0000-0000-000000000000}"/>
          </ac:spMkLst>
        </pc:spChg>
      </pc:sldChg>
      <pc:sldChg chg="add">
        <pc:chgData name="Harpreet Sawhney" userId="7f938375-eb16-473b-aae2-b319b7e9a2c5" providerId="ADAL" clId="{A7252914-22BA-4860-8B3B-CAA8873C4165}" dt="2020-05-09T20:51:04.262" v="3863"/>
        <pc:sldMkLst>
          <pc:docMk/>
          <pc:sldMk cId="575648247" sldId="633"/>
        </pc:sldMkLst>
      </pc:sldChg>
      <pc:sldChg chg="add">
        <pc:chgData name="Harpreet Sawhney" userId="7f938375-eb16-473b-aae2-b319b7e9a2c5" providerId="ADAL" clId="{A7252914-22BA-4860-8B3B-CAA8873C4165}" dt="2020-05-10T06:53:13.025" v="4511"/>
        <pc:sldMkLst>
          <pc:docMk/>
          <pc:sldMk cId="580483519" sldId="648"/>
        </pc:sldMkLst>
      </pc:sldChg>
      <pc:sldChg chg="del">
        <pc:chgData name="Harpreet Sawhney" userId="7f938375-eb16-473b-aae2-b319b7e9a2c5" providerId="ADAL" clId="{A7252914-22BA-4860-8B3B-CAA8873C4165}" dt="2020-05-04T03:59:37.758" v="61" actId="47"/>
        <pc:sldMkLst>
          <pc:docMk/>
          <pc:sldMk cId="3191813486" sldId="653"/>
        </pc:sldMkLst>
      </pc:sldChg>
      <pc:sldChg chg="modSp mod">
        <pc:chgData name="Harpreet Sawhney" userId="7f938375-eb16-473b-aae2-b319b7e9a2c5" providerId="ADAL" clId="{A7252914-22BA-4860-8B3B-CAA8873C4165}" dt="2020-05-04T03:58:58.215" v="60" actId="20577"/>
        <pc:sldMkLst>
          <pc:docMk/>
          <pc:sldMk cId="3265255942" sldId="774"/>
        </pc:sldMkLst>
        <pc:spChg chg="mod">
          <ac:chgData name="Harpreet Sawhney" userId="7f938375-eb16-473b-aae2-b319b7e9a2c5" providerId="ADAL" clId="{A7252914-22BA-4860-8B3B-CAA8873C4165}" dt="2020-05-04T03:58:51.373" v="51" actId="20577"/>
          <ac:spMkLst>
            <pc:docMk/>
            <pc:sldMk cId="3265255942" sldId="774"/>
            <ac:spMk id="5" creationId="{21F3A273-DBE7-481E-BF86-BA822E1DF953}"/>
          </ac:spMkLst>
        </pc:spChg>
        <pc:spChg chg="mod">
          <ac:chgData name="Harpreet Sawhney" userId="7f938375-eb16-473b-aae2-b319b7e9a2c5" providerId="ADAL" clId="{A7252914-22BA-4860-8B3B-CAA8873C4165}" dt="2020-05-04T03:58:58.215" v="60" actId="20577"/>
          <ac:spMkLst>
            <pc:docMk/>
            <pc:sldMk cId="3265255942" sldId="774"/>
            <ac:spMk id="7" creationId="{607CAE34-03A9-4612-9655-09C2944B4B63}"/>
          </ac:spMkLst>
        </pc:spChg>
      </pc:sldChg>
      <pc:sldChg chg="addSp modSp add mod">
        <pc:chgData name="Harpreet Sawhney" userId="7f938375-eb16-473b-aae2-b319b7e9a2c5" providerId="ADAL" clId="{A7252914-22BA-4860-8B3B-CAA8873C4165}" dt="2020-05-09T20:32:17.996" v="3731" actId="22"/>
        <pc:sldMkLst>
          <pc:docMk/>
          <pc:sldMk cId="0" sldId="775"/>
        </pc:sldMkLst>
        <pc:spChg chg="add">
          <ac:chgData name="Harpreet Sawhney" userId="7f938375-eb16-473b-aae2-b319b7e9a2c5" providerId="ADAL" clId="{A7252914-22BA-4860-8B3B-CAA8873C4165}" dt="2020-05-09T20:32:17.996" v="3731" actId="22"/>
          <ac:spMkLst>
            <pc:docMk/>
            <pc:sldMk cId="0" sldId="775"/>
            <ac:spMk id="2" creationId="{18BE1D2E-49F9-4A64-9E5E-56722F98C3F7}"/>
          </ac:spMkLst>
        </pc:spChg>
        <pc:spChg chg="mod">
          <ac:chgData name="Harpreet Sawhney" userId="7f938375-eb16-473b-aae2-b319b7e9a2c5" providerId="ADAL" clId="{A7252914-22BA-4860-8B3B-CAA8873C4165}" dt="2020-05-06T05:14:01.680" v="2812" actId="14100"/>
          <ac:spMkLst>
            <pc:docMk/>
            <pc:sldMk cId="0" sldId="775"/>
            <ac:spMk id="45058" creationId="{00000000-0000-0000-0000-000000000000}"/>
          </ac:spMkLst>
        </pc:spChg>
        <pc:spChg chg="mod">
          <ac:chgData name="Harpreet Sawhney" userId="7f938375-eb16-473b-aae2-b319b7e9a2c5" providerId="ADAL" clId="{A7252914-22BA-4860-8B3B-CAA8873C4165}" dt="2020-05-06T05:14:09.233" v="2813" actId="207"/>
          <ac:spMkLst>
            <pc:docMk/>
            <pc:sldMk cId="0" sldId="775"/>
            <ac:spMk id="1212427" creationId="{00000000-0000-0000-0000-000000000000}"/>
          </ac:spMkLst>
        </pc:spChg>
        <pc:spChg chg="mod">
          <ac:chgData name="Harpreet Sawhney" userId="7f938375-eb16-473b-aae2-b319b7e9a2c5" providerId="ADAL" clId="{A7252914-22BA-4860-8B3B-CAA8873C4165}" dt="2020-05-06T05:14:16.825" v="2814" actId="207"/>
          <ac:spMkLst>
            <pc:docMk/>
            <pc:sldMk cId="0" sldId="775"/>
            <ac:spMk id="1212432" creationId="{00000000-0000-0000-0000-000000000000}"/>
          </ac:spMkLst>
        </pc:spChg>
      </pc:sldChg>
      <pc:sldChg chg="del">
        <pc:chgData name="Harpreet Sawhney" userId="7f938375-eb16-473b-aae2-b319b7e9a2c5" providerId="ADAL" clId="{A7252914-22BA-4860-8B3B-CAA8873C4165}" dt="2020-05-04T03:59:37.758" v="61" actId="47"/>
        <pc:sldMkLst>
          <pc:docMk/>
          <pc:sldMk cId="3363577904" sldId="775"/>
        </pc:sldMkLst>
      </pc:sldChg>
      <pc:sldChg chg="del">
        <pc:chgData name="Harpreet Sawhney" userId="7f938375-eb16-473b-aae2-b319b7e9a2c5" providerId="ADAL" clId="{A7252914-22BA-4860-8B3B-CAA8873C4165}" dt="2020-05-04T03:59:37.758" v="61" actId="47"/>
        <pc:sldMkLst>
          <pc:docMk/>
          <pc:sldMk cId="667492928" sldId="777"/>
        </pc:sldMkLst>
      </pc:sldChg>
      <pc:sldChg chg="del">
        <pc:chgData name="Harpreet Sawhney" userId="7f938375-eb16-473b-aae2-b319b7e9a2c5" providerId="ADAL" clId="{A7252914-22BA-4860-8B3B-CAA8873C4165}" dt="2020-05-04T03:59:37.758" v="61" actId="47"/>
        <pc:sldMkLst>
          <pc:docMk/>
          <pc:sldMk cId="1184729888" sldId="778"/>
        </pc:sldMkLst>
      </pc:sldChg>
      <pc:sldChg chg="del">
        <pc:chgData name="Harpreet Sawhney" userId="7f938375-eb16-473b-aae2-b319b7e9a2c5" providerId="ADAL" clId="{A7252914-22BA-4860-8B3B-CAA8873C4165}" dt="2020-05-04T03:59:37.758" v="61" actId="47"/>
        <pc:sldMkLst>
          <pc:docMk/>
          <pc:sldMk cId="1188517785" sldId="779"/>
        </pc:sldMkLst>
      </pc:sldChg>
      <pc:sldChg chg="addSp delSp modSp add mod">
        <pc:chgData name="Harpreet Sawhney" userId="7f938375-eb16-473b-aae2-b319b7e9a2c5" providerId="ADAL" clId="{A7252914-22BA-4860-8B3B-CAA8873C4165}" dt="2020-05-09T20:32:25.667" v="3732" actId="22"/>
        <pc:sldMkLst>
          <pc:docMk/>
          <pc:sldMk cId="0" sldId="780"/>
        </pc:sldMkLst>
        <pc:spChg chg="add">
          <ac:chgData name="Harpreet Sawhney" userId="7f938375-eb16-473b-aae2-b319b7e9a2c5" providerId="ADAL" clId="{A7252914-22BA-4860-8B3B-CAA8873C4165}" dt="2020-05-09T20:32:25.667" v="3732" actId="22"/>
          <ac:spMkLst>
            <pc:docMk/>
            <pc:sldMk cId="0" sldId="780"/>
            <ac:spMk id="2" creationId="{4BE27093-5C30-4089-96A3-CA6B8C4F04CD}"/>
          </ac:spMkLst>
        </pc:spChg>
        <pc:spChg chg="add mod">
          <ac:chgData name="Harpreet Sawhney" userId="7f938375-eb16-473b-aae2-b319b7e9a2c5" providerId="ADAL" clId="{A7252914-22BA-4860-8B3B-CAA8873C4165}" dt="2020-05-06T05:28:40.276" v="3141" actId="14100"/>
          <ac:spMkLst>
            <pc:docMk/>
            <pc:sldMk cId="0" sldId="780"/>
            <ac:spMk id="19458" creationId="{00000000-0000-0000-0000-000000000000}"/>
          </ac:spMkLst>
        </pc:spChg>
        <pc:spChg chg="mod">
          <ac:chgData name="Harpreet Sawhney" userId="7f938375-eb16-473b-aae2-b319b7e9a2c5" providerId="ADAL" clId="{A7252914-22BA-4860-8B3B-CAA8873C4165}" dt="2020-05-06T05:28:00.346" v="3129" actId="14100"/>
          <ac:spMkLst>
            <pc:docMk/>
            <pc:sldMk cId="0" sldId="780"/>
            <ac:spMk id="19459" creationId="{00000000-0000-0000-0000-000000000000}"/>
          </ac:spMkLst>
        </pc:spChg>
        <pc:graphicFrameChg chg="del mod replId">
          <ac:chgData name="Harpreet Sawhney" userId="7f938375-eb16-473b-aae2-b319b7e9a2c5" providerId="ADAL" clId="{A7252914-22BA-4860-8B3B-CAA8873C4165}" dt="2020-05-06T05:28:09.879" v="3132"/>
          <ac:graphicFrameMkLst>
            <pc:docMk/>
            <pc:sldMk cId="0" sldId="780"/>
            <ac:graphicFrameMk id="2" creationId="{00000000-0000-0000-0000-000000000000}"/>
          </ac:graphicFrameMkLst>
        </pc:graphicFrameChg>
      </pc:sldChg>
      <pc:sldChg chg="del">
        <pc:chgData name="Harpreet Sawhney" userId="7f938375-eb16-473b-aae2-b319b7e9a2c5" providerId="ADAL" clId="{A7252914-22BA-4860-8B3B-CAA8873C4165}" dt="2020-05-04T03:59:37.758" v="61" actId="47"/>
        <pc:sldMkLst>
          <pc:docMk/>
          <pc:sldMk cId="2317385871" sldId="780"/>
        </pc:sldMkLst>
      </pc:sldChg>
      <pc:sldChg chg="del">
        <pc:chgData name="Harpreet Sawhney" userId="7f938375-eb16-473b-aae2-b319b7e9a2c5" providerId="ADAL" clId="{A7252914-22BA-4860-8B3B-CAA8873C4165}" dt="2020-05-04T03:59:37.758" v="61" actId="47"/>
        <pc:sldMkLst>
          <pc:docMk/>
          <pc:sldMk cId="4066511758" sldId="781"/>
        </pc:sldMkLst>
      </pc:sldChg>
      <pc:sldChg chg="del">
        <pc:chgData name="Harpreet Sawhney" userId="7f938375-eb16-473b-aae2-b319b7e9a2c5" providerId="ADAL" clId="{A7252914-22BA-4860-8B3B-CAA8873C4165}" dt="2020-05-04T03:59:37.758" v="61" actId="47"/>
        <pc:sldMkLst>
          <pc:docMk/>
          <pc:sldMk cId="841120019" sldId="782"/>
        </pc:sldMkLst>
      </pc:sldChg>
      <pc:sldChg chg="del">
        <pc:chgData name="Harpreet Sawhney" userId="7f938375-eb16-473b-aae2-b319b7e9a2c5" providerId="ADAL" clId="{A7252914-22BA-4860-8B3B-CAA8873C4165}" dt="2020-05-04T03:59:37.758" v="61" actId="47"/>
        <pc:sldMkLst>
          <pc:docMk/>
          <pc:sldMk cId="595491929" sldId="783"/>
        </pc:sldMkLst>
      </pc:sldChg>
      <pc:sldChg chg="del">
        <pc:chgData name="Harpreet Sawhney" userId="7f938375-eb16-473b-aae2-b319b7e9a2c5" providerId="ADAL" clId="{A7252914-22BA-4860-8B3B-CAA8873C4165}" dt="2020-05-04T03:59:37.758" v="61" actId="47"/>
        <pc:sldMkLst>
          <pc:docMk/>
          <pc:sldMk cId="450070230" sldId="784"/>
        </pc:sldMkLst>
      </pc:sldChg>
      <pc:sldChg chg="del">
        <pc:chgData name="Harpreet Sawhney" userId="7f938375-eb16-473b-aae2-b319b7e9a2c5" providerId="ADAL" clId="{A7252914-22BA-4860-8B3B-CAA8873C4165}" dt="2020-05-04T03:59:37.758" v="61" actId="47"/>
        <pc:sldMkLst>
          <pc:docMk/>
          <pc:sldMk cId="1100867464" sldId="785"/>
        </pc:sldMkLst>
      </pc:sldChg>
      <pc:sldChg chg="del">
        <pc:chgData name="Harpreet Sawhney" userId="7f938375-eb16-473b-aae2-b319b7e9a2c5" providerId="ADAL" clId="{A7252914-22BA-4860-8B3B-CAA8873C4165}" dt="2020-05-04T03:59:37.758" v="61" actId="47"/>
        <pc:sldMkLst>
          <pc:docMk/>
          <pc:sldMk cId="3084504882" sldId="786"/>
        </pc:sldMkLst>
      </pc:sldChg>
      <pc:sldChg chg="del">
        <pc:chgData name="Harpreet Sawhney" userId="7f938375-eb16-473b-aae2-b319b7e9a2c5" providerId="ADAL" clId="{A7252914-22BA-4860-8B3B-CAA8873C4165}" dt="2020-05-04T03:59:37.758" v="61" actId="47"/>
        <pc:sldMkLst>
          <pc:docMk/>
          <pc:sldMk cId="769865481" sldId="787"/>
        </pc:sldMkLst>
      </pc:sldChg>
      <pc:sldChg chg="del">
        <pc:chgData name="Harpreet Sawhney" userId="7f938375-eb16-473b-aae2-b319b7e9a2c5" providerId="ADAL" clId="{A7252914-22BA-4860-8B3B-CAA8873C4165}" dt="2020-05-04T03:59:37.758" v="61" actId="47"/>
        <pc:sldMkLst>
          <pc:docMk/>
          <pc:sldMk cId="1899348770" sldId="788"/>
        </pc:sldMkLst>
      </pc:sldChg>
      <pc:sldChg chg="del">
        <pc:chgData name="Harpreet Sawhney" userId="7f938375-eb16-473b-aae2-b319b7e9a2c5" providerId="ADAL" clId="{A7252914-22BA-4860-8B3B-CAA8873C4165}" dt="2020-05-04T03:59:37.758" v="61" actId="47"/>
        <pc:sldMkLst>
          <pc:docMk/>
          <pc:sldMk cId="2196047913" sldId="789"/>
        </pc:sldMkLst>
      </pc:sldChg>
      <pc:sldChg chg="del">
        <pc:chgData name="Harpreet Sawhney" userId="7f938375-eb16-473b-aae2-b319b7e9a2c5" providerId="ADAL" clId="{A7252914-22BA-4860-8B3B-CAA8873C4165}" dt="2020-05-04T03:59:37.758" v="61" actId="47"/>
        <pc:sldMkLst>
          <pc:docMk/>
          <pc:sldMk cId="1483031256" sldId="790"/>
        </pc:sldMkLst>
      </pc:sldChg>
      <pc:sldChg chg="del">
        <pc:chgData name="Harpreet Sawhney" userId="7f938375-eb16-473b-aae2-b319b7e9a2c5" providerId="ADAL" clId="{A7252914-22BA-4860-8B3B-CAA8873C4165}" dt="2020-05-04T03:59:37.758" v="61" actId="47"/>
        <pc:sldMkLst>
          <pc:docMk/>
          <pc:sldMk cId="2245157177" sldId="791"/>
        </pc:sldMkLst>
      </pc:sldChg>
      <pc:sldChg chg="del">
        <pc:chgData name="Harpreet Sawhney" userId="7f938375-eb16-473b-aae2-b319b7e9a2c5" providerId="ADAL" clId="{A7252914-22BA-4860-8B3B-CAA8873C4165}" dt="2020-05-04T03:59:37.758" v="61" actId="47"/>
        <pc:sldMkLst>
          <pc:docMk/>
          <pc:sldMk cId="118537116" sldId="792"/>
        </pc:sldMkLst>
      </pc:sldChg>
      <pc:sldChg chg="del">
        <pc:chgData name="Harpreet Sawhney" userId="7f938375-eb16-473b-aae2-b319b7e9a2c5" providerId="ADAL" clId="{A7252914-22BA-4860-8B3B-CAA8873C4165}" dt="2020-05-04T03:59:37.758" v="61" actId="47"/>
        <pc:sldMkLst>
          <pc:docMk/>
          <pc:sldMk cId="372644147" sldId="793"/>
        </pc:sldMkLst>
      </pc:sldChg>
      <pc:sldChg chg="del">
        <pc:chgData name="Harpreet Sawhney" userId="7f938375-eb16-473b-aae2-b319b7e9a2c5" providerId="ADAL" clId="{A7252914-22BA-4860-8B3B-CAA8873C4165}" dt="2020-05-04T03:59:37.758" v="61" actId="47"/>
        <pc:sldMkLst>
          <pc:docMk/>
          <pc:sldMk cId="901583176" sldId="794"/>
        </pc:sldMkLst>
      </pc:sldChg>
      <pc:sldChg chg="del">
        <pc:chgData name="Harpreet Sawhney" userId="7f938375-eb16-473b-aae2-b319b7e9a2c5" providerId="ADAL" clId="{A7252914-22BA-4860-8B3B-CAA8873C4165}" dt="2020-05-04T03:59:37.758" v="61" actId="47"/>
        <pc:sldMkLst>
          <pc:docMk/>
          <pc:sldMk cId="4073362503" sldId="795"/>
        </pc:sldMkLst>
      </pc:sldChg>
      <pc:sldChg chg="del">
        <pc:chgData name="Harpreet Sawhney" userId="7f938375-eb16-473b-aae2-b319b7e9a2c5" providerId="ADAL" clId="{A7252914-22BA-4860-8B3B-CAA8873C4165}" dt="2020-05-04T03:59:37.758" v="61" actId="47"/>
        <pc:sldMkLst>
          <pc:docMk/>
          <pc:sldMk cId="3471348834" sldId="796"/>
        </pc:sldMkLst>
      </pc:sldChg>
      <pc:sldChg chg="addSp delSp modSp add mod">
        <pc:chgData name="Harpreet Sawhney" userId="7f938375-eb16-473b-aae2-b319b7e9a2c5" providerId="ADAL" clId="{A7252914-22BA-4860-8B3B-CAA8873C4165}" dt="2020-05-09T20:41:28.527" v="3857" actId="22"/>
        <pc:sldMkLst>
          <pc:docMk/>
          <pc:sldMk cId="0" sldId="797"/>
        </pc:sldMkLst>
        <pc:spChg chg="add">
          <ac:chgData name="Harpreet Sawhney" userId="7f938375-eb16-473b-aae2-b319b7e9a2c5" providerId="ADAL" clId="{A7252914-22BA-4860-8B3B-CAA8873C4165}" dt="2020-05-09T20:41:28.527" v="3857" actId="22"/>
          <ac:spMkLst>
            <pc:docMk/>
            <pc:sldMk cId="0" sldId="797"/>
            <ac:spMk id="2" creationId="{7962D18A-990A-43CC-A3F2-1B4B778D7169}"/>
          </ac:spMkLst>
        </pc:spChg>
        <pc:spChg chg="del mod">
          <ac:chgData name="Harpreet Sawhney" userId="7f938375-eb16-473b-aae2-b319b7e9a2c5" providerId="ADAL" clId="{A7252914-22BA-4860-8B3B-CAA8873C4165}" dt="2020-05-09T20:39:08.975" v="3832" actId="478"/>
          <ac:spMkLst>
            <pc:docMk/>
            <pc:sldMk cId="0" sldId="797"/>
            <ac:spMk id="67586" creationId="{00000000-0000-0000-0000-000000000000}"/>
          </ac:spMkLst>
        </pc:spChg>
        <pc:spChg chg="mod">
          <ac:chgData name="Harpreet Sawhney" userId="7f938375-eb16-473b-aae2-b319b7e9a2c5" providerId="ADAL" clId="{A7252914-22BA-4860-8B3B-CAA8873C4165}" dt="2020-05-09T20:40:00.137" v="3849" actId="1076"/>
          <ac:spMkLst>
            <pc:docMk/>
            <pc:sldMk cId="0" sldId="797"/>
            <ac:spMk id="67587" creationId="{00000000-0000-0000-0000-000000000000}"/>
          </ac:spMkLst>
        </pc:spChg>
        <pc:spChg chg="mod">
          <ac:chgData name="Harpreet Sawhney" userId="7f938375-eb16-473b-aae2-b319b7e9a2c5" providerId="ADAL" clId="{A7252914-22BA-4860-8B3B-CAA8873C4165}" dt="2020-05-09T20:39:05.713" v="3831" actId="207"/>
          <ac:spMkLst>
            <pc:docMk/>
            <pc:sldMk cId="0" sldId="797"/>
            <ac:spMk id="67598" creationId="{00000000-0000-0000-0000-000000000000}"/>
          </ac:spMkLst>
        </pc:spChg>
        <pc:spChg chg="mod">
          <ac:chgData name="Harpreet Sawhney" userId="7f938375-eb16-473b-aae2-b319b7e9a2c5" providerId="ADAL" clId="{A7252914-22BA-4860-8B3B-CAA8873C4165}" dt="2020-05-09T20:39:05.713" v="3831" actId="207"/>
          <ac:spMkLst>
            <pc:docMk/>
            <pc:sldMk cId="0" sldId="797"/>
            <ac:spMk id="67599" creationId="{00000000-0000-0000-0000-000000000000}"/>
          </ac:spMkLst>
        </pc:spChg>
        <pc:spChg chg="mod">
          <ac:chgData name="Harpreet Sawhney" userId="7f938375-eb16-473b-aae2-b319b7e9a2c5" providerId="ADAL" clId="{A7252914-22BA-4860-8B3B-CAA8873C4165}" dt="2020-05-09T20:39:05.713" v="3831" actId="207"/>
          <ac:spMkLst>
            <pc:docMk/>
            <pc:sldMk cId="0" sldId="797"/>
            <ac:spMk id="67600" creationId="{00000000-0000-0000-0000-000000000000}"/>
          </ac:spMkLst>
        </pc:spChg>
        <pc:spChg chg="mod">
          <ac:chgData name="Harpreet Sawhney" userId="7f938375-eb16-473b-aae2-b319b7e9a2c5" providerId="ADAL" clId="{A7252914-22BA-4860-8B3B-CAA8873C4165}" dt="2020-05-09T20:39:05.713" v="3831" actId="207"/>
          <ac:spMkLst>
            <pc:docMk/>
            <pc:sldMk cId="0" sldId="797"/>
            <ac:spMk id="67601" creationId="{00000000-0000-0000-0000-000000000000}"/>
          </ac:spMkLst>
        </pc:spChg>
      </pc:sldChg>
      <pc:sldChg chg="del">
        <pc:chgData name="Harpreet Sawhney" userId="7f938375-eb16-473b-aae2-b319b7e9a2c5" providerId="ADAL" clId="{A7252914-22BA-4860-8B3B-CAA8873C4165}" dt="2020-05-04T03:59:37.758" v="61" actId="47"/>
        <pc:sldMkLst>
          <pc:docMk/>
          <pc:sldMk cId="3823124092" sldId="797"/>
        </pc:sldMkLst>
      </pc:sldChg>
      <pc:sldChg chg="del">
        <pc:chgData name="Harpreet Sawhney" userId="7f938375-eb16-473b-aae2-b319b7e9a2c5" providerId="ADAL" clId="{A7252914-22BA-4860-8B3B-CAA8873C4165}" dt="2020-05-04T03:59:37.758" v="61" actId="47"/>
        <pc:sldMkLst>
          <pc:docMk/>
          <pc:sldMk cId="4043227497" sldId="798"/>
        </pc:sldMkLst>
      </pc:sldChg>
      <pc:sldChg chg="del">
        <pc:chgData name="Harpreet Sawhney" userId="7f938375-eb16-473b-aae2-b319b7e9a2c5" providerId="ADAL" clId="{A7252914-22BA-4860-8B3B-CAA8873C4165}" dt="2020-05-04T03:59:37.758" v="61" actId="47"/>
        <pc:sldMkLst>
          <pc:docMk/>
          <pc:sldMk cId="735275474" sldId="799"/>
        </pc:sldMkLst>
      </pc:sldChg>
      <pc:sldChg chg="del">
        <pc:chgData name="Harpreet Sawhney" userId="7f938375-eb16-473b-aae2-b319b7e9a2c5" providerId="ADAL" clId="{A7252914-22BA-4860-8B3B-CAA8873C4165}" dt="2020-05-04T03:59:37.758" v="61" actId="47"/>
        <pc:sldMkLst>
          <pc:docMk/>
          <pc:sldMk cId="0" sldId="800"/>
        </pc:sldMkLst>
      </pc:sldChg>
      <pc:sldChg chg="del">
        <pc:chgData name="Harpreet Sawhney" userId="7f938375-eb16-473b-aae2-b319b7e9a2c5" providerId="ADAL" clId="{A7252914-22BA-4860-8B3B-CAA8873C4165}" dt="2020-05-04T03:59:37.758" v="61" actId="47"/>
        <pc:sldMkLst>
          <pc:docMk/>
          <pc:sldMk cId="450710021" sldId="801"/>
        </pc:sldMkLst>
      </pc:sldChg>
      <pc:sldChg chg="del">
        <pc:chgData name="Harpreet Sawhney" userId="7f938375-eb16-473b-aae2-b319b7e9a2c5" providerId="ADAL" clId="{A7252914-22BA-4860-8B3B-CAA8873C4165}" dt="2020-05-04T03:59:37.758" v="61" actId="47"/>
        <pc:sldMkLst>
          <pc:docMk/>
          <pc:sldMk cId="1975705570" sldId="802"/>
        </pc:sldMkLst>
      </pc:sldChg>
      <pc:sldChg chg="del">
        <pc:chgData name="Harpreet Sawhney" userId="7f938375-eb16-473b-aae2-b319b7e9a2c5" providerId="ADAL" clId="{A7252914-22BA-4860-8B3B-CAA8873C4165}" dt="2020-05-04T03:59:37.758" v="61" actId="47"/>
        <pc:sldMkLst>
          <pc:docMk/>
          <pc:sldMk cId="822163318" sldId="803"/>
        </pc:sldMkLst>
      </pc:sldChg>
      <pc:sldChg chg="del">
        <pc:chgData name="Harpreet Sawhney" userId="7f938375-eb16-473b-aae2-b319b7e9a2c5" providerId="ADAL" clId="{A7252914-22BA-4860-8B3B-CAA8873C4165}" dt="2020-05-04T03:59:37.758" v="61" actId="47"/>
        <pc:sldMkLst>
          <pc:docMk/>
          <pc:sldMk cId="1645197203" sldId="804"/>
        </pc:sldMkLst>
      </pc:sldChg>
      <pc:sldChg chg="del">
        <pc:chgData name="Harpreet Sawhney" userId="7f938375-eb16-473b-aae2-b319b7e9a2c5" providerId="ADAL" clId="{A7252914-22BA-4860-8B3B-CAA8873C4165}" dt="2020-05-04T03:59:37.758" v="61" actId="47"/>
        <pc:sldMkLst>
          <pc:docMk/>
          <pc:sldMk cId="4207402039" sldId="805"/>
        </pc:sldMkLst>
      </pc:sldChg>
      <pc:sldChg chg="del">
        <pc:chgData name="Harpreet Sawhney" userId="7f938375-eb16-473b-aae2-b319b7e9a2c5" providerId="ADAL" clId="{A7252914-22BA-4860-8B3B-CAA8873C4165}" dt="2020-05-04T03:59:37.758" v="61" actId="47"/>
        <pc:sldMkLst>
          <pc:docMk/>
          <pc:sldMk cId="1727880331" sldId="806"/>
        </pc:sldMkLst>
      </pc:sldChg>
      <pc:sldChg chg="del">
        <pc:chgData name="Harpreet Sawhney" userId="7f938375-eb16-473b-aae2-b319b7e9a2c5" providerId="ADAL" clId="{A7252914-22BA-4860-8B3B-CAA8873C4165}" dt="2020-05-04T03:59:37.758" v="61" actId="47"/>
        <pc:sldMkLst>
          <pc:docMk/>
          <pc:sldMk cId="3398258029" sldId="807"/>
        </pc:sldMkLst>
      </pc:sldChg>
      <pc:sldChg chg="del">
        <pc:chgData name="Harpreet Sawhney" userId="7f938375-eb16-473b-aae2-b319b7e9a2c5" providerId="ADAL" clId="{A7252914-22BA-4860-8B3B-CAA8873C4165}" dt="2020-05-04T03:59:37.758" v="61" actId="47"/>
        <pc:sldMkLst>
          <pc:docMk/>
          <pc:sldMk cId="3582395732" sldId="808"/>
        </pc:sldMkLst>
      </pc:sldChg>
      <pc:sldChg chg="del">
        <pc:chgData name="Harpreet Sawhney" userId="7f938375-eb16-473b-aae2-b319b7e9a2c5" providerId="ADAL" clId="{A7252914-22BA-4860-8B3B-CAA8873C4165}" dt="2020-05-04T03:59:37.758" v="61" actId="47"/>
        <pc:sldMkLst>
          <pc:docMk/>
          <pc:sldMk cId="4046951859" sldId="809"/>
        </pc:sldMkLst>
      </pc:sldChg>
      <pc:sldChg chg="del">
        <pc:chgData name="Harpreet Sawhney" userId="7f938375-eb16-473b-aae2-b319b7e9a2c5" providerId="ADAL" clId="{A7252914-22BA-4860-8B3B-CAA8873C4165}" dt="2020-05-04T03:59:37.758" v="61" actId="47"/>
        <pc:sldMkLst>
          <pc:docMk/>
          <pc:sldMk cId="2234860758" sldId="810"/>
        </pc:sldMkLst>
      </pc:sldChg>
      <pc:sldChg chg="del">
        <pc:chgData name="Harpreet Sawhney" userId="7f938375-eb16-473b-aae2-b319b7e9a2c5" providerId="ADAL" clId="{A7252914-22BA-4860-8B3B-CAA8873C4165}" dt="2020-05-04T03:59:37.758" v="61" actId="47"/>
        <pc:sldMkLst>
          <pc:docMk/>
          <pc:sldMk cId="2406333587" sldId="811"/>
        </pc:sldMkLst>
      </pc:sldChg>
      <pc:sldChg chg="del">
        <pc:chgData name="Harpreet Sawhney" userId="7f938375-eb16-473b-aae2-b319b7e9a2c5" providerId="ADAL" clId="{A7252914-22BA-4860-8B3B-CAA8873C4165}" dt="2020-05-04T03:59:37.758" v="61" actId="47"/>
        <pc:sldMkLst>
          <pc:docMk/>
          <pc:sldMk cId="3443725784" sldId="812"/>
        </pc:sldMkLst>
      </pc:sldChg>
      <pc:sldChg chg="addSp modSp add mod">
        <pc:chgData name="Harpreet Sawhney" userId="7f938375-eb16-473b-aae2-b319b7e9a2c5" providerId="ADAL" clId="{A7252914-22BA-4860-8B3B-CAA8873C4165}" dt="2020-05-09T20:41:25.709" v="3856" actId="22"/>
        <pc:sldMkLst>
          <pc:docMk/>
          <pc:sldMk cId="0" sldId="814"/>
        </pc:sldMkLst>
        <pc:spChg chg="add">
          <ac:chgData name="Harpreet Sawhney" userId="7f938375-eb16-473b-aae2-b319b7e9a2c5" providerId="ADAL" clId="{A7252914-22BA-4860-8B3B-CAA8873C4165}" dt="2020-05-09T20:41:25.709" v="3856" actId="22"/>
          <ac:spMkLst>
            <pc:docMk/>
            <pc:sldMk cId="0" sldId="814"/>
            <ac:spMk id="3" creationId="{5F4FA406-0AE6-4473-957F-CC616CDC7B16}"/>
          </ac:spMkLst>
        </pc:spChg>
        <pc:spChg chg="mod">
          <ac:chgData name="Harpreet Sawhney" userId="7f938375-eb16-473b-aae2-b319b7e9a2c5" providerId="ADAL" clId="{A7252914-22BA-4860-8B3B-CAA8873C4165}" dt="2020-05-09T20:37:43.098" v="3823" actId="20577"/>
          <ac:spMkLst>
            <pc:docMk/>
            <pc:sldMk cId="0" sldId="814"/>
            <ac:spMk id="66562" creationId="{00000000-0000-0000-0000-000000000000}"/>
          </ac:spMkLst>
        </pc:spChg>
        <pc:spChg chg="mod">
          <ac:chgData name="Harpreet Sawhney" userId="7f938375-eb16-473b-aae2-b319b7e9a2c5" providerId="ADAL" clId="{A7252914-22BA-4860-8B3B-CAA8873C4165}" dt="2020-05-09T20:37:56.663" v="3826" actId="403"/>
          <ac:spMkLst>
            <pc:docMk/>
            <pc:sldMk cId="0" sldId="814"/>
            <ac:spMk id="66563" creationId="{00000000-0000-0000-0000-000000000000}"/>
          </ac:spMkLst>
        </pc:spChg>
      </pc:sldChg>
      <pc:sldChg chg="del">
        <pc:chgData name="Harpreet Sawhney" userId="7f938375-eb16-473b-aae2-b319b7e9a2c5" providerId="ADAL" clId="{A7252914-22BA-4860-8B3B-CAA8873C4165}" dt="2020-05-04T03:59:37.758" v="61" actId="47"/>
        <pc:sldMkLst>
          <pc:docMk/>
          <pc:sldMk cId="2273456732" sldId="814"/>
        </pc:sldMkLst>
      </pc:sldChg>
      <pc:sldChg chg="del">
        <pc:chgData name="Harpreet Sawhney" userId="7f938375-eb16-473b-aae2-b319b7e9a2c5" providerId="ADAL" clId="{A7252914-22BA-4860-8B3B-CAA8873C4165}" dt="2020-05-04T03:59:37.758" v="61" actId="47"/>
        <pc:sldMkLst>
          <pc:docMk/>
          <pc:sldMk cId="345782888" sldId="816"/>
        </pc:sldMkLst>
      </pc:sldChg>
      <pc:sldChg chg="addSp modSp add mod">
        <pc:chgData name="Harpreet Sawhney" userId="7f938375-eb16-473b-aae2-b319b7e9a2c5" providerId="ADAL" clId="{A7252914-22BA-4860-8B3B-CAA8873C4165}" dt="2020-05-09T20:41:31.475" v="3858" actId="22"/>
        <pc:sldMkLst>
          <pc:docMk/>
          <pc:sldMk cId="0" sldId="817"/>
        </pc:sldMkLst>
        <pc:spChg chg="add">
          <ac:chgData name="Harpreet Sawhney" userId="7f938375-eb16-473b-aae2-b319b7e9a2c5" providerId="ADAL" clId="{A7252914-22BA-4860-8B3B-CAA8873C4165}" dt="2020-05-09T20:41:31.475" v="3858" actId="22"/>
          <ac:spMkLst>
            <pc:docMk/>
            <pc:sldMk cId="0" sldId="817"/>
            <ac:spMk id="2" creationId="{439A0365-48E6-45E6-B591-C6A530FE3589}"/>
          </ac:spMkLst>
        </pc:spChg>
        <pc:spChg chg="mod">
          <ac:chgData name="Harpreet Sawhney" userId="7f938375-eb16-473b-aae2-b319b7e9a2c5" providerId="ADAL" clId="{A7252914-22BA-4860-8B3B-CAA8873C4165}" dt="2020-05-09T20:40:43.912" v="3854" actId="1076"/>
          <ac:spMkLst>
            <pc:docMk/>
            <pc:sldMk cId="0" sldId="817"/>
            <ac:spMk id="62469" creationId="{00000000-0000-0000-0000-000000000000}"/>
          </ac:spMkLst>
        </pc:spChg>
        <pc:spChg chg="mod">
          <ac:chgData name="Harpreet Sawhney" userId="7f938375-eb16-473b-aae2-b319b7e9a2c5" providerId="ADAL" clId="{A7252914-22BA-4860-8B3B-CAA8873C4165}" dt="2020-05-09T20:40:32.262" v="3851" actId="14100"/>
          <ac:spMkLst>
            <pc:docMk/>
            <pc:sldMk cId="0" sldId="817"/>
            <ac:spMk id="68610" creationId="{00000000-0000-0000-0000-000000000000}"/>
          </ac:spMkLst>
        </pc:spChg>
        <pc:spChg chg="mod">
          <ac:chgData name="Harpreet Sawhney" userId="7f938375-eb16-473b-aae2-b319b7e9a2c5" providerId="ADAL" clId="{A7252914-22BA-4860-8B3B-CAA8873C4165}" dt="2020-05-09T20:40:38.367" v="3853" actId="1076"/>
          <ac:spMkLst>
            <pc:docMk/>
            <pc:sldMk cId="0" sldId="817"/>
            <ac:spMk id="68611" creationId="{00000000-0000-0000-0000-000000000000}"/>
          </ac:spMkLst>
        </pc:spChg>
      </pc:sldChg>
      <pc:sldChg chg="del">
        <pc:chgData name="Harpreet Sawhney" userId="7f938375-eb16-473b-aae2-b319b7e9a2c5" providerId="ADAL" clId="{A7252914-22BA-4860-8B3B-CAA8873C4165}" dt="2020-05-04T03:59:37.758" v="61" actId="47"/>
        <pc:sldMkLst>
          <pc:docMk/>
          <pc:sldMk cId="3575947023" sldId="817"/>
        </pc:sldMkLst>
      </pc:sldChg>
      <pc:sldChg chg="del">
        <pc:chgData name="Harpreet Sawhney" userId="7f938375-eb16-473b-aae2-b319b7e9a2c5" providerId="ADAL" clId="{A7252914-22BA-4860-8B3B-CAA8873C4165}" dt="2020-05-04T03:59:37.758" v="61" actId="47"/>
        <pc:sldMkLst>
          <pc:docMk/>
          <pc:sldMk cId="2120590715" sldId="818"/>
        </pc:sldMkLst>
      </pc:sldChg>
      <pc:sldChg chg="del">
        <pc:chgData name="Harpreet Sawhney" userId="7f938375-eb16-473b-aae2-b319b7e9a2c5" providerId="ADAL" clId="{A7252914-22BA-4860-8B3B-CAA8873C4165}" dt="2020-05-04T03:59:37.758" v="61" actId="47"/>
        <pc:sldMkLst>
          <pc:docMk/>
          <pc:sldMk cId="1785175619" sldId="819"/>
        </pc:sldMkLst>
      </pc:sldChg>
      <pc:sldChg chg="del">
        <pc:chgData name="Harpreet Sawhney" userId="7f938375-eb16-473b-aae2-b319b7e9a2c5" providerId="ADAL" clId="{A7252914-22BA-4860-8B3B-CAA8873C4165}" dt="2020-05-04T03:59:37.758" v="61" actId="47"/>
        <pc:sldMkLst>
          <pc:docMk/>
          <pc:sldMk cId="3116928123" sldId="820"/>
        </pc:sldMkLst>
      </pc:sldChg>
      <pc:sldChg chg="del">
        <pc:chgData name="Harpreet Sawhney" userId="7f938375-eb16-473b-aae2-b319b7e9a2c5" providerId="ADAL" clId="{A7252914-22BA-4860-8B3B-CAA8873C4165}" dt="2020-05-04T03:59:37.758" v="61" actId="47"/>
        <pc:sldMkLst>
          <pc:docMk/>
          <pc:sldMk cId="2267137259" sldId="821"/>
        </pc:sldMkLst>
      </pc:sldChg>
      <pc:sldChg chg="del">
        <pc:chgData name="Harpreet Sawhney" userId="7f938375-eb16-473b-aae2-b319b7e9a2c5" providerId="ADAL" clId="{A7252914-22BA-4860-8B3B-CAA8873C4165}" dt="2020-05-04T03:59:37.758" v="61" actId="47"/>
        <pc:sldMkLst>
          <pc:docMk/>
          <pc:sldMk cId="3363587723" sldId="822"/>
        </pc:sldMkLst>
      </pc:sldChg>
      <pc:sldChg chg="del">
        <pc:chgData name="Harpreet Sawhney" userId="7f938375-eb16-473b-aae2-b319b7e9a2c5" providerId="ADAL" clId="{A7252914-22BA-4860-8B3B-CAA8873C4165}" dt="2020-05-04T03:59:37.758" v="61" actId="47"/>
        <pc:sldMkLst>
          <pc:docMk/>
          <pc:sldMk cId="2175732318" sldId="823"/>
        </pc:sldMkLst>
      </pc:sldChg>
      <pc:sldChg chg="del">
        <pc:chgData name="Harpreet Sawhney" userId="7f938375-eb16-473b-aae2-b319b7e9a2c5" providerId="ADAL" clId="{A7252914-22BA-4860-8B3B-CAA8873C4165}" dt="2020-05-04T03:59:37.758" v="61" actId="47"/>
        <pc:sldMkLst>
          <pc:docMk/>
          <pc:sldMk cId="1171866985" sldId="824"/>
        </pc:sldMkLst>
      </pc:sldChg>
      <pc:sldChg chg="addSp modSp add mod">
        <pc:chgData name="Harpreet Sawhney" userId="7f938375-eb16-473b-aae2-b319b7e9a2c5" providerId="ADAL" clId="{A7252914-22BA-4860-8B3B-CAA8873C4165}" dt="2020-05-09T20:32:13.919" v="3729" actId="22"/>
        <pc:sldMkLst>
          <pc:docMk/>
          <pc:sldMk cId="0" sldId="825"/>
        </pc:sldMkLst>
        <pc:spChg chg="add">
          <ac:chgData name="Harpreet Sawhney" userId="7f938375-eb16-473b-aae2-b319b7e9a2c5" providerId="ADAL" clId="{A7252914-22BA-4860-8B3B-CAA8873C4165}" dt="2020-05-09T20:32:13.919" v="3729" actId="22"/>
          <ac:spMkLst>
            <pc:docMk/>
            <pc:sldMk cId="0" sldId="825"/>
            <ac:spMk id="2" creationId="{80003F9C-1F66-4CCE-BF93-F58898346D7D}"/>
          </ac:spMkLst>
        </pc:spChg>
        <pc:spChg chg="mod">
          <ac:chgData name="Harpreet Sawhney" userId="7f938375-eb16-473b-aae2-b319b7e9a2c5" providerId="ADAL" clId="{A7252914-22BA-4860-8B3B-CAA8873C4165}" dt="2020-05-06T05:10:58.403" v="2785" actId="14100"/>
          <ac:spMkLst>
            <pc:docMk/>
            <pc:sldMk cId="0" sldId="825"/>
            <ac:spMk id="44034" creationId="{00000000-0000-0000-0000-000000000000}"/>
          </ac:spMkLst>
        </pc:spChg>
        <pc:spChg chg="mod">
          <ac:chgData name="Harpreet Sawhney" userId="7f938375-eb16-473b-aae2-b319b7e9a2c5" providerId="ADAL" clId="{A7252914-22BA-4860-8B3B-CAA8873C4165}" dt="2020-05-06T05:11:06.100" v="2787" actId="12"/>
          <ac:spMkLst>
            <pc:docMk/>
            <pc:sldMk cId="0" sldId="825"/>
            <ac:spMk id="1376260" creationId="{00000000-0000-0000-0000-000000000000}"/>
          </ac:spMkLst>
        </pc:spChg>
        <pc:spChg chg="mod">
          <ac:chgData name="Harpreet Sawhney" userId="7f938375-eb16-473b-aae2-b319b7e9a2c5" providerId="ADAL" clId="{A7252914-22BA-4860-8B3B-CAA8873C4165}" dt="2020-05-06T05:11:09.178" v="2788" actId="207"/>
          <ac:spMkLst>
            <pc:docMk/>
            <pc:sldMk cId="0" sldId="825"/>
            <ac:spMk id="1376277" creationId="{00000000-0000-0000-0000-000000000000}"/>
          </ac:spMkLst>
        </pc:spChg>
      </pc:sldChg>
      <pc:sldChg chg="del">
        <pc:chgData name="Harpreet Sawhney" userId="7f938375-eb16-473b-aae2-b319b7e9a2c5" providerId="ADAL" clId="{A7252914-22BA-4860-8B3B-CAA8873C4165}" dt="2020-05-04T03:59:37.758" v="61" actId="47"/>
        <pc:sldMkLst>
          <pc:docMk/>
          <pc:sldMk cId="1321108471" sldId="825"/>
        </pc:sldMkLst>
      </pc:sldChg>
      <pc:sldChg chg="del">
        <pc:chgData name="Harpreet Sawhney" userId="7f938375-eb16-473b-aae2-b319b7e9a2c5" providerId="ADAL" clId="{A7252914-22BA-4860-8B3B-CAA8873C4165}" dt="2020-05-04T03:59:37.758" v="61" actId="47"/>
        <pc:sldMkLst>
          <pc:docMk/>
          <pc:sldMk cId="3891466958" sldId="826"/>
        </pc:sldMkLst>
      </pc:sldChg>
      <pc:sldChg chg="del">
        <pc:chgData name="Harpreet Sawhney" userId="7f938375-eb16-473b-aae2-b319b7e9a2c5" providerId="ADAL" clId="{A7252914-22BA-4860-8B3B-CAA8873C4165}" dt="2020-05-04T03:59:37.758" v="61" actId="47"/>
        <pc:sldMkLst>
          <pc:docMk/>
          <pc:sldMk cId="2284110758" sldId="827"/>
        </pc:sldMkLst>
      </pc:sldChg>
      <pc:sldChg chg="del">
        <pc:chgData name="Harpreet Sawhney" userId="7f938375-eb16-473b-aae2-b319b7e9a2c5" providerId="ADAL" clId="{A7252914-22BA-4860-8B3B-CAA8873C4165}" dt="2020-05-04T03:59:37.758" v="61" actId="47"/>
        <pc:sldMkLst>
          <pc:docMk/>
          <pc:sldMk cId="1991307026" sldId="828"/>
        </pc:sldMkLst>
      </pc:sldChg>
      <pc:sldChg chg="del">
        <pc:chgData name="Harpreet Sawhney" userId="7f938375-eb16-473b-aae2-b319b7e9a2c5" providerId="ADAL" clId="{A7252914-22BA-4860-8B3B-CAA8873C4165}" dt="2020-05-04T03:59:37.758" v="61" actId="47"/>
        <pc:sldMkLst>
          <pc:docMk/>
          <pc:sldMk cId="0" sldId="829"/>
        </pc:sldMkLst>
      </pc:sldChg>
      <pc:sldChg chg="del">
        <pc:chgData name="Harpreet Sawhney" userId="7f938375-eb16-473b-aae2-b319b7e9a2c5" providerId="ADAL" clId="{A7252914-22BA-4860-8B3B-CAA8873C4165}" dt="2020-05-04T03:59:37.758" v="61" actId="47"/>
        <pc:sldMkLst>
          <pc:docMk/>
          <pc:sldMk cId="0" sldId="830"/>
        </pc:sldMkLst>
      </pc:sldChg>
      <pc:sldChg chg="del">
        <pc:chgData name="Harpreet Sawhney" userId="7f938375-eb16-473b-aae2-b319b7e9a2c5" providerId="ADAL" clId="{A7252914-22BA-4860-8B3B-CAA8873C4165}" dt="2020-05-04T03:59:37.758" v="61" actId="47"/>
        <pc:sldMkLst>
          <pc:docMk/>
          <pc:sldMk cId="0" sldId="831"/>
        </pc:sldMkLst>
      </pc:sldChg>
      <pc:sldChg chg="del">
        <pc:chgData name="Harpreet Sawhney" userId="7f938375-eb16-473b-aae2-b319b7e9a2c5" providerId="ADAL" clId="{A7252914-22BA-4860-8B3B-CAA8873C4165}" dt="2020-05-04T03:59:37.758" v="61" actId="47"/>
        <pc:sldMkLst>
          <pc:docMk/>
          <pc:sldMk cId="251735621" sldId="832"/>
        </pc:sldMkLst>
      </pc:sldChg>
      <pc:sldChg chg="del">
        <pc:chgData name="Harpreet Sawhney" userId="7f938375-eb16-473b-aae2-b319b7e9a2c5" providerId="ADAL" clId="{A7252914-22BA-4860-8B3B-CAA8873C4165}" dt="2020-05-04T03:59:37.758" v="61" actId="47"/>
        <pc:sldMkLst>
          <pc:docMk/>
          <pc:sldMk cId="0" sldId="833"/>
        </pc:sldMkLst>
      </pc:sldChg>
      <pc:sldChg chg="del">
        <pc:chgData name="Harpreet Sawhney" userId="7f938375-eb16-473b-aae2-b319b7e9a2c5" providerId="ADAL" clId="{A7252914-22BA-4860-8B3B-CAA8873C4165}" dt="2020-05-04T03:59:37.758" v="61" actId="47"/>
        <pc:sldMkLst>
          <pc:docMk/>
          <pc:sldMk cId="2198756586" sldId="834"/>
        </pc:sldMkLst>
      </pc:sldChg>
      <pc:sldChg chg="del">
        <pc:chgData name="Harpreet Sawhney" userId="7f938375-eb16-473b-aae2-b319b7e9a2c5" providerId="ADAL" clId="{A7252914-22BA-4860-8B3B-CAA8873C4165}" dt="2020-05-04T03:59:37.758" v="61" actId="47"/>
        <pc:sldMkLst>
          <pc:docMk/>
          <pc:sldMk cId="1421145489" sldId="835"/>
        </pc:sldMkLst>
      </pc:sldChg>
      <pc:sldChg chg="del">
        <pc:chgData name="Harpreet Sawhney" userId="7f938375-eb16-473b-aae2-b319b7e9a2c5" providerId="ADAL" clId="{A7252914-22BA-4860-8B3B-CAA8873C4165}" dt="2020-05-04T03:59:37.758" v="61" actId="47"/>
        <pc:sldMkLst>
          <pc:docMk/>
          <pc:sldMk cId="1619515388" sldId="837"/>
        </pc:sldMkLst>
      </pc:sldChg>
      <pc:sldChg chg="del">
        <pc:chgData name="Harpreet Sawhney" userId="7f938375-eb16-473b-aae2-b319b7e9a2c5" providerId="ADAL" clId="{A7252914-22BA-4860-8B3B-CAA8873C4165}" dt="2020-05-04T03:59:37.758" v="61" actId="47"/>
        <pc:sldMkLst>
          <pc:docMk/>
          <pc:sldMk cId="3495395052" sldId="838"/>
        </pc:sldMkLst>
      </pc:sldChg>
      <pc:sldChg chg="del">
        <pc:chgData name="Harpreet Sawhney" userId="7f938375-eb16-473b-aae2-b319b7e9a2c5" providerId="ADAL" clId="{A7252914-22BA-4860-8B3B-CAA8873C4165}" dt="2020-05-04T03:59:37.758" v="61" actId="47"/>
        <pc:sldMkLst>
          <pc:docMk/>
          <pc:sldMk cId="2448859933" sldId="839"/>
        </pc:sldMkLst>
      </pc:sldChg>
      <pc:sldChg chg="del">
        <pc:chgData name="Harpreet Sawhney" userId="7f938375-eb16-473b-aae2-b319b7e9a2c5" providerId="ADAL" clId="{A7252914-22BA-4860-8B3B-CAA8873C4165}" dt="2020-05-04T03:59:37.758" v="61" actId="47"/>
        <pc:sldMkLst>
          <pc:docMk/>
          <pc:sldMk cId="1754971741" sldId="840"/>
        </pc:sldMkLst>
      </pc:sldChg>
      <pc:sldChg chg="del">
        <pc:chgData name="Harpreet Sawhney" userId="7f938375-eb16-473b-aae2-b319b7e9a2c5" providerId="ADAL" clId="{A7252914-22BA-4860-8B3B-CAA8873C4165}" dt="2020-05-04T03:59:37.758" v="61" actId="47"/>
        <pc:sldMkLst>
          <pc:docMk/>
          <pc:sldMk cId="3762742793" sldId="841"/>
        </pc:sldMkLst>
      </pc:sldChg>
      <pc:sldChg chg="del">
        <pc:chgData name="Harpreet Sawhney" userId="7f938375-eb16-473b-aae2-b319b7e9a2c5" providerId="ADAL" clId="{A7252914-22BA-4860-8B3B-CAA8873C4165}" dt="2020-05-04T03:59:37.758" v="61" actId="47"/>
        <pc:sldMkLst>
          <pc:docMk/>
          <pc:sldMk cId="2121290709" sldId="842"/>
        </pc:sldMkLst>
      </pc:sldChg>
      <pc:sldChg chg="del">
        <pc:chgData name="Harpreet Sawhney" userId="7f938375-eb16-473b-aae2-b319b7e9a2c5" providerId="ADAL" clId="{A7252914-22BA-4860-8B3B-CAA8873C4165}" dt="2020-05-04T03:59:37.758" v="61" actId="47"/>
        <pc:sldMkLst>
          <pc:docMk/>
          <pc:sldMk cId="1830944601" sldId="843"/>
        </pc:sldMkLst>
      </pc:sldChg>
      <pc:sldChg chg="del">
        <pc:chgData name="Harpreet Sawhney" userId="7f938375-eb16-473b-aae2-b319b7e9a2c5" providerId="ADAL" clId="{A7252914-22BA-4860-8B3B-CAA8873C4165}" dt="2020-05-04T03:59:37.758" v="61" actId="47"/>
        <pc:sldMkLst>
          <pc:docMk/>
          <pc:sldMk cId="2319647196" sldId="844"/>
        </pc:sldMkLst>
      </pc:sldChg>
      <pc:sldChg chg="del">
        <pc:chgData name="Harpreet Sawhney" userId="7f938375-eb16-473b-aae2-b319b7e9a2c5" providerId="ADAL" clId="{A7252914-22BA-4860-8B3B-CAA8873C4165}" dt="2020-05-04T03:59:37.758" v="61" actId="47"/>
        <pc:sldMkLst>
          <pc:docMk/>
          <pc:sldMk cId="0" sldId="845"/>
        </pc:sldMkLst>
      </pc:sldChg>
      <pc:sldChg chg="del">
        <pc:chgData name="Harpreet Sawhney" userId="7f938375-eb16-473b-aae2-b319b7e9a2c5" providerId="ADAL" clId="{A7252914-22BA-4860-8B3B-CAA8873C4165}" dt="2020-05-04T03:59:37.758" v="61" actId="47"/>
        <pc:sldMkLst>
          <pc:docMk/>
          <pc:sldMk cId="0" sldId="846"/>
        </pc:sldMkLst>
      </pc:sldChg>
      <pc:sldChg chg="del">
        <pc:chgData name="Harpreet Sawhney" userId="7f938375-eb16-473b-aae2-b319b7e9a2c5" providerId="ADAL" clId="{A7252914-22BA-4860-8B3B-CAA8873C4165}" dt="2020-05-04T03:59:37.758" v="61" actId="47"/>
        <pc:sldMkLst>
          <pc:docMk/>
          <pc:sldMk cId="1442103370" sldId="847"/>
        </pc:sldMkLst>
      </pc:sldChg>
      <pc:sldChg chg="del">
        <pc:chgData name="Harpreet Sawhney" userId="7f938375-eb16-473b-aae2-b319b7e9a2c5" providerId="ADAL" clId="{A7252914-22BA-4860-8B3B-CAA8873C4165}" dt="2020-05-04T03:59:37.758" v="61" actId="47"/>
        <pc:sldMkLst>
          <pc:docMk/>
          <pc:sldMk cId="2604613281" sldId="848"/>
        </pc:sldMkLst>
      </pc:sldChg>
      <pc:sldChg chg="del">
        <pc:chgData name="Harpreet Sawhney" userId="7f938375-eb16-473b-aae2-b319b7e9a2c5" providerId="ADAL" clId="{A7252914-22BA-4860-8B3B-CAA8873C4165}" dt="2020-05-04T03:59:37.758" v="61" actId="47"/>
        <pc:sldMkLst>
          <pc:docMk/>
          <pc:sldMk cId="2030823206" sldId="849"/>
        </pc:sldMkLst>
      </pc:sldChg>
      <pc:sldChg chg="del">
        <pc:chgData name="Harpreet Sawhney" userId="7f938375-eb16-473b-aae2-b319b7e9a2c5" providerId="ADAL" clId="{A7252914-22BA-4860-8B3B-CAA8873C4165}" dt="2020-05-04T03:59:37.758" v="61" actId="47"/>
        <pc:sldMkLst>
          <pc:docMk/>
          <pc:sldMk cId="1602338339" sldId="851"/>
        </pc:sldMkLst>
      </pc:sldChg>
      <pc:sldChg chg="del">
        <pc:chgData name="Harpreet Sawhney" userId="7f938375-eb16-473b-aae2-b319b7e9a2c5" providerId="ADAL" clId="{A7252914-22BA-4860-8B3B-CAA8873C4165}" dt="2020-05-04T03:59:37.758" v="61" actId="47"/>
        <pc:sldMkLst>
          <pc:docMk/>
          <pc:sldMk cId="2972335211" sldId="852"/>
        </pc:sldMkLst>
      </pc:sldChg>
      <pc:sldChg chg="del">
        <pc:chgData name="Harpreet Sawhney" userId="7f938375-eb16-473b-aae2-b319b7e9a2c5" providerId="ADAL" clId="{A7252914-22BA-4860-8B3B-CAA8873C4165}" dt="2020-05-04T03:59:37.758" v="61" actId="47"/>
        <pc:sldMkLst>
          <pc:docMk/>
          <pc:sldMk cId="3556041040" sldId="853"/>
        </pc:sldMkLst>
      </pc:sldChg>
      <pc:sldChg chg="del">
        <pc:chgData name="Harpreet Sawhney" userId="7f938375-eb16-473b-aae2-b319b7e9a2c5" providerId="ADAL" clId="{A7252914-22BA-4860-8B3B-CAA8873C4165}" dt="2020-05-04T03:59:37.758" v="61" actId="47"/>
        <pc:sldMkLst>
          <pc:docMk/>
          <pc:sldMk cId="1607629003" sldId="854"/>
        </pc:sldMkLst>
      </pc:sldChg>
      <pc:sldChg chg="addSp delSp modSp add mod delAnim modAnim">
        <pc:chgData name="Harpreet Sawhney" userId="7f938375-eb16-473b-aae2-b319b7e9a2c5" providerId="ADAL" clId="{A7252914-22BA-4860-8B3B-CAA8873C4165}" dt="2020-05-09T20:32:27.890" v="3733" actId="22"/>
        <pc:sldMkLst>
          <pc:docMk/>
          <pc:sldMk cId="0" sldId="855"/>
        </pc:sldMkLst>
        <pc:spChg chg="add">
          <ac:chgData name="Harpreet Sawhney" userId="7f938375-eb16-473b-aae2-b319b7e9a2c5" providerId="ADAL" clId="{A7252914-22BA-4860-8B3B-CAA8873C4165}" dt="2020-05-09T20:32:27.890" v="3733" actId="22"/>
          <ac:spMkLst>
            <pc:docMk/>
            <pc:sldMk cId="0" sldId="855"/>
            <ac:spMk id="2" creationId="{C4DF94E8-36CC-4090-9336-157C2110F7C9}"/>
          </ac:spMkLst>
        </pc:spChg>
        <pc:spChg chg="mod">
          <ac:chgData name="Harpreet Sawhney" userId="7f938375-eb16-473b-aae2-b319b7e9a2c5" providerId="ADAL" clId="{A7252914-22BA-4860-8B3B-CAA8873C4165}" dt="2020-05-06T05:29:08.858" v="3143" actId="14100"/>
          <ac:spMkLst>
            <pc:docMk/>
            <pc:sldMk cId="0" sldId="855"/>
            <ac:spMk id="21508" creationId="{00000000-0000-0000-0000-000000000000}"/>
          </ac:spMkLst>
        </pc:spChg>
        <pc:spChg chg="mod">
          <ac:chgData name="Harpreet Sawhney" userId="7f938375-eb16-473b-aae2-b319b7e9a2c5" providerId="ADAL" clId="{A7252914-22BA-4860-8B3B-CAA8873C4165}" dt="2020-05-06T05:31:50.507" v="3274" actId="692"/>
          <ac:spMkLst>
            <pc:docMk/>
            <pc:sldMk cId="0" sldId="855"/>
            <ac:spMk id="21512" creationId="{00000000-0000-0000-0000-000000000000}"/>
          </ac:spMkLst>
        </pc:spChg>
        <pc:spChg chg="mod">
          <ac:chgData name="Harpreet Sawhney" userId="7f938375-eb16-473b-aae2-b319b7e9a2c5" providerId="ADAL" clId="{A7252914-22BA-4860-8B3B-CAA8873C4165}" dt="2020-05-06T05:31:58.771" v="3275" actId="207"/>
          <ac:spMkLst>
            <pc:docMk/>
            <pc:sldMk cId="0" sldId="855"/>
            <ac:spMk id="21513" creationId="{00000000-0000-0000-0000-000000000000}"/>
          </ac:spMkLst>
        </pc:spChg>
        <pc:spChg chg="mod">
          <ac:chgData name="Harpreet Sawhney" userId="7f938375-eb16-473b-aae2-b319b7e9a2c5" providerId="ADAL" clId="{A7252914-22BA-4860-8B3B-CAA8873C4165}" dt="2020-05-06T05:30:41.076" v="3268" actId="14100"/>
          <ac:spMkLst>
            <pc:docMk/>
            <pc:sldMk cId="0" sldId="855"/>
            <ac:spMk id="48131" creationId="{00000000-0000-0000-0000-000000000000}"/>
          </ac:spMkLst>
        </pc:spChg>
        <pc:spChg chg="add mod">
          <ac:chgData name="Harpreet Sawhney" userId="7f938375-eb16-473b-aae2-b319b7e9a2c5" providerId="ADAL" clId="{A7252914-22BA-4860-8B3B-CAA8873C4165}" dt="2020-05-06T05:31:14.721" v="3269" actId="207"/>
          <ac:spMkLst>
            <pc:docMk/>
            <pc:sldMk cId="0" sldId="855"/>
            <ac:spMk id="150530" creationId="{00000000-0000-0000-0000-000000000000}"/>
          </ac:spMkLst>
        </pc:spChg>
        <pc:spChg chg="add mod">
          <ac:chgData name="Harpreet Sawhney" userId="7f938375-eb16-473b-aae2-b319b7e9a2c5" providerId="ADAL" clId="{A7252914-22BA-4860-8B3B-CAA8873C4165}" dt="2020-05-06T05:31:25.751" v="3273" actId="1076"/>
          <ac:spMkLst>
            <pc:docMk/>
            <pc:sldMk cId="0" sldId="855"/>
            <ac:spMk id="153603" creationId="{00000000-0000-0000-0000-000000000000}"/>
          </ac:spMkLst>
        </pc:spChg>
        <pc:graphicFrameChg chg="del mod replId">
          <ac:chgData name="Harpreet Sawhney" userId="7f938375-eb16-473b-aae2-b319b7e9a2c5" providerId="ADAL" clId="{A7252914-22BA-4860-8B3B-CAA8873C4165}" dt="2020-05-06T05:30:05.338" v="3261"/>
          <ac:graphicFrameMkLst>
            <pc:docMk/>
            <pc:sldMk cId="0" sldId="855"/>
            <ac:graphicFrameMk id="2" creationId="{00000000-0000-0000-0000-000000000000}"/>
          </ac:graphicFrameMkLst>
        </pc:graphicFrameChg>
        <pc:graphicFrameChg chg="del mod replId">
          <ac:chgData name="Harpreet Sawhney" userId="7f938375-eb16-473b-aae2-b319b7e9a2c5" providerId="ADAL" clId="{A7252914-22BA-4860-8B3B-CAA8873C4165}" dt="2020-05-06T05:30:05.338" v="3261"/>
          <ac:graphicFrameMkLst>
            <pc:docMk/>
            <pc:sldMk cId="0" sldId="855"/>
            <ac:graphicFrameMk id="4" creationId="{00000000-0000-0000-0000-000000000000}"/>
          </ac:graphicFrameMkLst>
        </pc:graphicFrameChg>
      </pc:sldChg>
      <pc:sldChg chg="del">
        <pc:chgData name="Harpreet Sawhney" userId="7f938375-eb16-473b-aae2-b319b7e9a2c5" providerId="ADAL" clId="{A7252914-22BA-4860-8B3B-CAA8873C4165}" dt="2020-05-04T03:59:37.758" v="61" actId="47"/>
        <pc:sldMkLst>
          <pc:docMk/>
          <pc:sldMk cId="242493280" sldId="855"/>
        </pc:sldMkLst>
      </pc:sldChg>
      <pc:sldChg chg="del">
        <pc:chgData name="Harpreet Sawhney" userId="7f938375-eb16-473b-aae2-b319b7e9a2c5" providerId="ADAL" clId="{A7252914-22BA-4860-8B3B-CAA8873C4165}" dt="2020-05-04T03:59:37.758" v="61" actId="47"/>
        <pc:sldMkLst>
          <pc:docMk/>
          <pc:sldMk cId="3400752304" sldId="856"/>
        </pc:sldMkLst>
      </pc:sldChg>
      <pc:sldChg chg="del">
        <pc:chgData name="Harpreet Sawhney" userId="7f938375-eb16-473b-aae2-b319b7e9a2c5" providerId="ADAL" clId="{A7252914-22BA-4860-8B3B-CAA8873C4165}" dt="2020-05-04T03:59:37.758" v="61" actId="47"/>
        <pc:sldMkLst>
          <pc:docMk/>
          <pc:sldMk cId="71282437" sldId="857"/>
        </pc:sldMkLst>
      </pc:sldChg>
      <pc:sldChg chg="addSp modSp add mod">
        <pc:chgData name="Harpreet Sawhney" userId="7f938375-eb16-473b-aae2-b319b7e9a2c5" providerId="ADAL" clId="{A7252914-22BA-4860-8B3B-CAA8873C4165}" dt="2020-05-09T20:33:06.109" v="3744" actId="22"/>
        <pc:sldMkLst>
          <pc:docMk/>
          <pc:sldMk cId="0" sldId="858"/>
        </pc:sldMkLst>
        <pc:spChg chg="add">
          <ac:chgData name="Harpreet Sawhney" userId="7f938375-eb16-473b-aae2-b319b7e9a2c5" providerId="ADAL" clId="{A7252914-22BA-4860-8B3B-CAA8873C4165}" dt="2020-05-09T20:33:06.109" v="3744" actId="22"/>
          <ac:spMkLst>
            <pc:docMk/>
            <pc:sldMk cId="0" sldId="858"/>
            <ac:spMk id="2" creationId="{A7DEFA2B-AF88-4414-94B0-5A5C878CD231}"/>
          </ac:spMkLst>
        </pc:spChg>
        <pc:spChg chg="mod">
          <ac:chgData name="Harpreet Sawhney" userId="7f938375-eb16-473b-aae2-b319b7e9a2c5" providerId="ADAL" clId="{A7252914-22BA-4860-8B3B-CAA8873C4165}" dt="2020-05-06T05:41:34.048" v="3321" actId="14100"/>
          <ac:spMkLst>
            <pc:docMk/>
            <pc:sldMk cId="0" sldId="858"/>
            <ac:spMk id="55298" creationId="{00000000-0000-0000-0000-000000000000}"/>
          </ac:spMkLst>
        </pc:spChg>
        <pc:spChg chg="mod">
          <ac:chgData name="Harpreet Sawhney" userId="7f938375-eb16-473b-aae2-b319b7e9a2c5" providerId="ADAL" clId="{A7252914-22BA-4860-8B3B-CAA8873C4165}" dt="2020-05-06T05:41:41.707" v="3324" actId="403"/>
          <ac:spMkLst>
            <pc:docMk/>
            <pc:sldMk cId="0" sldId="858"/>
            <ac:spMk id="55299" creationId="{00000000-0000-0000-0000-000000000000}"/>
          </ac:spMkLst>
        </pc:spChg>
        <pc:picChg chg="mod">
          <ac:chgData name="Harpreet Sawhney" userId="7f938375-eb16-473b-aae2-b319b7e9a2c5" providerId="ADAL" clId="{A7252914-22BA-4860-8B3B-CAA8873C4165}" dt="2020-05-06T05:41:30.999" v="3320" actId="14100"/>
          <ac:picMkLst>
            <pc:docMk/>
            <pc:sldMk cId="0" sldId="858"/>
            <ac:picMk id="55300" creationId="{00000000-0000-0000-0000-000000000000}"/>
          </ac:picMkLst>
        </pc:picChg>
      </pc:sldChg>
      <pc:sldChg chg="del">
        <pc:chgData name="Harpreet Sawhney" userId="7f938375-eb16-473b-aae2-b319b7e9a2c5" providerId="ADAL" clId="{A7252914-22BA-4860-8B3B-CAA8873C4165}" dt="2020-05-04T03:59:37.758" v="61" actId="47"/>
        <pc:sldMkLst>
          <pc:docMk/>
          <pc:sldMk cId="3742051773" sldId="858"/>
        </pc:sldMkLst>
      </pc:sldChg>
      <pc:sldChg chg="del">
        <pc:chgData name="Harpreet Sawhney" userId="7f938375-eb16-473b-aae2-b319b7e9a2c5" providerId="ADAL" clId="{A7252914-22BA-4860-8B3B-CAA8873C4165}" dt="2020-05-04T03:59:37.758" v="61" actId="47"/>
        <pc:sldMkLst>
          <pc:docMk/>
          <pc:sldMk cId="3838302215" sldId="859"/>
        </pc:sldMkLst>
      </pc:sldChg>
      <pc:sldChg chg="del">
        <pc:chgData name="Harpreet Sawhney" userId="7f938375-eb16-473b-aae2-b319b7e9a2c5" providerId="ADAL" clId="{A7252914-22BA-4860-8B3B-CAA8873C4165}" dt="2020-05-04T03:59:37.758" v="61" actId="47"/>
        <pc:sldMkLst>
          <pc:docMk/>
          <pc:sldMk cId="509921611" sldId="860"/>
        </pc:sldMkLst>
      </pc:sldChg>
      <pc:sldChg chg="addSp modSp add mod">
        <pc:chgData name="Harpreet Sawhney" userId="7f938375-eb16-473b-aae2-b319b7e9a2c5" providerId="ADAL" clId="{A7252914-22BA-4860-8B3B-CAA8873C4165}" dt="2020-05-09T20:32:56.235" v="3742" actId="6549"/>
        <pc:sldMkLst>
          <pc:docMk/>
          <pc:sldMk cId="877445470" sldId="861"/>
        </pc:sldMkLst>
        <pc:spChg chg="add">
          <ac:chgData name="Harpreet Sawhney" userId="7f938375-eb16-473b-aae2-b319b7e9a2c5" providerId="ADAL" clId="{A7252914-22BA-4860-8B3B-CAA8873C4165}" dt="2020-05-09T20:32:30.040" v="3734" actId="22"/>
          <ac:spMkLst>
            <pc:docMk/>
            <pc:sldMk cId="877445470" sldId="861"/>
            <ac:spMk id="2" creationId="{4BC6D2FA-CB81-48D8-AA29-67AFE7464738}"/>
          </ac:spMkLst>
        </pc:spChg>
        <pc:spChg chg="mod">
          <ac:chgData name="Harpreet Sawhney" userId="7f938375-eb16-473b-aae2-b319b7e9a2c5" providerId="ADAL" clId="{A7252914-22BA-4860-8B3B-CAA8873C4165}" dt="2020-05-09T20:32:56.235" v="3742" actId="6549"/>
          <ac:spMkLst>
            <pc:docMk/>
            <pc:sldMk cId="877445470" sldId="861"/>
            <ac:spMk id="6" creationId="{00000000-0000-0000-0000-000000000000}"/>
          </ac:spMkLst>
        </pc:spChg>
        <pc:spChg chg="mod">
          <ac:chgData name="Harpreet Sawhney" userId="7f938375-eb16-473b-aae2-b319b7e9a2c5" providerId="ADAL" clId="{A7252914-22BA-4860-8B3B-CAA8873C4165}" dt="2020-05-06T05:33:32.001" v="3277" actId="14100"/>
          <ac:spMkLst>
            <pc:docMk/>
            <pc:sldMk cId="877445470" sldId="861"/>
            <ac:spMk id="26626" creationId="{00000000-0000-0000-0000-000000000000}"/>
          </ac:spMkLst>
        </pc:spChg>
        <pc:spChg chg="mod">
          <ac:chgData name="Harpreet Sawhney" userId="7f938375-eb16-473b-aae2-b319b7e9a2c5" providerId="ADAL" clId="{A7252914-22BA-4860-8B3B-CAA8873C4165}" dt="2020-05-06T05:34:32.344" v="3310" actId="20577"/>
          <ac:spMkLst>
            <pc:docMk/>
            <pc:sldMk cId="877445470" sldId="861"/>
            <ac:spMk id="26627" creationId="{00000000-0000-0000-0000-000000000000}"/>
          </ac:spMkLst>
        </pc:spChg>
      </pc:sldChg>
      <pc:sldChg chg="del">
        <pc:chgData name="Harpreet Sawhney" userId="7f938375-eb16-473b-aae2-b319b7e9a2c5" providerId="ADAL" clId="{A7252914-22BA-4860-8B3B-CAA8873C4165}" dt="2020-05-04T03:59:37.758" v="61" actId="47"/>
        <pc:sldMkLst>
          <pc:docMk/>
          <pc:sldMk cId="1717335396" sldId="861"/>
        </pc:sldMkLst>
      </pc:sldChg>
      <pc:sldChg chg="del">
        <pc:chgData name="Harpreet Sawhney" userId="7f938375-eb16-473b-aae2-b319b7e9a2c5" providerId="ADAL" clId="{A7252914-22BA-4860-8B3B-CAA8873C4165}" dt="2020-05-04T03:59:37.758" v="61" actId="47"/>
        <pc:sldMkLst>
          <pc:docMk/>
          <pc:sldMk cId="368961183" sldId="862"/>
        </pc:sldMkLst>
      </pc:sldChg>
      <pc:sldChg chg="addSp modSp add mod">
        <pc:chgData name="Harpreet Sawhney" userId="7f938375-eb16-473b-aae2-b319b7e9a2c5" providerId="ADAL" clId="{A7252914-22BA-4860-8B3B-CAA8873C4165}" dt="2020-05-09T20:48:02.596" v="3859" actId="1076"/>
        <pc:sldMkLst>
          <pc:docMk/>
          <pc:sldMk cId="0" sldId="863"/>
        </pc:sldMkLst>
        <pc:spChg chg="add">
          <ac:chgData name="Harpreet Sawhney" userId="7f938375-eb16-473b-aae2-b319b7e9a2c5" providerId="ADAL" clId="{A7252914-22BA-4860-8B3B-CAA8873C4165}" dt="2020-05-09T20:32:15.706" v="3730" actId="22"/>
          <ac:spMkLst>
            <pc:docMk/>
            <pc:sldMk cId="0" sldId="863"/>
            <ac:spMk id="7" creationId="{208A465E-4EF9-4A12-BB9C-E66B08404664}"/>
          </ac:spMkLst>
        </pc:spChg>
        <pc:spChg chg="mod">
          <ac:chgData name="Harpreet Sawhney" userId="7f938375-eb16-473b-aae2-b319b7e9a2c5" providerId="ADAL" clId="{A7252914-22BA-4860-8B3B-CAA8873C4165}" dt="2020-05-06T05:11:45.535" v="2790" actId="14100"/>
          <ac:spMkLst>
            <pc:docMk/>
            <pc:sldMk cId="0" sldId="863"/>
            <ac:spMk id="44034" creationId="{00000000-0000-0000-0000-000000000000}"/>
          </ac:spMkLst>
        </pc:spChg>
        <pc:spChg chg="mod">
          <ac:chgData name="Harpreet Sawhney" userId="7f938375-eb16-473b-aae2-b319b7e9a2c5" providerId="ADAL" clId="{A7252914-22BA-4860-8B3B-CAA8873C4165}" dt="2020-05-06T05:12:46.218" v="2801" actId="108"/>
          <ac:spMkLst>
            <pc:docMk/>
            <pc:sldMk cId="0" sldId="863"/>
            <ac:spMk id="44043" creationId="{00000000-0000-0000-0000-000000000000}"/>
          </ac:spMkLst>
        </pc:spChg>
        <pc:spChg chg="mod">
          <ac:chgData name="Harpreet Sawhney" userId="7f938375-eb16-473b-aae2-b319b7e9a2c5" providerId="ADAL" clId="{A7252914-22BA-4860-8B3B-CAA8873C4165}" dt="2020-05-06T05:12:52.836" v="2802" actId="108"/>
          <ac:spMkLst>
            <pc:docMk/>
            <pc:sldMk cId="0" sldId="863"/>
            <ac:spMk id="44044" creationId="{00000000-0000-0000-0000-000000000000}"/>
          </ac:spMkLst>
        </pc:spChg>
        <pc:spChg chg="mod">
          <ac:chgData name="Harpreet Sawhney" userId="7f938375-eb16-473b-aae2-b319b7e9a2c5" providerId="ADAL" clId="{A7252914-22BA-4860-8B3B-CAA8873C4165}" dt="2020-05-06T05:12:56.396" v="2803" actId="108"/>
          <ac:spMkLst>
            <pc:docMk/>
            <pc:sldMk cId="0" sldId="863"/>
            <ac:spMk id="44045" creationId="{00000000-0000-0000-0000-000000000000}"/>
          </ac:spMkLst>
        </pc:spChg>
        <pc:spChg chg="mod">
          <ac:chgData name="Harpreet Sawhney" userId="7f938375-eb16-473b-aae2-b319b7e9a2c5" providerId="ADAL" clId="{A7252914-22BA-4860-8B3B-CAA8873C4165}" dt="2020-05-06T05:13:14.417" v="2805" actId="692"/>
          <ac:spMkLst>
            <pc:docMk/>
            <pc:sldMk cId="0" sldId="863"/>
            <ac:spMk id="44046" creationId="{00000000-0000-0000-0000-000000000000}"/>
          </ac:spMkLst>
        </pc:spChg>
        <pc:spChg chg="mod">
          <ac:chgData name="Harpreet Sawhney" userId="7f938375-eb16-473b-aae2-b319b7e9a2c5" providerId="ADAL" clId="{A7252914-22BA-4860-8B3B-CAA8873C4165}" dt="2020-05-06T05:12:40.326" v="2800" actId="108"/>
          <ac:spMkLst>
            <pc:docMk/>
            <pc:sldMk cId="0" sldId="863"/>
            <ac:spMk id="44047" creationId="{00000000-0000-0000-0000-000000000000}"/>
          </ac:spMkLst>
        </pc:spChg>
        <pc:spChg chg="mod">
          <ac:chgData name="Harpreet Sawhney" userId="7f938375-eb16-473b-aae2-b319b7e9a2c5" providerId="ADAL" clId="{A7252914-22BA-4860-8B3B-CAA8873C4165}" dt="2020-05-06T05:12:35.799" v="2799" actId="692"/>
          <ac:spMkLst>
            <pc:docMk/>
            <pc:sldMk cId="0" sldId="863"/>
            <ac:spMk id="44048" creationId="{00000000-0000-0000-0000-000000000000}"/>
          </ac:spMkLst>
        </pc:spChg>
        <pc:spChg chg="mod">
          <ac:chgData name="Harpreet Sawhney" userId="7f938375-eb16-473b-aae2-b319b7e9a2c5" providerId="ADAL" clId="{A7252914-22BA-4860-8B3B-CAA8873C4165}" dt="2020-05-06T05:13:40.332" v="2809" actId="1076"/>
          <ac:spMkLst>
            <pc:docMk/>
            <pc:sldMk cId="0" sldId="863"/>
            <ac:spMk id="1376260" creationId="{00000000-0000-0000-0000-000000000000}"/>
          </ac:spMkLst>
        </pc:spChg>
        <pc:spChg chg="mod">
          <ac:chgData name="Harpreet Sawhney" userId="7f938375-eb16-473b-aae2-b319b7e9a2c5" providerId="ADAL" clId="{A7252914-22BA-4860-8B3B-CAA8873C4165}" dt="2020-05-09T20:48:02.596" v="3859" actId="1076"/>
          <ac:spMkLst>
            <pc:docMk/>
            <pc:sldMk cId="0" sldId="863"/>
            <ac:spMk id="1376277" creationId="{00000000-0000-0000-0000-000000000000}"/>
          </ac:spMkLst>
        </pc:spChg>
        <pc:grpChg chg="mod">
          <ac:chgData name="Harpreet Sawhney" userId="7f938375-eb16-473b-aae2-b319b7e9a2c5" providerId="ADAL" clId="{A7252914-22BA-4860-8B3B-CAA8873C4165}" dt="2020-05-06T05:13:30.923" v="2807" actId="1076"/>
          <ac:grpSpMkLst>
            <pc:docMk/>
            <pc:sldMk cId="0" sldId="863"/>
            <ac:grpSpMk id="2" creationId="{00000000-0000-0000-0000-000000000000}"/>
          </ac:grpSpMkLst>
        </pc:grpChg>
      </pc:sldChg>
      <pc:sldChg chg="del">
        <pc:chgData name="Harpreet Sawhney" userId="7f938375-eb16-473b-aae2-b319b7e9a2c5" providerId="ADAL" clId="{A7252914-22BA-4860-8B3B-CAA8873C4165}" dt="2020-05-04T03:59:37.758" v="61" actId="47"/>
        <pc:sldMkLst>
          <pc:docMk/>
          <pc:sldMk cId="1345019871" sldId="863"/>
        </pc:sldMkLst>
      </pc:sldChg>
      <pc:sldChg chg="addSp modSp add mod modNotesTx">
        <pc:chgData name="Harpreet Sawhney" userId="7f938375-eb16-473b-aae2-b319b7e9a2c5" providerId="ADAL" clId="{A7252914-22BA-4860-8B3B-CAA8873C4165}" dt="2020-05-09T20:33:09.858" v="3746" actId="22"/>
        <pc:sldMkLst>
          <pc:docMk/>
          <pc:sldMk cId="229920681" sldId="867"/>
        </pc:sldMkLst>
        <pc:spChg chg="mod">
          <ac:chgData name="Harpreet Sawhney" userId="7f938375-eb16-473b-aae2-b319b7e9a2c5" providerId="ADAL" clId="{A7252914-22BA-4860-8B3B-CAA8873C4165}" dt="2020-05-06T05:46:48.524" v="3346" actId="20577"/>
          <ac:spMkLst>
            <pc:docMk/>
            <pc:sldMk cId="229920681" sldId="867"/>
            <ac:spMk id="2" creationId="{00000000-0000-0000-0000-000000000000}"/>
          </ac:spMkLst>
        </pc:spChg>
        <pc:spChg chg="add">
          <ac:chgData name="Harpreet Sawhney" userId="7f938375-eb16-473b-aae2-b319b7e9a2c5" providerId="ADAL" clId="{A7252914-22BA-4860-8B3B-CAA8873C4165}" dt="2020-05-09T20:33:09.858" v="3746" actId="22"/>
          <ac:spMkLst>
            <pc:docMk/>
            <pc:sldMk cId="229920681" sldId="867"/>
            <ac:spMk id="3" creationId="{324D6251-A623-47DF-BC92-1160709421CB}"/>
          </ac:spMkLst>
        </pc:spChg>
        <pc:spChg chg="mod">
          <ac:chgData name="Harpreet Sawhney" userId="7f938375-eb16-473b-aae2-b319b7e9a2c5" providerId="ADAL" clId="{A7252914-22BA-4860-8B3B-CAA8873C4165}" dt="2020-05-06T05:46:32.742" v="3327" actId="207"/>
          <ac:spMkLst>
            <pc:docMk/>
            <pc:sldMk cId="229920681" sldId="867"/>
            <ac:spMk id="5" creationId="{00000000-0000-0000-0000-000000000000}"/>
          </ac:spMkLst>
        </pc:spChg>
        <pc:picChg chg="mod">
          <ac:chgData name="Harpreet Sawhney" userId="7f938375-eb16-473b-aae2-b319b7e9a2c5" providerId="ADAL" clId="{A7252914-22BA-4860-8B3B-CAA8873C4165}" dt="2020-05-06T05:46:55.668" v="3348" actId="14100"/>
          <ac:picMkLst>
            <pc:docMk/>
            <pc:sldMk cId="229920681" sldId="867"/>
            <ac:picMk id="4" creationId="{00000000-0000-0000-0000-000000000000}"/>
          </ac:picMkLst>
        </pc:picChg>
      </pc:sldChg>
      <pc:sldChg chg="addSp modSp add mod">
        <pc:chgData name="Harpreet Sawhney" userId="7f938375-eb16-473b-aae2-b319b7e9a2c5" providerId="ADAL" clId="{A7252914-22BA-4860-8B3B-CAA8873C4165}" dt="2020-05-09T20:33:12.176" v="3747" actId="22"/>
        <pc:sldMkLst>
          <pc:docMk/>
          <pc:sldMk cId="1085442211" sldId="881"/>
        </pc:sldMkLst>
        <pc:spChg chg="add">
          <ac:chgData name="Harpreet Sawhney" userId="7f938375-eb16-473b-aae2-b319b7e9a2c5" providerId="ADAL" clId="{A7252914-22BA-4860-8B3B-CAA8873C4165}" dt="2020-05-09T20:33:12.176" v="3747" actId="22"/>
          <ac:spMkLst>
            <pc:docMk/>
            <pc:sldMk cId="1085442211" sldId="881"/>
            <ac:spMk id="2" creationId="{E1C6A012-5249-4E71-A06E-0321CB5EE7C7}"/>
          </ac:spMkLst>
        </pc:spChg>
        <pc:spChg chg="mod">
          <ac:chgData name="Harpreet Sawhney" userId="7f938375-eb16-473b-aae2-b319b7e9a2c5" providerId="ADAL" clId="{A7252914-22BA-4860-8B3B-CAA8873C4165}" dt="2020-05-06T05:59:30.548" v="3674" actId="403"/>
          <ac:spMkLst>
            <pc:docMk/>
            <pc:sldMk cId="1085442211" sldId="881"/>
            <ac:spMk id="22532" creationId="{00000000-0000-0000-0000-000000000000}"/>
          </ac:spMkLst>
        </pc:spChg>
        <pc:spChg chg="mod">
          <ac:chgData name="Harpreet Sawhney" userId="7f938375-eb16-473b-aae2-b319b7e9a2c5" providerId="ADAL" clId="{A7252914-22BA-4860-8B3B-CAA8873C4165}" dt="2020-05-06T05:59:38.412" v="3675" actId="207"/>
          <ac:spMkLst>
            <pc:docMk/>
            <pc:sldMk cId="1085442211" sldId="881"/>
            <ac:spMk id="22534" creationId="{00000000-0000-0000-0000-000000000000}"/>
          </ac:spMkLst>
        </pc:spChg>
        <pc:spChg chg="mod">
          <ac:chgData name="Harpreet Sawhney" userId="7f938375-eb16-473b-aae2-b319b7e9a2c5" providerId="ADAL" clId="{A7252914-22BA-4860-8B3B-CAA8873C4165}" dt="2020-05-06T05:59:44.964" v="3676" actId="207"/>
          <ac:spMkLst>
            <pc:docMk/>
            <pc:sldMk cId="1085442211" sldId="881"/>
            <ac:spMk id="22535" creationId="{00000000-0000-0000-0000-000000000000}"/>
          </ac:spMkLst>
        </pc:spChg>
        <pc:graphicFrameChg chg="mod">
          <ac:chgData name="Harpreet Sawhney" userId="7f938375-eb16-473b-aae2-b319b7e9a2c5" providerId="ADAL" clId="{A7252914-22BA-4860-8B3B-CAA8873C4165}" dt="2020-05-06T06:00:00.370" v="3678" actId="207"/>
          <ac:graphicFrameMkLst>
            <pc:docMk/>
            <pc:sldMk cId="1085442211" sldId="881"/>
            <ac:graphicFrameMk id="22530" creationId="{00000000-0000-0000-0000-000000000000}"/>
          </ac:graphicFrameMkLst>
        </pc:graphicFrameChg>
        <pc:graphicFrameChg chg="mod">
          <ac:chgData name="Harpreet Sawhney" userId="7f938375-eb16-473b-aae2-b319b7e9a2c5" providerId="ADAL" clId="{A7252914-22BA-4860-8B3B-CAA8873C4165}" dt="2020-05-06T06:00:16.874" v="3679" actId="207"/>
          <ac:graphicFrameMkLst>
            <pc:docMk/>
            <pc:sldMk cId="1085442211" sldId="881"/>
            <ac:graphicFrameMk id="22531" creationId="{00000000-0000-0000-0000-000000000000}"/>
          </ac:graphicFrameMkLst>
        </pc:graphicFrameChg>
        <pc:picChg chg="mod">
          <ac:chgData name="Harpreet Sawhney" userId="7f938375-eb16-473b-aae2-b319b7e9a2c5" providerId="ADAL" clId="{A7252914-22BA-4860-8B3B-CAA8873C4165}" dt="2020-05-06T06:00:25.993" v="3682" actId="14100"/>
          <ac:picMkLst>
            <pc:docMk/>
            <pc:sldMk cId="1085442211" sldId="881"/>
            <ac:picMk id="22533" creationId="{00000000-0000-0000-0000-000000000000}"/>
          </ac:picMkLst>
        </pc:picChg>
      </pc:sldChg>
      <pc:sldChg chg="addSp delSp modSp add mod">
        <pc:chgData name="Harpreet Sawhney" userId="7f938375-eb16-473b-aae2-b319b7e9a2c5" providerId="ADAL" clId="{A7252914-22BA-4860-8B3B-CAA8873C4165}" dt="2020-05-09T20:33:13.941" v="3748" actId="22"/>
        <pc:sldMkLst>
          <pc:docMk/>
          <pc:sldMk cId="450099675" sldId="882"/>
        </pc:sldMkLst>
        <pc:spChg chg="add">
          <ac:chgData name="Harpreet Sawhney" userId="7f938375-eb16-473b-aae2-b319b7e9a2c5" providerId="ADAL" clId="{A7252914-22BA-4860-8B3B-CAA8873C4165}" dt="2020-05-09T20:30:44.064" v="3705" actId="22"/>
          <ac:spMkLst>
            <pc:docMk/>
            <pc:sldMk cId="450099675" sldId="882"/>
            <ac:spMk id="2" creationId="{DC8B6B6A-A4C1-4E62-931F-425916AE438E}"/>
          </ac:spMkLst>
        </pc:spChg>
        <pc:spChg chg="add">
          <ac:chgData name="Harpreet Sawhney" userId="7f938375-eb16-473b-aae2-b319b7e9a2c5" providerId="ADAL" clId="{A7252914-22BA-4860-8B3B-CAA8873C4165}" dt="2020-05-09T20:33:13.941" v="3748" actId="22"/>
          <ac:spMkLst>
            <pc:docMk/>
            <pc:sldMk cId="450099675" sldId="882"/>
            <ac:spMk id="3" creationId="{F085B986-CB0B-4AB9-93A4-B97D114367DF}"/>
          </ac:spMkLst>
        </pc:spChg>
        <pc:spChg chg="mod">
          <ac:chgData name="Harpreet Sawhney" userId="7f938375-eb16-473b-aae2-b319b7e9a2c5" providerId="ADAL" clId="{A7252914-22BA-4860-8B3B-CAA8873C4165}" dt="2020-05-06T06:00:58.485" v="3684" actId="14100"/>
          <ac:spMkLst>
            <pc:docMk/>
            <pc:sldMk cId="450099675" sldId="882"/>
            <ac:spMk id="23555" creationId="{00000000-0000-0000-0000-000000000000}"/>
          </ac:spMkLst>
        </pc:spChg>
        <pc:spChg chg="del mod">
          <ac:chgData name="Harpreet Sawhney" userId="7f938375-eb16-473b-aae2-b319b7e9a2c5" providerId="ADAL" clId="{A7252914-22BA-4860-8B3B-CAA8873C4165}" dt="2020-05-09T20:30:43.188" v="3704" actId="478"/>
          <ac:spMkLst>
            <pc:docMk/>
            <pc:sldMk cId="450099675" sldId="882"/>
            <ac:spMk id="23556" creationId="{00000000-0000-0000-0000-000000000000}"/>
          </ac:spMkLst>
        </pc:spChg>
        <pc:graphicFrameChg chg="mod">
          <ac:chgData name="Harpreet Sawhney" userId="7f938375-eb16-473b-aae2-b319b7e9a2c5" providerId="ADAL" clId="{A7252914-22BA-4860-8B3B-CAA8873C4165}" dt="2020-05-06T06:01:01.345" v="3685" actId="14100"/>
          <ac:graphicFrameMkLst>
            <pc:docMk/>
            <pc:sldMk cId="450099675" sldId="882"/>
            <ac:graphicFrameMk id="23554" creationId="{00000000-0000-0000-0000-000000000000}"/>
          </ac:graphicFrameMkLst>
        </pc:graphicFrameChg>
      </pc:sldChg>
      <pc:sldChg chg="addSp add mod">
        <pc:chgData name="Harpreet Sawhney" userId="7f938375-eb16-473b-aae2-b319b7e9a2c5" providerId="ADAL" clId="{A7252914-22BA-4860-8B3B-CAA8873C4165}" dt="2020-05-09T20:33:08.246" v="3745" actId="22"/>
        <pc:sldMkLst>
          <pc:docMk/>
          <pc:sldMk cId="1508789228" sldId="883"/>
        </pc:sldMkLst>
        <pc:spChg chg="add">
          <ac:chgData name="Harpreet Sawhney" userId="7f938375-eb16-473b-aae2-b319b7e9a2c5" providerId="ADAL" clId="{A7252914-22BA-4860-8B3B-CAA8873C4165}" dt="2020-05-09T20:33:08.246" v="3745" actId="22"/>
          <ac:spMkLst>
            <pc:docMk/>
            <pc:sldMk cId="1508789228" sldId="883"/>
            <ac:spMk id="2" creationId="{A1A1786A-0BAF-4A1B-BFBC-3EDEA30EC21F}"/>
          </ac:spMkLst>
        </pc:spChg>
      </pc:sldChg>
      <pc:sldChg chg="mod modShow">
        <pc:chgData name="Harpreet Sawhney" userId="7f938375-eb16-473b-aae2-b319b7e9a2c5" providerId="ADAL" clId="{A7252914-22BA-4860-8B3B-CAA8873C4165}" dt="2020-05-12T04:25:15.250" v="4895" actId="729"/>
        <pc:sldMkLst>
          <pc:docMk/>
          <pc:sldMk cId="0" sldId="1066"/>
        </pc:sldMkLst>
      </pc:sldChg>
      <pc:sldChg chg="mod modShow">
        <pc:chgData name="Harpreet Sawhney" userId="7f938375-eb16-473b-aae2-b319b7e9a2c5" providerId="ADAL" clId="{A7252914-22BA-4860-8B3B-CAA8873C4165}" dt="2020-05-12T04:25:15.250" v="4895" actId="729"/>
        <pc:sldMkLst>
          <pc:docMk/>
          <pc:sldMk cId="0" sldId="1067"/>
        </pc:sldMkLst>
      </pc:sldChg>
      <pc:sldChg chg="mod modShow">
        <pc:chgData name="Harpreet Sawhney" userId="7f938375-eb16-473b-aae2-b319b7e9a2c5" providerId="ADAL" clId="{A7252914-22BA-4860-8B3B-CAA8873C4165}" dt="2020-05-12T04:25:15.250" v="4895" actId="729"/>
        <pc:sldMkLst>
          <pc:docMk/>
          <pc:sldMk cId="1269970894" sldId="1068"/>
        </pc:sldMkLst>
      </pc:sldChg>
      <pc:sldChg chg="mod modShow">
        <pc:chgData name="Harpreet Sawhney" userId="7f938375-eb16-473b-aae2-b319b7e9a2c5" providerId="ADAL" clId="{A7252914-22BA-4860-8B3B-CAA8873C4165}" dt="2020-05-12T04:25:15.250" v="4895" actId="729"/>
        <pc:sldMkLst>
          <pc:docMk/>
          <pc:sldMk cId="2892015795" sldId="1069"/>
        </pc:sldMkLst>
      </pc:sldChg>
      <pc:sldChg chg="addSp modSp new mod">
        <pc:chgData name="Harpreet Sawhney" userId="7f938375-eb16-473b-aae2-b319b7e9a2c5" providerId="ADAL" clId="{A7252914-22BA-4860-8B3B-CAA8873C4165}" dt="2020-05-04T04:16:06.365" v="157" actId="1076"/>
        <pc:sldMkLst>
          <pc:docMk/>
          <pc:sldMk cId="2438707102" sldId="1070"/>
        </pc:sldMkLst>
        <pc:spChg chg="mod">
          <ac:chgData name="Harpreet Sawhney" userId="7f938375-eb16-473b-aae2-b319b7e9a2c5" providerId="ADAL" clId="{A7252914-22BA-4860-8B3B-CAA8873C4165}" dt="2020-05-04T04:15:45.964" v="148" actId="1076"/>
          <ac:spMkLst>
            <pc:docMk/>
            <pc:sldMk cId="2438707102" sldId="1070"/>
            <ac:spMk id="2" creationId="{20915BF8-D2C6-4B86-B43C-C45C0B5D6F29}"/>
          </ac:spMkLst>
        </pc:spChg>
        <pc:picChg chg="add mod">
          <ac:chgData name="Harpreet Sawhney" userId="7f938375-eb16-473b-aae2-b319b7e9a2c5" providerId="ADAL" clId="{A7252914-22BA-4860-8B3B-CAA8873C4165}" dt="2020-05-04T04:16:03.606" v="156" actId="1076"/>
          <ac:picMkLst>
            <pc:docMk/>
            <pc:sldMk cId="2438707102" sldId="1070"/>
            <ac:picMk id="5" creationId="{EC86C4D4-77BC-4987-AA82-1AF1ECEFDE57}"/>
          </ac:picMkLst>
        </pc:picChg>
        <pc:picChg chg="add mod">
          <ac:chgData name="Harpreet Sawhney" userId="7f938375-eb16-473b-aae2-b319b7e9a2c5" providerId="ADAL" clId="{A7252914-22BA-4860-8B3B-CAA8873C4165}" dt="2020-05-04T04:16:00.519" v="153" actId="1076"/>
          <ac:picMkLst>
            <pc:docMk/>
            <pc:sldMk cId="2438707102" sldId="1070"/>
            <ac:picMk id="7" creationId="{E05387DD-41C9-4F79-811A-38124985A5D4}"/>
          </ac:picMkLst>
        </pc:picChg>
        <pc:picChg chg="add mod">
          <ac:chgData name="Harpreet Sawhney" userId="7f938375-eb16-473b-aae2-b319b7e9a2c5" providerId="ADAL" clId="{A7252914-22BA-4860-8B3B-CAA8873C4165}" dt="2020-05-04T04:15:40.890" v="146" actId="1076"/>
          <ac:picMkLst>
            <pc:docMk/>
            <pc:sldMk cId="2438707102" sldId="1070"/>
            <ac:picMk id="9" creationId="{80CCBED7-61EC-4AB4-BDFC-27E273F0A30C}"/>
          </ac:picMkLst>
        </pc:picChg>
        <pc:picChg chg="add mod">
          <ac:chgData name="Harpreet Sawhney" userId="7f938375-eb16-473b-aae2-b319b7e9a2c5" providerId="ADAL" clId="{A7252914-22BA-4860-8B3B-CAA8873C4165}" dt="2020-05-04T04:16:02.582" v="155" actId="1076"/>
          <ac:picMkLst>
            <pc:docMk/>
            <pc:sldMk cId="2438707102" sldId="1070"/>
            <ac:picMk id="11" creationId="{2EEADB6B-9F3D-43E9-8ACC-F7A62399AC4B}"/>
          </ac:picMkLst>
        </pc:picChg>
        <pc:picChg chg="add mod">
          <ac:chgData name="Harpreet Sawhney" userId="7f938375-eb16-473b-aae2-b319b7e9a2c5" providerId="ADAL" clId="{A7252914-22BA-4860-8B3B-CAA8873C4165}" dt="2020-05-04T04:16:01.510" v="154" actId="1076"/>
          <ac:picMkLst>
            <pc:docMk/>
            <pc:sldMk cId="2438707102" sldId="1070"/>
            <ac:picMk id="13" creationId="{ED868D8C-600B-4F31-8422-98F43F61EE1A}"/>
          </ac:picMkLst>
        </pc:picChg>
        <pc:picChg chg="add mod">
          <ac:chgData name="Harpreet Sawhney" userId="7f938375-eb16-473b-aae2-b319b7e9a2c5" providerId="ADAL" clId="{A7252914-22BA-4860-8B3B-CAA8873C4165}" dt="2020-05-04T04:15:41.915" v="147" actId="1076"/>
          <ac:picMkLst>
            <pc:docMk/>
            <pc:sldMk cId="2438707102" sldId="1070"/>
            <ac:picMk id="15" creationId="{55ABD247-22A3-437B-A02C-6DB0CA678EE8}"/>
          </ac:picMkLst>
        </pc:picChg>
        <pc:picChg chg="add mod">
          <ac:chgData name="Harpreet Sawhney" userId="7f938375-eb16-473b-aae2-b319b7e9a2c5" providerId="ADAL" clId="{A7252914-22BA-4860-8B3B-CAA8873C4165}" dt="2020-05-04T04:16:06.365" v="157" actId="1076"/>
          <ac:picMkLst>
            <pc:docMk/>
            <pc:sldMk cId="2438707102" sldId="1070"/>
            <ac:picMk id="17" creationId="{CB763182-1A41-430B-8D1E-C13727EF7C6D}"/>
          </ac:picMkLst>
        </pc:picChg>
      </pc:sldChg>
      <pc:sldChg chg="modSp new mod">
        <pc:chgData name="Harpreet Sawhney" userId="7f938375-eb16-473b-aae2-b319b7e9a2c5" providerId="ADAL" clId="{A7252914-22BA-4860-8B3B-CAA8873C4165}" dt="2020-05-04T04:17:40.591" v="365" actId="20577"/>
        <pc:sldMkLst>
          <pc:docMk/>
          <pc:sldMk cId="15432481" sldId="1071"/>
        </pc:sldMkLst>
        <pc:spChg chg="mod">
          <ac:chgData name="Harpreet Sawhney" userId="7f938375-eb16-473b-aae2-b319b7e9a2c5" providerId="ADAL" clId="{A7252914-22BA-4860-8B3B-CAA8873C4165}" dt="2020-05-04T04:16:45.269" v="204" actId="14100"/>
          <ac:spMkLst>
            <pc:docMk/>
            <pc:sldMk cId="15432481" sldId="1071"/>
            <ac:spMk id="2" creationId="{0E14A1A4-5284-4DA9-9F4F-54D5873315D2}"/>
          </ac:spMkLst>
        </pc:spChg>
        <pc:spChg chg="mod">
          <ac:chgData name="Harpreet Sawhney" userId="7f938375-eb16-473b-aae2-b319b7e9a2c5" providerId="ADAL" clId="{A7252914-22BA-4860-8B3B-CAA8873C4165}" dt="2020-05-04T04:17:40.591" v="365" actId="20577"/>
          <ac:spMkLst>
            <pc:docMk/>
            <pc:sldMk cId="15432481" sldId="1071"/>
            <ac:spMk id="3" creationId="{EF0AF1CE-530E-4EF3-8FDF-4750A27C6320}"/>
          </ac:spMkLst>
        </pc:spChg>
      </pc:sldChg>
      <pc:sldChg chg="modSp add mod">
        <pc:chgData name="Harpreet Sawhney" userId="7f938375-eb16-473b-aae2-b319b7e9a2c5" providerId="ADAL" clId="{A7252914-22BA-4860-8B3B-CAA8873C4165}" dt="2020-05-12T20:14:57.170" v="6387" actId="5793"/>
        <pc:sldMkLst>
          <pc:docMk/>
          <pc:sldMk cId="1185137390" sldId="1072"/>
        </pc:sldMkLst>
        <pc:spChg chg="mod">
          <ac:chgData name="Harpreet Sawhney" userId="7f938375-eb16-473b-aae2-b319b7e9a2c5" providerId="ADAL" clId="{A7252914-22BA-4860-8B3B-CAA8873C4165}" dt="2020-05-12T20:14:57.170" v="6387" actId="5793"/>
          <ac:spMkLst>
            <pc:docMk/>
            <pc:sldMk cId="1185137390" sldId="1072"/>
            <ac:spMk id="3" creationId="{EF0AF1CE-530E-4EF3-8FDF-4750A27C6320}"/>
          </ac:spMkLst>
        </pc:spChg>
      </pc:sldChg>
      <pc:sldChg chg="addSp delSp modSp new mod">
        <pc:chgData name="Harpreet Sawhney" userId="7f938375-eb16-473b-aae2-b319b7e9a2c5" providerId="ADAL" clId="{A7252914-22BA-4860-8B3B-CAA8873C4165}" dt="2020-05-04T04:26:39.571" v="761" actId="1076"/>
        <pc:sldMkLst>
          <pc:docMk/>
          <pc:sldMk cId="3924343208" sldId="1073"/>
        </pc:sldMkLst>
        <pc:spChg chg="add del mod">
          <ac:chgData name="Harpreet Sawhney" userId="7f938375-eb16-473b-aae2-b319b7e9a2c5" providerId="ADAL" clId="{A7252914-22BA-4860-8B3B-CAA8873C4165}" dt="2020-05-04T04:23:36.061" v="743" actId="478"/>
          <ac:spMkLst>
            <pc:docMk/>
            <pc:sldMk cId="3924343208" sldId="1073"/>
            <ac:spMk id="3" creationId="{FC7E6E08-489D-4A94-B82E-258BFAF8A4A5}"/>
          </ac:spMkLst>
        </pc:spChg>
        <pc:spChg chg="add mod">
          <ac:chgData name="Harpreet Sawhney" userId="7f938375-eb16-473b-aae2-b319b7e9a2c5" providerId="ADAL" clId="{A7252914-22BA-4860-8B3B-CAA8873C4165}" dt="2020-05-04T04:25:21.018" v="754" actId="1076"/>
          <ac:spMkLst>
            <pc:docMk/>
            <pc:sldMk cId="3924343208" sldId="1073"/>
            <ac:spMk id="6" creationId="{4BCE10EB-2F42-4901-84C0-CAF744A19D9A}"/>
          </ac:spMkLst>
        </pc:spChg>
        <pc:spChg chg="add mod">
          <ac:chgData name="Harpreet Sawhney" userId="7f938375-eb16-473b-aae2-b319b7e9a2c5" providerId="ADAL" clId="{A7252914-22BA-4860-8B3B-CAA8873C4165}" dt="2020-05-04T04:25:18.690" v="753" actId="1076"/>
          <ac:spMkLst>
            <pc:docMk/>
            <pc:sldMk cId="3924343208" sldId="1073"/>
            <ac:spMk id="8" creationId="{8D5C6F0B-257E-4170-A61A-CD93311EC9D5}"/>
          </ac:spMkLst>
        </pc:spChg>
        <pc:spChg chg="add mod">
          <ac:chgData name="Harpreet Sawhney" userId="7f938375-eb16-473b-aae2-b319b7e9a2c5" providerId="ADAL" clId="{A7252914-22BA-4860-8B3B-CAA8873C4165}" dt="2020-05-04T04:26:39.571" v="761" actId="1076"/>
          <ac:spMkLst>
            <pc:docMk/>
            <pc:sldMk cId="3924343208" sldId="1073"/>
            <ac:spMk id="11" creationId="{2B611FE5-179C-413F-BF4A-E70599233148}"/>
          </ac:spMkLst>
        </pc:spChg>
        <pc:picChg chg="add mod">
          <ac:chgData name="Harpreet Sawhney" userId="7f938375-eb16-473b-aae2-b319b7e9a2c5" providerId="ADAL" clId="{A7252914-22BA-4860-8B3B-CAA8873C4165}" dt="2020-05-04T04:24:15.726" v="745" actId="1076"/>
          <ac:picMkLst>
            <pc:docMk/>
            <pc:sldMk cId="3924343208" sldId="1073"/>
            <ac:picMk id="4" creationId="{6AC05337-7EBF-4C89-8BCF-3D3E34BA7A15}"/>
          </ac:picMkLst>
        </pc:picChg>
        <pc:picChg chg="add mod">
          <ac:chgData name="Harpreet Sawhney" userId="7f938375-eb16-473b-aae2-b319b7e9a2c5" providerId="ADAL" clId="{A7252914-22BA-4860-8B3B-CAA8873C4165}" dt="2020-05-04T04:26:10.625" v="756" actId="1076"/>
          <ac:picMkLst>
            <pc:docMk/>
            <pc:sldMk cId="3924343208" sldId="1073"/>
            <ac:picMk id="9" creationId="{504F2E6B-16E1-40CC-869F-91B3F3B326C7}"/>
          </ac:picMkLst>
        </pc:picChg>
      </pc:sldChg>
      <pc:sldChg chg="addSp delSp modSp new mod">
        <pc:chgData name="Harpreet Sawhney" userId="7f938375-eb16-473b-aae2-b319b7e9a2c5" providerId="ADAL" clId="{A7252914-22BA-4860-8B3B-CAA8873C4165}" dt="2020-05-04T04:38:41.709" v="1012" actId="6549"/>
        <pc:sldMkLst>
          <pc:docMk/>
          <pc:sldMk cId="819256097" sldId="1074"/>
        </pc:sldMkLst>
        <pc:spChg chg="mod">
          <ac:chgData name="Harpreet Sawhney" userId="7f938375-eb16-473b-aae2-b319b7e9a2c5" providerId="ADAL" clId="{A7252914-22BA-4860-8B3B-CAA8873C4165}" dt="2020-05-04T04:33:29.107" v="836" actId="20577"/>
          <ac:spMkLst>
            <pc:docMk/>
            <pc:sldMk cId="819256097" sldId="1074"/>
            <ac:spMk id="2" creationId="{4FA2E746-DFD1-4111-8339-DD2CB095D1FA}"/>
          </ac:spMkLst>
        </pc:spChg>
        <pc:spChg chg="del mod">
          <ac:chgData name="Harpreet Sawhney" userId="7f938375-eb16-473b-aae2-b319b7e9a2c5" providerId="ADAL" clId="{A7252914-22BA-4860-8B3B-CAA8873C4165}" dt="2020-05-04T04:35:05.696" v="844"/>
          <ac:spMkLst>
            <pc:docMk/>
            <pc:sldMk cId="819256097" sldId="1074"/>
            <ac:spMk id="3" creationId="{BF23C809-A394-4404-BB73-B07C4F09411D}"/>
          </ac:spMkLst>
        </pc:spChg>
        <pc:spChg chg="add mod">
          <ac:chgData name="Harpreet Sawhney" userId="7f938375-eb16-473b-aae2-b319b7e9a2c5" providerId="ADAL" clId="{A7252914-22BA-4860-8B3B-CAA8873C4165}" dt="2020-05-04T04:36:09.939" v="869" actId="403"/>
          <ac:spMkLst>
            <pc:docMk/>
            <pc:sldMk cId="819256097" sldId="1074"/>
            <ac:spMk id="6" creationId="{9EDDE9E4-B6DB-4BF1-9E06-2ADA7E88D30A}"/>
          </ac:spMkLst>
        </pc:spChg>
        <pc:spChg chg="add mod">
          <ac:chgData name="Harpreet Sawhney" userId="7f938375-eb16-473b-aae2-b319b7e9a2c5" providerId="ADAL" clId="{A7252914-22BA-4860-8B3B-CAA8873C4165}" dt="2020-05-04T04:36:55.210" v="879" actId="207"/>
          <ac:spMkLst>
            <pc:docMk/>
            <pc:sldMk cId="819256097" sldId="1074"/>
            <ac:spMk id="8" creationId="{49A9A003-9550-48B4-818E-BF48A5A4CC55}"/>
          </ac:spMkLst>
        </pc:spChg>
        <pc:spChg chg="add mod">
          <ac:chgData name="Harpreet Sawhney" userId="7f938375-eb16-473b-aae2-b319b7e9a2c5" providerId="ADAL" clId="{A7252914-22BA-4860-8B3B-CAA8873C4165}" dt="2020-05-04T04:37:27.464" v="883" actId="207"/>
          <ac:spMkLst>
            <pc:docMk/>
            <pc:sldMk cId="819256097" sldId="1074"/>
            <ac:spMk id="10" creationId="{B95B4BD5-5471-4460-B1AC-B7CFF7AE5F71}"/>
          </ac:spMkLst>
        </pc:spChg>
        <pc:spChg chg="add mod">
          <ac:chgData name="Harpreet Sawhney" userId="7f938375-eb16-473b-aae2-b319b7e9a2c5" providerId="ADAL" clId="{A7252914-22BA-4860-8B3B-CAA8873C4165}" dt="2020-05-04T04:38:41.709" v="1012" actId="6549"/>
          <ac:spMkLst>
            <pc:docMk/>
            <pc:sldMk cId="819256097" sldId="1074"/>
            <ac:spMk id="11" creationId="{69093136-4F19-483A-96D9-A8EC22917224}"/>
          </ac:spMkLst>
        </pc:spChg>
        <pc:graphicFrameChg chg="add mod modGraphic">
          <ac:chgData name="Harpreet Sawhney" userId="7f938375-eb16-473b-aae2-b319b7e9a2c5" providerId="ADAL" clId="{A7252914-22BA-4860-8B3B-CAA8873C4165}" dt="2020-05-04T04:36:26.790" v="874" actId="1076"/>
          <ac:graphicFrameMkLst>
            <pc:docMk/>
            <pc:sldMk cId="819256097" sldId="1074"/>
            <ac:graphicFrameMk id="5" creationId="{01AA4D7E-7064-4775-AFB4-5612CC9028B4}"/>
          </ac:graphicFrameMkLst>
        </pc:graphicFrameChg>
        <pc:picChg chg="add mod">
          <ac:chgData name="Harpreet Sawhney" userId="7f938375-eb16-473b-aae2-b319b7e9a2c5" providerId="ADAL" clId="{A7252914-22BA-4860-8B3B-CAA8873C4165}" dt="2020-05-04T04:34:23.604" v="843" actId="1076"/>
          <ac:picMkLst>
            <pc:docMk/>
            <pc:sldMk cId="819256097" sldId="1074"/>
            <ac:picMk id="4" creationId="{1FDDF1F4-D523-493A-8D33-859247835DFE}"/>
          </ac:picMkLst>
        </pc:picChg>
      </pc:sldChg>
      <pc:sldChg chg="addSp modSp new mod">
        <pc:chgData name="Harpreet Sawhney" userId="7f938375-eb16-473b-aae2-b319b7e9a2c5" providerId="ADAL" clId="{A7252914-22BA-4860-8B3B-CAA8873C4165}" dt="2020-05-04T04:47:10.997" v="1216" actId="20577"/>
        <pc:sldMkLst>
          <pc:docMk/>
          <pc:sldMk cId="2793893811" sldId="1075"/>
        </pc:sldMkLst>
        <pc:spChg chg="mod">
          <ac:chgData name="Harpreet Sawhney" userId="7f938375-eb16-473b-aae2-b319b7e9a2c5" providerId="ADAL" clId="{A7252914-22BA-4860-8B3B-CAA8873C4165}" dt="2020-05-04T04:42:52.801" v="1126" actId="14100"/>
          <ac:spMkLst>
            <pc:docMk/>
            <pc:sldMk cId="2793893811" sldId="1075"/>
            <ac:spMk id="2" creationId="{B1995EB0-C48B-476C-BCA7-0EFD40046139}"/>
          </ac:spMkLst>
        </pc:spChg>
        <pc:spChg chg="mod">
          <ac:chgData name="Harpreet Sawhney" userId="7f938375-eb16-473b-aae2-b319b7e9a2c5" providerId="ADAL" clId="{A7252914-22BA-4860-8B3B-CAA8873C4165}" dt="2020-05-04T04:47:10.997" v="1216" actId="20577"/>
          <ac:spMkLst>
            <pc:docMk/>
            <pc:sldMk cId="2793893811" sldId="1075"/>
            <ac:spMk id="3" creationId="{A36D47D3-41FC-454B-BE70-1691385BBF6B}"/>
          </ac:spMkLst>
        </pc:spChg>
        <pc:picChg chg="add mod">
          <ac:chgData name="Harpreet Sawhney" userId="7f938375-eb16-473b-aae2-b319b7e9a2c5" providerId="ADAL" clId="{A7252914-22BA-4860-8B3B-CAA8873C4165}" dt="2020-05-04T04:45:47.325" v="1137" actId="1076"/>
          <ac:picMkLst>
            <pc:docMk/>
            <pc:sldMk cId="2793893811" sldId="1075"/>
            <ac:picMk id="4" creationId="{E4D09E67-FA7B-4669-9306-71F22A6B8896}"/>
          </ac:picMkLst>
        </pc:picChg>
        <pc:picChg chg="add mod">
          <ac:chgData name="Harpreet Sawhney" userId="7f938375-eb16-473b-aae2-b319b7e9a2c5" providerId="ADAL" clId="{A7252914-22BA-4860-8B3B-CAA8873C4165}" dt="2020-05-04T04:46:48.848" v="1140" actId="14100"/>
          <ac:picMkLst>
            <pc:docMk/>
            <pc:sldMk cId="2793893811" sldId="1075"/>
            <ac:picMk id="5" creationId="{A347948F-FAAD-4613-B2F3-AD18D9E2503F}"/>
          </ac:picMkLst>
        </pc:picChg>
      </pc:sldChg>
      <pc:sldChg chg="addSp delSp modSp new del mod">
        <pc:chgData name="Harpreet Sawhney" userId="7f938375-eb16-473b-aae2-b319b7e9a2c5" providerId="ADAL" clId="{A7252914-22BA-4860-8B3B-CAA8873C4165}" dt="2020-05-06T06:02:51.313" v="3691" actId="2696"/>
        <pc:sldMkLst>
          <pc:docMk/>
          <pc:sldMk cId="2111184493" sldId="1076"/>
        </pc:sldMkLst>
        <pc:spChg chg="mod">
          <ac:chgData name="Harpreet Sawhney" userId="7f938375-eb16-473b-aae2-b319b7e9a2c5" providerId="ADAL" clId="{A7252914-22BA-4860-8B3B-CAA8873C4165}" dt="2020-05-04T05:02:19.143" v="1288" actId="113"/>
          <ac:spMkLst>
            <pc:docMk/>
            <pc:sldMk cId="2111184493" sldId="1076"/>
            <ac:spMk id="2" creationId="{BF900F0A-F6C4-4C9F-BF6F-0139993231B7}"/>
          </ac:spMkLst>
        </pc:spChg>
        <pc:spChg chg="mod">
          <ac:chgData name="Harpreet Sawhney" userId="7f938375-eb16-473b-aae2-b319b7e9a2c5" providerId="ADAL" clId="{A7252914-22BA-4860-8B3B-CAA8873C4165}" dt="2020-05-04T05:06:25.389" v="1474" actId="207"/>
          <ac:spMkLst>
            <pc:docMk/>
            <pc:sldMk cId="2111184493" sldId="1076"/>
            <ac:spMk id="3" creationId="{D6CA63F9-AA1D-4A60-8144-70E6A4764DBE}"/>
          </ac:spMkLst>
        </pc:spChg>
        <pc:spChg chg="add del mod">
          <ac:chgData name="Harpreet Sawhney" userId="7f938375-eb16-473b-aae2-b319b7e9a2c5" providerId="ADAL" clId="{A7252914-22BA-4860-8B3B-CAA8873C4165}" dt="2020-05-04T05:03:33.871" v="1314"/>
          <ac:spMkLst>
            <pc:docMk/>
            <pc:sldMk cId="2111184493" sldId="1076"/>
            <ac:spMk id="5" creationId="{A427D94F-8765-451B-BE71-DFF59A4304F2}"/>
          </ac:spMkLst>
        </pc:spChg>
        <pc:spChg chg="add mod">
          <ac:chgData name="Harpreet Sawhney" userId="7f938375-eb16-473b-aae2-b319b7e9a2c5" providerId="ADAL" clId="{A7252914-22BA-4860-8B3B-CAA8873C4165}" dt="2020-05-04T05:03:47.444" v="1325" actId="1076"/>
          <ac:spMkLst>
            <pc:docMk/>
            <pc:sldMk cId="2111184493" sldId="1076"/>
            <ac:spMk id="7" creationId="{8DCA31E2-9840-4BF2-8598-E5DC360A4D63}"/>
          </ac:spMkLst>
        </pc:spChg>
        <pc:picChg chg="add mod">
          <ac:chgData name="Harpreet Sawhney" userId="7f938375-eb16-473b-aae2-b319b7e9a2c5" providerId="ADAL" clId="{A7252914-22BA-4860-8B3B-CAA8873C4165}" dt="2020-05-04T05:03:00.581" v="1309" actId="1076"/>
          <ac:picMkLst>
            <pc:docMk/>
            <pc:sldMk cId="2111184493" sldId="1076"/>
            <ac:picMk id="4" creationId="{3F8455AE-2E3E-453E-9692-C72B95B664DB}"/>
          </ac:picMkLst>
        </pc:picChg>
        <pc:picChg chg="add del">
          <ac:chgData name="Harpreet Sawhney" userId="7f938375-eb16-473b-aae2-b319b7e9a2c5" providerId="ADAL" clId="{A7252914-22BA-4860-8B3B-CAA8873C4165}" dt="2020-05-04T05:03:33.868" v="1312"/>
          <ac:picMkLst>
            <pc:docMk/>
            <pc:sldMk cId="2111184493" sldId="1076"/>
            <ac:picMk id="6" creationId="{3D71268B-1B74-449A-9148-776FD4D2CCE2}"/>
          </ac:picMkLst>
        </pc:picChg>
      </pc:sldChg>
      <pc:sldChg chg="addSp modSp new del mod">
        <pc:chgData name="Harpreet Sawhney" userId="7f938375-eb16-473b-aae2-b319b7e9a2c5" providerId="ADAL" clId="{A7252914-22BA-4860-8B3B-CAA8873C4165}" dt="2020-05-06T06:02:51.313" v="3691" actId="2696"/>
        <pc:sldMkLst>
          <pc:docMk/>
          <pc:sldMk cId="4289094293" sldId="1077"/>
        </pc:sldMkLst>
        <pc:spChg chg="mod">
          <ac:chgData name="Harpreet Sawhney" userId="7f938375-eb16-473b-aae2-b319b7e9a2c5" providerId="ADAL" clId="{A7252914-22BA-4860-8B3B-CAA8873C4165}" dt="2020-05-04T05:13:37.603" v="1488" actId="313"/>
          <ac:spMkLst>
            <pc:docMk/>
            <pc:sldMk cId="4289094293" sldId="1077"/>
            <ac:spMk id="2" creationId="{5A116478-75BE-4CF2-BD42-114E4E7D0CD2}"/>
          </ac:spMkLst>
        </pc:spChg>
        <pc:picChg chg="add mod">
          <ac:chgData name="Harpreet Sawhney" userId="7f938375-eb16-473b-aae2-b319b7e9a2c5" providerId="ADAL" clId="{A7252914-22BA-4860-8B3B-CAA8873C4165}" dt="2020-05-04T05:13:42.834" v="1490" actId="1076"/>
          <ac:picMkLst>
            <pc:docMk/>
            <pc:sldMk cId="4289094293" sldId="1077"/>
            <ac:picMk id="3" creationId="{E73186D8-3DD0-4D66-9916-21DD49C273AB}"/>
          </ac:picMkLst>
        </pc:picChg>
      </pc:sldChg>
      <pc:sldChg chg="addSp modSp new del mod">
        <pc:chgData name="Harpreet Sawhney" userId="7f938375-eb16-473b-aae2-b319b7e9a2c5" providerId="ADAL" clId="{A7252914-22BA-4860-8B3B-CAA8873C4165}" dt="2020-05-06T06:02:51.313" v="3691" actId="2696"/>
        <pc:sldMkLst>
          <pc:docMk/>
          <pc:sldMk cId="258779298" sldId="1078"/>
        </pc:sldMkLst>
        <pc:spChg chg="mod">
          <ac:chgData name="Harpreet Sawhney" userId="7f938375-eb16-473b-aae2-b319b7e9a2c5" providerId="ADAL" clId="{A7252914-22BA-4860-8B3B-CAA8873C4165}" dt="2020-05-04T05:23:47.173" v="1702" actId="313"/>
          <ac:spMkLst>
            <pc:docMk/>
            <pc:sldMk cId="258779298" sldId="1078"/>
            <ac:spMk id="2" creationId="{AE519819-A615-4EB3-B864-D4AA2DF38346}"/>
          </ac:spMkLst>
        </pc:spChg>
        <pc:spChg chg="mod">
          <ac:chgData name="Harpreet Sawhney" userId="7f938375-eb16-473b-aae2-b319b7e9a2c5" providerId="ADAL" clId="{A7252914-22BA-4860-8B3B-CAA8873C4165}" dt="2020-05-04T05:23:42.653" v="1701" actId="255"/>
          <ac:spMkLst>
            <pc:docMk/>
            <pc:sldMk cId="258779298" sldId="1078"/>
            <ac:spMk id="3" creationId="{9ABEE3F6-2CF6-4246-AB31-994746EF58A8}"/>
          </ac:spMkLst>
        </pc:spChg>
        <pc:spChg chg="add mod">
          <ac:chgData name="Harpreet Sawhney" userId="7f938375-eb16-473b-aae2-b319b7e9a2c5" providerId="ADAL" clId="{A7252914-22BA-4860-8B3B-CAA8873C4165}" dt="2020-05-04T05:19:55.862" v="1564" actId="1076"/>
          <ac:spMkLst>
            <pc:docMk/>
            <pc:sldMk cId="258779298" sldId="1078"/>
            <ac:spMk id="5" creationId="{0E665F02-2017-499C-8D53-4EDD8ADE8BB6}"/>
          </ac:spMkLst>
        </pc:spChg>
        <pc:spChg chg="add mod">
          <ac:chgData name="Harpreet Sawhney" userId="7f938375-eb16-473b-aae2-b319b7e9a2c5" providerId="ADAL" clId="{A7252914-22BA-4860-8B3B-CAA8873C4165}" dt="2020-05-04T05:20:11.565" v="1575" actId="1076"/>
          <ac:spMkLst>
            <pc:docMk/>
            <pc:sldMk cId="258779298" sldId="1078"/>
            <ac:spMk id="6" creationId="{DE059D98-A889-4D62-BC60-2BA9AA4CE2DD}"/>
          </ac:spMkLst>
        </pc:spChg>
        <pc:picChg chg="add mod">
          <ac:chgData name="Harpreet Sawhney" userId="7f938375-eb16-473b-aae2-b319b7e9a2c5" providerId="ADAL" clId="{A7252914-22BA-4860-8B3B-CAA8873C4165}" dt="2020-05-04T05:23:31.844" v="1699" actId="1076"/>
          <ac:picMkLst>
            <pc:docMk/>
            <pc:sldMk cId="258779298" sldId="1078"/>
            <ac:picMk id="7" creationId="{895E271C-F9D3-4909-A851-EF40A35A4163}"/>
          </ac:picMkLst>
        </pc:picChg>
      </pc:sldChg>
      <pc:sldChg chg="addSp modSp new del mod">
        <pc:chgData name="Harpreet Sawhney" userId="7f938375-eb16-473b-aae2-b319b7e9a2c5" providerId="ADAL" clId="{A7252914-22BA-4860-8B3B-CAA8873C4165}" dt="2020-05-06T06:02:51.313" v="3691" actId="2696"/>
        <pc:sldMkLst>
          <pc:docMk/>
          <pc:sldMk cId="24385259" sldId="1079"/>
        </pc:sldMkLst>
        <pc:spChg chg="mod">
          <ac:chgData name="Harpreet Sawhney" userId="7f938375-eb16-473b-aae2-b319b7e9a2c5" providerId="ADAL" clId="{A7252914-22BA-4860-8B3B-CAA8873C4165}" dt="2020-05-04T05:25:05.703" v="1729" actId="20577"/>
          <ac:spMkLst>
            <pc:docMk/>
            <pc:sldMk cId="24385259" sldId="1079"/>
            <ac:spMk id="2" creationId="{B18E7330-4BD2-438D-A383-C02AD6151DF6}"/>
          </ac:spMkLst>
        </pc:spChg>
        <pc:picChg chg="add mod">
          <ac:chgData name="Harpreet Sawhney" userId="7f938375-eb16-473b-aae2-b319b7e9a2c5" providerId="ADAL" clId="{A7252914-22BA-4860-8B3B-CAA8873C4165}" dt="2020-05-04T05:25:35.319" v="1733" actId="1076"/>
          <ac:picMkLst>
            <pc:docMk/>
            <pc:sldMk cId="24385259" sldId="1079"/>
            <ac:picMk id="3" creationId="{15F31307-AEA8-4A8F-96DF-D552A060F0AD}"/>
          </ac:picMkLst>
        </pc:picChg>
      </pc:sldChg>
      <pc:sldChg chg="addSp modSp new del mod">
        <pc:chgData name="Harpreet Sawhney" userId="7f938375-eb16-473b-aae2-b319b7e9a2c5" providerId="ADAL" clId="{A7252914-22BA-4860-8B3B-CAA8873C4165}" dt="2020-05-06T06:02:51.313" v="3691" actId="2696"/>
        <pc:sldMkLst>
          <pc:docMk/>
          <pc:sldMk cId="2270451487" sldId="1080"/>
        </pc:sldMkLst>
        <pc:spChg chg="mod">
          <ac:chgData name="Harpreet Sawhney" userId="7f938375-eb16-473b-aae2-b319b7e9a2c5" providerId="ADAL" clId="{A7252914-22BA-4860-8B3B-CAA8873C4165}" dt="2020-05-04T05:37:52.560" v="1759" actId="113"/>
          <ac:spMkLst>
            <pc:docMk/>
            <pc:sldMk cId="2270451487" sldId="1080"/>
            <ac:spMk id="2" creationId="{BBD15870-AC52-4685-A2AB-C94DDFE8A87C}"/>
          </ac:spMkLst>
        </pc:spChg>
        <pc:spChg chg="mod">
          <ac:chgData name="Harpreet Sawhney" userId="7f938375-eb16-473b-aae2-b319b7e9a2c5" providerId="ADAL" clId="{A7252914-22BA-4860-8B3B-CAA8873C4165}" dt="2020-05-04T05:40:20.129" v="1781" actId="14100"/>
          <ac:spMkLst>
            <pc:docMk/>
            <pc:sldMk cId="2270451487" sldId="1080"/>
            <ac:spMk id="3" creationId="{CFFFACFF-450E-437E-818E-940A0F132CDA}"/>
          </ac:spMkLst>
        </pc:spChg>
        <pc:spChg chg="add mod">
          <ac:chgData name="Harpreet Sawhney" userId="7f938375-eb16-473b-aae2-b319b7e9a2c5" providerId="ADAL" clId="{A7252914-22BA-4860-8B3B-CAA8873C4165}" dt="2020-05-04T05:41:48.571" v="1811" actId="27636"/>
          <ac:spMkLst>
            <pc:docMk/>
            <pc:sldMk cId="2270451487" sldId="1080"/>
            <ac:spMk id="5" creationId="{AA85772B-E414-46A0-B6EC-9E3A9B05DFCB}"/>
          </ac:spMkLst>
        </pc:spChg>
        <pc:picChg chg="add mod">
          <ac:chgData name="Harpreet Sawhney" userId="7f938375-eb16-473b-aae2-b319b7e9a2c5" providerId="ADAL" clId="{A7252914-22BA-4860-8B3B-CAA8873C4165}" dt="2020-05-04T05:38:51.442" v="1764" actId="1076"/>
          <ac:picMkLst>
            <pc:docMk/>
            <pc:sldMk cId="2270451487" sldId="1080"/>
            <ac:picMk id="4" creationId="{6AD1BB62-5D4C-46C4-8388-06D15D30BC6F}"/>
          </ac:picMkLst>
        </pc:picChg>
      </pc:sldChg>
      <pc:sldChg chg="addSp modSp new del mod">
        <pc:chgData name="Harpreet Sawhney" userId="7f938375-eb16-473b-aae2-b319b7e9a2c5" providerId="ADAL" clId="{A7252914-22BA-4860-8B3B-CAA8873C4165}" dt="2020-05-06T06:02:51.313" v="3691" actId="2696"/>
        <pc:sldMkLst>
          <pc:docMk/>
          <pc:sldMk cId="2044898520" sldId="1081"/>
        </pc:sldMkLst>
        <pc:spChg chg="mod">
          <ac:chgData name="Harpreet Sawhney" userId="7f938375-eb16-473b-aae2-b319b7e9a2c5" providerId="ADAL" clId="{A7252914-22BA-4860-8B3B-CAA8873C4165}" dt="2020-05-04T05:42:34.852" v="1853" actId="113"/>
          <ac:spMkLst>
            <pc:docMk/>
            <pc:sldMk cId="2044898520" sldId="1081"/>
            <ac:spMk id="2" creationId="{2AB679EA-66C3-4B75-AE53-090E0E2D85FD}"/>
          </ac:spMkLst>
        </pc:spChg>
        <pc:spChg chg="mod">
          <ac:chgData name="Harpreet Sawhney" userId="7f938375-eb16-473b-aae2-b319b7e9a2c5" providerId="ADAL" clId="{A7252914-22BA-4860-8B3B-CAA8873C4165}" dt="2020-05-04T05:47:39.767" v="1905" actId="20577"/>
          <ac:spMkLst>
            <pc:docMk/>
            <pc:sldMk cId="2044898520" sldId="1081"/>
            <ac:spMk id="3" creationId="{CC65F351-8A2E-446D-B595-ED837D5B3C21}"/>
          </ac:spMkLst>
        </pc:spChg>
        <pc:picChg chg="add mod">
          <ac:chgData name="Harpreet Sawhney" userId="7f938375-eb16-473b-aae2-b319b7e9a2c5" providerId="ADAL" clId="{A7252914-22BA-4860-8B3B-CAA8873C4165}" dt="2020-05-04T05:43:26.527" v="1857" actId="1076"/>
          <ac:picMkLst>
            <pc:docMk/>
            <pc:sldMk cId="2044898520" sldId="1081"/>
            <ac:picMk id="4" creationId="{D5447062-57AC-4041-B656-35D90D99A8DD}"/>
          </ac:picMkLst>
        </pc:picChg>
        <pc:picChg chg="add mod">
          <ac:chgData name="Harpreet Sawhney" userId="7f938375-eb16-473b-aae2-b319b7e9a2c5" providerId="ADAL" clId="{A7252914-22BA-4860-8B3B-CAA8873C4165}" dt="2020-05-04T05:45:07.548" v="1870" actId="1076"/>
          <ac:picMkLst>
            <pc:docMk/>
            <pc:sldMk cId="2044898520" sldId="1081"/>
            <ac:picMk id="5" creationId="{5B710A6A-2E19-4B9B-86A1-0FDEC01144EA}"/>
          </ac:picMkLst>
        </pc:picChg>
        <pc:picChg chg="add mod">
          <ac:chgData name="Harpreet Sawhney" userId="7f938375-eb16-473b-aae2-b319b7e9a2c5" providerId="ADAL" clId="{A7252914-22BA-4860-8B3B-CAA8873C4165}" dt="2020-05-04T05:46:43.815" v="1888" actId="1076"/>
          <ac:picMkLst>
            <pc:docMk/>
            <pc:sldMk cId="2044898520" sldId="1081"/>
            <ac:picMk id="6" creationId="{AA0484D2-6679-4432-A551-8BE5D846CB8A}"/>
          </ac:picMkLst>
        </pc:picChg>
        <pc:picChg chg="add mod">
          <ac:chgData name="Harpreet Sawhney" userId="7f938375-eb16-473b-aae2-b319b7e9a2c5" providerId="ADAL" clId="{A7252914-22BA-4860-8B3B-CAA8873C4165}" dt="2020-05-04T05:48:05.586" v="1907" actId="1076"/>
          <ac:picMkLst>
            <pc:docMk/>
            <pc:sldMk cId="2044898520" sldId="1081"/>
            <ac:picMk id="7" creationId="{375522CF-4494-4203-84BA-4E92B8ABEC9F}"/>
          </ac:picMkLst>
        </pc:picChg>
      </pc:sldChg>
      <pc:sldChg chg="addSp modSp new del mod">
        <pc:chgData name="Harpreet Sawhney" userId="7f938375-eb16-473b-aae2-b319b7e9a2c5" providerId="ADAL" clId="{A7252914-22BA-4860-8B3B-CAA8873C4165}" dt="2020-05-06T06:02:51.313" v="3691" actId="2696"/>
        <pc:sldMkLst>
          <pc:docMk/>
          <pc:sldMk cId="2302831082" sldId="1082"/>
        </pc:sldMkLst>
        <pc:spChg chg="mod">
          <ac:chgData name="Harpreet Sawhney" userId="7f938375-eb16-473b-aae2-b319b7e9a2c5" providerId="ADAL" clId="{A7252914-22BA-4860-8B3B-CAA8873C4165}" dt="2020-05-04T05:51:34.573" v="1929" actId="113"/>
          <ac:spMkLst>
            <pc:docMk/>
            <pc:sldMk cId="2302831082" sldId="1082"/>
            <ac:spMk id="2" creationId="{443CCA8B-D51F-482D-9F4E-1200B81932F6}"/>
          </ac:spMkLst>
        </pc:spChg>
        <pc:spChg chg="mod">
          <ac:chgData name="Harpreet Sawhney" userId="7f938375-eb16-473b-aae2-b319b7e9a2c5" providerId="ADAL" clId="{A7252914-22BA-4860-8B3B-CAA8873C4165}" dt="2020-05-04T05:55:10.387" v="2012" actId="20577"/>
          <ac:spMkLst>
            <pc:docMk/>
            <pc:sldMk cId="2302831082" sldId="1082"/>
            <ac:spMk id="3" creationId="{D4CCC0FB-E5A3-464E-A81E-79A4F2778AA5}"/>
          </ac:spMkLst>
        </pc:spChg>
        <pc:picChg chg="add mod">
          <ac:chgData name="Harpreet Sawhney" userId="7f938375-eb16-473b-aae2-b319b7e9a2c5" providerId="ADAL" clId="{A7252914-22BA-4860-8B3B-CAA8873C4165}" dt="2020-05-04T05:52:32.391" v="1937" actId="14100"/>
          <ac:picMkLst>
            <pc:docMk/>
            <pc:sldMk cId="2302831082" sldId="1082"/>
            <ac:picMk id="4" creationId="{C5EB3D3D-D1F8-4B1C-9B16-E9884EE49C40}"/>
          </ac:picMkLst>
        </pc:picChg>
        <pc:picChg chg="add mod">
          <ac:chgData name="Harpreet Sawhney" userId="7f938375-eb16-473b-aae2-b319b7e9a2c5" providerId="ADAL" clId="{A7252914-22BA-4860-8B3B-CAA8873C4165}" dt="2020-05-04T05:53:03.175" v="1940" actId="14100"/>
          <ac:picMkLst>
            <pc:docMk/>
            <pc:sldMk cId="2302831082" sldId="1082"/>
            <ac:picMk id="5" creationId="{E6693FE9-591F-41F1-A784-EFF697A7F5F3}"/>
          </ac:picMkLst>
        </pc:picChg>
      </pc:sldChg>
      <pc:sldChg chg="addSp modSp new mod">
        <pc:chgData name="Harpreet Sawhney" userId="7f938375-eb16-473b-aae2-b319b7e9a2c5" providerId="ADAL" clId="{A7252914-22BA-4860-8B3B-CAA8873C4165}" dt="2020-05-06T04:39:59.993" v="2385" actId="20577"/>
        <pc:sldMkLst>
          <pc:docMk/>
          <pc:sldMk cId="652998062" sldId="1083"/>
        </pc:sldMkLst>
        <pc:spChg chg="mod">
          <ac:chgData name="Harpreet Sawhney" userId="7f938375-eb16-473b-aae2-b319b7e9a2c5" providerId="ADAL" clId="{A7252914-22BA-4860-8B3B-CAA8873C4165}" dt="2020-05-04T07:01:18.999" v="2104" actId="113"/>
          <ac:spMkLst>
            <pc:docMk/>
            <pc:sldMk cId="652998062" sldId="1083"/>
            <ac:spMk id="2" creationId="{87EAEFC4-192D-4EB0-8C74-BD8A23E55427}"/>
          </ac:spMkLst>
        </pc:spChg>
        <pc:spChg chg="mod">
          <ac:chgData name="Harpreet Sawhney" userId="7f938375-eb16-473b-aae2-b319b7e9a2c5" providerId="ADAL" clId="{A7252914-22BA-4860-8B3B-CAA8873C4165}" dt="2020-05-06T04:39:59.993" v="2385" actId="20577"/>
          <ac:spMkLst>
            <pc:docMk/>
            <pc:sldMk cId="652998062" sldId="1083"/>
            <ac:spMk id="3" creationId="{3B2295C5-5DFD-42ED-A042-D70F0E48FCCC}"/>
          </ac:spMkLst>
        </pc:spChg>
        <pc:picChg chg="add mod">
          <ac:chgData name="Harpreet Sawhney" userId="7f938375-eb16-473b-aae2-b319b7e9a2c5" providerId="ADAL" clId="{A7252914-22BA-4860-8B3B-CAA8873C4165}" dt="2020-05-04T07:01:30.741" v="2108" actId="1076"/>
          <ac:picMkLst>
            <pc:docMk/>
            <pc:sldMk cId="652998062" sldId="1083"/>
            <ac:picMk id="4" creationId="{408EF951-A017-4F6A-99FD-7FA57450A8EC}"/>
          </ac:picMkLst>
        </pc:picChg>
      </pc:sldChg>
      <pc:sldChg chg="addSp modSp new mod">
        <pc:chgData name="Harpreet Sawhney" userId="7f938375-eb16-473b-aae2-b319b7e9a2c5" providerId="ADAL" clId="{A7252914-22BA-4860-8B3B-CAA8873C4165}" dt="2020-05-09T20:32:06.731" v="3727" actId="1076"/>
        <pc:sldMkLst>
          <pc:docMk/>
          <pc:sldMk cId="2813133990" sldId="1084"/>
        </pc:sldMkLst>
        <pc:spChg chg="mod">
          <ac:chgData name="Harpreet Sawhney" userId="7f938375-eb16-473b-aae2-b319b7e9a2c5" providerId="ADAL" clId="{A7252914-22BA-4860-8B3B-CAA8873C4165}" dt="2020-05-06T05:01:31.554" v="2445" actId="20577"/>
          <ac:spMkLst>
            <pc:docMk/>
            <pc:sldMk cId="2813133990" sldId="1084"/>
            <ac:spMk id="2" creationId="{9D0D449B-C112-4B7D-9014-372F447871D5}"/>
          </ac:spMkLst>
        </pc:spChg>
        <pc:spChg chg="mod">
          <ac:chgData name="Harpreet Sawhney" userId="7f938375-eb16-473b-aae2-b319b7e9a2c5" providerId="ADAL" clId="{A7252914-22BA-4860-8B3B-CAA8873C4165}" dt="2020-05-06T05:07:31.477" v="2724" actId="20577"/>
          <ac:spMkLst>
            <pc:docMk/>
            <pc:sldMk cId="2813133990" sldId="1084"/>
            <ac:spMk id="3" creationId="{F05F7895-2749-401D-8140-86924B9F0344}"/>
          </ac:spMkLst>
        </pc:spChg>
        <pc:spChg chg="add mod">
          <ac:chgData name="Harpreet Sawhney" userId="7f938375-eb16-473b-aae2-b319b7e9a2c5" providerId="ADAL" clId="{A7252914-22BA-4860-8B3B-CAA8873C4165}" dt="2020-05-09T20:32:06.731" v="3727" actId="1076"/>
          <ac:spMkLst>
            <pc:docMk/>
            <pc:sldMk cId="2813133990" sldId="1084"/>
            <ac:spMk id="5" creationId="{51645ABB-17FF-4BCB-8063-364DD1E57FBA}"/>
          </ac:spMkLst>
        </pc:spChg>
        <pc:picChg chg="add mod">
          <ac:chgData name="Harpreet Sawhney" userId="7f938375-eb16-473b-aae2-b319b7e9a2c5" providerId="ADAL" clId="{A7252914-22BA-4860-8B3B-CAA8873C4165}" dt="2020-05-06T05:06:57.985" v="2646" actId="1076"/>
          <ac:picMkLst>
            <pc:docMk/>
            <pc:sldMk cId="2813133990" sldId="1084"/>
            <ac:picMk id="4" creationId="{262BA8BA-925C-4662-A29A-B28070E63E4D}"/>
          </ac:picMkLst>
        </pc:picChg>
      </pc:sldChg>
      <pc:sldChg chg="addSp modSp add mod modAnim">
        <pc:chgData name="Harpreet Sawhney" userId="7f938375-eb16-473b-aae2-b319b7e9a2c5" providerId="ADAL" clId="{A7252914-22BA-4860-8B3B-CAA8873C4165}" dt="2020-05-12T20:15:51.970" v="6388"/>
        <pc:sldMkLst>
          <pc:docMk/>
          <pc:sldMk cId="0" sldId="1085"/>
        </pc:sldMkLst>
        <pc:spChg chg="add">
          <ac:chgData name="Harpreet Sawhney" userId="7f938375-eb16-473b-aae2-b319b7e9a2c5" providerId="ADAL" clId="{A7252914-22BA-4860-8B3B-CAA8873C4165}" dt="2020-05-09T20:32:11.617" v="3728" actId="22"/>
          <ac:spMkLst>
            <pc:docMk/>
            <pc:sldMk cId="0" sldId="1085"/>
            <ac:spMk id="3" creationId="{CD2ECE4A-81B2-4CFA-B3E4-FE43FDEC3A0B}"/>
          </ac:spMkLst>
        </pc:spChg>
        <pc:spChg chg="mod">
          <ac:chgData name="Harpreet Sawhney" userId="7f938375-eb16-473b-aae2-b319b7e9a2c5" providerId="ADAL" clId="{A7252914-22BA-4860-8B3B-CAA8873C4165}" dt="2020-05-06T05:09:17.703" v="2767" actId="20577"/>
          <ac:spMkLst>
            <pc:docMk/>
            <pc:sldMk cId="0" sldId="1085"/>
            <ac:spMk id="43010" creationId="{00000000-0000-0000-0000-000000000000}"/>
          </ac:spMkLst>
        </pc:spChg>
        <pc:spChg chg="mod">
          <ac:chgData name="Harpreet Sawhney" userId="7f938375-eb16-473b-aae2-b319b7e9a2c5" providerId="ADAL" clId="{A7252914-22BA-4860-8B3B-CAA8873C4165}" dt="2020-05-06T05:09:59.765" v="2782" actId="1076"/>
          <ac:spMkLst>
            <pc:docMk/>
            <pc:sldMk cId="0" sldId="1085"/>
            <ac:spMk id="43014" creationId="{00000000-0000-0000-0000-000000000000}"/>
          </ac:spMkLst>
        </pc:spChg>
        <pc:spChg chg="mod">
          <ac:chgData name="Harpreet Sawhney" userId="7f938375-eb16-473b-aae2-b319b7e9a2c5" providerId="ADAL" clId="{A7252914-22BA-4860-8B3B-CAA8873C4165}" dt="2020-05-06T05:09:47.721" v="2777" actId="404"/>
          <ac:spMkLst>
            <pc:docMk/>
            <pc:sldMk cId="0" sldId="1085"/>
            <ac:spMk id="1210372" creationId="{00000000-0000-0000-0000-000000000000}"/>
          </ac:spMkLst>
        </pc:spChg>
        <pc:spChg chg="mod">
          <ac:chgData name="Harpreet Sawhney" userId="7f938375-eb16-473b-aae2-b319b7e9a2c5" providerId="ADAL" clId="{A7252914-22BA-4860-8B3B-CAA8873C4165}" dt="2020-05-06T05:10:28.342" v="2783" actId="207"/>
          <ac:spMkLst>
            <pc:docMk/>
            <pc:sldMk cId="0" sldId="1085"/>
            <ac:spMk id="1210399" creationId="{00000000-0000-0000-0000-000000000000}"/>
          </ac:spMkLst>
        </pc:spChg>
      </pc:sldChg>
      <pc:sldChg chg="addSp delSp modSp new mod">
        <pc:chgData name="Harpreet Sawhney" userId="7f938375-eb16-473b-aae2-b319b7e9a2c5" providerId="ADAL" clId="{A7252914-22BA-4860-8B3B-CAA8873C4165}" dt="2020-05-09T20:49:36.261" v="3862" actId="1076"/>
        <pc:sldMkLst>
          <pc:docMk/>
          <pc:sldMk cId="1564600680" sldId="1086"/>
        </pc:sldMkLst>
        <pc:spChg chg="mod">
          <ac:chgData name="Harpreet Sawhney" userId="7f938375-eb16-473b-aae2-b319b7e9a2c5" providerId="ADAL" clId="{A7252914-22BA-4860-8B3B-CAA8873C4165}" dt="2020-05-06T05:16:10.042" v="2894" actId="113"/>
          <ac:spMkLst>
            <pc:docMk/>
            <pc:sldMk cId="1564600680" sldId="1086"/>
            <ac:spMk id="2" creationId="{7855E43A-B18F-4851-B593-17D65160302D}"/>
          </ac:spMkLst>
        </pc:spChg>
        <pc:spChg chg="mod">
          <ac:chgData name="Harpreet Sawhney" userId="7f938375-eb16-473b-aae2-b319b7e9a2c5" providerId="ADAL" clId="{A7252914-22BA-4860-8B3B-CAA8873C4165}" dt="2020-05-06T05:24:48.801" v="3127" actId="20577"/>
          <ac:spMkLst>
            <pc:docMk/>
            <pc:sldMk cId="1564600680" sldId="1086"/>
            <ac:spMk id="3" creationId="{A31EFFA6-0F46-4842-812B-9AC819F0C2D6}"/>
          </ac:spMkLst>
        </pc:spChg>
        <pc:spChg chg="add mod">
          <ac:chgData name="Harpreet Sawhney" userId="7f938375-eb16-473b-aae2-b319b7e9a2c5" providerId="ADAL" clId="{A7252914-22BA-4860-8B3B-CAA8873C4165}" dt="2020-05-06T05:23:24.756" v="2922" actId="1076"/>
          <ac:spMkLst>
            <pc:docMk/>
            <pc:sldMk cId="1564600680" sldId="1086"/>
            <ac:spMk id="7" creationId="{47F853B9-CF2C-41F0-B74E-EACDAA05A651}"/>
          </ac:spMkLst>
        </pc:spChg>
        <pc:spChg chg="add mod">
          <ac:chgData name="Harpreet Sawhney" userId="7f938375-eb16-473b-aae2-b319b7e9a2c5" providerId="ADAL" clId="{A7252914-22BA-4860-8B3B-CAA8873C4165}" dt="2020-05-09T20:49:36.261" v="3862" actId="1076"/>
          <ac:spMkLst>
            <pc:docMk/>
            <pc:sldMk cId="1564600680" sldId="1086"/>
            <ac:spMk id="8" creationId="{0A3799D7-AE9E-4BEE-9A42-8280520753E3}"/>
          </ac:spMkLst>
        </pc:spChg>
        <pc:picChg chg="add del mod">
          <ac:chgData name="Harpreet Sawhney" userId="7f938375-eb16-473b-aae2-b319b7e9a2c5" providerId="ADAL" clId="{A7252914-22BA-4860-8B3B-CAA8873C4165}" dt="2020-05-06T05:19:48.600" v="2898" actId="478"/>
          <ac:picMkLst>
            <pc:docMk/>
            <pc:sldMk cId="1564600680" sldId="1086"/>
            <ac:picMk id="4" creationId="{ADDA7BC9-8F73-4687-B8B4-1E9607996F71}"/>
          </ac:picMkLst>
        </pc:picChg>
        <pc:picChg chg="add mod">
          <ac:chgData name="Harpreet Sawhney" userId="7f938375-eb16-473b-aae2-b319b7e9a2c5" providerId="ADAL" clId="{A7252914-22BA-4860-8B3B-CAA8873C4165}" dt="2020-05-06T05:21:35.216" v="2910" actId="1076"/>
          <ac:picMkLst>
            <pc:docMk/>
            <pc:sldMk cId="1564600680" sldId="1086"/>
            <ac:picMk id="5" creationId="{F2A111E1-5D45-4C03-8ADF-1D4E0F31959A}"/>
          </ac:picMkLst>
        </pc:picChg>
        <pc:picChg chg="add mod">
          <ac:chgData name="Harpreet Sawhney" userId="7f938375-eb16-473b-aae2-b319b7e9a2c5" providerId="ADAL" clId="{A7252914-22BA-4860-8B3B-CAA8873C4165}" dt="2020-05-09T20:49:31.452" v="3861" actId="1076"/>
          <ac:picMkLst>
            <pc:docMk/>
            <pc:sldMk cId="1564600680" sldId="1086"/>
            <ac:picMk id="6" creationId="{45B7933C-049F-4724-B6B5-379180E8C4E9}"/>
          </ac:picMkLst>
        </pc:picChg>
      </pc:sldChg>
      <pc:sldChg chg="addSp modSp mod">
        <pc:chgData name="Harpreet Sawhney" userId="7f938375-eb16-473b-aae2-b319b7e9a2c5" providerId="ADAL" clId="{A7252914-22BA-4860-8B3B-CAA8873C4165}" dt="2020-05-09T20:33:04.318" v="3743" actId="22"/>
        <pc:sldMkLst>
          <pc:docMk/>
          <pc:sldMk cId="3986718010" sldId="1087"/>
        </pc:sldMkLst>
        <pc:spChg chg="add">
          <ac:chgData name="Harpreet Sawhney" userId="7f938375-eb16-473b-aae2-b319b7e9a2c5" providerId="ADAL" clId="{A7252914-22BA-4860-8B3B-CAA8873C4165}" dt="2020-05-09T20:33:04.318" v="3743" actId="22"/>
          <ac:spMkLst>
            <pc:docMk/>
            <pc:sldMk cId="3986718010" sldId="1087"/>
            <ac:spMk id="2" creationId="{035A1095-EA31-4030-B29C-4F8719E30360}"/>
          </ac:spMkLst>
        </pc:spChg>
        <pc:spChg chg="mod">
          <ac:chgData name="Harpreet Sawhney" userId="7f938375-eb16-473b-aae2-b319b7e9a2c5" providerId="ADAL" clId="{A7252914-22BA-4860-8B3B-CAA8873C4165}" dt="2020-05-06T05:39:53.319" v="3316" actId="14100"/>
          <ac:spMkLst>
            <pc:docMk/>
            <pc:sldMk cId="3986718010" sldId="1087"/>
            <ac:spMk id="18434" creationId="{00000000-0000-0000-0000-000000000000}"/>
          </ac:spMkLst>
        </pc:spChg>
        <pc:spChg chg="mod">
          <ac:chgData name="Harpreet Sawhney" userId="7f938375-eb16-473b-aae2-b319b7e9a2c5" providerId="ADAL" clId="{A7252914-22BA-4860-8B3B-CAA8873C4165}" dt="2020-05-06T05:39:44.962" v="3315" actId="122"/>
          <ac:spMkLst>
            <pc:docMk/>
            <pc:sldMk cId="3986718010" sldId="1087"/>
            <ac:spMk id="18435" creationId="{00000000-0000-0000-0000-000000000000}"/>
          </ac:spMkLst>
        </pc:spChg>
      </pc:sldChg>
      <pc:sldChg chg="addSp delSp modSp new mod modShow">
        <pc:chgData name="Harpreet Sawhney" userId="7f938375-eb16-473b-aae2-b319b7e9a2c5" providerId="ADAL" clId="{A7252914-22BA-4860-8B3B-CAA8873C4165}" dt="2020-05-12T04:29:54.976" v="4903" actId="729"/>
        <pc:sldMkLst>
          <pc:docMk/>
          <pc:sldMk cId="1919855314" sldId="1088"/>
        </pc:sldMkLst>
        <pc:spChg chg="mod">
          <ac:chgData name="Harpreet Sawhney" userId="7f938375-eb16-473b-aae2-b319b7e9a2c5" providerId="ADAL" clId="{A7252914-22BA-4860-8B3B-CAA8873C4165}" dt="2020-05-06T05:51:53.228" v="3484" actId="20577"/>
          <ac:spMkLst>
            <pc:docMk/>
            <pc:sldMk cId="1919855314" sldId="1088"/>
            <ac:spMk id="2" creationId="{B0BB3107-DF60-4D75-96C9-FB2A9EED1180}"/>
          </ac:spMkLst>
        </pc:spChg>
        <pc:spChg chg="mod">
          <ac:chgData name="Harpreet Sawhney" userId="7f938375-eb16-473b-aae2-b319b7e9a2c5" providerId="ADAL" clId="{A7252914-22BA-4860-8B3B-CAA8873C4165}" dt="2020-05-06T05:57:42.266" v="3670" actId="20577"/>
          <ac:spMkLst>
            <pc:docMk/>
            <pc:sldMk cId="1919855314" sldId="1088"/>
            <ac:spMk id="3" creationId="{C381D4D4-EDBA-4F67-8258-40FF35A251D9}"/>
          </ac:spMkLst>
        </pc:spChg>
        <pc:graphicFrameChg chg="add del mod modGraphic">
          <ac:chgData name="Harpreet Sawhney" userId="7f938375-eb16-473b-aae2-b319b7e9a2c5" providerId="ADAL" clId="{A7252914-22BA-4860-8B3B-CAA8873C4165}" dt="2020-05-06T05:52:32.893" v="3491" actId="478"/>
          <ac:graphicFrameMkLst>
            <pc:docMk/>
            <pc:sldMk cId="1919855314" sldId="1088"/>
            <ac:graphicFrameMk id="4" creationId="{247F1FEE-F6FD-4389-B76F-5E6684F99B21}"/>
          </ac:graphicFrameMkLst>
        </pc:graphicFrameChg>
      </pc:sldChg>
      <pc:sldChg chg="modSp add mod">
        <pc:chgData name="Harpreet Sawhney" userId="7f938375-eb16-473b-aae2-b319b7e9a2c5" providerId="ADAL" clId="{A7252914-22BA-4860-8B3B-CAA8873C4165}" dt="2020-05-10T07:13:36.649" v="4893" actId="20577"/>
        <pc:sldMkLst>
          <pc:docMk/>
          <pc:sldMk cId="2111184493" sldId="1089"/>
        </pc:sldMkLst>
        <pc:spChg chg="mod">
          <ac:chgData name="Harpreet Sawhney" userId="7f938375-eb16-473b-aae2-b319b7e9a2c5" providerId="ADAL" clId="{A7252914-22BA-4860-8B3B-CAA8873C4165}" dt="2020-05-10T07:13:36.649" v="4893" actId="20577"/>
          <ac:spMkLst>
            <pc:docMk/>
            <pc:sldMk cId="2111184493" sldId="1089"/>
            <ac:spMk id="3" creationId="{D6CA63F9-AA1D-4A60-8144-70E6A4764DBE}"/>
          </ac:spMkLst>
        </pc:spChg>
      </pc:sldChg>
      <pc:sldChg chg="add">
        <pc:chgData name="Harpreet Sawhney" userId="7f938375-eb16-473b-aae2-b319b7e9a2c5" providerId="ADAL" clId="{A7252914-22BA-4860-8B3B-CAA8873C4165}" dt="2020-05-06T06:02:55.498" v="3692" actId="22"/>
        <pc:sldMkLst>
          <pc:docMk/>
          <pc:sldMk cId="4289094293" sldId="1090"/>
        </pc:sldMkLst>
      </pc:sldChg>
      <pc:sldChg chg="modSp add mod">
        <pc:chgData name="Harpreet Sawhney" userId="7f938375-eb16-473b-aae2-b319b7e9a2c5" providerId="ADAL" clId="{A7252914-22BA-4860-8B3B-CAA8873C4165}" dt="2020-05-12T05:03:27.297" v="5472" actId="14100"/>
        <pc:sldMkLst>
          <pc:docMk/>
          <pc:sldMk cId="258779298" sldId="1091"/>
        </pc:sldMkLst>
        <pc:spChg chg="mod">
          <ac:chgData name="Harpreet Sawhney" userId="7f938375-eb16-473b-aae2-b319b7e9a2c5" providerId="ADAL" clId="{A7252914-22BA-4860-8B3B-CAA8873C4165}" dt="2020-05-12T05:03:27.297" v="5472" actId="14100"/>
          <ac:spMkLst>
            <pc:docMk/>
            <pc:sldMk cId="258779298" sldId="1091"/>
            <ac:spMk id="3" creationId="{9ABEE3F6-2CF6-4246-AB31-994746EF58A8}"/>
          </ac:spMkLst>
        </pc:spChg>
        <pc:spChg chg="mod">
          <ac:chgData name="Harpreet Sawhney" userId="7f938375-eb16-473b-aae2-b319b7e9a2c5" providerId="ADAL" clId="{A7252914-22BA-4860-8B3B-CAA8873C4165}" dt="2020-05-12T05:02:41.703" v="5464" actId="207"/>
          <ac:spMkLst>
            <pc:docMk/>
            <pc:sldMk cId="258779298" sldId="1091"/>
            <ac:spMk id="5" creationId="{0E665F02-2017-499C-8D53-4EDD8ADE8BB6}"/>
          </ac:spMkLst>
        </pc:spChg>
        <pc:spChg chg="mod">
          <ac:chgData name="Harpreet Sawhney" userId="7f938375-eb16-473b-aae2-b319b7e9a2c5" providerId="ADAL" clId="{A7252914-22BA-4860-8B3B-CAA8873C4165}" dt="2020-05-12T05:02:38.203" v="5463" actId="1076"/>
          <ac:spMkLst>
            <pc:docMk/>
            <pc:sldMk cId="258779298" sldId="1091"/>
            <ac:spMk id="6" creationId="{DE059D98-A889-4D62-BC60-2BA9AA4CE2DD}"/>
          </ac:spMkLst>
        </pc:spChg>
        <pc:picChg chg="mod">
          <ac:chgData name="Harpreet Sawhney" userId="7f938375-eb16-473b-aae2-b319b7e9a2c5" providerId="ADAL" clId="{A7252914-22BA-4860-8B3B-CAA8873C4165}" dt="2020-05-12T05:03:20.074" v="5470" actId="14100"/>
          <ac:picMkLst>
            <pc:docMk/>
            <pc:sldMk cId="258779298" sldId="1091"/>
            <ac:picMk id="7" creationId="{895E271C-F9D3-4909-A851-EF40A35A4163}"/>
          </ac:picMkLst>
        </pc:picChg>
      </pc:sldChg>
      <pc:sldChg chg="add">
        <pc:chgData name="Harpreet Sawhney" userId="7f938375-eb16-473b-aae2-b319b7e9a2c5" providerId="ADAL" clId="{A7252914-22BA-4860-8B3B-CAA8873C4165}" dt="2020-05-06T06:02:55.498" v="3692" actId="22"/>
        <pc:sldMkLst>
          <pc:docMk/>
          <pc:sldMk cId="24385259" sldId="1092"/>
        </pc:sldMkLst>
      </pc:sldChg>
      <pc:sldChg chg="modSp add mod">
        <pc:chgData name="Harpreet Sawhney" userId="7f938375-eb16-473b-aae2-b319b7e9a2c5" providerId="ADAL" clId="{A7252914-22BA-4860-8B3B-CAA8873C4165}" dt="2020-05-12T05:16:27.859" v="5714" actId="404"/>
        <pc:sldMkLst>
          <pc:docMk/>
          <pc:sldMk cId="2270451487" sldId="1093"/>
        </pc:sldMkLst>
        <pc:spChg chg="mod">
          <ac:chgData name="Harpreet Sawhney" userId="7f938375-eb16-473b-aae2-b319b7e9a2c5" providerId="ADAL" clId="{A7252914-22BA-4860-8B3B-CAA8873C4165}" dt="2020-05-12T05:16:23.634" v="5713" actId="27636"/>
          <ac:spMkLst>
            <pc:docMk/>
            <pc:sldMk cId="2270451487" sldId="1093"/>
            <ac:spMk id="3" creationId="{CFFFACFF-450E-437E-818E-940A0F132CDA}"/>
          </ac:spMkLst>
        </pc:spChg>
        <pc:spChg chg="mod">
          <ac:chgData name="Harpreet Sawhney" userId="7f938375-eb16-473b-aae2-b319b7e9a2c5" providerId="ADAL" clId="{A7252914-22BA-4860-8B3B-CAA8873C4165}" dt="2020-05-12T05:16:27.859" v="5714" actId="404"/>
          <ac:spMkLst>
            <pc:docMk/>
            <pc:sldMk cId="2270451487" sldId="1093"/>
            <ac:spMk id="5" creationId="{AA85772B-E414-46A0-B6EC-9E3A9B05DFCB}"/>
          </ac:spMkLst>
        </pc:spChg>
      </pc:sldChg>
      <pc:sldChg chg="modSp add mod">
        <pc:chgData name="Harpreet Sawhney" userId="7f938375-eb16-473b-aae2-b319b7e9a2c5" providerId="ADAL" clId="{A7252914-22BA-4860-8B3B-CAA8873C4165}" dt="2020-05-12T05:21:00.046" v="6059" actId="20577"/>
        <pc:sldMkLst>
          <pc:docMk/>
          <pc:sldMk cId="2044898520" sldId="1094"/>
        </pc:sldMkLst>
        <pc:spChg chg="mod">
          <ac:chgData name="Harpreet Sawhney" userId="7f938375-eb16-473b-aae2-b319b7e9a2c5" providerId="ADAL" clId="{A7252914-22BA-4860-8B3B-CAA8873C4165}" dt="2020-05-12T05:21:00.046" v="6059" actId="20577"/>
          <ac:spMkLst>
            <pc:docMk/>
            <pc:sldMk cId="2044898520" sldId="1094"/>
            <ac:spMk id="3" creationId="{CC65F351-8A2E-446D-B595-ED837D5B3C21}"/>
          </ac:spMkLst>
        </pc:spChg>
        <pc:picChg chg="mod">
          <ac:chgData name="Harpreet Sawhney" userId="7f938375-eb16-473b-aae2-b319b7e9a2c5" providerId="ADAL" clId="{A7252914-22BA-4860-8B3B-CAA8873C4165}" dt="2020-05-12T05:16:36.776" v="5716" actId="1076"/>
          <ac:picMkLst>
            <pc:docMk/>
            <pc:sldMk cId="2044898520" sldId="1094"/>
            <ac:picMk id="4" creationId="{D5447062-57AC-4041-B656-35D90D99A8DD}"/>
          </ac:picMkLst>
        </pc:picChg>
      </pc:sldChg>
      <pc:sldChg chg="modSp add mod">
        <pc:chgData name="Harpreet Sawhney" userId="7f938375-eb16-473b-aae2-b319b7e9a2c5" providerId="ADAL" clId="{A7252914-22BA-4860-8B3B-CAA8873C4165}" dt="2020-05-12T05:22:20.744" v="6152" actId="20577"/>
        <pc:sldMkLst>
          <pc:docMk/>
          <pc:sldMk cId="2302831082" sldId="1095"/>
        </pc:sldMkLst>
        <pc:spChg chg="mod">
          <ac:chgData name="Harpreet Sawhney" userId="7f938375-eb16-473b-aae2-b319b7e9a2c5" providerId="ADAL" clId="{A7252914-22BA-4860-8B3B-CAA8873C4165}" dt="2020-05-12T05:22:20.744" v="6152" actId="20577"/>
          <ac:spMkLst>
            <pc:docMk/>
            <pc:sldMk cId="2302831082" sldId="1095"/>
            <ac:spMk id="3" creationId="{D4CCC0FB-E5A3-464E-A81E-79A4F2778AA5}"/>
          </ac:spMkLst>
        </pc:spChg>
      </pc:sldChg>
      <pc:sldChg chg="new del">
        <pc:chgData name="Harpreet Sawhney" userId="7f938375-eb16-473b-aae2-b319b7e9a2c5" providerId="ADAL" clId="{A7252914-22BA-4860-8B3B-CAA8873C4165}" dt="2020-05-09T21:09:28.084" v="3881" actId="680"/>
        <pc:sldMkLst>
          <pc:docMk/>
          <pc:sldMk cId="919660466" sldId="1096"/>
        </pc:sldMkLst>
      </pc:sldChg>
      <pc:sldChg chg="addSp delSp modSp new mod">
        <pc:chgData name="Harpreet Sawhney" userId="7f938375-eb16-473b-aae2-b319b7e9a2c5" providerId="ADAL" clId="{A7252914-22BA-4860-8B3B-CAA8873C4165}" dt="2020-05-09T21:18:22.812" v="4186" actId="207"/>
        <pc:sldMkLst>
          <pc:docMk/>
          <pc:sldMk cId="3784510157" sldId="1096"/>
        </pc:sldMkLst>
        <pc:spChg chg="mod">
          <ac:chgData name="Harpreet Sawhney" userId="7f938375-eb16-473b-aae2-b319b7e9a2c5" providerId="ADAL" clId="{A7252914-22BA-4860-8B3B-CAA8873C4165}" dt="2020-05-09T21:10:10.756" v="3943" actId="20577"/>
          <ac:spMkLst>
            <pc:docMk/>
            <pc:sldMk cId="3784510157" sldId="1096"/>
            <ac:spMk id="2" creationId="{A1D22E19-64DD-49CB-B38C-8DE00CDED1B9}"/>
          </ac:spMkLst>
        </pc:spChg>
        <pc:spChg chg="mod">
          <ac:chgData name="Harpreet Sawhney" userId="7f938375-eb16-473b-aae2-b319b7e9a2c5" providerId="ADAL" clId="{A7252914-22BA-4860-8B3B-CAA8873C4165}" dt="2020-05-09T21:18:22.812" v="4186" actId="207"/>
          <ac:spMkLst>
            <pc:docMk/>
            <pc:sldMk cId="3784510157" sldId="1096"/>
            <ac:spMk id="3" creationId="{BD720CE0-3A0C-4BB7-B8EF-AAB8F329AAE7}"/>
          </ac:spMkLst>
        </pc:spChg>
        <pc:picChg chg="add del">
          <ac:chgData name="Harpreet Sawhney" userId="7f938375-eb16-473b-aae2-b319b7e9a2c5" providerId="ADAL" clId="{A7252914-22BA-4860-8B3B-CAA8873C4165}" dt="2020-05-09T21:14:01.800" v="4153" actId="478"/>
          <ac:picMkLst>
            <pc:docMk/>
            <pc:sldMk cId="3784510157" sldId="1096"/>
            <ac:picMk id="4" creationId="{20C58BCE-D938-4D49-AE93-03FC54A714E7}"/>
          </ac:picMkLst>
        </pc:picChg>
        <pc:picChg chg="add mod">
          <ac:chgData name="Harpreet Sawhney" userId="7f938375-eb16-473b-aae2-b319b7e9a2c5" providerId="ADAL" clId="{A7252914-22BA-4860-8B3B-CAA8873C4165}" dt="2020-05-09T21:17:14.321" v="4178" actId="1582"/>
          <ac:picMkLst>
            <pc:docMk/>
            <pc:sldMk cId="3784510157" sldId="1096"/>
            <ac:picMk id="5" creationId="{C20DB668-A542-4A86-9DC4-81785AF14E5B}"/>
          </ac:picMkLst>
        </pc:picChg>
        <pc:picChg chg="add mod">
          <ac:chgData name="Harpreet Sawhney" userId="7f938375-eb16-473b-aae2-b319b7e9a2c5" providerId="ADAL" clId="{A7252914-22BA-4860-8B3B-CAA8873C4165}" dt="2020-05-09T21:17:40.071" v="4181" actId="208"/>
          <ac:picMkLst>
            <pc:docMk/>
            <pc:sldMk cId="3784510157" sldId="1096"/>
            <ac:picMk id="6" creationId="{7BA52E7F-A9C8-4821-A1FF-C4358AA74D22}"/>
          </ac:picMkLst>
        </pc:picChg>
        <pc:picChg chg="add mod">
          <ac:chgData name="Harpreet Sawhney" userId="7f938375-eb16-473b-aae2-b319b7e9a2c5" providerId="ADAL" clId="{A7252914-22BA-4860-8B3B-CAA8873C4165}" dt="2020-05-09T21:18:16.692" v="4185" actId="208"/>
          <ac:picMkLst>
            <pc:docMk/>
            <pc:sldMk cId="3784510157" sldId="1096"/>
            <ac:picMk id="7" creationId="{D06E54D4-5C76-4AA5-8F00-034CA380B9D9}"/>
          </ac:picMkLst>
        </pc:picChg>
      </pc:sldChg>
      <pc:sldChg chg="addSp delSp modSp new mod">
        <pc:chgData name="Harpreet Sawhney" userId="7f938375-eb16-473b-aae2-b319b7e9a2c5" providerId="ADAL" clId="{A7252914-22BA-4860-8B3B-CAA8873C4165}" dt="2020-05-10T06:52:35.193" v="4510" actId="1076"/>
        <pc:sldMkLst>
          <pc:docMk/>
          <pc:sldMk cId="1435639446" sldId="1097"/>
        </pc:sldMkLst>
        <pc:spChg chg="mod">
          <ac:chgData name="Harpreet Sawhney" userId="7f938375-eb16-473b-aae2-b319b7e9a2c5" providerId="ADAL" clId="{A7252914-22BA-4860-8B3B-CAA8873C4165}" dt="2020-05-10T06:36:57.053" v="4228" actId="20577"/>
          <ac:spMkLst>
            <pc:docMk/>
            <pc:sldMk cId="1435639446" sldId="1097"/>
            <ac:spMk id="2" creationId="{EC8BD0DE-6BF7-491D-8311-17783B70C589}"/>
          </ac:spMkLst>
        </pc:spChg>
        <pc:spChg chg="mod">
          <ac:chgData name="Harpreet Sawhney" userId="7f938375-eb16-473b-aae2-b319b7e9a2c5" providerId="ADAL" clId="{A7252914-22BA-4860-8B3B-CAA8873C4165}" dt="2020-05-10T06:52:02.543" v="4506" actId="20577"/>
          <ac:spMkLst>
            <pc:docMk/>
            <pc:sldMk cId="1435639446" sldId="1097"/>
            <ac:spMk id="3" creationId="{0055C127-46C9-4A09-ACC2-E8DA9938EDAA}"/>
          </ac:spMkLst>
        </pc:spChg>
        <pc:spChg chg="add mod">
          <ac:chgData name="Harpreet Sawhney" userId="7f938375-eb16-473b-aae2-b319b7e9a2c5" providerId="ADAL" clId="{A7252914-22BA-4860-8B3B-CAA8873C4165}" dt="2020-05-10T06:46:50.013" v="4477" actId="1076"/>
          <ac:spMkLst>
            <pc:docMk/>
            <pc:sldMk cId="1435639446" sldId="1097"/>
            <ac:spMk id="7" creationId="{6900673F-8249-49C5-8124-751671C11C30}"/>
          </ac:spMkLst>
        </pc:spChg>
        <pc:spChg chg="add mod">
          <ac:chgData name="Harpreet Sawhney" userId="7f938375-eb16-473b-aae2-b319b7e9a2c5" providerId="ADAL" clId="{A7252914-22BA-4860-8B3B-CAA8873C4165}" dt="2020-05-10T06:52:35.193" v="4510" actId="1076"/>
          <ac:spMkLst>
            <pc:docMk/>
            <pc:sldMk cId="1435639446" sldId="1097"/>
            <ac:spMk id="12" creationId="{BE067B32-5D90-4A07-ACCD-72F4E86A5CB0}"/>
          </ac:spMkLst>
        </pc:spChg>
        <pc:grpChg chg="add mod">
          <ac:chgData name="Harpreet Sawhney" userId="7f938375-eb16-473b-aae2-b319b7e9a2c5" providerId="ADAL" clId="{A7252914-22BA-4860-8B3B-CAA8873C4165}" dt="2020-05-10T06:51:37.732" v="4500" actId="1076"/>
          <ac:grpSpMkLst>
            <pc:docMk/>
            <pc:sldMk cId="1435639446" sldId="1097"/>
            <ac:grpSpMk id="10" creationId="{3EBF0841-A433-48FE-BF7E-DB570EE4F0DF}"/>
          </ac:grpSpMkLst>
        </pc:grpChg>
        <pc:graphicFrameChg chg="add del mod modGraphic">
          <ac:chgData name="Harpreet Sawhney" userId="7f938375-eb16-473b-aae2-b319b7e9a2c5" providerId="ADAL" clId="{A7252914-22BA-4860-8B3B-CAA8873C4165}" dt="2020-05-10T06:46:19.151" v="4465"/>
          <ac:graphicFrameMkLst>
            <pc:docMk/>
            <pc:sldMk cId="1435639446" sldId="1097"/>
            <ac:graphicFrameMk id="5" creationId="{0EC88199-CBC1-4B33-A7E2-AC20F78D596B}"/>
          </ac:graphicFrameMkLst>
        </pc:graphicFrameChg>
        <pc:picChg chg="add mod">
          <ac:chgData name="Harpreet Sawhney" userId="7f938375-eb16-473b-aae2-b319b7e9a2c5" providerId="ADAL" clId="{A7252914-22BA-4860-8B3B-CAA8873C4165}" dt="2020-05-10T06:45:00.555" v="4453" actId="1076"/>
          <ac:picMkLst>
            <pc:docMk/>
            <pc:sldMk cId="1435639446" sldId="1097"/>
            <ac:picMk id="4" creationId="{644C5F61-1976-49AA-9A5E-FB717F9D461F}"/>
          </ac:picMkLst>
        </pc:picChg>
        <pc:picChg chg="add mod">
          <ac:chgData name="Harpreet Sawhney" userId="7f938375-eb16-473b-aae2-b319b7e9a2c5" providerId="ADAL" clId="{A7252914-22BA-4860-8B3B-CAA8873C4165}" dt="2020-05-10T06:51:13.055" v="4499" actId="692"/>
          <ac:picMkLst>
            <pc:docMk/>
            <pc:sldMk cId="1435639446" sldId="1097"/>
            <ac:picMk id="8" creationId="{FE6212D0-01FB-4F2F-A80B-3456AF63AEC9}"/>
          </ac:picMkLst>
        </pc:picChg>
        <pc:picChg chg="add mod">
          <ac:chgData name="Harpreet Sawhney" userId="7f938375-eb16-473b-aae2-b319b7e9a2c5" providerId="ADAL" clId="{A7252914-22BA-4860-8B3B-CAA8873C4165}" dt="2020-05-10T06:51:13.055" v="4499" actId="692"/>
          <ac:picMkLst>
            <pc:docMk/>
            <pc:sldMk cId="1435639446" sldId="1097"/>
            <ac:picMk id="9" creationId="{708E0AE8-2DDE-42C1-917E-D4AB37EB017C}"/>
          </ac:picMkLst>
        </pc:picChg>
      </pc:sldChg>
      <pc:sldChg chg="del">
        <pc:chgData name="Harpreet Sawhney" userId="7f938375-eb16-473b-aae2-b319b7e9a2c5" providerId="ADAL" clId="{A7252914-22BA-4860-8B3B-CAA8873C4165}" dt="2020-05-10T06:54:28.123" v="4513"/>
        <pc:sldMkLst>
          <pc:docMk/>
          <pc:sldMk cId="2624451667" sldId="1098"/>
        </pc:sldMkLst>
      </pc:sldChg>
      <pc:sldChg chg="addSp modSp new mod">
        <pc:chgData name="Harpreet Sawhney" userId="7f938375-eb16-473b-aae2-b319b7e9a2c5" providerId="ADAL" clId="{A7252914-22BA-4860-8B3B-CAA8873C4165}" dt="2020-05-12T04:38:20.302" v="5086" actId="122"/>
        <pc:sldMkLst>
          <pc:docMk/>
          <pc:sldMk cId="3539620065" sldId="1098"/>
        </pc:sldMkLst>
        <pc:spChg chg="mod">
          <ac:chgData name="Harpreet Sawhney" userId="7f938375-eb16-473b-aae2-b319b7e9a2c5" providerId="ADAL" clId="{A7252914-22BA-4860-8B3B-CAA8873C4165}" dt="2020-05-12T04:31:56.175" v="4905"/>
          <ac:spMkLst>
            <pc:docMk/>
            <pc:sldMk cId="3539620065" sldId="1098"/>
            <ac:spMk id="2" creationId="{10B6B8D7-011A-4430-8403-5EA02D89D771}"/>
          </ac:spMkLst>
        </pc:spChg>
        <pc:spChg chg="mod">
          <ac:chgData name="Harpreet Sawhney" userId="7f938375-eb16-473b-aae2-b319b7e9a2c5" providerId="ADAL" clId="{A7252914-22BA-4860-8B3B-CAA8873C4165}" dt="2020-05-12T04:38:20.302" v="5086" actId="122"/>
          <ac:spMkLst>
            <pc:docMk/>
            <pc:sldMk cId="3539620065" sldId="1098"/>
            <ac:spMk id="3" creationId="{F14EC209-8883-4033-B6DA-EE42D3EE29D8}"/>
          </ac:spMkLst>
        </pc:spChg>
        <pc:picChg chg="add mod">
          <ac:chgData name="Harpreet Sawhney" userId="7f938375-eb16-473b-aae2-b319b7e9a2c5" providerId="ADAL" clId="{A7252914-22BA-4860-8B3B-CAA8873C4165}" dt="2020-05-12T04:32:26.250" v="4908" actId="1076"/>
          <ac:picMkLst>
            <pc:docMk/>
            <pc:sldMk cId="3539620065" sldId="1098"/>
            <ac:picMk id="4" creationId="{B998B313-2001-49D3-92DE-F743FB94A939}"/>
          </ac:picMkLst>
        </pc:picChg>
        <pc:picChg chg="add mod">
          <ac:chgData name="Harpreet Sawhney" userId="7f938375-eb16-473b-aae2-b319b7e9a2c5" providerId="ADAL" clId="{A7252914-22BA-4860-8B3B-CAA8873C4165}" dt="2020-05-12T04:35:52.324" v="4914" actId="1076"/>
          <ac:picMkLst>
            <pc:docMk/>
            <pc:sldMk cId="3539620065" sldId="1098"/>
            <ac:picMk id="5" creationId="{F9D1391D-D750-444E-89FF-68FFE2DD220B}"/>
          </ac:picMkLst>
        </pc:picChg>
      </pc:sldChg>
      <pc:sldChg chg="del">
        <pc:chgData name="Harpreet Sawhney" userId="7f938375-eb16-473b-aae2-b319b7e9a2c5" providerId="ADAL" clId="{A7252914-22BA-4860-8B3B-CAA8873C4165}" dt="2020-05-10T06:54:28.123" v="4513"/>
        <pc:sldMkLst>
          <pc:docMk/>
          <pc:sldMk cId="1467774835" sldId="1099"/>
        </pc:sldMkLst>
      </pc:sldChg>
      <pc:sldChg chg="addSp modSp new mod">
        <pc:chgData name="Harpreet Sawhney" userId="7f938375-eb16-473b-aae2-b319b7e9a2c5" providerId="ADAL" clId="{A7252914-22BA-4860-8B3B-CAA8873C4165}" dt="2020-05-12T05:02:06.945" v="5462" actId="14100"/>
        <pc:sldMkLst>
          <pc:docMk/>
          <pc:sldMk cId="4013510222" sldId="1099"/>
        </pc:sldMkLst>
        <pc:spChg chg="mod">
          <ac:chgData name="Harpreet Sawhney" userId="7f938375-eb16-473b-aae2-b319b7e9a2c5" providerId="ADAL" clId="{A7252914-22BA-4860-8B3B-CAA8873C4165}" dt="2020-05-12T05:02:06.945" v="5462" actId="14100"/>
          <ac:spMkLst>
            <pc:docMk/>
            <pc:sldMk cId="4013510222" sldId="1099"/>
            <ac:spMk id="2" creationId="{2B6D2BDE-D293-46F1-82FA-E37066C355D5}"/>
          </ac:spMkLst>
        </pc:spChg>
        <pc:spChg chg="mod">
          <ac:chgData name="Harpreet Sawhney" userId="7f938375-eb16-473b-aae2-b319b7e9a2c5" providerId="ADAL" clId="{A7252914-22BA-4860-8B3B-CAA8873C4165}" dt="2020-05-12T05:01:50.970" v="5459" actId="27636"/>
          <ac:spMkLst>
            <pc:docMk/>
            <pc:sldMk cId="4013510222" sldId="1099"/>
            <ac:spMk id="3" creationId="{C4A27E5A-8F17-41F4-BE5B-1564461D2FE3}"/>
          </ac:spMkLst>
        </pc:spChg>
        <pc:spChg chg="add mod">
          <ac:chgData name="Harpreet Sawhney" userId="7f938375-eb16-473b-aae2-b319b7e9a2c5" providerId="ADAL" clId="{A7252914-22BA-4860-8B3B-CAA8873C4165}" dt="2020-05-12T04:58:00.774" v="5150" actId="207"/>
          <ac:spMkLst>
            <pc:docMk/>
            <pc:sldMk cId="4013510222" sldId="1099"/>
            <ac:spMk id="7" creationId="{54C24F5D-9A94-401A-B6BF-87C02221C1C2}"/>
          </ac:spMkLst>
        </pc:spChg>
        <pc:picChg chg="add mod">
          <ac:chgData name="Harpreet Sawhney" userId="7f938375-eb16-473b-aae2-b319b7e9a2c5" providerId="ADAL" clId="{A7252914-22BA-4860-8B3B-CAA8873C4165}" dt="2020-05-12T04:57:33.612" v="5144" actId="1076"/>
          <ac:picMkLst>
            <pc:docMk/>
            <pc:sldMk cId="4013510222" sldId="1099"/>
            <ac:picMk id="4" creationId="{858135F2-40BA-4C58-AF63-A27C929D1A6B}"/>
          </ac:picMkLst>
        </pc:picChg>
        <pc:picChg chg="add mod">
          <ac:chgData name="Harpreet Sawhney" userId="7f938375-eb16-473b-aae2-b319b7e9a2c5" providerId="ADAL" clId="{A7252914-22BA-4860-8B3B-CAA8873C4165}" dt="2020-05-12T05:02:03.296" v="5461" actId="14100"/>
          <ac:picMkLst>
            <pc:docMk/>
            <pc:sldMk cId="4013510222" sldId="1099"/>
            <ac:picMk id="5" creationId="{AA8FE646-B83E-4C1D-A53C-A8A1A138C172}"/>
          </ac:picMkLst>
        </pc:picChg>
      </pc:sldChg>
      <pc:sldChg chg="addSp modSp new mod">
        <pc:chgData name="Harpreet Sawhney" userId="7f938375-eb16-473b-aae2-b319b7e9a2c5" providerId="ADAL" clId="{A7252914-22BA-4860-8B3B-CAA8873C4165}" dt="2020-05-12T20:13:31.424" v="6385" actId="20577"/>
        <pc:sldMkLst>
          <pc:docMk/>
          <pc:sldMk cId="2738674005" sldId="1100"/>
        </pc:sldMkLst>
        <pc:spChg chg="mod">
          <ac:chgData name="Harpreet Sawhney" userId="7f938375-eb16-473b-aae2-b319b7e9a2c5" providerId="ADAL" clId="{A7252914-22BA-4860-8B3B-CAA8873C4165}" dt="2020-05-12T20:05:31.985" v="6173" actId="20577"/>
          <ac:spMkLst>
            <pc:docMk/>
            <pc:sldMk cId="2738674005" sldId="1100"/>
            <ac:spMk id="2" creationId="{7D5124E5-4487-400A-987F-B0917537E022}"/>
          </ac:spMkLst>
        </pc:spChg>
        <pc:spChg chg="mod">
          <ac:chgData name="Harpreet Sawhney" userId="7f938375-eb16-473b-aae2-b319b7e9a2c5" providerId="ADAL" clId="{A7252914-22BA-4860-8B3B-CAA8873C4165}" dt="2020-05-12T20:13:31.424" v="6385" actId="20577"/>
          <ac:spMkLst>
            <pc:docMk/>
            <pc:sldMk cId="2738674005" sldId="1100"/>
            <ac:spMk id="3" creationId="{3693224A-7B6B-4585-952B-9DA75B545069}"/>
          </ac:spMkLst>
        </pc:spChg>
        <pc:picChg chg="add mod">
          <ac:chgData name="Harpreet Sawhney" userId="7f938375-eb16-473b-aae2-b319b7e9a2c5" providerId="ADAL" clId="{A7252914-22BA-4860-8B3B-CAA8873C4165}" dt="2020-05-12T20:07:46.284" v="6191" actId="1076"/>
          <ac:picMkLst>
            <pc:docMk/>
            <pc:sldMk cId="2738674005" sldId="1100"/>
            <ac:picMk id="4" creationId="{6A6141C9-24CF-4DD1-A6FF-9DC8774F5073}"/>
          </ac:picMkLst>
        </pc:picChg>
      </pc:sldChg>
      <pc:sldChg chg="del">
        <pc:chgData name="Harpreet Sawhney" userId="7f938375-eb16-473b-aae2-b319b7e9a2c5" providerId="ADAL" clId="{A7252914-22BA-4860-8B3B-CAA8873C4165}" dt="2020-05-10T06:54:28.123" v="4513"/>
        <pc:sldMkLst>
          <pc:docMk/>
          <pc:sldMk cId="3325420112" sldId="1100"/>
        </pc:sldMkLst>
      </pc:sldChg>
      <pc:sldChg chg="addSp delSp modSp add mod">
        <pc:chgData name="Harpreet Sawhney" userId="7f938375-eb16-473b-aae2-b319b7e9a2c5" providerId="ADAL" clId="{A7252914-22BA-4860-8B3B-CAA8873C4165}" dt="2020-05-12T20:13:05.990" v="6349" actId="1076"/>
        <pc:sldMkLst>
          <pc:docMk/>
          <pc:sldMk cId="1603063655" sldId="1101"/>
        </pc:sldMkLst>
        <pc:spChg chg="mod">
          <ac:chgData name="Harpreet Sawhney" userId="7f938375-eb16-473b-aae2-b319b7e9a2c5" providerId="ADAL" clId="{A7252914-22BA-4860-8B3B-CAA8873C4165}" dt="2020-05-12T20:08:55.116" v="6244" actId="20577"/>
          <ac:spMkLst>
            <pc:docMk/>
            <pc:sldMk cId="1603063655" sldId="1101"/>
            <ac:spMk id="2" creationId="{7D5124E5-4487-400A-987F-B0917537E022}"/>
          </ac:spMkLst>
        </pc:spChg>
        <pc:spChg chg="mod">
          <ac:chgData name="Harpreet Sawhney" userId="7f938375-eb16-473b-aae2-b319b7e9a2c5" providerId="ADAL" clId="{A7252914-22BA-4860-8B3B-CAA8873C4165}" dt="2020-05-12T20:12:57.374" v="6347" actId="14100"/>
          <ac:spMkLst>
            <pc:docMk/>
            <pc:sldMk cId="1603063655" sldId="1101"/>
            <ac:spMk id="3" creationId="{3693224A-7B6B-4585-952B-9DA75B545069}"/>
          </ac:spMkLst>
        </pc:spChg>
        <pc:spChg chg="add mod">
          <ac:chgData name="Harpreet Sawhney" userId="7f938375-eb16-473b-aae2-b319b7e9a2c5" providerId="ADAL" clId="{A7252914-22BA-4860-8B3B-CAA8873C4165}" dt="2020-05-12T20:11:28.283" v="6268" actId="122"/>
          <ac:spMkLst>
            <pc:docMk/>
            <pc:sldMk cId="1603063655" sldId="1101"/>
            <ac:spMk id="8" creationId="{B7A4A6F3-F6D9-4A25-92F1-BB759EE66FDD}"/>
          </ac:spMkLst>
        </pc:spChg>
        <pc:spChg chg="add mod">
          <ac:chgData name="Harpreet Sawhney" userId="7f938375-eb16-473b-aae2-b319b7e9a2c5" providerId="ADAL" clId="{A7252914-22BA-4860-8B3B-CAA8873C4165}" dt="2020-05-12T20:12:00.629" v="6274" actId="207"/>
          <ac:spMkLst>
            <pc:docMk/>
            <pc:sldMk cId="1603063655" sldId="1101"/>
            <ac:spMk id="10" creationId="{F56A5F29-8285-4FBE-97AE-CAD7D4BE1DEE}"/>
          </ac:spMkLst>
        </pc:spChg>
        <pc:picChg chg="del">
          <ac:chgData name="Harpreet Sawhney" userId="7f938375-eb16-473b-aae2-b319b7e9a2c5" providerId="ADAL" clId="{A7252914-22BA-4860-8B3B-CAA8873C4165}" dt="2020-05-12T20:08:57.264" v="6245" actId="478"/>
          <ac:picMkLst>
            <pc:docMk/>
            <pc:sldMk cId="1603063655" sldId="1101"/>
            <ac:picMk id="4" creationId="{6A6141C9-24CF-4DD1-A6FF-9DC8774F5073}"/>
          </ac:picMkLst>
        </pc:picChg>
        <pc:picChg chg="add mod">
          <ac:chgData name="Harpreet Sawhney" userId="7f938375-eb16-473b-aae2-b319b7e9a2c5" providerId="ADAL" clId="{A7252914-22BA-4860-8B3B-CAA8873C4165}" dt="2020-05-12T20:13:05.990" v="6349" actId="1076"/>
          <ac:picMkLst>
            <pc:docMk/>
            <pc:sldMk cId="1603063655" sldId="1101"/>
            <ac:picMk id="5" creationId="{B3AEE6E2-E3B0-420A-AD3C-19034C092EB7}"/>
          </ac:picMkLst>
        </pc:picChg>
        <pc:picChg chg="add mod">
          <ac:chgData name="Harpreet Sawhney" userId="7f938375-eb16-473b-aae2-b319b7e9a2c5" providerId="ADAL" clId="{A7252914-22BA-4860-8B3B-CAA8873C4165}" dt="2020-05-12T20:13:03.462" v="6348" actId="1076"/>
          <ac:picMkLst>
            <pc:docMk/>
            <pc:sldMk cId="1603063655" sldId="1101"/>
            <ac:picMk id="6" creationId="{5C0DAFF8-00F7-45AD-B12B-F98A2D5CA04C}"/>
          </ac:picMkLst>
        </pc:picChg>
      </pc:sldChg>
      <pc:sldChg chg="del">
        <pc:chgData name="Harpreet Sawhney" userId="7f938375-eb16-473b-aae2-b319b7e9a2c5" providerId="ADAL" clId="{A7252914-22BA-4860-8B3B-CAA8873C4165}" dt="2020-05-10T06:54:28.123" v="4513"/>
        <pc:sldMkLst>
          <pc:docMk/>
          <pc:sldMk cId="3072710719" sldId="1101"/>
        </pc:sldMkLst>
      </pc:sldChg>
      <pc:sldChg chg="del">
        <pc:chgData name="Harpreet Sawhney" userId="7f938375-eb16-473b-aae2-b319b7e9a2c5" providerId="ADAL" clId="{A7252914-22BA-4860-8B3B-CAA8873C4165}" dt="2020-05-10T06:54:28.123" v="4513"/>
        <pc:sldMkLst>
          <pc:docMk/>
          <pc:sldMk cId="2243564615" sldId="1102"/>
        </pc:sldMkLst>
      </pc:sldChg>
      <pc:sldMasterChg chg="delSldLayout modSldLayout">
        <pc:chgData name="Harpreet Sawhney" userId="7f938375-eb16-473b-aae2-b319b7e9a2c5" providerId="ADAL" clId="{A7252914-22BA-4860-8B3B-CAA8873C4165}" dt="2020-05-09T21:09:51.820" v="3885" actId="14100"/>
        <pc:sldMasterMkLst>
          <pc:docMk/>
          <pc:sldMasterMk cId="679211530" sldId="2147483976"/>
        </pc:sldMasterMkLst>
        <pc:sldLayoutChg chg="modSp mod">
          <pc:chgData name="Harpreet Sawhney" userId="7f938375-eb16-473b-aae2-b319b7e9a2c5" providerId="ADAL" clId="{A7252914-22BA-4860-8B3B-CAA8873C4165}" dt="2020-05-09T21:09:51.820" v="3885" actId="14100"/>
          <pc:sldLayoutMkLst>
            <pc:docMk/>
            <pc:sldMasterMk cId="679211530" sldId="2147483976"/>
            <pc:sldLayoutMk cId="394698824" sldId="2147483978"/>
          </pc:sldLayoutMkLst>
          <pc:spChg chg="mod">
            <ac:chgData name="Harpreet Sawhney" userId="7f938375-eb16-473b-aae2-b319b7e9a2c5" providerId="ADAL" clId="{A7252914-22BA-4860-8B3B-CAA8873C4165}" dt="2020-05-09T21:09:48.648" v="3884" actId="113"/>
            <ac:spMkLst>
              <pc:docMk/>
              <pc:sldMasterMk cId="679211530" sldId="2147483976"/>
              <pc:sldLayoutMk cId="394698824" sldId="2147483978"/>
              <ac:spMk id="2" creationId="{00000000-0000-0000-0000-000000000000}"/>
            </ac:spMkLst>
          </pc:spChg>
          <pc:spChg chg="mod">
            <ac:chgData name="Harpreet Sawhney" userId="7f938375-eb16-473b-aae2-b319b7e9a2c5" providerId="ADAL" clId="{A7252914-22BA-4860-8B3B-CAA8873C4165}" dt="2020-05-09T21:09:51.820" v="3885" actId="14100"/>
            <ac:spMkLst>
              <pc:docMk/>
              <pc:sldMasterMk cId="679211530" sldId="2147483976"/>
              <pc:sldLayoutMk cId="394698824" sldId="2147483978"/>
              <ac:spMk id="3" creationId="{00000000-0000-0000-0000-000000000000}"/>
            </ac:spMkLst>
          </pc:spChg>
        </pc:sldLayoutChg>
        <pc:sldLayoutChg chg="delSp modSp mod">
          <pc:chgData name="Harpreet Sawhney" userId="7f938375-eb16-473b-aae2-b319b7e9a2c5" providerId="ADAL" clId="{A7252914-22BA-4860-8B3B-CAA8873C4165}" dt="2020-05-04T04:13:38.469" v="98" actId="478"/>
          <pc:sldLayoutMkLst>
            <pc:docMk/>
            <pc:sldMasterMk cId="679211530" sldId="2147483976"/>
            <pc:sldLayoutMk cId="2506701416" sldId="2147483982"/>
          </pc:sldLayoutMkLst>
          <pc:spChg chg="mod">
            <ac:chgData name="Harpreet Sawhney" userId="7f938375-eb16-473b-aae2-b319b7e9a2c5" providerId="ADAL" clId="{A7252914-22BA-4860-8B3B-CAA8873C4165}" dt="2020-05-04T04:13:33.651" v="95" actId="14100"/>
            <ac:spMkLst>
              <pc:docMk/>
              <pc:sldMasterMk cId="679211530" sldId="2147483976"/>
              <pc:sldLayoutMk cId="2506701416" sldId="2147483982"/>
              <ac:spMk id="2" creationId="{00000000-0000-0000-0000-000000000000}"/>
            </ac:spMkLst>
          </pc:spChg>
          <pc:spChg chg="del">
            <ac:chgData name="Harpreet Sawhney" userId="7f938375-eb16-473b-aae2-b319b7e9a2c5" providerId="ADAL" clId="{A7252914-22BA-4860-8B3B-CAA8873C4165}" dt="2020-05-04T04:13:37.379" v="97" actId="478"/>
            <ac:spMkLst>
              <pc:docMk/>
              <pc:sldMasterMk cId="679211530" sldId="2147483976"/>
              <pc:sldLayoutMk cId="2506701416" sldId="2147483982"/>
              <ac:spMk id="3" creationId="{00000000-0000-0000-0000-000000000000}"/>
            </ac:spMkLst>
          </pc:spChg>
          <pc:spChg chg="del">
            <ac:chgData name="Harpreet Sawhney" userId="7f938375-eb16-473b-aae2-b319b7e9a2c5" providerId="ADAL" clId="{A7252914-22BA-4860-8B3B-CAA8873C4165}" dt="2020-05-04T04:13:35.970" v="96" actId="478"/>
            <ac:spMkLst>
              <pc:docMk/>
              <pc:sldMasterMk cId="679211530" sldId="2147483976"/>
              <pc:sldLayoutMk cId="2506701416" sldId="2147483982"/>
              <ac:spMk id="4" creationId="{00000000-0000-0000-0000-000000000000}"/>
            </ac:spMkLst>
          </pc:spChg>
          <pc:spChg chg="del">
            <ac:chgData name="Harpreet Sawhney" userId="7f938375-eb16-473b-aae2-b319b7e9a2c5" providerId="ADAL" clId="{A7252914-22BA-4860-8B3B-CAA8873C4165}" dt="2020-05-04T04:13:38.469" v="98" actId="478"/>
            <ac:spMkLst>
              <pc:docMk/>
              <pc:sldMasterMk cId="679211530" sldId="2147483976"/>
              <pc:sldLayoutMk cId="2506701416" sldId="2147483982"/>
              <ac:spMk id="5" creationId="{00000000-0000-0000-0000-000000000000}"/>
            </ac:spMkLst>
          </pc:spChg>
        </pc:sldLayoutChg>
        <pc:sldLayoutChg chg="del">
          <pc:chgData name="Harpreet Sawhney" userId="7f938375-eb16-473b-aae2-b319b7e9a2c5" providerId="ADAL" clId="{A7252914-22BA-4860-8B3B-CAA8873C4165}" dt="2020-05-04T03:59:37.758" v="61" actId="47"/>
          <pc:sldLayoutMkLst>
            <pc:docMk/>
            <pc:sldMasterMk cId="679211530" sldId="2147483976"/>
            <pc:sldLayoutMk cId="2841101296" sldId="2147484565"/>
          </pc:sldLayoutMkLst>
        </pc:sldLayoutChg>
        <pc:sldLayoutChg chg="del">
          <pc:chgData name="Harpreet Sawhney" userId="7f938375-eb16-473b-aae2-b319b7e9a2c5" providerId="ADAL" clId="{A7252914-22BA-4860-8B3B-CAA8873C4165}" dt="2020-05-04T03:59:37.758" v="61" actId="47"/>
          <pc:sldLayoutMkLst>
            <pc:docMk/>
            <pc:sldMasterMk cId="679211530" sldId="2147483976"/>
            <pc:sldLayoutMk cId="232422404" sldId="2147484592"/>
          </pc:sldLayoutMkLst>
        </pc:sldLayoutChg>
      </pc:sldMasterChg>
      <pc:sldMasterChg chg="del delSldLayout">
        <pc:chgData name="Harpreet Sawhney" userId="7f938375-eb16-473b-aae2-b319b7e9a2c5" providerId="ADAL" clId="{A7252914-22BA-4860-8B3B-CAA8873C4165}" dt="2020-05-04T03:59:37.758" v="61" actId="47"/>
        <pc:sldMasterMkLst>
          <pc:docMk/>
          <pc:sldMasterMk cId="3992371677" sldId="2147484566"/>
        </pc:sldMasterMkLst>
        <pc:sldLayoutChg chg="del">
          <pc:chgData name="Harpreet Sawhney" userId="7f938375-eb16-473b-aae2-b319b7e9a2c5" providerId="ADAL" clId="{A7252914-22BA-4860-8B3B-CAA8873C4165}" dt="2020-05-04T03:59:37.758" v="61" actId="47"/>
          <pc:sldLayoutMkLst>
            <pc:docMk/>
            <pc:sldMasterMk cId="3992371677" sldId="2147484566"/>
            <pc:sldLayoutMk cId="393421185" sldId="2147484567"/>
          </pc:sldLayoutMkLst>
        </pc:sldLayoutChg>
        <pc:sldLayoutChg chg="del">
          <pc:chgData name="Harpreet Sawhney" userId="7f938375-eb16-473b-aae2-b319b7e9a2c5" providerId="ADAL" clId="{A7252914-22BA-4860-8B3B-CAA8873C4165}" dt="2020-05-04T03:59:37.758" v="61" actId="47"/>
          <pc:sldLayoutMkLst>
            <pc:docMk/>
            <pc:sldMasterMk cId="3992371677" sldId="2147484566"/>
            <pc:sldLayoutMk cId="725465893" sldId="2147484568"/>
          </pc:sldLayoutMkLst>
        </pc:sldLayoutChg>
        <pc:sldLayoutChg chg="del">
          <pc:chgData name="Harpreet Sawhney" userId="7f938375-eb16-473b-aae2-b319b7e9a2c5" providerId="ADAL" clId="{A7252914-22BA-4860-8B3B-CAA8873C4165}" dt="2020-05-04T03:59:37.758" v="61" actId="47"/>
          <pc:sldLayoutMkLst>
            <pc:docMk/>
            <pc:sldMasterMk cId="3992371677" sldId="2147484566"/>
            <pc:sldLayoutMk cId="2049180923" sldId="2147484569"/>
          </pc:sldLayoutMkLst>
        </pc:sldLayoutChg>
        <pc:sldLayoutChg chg="del">
          <pc:chgData name="Harpreet Sawhney" userId="7f938375-eb16-473b-aae2-b319b7e9a2c5" providerId="ADAL" clId="{A7252914-22BA-4860-8B3B-CAA8873C4165}" dt="2020-05-04T03:59:37.758" v="61" actId="47"/>
          <pc:sldLayoutMkLst>
            <pc:docMk/>
            <pc:sldMasterMk cId="3992371677" sldId="2147484566"/>
            <pc:sldLayoutMk cId="2941862380" sldId="2147484570"/>
          </pc:sldLayoutMkLst>
        </pc:sldLayoutChg>
        <pc:sldLayoutChg chg="del">
          <pc:chgData name="Harpreet Sawhney" userId="7f938375-eb16-473b-aae2-b319b7e9a2c5" providerId="ADAL" clId="{A7252914-22BA-4860-8B3B-CAA8873C4165}" dt="2020-05-04T03:59:37.758" v="61" actId="47"/>
          <pc:sldLayoutMkLst>
            <pc:docMk/>
            <pc:sldMasterMk cId="3992371677" sldId="2147484566"/>
            <pc:sldLayoutMk cId="3574643150" sldId="2147484571"/>
          </pc:sldLayoutMkLst>
        </pc:sldLayoutChg>
        <pc:sldLayoutChg chg="del">
          <pc:chgData name="Harpreet Sawhney" userId="7f938375-eb16-473b-aae2-b319b7e9a2c5" providerId="ADAL" clId="{A7252914-22BA-4860-8B3B-CAA8873C4165}" dt="2020-05-04T03:59:37.758" v="61" actId="47"/>
          <pc:sldLayoutMkLst>
            <pc:docMk/>
            <pc:sldMasterMk cId="3992371677" sldId="2147484566"/>
            <pc:sldLayoutMk cId="1481746094" sldId="2147484572"/>
          </pc:sldLayoutMkLst>
        </pc:sldLayoutChg>
        <pc:sldLayoutChg chg="del">
          <pc:chgData name="Harpreet Sawhney" userId="7f938375-eb16-473b-aae2-b319b7e9a2c5" providerId="ADAL" clId="{A7252914-22BA-4860-8B3B-CAA8873C4165}" dt="2020-05-04T03:59:37.758" v="61" actId="47"/>
          <pc:sldLayoutMkLst>
            <pc:docMk/>
            <pc:sldMasterMk cId="3992371677" sldId="2147484566"/>
            <pc:sldLayoutMk cId="2470544964" sldId="2147484573"/>
          </pc:sldLayoutMkLst>
        </pc:sldLayoutChg>
        <pc:sldLayoutChg chg="del">
          <pc:chgData name="Harpreet Sawhney" userId="7f938375-eb16-473b-aae2-b319b7e9a2c5" providerId="ADAL" clId="{A7252914-22BA-4860-8B3B-CAA8873C4165}" dt="2020-05-04T03:59:37.758" v="61" actId="47"/>
          <pc:sldLayoutMkLst>
            <pc:docMk/>
            <pc:sldMasterMk cId="3992371677" sldId="2147484566"/>
            <pc:sldLayoutMk cId="3770698753" sldId="2147484574"/>
          </pc:sldLayoutMkLst>
        </pc:sldLayoutChg>
        <pc:sldLayoutChg chg="del">
          <pc:chgData name="Harpreet Sawhney" userId="7f938375-eb16-473b-aae2-b319b7e9a2c5" providerId="ADAL" clId="{A7252914-22BA-4860-8B3B-CAA8873C4165}" dt="2020-05-04T03:59:37.758" v="61" actId="47"/>
          <pc:sldLayoutMkLst>
            <pc:docMk/>
            <pc:sldMasterMk cId="3992371677" sldId="2147484566"/>
            <pc:sldLayoutMk cId="1675864252" sldId="2147484575"/>
          </pc:sldLayoutMkLst>
        </pc:sldLayoutChg>
        <pc:sldLayoutChg chg="del">
          <pc:chgData name="Harpreet Sawhney" userId="7f938375-eb16-473b-aae2-b319b7e9a2c5" providerId="ADAL" clId="{A7252914-22BA-4860-8B3B-CAA8873C4165}" dt="2020-05-04T03:59:37.758" v="61" actId="47"/>
          <pc:sldLayoutMkLst>
            <pc:docMk/>
            <pc:sldMasterMk cId="3992371677" sldId="2147484566"/>
            <pc:sldLayoutMk cId="3917241621" sldId="2147484576"/>
          </pc:sldLayoutMkLst>
        </pc:sldLayoutChg>
        <pc:sldLayoutChg chg="del">
          <pc:chgData name="Harpreet Sawhney" userId="7f938375-eb16-473b-aae2-b319b7e9a2c5" providerId="ADAL" clId="{A7252914-22BA-4860-8B3B-CAA8873C4165}" dt="2020-05-04T03:59:37.758" v="61" actId="47"/>
          <pc:sldLayoutMkLst>
            <pc:docMk/>
            <pc:sldMasterMk cId="3992371677" sldId="2147484566"/>
            <pc:sldLayoutMk cId="4059799133" sldId="2147484577"/>
          </pc:sldLayoutMkLst>
        </pc:sldLayoutChg>
        <pc:sldLayoutChg chg="del">
          <pc:chgData name="Harpreet Sawhney" userId="7f938375-eb16-473b-aae2-b319b7e9a2c5" providerId="ADAL" clId="{A7252914-22BA-4860-8B3B-CAA8873C4165}" dt="2020-05-04T03:59:37.758" v="61" actId="47"/>
          <pc:sldLayoutMkLst>
            <pc:docMk/>
            <pc:sldMasterMk cId="3992371677" sldId="2147484566"/>
            <pc:sldLayoutMk cId="1862894623" sldId="2147484578"/>
          </pc:sldLayoutMkLst>
        </pc:sldLayoutChg>
      </pc:sldMasterChg>
      <pc:sldMasterChg chg="del delSldLayout">
        <pc:chgData name="Harpreet Sawhney" userId="7f938375-eb16-473b-aae2-b319b7e9a2c5" providerId="ADAL" clId="{A7252914-22BA-4860-8B3B-CAA8873C4165}" dt="2020-05-04T03:59:37.758" v="61" actId="47"/>
        <pc:sldMasterMkLst>
          <pc:docMk/>
          <pc:sldMasterMk cId="568807118" sldId="2147484579"/>
        </pc:sldMasterMkLst>
        <pc:sldLayoutChg chg="del">
          <pc:chgData name="Harpreet Sawhney" userId="7f938375-eb16-473b-aae2-b319b7e9a2c5" providerId="ADAL" clId="{A7252914-22BA-4860-8B3B-CAA8873C4165}" dt="2020-05-04T03:59:37.758" v="61" actId="47"/>
          <pc:sldLayoutMkLst>
            <pc:docMk/>
            <pc:sldMasterMk cId="568807118" sldId="2147484579"/>
            <pc:sldLayoutMk cId="689606359" sldId="2147484580"/>
          </pc:sldLayoutMkLst>
        </pc:sldLayoutChg>
        <pc:sldLayoutChg chg="del">
          <pc:chgData name="Harpreet Sawhney" userId="7f938375-eb16-473b-aae2-b319b7e9a2c5" providerId="ADAL" clId="{A7252914-22BA-4860-8B3B-CAA8873C4165}" dt="2020-05-04T03:59:37.758" v="61" actId="47"/>
          <pc:sldLayoutMkLst>
            <pc:docMk/>
            <pc:sldMasterMk cId="568807118" sldId="2147484579"/>
            <pc:sldLayoutMk cId="740648483" sldId="2147484581"/>
          </pc:sldLayoutMkLst>
        </pc:sldLayoutChg>
        <pc:sldLayoutChg chg="del">
          <pc:chgData name="Harpreet Sawhney" userId="7f938375-eb16-473b-aae2-b319b7e9a2c5" providerId="ADAL" clId="{A7252914-22BA-4860-8B3B-CAA8873C4165}" dt="2020-05-04T03:59:37.758" v="61" actId="47"/>
          <pc:sldLayoutMkLst>
            <pc:docMk/>
            <pc:sldMasterMk cId="568807118" sldId="2147484579"/>
            <pc:sldLayoutMk cId="1734788780" sldId="2147484582"/>
          </pc:sldLayoutMkLst>
        </pc:sldLayoutChg>
        <pc:sldLayoutChg chg="del">
          <pc:chgData name="Harpreet Sawhney" userId="7f938375-eb16-473b-aae2-b319b7e9a2c5" providerId="ADAL" clId="{A7252914-22BA-4860-8B3B-CAA8873C4165}" dt="2020-05-04T03:59:37.758" v="61" actId="47"/>
          <pc:sldLayoutMkLst>
            <pc:docMk/>
            <pc:sldMasterMk cId="568807118" sldId="2147484579"/>
            <pc:sldLayoutMk cId="3292803788" sldId="2147484583"/>
          </pc:sldLayoutMkLst>
        </pc:sldLayoutChg>
        <pc:sldLayoutChg chg="del">
          <pc:chgData name="Harpreet Sawhney" userId="7f938375-eb16-473b-aae2-b319b7e9a2c5" providerId="ADAL" clId="{A7252914-22BA-4860-8B3B-CAA8873C4165}" dt="2020-05-04T03:59:37.758" v="61" actId="47"/>
          <pc:sldLayoutMkLst>
            <pc:docMk/>
            <pc:sldMasterMk cId="568807118" sldId="2147484579"/>
            <pc:sldLayoutMk cId="2807572255" sldId="2147484584"/>
          </pc:sldLayoutMkLst>
        </pc:sldLayoutChg>
        <pc:sldLayoutChg chg="del">
          <pc:chgData name="Harpreet Sawhney" userId="7f938375-eb16-473b-aae2-b319b7e9a2c5" providerId="ADAL" clId="{A7252914-22BA-4860-8B3B-CAA8873C4165}" dt="2020-05-04T03:59:37.758" v="61" actId="47"/>
          <pc:sldLayoutMkLst>
            <pc:docMk/>
            <pc:sldMasterMk cId="568807118" sldId="2147484579"/>
            <pc:sldLayoutMk cId="3291286189" sldId="2147484585"/>
          </pc:sldLayoutMkLst>
        </pc:sldLayoutChg>
        <pc:sldLayoutChg chg="del">
          <pc:chgData name="Harpreet Sawhney" userId="7f938375-eb16-473b-aae2-b319b7e9a2c5" providerId="ADAL" clId="{A7252914-22BA-4860-8B3B-CAA8873C4165}" dt="2020-05-04T03:59:37.758" v="61" actId="47"/>
          <pc:sldLayoutMkLst>
            <pc:docMk/>
            <pc:sldMasterMk cId="568807118" sldId="2147484579"/>
            <pc:sldLayoutMk cId="908117144" sldId="2147484586"/>
          </pc:sldLayoutMkLst>
        </pc:sldLayoutChg>
        <pc:sldLayoutChg chg="del">
          <pc:chgData name="Harpreet Sawhney" userId="7f938375-eb16-473b-aae2-b319b7e9a2c5" providerId="ADAL" clId="{A7252914-22BA-4860-8B3B-CAA8873C4165}" dt="2020-05-04T03:59:37.758" v="61" actId="47"/>
          <pc:sldLayoutMkLst>
            <pc:docMk/>
            <pc:sldMasterMk cId="568807118" sldId="2147484579"/>
            <pc:sldLayoutMk cId="172794164" sldId="2147484587"/>
          </pc:sldLayoutMkLst>
        </pc:sldLayoutChg>
        <pc:sldLayoutChg chg="del">
          <pc:chgData name="Harpreet Sawhney" userId="7f938375-eb16-473b-aae2-b319b7e9a2c5" providerId="ADAL" clId="{A7252914-22BA-4860-8B3B-CAA8873C4165}" dt="2020-05-04T03:59:37.758" v="61" actId="47"/>
          <pc:sldLayoutMkLst>
            <pc:docMk/>
            <pc:sldMasterMk cId="568807118" sldId="2147484579"/>
            <pc:sldLayoutMk cId="1146640161" sldId="2147484588"/>
          </pc:sldLayoutMkLst>
        </pc:sldLayoutChg>
        <pc:sldLayoutChg chg="del">
          <pc:chgData name="Harpreet Sawhney" userId="7f938375-eb16-473b-aae2-b319b7e9a2c5" providerId="ADAL" clId="{A7252914-22BA-4860-8B3B-CAA8873C4165}" dt="2020-05-04T03:59:37.758" v="61" actId="47"/>
          <pc:sldLayoutMkLst>
            <pc:docMk/>
            <pc:sldMasterMk cId="568807118" sldId="2147484579"/>
            <pc:sldLayoutMk cId="4141771888" sldId="2147484589"/>
          </pc:sldLayoutMkLst>
        </pc:sldLayoutChg>
        <pc:sldLayoutChg chg="del">
          <pc:chgData name="Harpreet Sawhney" userId="7f938375-eb16-473b-aae2-b319b7e9a2c5" providerId="ADAL" clId="{A7252914-22BA-4860-8B3B-CAA8873C4165}" dt="2020-05-04T03:59:37.758" v="61" actId="47"/>
          <pc:sldLayoutMkLst>
            <pc:docMk/>
            <pc:sldMasterMk cId="568807118" sldId="2147484579"/>
            <pc:sldLayoutMk cId="2319345220" sldId="2147484590"/>
          </pc:sldLayoutMkLst>
        </pc:sldLayoutChg>
        <pc:sldLayoutChg chg="del">
          <pc:chgData name="Harpreet Sawhney" userId="7f938375-eb16-473b-aae2-b319b7e9a2c5" providerId="ADAL" clId="{A7252914-22BA-4860-8B3B-CAA8873C4165}" dt="2020-05-04T03:59:37.758" v="61" actId="47"/>
          <pc:sldLayoutMkLst>
            <pc:docMk/>
            <pc:sldMasterMk cId="568807118" sldId="2147484579"/>
            <pc:sldLayoutMk cId="3719846410" sldId="2147484591"/>
          </pc:sldLayoutMkLst>
        </pc:sldLayoutChg>
      </pc:sldMasterChg>
      <pc:sldMasterChg chg="del delSldLayout">
        <pc:chgData name="Harpreet Sawhney" userId="7f938375-eb16-473b-aae2-b319b7e9a2c5" providerId="ADAL" clId="{A7252914-22BA-4860-8B3B-CAA8873C4165}" dt="2020-05-04T03:59:37.758" v="61" actId="47"/>
        <pc:sldMasterMkLst>
          <pc:docMk/>
          <pc:sldMasterMk cId="2919234834" sldId="2147484593"/>
        </pc:sldMasterMkLst>
        <pc:sldLayoutChg chg="del">
          <pc:chgData name="Harpreet Sawhney" userId="7f938375-eb16-473b-aae2-b319b7e9a2c5" providerId="ADAL" clId="{A7252914-22BA-4860-8B3B-CAA8873C4165}" dt="2020-05-04T03:59:37.758" v="61" actId="47"/>
          <pc:sldLayoutMkLst>
            <pc:docMk/>
            <pc:sldMasterMk cId="2919234834" sldId="2147484593"/>
            <pc:sldLayoutMk cId="3695396160" sldId="2147484594"/>
          </pc:sldLayoutMkLst>
        </pc:sldLayoutChg>
        <pc:sldLayoutChg chg="del">
          <pc:chgData name="Harpreet Sawhney" userId="7f938375-eb16-473b-aae2-b319b7e9a2c5" providerId="ADAL" clId="{A7252914-22BA-4860-8B3B-CAA8873C4165}" dt="2020-05-04T03:59:37.758" v="61" actId="47"/>
          <pc:sldLayoutMkLst>
            <pc:docMk/>
            <pc:sldMasterMk cId="2919234834" sldId="2147484593"/>
            <pc:sldLayoutMk cId="2713751212" sldId="2147484595"/>
          </pc:sldLayoutMkLst>
        </pc:sldLayoutChg>
        <pc:sldLayoutChg chg="del">
          <pc:chgData name="Harpreet Sawhney" userId="7f938375-eb16-473b-aae2-b319b7e9a2c5" providerId="ADAL" clId="{A7252914-22BA-4860-8B3B-CAA8873C4165}" dt="2020-05-04T03:59:37.758" v="61" actId="47"/>
          <pc:sldLayoutMkLst>
            <pc:docMk/>
            <pc:sldMasterMk cId="2919234834" sldId="2147484593"/>
            <pc:sldLayoutMk cId="3895739056" sldId="2147484596"/>
          </pc:sldLayoutMkLst>
        </pc:sldLayoutChg>
        <pc:sldLayoutChg chg="del">
          <pc:chgData name="Harpreet Sawhney" userId="7f938375-eb16-473b-aae2-b319b7e9a2c5" providerId="ADAL" clId="{A7252914-22BA-4860-8B3B-CAA8873C4165}" dt="2020-05-04T03:59:37.758" v="61" actId="47"/>
          <pc:sldLayoutMkLst>
            <pc:docMk/>
            <pc:sldMasterMk cId="2919234834" sldId="2147484593"/>
            <pc:sldLayoutMk cId="1086869246" sldId="2147484597"/>
          </pc:sldLayoutMkLst>
        </pc:sldLayoutChg>
        <pc:sldLayoutChg chg="del">
          <pc:chgData name="Harpreet Sawhney" userId="7f938375-eb16-473b-aae2-b319b7e9a2c5" providerId="ADAL" clId="{A7252914-22BA-4860-8B3B-CAA8873C4165}" dt="2020-05-04T03:59:37.758" v="61" actId="47"/>
          <pc:sldLayoutMkLst>
            <pc:docMk/>
            <pc:sldMasterMk cId="2919234834" sldId="2147484593"/>
            <pc:sldLayoutMk cId="394042842" sldId="2147484598"/>
          </pc:sldLayoutMkLst>
        </pc:sldLayoutChg>
        <pc:sldLayoutChg chg="del">
          <pc:chgData name="Harpreet Sawhney" userId="7f938375-eb16-473b-aae2-b319b7e9a2c5" providerId="ADAL" clId="{A7252914-22BA-4860-8B3B-CAA8873C4165}" dt="2020-05-04T03:59:37.758" v="61" actId="47"/>
          <pc:sldLayoutMkLst>
            <pc:docMk/>
            <pc:sldMasterMk cId="2919234834" sldId="2147484593"/>
            <pc:sldLayoutMk cId="3071379229" sldId="2147484599"/>
          </pc:sldLayoutMkLst>
        </pc:sldLayoutChg>
        <pc:sldLayoutChg chg="del">
          <pc:chgData name="Harpreet Sawhney" userId="7f938375-eb16-473b-aae2-b319b7e9a2c5" providerId="ADAL" clId="{A7252914-22BA-4860-8B3B-CAA8873C4165}" dt="2020-05-04T03:59:37.758" v="61" actId="47"/>
          <pc:sldLayoutMkLst>
            <pc:docMk/>
            <pc:sldMasterMk cId="2919234834" sldId="2147484593"/>
            <pc:sldLayoutMk cId="3230581941" sldId="2147484600"/>
          </pc:sldLayoutMkLst>
        </pc:sldLayoutChg>
        <pc:sldLayoutChg chg="del">
          <pc:chgData name="Harpreet Sawhney" userId="7f938375-eb16-473b-aae2-b319b7e9a2c5" providerId="ADAL" clId="{A7252914-22BA-4860-8B3B-CAA8873C4165}" dt="2020-05-04T03:59:37.758" v="61" actId="47"/>
          <pc:sldLayoutMkLst>
            <pc:docMk/>
            <pc:sldMasterMk cId="2919234834" sldId="2147484593"/>
            <pc:sldLayoutMk cId="2272281796" sldId="2147484601"/>
          </pc:sldLayoutMkLst>
        </pc:sldLayoutChg>
        <pc:sldLayoutChg chg="del">
          <pc:chgData name="Harpreet Sawhney" userId="7f938375-eb16-473b-aae2-b319b7e9a2c5" providerId="ADAL" clId="{A7252914-22BA-4860-8B3B-CAA8873C4165}" dt="2020-05-04T03:59:37.758" v="61" actId="47"/>
          <pc:sldLayoutMkLst>
            <pc:docMk/>
            <pc:sldMasterMk cId="2919234834" sldId="2147484593"/>
            <pc:sldLayoutMk cId="1646931274" sldId="2147484602"/>
          </pc:sldLayoutMkLst>
        </pc:sldLayoutChg>
        <pc:sldLayoutChg chg="del">
          <pc:chgData name="Harpreet Sawhney" userId="7f938375-eb16-473b-aae2-b319b7e9a2c5" providerId="ADAL" clId="{A7252914-22BA-4860-8B3B-CAA8873C4165}" dt="2020-05-04T03:59:37.758" v="61" actId="47"/>
          <pc:sldLayoutMkLst>
            <pc:docMk/>
            <pc:sldMasterMk cId="2919234834" sldId="2147484593"/>
            <pc:sldLayoutMk cId="1003586856" sldId="2147484603"/>
          </pc:sldLayoutMkLst>
        </pc:sldLayoutChg>
        <pc:sldLayoutChg chg="del">
          <pc:chgData name="Harpreet Sawhney" userId="7f938375-eb16-473b-aae2-b319b7e9a2c5" providerId="ADAL" clId="{A7252914-22BA-4860-8B3B-CAA8873C4165}" dt="2020-05-04T03:59:37.758" v="61" actId="47"/>
          <pc:sldLayoutMkLst>
            <pc:docMk/>
            <pc:sldMasterMk cId="2919234834" sldId="2147484593"/>
            <pc:sldLayoutMk cId="3112509020" sldId="2147484604"/>
          </pc:sldLayoutMkLst>
        </pc:sldLayoutChg>
        <pc:sldLayoutChg chg="del">
          <pc:chgData name="Harpreet Sawhney" userId="7f938375-eb16-473b-aae2-b319b7e9a2c5" providerId="ADAL" clId="{A7252914-22BA-4860-8B3B-CAA8873C4165}" dt="2020-05-04T03:59:37.758" v="61" actId="47"/>
          <pc:sldLayoutMkLst>
            <pc:docMk/>
            <pc:sldMasterMk cId="2919234834" sldId="2147484593"/>
            <pc:sldLayoutMk cId="3923271909" sldId="2147484605"/>
          </pc:sldLayoutMkLst>
        </pc:sldLayoutChg>
      </pc:sldMasterChg>
      <pc:sldMasterChg chg="del delSldLayout">
        <pc:chgData name="Harpreet Sawhney" userId="7f938375-eb16-473b-aae2-b319b7e9a2c5" providerId="ADAL" clId="{A7252914-22BA-4860-8B3B-CAA8873C4165}" dt="2020-05-04T03:59:37.758" v="61" actId="47"/>
        <pc:sldMasterMkLst>
          <pc:docMk/>
          <pc:sldMasterMk cId="4065331237" sldId="2147484606"/>
        </pc:sldMasterMkLst>
        <pc:sldLayoutChg chg="del">
          <pc:chgData name="Harpreet Sawhney" userId="7f938375-eb16-473b-aae2-b319b7e9a2c5" providerId="ADAL" clId="{A7252914-22BA-4860-8B3B-CAA8873C4165}" dt="2020-05-04T03:59:37.758" v="61" actId="47"/>
          <pc:sldLayoutMkLst>
            <pc:docMk/>
            <pc:sldMasterMk cId="4065331237" sldId="2147484606"/>
            <pc:sldLayoutMk cId="895447613" sldId="2147484607"/>
          </pc:sldLayoutMkLst>
        </pc:sldLayoutChg>
        <pc:sldLayoutChg chg="del">
          <pc:chgData name="Harpreet Sawhney" userId="7f938375-eb16-473b-aae2-b319b7e9a2c5" providerId="ADAL" clId="{A7252914-22BA-4860-8B3B-CAA8873C4165}" dt="2020-05-04T03:59:37.758" v="61" actId="47"/>
          <pc:sldLayoutMkLst>
            <pc:docMk/>
            <pc:sldMasterMk cId="4065331237" sldId="2147484606"/>
            <pc:sldLayoutMk cId="3619210960" sldId="2147484608"/>
          </pc:sldLayoutMkLst>
        </pc:sldLayoutChg>
        <pc:sldLayoutChg chg="del">
          <pc:chgData name="Harpreet Sawhney" userId="7f938375-eb16-473b-aae2-b319b7e9a2c5" providerId="ADAL" clId="{A7252914-22BA-4860-8B3B-CAA8873C4165}" dt="2020-05-04T03:59:37.758" v="61" actId="47"/>
          <pc:sldLayoutMkLst>
            <pc:docMk/>
            <pc:sldMasterMk cId="4065331237" sldId="2147484606"/>
            <pc:sldLayoutMk cId="2441968870" sldId="2147484609"/>
          </pc:sldLayoutMkLst>
        </pc:sldLayoutChg>
        <pc:sldLayoutChg chg="del">
          <pc:chgData name="Harpreet Sawhney" userId="7f938375-eb16-473b-aae2-b319b7e9a2c5" providerId="ADAL" clId="{A7252914-22BA-4860-8B3B-CAA8873C4165}" dt="2020-05-04T03:59:37.758" v="61" actId="47"/>
          <pc:sldLayoutMkLst>
            <pc:docMk/>
            <pc:sldMasterMk cId="4065331237" sldId="2147484606"/>
            <pc:sldLayoutMk cId="452546234" sldId="2147484610"/>
          </pc:sldLayoutMkLst>
        </pc:sldLayoutChg>
        <pc:sldLayoutChg chg="del">
          <pc:chgData name="Harpreet Sawhney" userId="7f938375-eb16-473b-aae2-b319b7e9a2c5" providerId="ADAL" clId="{A7252914-22BA-4860-8B3B-CAA8873C4165}" dt="2020-05-04T03:59:37.758" v="61" actId="47"/>
          <pc:sldLayoutMkLst>
            <pc:docMk/>
            <pc:sldMasterMk cId="4065331237" sldId="2147484606"/>
            <pc:sldLayoutMk cId="907221627" sldId="2147484611"/>
          </pc:sldLayoutMkLst>
        </pc:sldLayoutChg>
        <pc:sldLayoutChg chg="del">
          <pc:chgData name="Harpreet Sawhney" userId="7f938375-eb16-473b-aae2-b319b7e9a2c5" providerId="ADAL" clId="{A7252914-22BA-4860-8B3B-CAA8873C4165}" dt="2020-05-04T03:59:37.758" v="61" actId="47"/>
          <pc:sldLayoutMkLst>
            <pc:docMk/>
            <pc:sldMasterMk cId="4065331237" sldId="2147484606"/>
            <pc:sldLayoutMk cId="667537346" sldId="2147484612"/>
          </pc:sldLayoutMkLst>
        </pc:sldLayoutChg>
        <pc:sldLayoutChg chg="del">
          <pc:chgData name="Harpreet Sawhney" userId="7f938375-eb16-473b-aae2-b319b7e9a2c5" providerId="ADAL" clId="{A7252914-22BA-4860-8B3B-CAA8873C4165}" dt="2020-05-04T03:59:37.758" v="61" actId="47"/>
          <pc:sldLayoutMkLst>
            <pc:docMk/>
            <pc:sldMasterMk cId="4065331237" sldId="2147484606"/>
            <pc:sldLayoutMk cId="861614896" sldId="2147484613"/>
          </pc:sldLayoutMkLst>
        </pc:sldLayoutChg>
        <pc:sldLayoutChg chg="del">
          <pc:chgData name="Harpreet Sawhney" userId="7f938375-eb16-473b-aae2-b319b7e9a2c5" providerId="ADAL" clId="{A7252914-22BA-4860-8B3B-CAA8873C4165}" dt="2020-05-04T03:59:37.758" v="61" actId="47"/>
          <pc:sldLayoutMkLst>
            <pc:docMk/>
            <pc:sldMasterMk cId="4065331237" sldId="2147484606"/>
            <pc:sldLayoutMk cId="743781032" sldId="2147484614"/>
          </pc:sldLayoutMkLst>
        </pc:sldLayoutChg>
        <pc:sldLayoutChg chg="del">
          <pc:chgData name="Harpreet Sawhney" userId="7f938375-eb16-473b-aae2-b319b7e9a2c5" providerId="ADAL" clId="{A7252914-22BA-4860-8B3B-CAA8873C4165}" dt="2020-05-04T03:59:37.758" v="61" actId="47"/>
          <pc:sldLayoutMkLst>
            <pc:docMk/>
            <pc:sldMasterMk cId="4065331237" sldId="2147484606"/>
            <pc:sldLayoutMk cId="2098380527" sldId="2147484615"/>
          </pc:sldLayoutMkLst>
        </pc:sldLayoutChg>
        <pc:sldLayoutChg chg="del">
          <pc:chgData name="Harpreet Sawhney" userId="7f938375-eb16-473b-aae2-b319b7e9a2c5" providerId="ADAL" clId="{A7252914-22BA-4860-8B3B-CAA8873C4165}" dt="2020-05-04T03:59:37.758" v="61" actId="47"/>
          <pc:sldLayoutMkLst>
            <pc:docMk/>
            <pc:sldMasterMk cId="4065331237" sldId="2147484606"/>
            <pc:sldLayoutMk cId="95869583" sldId="2147484616"/>
          </pc:sldLayoutMkLst>
        </pc:sldLayoutChg>
        <pc:sldLayoutChg chg="del">
          <pc:chgData name="Harpreet Sawhney" userId="7f938375-eb16-473b-aae2-b319b7e9a2c5" providerId="ADAL" clId="{A7252914-22BA-4860-8B3B-CAA8873C4165}" dt="2020-05-04T03:59:37.758" v="61" actId="47"/>
          <pc:sldLayoutMkLst>
            <pc:docMk/>
            <pc:sldMasterMk cId="4065331237" sldId="2147484606"/>
            <pc:sldLayoutMk cId="2132863656" sldId="2147484617"/>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3.wmf"/><Relationship Id="rId1" Type="http://schemas.openxmlformats.org/officeDocument/2006/relationships/image" Target="../media/image1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2F7797-F00C-4983-A883-A1597BF00A99}" type="datetimeFigureOut">
              <a:rPr lang="en-US" smtClean="0"/>
              <a:t>5/12/2020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BDCA8E-9275-4A1A-83B7-2684B81F4F3E}" type="slidenum">
              <a:rPr lang="en-US" smtClean="0"/>
              <a:t>‹#›</a:t>
            </a:fld>
            <a:endParaRPr lang="en-US"/>
          </a:p>
        </p:txBody>
      </p:sp>
    </p:spTree>
    <p:extLst>
      <p:ext uri="{BB962C8B-B14F-4D97-AF65-F5344CB8AC3E}">
        <p14:creationId xmlns:p14="http://schemas.microsoft.com/office/powerpoint/2010/main" val="375352323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3:29:36.017"/>
    </inkml:context>
    <inkml:brush xml:id="br0">
      <inkml:brushProperty name="width" value="0.1" units="cm"/>
      <inkml:brushProperty name="height" value="0.1" units="cm"/>
      <inkml:brushProperty name="color" value="#FFC114"/>
    </inkml:brush>
  </inkml:definitions>
  <inkml:trace contextRef="#ctx0" brushRef="#br0">2910 1 640,'0'0'224,"0"0"-96,0 0 107,0 0 69,0 0 0,0 0 16,0 0-70,-6 0 337,-34 0 1259,-2-1-1707,0 2-1,0 2 0,-3 3-138,-70 11-4,-54 10 312,14-3-111,27-8-73,-11 3 430,49 1-506,2 5 0,-67 27-48,150-50 0,-57 18 0,18-7 0,-5 5 0,-165 75-2,96-41 14,-20 2-8,76-31 48,1 2 0,1 3 0,-33 22-52,-217 158-22,111-71 2,170-117 39,0 2 0,2 1 0,-4 4-19,15-11 13,1 1 0,0 0 0,1 1 0,1 0 0,-5 11-13,13-19-3,0 1 0,1-1-1,0 1 1,1-1-1,0 1 1,1 0-1,0 0 1,0 0-1,1 8 4,1-12-5,0 0 0,0 0 0,0-1 0,1 1 0,0 0 0,1-1 0,-1 1 0,1-1 0,0 1 0,1-1 0,0 0 0,0 0 0,0 0 0,0 0 0,1 0-1,3 3 6,-3-5 13,1 0-1,-1-1 0,0 0 1,1 1-1,0-2 1,0 1-1,0 0 0,0-1 1,0 0-1,0 0 0,2 0-12,11 2-15,1 0 1,13 0 14,-9-1 21,19 2 25,0-3 0,15-2-46,-18 0-34,-1 1 0,1 2 0,7 3 34,375 89 85,-351-80-125,0-4 0,41 1 40,-38-4 5,132 26 183,-21-4-253,314 57 560,-426-73-398,427 66-30,1 0 37,-215-14-104,127 8 28,-283-58 195,1-5 0,27-6-223,525-15 768,-150-2-259,-3 1 524,45-7-915,-246 5 212,702 15-21,-473 11-304,-549-13-4,532 22-60,-105-8-210,-349-12 250,435 21 3,-299-1-94,318 21 140,68-3-116,-212 18-105,-176-21 84,734 104 75,-694-106 93,142-5-61,-208-26 39,0-9-1,84-17-38,-67-7-205,26-15 205,207-59-483,85-54 282,-10-27 214,-373 131-38,118-55 88,-195 75 151,-1-3 0,45-34-214,-90 53 157,0-2-1,-1 0 1,-1-1 0,-1-1 0,-1-1 0,-1-1 0,-1-1 0,-1 0 0,-1-1 0,-1-1-1,-1 0 1,8-25-157,4-11 112,-2 6-120,-2-1 0,0-12 8,-18 57 7,0 0 0,-2 0 0,1 0 0,-2-1 0,1 1 0,-2 0 0,0-1 0,0 1 0,-1 0 0,-1 0 0,0 0-1,0 0 1,-1 0 0,-4-8-7,-2 2 44,1 1-1,-2 0 0,-1 0 0,0 1 0,-1 0 1,0 1-1,-1 0 0,-10-6-43,-13-10 27,-1 2 0,-1 2 1,-2 2-1,-1 1 0,0 2 0,-23-6-27,-12-2 115,-1 3-1,-1 4 1,-29-2-115,-536-130-726,462 111 479,-126-12 247,-191 6-831,-4 32-81,1 17 420,284 2 537,-605 14-161,365-3-360,-470 10-660,628-15 1013,-154 3-213,-89-11-384,454-1 613,-336-12-175,-179-2 278,-17-1 24,473 10-28,-360-21-5,-118 1 190,368 30 275,-113 21-452,-115 39 6,251-30-23,-67 15 234,-20 4 281,213-38-307,-407 44 237,315-42-123,-228 14-280,-137 17 146,494-36-103,-35 13-68,29-7-367,-4-2 367,70-13-519,-1 0 0,0-2-1,1 1 1,-1-1 0,0-1-1,1 0 1,-1-1 0,-7-3 519,-15-5-1392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3:29:53.952"/>
    </inkml:context>
    <inkml:brush xml:id="br0">
      <inkml:brushProperty name="width" value="0.1" units="cm"/>
      <inkml:brushProperty name="height" value="0.1" units="cm"/>
      <inkml:brushProperty name="color" value="#FFC114"/>
    </inkml:brush>
  </inkml:definitions>
  <inkml:trace contextRef="#ctx0" brushRef="#br0">186 1 7040,'-65'63'2624,"45"-12"-2048,-11 26-352,18-32-256,0 6-256,0 6 96,0 5 192,4-5 128,1-7-32,8-8-352,0-4-64,0-12-768,4-10-256,5-11 704,-5-14 320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3:29:54.304"/>
    </inkml:context>
    <inkml:brush xml:id="br0">
      <inkml:brushProperty name="width" value="0.1" units="cm"/>
      <inkml:brushProperty name="height" value="0.1" units="cm"/>
      <inkml:brushProperty name="color" value="#FFC114"/>
    </inkml:brush>
  </inkml:definitions>
  <inkml:trace contextRef="#ctx0" brushRef="#br0">52 146 11520,'-33'0'5205,"32"2"-5253,0 23-3794,-2 0 1,-2 8 3841,2-17 63,1 0 0,0 0 0,1 0 0,1 0-1,0 0 1,1 0 0,3 12-63,-4-26 20,1 1-1,0 0 0,-1-1 0,1 1 1,0-1-1,1 1 0,-1-1 0,0 0 1,1 1-1,-1-1 0,1 0 1,0 0-1,0 0 0,0 0 0,0 0 1,0 0-1,0-1 0,0 1 0,0-1 1,1 0-1,-1 1 0,1-1 0,-1 0 1,1 0-1,-1 0 0,1-1-19,0 1 175,1-1 0,0 0 0,0 0 0,-1 0-1,1 0 1,0-1 0,-1 1 0,1-1 0,-1 0 0,1 0-1,-1 0 1,1-1 0,-1 1 0,0-1 0,1 0 0,-1 0-1,0 0 1,2-2-175,10-10 517,-1 0-1,0-1 1,-2 0-1,0-1 1,0-1 0,-1 0-1,7-17-516,43-87 426,-36 68-1780,2-1-3312,-11 22 3930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3:29:54.938"/>
    </inkml:context>
    <inkml:brush xml:id="br0">
      <inkml:brushProperty name="width" value="0.1" units="cm"/>
      <inkml:brushProperty name="height" value="0.1" units="cm"/>
      <inkml:brushProperty name="color" value="#FFC114"/>
    </inkml:brush>
  </inkml:definitions>
  <inkml:trace contextRef="#ctx0" brushRef="#br0">164 439 4480,'-3'5'256,"0"0"0,1 1 0,0-1 0,0 1 1,0 0-1,0 0 0,1-1 0,0 7-256,-1-3 248,1-1-1,-1 0 1,-1 1 0,-2 4-248,-1 3 773,1 1 0,1 0 0,0-1 0,1 2 0,0 0-773,1 0-468,-1 0 1,-2 0-1,1 0 0,-3 3 468,7-21-19,0 1 0,-1-1 0,1 1-1,0 0 1,0-1 0,-1 1 0,1-1-1,0 1 1,-1-1 0,1 1-1,-1-1 1,1 1 0,0-1 0,-1 1-1,1-1 1,-1 1 0,1-1 0,-1 0-1,0 1 1,1-1 0,-1 0 0,1 0-1,-1 1 1,0-1 0,1 0-1,-1 0 1,1 0 0,-1 0 0,0 0-1,1 0 1,-1 0 0,0 0 0,1 0-1,-1 0 1,0 0 0,1 0 0,-1 0-1,1-1 1,-1 1 0,0 0-1,1 0 1,-1-1 0,1 1 0,-1 0-1,1-1 1,-1 1 0,1-1 0,-1 1-1,1-1 20,-3-1-33,0 0-1,1 0 0,-1-1 0,1 0 0,0 1 1,0-1-1,0 0 0,0 0 0,0-1 34,-5-13 104,0 0-1,1-1 1,1 0-1,1-1 1,0 1-1,1-1 0,1 1 1,1-1-1,1 0 1,1 0-1,0-1-103,2-7 255,1-1 0,1 1 0,2 0 0,0 1 0,2 0 0,1 0 0,5-7-255,-7 16 81,1 0 1,1 0-1,0 1 1,1 0-1,1 1 1,1 0-1,0 1 0,0 0 1,2 1-1,0 1 1,0 0-1,1 1 0,0 1 1,1 0-1,18-6-81,-9 5 207,0 1-1,1 2 0,1 1 1,2 0-207,-18 5 74,1 0 1,0 0 0,0 2 0,0-1 0,0 2-1,0 0 1,0 0 0,0 1 0,12 4-75,-22-5-27,0 0 0,0 0 0,0 0 0,0 1 0,0 0 0,0 0 0,0-1 0,0 2 0,-1-1 0,1 0 0,-1 0 0,3 3 27,-4-3-53,0-1-1,0 1 0,0 0 0,0 0 0,-1-1 0,1 1 0,0 0 0,-1 0 0,1 0 0,-1 0 1,1 0-1,-1 0 0,0 0 0,0 0 0,0 0 0,0 0 0,0 0 0,-1 0 0,1 0 0,-1 0 1,1 0-1,-1 0 54,-1 4-251,-1 0 0,0 0 0,-1-1 0,1 1 0,-1-1 0,0 0 0,0 0 0,-1 0 0,1 0 0,-5 3 251,-10 7-786,0 0 0,-6 1 786,25-16-4,-46 28 703,-2-3 0,0-2-1,-3-1-698,9-3 944,34-16-891,1 1 0,0-1-1,0 1 1,0 1 0,1-1-1,-1 1 1,1 1 0,0-1-1,-3 4-52,7-6-12,0 0 0,0 0 0,0 0 0,1 0 0,-1 0 0,1 0 0,0 0 0,0 1 0,0-1 0,0 0 0,0 1 0,1-1 0,-1 0 0,1 1 0,0-1 0,0 1 0,0-1 0,1 1 0,-1-1 0,1 0 0,0 1 0,0-1 0,0 0 12,9 22 304,0 0 1,2-1 0,0-1-1,2 0 1,1-1 0,0 0-1,2-1 1,2 1-305,-1-3 419,0-1 1,2 0-1,0-1 1,9 5-420,-15-13-186,1 0-1,0-1 1,0 0-1,0-1 1,1-1 0,0 0-1,5 0 187,-18-5-375,-1 0 0,1-1 0,0 1 0,-1-1-1,1 0 1,0 0 0,-1 0 0,1 0 0,-1 0 0,1 0-1,0-1 1,-1 1 0,1-1 0,-1 0 0,1 0 0,-1 0-1,1 0 1,-1 0 0,0 0 0,1-1 0,-1 1 0,0-1-1,0 0 1,0 1 0,0-1 0,0 0 375,23-30-2944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3:29:55.293"/>
    </inkml:context>
    <inkml:brush xml:id="br0">
      <inkml:brushProperty name="width" value="0.1" units="cm"/>
      <inkml:brushProperty name="height" value="0.1" units="cm"/>
      <inkml:brushProperty name="color" value="#FFC114"/>
    </inkml:brush>
  </inkml:definitions>
  <inkml:trace contextRef="#ctx0" brushRef="#br0">142 0 11392,'-4'3'497,"1"-1"-258,1-1 0,-1 1 0,1 0 0,0 0 0,-1 0 0,1 1 0,0-1 0,0 1 0,1-1 1,-1 1-1,0-1 0,1 1 0,0 0 0,-1 0 0,1 0 0,0 0 0,0 0 0,1 0 1,-1 1-241,-12 73 55,-13 61-886,2-49 961,8-32-930,-9 60 801,25-108-1396,5-20-269,12-54-5935,-5 14 4848</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3:29:55.770"/>
    </inkml:context>
    <inkml:brush xml:id="br0">
      <inkml:brushProperty name="width" value="0.1" units="cm"/>
      <inkml:brushProperty name="height" value="0.1" units="cm"/>
      <inkml:brushProperty name="color" value="#FFC114"/>
    </inkml:brush>
  </inkml:definitions>
  <inkml:trace contextRef="#ctx0" brushRef="#br0">182 143 12416,'6'5'6006,"1"-1"-6082,1-1-1,-1 1 1,1-2 0,5 3 76,-3-3-93,1 0-1,0 0 1,0-1 0,0-1 0,0 0 0,0 0-1,0-1 1,0 0 0,0-1 0,0 0 0,0-1-1,-1 0 1,1-1 0,-1 0 0,0 0 0,0-1 0,-1-1-1,1 0 1,7-6 93,2-1-292,30-25-725,-44 34 474,-1-1 1,0 1 0,0-1 0,0 1-1,-1-1 1,1 0 0,-1 0-1,2-5 543,-1-2-1226,-7 3 586</inkml:trace>
  <inkml:trace contextRef="#ctx0" brushRef="#br0" timeOffset="1">1 596 9216,'4'-12'3520,"18"-4"-2752,30-14-352,-30 15-288,24-8-352,6 4 0,1-1-32,-2 5 0,-4-1 160,-3 5-1376,-6 3-576,-8 1 1024,-8 0 512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3:29:56.122"/>
    </inkml:context>
    <inkml:brush xml:id="br0">
      <inkml:brushProperty name="width" value="0.1" units="cm"/>
      <inkml:brushProperty name="height" value="0.1" units="cm"/>
      <inkml:brushProperty name="color" value="#FFC114"/>
    </inkml:brush>
  </inkml:definitions>
  <inkml:trace contextRef="#ctx0" brushRef="#br0">31 119 8832,'-26'23'3328,"21"-15"-2592,14 8-896,0-9-608,8-3 32,14-4 160,3 0 864,9-4 352,9-3-288,9-1 96,7-3 64,10-13-1952,-1-6-832,2-12 1120,-7-9 544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3:29:56.451"/>
    </inkml:context>
    <inkml:brush xml:id="br0">
      <inkml:brushProperty name="width" value="0.1" units="cm"/>
      <inkml:brushProperty name="height" value="0.1" units="cm"/>
      <inkml:brushProperty name="color" value="#FFC114"/>
    </inkml:brush>
  </inkml:definitions>
  <inkml:trace contextRef="#ctx0" brushRef="#br0">756 0 9728,'-5'0'708,"1"1"0,-1-1 0,1 1 0,-1 0 0,1 0 0,0 0 0,-2 1-708,-6 4-242,0 0 1,0 0 0,-3 3 241,-7 5-99,10-7-33,-172 100 450,135-76 818,1 3 0,-26 26-1136,70-57-28,1 0 0,0 0 0,0 1-1,0-1 1,0 1 0,1 0 0,-1 0-1,1 0 29,1-2-12,1-1 0,-1 0 0,1 1 0,-1-1 0,1 0 0,-1 1 0,1-1 0,0 0 0,0 1 0,0-1 0,0 1 0,0-1 0,0 0 0,0 1 0,0-1 0,1 1 0,-1-1 0,0 0 0,1 1 0,-1-1 0,1 0 0,0 0 0,-1 1 0,1-1 0,0 0 0,0 1 12,6 4-2,0 0 0,0-1 1,1 1-1,-1-2 0,1 1 1,0-1-1,0 0 0,1-1 0,-1 1 1,5-1 1,18 10 49,-1 0 16,-1 1 1,0 1-1,-1 2 0,13 11-65,-37-26 36,-1 1 0,1 0-1,-1 0 1,0 0 0,0 1 0,0-1-1,0 1 1,0 0 0,-1-1 0,0 1-1,0 0 1,0 1 0,1 2-36,-2-4 42,-1 0 0,1 0 0,-1 0 0,0 0 0,0 0 1,0 0-1,0 0 0,-1 0 0,1 0 0,-1 0 0,0 0 0,1-1 0,-1 1 1,-1 0-1,1 0 0,0-1 0,-1 1 0,1-1 0,-1 1 0,0-1 0,-1 2-42,-8 7 130,0-1 0,0 0 0,-1-1 0,0 0 0,-1-1-1,0 0 1,-1 0-130,13-8 3,-34 20-531,-1-3-1,0-1 1,-37 11 528,44-18-581,0-2 0,-1 0 0,1-2 0,-1-2 0,-13 0 581,19-3-363,0-2 1,-17-3 362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3:30:43.649"/>
    </inkml:context>
    <inkml:brush xml:id="br0">
      <inkml:brushProperty name="width" value="0.1" units="cm"/>
      <inkml:brushProperty name="height" value="0.1" units="cm"/>
      <inkml:brushProperty name="color" value="#FFC114"/>
    </inkml:brush>
  </inkml:definitions>
  <inkml:trace contextRef="#ctx0" brushRef="#br0">493 0 5248,'-6'6'3315,"-28"23"-2241,19-20-372,1 0 0,0 1 0,0 1-1,1 0 1,-6 7-702,17-14-39,-1 0 0,1 0 0,0 1 1,0-1-1,0 0 0,1 1 0,-1-1 0,1 1 0,0 0 39,-3 11-55,-22 73-80,0 25 135,-5 20-57,-54 210 227,24-97 396,49-197-522,-21 80 1245,-29 69-1289,61-199-157,1 0 1,0 0-1,-1-1 0,1 1 0,0 0 1,0 0-1,-1 0 0,1-1 0,0 1 1,0 0-1,0-1 0,-1 1 0,1 0 1,0-1-1,0 1 0,0 0 0,0-1 1,0 1-1,-1 0 0,1-1 1,0 1-1,0 0 0,0-1 157,0-19-1253,0-16 581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3:30:44.037"/>
    </inkml:context>
    <inkml:brush xml:id="br0">
      <inkml:brushProperty name="width" value="0.1" units="cm"/>
      <inkml:brushProperty name="height" value="0.1" units="cm"/>
      <inkml:brushProperty name="color" value="#FFC114"/>
    </inkml:brush>
  </inkml:definitions>
  <inkml:trace contextRef="#ctx0" brushRef="#br0">59 305 11136,'-5'3'658,"4"-1"-465,-1-1-1,1 0 1,0 0-1,-1 0 1,1 1 0,-1-1-1,1-1 1,-1 1-1,0 0 1,1 0 0,-1-1-1,0 1 1,1-1-1,-1 1 1,0-1-1,0 0 1,0 1 0,1-1-1,-1 0 1,0 0-1,0-1 1,0 1 0,0 0-193,-10 0 576,10 1-944,7-1-854,1 0 976,1-1-1,-1 0 0,1 0 1,-1 0-1,0-1 1,0 0-1,5-3 247,44-22 203,-36 17-157,134-78 2198,-105 59-1565,7-3-608,2 2 1,1 3 0,1 2 0,5 1-72,-49 19-1252,1 1-1,0 1 0,3 0 1253,-6 2-2152,0 0-1,0 1 1,0 0 0,2 1 2152,3 3-2400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3:30:44.518"/>
    </inkml:context>
    <inkml:brush xml:id="br0">
      <inkml:brushProperty name="width" value="0.1" units="cm"/>
      <inkml:brushProperty name="height" value="0.1" units="cm"/>
      <inkml:brushProperty name="color" value="#FFC114"/>
    </inkml:brush>
  </inkml:definitions>
  <inkml:trace contextRef="#ctx0" brushRef="#br0">18 241 12032,'-1'8'1326,"0"0"0,-1-1 0,-3 8-1326,5-14 67,0-1 1,-1 0-1,1 1 0,0-1 0,-1 0 0,1 1 0,0-1 1,-1 0-1,1 1 0,0-1 0,-1 0 0,1 0 0,0 1 1,-1-1-1,1 0 0,-1 0 0,1 0 0,-1 1 1,1-1-1,-1 0 0,1 0 0,0 0-67,6-2 543,9-1-592,-1-1-1,0 0 1,1-1-1,-2 0 1,8-5 49,24-8-286,104-38-237,-34 11-1103,9 4 1626,-89 31-2894,-2-2 0,0-1-1,25-14 2895,-9-3-1194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3:29:43.617"/>
    </inkml:context>
    <inkml:brush xml:id="br0">
      <inkml:brushProperty name="width" value="0.1" units="cm"/>
      <inkml:brushProperty name="height" value="0.1" units="cm"/>
      <inkml:brushProperty name="color" value="#FFC114"/>
    </inkml:brush>
  </inkml:definitions>
  <inkml:trace contextRef="#ctx0" brushRef="#br0">8805 271 2816,'0'-1'121,"0"0"0,0 0 1,0 0-1,-1 0 0,1 0 1,0 0-1,-1 0 0,1 0 0,-1 1 1,1-1-1,-1 0 0,0 0 1,1 0-1,-1 1 0,0-1 0,1 0 1,-1 1-1,0-1 0,0 1 1,0-1-1,1 1 0,-1-1 0,0 1 1,0-1-1,0 1 0,0 0 1,0 0-1,0-1 0,0 1 0,0 0 1,0 0-1,0 0 0,0 0-121,-8-1 880,0 1 1,0-1-1,-7 2-880,4 0-606,-47 7 1614,29-8-943,1 1 1,0 1-1,0 2 0,-1 1-65,-105 21 379,80-17-529,7-2 39,28-4 130,0-2 0,-1 0 0,1 0 0,-10-3-19,-15 1 25,-4 1-127,9 1-140,0-1 1,0-3-1,-10-2 242,-105-14 86,121 14-88,-21 1 2,13 2 12,-199-25 313,73 7-148,116 13-148,-3-4-29,-19-2 3,-40 0-206,-1 5 0,-53 6 203,-8-4 203,74 1-822,-42 5 619,52 3-432,0-5 0,-43-7 432,-35-2 32,-53 8-32,45-8 625,2 1-519,-661 7-111,605-9 358,71 0 94,-81-3-173,-148-4-196,303 17 2,1-3 0,-44-11-80,-52-6 45,75 10 0,55 8-72,1 3 0,-4 2 27,1-1-63,33 0 62,-1 2-1,1 0 1,-1 0 0,-17 6 1,-51 10-92,58-13 16,0 1 0,0 2 0,-18 7 76,37-10-16,-23 9-285,0 1-1,-25 15 302,34-15-395,-1-2 0,-16 5 395,10-4-261,-11 7 261,-73 36-180,67-34 206,-126 51-1073,130-56 531,-168 58-1148,40-26 1476,70-22-850,32-9 833,-2-4 0,0-3 0,0-4 0,-1-3 1,-24-3 204,66 0 9,0 1 1,-12 4-10,-18 1 519,46-4-405,0 0 0,0 1 0,1 1-1,0 1 1,0 0 0,0 1 0,1 1-114,-23 10 190,30-15-95,2-2-10,1 1-1,0 0 1,-1 0 0,1 1 0,1-1 0,-1 1 0,1 1 0,-1-1 0,1 1 0,0 0-85,4-3-3,0 0 1,0-1-1,1 1 0,-1 0 1,1 0-1,-1 0 0,1 0 1,-1 0-1,1-1 0,0 1 1,0 0-1,0 0 0,0 0 1,1 0-1,-1 1 3,8 28-56,-5-25 50,0-1-1,0 0 1,0 0 0,0 0-1,1 0 1,0-1-1,0 1 1,0-1 0,1 0-1,0 0 1,1 1 6,12 7-45,0 0-1,11 4 46,-10-6-4,41 17 196,-43-20-169,1-1 1,-1-1-1,1 0 1,12 1-24,-5-1 7,34 6 79,-1-2 0,48-1-86,120-4 981,55 3-540,-67 15-233,80 13 976,-185-21-1214,19 3-68,-24 0 181,1-4 0,92-1-83,-81-11 298,0 5 1,67 13-299,-61 0 563,1-5-1,66-3-562,37-2-19,-101-1 305,38-7-286,-46-4 229,76 9-229,45 7 422,128-13-422,-247-2 108,82-4 8,-64-2-159,1 5 0,113 14 43,-91 2 152,1-7 0,138-14-152,-199 2-221,0 3 0,6 5 221,-63 1-148,50 3 17,1-4-1,18-6 132,117-8 44,72-6 35,157-9 123,-334 26 132,1 6-1,47 10-333,13 6 320,1-8 0,87-9-320,-224-7 328,-1-2 0,1-1 0,-1-3 0,0-2 0,-1-2 0,7-5-328,-36 11 232,0-1-1,-1 0 1,1-2 0,-2 0 0,0 0-1,0-2 1,-1 0 0,14-13-232,-21 16 83,0 1 0,-1-1 0,0-1 0,0 1 0,-1-1 0,0 0 0,-1 0 0,0-1 0,-1 0 0,0 0 0,0 0 0,-1 0 0,-1-1 0,0 1-1,0-6-82,-2-7 175,0 0-1,-4-19-174,0-27 569,3 37-628,-2 1 0,-1-1 1,-6-22 58,4 35 180,0 0-1,-1 0 1,-1 1 0,-1 0 0,-1 0 0,0 1-1,-1 1 1,-9-10-180,-23-28-1848,-45-42 1848,85 94-124,-7-8-314,0 1-1,-1 0 0,0 1 0,-1 0 0,0 1 0,-1 0 1,-11-5 438,-7 0-640,-23-6 640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3:30:44.852"/>
    </inkml:context>
    <inkml:brush xml:id="br0">
      <inkml:brushProperty name="width" value="0.1" units="cm"/>
      <inkml:brushProperty name="height" value="0.1" units="cm"/>
      <inkml:brushProperty name="color" value="#FFC114"/>
    </inkml:brush>
  </inkml:definitions>
  <inkml:trace contextRef="#ctx0" brushRef="#br0">146 209 8576,'-10'2'872,"7"-2"-680,0 0-1,0 1 1,0 0-1,1-1 0,-1 1 1,0 0-1,0 0 1,1 1-1,-1-1 1,1 0-1,-1 1 0,1 0 1,0-1-1,0 1 1,-1 1-192,-7 8-717,1 0 1,1 1-1,0 0 1,1 0 0,0 1-1,1 0 1,-1 3 716,0 2 568,0 1 1,2 0-1,0 0 0,-2 20-568,7-31 192,-1 0 1,2 1-1,-1-1 0,1 0 0,0 0 0,1 1 0,0-1 0,0 0 0,1 0 0,0-1 0,0 1 0,1-1 1,0 1-1,0-1 0,1 0-192,-1 0 28,1-1 0,0 1 0,0-1 0,1 0 0,-1-1 0,1 0 0,1 0 0,-1 0 0,1 0 0,0-1 0,0 0 0,0-1 0,0 1 0,1-1 0,4 1-28,4-1-4,0 0 0,0-1 0,0-1 0,0 0 0,0-1 1,1-1-1,-1 0 0,0-2 0,0 0 0,0 0 1,11-5 3,-9 2 56,-1-1 0,-1-1 1,1 0-1,-2-1 1,1 0-1,-1-2 1,0 1-1,-1-2 1,-1 0-1,6-6-56,-2-1 84,0-1 0,-1-1 0,-1 0 0,-1-1 0,-1 0 0,1-5-84,-9 17 14,0-1-1,0-1 0,-2 1 0,1-1 0,-2 1 0,1-1 0,-2 0 0,1 0 1,-2 0-1,1 0 0,-2 0 0,0 0 0,0 0 0,-2-4-13,1 6 6,-2 1 0,1 0 1,-1 0-1,0 1 0,-1-1 0,0 1 0,-1 0 0,1 0 0,-2 1 0,1-1 1,-1 1-1,-1-1-6,-7-5-234,-1 0 1,0 1 0,-1 1-1,0 0 1,-6-1 233,18 9-393,-1 0 1,1 1-1,0 0 1,-1 0-1,0 0 1,1 1-1,-1 0 1,0 0-1,0 0 1,1 1-1,-1 0 1,0 0-1,0 0 1,0 1-1,-3 1 393,-18 8-1733</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3:30:45.180"/>
    </inkml:context>
    <inkml:brush xml:id="br0">
      <inkml:brushProperty name="width" value="0.1" units="cm"/>
      <inkml:brushProperty name="height" value="0.1" units="cm"/>
      <inkml:brushProperty name="color" value="#FFC114"/>
    </inkml:brush>
  </inkml:definitions>
  <inkml:trace contextRef="#ctx0" brushRef="#br0">95 1 10496,'-20'20'3429,"18"-17"-3404,1-1 1,-1 0-1,0 1 1,1-1-1,-1 1 1,1 0-1,0 0 1,0-1-1,0 1 1,0 0-1,0 0 1,1 0 0,-1 0-1,1 0 1,0 0-1,0 2-25,-3 20-1944,-6 16-667,-11 45-361,2 0 3339,15-69 338,0 1 0,2-1 1,0 0-1,1 12-705,1-20 245,0 0 0,0 1 1,1-1-1,0 0 1,1 0-1,0 0 0,0-1 1,1 1-1,2 3-245,-4-9 35,0 0-1,0 1 1,0-1-1,1 0 1,-1-1-1,1 1 1,0 0-1,0-1 1,0 1-1,0-1 1,0 0-1,0 0 1,1 0-1,-1-1 1,2 1-35,0 0 50,0-1 0,0 0 0,1 0 0,-1 0 1,0 0-1,1-1 0,-1 0 0,0 0 0,1-1 1,1 0-51,5-1 149,-1-1 0,0 0 0,1-1 1,-1 0-1,0-1 0,-1 0 0,1-1 1,-1 0-1,4-4-149,13-11 317,-2-1 1,0 0-1,-2-2 0,-1-1 1,0-1-1,-2-1 0,-1-1 0,9-18-317,-8 13-134,5-8 85,4-13 49,-22 39-963,-1 0 0,0-1 1,1-6 962,-7 20-117,1 0 0,-1 0 0,1 0 1,-1 0-1,0 0 0,0 0 0,0 0 1,0-1-1,0 0 117,-1 2-57,1-1 1,-1 1-1,0-1 1,1 1-1,-1-1 1,0 1-1,0 0 1,0-1-1,0 1 1,-1-1 56</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3:30:45.796"/>
    </inkml:context>
    <inkml:brush xml:id="br0">
      <inkml:brushProperty name="width" value="0.1" units="cm"/>
      <inkml:brushProperty name="height" value="0.1" units="cm"/>
      <inkml:brushProperty name="color" value="#FFC114"/>
    </inkml:brush>
  </inkml:definitions>
  <inkml:trace contextRef="#ctx0" brushRef="#br0">221 196 11776,'-3'4'686,"1"0"1,-1 0 0,1 1 0,0-1-1,0 1 1,1-1 0,-1 1-687,1 1 166,0 0 0,0 0 0,1 0 0,-1 6-166,-3 147-5391,1-124 4237,-2 0 0,-2-1 0,-4 15 1154,-7 18-346,-38 125 2292,54-187-1885,-2 8 58,0 0 0,-2-1 0,1 1 0,-2-1 0,0 1-119,6-12 3,1 0 0,0-1-1,-1 1 1,1-1 0,-1 1-1,1 0 1,-1-1-1,1 1 1,-1-1 0,1 1-1,-1-1 1,1 1 0,-1-1-1,0 0 1,1 1 0,-1-1-1,0 0 1,0 1-1,1-1 1,-1 0 0,0 0-1,1 0 1,-1 1 0,0-1-1,0 0-2,0-1 2,0 1-1,0 0 0,0-1 0,0 1 0,0-1 1,0 1-1,1-1 0,-1 0 0,0 1 1,0-1-1,1 0 0,-1 1 0,0-1 1,1 0-1,-1 0 0,1 0 0,-1 0-1,-2-5 12,0 1-1,0-2 1,1 1-1,0 0 0,-1-6-11,-3-19 359,2-2-1,1 1 0,2 0 0,1 0 0,2-1 1,2-15-359,1 10 407,2 0 1,2 0 0,1 0 0,1 1-1,15-29-407,-13 36 178,2 1 1,0 0-1,3 1 0,0 1 0,1 0 0,2 2 0,2-2-178,-5 10 70,-1 1-1,2 0 1,0 1 0,1 1 0,1 1-1,0 0 1,0 2 0,1 1 0,1 0-70,-9 5 7,0 1 1,1 0-1,-1 1 0,1 0 1,0 1-1,-1 1 1,4 0-8,-8 1-32,0 1-1,1 0 1,-1 1 0,0-1 0,0 2-1,0 0 1,0 0 0,0 1-1,0 0 1,4 3 32,-8-4-99,0 0 1,0 1-1,-1 0 0,1 1 0,-1-1 0,0 1 1,0 0-1,-1 0 0,1 0 0,0 3 99,-3-5-86,0 0 0,0 0 0,-1 0 0,0 0 0,1 1 0,-1-1 0,0 1 0,-1-1 0,1 1 0,0-1 0,-1 1-1,0-1 1,0 1 0,0-1 0,0 1 0,-1-1 0,1 1 0,-1-1 0,0 1 0,-1 2 86,-2 3-197,-1 0 1,1 0-1,-1-1 1,-1 0-1,0 0 1,0 0-1,0-1 1,-1 0-1,0 0 1,-5 3 196,-17 13-656,-1-1 0,-7 2 656,22-15-99,-34 22-209,13-9 1101,1 1-1,-1 3-792,27-19 287,0 1-1,1 0 1,-1 1-1,1 0 1,1 0-1,0 0 1,0 1-1,1 0 1,-2 5-287,5-9 90,1 0 0,0-1 0,0 1 0,0 0 0,1 0 0,0 0 1,0 0-1,1 1 0,0-1 0,0 0 0,0 0 0,1 4-90,1-1 115,0-1 1,0 0-1,1 0 0,0-1 0,0 1 1,1 0-1,0-1 0,3 5-115,10 10 270,1 0 0,1-1 0,0-1 1,2-1-1,1 0-270,-10-8 107,56 46 470,2-2 1,2-4-1,3-3 0,39 18-577,193 89 1019,-302-152-1171,28 11-1398,-31-13 1395,-1-1 0,1 1 0,-1 0 0,1-1 0,0 0 0,-1 1 0,1-1 0,0 0 0,-1 0 0,1 0 0,0 0 0,-1 0 0,1 0 0,0 0 0,0-1 155,-1 0-104,0 0-1,0-1 1,0 1-1,0-1 1,0 1-1,-1-1 1,1 1-1,-1-1 1,1 0-1,-1 1 1,1-1-1,-1 0 1,0 1-1,0-1 1,0-1 104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3:29:51.618"/>
    </inkml:context>
    <inkml:brush xml:id="br0">
      <inkml:brushProperty name="width" value="0.1" units="cm"/>
      <inkml:brushProperty name="height" value="0.1" units="cm"/>
      <inkml:brushProperty name="color" value="#FFC114"/>
    </inkml:brush>
  </inkml:definitions>
  <inkml:trace contextRef="#ctx0" brushRef="#br0">587 15 8960,'0'-1'104,"-2"0"114,0-1 0,0 1 1,0-1-1,0 1 0,-1 0 1,1 0-1,0 0 0,0 0 0,-1 1 1,1-1-1,0 0 0,-1 1 0,1 0 1,-1 0-1,1-1 0,-1 1 0,1 1 1,0-1-1,-1 0 0,1 1 1,-1-1-219,-12 3 499,14-3-495,1 0 1,0 0-1,-1 0 0,1 0 0,0 0 1,-1 0-1,1 0 0,0 0 1,-1 0-1,1 0 0,0 1 1,-1-1-1,1 0 0,0 0 0,-1 0 1,1 1-1,0-1 0,0 0 1,-1 0-1,1 1 0,0-1 0,0 0 1,0 0-1,-1 1 0,1-1 1,0 0-1,0 1 0,0-1 1,0 0-5,-9 13 56,1-1 0,1 1 0,1 1 0,0-1 0,0 1 0,1 0 0,0 5-56,-14 33-35,-106 222-2,50-114 21,38-78-19,-129 264-16,128-284 62,77-88 58,-14 12 36,1 1 1,0 1-1,1 2 0,0 0 0,0 2 0,1 1 0,19-2-105,72-9 702,-1-4-1,49-20-701,-136 33-4,-12 5-817,-1-2 0,0 0 1,-1-1-1,0 0 1,0-2-1,0 0 821,6-11-581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3:29:51.935"/>
    </inkml:context>
    <inkml:brush xml:id="br0">
      <inkml:brushProperty name="width" value="0.1" units="cm"/>
      <inkml:brushProperty name="height" value="0.1" units="cm"/>
      <inkml:brushProperty name="color" value="#FFC114"/>
    </inkml:brush>
  </inkml:definitions>
  <inkml:trace contextRef="#ctx0" brushRef="#br0">64 1 9600,'-38'0'3584,"25"0"-2784,5 4-480,3 1-480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3:29:52.272"/>
    </inkml:context>
    <inkml:brush xml:id="br0">
      <inkml:brushProperty name="width" value="0.1" units="cm"/>
      <inkml:brushProperty name="height" value="0.1" units="cm"/>
      <inkml:brushProperty name="color" value="#FFC114"/>
    </inkml:brush>
  </inkml:definitions>
  <inkml:trace contextRef="#ctx0" brushRef="#br0">130 211 12384,'-9'30'-928,"-4"1"416,-4 8 448,0 3 256,3 3-160,3 1 0,-2-3-256,4-1-96,0-8-608,1-6-192,3-9 64,1-7 160,4-10 512,0-9 224</inkml:trace>
  <inkml:trace contextRef="#ctx0" brushRef="#br0" timeOffset="1">187 161 11264,'-13'0'4224,"8"0"-3296,10 3-737,3-3-542,10-3-385,6-5 32,11 0 224,0-3 224,4-1 160,-1 1 64,6-1 32,-1-3-96,-4 0 0,-1 0-576,1-4-224,-8 3-384,-5 5-160,-4 3-1472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3:29:52.603"/>
    </inkml:context>
    <inkml:brush xml:id="br0">
      <inkml:brushProperty name="width" value="0.1" units="cm"/>
      <inkml:brushProperty name="height" value="0.1" units="cm"/>
      <inkml:brushProperty name="color" value="#FFC114"/>
    </inkml:brush>
  </inkml:definitions>
  <inkml:trace contextRef="#ctx0" brushRef="#br0">0 16 7552,'9'0'2880,"-9"0"-2240,4 3-32,1-3-192,12 4-512,9-4-160,9 0-160,-2 0-64,7 3 256,-1-3 32,-4 0 64,-2 0-256,-3 0-160,-3-3-1824,-1-4-832,-9-9 1632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3:29:52.951"/>
    </inkml:context>
    <inkml:brush xml:id="br0">
      <inkml:brushProperty name="width" value="0.1" units="cm"/>
      <inkml:brushProperty name="height" value="0.1" units="cm"/>
      <inkml:brushProperty name="color" value="#FFC114"/>
    </inkml:brush>
  </inkml:definitions>
  <inkml:trace contextRef="#ctx0" brushRef="#br0">1 120 6784,'59'-35'2624,"-59"35"-2048,79-39-64,-50 27-160,10 2-608,4-2-160,-3 4-1696,-7 5-672,-2 3 1408,-10 3 704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3:29:53.286"/>
    </inkml:context>
    <inkml:brush xml:id="br0">
      <inkml:brushProperty name="width" value="0.1" units="cm"/>
      <inkml:brushProperty name="height" value="0.1" units="cm"/>
      <inkml:brushProperty name="color" value="#FFC114"/>
    </inkml:brush>
  </inkml:definitions>
  <inkml:trace contextRef="#ctx0" brushRef="#br0">518 3 9728,'-46'-3'3120,"43"3"-3045,1 1 0,-1-1 0,1 0 1,-1 1-1,1 0 0,0-1 0,-1 1 0,1 0 1,0 0-1,0 0 0,-1 1 0,1-1 1,0 1-1,0-1 0,0 1-75,-5 3-83,-25 18-1203,2 1 0,-25 24 1286,-49 58 360,79-79-468,-17 17 177,2 1 1,2 3-1,-1 5-69,36-47 38,-1-1 1,1 1-1,1-1 1,-1 1-1,1 0 1,0 0-1,-1 1-38,3-5 28,0-1 0,-1 1-1,1-1 1,0 1 0,0 0-1,0-1 1,0 1 0,0 0-1,0-1 1,1 1 0,-1-1-1,1 1 1,-1 0 0,1-1-1,-1 1 1,1-1 0,0 1-1,0-1 1,-1 0 0,1 1-1,0-1 1,1 0 0,-1 0 0,0 1-1,0-1 1,0 0 0,1 0-1,-1 0 1,1 0-28,4 2 25,0 0-1,1 0 1,-1 0 0,1-1 0,-1 0-1,1 0 1,0-1 0,0 0-1,2 0-24,16 1 40,0-2-1,0 0-39,8-1 83,0 0-185,0 0 0,0-3-1,25-5 103,-36 4-1008,0-1 0,-1-1-1,0-1 1,0 0-1,-1-2 1,2-1 1008,21-18-1664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3:29:53.618"/>
    </inkml:context>
    <inkml:brush xml:id="br0">
      <inkml:brushProperty name="width" value="0.1" units="cm"/>
      <inkml:brushProperty name="height" value="0.1" units="cm"/>
      <inkml:brushProperty name="color" value="#FFC114"/>
    </inkml:brush>
  </inkml:definitions>
  <inkml:trace contextRef="#ctx0" brushRef="#br0">0 27 10496,'0'-8'3936,"5"8"-3040,17 3-352,-9-6-288,16-5-256,10 5 0,4-2 0,5 3 0,-1 2 0,1 0-1408,-5 0-576,-1 0-2048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B594E-743D-4B26-B858-6E892D0DF149}" type="datetimeFigureOut">
              <a:rPr lang="en-US" smtClean="0"/>
              <a:t>5/12/2020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515231-27F5-4756-BA31-A833970F1B66}" type="slidenum">
              <a:rPr lang="en-US" smtClean="0"/>
              <a:t>‹#›</a:t>
            </a:fld>
            <a:endParaRPr lang="en-US"/>
          </a:p>
        </p:txBody>
      </p:sp>
    </p:spTree>
    <p:extLst>
      <p:ext uri="{BB962C8B-B14F-4D97-AF65-F5344CB8AC3E}">
        <p14:creationId xmlns:p14="http://schemas.microsoft.com/office/powerpoint/2010/main" val="141471887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15231-27F5-4756-BA31-A833970F1B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448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2441168E-9206-488A-BE7E-006F3F2737DE}" type="slidenum">
              <a:rPr lang="en-US" smtClean="0"/>
              <a:pPr/>
              <a:t>24</a:t>
            </a:fld>
            <a:endParaRPr lang="en-US"/>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influential works in CV that has stood the test of time. Early patent expired on March 6</a:t>
            </a:r>
            <a:r>
              <a:rPr lang="en-US" baseline="30000" dirty="0"/>
              <a:t>th</a:t>
            </a:r>
            <a:r>
              <a:rPr lang="en-US" dirty="0"/>
              <a:t>.</a:t>
            </a:r>
          </a:p>
        </p:txBody>
      </p:sp>
      <p:sp>
        <p:nvSpPr>
          <p:cNvPr id="4" name="Slide Number Placeholder 3"/>
          <p:cNvSpPr>
            <a:spLocks noGrp="1"/>
          </p:cNvSpPr>
          <p:nvPr>
            <p:ph type="sldNum" sz="quarter" idx="5"/>
          </p:nvPr>
        </p:nvSpPr>
        <p:spPr/>
        <p:txBody>
          <a:bodyPr/>
          <a:lstStyle/>
          <a:p>
            <a:fld id="{71515231-27F5-4756-BA31-A833970F1B66}" type="slidenum">
              <a:rPr lang="en-US" smtClean="0"/>
              <a:t>25</a:t>
            </a:fld>
            <a:endParaRPr lang="en-US"/>
          </a:p>
        </p:txBody>
      </p:sp>
    </p:spTree>
    <p:extLst>
      <p:ext uri="{BB962C8B-B14F-4D97-AF65-F5344CB8AC3E}">
        <p14:creationId xmlns:p14="http://schemas.microsoft.com/office/powerpoint/2010/main" val="3754106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CBC06CDC-41DA-40F4-BCF7-293E9FB63083}" type="slidenum">
              <a:rPr lang="en-US" smtClean="0"/>
              <a:pPr/>
              <a:t>26</a:t>
            </a:fld>
            <a:endParaRPr lang="en-US"/>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56ED005D-BF42-4A1E-A299-C10B49C71AD6}" type="slidenum">
              <a:rPr lang="en-US" smtClean="0"/>
              <a:pPr/>
              <a:t>27</a:t>
            </a:fld>
            <a:endParaRPr lang="en-US"/>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F258D57B-F96B-4FC1-BD3E-0D96BC76D933}" type="slidenum">
              <a:rPr lang="en-US" smtClean="0"/>
              <a:pPr/>
              <a:t>28</a:t>
            </a:fld>
            <a:endParaRPr lang="en-US"/>
          </a:p>
        </p:txBody>
      </p:sp>
      <p:sp>
        <p:nvSpPr>
          <p:cNvPr id="91139" name="Rectangle 2"/>
          <p:cNvSpPr>
            <a:spLocks noGrp="1" noRot="1" noChangeAspect="1" noChangeArrowheads="1" noTextEdit="1"/>
          </p:cNvSpPr>
          <p:nvPr>
            <p:ph type="sldImg"/>
          </p:nvPr>
        </p:nvSpPr>
        <p:spPr>
          <a:xfrm>
            <a:off x="457200" y="720725"/>
            <a:ext cx="6400800" cy="3600450"/>
          </a:xfrm>
          <a:ln/>
        </p:spPr>
      </p:sp>
      <p:sp>
        <p:nvSpPr>
          <p:cNvPr id="91140"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B983B2C2-FF0A-4627-BE77-09C530CCD894}" type="slidenum">
              <a:rPr lang="en-US" smtClean="0"/>
              <a:pPr/>
              <a:t>29</a:t>
            </a:fld>
            <a:endParaRPr lang="en-US"/>
          </a:p>
        </p:txBody>
      </p:sp>
      <p:sp>
        <p:nvSpPr>
          <p:cNvPr id="92163" name="Rectangle 2"/>
          <p:cNvSpPr>
            <a:spLocks noGrp="1" noRot="1" noChangeAspect="1" noChangeArrowheads="1" noTextEdit="1"/>
          </p:cNvSpPr>
          <p:nvPr>
            <p:ph type="sldImg"/>
          </p:nvPr>
        </p:nvSpPr>
        <p:spPr>
          <a:xfrm>
            <a:off x="457200" y="720725"/>
            <a:ext cx="6400800" cy="3600450"/>
          </a:xfrm>
          <a:ln/>
        </p:spPr>
      </p:sp>
      <p:sp>
        <p:nvSpPr>
          <p:cNvPr id="92164"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73E3FFC8-7606-45D1-ABE0-987028CC43A9}" type="slidenum">
              <a:rPr lang="en-US" smtClean="0"/>
              <a:pPr/>
              <a:t>30</a:t>
            </a:fld>
            <a:endParaRPr lang="en-US"/>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1BE7AD72-ACFA-45EC-88C3-6AC526992108}" type="slidenum">
              <a:rPr lang="en-US" smtClean="0"/>
              <a:pPr/>
              <a:t>31</a:t>
            </a:fld>
            <a:endParaRPr lang="en-US"/>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F41B51C6-53ED-4094-ACA9-CEED9C39151D}" type="slidenum">
              <a:rPr lang="en-US" smtClean="0"/>
              <a:pPr/>
              <a:t>32</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D456B08A-03AF-4F0D-90A4-AE25A77E66A2}" type="slidenum">
              <a:rPr lang="en-US" smtClean="0"/>
              <a:pPr/>
              <a:t>34</a:t>
            </a:fld>
            <a:endParaRPr lang="en-US"/>
          </a:p>
        </p:txBody>
      </p:sp>
      <p:sp>
        <p:nvSpPr>
          <p:cNvPr id="94211" name="Rectangle 2"/>
          <p:cNvSpPr>
            <a:spLocks noGrp="1" noRot="1" noChangeAspect="1" noChangeArrowheads="1" noTextEdit="1"/>
          </p:cNvSpPr>
          <p:nvPr>
            <p:ph type="sldImg"/>
          </p:nvPr>
        </p:nvSpPr>
        <p:spPr>
          <a:xfrm>
            <a:off x="457200" y="720725"/>
            <a:ext cx="6400800" cy="3600450"/>
          </a:xfrm>
          <a:ln/>
        </p:spPr>
      </p:sp>
      <p:sp>
        <p:nvSpPr>
          <p:cNvPr id="94212"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56342FD7-B686-4494-9F56-192B0E9BC4AA}" type="slidenum">
              <a:rPr lang="en-US" smtClean="0"/>
              <a:pPr/>
              <a:t>14</a:t>
            </a:fld>
            <a:endParaRPr lang="en-US"/>
          </a:p>
        </p:txBody>
      </p:sp>
      <p:sp>
        <p:nvSpPr>
          <p:cNvPr id="102403" name="Rectangle 2"/>
          <p:cNvSpPr>
            <a:spLocks noGrp="1" noRot="1" noChangeAspect="1" noChangeArrowheads="1" noTextEdit="1"/>
          </p:cNvSpPr>
          <p:nvPr>
            <p:ph type="sldImg"/>
          </p:nvPr>
        </p:nvSpPr>
        <p:spPr>
          <a:xfrm>
            <a:off x="457200" y="717550"/>
            <a:ext cx="6370638" cy="3584575"/>
          </a:xfrm>
          <a:ln/>
        </p:spPr>
      </p:sp>
      <p:sp>
        <p:nvSpPr>
          <p:cNvPr id="102404"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a:p>
        </p:txBody>
      </p:sp>
      <p:sp>
        <p:nvSpPr>
          <p:cNvPr id="109572" name="Slide Number Placeholder 3"/>
          <p:cNvSpPr>
            <a:spLocks noGrp="1"/>
          </p:cNvSpPr>
          <p:nvPr>
            <p:ph type="sldNum" sz="quarter" idx="5"/>
          </p:nvPr>
        </p:nvSpPr>
        <p:spPr>
          <a:noFill/>
        </p:spPr>
        <p:txBody>
          <a:bodyPr/>
          <a:lstStyle/>
          <a:p>
            <a:fld id="{9B97CC2C-6317-4A05-B253-473D66AD8443}" type="slidenum">
              <a:rPr lang="en-US" smtClean="0"/>
              <a:pPr/>
              <a:t>37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83224803-51BB-40E4-9C83-35A6A922FF62}" type="slidenum">
              <a:rPr lang="en-US" smtClean="0"/>
              <a:pPr/>
              <a:t>38</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AEFD2E06-9D72-47BD-AD6A-3DE427510EEB}" type="slidenum">
              <a:rPr lang="en-US" smtClean="0"/>
              <a:pPr/>
              <a:t>39</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EB93A048-9DC5-45DC-B94C-C1715BD0678E}" type="slidenum">
              <a:rPr lang="en-US" smtClean="0"/>
              <a:pPr/>
              <a:t>40</a:t>
            </a:fld>
            <a:endParaRPr 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924F4617-3AAE-4CEF-8F4B-B97042C2DDA3}" type="slidenum">
              <a:rPr lang="en-US" smtClean="0"/>
              <a:pPr/>
              <a:t>41</a:t>
            </a:fld>
            <a:endParaRPr 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1CA54E72-6E30-47B3-8C63-2B20C9D364E0}" type="slidenum">
              <a:rPr lang="en-US" smtClean="0"/>
              <a:pPr/>
              <a:t>42</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r>
              <a:rPr lang="en-US"/>
              <a:t>When we then wish to query on an input image, we quantize the descriptor vectors of the input image in a similar way, and accumulate scores for the images in the database with so called term frequency inverse document frequency (tf-idf). This is effectively an entropy weighting of the information. The winner is the image in the database with the most common information with the input image.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23FD131D-0458-46D3-8891-8ED3D1A2D208}" type="slidenum">
              <a:rPr lang="en-US" smtClean="0"/>
              <a:pPr/>
              <a:t>15</a:t>
            </a:fld>
            <a:endParaRPr lang="en-US"/>
          </a:p>
        </p:txBody>
      </p:sp>
      <p:sp>
        <p:nvSpPr>
          <p:cNvPr id="103427" name="Rectangle 2"/>
          <p:cNvSpPr>
            <a:spLocks noGrp="1" noRot="1" noChangeAspect="1" noChangeArrowheads="1" noTextEdit="1"/>
          </p:cNvSpPr>
          <p:nvPr>
            <p:ph type="sldImg"/>
          </p:nvPr>
        </p:nvSpPr>
        <p:spPr>
          <a:xfrm>
            <a:off x="457200" y="717550"/>
            <a:ext cx="6370638" cy="3584575"/>
          </a:xfrm>
          <a:ln/>
        </p:spPr>
      </p:sp>
      <p:sp>
        <p:nvSpPr>
          <p:cNvPr id="103428"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23FD131D-0458-46D3-8891-8ED3D1A2D208}" type="slidenum">
              <a:rPr lang="en-US" smtClean="0"/>
              <a:pPr/>
              <a:t>16</a:t>
            </a:fld>
            <a:endParaRPr lang="en-US"/>
          </a:p>
        </p:txBody>
      </p:sp>
      <p:sp>
        <p:nvSpPr>
          <p:cNvPr id="103427" name="Rectangle 2"/>
          <p:cNvSpPr>
            <a:spLocks noGrp="1" noRot="1" noChangeAspect="1" noChangeArrowheads="1" noTextEdit="1"/>
          </p:cNvSpPr>
          <p:nvPr>
            <p:ph type="sldImg"/>
          </p:nvPr>
        </p:nvSpPr>
        <p:spPr>
          <a:xfrm>
            <a:off x="457200" y="717550"/>
            <a:ext cx="6370638" cy="3584575"/>
          </a:xfrm>
          <a:ln/>
        </p:spPr>
      </p:sp>
      <p:sp>
        <p:nvSpPr>
          <p:cNvPr id="103428"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7D8C8883-7D78-49B7-A580-81B4C8DF3692}" type="slidenum">
              <a:rPr lang="en-US" smtClean="0"/>
              <a:pPr/>
              <a:t>17</a:t>
            </a:fld>
            <a:endParaRPr lang="en-US"/>
          </a:p>
        </p:txBody>
      </p:sp>
      <p:sp>
        <p:nvSpPr>
          <p:cNvPr id="104451" name="Rectangle 2"/>
          <p:cNvSpPr>
            <a:spLocks noGrp="1" noRot="1" noChangeAspect="1" noChangeArrowheads="1" noTextEdit="1"/>
          </p:cNvSpPr>
          <p:nvPr>
            <p:ph type="sldImg"/>
          </p:nvPr>
        </p:nvSpPr>
        <p:spPr>
          <a:xfrm>
            <a:off x="457200" y="717550"/>
            <a:ext cx="6370638" cy="3584575"/>
          </a:xfrm>
          <a:ln/>
        </p:spPr>
      </p:sp>
      <p:sp>
        <p:nvSpPr>
          <p:cNvPr id="104452"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AAADCD1D-5907-4682-8D0C-FF1DFDD74C09}" type="slidenum">
              <a:rPr lang="en-US" smtClean="0"/>
              <a:pPr/>
              <a:t>19</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7C44DC87-114E-40EC-8912-056E0E39B0B4}" type="slidenum">
              <a:rPr lang="en-US" smtClean="0"/>
              <a:pPr/>
              <a:t>20</a:t>
            </a:fld>
            <a:endParaRPr 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B69339DC-571A-4E39-BC34-691E4C3C8192}" type="slidenum">
              <a:rPr lang="en-US" smtClean="0"/>
              <a:pPr/>
              <a:t>21</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6BEEFC11-4B9B-48CA-AEBE-0F1C0C232B19}" type="slidenum">
              <a:rPr lang="en-US" smtClean="0"/>
              <a:pPr/>
              <a:t>23</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null)"/><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7.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8.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9.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9.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9.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0.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5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1.xml"/></Relationships>
</file>

<file path=ppt/slideLayouts/_rels/slideLayout5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jpeg"/><Relationship Id="rId1" Type="http://schemas.openxmlformats.org/officeDocument/2006/relationships/slideMaster" Target="../slideMasters/slideMaster11.xml"/></Relationships>
</file>

<file path=ppt/slideLayouts/_rels/slideLayout53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1.xml"/></Relationships>
</file>

<file path=ppt/slideLayouts/_rels/slideLayout53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1.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1.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1.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1.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1.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1.xml"/></Relationships>
</file>

<file path=ppt/slideLayouts/_rels/slideLayout54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1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11.xml"/><Relationship Id="rId4" Type="http://schemas.openxmlformats.org/officeDocument/2006/relationships/image" Target="../media/image55.jpeg"/></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11.xml"/><Relationship Id="rId4" Type="http://schemas.openxmlformats.org/officeDocument/2006/relationships/image" Target="../media/image58.jpeg"/></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55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55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1.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1.xml"/></Relationships>
</file>

<file path=ppt/slideLayouts/_rels/slideLayout5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Master" Target="../slideMasters/slideMaster11.xml"/><Relationship Id="rId4" Type="http://schemas.openxmlformats.org/officeDocument/2006/relationships/image" Target="../media/image65.jpeg"/></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1.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1.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1.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Master" Target="../slideMasters/slideMaster11.xml"/><Relationship Id="rId4" Type="http://schemas.openxmlformats.org/officeDocument/2006/relationships/image" Target="../media/image69.svg"/></Relationships>
</file>

<file path=ppt/slideLayouts/_rels/slideLayout5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5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0.jpeg"/><Relationship Id="rId1" Type="http://schemas.openxmlformats.org/officeDocument/2006/relationships/slideMaster" Target="../slideMasters/slideMaster1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2.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Master" Target="../slideMasters/slideMaster12.xml"/></Relationships>
</file>

<file path=ppt/slideLayouts/_rels/slideLayout5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Master" Target="../slideMasters/slideMaster12.xml"/></Relationships>
</file>

<file path=ppt/slideLayouts/_rels/slideLayout5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emf"/><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75.jpeg"/><Relationship Id="rId1" Type="http://schemas.openxmlformats.org/officeDocument/2006/relationships/slideMaster" Target="../slideMasters/slideMaster1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1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2.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5.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77.emf"/><Relationship Id="rId4" Type="http://schemas.openxmlformats.org/officeDocument/2006/relationships/oleObject" Target="../embeddings/oleObject1.bin"/></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Oval 5"/>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 Placeholder 15"/>
          <p:cNvSpPr>
            <a:spLocks noGrp="1"/>
          </p:cNvSpPr>
          <p:nvPr>
            <p:ph type="body" sz="quarter" idx="11" hasCustomPrompt="1"/>
          </p:nvPr>
        </p:nvSpPr>
        <p:spPr>
          <a:xfrm>
            <a:off x="0" y="5961084"/>
            <a:ext cx="12192000" cy="138492"/>
          </a:xfrm>
          <a:prstGeom prst="rect">
            <a:avLst/>
          </a:prstGeom>
        </p:spPr>
        <p:txBody>
          <a:bodyPr tIns="0" bIns="0"/>
          <a:lstStyle>
            <a:lvl1pPr marL="0" indent="0" algn="ctr">
              <a:lnSpc>
                <a:spcPct val="100000"/>
              </a:lnSpc>
              <a:spcBef>
                <a:spcPts val="0"/>
              </a:spcBef>
              <a:buNone/>
              <a:defRPr sz="1000" baseline="0">
                <a:solidFill>
                  <a:schemeClr val="bg1">
                    <a:lumMod val="50000"/>
                  </a:schemeClr>
                </a:solidFill>
                <a:latin typeface="Segoe UI Light" panose="020B0502040204020203" pitchFamily="34" charset="0"/>
                <a:cs typeface="Segoe UI Light" panose="020B0502040204020203" pitchFamily="34" charset="0"/>
              </a:defRPr>
            </a:lvl1pPr>
            <a:lvl2pPr marL="457200" indent="0" algn="ctr">
              <a:buNone/>
              <a:defRPr>
                <a:solidFill>
                  <a:schemeClr val="bg1"/>
                </a:solidFill>
                <a:latin typeface="Segoe UI Light" panose="020B0502040204020203" pitchFamily="34" charset="0"/>
                <a:cs typeface="Segoe UI Light" panose="020B0502040204020203" pitchFamily="34" charset="0"/>
              </a:defRPr>
            </a:lvl2pPr>
            <a:lvl3pPr marL="914400" indent="0" algn="ctr">
              <a:buNone/>
              <a:defRPr>
                <a:solidFill>
                  <a:schemeClr val="bg1"/>
                </a:solidFill>
                <a:latin typeface="Segoe UI Light" panose="020B0502040204020203" pitchFamily="34" charset="0"/>
                <a:cs typeface="Segoe UI Light" panose="020B0502040204020203" pitchFamily="34" charset="0"/>
              </a:defRPr>
            </a:lvl3pPr>
            <a:lvl4pPr marL="1371600" indent="0" algn="ctr">
              <a:buNone/>
              <a:defRPr>
                <a:solidFill>
                  <a:schemeClr val="bg1"/>
                </a:solidFill>
                <a:latin typeface="Segoe UI Light" panose="020B0502040204020203" pitchFamily="34" charset="0"/>
                <a:cs typeface="Segoe UI Light" panose="020B0502040204020203" pitchFamily="34" charset="0"/>
              </a:defRPr>
            </a:lvl4pPr>
            <a:lvl5pPr marL="1828800" indent="0" algn="ctr">
              <a:buNone/>
              <a:defRPr>
                <a:solidFill>
                  <a:schemeClr val="bg1"/>
                </a:solidFill>
                <a:latin typeface="Segoe UI Light" panose="020B0502040204020203" pitchFamily="34" charset="0"/>
                <a:cs typeface="Segoe UI Light" panose="020B0502040204020203" pitchFamily="34" charset="0"/>
              </a:defRPr>
            </a:lvl5pPr>
          </a:lstStyle>
          <a:p>
            <a:pPr lvl="0"/>
            <a:r>
              <a:rPr lang="en-US"/>
              <a:t>03.01.2017</a:t>
            </a:r>
          </a:p>
        </p:txBody>
      </p:sp>
      <p:sp>
        <p:nvSpPr>
          <p:cNvPr id="28" name="Title 23"/>
          <p:cNvSpPr>
            <a:spLocks noGrp="1"/>
          </p:cNvSpPr>
          <p:nvPr>
            <p:ph type="title" hasCustomPrompt="1"/>
          </p:nvPr>
        </p:nvSpPr>
        <p:spPr>
          <a:xfrm>
            <a:off x="0" y="5771249"/>
            <a:ext cx="12192000" cy="179387"/>
          </a:xfrm>
          <a:prstGeom prst="rect">
            <a:avLst/>
          </a:prstGeom>
        </p:spPr>
        <p:txBody>
          <a:bodyPr tIns="0" bIns="0"/>
          <a:lstStyle>
            <a:lvl1pPr algn="ctr">
              <a:lnSpc>
                <a:spcPct val="100000"/>
              </a:lnSpc>
              <a:defRPr sz="1100">
                <a:solidFill>
                  <a:schemeClr val="tx1"/>
                </a:solidFill>
                <a:latin typeface="Segoe UI Light" panose="020B0502040204020203" pitchFamily="34" charset="0"/>
                <a:cs typeface="Segoe UI Light" panose="020B0502040204020203" pitchFamily="34" charset="0"/>
              </a:defRPr>
            </a:lvl1pPr>
          </a:lstStyle>
          <a:p>
            <a:r>
              <a:rPr lang="en-US"/>
              <a:t>Insert Main Title Here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3082" y="3235419"/>
            <a:ext cx="996620" cy="384048"/>
          </a:xfrm>
          <a:prstGeom prst="rect">
            <a:avLst/>
          </a:prstGeom>
        </p:spPr>
      </p:pic>
    </p:spTree>
    <p:extLst>
      <p:ext uri="{BB962C8B-B14F-4D97-AF65-F5344CB8AC3E}">
        <p14:creationId xmlns:p14="http://schemas.microsoft.com/office/powerpoint/2010/main" val="590333719"/>
      </p:ext>
    </p:extLst>
  </p:cSld>
  <p:clrMapOvr>
    <a:masterClrMapping/>
  </p:clrMapOvr>
  <p:extLst>
    <p:ext uri="{DCECCB84-F9BA-43D5-87BE-67443E8EF086}">
      <p15:sldGuideLst xmlns:p15="http://schemas.microsoft.com/office/powerpoint/2012/main">
        <p15:guide id="1" orient="horz" pos="420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it Image and Text (w Icons)">
    <p:spTree>
      <p:nvGrpSpPr>
        <p:cNvPr id="1" name=""/>
        <p:cNvGrpSpPr/>
        <p:nvPr/>
      </p:nvGrpSpPr>
      <p:grpSpPr>
        <a:xfrm>
          <a:off x="0" y="0"/>
          <a:ext cx="0" cy="0"/>
          <a:chOff x="0" y="0"/>
          <a:chExt cx="0" cy="0"/>
        </a:xfrm>
      </p:grpSpPr>
      <p:sp>
        <p:nvSpPr>
          <p:cNvPr id="23" name="Picture Placeholder 17"/>
          <p:cNvSpPr>
            <a:spLocks noGrp="1"/>
          </p:cNvSpPr>
          <p:nvPr>
            <p:ph type="pic" sz="quarter" idx="27"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45" name="Vertical Text Placeholder 2"/>
          <p:cNvSpPr>
            <a:spLocks noGrp="1"/>
          </p:cNvSpPr>
          <p:nvPr>
            <p:ph type="body" orient="vert" sz="quarter" idx="18" hasCustomPrompt="1"/>
          </p:nvPr>
        </p:nvSpPr>
        <p:spPr>
          <a:xfrm>
            <a:off x="7609928" y="1518226"/>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6" name="Text Placeholder 22"/>
          <p:cNvSpPr>
            <a:spLocks noGrp="1"/>
          </p:cNvSpPr>
          <p:nvPr>
            <p:ph type="body" sz="quarter" idx="19" hasCustomPrompt="1"/>
          </p:nvPr>
        </p:nvSpPr>
        <p:spPr>
          <a:xfrm>
            <a:off x="7609928" y="1803322"/>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7" name="Vertical Text Placeholder 2"/>
          <p:cNvSpPr>
            <a:spLocks noGrp="1"/>
          </p:cNvSpPr>
          <p:nvPr>
            <p:ph type="body" orient="vert" sz="quarter" idx="20" hasCustomPrompt="1"/>
          </p:nvPr>
        </p:nvSpPr>
        <p:spPr>
          <a:xfrm>
            <a:off x="7609928" y="2939050"/>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8" name="Text Placeholder 22"/>
          <p:cNvSpPr>
            <a:spLocks noGrp="1"/>
          </p:cNvSpPr>
          <p:nvPr>
            <p:ph type="body" sz="quarter" idx="21" hasCustomPrompt="1"/>
          </p:nvPr>
        </p:nvSpPr>
        <p:spPr>
          <a:xfrm>
            <a:off x="7609928" y="3224146"/>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9" name="Vertical Text Placeholder 2"/>
          <p:cNvSpPr>
            <a:spLocks noGrp="1"/>
          </p:cNvSpPr>
          <p:nvPr>
            <p:ph type="body" orient="vert" sz="quarter" idx="22" hasCustomPrompt="1"/>
          </p:nvPr>
        </p:nvSpPr>
        <p:spPr>
          <a:xfrm>
            <a:off x="7609928" y="4355821"/>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50" name="Text Placeholder 22"/>
          <p:cNvSpPr>
            <a:spLocks noGrp="1"/>
          </p:cNvSpPr>
          <p:nvPr>
            <p:ph type="body" sz="quarter" idx="23" hasCustomPrompt="1"/>
          </p:nvPr>
        </p:nvSpPr>
        <p:spPr>
          <a:xfrm>
            <a:off x="7609928" y="4642187"/>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Text Placeholder 45"/>
          <p:cNvSpPr>
            <a:spLocks noGrp="1"/>
          </p:cNvSpPr>
          <p:nvPr>
            <p:ph type="body" sz="quarter" idx="24" hasCustomPrompt="1"/>
          </p:nvPr>
        </p:nvSpPr>
        <p:spPr>
          <a:xfrm>
            <a:off x="6959940" y="2939050"/>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
        <p:nvSpPr>
          <p:cNvPr id="55" name="Text Placeholder 45"/>
          <p:cNvSpPr>
            <a:spLocks noGrp="1"/>
          </p:cNvSpPr>
          <p:nvPr>
            <p:ph type="body" sz="quarter" idx="25" hasCustomPrompt="1"/>
          </p:nvPr>
        </p:nvSpPr>
        <p:spPr>
          <a:xfrm>
            <a:off x="6959940" y="4355821"/>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p>
        </p:txBody>
      </p:sp>
      <p:sp>
        <p:nvSpPr>
          <p:cNvPr id="56" name="Text Placeholder 45"/>
          <p:cNvSpPr>
            <a:spLocks noGrp="1"/>
          </p:cNvSpPr>
          <p:nvPr>
            <p:ph type="body" sz="quarter" idx="26" hasCustomPrompt="1"/>
          </p:nvPr>
        </p:nvSpPr>
        <p:spPr>
          <a:xfrm>
            <a:off x="6959940" y="1518226"/>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Tree>
    <p:extLst>
      <p:ext uri="{BB962C8B-B14F-4D97-AF65-F5344CB8AC3E}">
        <p14:creationId xmlns:p14="http://schemas.microsoft.com/office/powerpoint/2010/main" val="39955510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0" name="Title 1"/>
          <p:cNvSpPr>
            <a:spLocks noGrp="1"/>
          </p:cNvSpPr>
          <p:nvPr>
            <p:ph type="title" hasCustomPrompt="1"/>
          </p:nvPr>
        </p:nvSpPr>
        <p:spPr>
          <a:xfrm>
            <a:off x="0" y="3290323"/>
            <a:ext cx="12192000" cy="225890"/>
          </a:xfrm>
          <a:prstGeom prst="rect">
            <a:avLst/>
          </a:prstGeom>
        </p:spPr>
        <p:txBody>
          <a:bodyPr anchor="ct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Thank You</a:t>
            </a:r>
          </a:p>
        </p:txBody>
      </p:sp>
      <p:sp>
        <p:nvSpPr>
          <p:cNvPr id="37" name="Text Placeholder 22"/>
          <p:cNvSpPr>
            <a:spLocks noGrp="1"/>
          </p:cNvSpPr>
          <p:nvPr>
            <p:ph type="body" sz="quarter" idx="19" hasCustomPrompt="1"/>
          </p:nvPr>
        </p:nvSpPr>
        <p:spPr>
          <a:xfrm>
            <a:off x="267185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38" name="Text Placeholder 22"/>
          <p:cNvSpPr>
            <a:spLocks noGrp="1"/>
          </p:cNvSpPr>
          <p:nvPr>
            <p:ph type="body" sz="quarter" idx="20" hasCustomPrompt="1"/>
          </p:nvPr>
        </p:nvSpPr>
        <p:spPr>
          <a:xfrm>
            <a:off x="267185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39" name="Text Placeholder 22"/>
          <p:cNvSpPr>
            <a:spLocks noGrp="1"/>
          </p:cNvSpPr>
          <p:nvPr>
            <p:ph type="body" sz="quarter" idx="21" hasCustomPrompt="1"/>
          </p:nvPr>
        </p:nvSpPr>
        <p:spPr>
          <a:xfrm>
            <a:off x="508739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0" name="Text Placeholder 22"/>
          <p:cNvSpPr>
            <a:spLocks noGrp="1"/>
          </p:cNvSpPr>
          <p:nvPr>
            <p:ph type="body" sz="quarter" idx="22" hasCustomPrompt="1"/>
          </p:nvPr>
        </p:nvSpPr>
        <p:spPr>
          <a:xfrm>
            <a:off x="508739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41" name="Text Placeholder 22"/>
          <p:cNvSpPr>
            <a:spLocks noGrp="1"/>
          </p:cNvSpPr>
          <p:nvPr>
            <p:ph type="body" sz="quarter" idx="23" hasCustomPrompt="1"/>
          </p:nvPr>
        </p:nvSpPr>
        <p:spPr>
          <a:xfrm>
            <a:off x="750293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2" name="Text Placeholder 22"/>
          <p:cNvSpPr>
            <a:spLocks noGrp="1"/>
          </p:cNvSpPr>
          <p:nvPr>
            <p:ph type="body" sz="quarter" idx="24" hasCustomPrompt="1"/>
          </p:nvPr>
        </p:nvSpPr>
        <p:spPr>
          <a:xfrm>
            <a:off x="750293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13" name="Oval 12"/>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32112248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38119827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4929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0001" y="1449147"/>
            <a:ext cx="10572000" cy="2971051"/>
          </a:xfrm>
        </p:spPr>
        <p:txBody>
          <a:bodyPr/>
          <a:lstStyle>
            <a:lvl1pPr>
              <a:defRPr sz="3200" b="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0581431"/>
      </p:ext>
    </p:extLst>
  </p:cSld>
  <p:clrMapOvr>
    <a:masterClrMapping/>
  </p:clrMapOvr>
  <p:hf hdr="0" ftr="0" dt="0"/>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382" y="53527"/>
            <a:ext cx="10571998" cy="577608"/>
          </a:xfrm>
        </p:spPr>
        <p:txBody>
          <a:bodyPr/>
          <a:lstStyle>
            <a:lvl1pPr>
              <a:defRPr sz="2800" b="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hasCustomPrompt="1"/>
          </p:nvPr>
        </p:nvSpPr>
        <p:spPr>
          <a:xfrm>
            <a:off x="318051" y="1023730"/>
            <a:ext cx="11539331" cy="5620579"/>
          </a:xfrm>
        </p:spPr>
        <p:txBody>
          <a:bodyPr anchor="t" anchorCtr="0"/>
          <a:lstStyle>
            <a:lvl1pPr marL="342900" indent="-342900" algn="l">
              <a:buFont typeface="Courier New" panose="02070309020205020404" pitchFamily="49" charset="0"/>
              <a:buChar char="o"/>
              <a:defRPr>
                <a:latin typeface="Calibri" panose="020F0502020204030204" pitchFamily="34" charset="0"/>
                <a:cs typeface="Calibri" panose="020F0502020204030204" pitchFamily="34" charset="0"/>
              </a:defRPr>
            </a:lvl1pPr>
            <a:lvl2pPr marL="742950" indent="-285750" algn="l">
              <a:buFont typeface="Courier New" panose="02070309020205020404" pitchFamily="49" charset="0"/>
              <a:buChar char="o"/>
              <a:defRPr>
                <a:latin typeface="Calibri" panose="020F0502020204030204" pitchFamily="34" charset="0"/>
                <a:cs typeface="Calibri" panose="020F0502020204030204" pitchFamily="34" charset="0"/>
              </a:defRPr>
            </a:lvl2pPr>
            <a:lvl3pPr algn="l">
              <a:defRPr>
                <a:latin typeface="Calibri" panose="020F0502020204030204" pitchFamily="34" charset="0"/>
                <a:cs typeface="Calibri" panose="020F0502020204030204" pitchFamily="34" charset="0"/>
              </a:defRPr>
            </a:lvl3pPr>
            <a:lvl4pPr algn="l">
              <a:defRPr>
                <a:latin typeface="Calibri" panose="020F0502020204030204" pitchFamily="34" charset="0"/>
                <a:cs typeface="Calibri" panose="020F0502020204030204" pitchFamily="34" charset="0"/>
              </a:defRPr>
            </a:lvl4pPr>
            <a:lvl5pPr algn="l">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698824"/>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4217934701"/>
      </p:ext>
    </p:extLst>
  </p:cSld>
  <p:clrMapOvr>
    <a:masterClrMapping/>
  </p:clrMapOvr>
  <p:hf hdr="0" ftr="0" dt="0"/>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3078" y="26499"/>
            <a:ext cx="10571998" cy="536837"/>
          </a:xfrm>
        </p:spPr>
        <p:txBody>
          <a:bodyPr/>
          <a:lstStyle>
            <a:lvl1pPr>
              <a:defRPr sz="2800" b="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hasCustomPrompt="1"/>
          </p:nvPr>
        </p:nvSpPr>
        <p:spPr>
          <a:xfrm>
            <a:off x="122464" y="1212396"/>
            <a:ext cx="5882121" cy="4648655"/>
          </a:xfrm>
        </p:spPr>
        <p:txBody>
          <a:bodyPr anchor="t" anchorCtr="0">
            <a:normAutofit/>
          </a:bodyPr>
          <a:lstStyle>
            <a:lvl1pPr marL="342900" indent="-342900">
              <a:buFont typeface="Courier New" panose="02070309020205020404" pitchFamily="49" charset="0"/>
              <a:buChar char="o"/>
              <a:defRPr>
                <a:latin typeface="Calibri" panose="020F0502020204030204" pitchFamily="34" charset="0"/>
                <a:cs typeface="Calibri" panose="020F0502020204030204" pitchFamily="34" charset="0"/>
              </a:defRPr>
            </a:lvl1pPr>
            <a:lvl2pPr marL="742950" indent="-285750">
              <a:buFont typeface="Courier New" panose="02070309020205020404" pitchFamily="49" charset="0"/>
              <a:buChar char="o"/>
              <a:defRPr>
                <a:latin typeface="Calibri" panose="020F0502020204030204" pitchFamily="34" charset="0"/>
                <a:cs typeface="Calibri" panose="020F0502020204030204" pitchFamily="34" charset="0"/>
              </a:defRPr>
            </a:lvl2pPr>
            <a:lvl3pPr marL="1143000" indent="-228600">
              <a:buFont typeface="Courier New" panose="02070309020205020404" pitchFamily="49" charset="0"/>
              <a:buChar char="o"/>
              <a:defRPr>
                <a:latin typeface="Calibri" panose="020F0502020204030204" pitchFamily="34" charset="0"/>
                <a:cs typeface="Calibri" panose="020F0502020204030204" pitchFamily="34" charset="0"/>
              </a:defRPr>
            </a:lvl3pPr>
            <a:lvl4pPr marL="1600200" indent="-228600">
              <a:buFont typeface="Courier New" panose="02070309020205020404" pitchFamily="49" charset="0"/>
              <a:buChar char="o"/>
              <a:defRPr>
                <a:latin typeface="Calibri" panose="020F0502020204030204" pitchFamily="34" charset="0"/>
                <a:cs typeface="Calibri" panose="020F0502020204030204" pitchFamily="34" charset="0"/>
              </a:defRPr>
            </a:lvl4pPr>
            <a:lvl5pPr marL="2057400" indent="-228600">
              <a:buFont typeface="Courier New" panose="02070309020205020404" pitchFamily="49" charset="0"/>
              <a:buChar char="o"/>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1253218"/>
            <a:ext cx="5882121" cy="4607833"/>
          </a:xfrm>
          <a:effectLst>
            <a:outerShdw blurRad="50800" dir="14400000">
              <a:srgbClr val="000000">
                <a:alpha val="40000"/>
              </a:srgbClr>
            </a:outerShdw>
          </a:effectLst>
        </p:spPr>
        <p:txBody>
          <a:bodyPr vert="horz" lIns="91440" tIns="45720" rIns="91440" bIns="45720" rtlCol="0" anchor="t" anchorCtr="0">
            <a:normAutofit/>
          </a:bodyPr>
          <a:lstStyle>
            <a:lvl1pPr>
              <a:defRPr lang="en-US">
                <a:latin typeface="Calibri" panose="020F0502020204030204" pitchFamily="34" charset="0"/>
                <a:cs typeface="Calibri" panose="020F0502020204030204" pitchFamily="34" charset="0"/>
              </a:defRPr>
            </a:lvl1pPr>
            <a:lvl2pPr>
              <a:defRPr lang="en-US">
                <a:latin typeface="Calibri" panose="020F0502020204030204" pitchFamily="34" charset="0"/>
                <a:cs typeface="Calibri" panose="020F0502020204030204" pitchFamily="34" charset="0"/>
              </a:defRPr>
            </a:lvl2pPr>
            <a:lvl3pPr>
              <a:defRPr lang="en-US">
                <a:latin typeface="Calibri" panose="020F0502020204030204" pitchFamily="34" charset="0"/>
                <a:cs typeface="Calibri" panose="020F0502020204030204" pitchFamily="34" charset="0"/>
              </a:defRPr>
            </a:lvl3pPr>
            <a:lvl4pPr>
              <a:defRPr lang="en-US">
                <a:latin typeface="Calibri" panose="020F0502020204030204" pitchFamily="34" charset="0"/>
                <a:cs typeface="Calibri" panose="020F0502020204030204" pitchFamily="34" charset="0"/>
              </a:defRPr>
            </a:lvl4pPr>
            <a:lvl5pPr>
              <a:defRPr lang="en-US">
                <a:latin typeface="Calibri" panose="020F0502020204030204" pitchFamily="34" charset="0"/>
                <a:cs typeface="Calibri" panose="020F0502020204030204" pitchFamily="34" charset="0"/>
              </a:defRPr>
            </a:lvl5pPr>
          </a:lstStyle>
          <a:p>
            <a:pPr lvl="0">
              <a:buFont typeface="Courier New" panose="02070309020205020404" pitchFamily="49" charset="0"/>
              <a:buChar char="o"/>
            </a:pPr>
            <a:r>
              <a:rPr lang="en-US"/>
              <a:t>Edit Master text styles</a:t>
            </a:r>
          </a:p>
          <a:p>
            <a:pPr lvl="1">
              <a:buFont typeface="Courier New" panose="02070309020205020404" pitchFamily="49" charset="0"/>
              <a:buChar char="o"/>
            </a:pPr>
            <a:r>
              <a:rPr lang="en-US"/>
              <a:t>Second level</a:t>
            </a:r>
          </a:p>
          <a:p>
            <a:pPr lvl="2">
              <a:buFont typeface="Courier New" panose="02070309020205020404" pitchFamily="49" charset="0"/>
              <a:buChar char="o"/>
            </a:pPr>
            <a:r>
              <a:rPr lang="en-US"/>
              <a:t>Third level</a:t>
            </a:r>
          </a:p>
          <a:p>
            <a:pPr lvl="3">
              <a:buFont typeface="Courier New" panose="02070309020205020404" pitchFamily="49" charset="0"/>
              <a:buChar char="o"/>
            </a:pPr>
            <a:r>
              <a:rPr lang="en-US"/>
              <a:t>Fourth level</a:t>
            </a:r>
          </a:p>
          <a:p>
            <a:pPr lvl="4">
              <a:buFont typeface="Courier New" panose="02070309020205020404" pitchFamily="49" charset="0"/>
              <a:buChar char="o"/>
            </a:pPr>
            <a:r>
              <a:rPr lang="en-US"/>
              <a:t>Fifth level</a:t>
            </a:r>
          </a:p>
        </p:txBody>
      </p:sp>
    </p:spTree>
    <p:extLst>
      <p:ext uri="{BB962C8B-B14F-4D97-AF65-F5344CB8AC3E}">
        <p14:creationId xmlns:p14="http://schemas.microsoft.com/office/powerpoint/2010/main" val="3301380033"/>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smtClean="0"/>
              <a:t>5/12/2020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3212542338"/>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312"/>
            <a:ext cx="10571998" cy="674549"/>
          </a:xfrm>
        </p:spPr>
        <p:txBody>
          <a:bodyPr/>
          <a:lstStyle>
            <a:lvl1pPr>
              <a:defRPr sz="2800" b="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06701416"/>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19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One Liner">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userDrawn="1"/>
        </p:nvSpPr>
        <p:spPr>
          <a:xfrm>
            <a:off x="0" y="-250"/>
            <a:ext cx="12192444" cy="685825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8" name="Group 7"/>
          <p:cNvGrpSpPr/>
          <p:nvPr/>
        </p:nvGrpSpPr>
        <p:grpSpPr>
          <a:xfrm>
            <a:off x="2638097" y="2640120"/>
            <a:ext cx="6915806" cy="1741432"/>
            <a:chOff x="2290490" y="2640120"/>
            <a:chExt cx="7611020" cy="1741432"/>
          </a:xfrm>
        </p:grpSpPr>
        <p:cxnSp>
          <p:nvCxnSpPr>
            <p:cNvPr id="9" name="Straight Connector 8"/>
            <p:cNvCxnSpPr/>
            <p:nvPr/>
          </p:nvCxnSpPr>
          <p:spPr>
            <a:xfrm>
              <a:off x="2290490" y="2640120"/>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a:xfrm>
              <a:off x="2290490" y="4381552"/>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grpSp>
      <p:sp>
        <p:nvSpPr>
          <p:cNvPr id="19" name="Text Placeholder 22"/>
          <p:cNvSpPr>
            <a:spLocks noGrp="1"/>
          </p:cNvSpPr>
          <p:nvPr>
            <p:ph type="body" sz="quarter" idx="20" hasCustomPrompt="1"/>
          </p:nvPr>
        </p:nvSpPr>
        <p:spPr>
          <a:xfrm>
            <a:off x="2826992" y="3168117"/>
            <a:ext cx="6538017" cy="734532"/>
          </a:xfrm>
          <a:prstGeom prst="rect">
            <a:avLst/>
          </a:prstGeom>
        </p:spPr>
        <p:txBody>
          <a:bodyPr/>
          <a:lstStyle>
            <a:lvl1pPr marL="0" marR="0" indent="0" algn="ctr" defTabSz="914400" rtl="0" eaLnBrk="1" fontAlgn="auto" latinLnBrk="0" hangingPunct="1">
              <a:lnSpc>
                <a:spcPts val="2300"/>
              </a:lnSpc>
              <a:spcBef>
                <a:spcPts val="1000"/>
              </a:spcBef>
              <a:spcAft>
                <a:spcPts val="1800"/>
              </a:spcAft>
              <a:buClrTx/>
              <a:buSzTx/>
              <a:buFontTx/>
              <a:buNone/>
              <a:tabLst/>
              <a:defRPr sz="15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36815014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1040629453"/>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3C633830-2244-49AE-BC4A-47F415C177C6}" type="datetimeFigureOut">
              <a:rPr lang="en-US" smtClean="0"/>
              <a:pPr/>
              <a:t>5/12/2020</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2AC27A5A-7290-4DE1-BA94-4BE8A8E57DCF}" type="slidenum">
              <a:rPr lang="en-US" smtClean="0"/>
              <a:pPr/>
              <a:t>‹#›</a:t>
            </a:fld>
            <a:endParaRPr lang="en-US"/>
          </a:p>
        </p:txBody>
      </p:sp>
    </p:spTree>
    <p:extLst>
      <p:ext uri="{BB962C8B-B14F-4D97-AF65-F5344CB8AC3E}">
        <p14:creationId xmlns:p14="http://schemas.microsoft.com/office/powerpoint/2010/main" val="2858021594"/>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633830-2244-49AE-BC4A-47F415C177C6}" type="datetimeFigureOut">
              <a:rPr lang="en-US" smtClean="0"/>
              <a:pPr/>
              <a:t>5/12/2020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27A5A-7290-4DE1-BA94-4BE8A8E57DCF}" type="slidenum">
              <a:rPr lang="en-US" smtClean="0"/>
              <a:pPr/>
              <a:t>‹#›</a:t>
            </a:fld>
            <a:endParaRPr lang="en-US"/>
          </a:p>
        </p:txBody>
      </p:sp>
    </p:spTree>
    <p:extLst>
      <p:ext uri="{BB962C8B-B14F-4D97-AF65-F5344CB8AC3E}">
        <p14:creationId xmlns:p14="http://schemas.microsoft.com/office/powerpoint/2010/main" val="1133633135"/>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3C633830-2244-49AE-BC4A-47F415C177C6}" type="datetimeFigureOut">
              <a:rPr lang="en-US" smtClean="0"/>
              <a:pPr/>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27A5A-7290-4DE1-BA94-4BE8A8E57DCF}" type="slidenum">
              <a:rPr lang="en-US" smtClean="0"/>
              <a:pPr/>
              <a:t>‹#›</a:t>
            </a:fld>
            <a:endParaRPr lang="en-US"/>
          </a:p>
        </p:txBody>
      </p:sp>
    </p:spTree>
    <p:extLst>
      <p:ext uri="{BB962C8B-B14F-4D97-AF65-F5344CB8AC3E}">
        <p14:creationId xmlns:p14="http://schemas.microsoft.com/office/powerpoint/2010/main" val="2221178143"/>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3C633830-2244-49AE-BC4A-47F415C177C6}" type="datetimeFigureOut">
              <a:rPr lang="en-US" smtClean="0"/>
              <a:pPr/>
              <a:t>5/12/2020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C27A5A-7290-4DE1-BA94-4BE8A8E57DCF}" type="slidenum">
              <a:rPr lang="en-US" smtClean="0"/>
              <a:pPr/>
              <a:t>‹#›</a:t>
            </a:fld>
            <a:endParaRPr lang="en-US"/>
          </a:p>
        </p:txBody>
      </p:sp>
    </p:spTree>
    <p:extLst>
      <p:ext uri="{BB962C8B-B14F-4D97-AF65-F5344CB8AC3E}">
        <p14:creationId xmlns:p14="http://schemas.microsoft.com/office/powerpoint/2010/main" val="985530530"/>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1888402785"/>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3624039774"/>
      </p:ext>
    </p:extLst>
  </p:cSld>
  <p:clrMapOvr>
    <a:masterClrMapping/>
  </p:clrMapOvr>
  <p:hf hdr="0" ftr="0" dt="0"/>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Custom Layout">
    <p:bg>
      <p:bgRef idx="1001">
        <a:schemeClr val="bg1"/>
      </p:bgRef>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C1387D3-5453-4B51-B30F-0A098EE92506}" type="slidenum">
              <a:rPr lang="en-US"/>
              <a:pPr>
                <a:defRPr/>
              </a:pPr>
              <a:t>‹#›</a:t>
            </a:fld>
            <a:endParaRPr lang="en-US"/>
          </a:p>
        </p:txBody>
      </p:sp>
    </p:spTree>
    <p:extLst>
      <p:ext uri="{BB962C8B-B14F-4D97-AF65-F5344CB8AC3E}">
        <p14:creationId xmlns:p14="http://schemas.microsoft.com/office/powerpoint/2010/main" val="2605718651"/>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pic>
        <p:nvPicPr>
          <p:cNvPr id="10" name="Picture 9" descr="Two people sitting at a table meeting with woman standing going over a project&#10;&#10;Description generated with high confidence">
            <a:extLst>
              <a:ext uri="{FF2B5EF4-FFF2-40B4-BE49-F238E27FC236}">
                <a16:creationId xmlns:a16="http://schemas.microsoft.com/office/drawing/2014/main" id="{76BCB292-2A17-4A32-98B5-0734E73B671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334350" y="1"/>
            <a:ext cx="6857650" cy="6858000"/>
          </a:xfrm>
          <a:prstGeom prst="rect">
            <a:avLst/>
          </a:prstGeom>
        </p:spPr>
      </p:pic>
      <p:sp>
        <p:nvSpPr>
          <p:cNvPr id="5" name="Text Placeholder 4"/>
          <p:cNvSpPr>
            <a:spLocks noGrp="1"/>
          </p:cNvSpPr>
          <p:nvPr>
            <p:ph type="body" sz="quarter" idx="12" hasCustomPrompt="1"/>
          </p:nvPr>
        </p:nvSpPr>
        <p:spPr>
          <a:xfrm>
            <a:off x="269301" y="2980725"/>
            <a:ext cx="4840694"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1" y="3696656"/>
            <a:ext cx="4840694" cy="456215"/>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sp>
        <p:nvSpPr>
          <p:cNvPr id="7" name="Rectangle 6">
            <a:extLst>
              <a:ext uri="{FF2B5EF4-FFF2-40B4-BE49-F238E27FC236}">
                <a16:creationId xmlns:a16="http://schemas.microsoft.com/office/drawing/2014/main" id="{4F8037F3-EB26-4E49-A16B-CA9B0E3A64A9}"/>
              </a:ext>
            </a:extLst>
          </p:cNvPr>
          <p:cNvSpPr/>
          <p:nvPr userDrawn="1"/>
        </p:nvSpPr>
        <p:spPr>
          <a:xfrm>
            <a:off x="269241" y="1786077"/>
            <a:ext cx="4840694" cy="1194649"/>
          </a:xfrm>
          <a:prstGeom prst="rect">
            <a:avLst/>
          </a:prstGeom>
        </p:spPr>
        <p:txBody>
          <a:bodyPr wrap="square" lIns="179285" tIns="143428" rIns="179285" bIns="143428" anchor="b">
            <a:spAutoFit/>
          </a:bodyPr>
          <a:lstStyle/>
          <a:p>
            <a:r>
              <a:rPr kumimoji="0" lang="en-US" sz="5881" b="0" i="0" u="none" strike="noStrike" kern="1200" cap="none" spc="-100" normalizeH="0" baseline="0" noProof="0">
                <a:ln w="3175">
                  <a:noFill/>
                </a:ln>
                <a:gradFill>
                  <a:gsLst>
                    <a:gs pos="91000">
                      <a:schemeClr val="tx1"/>
                    </a:gs>
                    <a:gs pos="0">
                      <a:schemeClr val="tx1"/>
                    </a:gs>
                  </a:gsLst>
                  <a:lin ang="5400000" scaled="0"/>
                </a:gradFill>
                <a:effectLst/>
                <a:uLnTx/>
                <a:uFillTx/>
                <a:latin typeface="Segoe UI Light"/>
                <a:ea typeface="+mn-ea"/>
                <a:cs typeface="Segoe UI" pitchFamily="34" charset="0"/>
              </a:rPr>
              <a:t>CEO Briefing </a:t>
            </a:r>
            <a:endParaRPr lang="en-US" sz="2352">
              <a:gradFill>
                <a:gsLst>
                  <a:gs pos="91000">
                    <a:schemeClr val="tx1"/>
                  </a:gs>
                  <a:gs pos="0">
                    <a:schemeClr val="tx1"/>
                  </a:gs>
                </a:gsLst>
                <a:lin ang="5400000" scaled="0"/>
              </a:gradFill>
            </a:endParaRPr>
          </a:p>
        </p:txBody>
      </p:sp>
      <p:pic>
        <p:nvPicPr>
          <p:cNvPr id="1026" name="Picture 2" descr="https://corporate.homedepot.com/sites/default/files/image_gallery/THD_logo.jpg">
            <a:extLst>
              <a:ext uri="{FF2B5EF4-FFF2-40B4-BE49-F238E27FC236}">
                <a16:creationId xmlns:a16="http://schemas.microsoft.com/office/drawing/2014/main" id="{6AF16139-4DE6-47E9-9D18-D6D89573ED4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62426" y="5689328"/>
            <a:ext cx="720293" cy="7203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9C31FAC7-1497-4C7C-9007-C53212FA82B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1632" y="6104896"/>
            <a:ext cx="1429874" cy="304828"/>
          </a:xfrm>
          <a:prstGeom prst="rect">
            <a:avLst/>
          </a:prstGeom>
        </p:spPr>
      </p:pic>
    </p:spTree>
    <p:extLst>
      <p:ext uri="{BB962C8B-B14F-4D97-AF65-F5344CB8AC3E}">
        <p14:creationId xmlns:p14="http://schemas.microsoft.com/office/powerpoint/2010/main" val="33287610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1629538"/>
            <a:ext cx="4840694" cy="1799463"/>
          </a:xfrm>
          <a:noFill/>
        </p:spPr>
        <p:txBody>
          <a:bodyPr lIns="146304" tIns="91440" rIns="146304" bIns="91440" anchor="b" anchorCtr="0"/>
          <a:lstStyle>
            <a:lvl1pPr>
              <a:defRPr sz="4706"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429001"/>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8" name="Picture 7" descr="Two people sitting at a table meeting with woman standing going over a project&#10;&#10;Description generated with high confidence">
            <a:extLst>
              <a:ext uri="{FF2B5EF4-FFF2-40B4-BE49-F238E27FC236}">
                <a16:creationId xmlns:a16="http://schemas.microsoft.com/office/drawing/2014/main" id="{5C110699-5396-41C6-B4EE-815627083EC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334350" y="1"/>
            <a:ext cx="6857650" cy="6858000"/>
          </a:xfrm>
          <a:prstGeom prst="rect">
            <a:avLst/>
          </a:prstGeom>
        </p:spPr>
      </p:pic>
      <p:pic>
        <p:nvPicPr>
          <p:cNvPr id="12" name="Picture 11">
            <a:extLst>
              <a:ext uri="{FF2B5EF4-FFF2-40B4-BE49-F238E27FC236}">
                <a16:creationId xmlns:a16="http://schemas.microsoft.com/office/drawing/2014/main" id="{CF49E693-4835-48BE-984D-395FD43153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632" y="6104896"/>
            <a:ext cx="1429874" cy="304828"/>
          </a:xfrm>
          <a:prstGeom prst="rect">
            <a:avLst/>
          </a:prstGeom>
        </p:spPr>
      </p:pic>
    </p:spTree>
    <p:extLst>
      <p:ext uri="{BB962C8B-B14F-4D97-AF65-F5344CB8AC3E}">
        <p14:creationId xmlns:p14="http://schemas.microsoft.com/office/powerpoint/2010/main" val="16889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Content Below">
    <p:spTree>
      <p:nvGrpSpPr>
        <p:cNvPr id="1" name=""/>
        <p:cNvGrpSpPr/>
        <p:nvPr/>
      </p:nvGrpSpPr>
      <p:grpSpPr>
        <a:xfrm>
          <a:off x="0" y="0"/>
          <a:ext cx="0" cy="0"/>
          <a:chOff x="0" y="0"/>
          <a:chExt cx="0" cy="0"/>
        </a:xfrm>
      </p:grpSpPr>
      <p:cxnSp>
        <p:nvCxnSpPr>
          <p:cNvPr id="6" name="Straight Connector 5"/>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7"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8"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4" name="Text Placeholder 22"/>
          <p:cNvSpPr>
            <a:spLocks noGrp="1"/>
          </p:cNvSpPr>
          <p:nvPr>
            <p:ph type="body" sz="quarter" idx="21" hasCustomPrompt="1"/>
          </p:nvPr>
        </p:nvSpPr>
        <p:spPr>
          <a:xfrm>
            <a:off x="837006" y="1802023"/>
            <a:ext cx="10524414" cy="8649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 Their separate existence is a myth. For science, music, sport. Europe uses the same vocabulary.   </a:t>
            </a:r>
          </a:p>
        </p:txBody>
      </p:sp>
      <p:sp>
        <p:nvSpPr>
          <p:cNvPr id="11" name="Content Placeholder 2"/>
          <p:cNvSpPr>
            <a:spLocks noGrp="1"/>
          </p:cNvSpPr>
          <p:nvPr>
            <p:ph sz="quarter" idx="22" hasCustomPrompt="1"/>
          </p:nvPr>
        </p:nvSpPr>
        <p:spPr>
          <a:xfrm>
            <a:off x="919657" y="2791968"/>
            <a:ext cx="10351008" cy="3273552"/>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Tree>
    <p:extLst>
      <p:ext uri="{BB962C8B-B14F-4D97-AF65-F5344CB8AC3E}">
        <p14:creationId xmlns:p14="http://schemas.microsoft.com/office/powerpoint/2010/main" val="31387652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square photo">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1629538"/>
            <a:ext cx="4840694" cy="1799463"/>
          </a:xfrm>
          <a:noFill/>
        </p:spPr>
        <p:txBody>
          <a:bodyPr lIns="146304" tIns="91440" rIns="146304" bIns="91440" anchor="b" anchorCtr="0"/>
          <a:lstStyle>
            <a:lvl1pPr>
              <a:defRPr sz="4706"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429001"/>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7" name="Picture 2" descr="https://corporate.homedepot.com/sites/default/files/image_gallery/THD_logo.jpg">
            <a:extLst>
              <a:ext uri="{FF2B5EF4-FFF2-40B4-BE49-F238E27FC236}">
                <a16:creationId xmlns:a16="http://schemas.microsoft.com/office/drawing/2014/main" id="{9F8EBE20-7351-41C1-9182-337F8650C6E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8213" y="5689328"/>
            <a:ext cx="720293" cy="7203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sitting at a table&#10;&#10;Description generated with very high confidence">
            <a:extLst>
              <a:ext uri="{FF2B5EF4-FFF2-40B4-BE49-F238E27FC236}">
                <a16:creationId xmlns:a16="http://schemas.microsoft.com/office/drawing/2014/main" id="{CE0D4E62-BF94-4D23-9539-C46C9886D6CA}"/>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334350" y="0"/>
            <a:ext cx="6857650" cy="6858623"/>
          </a:xfrm>
          <a:prstGeom prst="rect">
            <a:avLst/>
          </a:prstGeom>
        </p:spPr>
      </p:pic>
    </p:spTree>
    <p:extLst>
      <p:ext uri="{BB962C8B-B14F-4D97-AF65-F5344CB8AC3E}">
        <p14:creationId xmlns:p14="http://schemas.microsoft.com/office/powerpoint/2010/main" val="33352777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5" indent="0">
              <a:buNone/>
              <a:defRPr/>
            </a:lvl2pPr>
            <a:lvl3pPr marL="448190" indent="0">
              <a:buNone/>
              <a:defRPr/>
            </a:lvl3pPr>
            <a:lvl4pPr marL="672286" indent="0">
              <a:buNone/>
              <a:defRPr/>
            </a:lvl4pPr>
            <a:lvl5pPr marL="89638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83946"/>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2150359"/>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2" indent="0">
              <a:buFont typeface="Wingdings" panose="05000000000000000000" pitchFamily="2" charset="2"/>
              <a:buNone/>
              <a:defRPr sz="2352" b="0"/>
            </a:lvl2pPr>
            <a:lvl3pPr marL="441966" indent="0">
              <a:buFont typeface="Wingdings" panose="05000000000000000000" pitchFamily="2" charset="2"/>
              <a:buNone/>
              <a:tabLst/>
              <a:defRPr sz="2157" b="0"/>
            </a:lvl3pPr>
            <a:lvl4pPr marL="639604" indent="0">
              <a:buFont typeface="Wingdings" panose="05000000000000000000" pitchFamily="2" charset="2"/>
              <a:buNone/>
              <a:defRPr sz="2157" b="0"/>
            </a:lvl4pPr>
            <a:lvl5pPr marL="837245"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11"/>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2" indent="0">
              <a:buFont typeface="Arial" panose="020B0604020202020204" pitchFamily="34" charset="0"/>
              <a:buNone/>
              <a:defRPr lang="en-US" sz="2352" b="0" kern="1200" spc="0" baseline="0" dirty="0">
                <a:gradFill>
                  <a:gsLst>
                    <a:gs pos="1250">
                      <a:schemeClr val="tx1"/>
                    </a:gs>
                    <a:gs pos="100000">
                      <a:schemeClr val="tx1"/>
                    </a:gs>
                  </a:gsLst>
                  <a:lin ang="5400000" scaled="0"/>
                </a:gradFill>
                <a:latin typeface="+mn-lt"/>
                <a:ea typeface="+mn-ea"/>
                <a:cs typeface="+mn-cs"/>
              </a:defRPr>
            </a:lvl2pPr>
            <a:lvl3pPr marL="441966"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4"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45"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4" marR="0" lvl="0" indent="-504214" algn="l" defTabSz="914362" rtl="0" eaLnBrk="1" fontAlgn="auto" latinLnBrk="0" hangingPunct="1">
              <a:lnSpc>
                <a:spcPct val="90000"/>
              </a:lnSpc>
              <a:spcBef>
                <a:spcPts val="1200"/>
              </a:spcBef>
              <a:spcAft>
                <a:spcPts val="0"/>
              </a:spcAft>
              <a:buClr>
                <a:schemeClr val="tx1"/>
              </a:buClr>
              <a:buSzPct val="90000"/>
              <a:tabLst/>
            </a:pPr>
            <a:r>
              <a:rPr lang="en-US"/>
              <a:t>Edit Master text styles</a:t>
            </a:r>
          </a:p>
          <a:p>
            <a:pPr marL="504214" marR="0" lvl="1" indent="-504214" algn="l" defTabSz="914362" rtl="0" eaLnBrk="1" fontAlgn="auto" latinLnBrk="0" hangingPunct="1">
              <a:lnSpc>
                <a:spcPct val="90000"/>
              </a:lnSpc>
              <a:spcBef>
                <a:spcPts val="1200"/>
              </a:spcBef>
              <a:spcAft>
                <a:spcPts val="0"/>
              </a:spcAft>
              <a:buClr>
                <a:schemeClr val="tx1"/>
              </a:buClr>
              <a:buSzPct val="90000"/>
              <a:tabLst/>
            </a:pPr>
            <a:r>
              <a:rPr lang="en-US"/>
              <a:t>Second level</a:t>
            </a:r>
          </a:p>
          <a:p>
            <a:pPr marL="504214" marR="0" lvl="2" indent="-504214" algn="l" defTabSz="914362" rtl="0" eaLnBrk="1" fontAlgn="auto" latinLnBrk="0" hangingPunct="1">
              <a:lnSpc>
                <a:spcPct val="90000"/>
              </a:lnSpc>
              <a:spcBef>
                <a:spcPts val="1200"/>
              </a:spcBef>
              <a:spcAft>
                <a:spcPts val="0"/>
              </a:spcAft>
              <a:buClr>
                <a:schemeClr val="tx1"/>
              </a:buClr>
              <a:buSzPct val="90000"/>
              <a:tabLst/>
            </a:pPr>
            <a:r>
              <a:rPr lang="en-US"/>
              <a:t>Third level</a:t>
            </a:r>
          </a:p>
          <a:p>
            <a:pPr marL="504214" marR="0" lvl="3" indent="-504214" algn="l" defTabSz="914362" rtl="0" eaLnBrk="1" fontAlgn="auto" latinLnBrk="0" hangingPunct="1">
              <a:lnSpc>
                <a:spcPct val="90000"/>
              </a:lnSpc>
              <a:spcBef>
                <a:spcPts val="1200"/>
              </a:spcBef>
              <a:spcAft>
                <a:spcPts val="0"/>
              </a:spcAft>
              <a:buClr>
                <a:schemeClr val="tx1"/>
              </a:buClr>
              <a:buSzPct val="90000"/>
              <a:tabLst/>
            </a:pPr>
            <a:r>
              <a:rPr lang="en-US"/>
              <a:t>Fourth level</a:t>
            </a:r>
          </a:p>
          <a:p>
            <a:pPr marL="504214" marR="0" lvl="4" indent="-504214" algn="l" defTabSz="914362"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3181771767"/>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8" indent="-227208">
              <a:spcBef>
                <a:spcPts val="1200"/>
              </a:spcBef>
              <a:buClr>
                <a:schemeClr val="tx1"/>
              </a:buClr>
              <a:buFont typeface="Wingdings" panose="05000000000000000000" pitchFamily="2" charset="2"/>
              <a:buChar char=""/>
              <a:defRPr sz="2941" b="0">
                <a:latin typeface="+mn-lt"/>
              </a:defRPr>
            </a:lvl1pPr>
            <a:lvl2pPr marL="418623" indent="-168072">
              <a:buFont typeface="Wingdings" panose="05000000000000000000" pitchFamily="2" charset="2"/>
              <a:buChar char=""/>
              <a:defRPr sz="2352" b="0"/>
            </a:lvl2pPr>
            <a:lvl3pPr marL="627156" indent="-185190">
              <a:buFont typeface="Wingdings" panose="05000000000000000000" pitchFamily="2" charset="2"/>
              <a:buChar char=""/>
              <a:tabLst/>
              <a:defRPr sz="2157" b="0"/>
            </a:lvl3pPr>
            <a:lvl4pPr marL="812345" indent="-172741">
              <a:buFont typeface="Wingdings" panose="05000000000000000000" pitchFamily="2" charset="2"/>
              <a:buChar char=""/>
              <a:defRPr sz="2157" b="0"/>
            </a:lvl4pPr>
            <a:lvl5pPr marL="1003761" indent="-166516">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11"/>
          </a:xfrm>
        </p:spPr>
        <p:txBody>
          <a:bodyPr wrap="square">
            <a:spAutoFit/>
          </a:bodyPr>
          <a:lstStyle>
            <a:lvl1pPr marL="281675" indent="-281675">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4" indent="-336143">
              <a:defRPr lang="en-US" sz="2352" b="0" kern="1200" spc="0" baseline="0" dirty="0">
                <a:gradFill>
                  <a:gsLst>
                    <a:gs pos="1250">
                      <a:schemeClr val="tx1"/>
                    </a:gs>
                    <a:gs pos="100000">
                      <a:schemeClr val="tx1"/>
                    </a:gs>
                  </a:gsLst>
                  <a:lin ang="5400000" scaled="0"/>
                </a:gradFill>
                <a:latin typeface="+mn-lt"/>
                <a:ea typeface="+mn-ea"/>
                <a:cs typeface="+mn-cs"/>
              </a:defRPr>
            </a:lvl2pPr>
            <a:lvl3pPr marL="778109" indent="-336143">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48" indent="-336143">
              <a:defRPr lang="en-US" sz="2157" b="0" kern="1200" spc="0" baseline="0" dirty="0">
                <a:gradFill>
                  <a:gsLst>
                    <a:gs pos="1250">
                      <a:schemeClr val="tx1"/>
                    </a:gs>
                    <a:gs pos="100000">
                      <a:schemeClr val="tx1"/>
                    </a:gs>
                  </a:gsLst>
                  <a:lin ang="5400000" scaled="0"/>
                </a:gradFill>
                <a:latin typeface="+mn-lt"/>
                <a:ea typeface="+mn-ea"/>
                <a:cs typeface="+mn-cs"/>
              </a:defRPr>
            </a:lvl4pPr>
            <a:lvl5pPr marL="1173387" indent="-336143">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8" marR="0" lvl="0"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8" marR="0" lvl="1"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8" marR="0" lvl="2"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8" marR="0" lvl="3"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8" marR="0" lvl="4"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656760988"/>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5115262"/>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descr="A couple of people that are talking to each other&#10;&#10;Description generated with high confidence">
            <a:extLst>
              <a:ext uri="{FF2B5EF4-FFF2-40B4-BE49-F238E27FC236}">
                <a16:creationId xmlns:a16="http://schemas.microsoft.com/office/drawing/2014/main" id="{0FFCA927-AA13-4940-A17E-4C6E1C6B2DC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334350" y="1"/>
            <a:ext cx="6857650" cy="6858000"/>
          </a:xfrm>
          <a:prstGeom prst="rect">
            <a:avLst/>
          </a:prstGeom>
        </p:spPr>
      </p:pic>
      <p:sp>
        <p:nvSpPr>
          <p:cNvPr id="2" name="Title 1"/>
          <p:cNvSpPr>
            <a:spLocks noGrp="1"/>
          </p:cNvSpPr>
          <p:nvPr>
            <p:ph type="title" hasCustomPrompt="1"/>
          </p:nvPr>
        </p:nvSpPr>
        <p:spPr>
          <a:xfrm>
            <a:off x="269241" y="2084187"/>
            <a:ext cx="4840694" cy="995838"/>
          </a:xfrm>
          <a:noFill/>
        </p:spPr>
        <p:txBody>
          <a:bodyPr wrap="square" tIns="91440" bIns="91440" anchor="b" anchorCtr="0">
            <a:spAutoFit/>
          </a:bodyPr>
          <a:lstStyle>
            <a:lvl1pPr>
              <a:defRPr sz="5881"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121195"/>
            <a:ext cx="4840694" cy="621260"/>
          </a:xfrm>
          <a:noFill/>
        </p:spPr>
        <p:txBody>
          <a:bodyPr wrap="square" lIns="182880" tIns="146304" rIns="182880" bIns="146304">
            <a:spAutoFit/>
          </a:bodyPr>
          <a:lstStyle>
            <a:lvl1pPr marL="0" indent="0">
              <a:spcBef>
                <a:spcPts val="0"/>
              </a:spcBef>
              <a:buNone/>
              <a:defRPr sz="2352"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3117652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87"/>
            <a:ext cx="4840694" cy="995838"/>
          </a:xfrm>
          <a:noFill/>
        </p:spPr>
        <p:txBody>
          <a:bodyPr wrap="square" tIns="91440" bIns="91440" anchor="t" anchorCtr="0">
            <a:spAutoFit/>
          </a:bodyPr>
          <a:lstStyle>
            <a:lvl1pPr>
              <a:defRPr lang="en-US" sz="5881"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6" name="Picture 5" descr="A couple of people that are talking to each other&#10;&#10;Description generated with high confidence">
            <a:extLst>
              <a:ext uri="{FF2B5EF4-FFF2-40B4-BE49-F238E27FC236}">
                <a16:creationId xmlns:a16="http://schemas.microsoft.com/office/drawing/2014/main" id="{A3FC94C2-AF4E-4718-9999-3BA7D739BE0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334350" y="1"/>
            <a:ext cx="6857650" cy="6858000"/>
          </a:xfrm>
          <a:prstGeom prst="rect">
            <a:avLst/>
          </a:prstGeom>
        </p:spPr>
      </p:pic>
    </p:spTree>
    <p:extLst>
      <p:ext uri="{BB962C8B-B14F-4D97-AF65-F5344CB8AC3E}">
        <p14:creationId xmlns:p14="http://schemas.microsoft.com/office/powerpoint/2010/main" val="26931005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10974257"/>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Title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9369668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Text">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nchor="ct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1282276"/>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37" name="Text Placeholder 22"/>
          <p:cNvSpPr>
            <a:spLocks noGrp="1"/>
          </p:cNvSpPr>
          <p:nvPr>
            <p:ph type="body" sz="quarter" idx="21" hasCustomPrompt="1"/>
          </p:nvPr>
        </p:nvSpPr>
        <p:spPr>
          <a:xfrm>
            <a:off x="8249124" y="1567372"/>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8" name="Vertical Text Placeholder 2"/>
          <p:cNvSpPr>
            <a:spLocks noGrp="1"/>
          </p:cNvSpPr>
          <p:nvPr>
            <p:ph type="body" orient="vert" sz="quarter" idx="22" hasCustomPrompt="1"/>
          </p:nvPr>
        </p:nvSpPr>
        <p:spPr>
          <a:xfrm>
            <a:off x="8249124" y="2702819"/>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9" name="Text Placeholder 22"/>
          <p:cNvSpPr>
            <a:spLocks noGrp="1"/>
          </p:cNvSpPr>
          <p:nvPr>
            <p:ph type="body" sz="quarter" idx="23" hasCustomPrompt="1"/>
          </p:nvPr>
        </p:nvSpPr>
        <p:spPr>
          <a:xfrm>
            <a:off x="8249124" y="2987915"/>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40" name="Vertical Text Placeholder 2"/>
          <p:cNvSpPr>
            <a:spLocks noGrp="1"/>
          </p:cNvSpPr>
          <p:nvPr>
            <p:ph type="body" orient="vert" sz="quarter" idx="24" hasCustomPrompt="1"/>
          </p:nvPr>
        </p:nvSpPr>
        <p:spPr>
          <a:xfrm>
            <a:off x="8249124" y="4117963"/>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1" name="Text Placeholder 22"/>
          <p:cNvSpPr>
            <a:spLocks noGrp="1"/>
          </p:cNvSpPr>
          <p:nvPr>
            <p:ph type="body" sz="quarter" idx="25" hasCustomPrompt="1"/>
          </p:nvPr>
        </p:nvSpPr>
        <p:spPr>
          <a:xfrm>
            <a:off x="8249124" y="4403059"/>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14" name="Content Placeholder 27"/>
          <p:cNvSpPr>
            <a:spLocks noGrp="1"/>
          </p:cNvSpPr>
          <p:nvPr>
            <p:ph sz="quarter" idx="27" hasCustomPrompt="1"/>
          </p:nvPr>
        </p:nvSpPr>
        <p:spPr>
          <a:xfrm>
            <a:off x="691633" y="1279523"/>
            <a:ext cx="6245352" cy="4663440"/>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Tree>
    <p:extLst>
      <p:ext uri="{BB962C8B-B14F-4D97-AF65-F5344CB8AC3E}">
        <p14:creationId xmlns:p14="http://schemas.microsoft.com/office/powerpoint/2010/main" val="23470563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9"/>
            <a:ext cx="4795873" cy="1484704"/>
          </a:xfrm>
        </p:spPr>
        <p:txBody>
          <a:bodyPr wrap="square" anchor="ctr">
            <a:spAutoFit/>
          </a:bodyPr>
          <a:lstStyle>
            <a:lvl1pPr>
              <a:defRPr sz="4706"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extLst>
                <a:ext uri="{28A0092B-C50C-407E-A947-70E740481C1C}">
                  <a14:useLocalDpi xmlns:a14="http://schemas.microsoft.com/office/drawing/2010/main" val="0"/>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375535765"/>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795820"/>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9119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2"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3" tIns="45723" rIns="45723" bIns="45723" numCol="1" spcCol="0" rtlCol="0" fromWordArt="0" anchor="ctr" anchorCtr="0" forceAA="0" compatLnSpc="1">
            <a:prstTxWarp prst="textNoShape">
              <a:avLst/>
            </a:prstTxWarp>
            <a:noAutofit/>
          </a:bodyPr>
          <a:lstStyle/>
          <a:p>
            <a:pPr algn="ctr" defTabSz="914097"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40" y="1197322"/>
            <a:ext cx="11653522" cy="2225802"/>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1"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8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999125"/>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1" y="6099190"/>
            <a:ext cx="4482124" cy="467603"/>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1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451633" y="470068"/>
            <a:ext cx="1423303" cy="304828"/>
          </a:xfrm>
          <a:prstGeom prst="rect">
            <a:avLst/>
          </a:prstGeom>
        </p:spPr>
      </p:pic>
    </p:spTree>
    <p:extLst>
      <p:ext uri="{BB962C8B-B14F-4D97-AF65-F5344CB8AC3E}">
        <p14:creationId xmlns:p14="http://schemas.microsoft.com/office/powerpoint/2010/main" val="22777001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88" indent="-284788">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38" indent="-275451">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26" indent="-284788">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1" indent="-224095">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17" indent="-224095">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5210339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3"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1" y="315420"/>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1" y="698024"/>
            <a:ext cx="12192000" cy="39241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7" name="Slide Number Placeholder 5"/>
          <p:cNvSpPr>
            <a:spLocks noGrp="1"/>
          </p:cNvSpPr>
          <p:nvPr>
            <p:ph type="sldNum" sz="quarter" idx="4"/>
          </p:nvPr>
        </p:nvSpPr>
        <p:spPr>
          <a:xfrm>
            <a:off x="10687049" y="6477468"/>
            <a:ext cx="1400633"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7" name="Footer Placeholder 6"/>
          <p:cNvSpPr txBox="1">
            <a:spLocks/>
          </p:cNvSpPr>
          <p:nvPr userDrawn="1"/>
        </p:nvSpPr>
        <p:spPr>
          <a:xfrm>
            <a:off x="111538" y="6481958"/>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   MICROSOFT CONFIDENTIAL</a:t>
            </a:r>
          </a:p>
        </p:txBody>
      </p:sp>
    </p:spTree>
    <p:extLst>
      <p:ext uri="{BB962C8B-B14F-4D97-AF65-F5344CB8AC3E}">
        <p14:creationId xmlns:p14="http://schemas.microsoft.com/office/powerpoint/2010/main" val="822088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Agenda 9 Sections">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6628024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4" y="1778002"/>
            <a:ext cx="3719337" cy="1259839"/>
          </a:xfrm>
          <a:prstGeom prst="rect">
            <a:avLst/>
          </a:prstGeom>
        </p:spPr>
        <p:txBody>
          <a:bodyPr>
            <a:normAutofit/>
          </a:bodyPr>
          <a:lstStyle>
            <a:lvl1pPr>
              <a:lnSpc>
                <a:spcPct val="90000"/>
              </a:lnSpc>
              <a:defRPr sz="3332"/>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4" y="1778002"/>
            <a:ext cx="3748728" cy="1259839"/>
          </a:xfrm>
          <a:prstGeom prst="rect">
            <a:avLst/>
          </a:prstGeom>
        </p:spPr>
        <p:txBody>
          <a:bodyPr>
            <a:normAutofit/>
          </a:bodyPr>
          <a:lstStyle>
            <a:lvl1pPr>
              <a:lnSpc>
                <a:spcPct val="90000"/>
              </a:lnSpc>
              <a:defRPr sz="3332"/>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4" y="257769"/>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6" y="3302002"/>
            <a:ext cx="3719336" cy="1175391"/>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4" y="3302002"/>
            <a:ext cx="3748728" cy="1175391"/>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2" y="1778002"/>
            <a:ext cx="3743959" cy="1259839"/>
          </a:xfrm>
          <a:prstGeom prst="rect">
            <a:avLst/>
          </a:prstGeom>
        </p:spPr>
        <p:txBody>
          <a:bodyPr>
            <a:normAutofit/>
          </a:bodyPr>
          <a:lstStyle>
            <a:lvl1pPr>
              <a:lnSpc>
                <a:spcPct val="90000"/>
              </a:lnSpc>
              <a:defRPr sz="3332"/>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1" y="3302002"/>
            <a:ext cx="3743408" cy="1175391"/>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42587332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4 Column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9"/>
            <a:ext cx="3726098" cy="5828073"/>
          </a:xfrm>
        </p:spPr>
        <p:txBody>
          <a:bodyPr/>
          <a:lstStyle>
            <a:lvl1pPr>
              <a:defRPr/>
            </a:lvl1pPr>
          </a:lstStyle>
          <a:p>
            <a:r>
              <a:rPr lang="en-US"/>
              <a:t>This is a Title</a:t>
            </a:r>
          </a:p>
        </p:txBody>
      </p:sp>
      <p:sp>
        <p:nvSpPr>
          <p:cNvPr id="6" name="Picture Placeholder 3">
            <a:extLst>
              <a:ext uri="{FF2B5EF4-FFF2-40B4-BE49-F238E27FC236}">
                <a16:creationId xmlns:a16="http://schemas.microsoft.com/office/drawing/2014/main" id="{2362CA0B-D78D-427B-9BE3-2F990592D373}"/>
              </a:ext>
            </a:extLst>
          </p:cNvPr>
          <p:cNvSpPr>
            <a:spLocks noGrp="1"/>
          </p:cNvSpPr>
          <p:nvPr>
            <p:ph type="pic" sz="quarter" idx="20"/>
          </p:nvPr>
        </p:nvSpPr>
        <p:spPr>
          <a:xfrm>
            <a:off x="4222751" y="1777999"/>
            <a:ext cx="7715250" cy="4318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Tree>
    <p:extLst>
      <p:ext uri="{BB962C8B-B14F-4D97-AF65-F5344CB8AC3E}">
        <p14:creationId xmlns:p14="http://schemas.microsoft.com/office/powerpoint/2010/main" val="1645024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Text, Code">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nchor="ct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801014"/>
            <a:ext cx="3237788" cy="308915"/>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CODE</a:t>
            </a:r>
          </a:p>
        </p:txBody>
      </p:sp>
      <p:sp>
        <p:nvSpPr>
          <p:cNvPr id="37" name="Text Placeholder 22"/>
          <p:cNvSpPr>
            <a:spLocks noGrp="1"/>
          </p:cNvSpPr>
          <p:nvPr>
            <p:ph type="body" sz="quarter" idx="21" hasCustomPrompt="1"/>
          </p:nvPr>
        </p:nvSpPr>
        <p:spPr>
          <a:xfrm>
            <a:off x="8249124" y="1086111"/>
            <a:ext cx="3238440" cy="515827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 Define the constructor. </a:t>
            </a:r>
          </a:p>
          <a:p>
            <a:pPr lvl="0"/>
            <a:endParaRPr lang="en-US"/>
          </a:p>
          <a:p>
            <a:pPr lvl="0"/>
            <a:endParaRPr lang="en-US"/>
          </a:p>
        </p:txBody>
      </p:sp>
      <p:sp>
        <p:nvSpPr>
          <p:cNvPr id="14" name="Content Placeholder 27"/>
          <p:cNvSpPr>
            <a:spLocks noGrp="1"/>
          </p:cNvSpPr>
          <p:nvPr>
            <p:ph sz="quarter" idx="27" hasCustomPrompt="1"/>
          </p:nvPr>
        </p:nvSpPr>
        <p:spPr>
          <a:xfrm>
            <a:off x="691633" y="3080085"/>
            <a:ext cx="6245352" cy="3164304"/>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 name="Text Placeholder 2"/>
          <p:cNvSpPr>
            <a:spLocks noGrp="1"/>
          </p:cNvSpPr>
          <p:nvPr>
            <p:ph type="body" sz="quarter" idx="28" hasCustomPrompt="1"/>
          </p:nvPr>
        </p:nvSpPr>
        <p:spPr>
          <a:xfrm>
            <a:off x="690982" y="1085850"/>
            <a:ext cx="6246394" cy="1855871"/>
          </a:xfrm>
          <a:prstGeom prst="rect">
            <a:avLst/>
          </a:prstGeom>
        </p:spPr>
        <p:txBody>
          <a:bodyPr/>
          <a:lstStyle>
            <a:lvl1pPr marL="0" indent="0">
              <a:lnSpc>
                <a:spcPts val="1600"/>
              </a:lnSpc>
              <a:spcBef>
                <a:spcPts val="0"/>
              </a:spcBef>
              <a:spcAft>
                <a:spcPts val="1800"/>
              </a:spcAft>
              <a:buFont typeface="Arial" panose="020B0604020202020204" pitchFamily="34" charset="0"/>
              <a:buNone/>
              <a:defRPr sz="1100">
                <a:latin typeface="Segoe UI Light" panose="020B0502040204020203" pitchFamily="34" charset="0"/>
                <a:cs typeface="Segoe UI Light" panose="020B0502040204020203" pitchFamily="34" charset="0"/>
              </a:defRPr>
            </a:lvl1pPr>
          </a:lstStyle>
          <a:p>
            <a:pPr lvl="0"/>
            <a:r>
              <a:rPr lang="en-US"/>
              <a:t>In et </a:t>
            </a:r>
            <a:r>
              <a:rPr lang="en-US" err="1"/>
              <a:t>nisl</a:t>
            </a:r>
            <a:r>
              <a:rPr lang="en-US"/>
              <a:t> gravida, </a:t>
            </a:r>
            <a:r>
              <a:rPr lang="en-US" err="1"/>
              <a:t>vulputate</a:t>
            </a:r>
            <a:r>
              <a:rPr lang="en-US"/>
              <a:t> </a:t>
            </a:r>
            <a:r>
              <a:rPr lang="en-US" err="1"/>
              <a:t>elit</a:t>
            </a:r>
            <a:r>
              <a:rPr lang="en-US"/>
              <a:t> </a:t>
            </a:r>
            <a:r>
              <a:rPr lang="en-US" err="1"/>
              <a:t>nec</a:t>
            </a:r>
            <a:r>
              <a:rPr lang="en-US"/>
              <a:t>, convallis </a:t>
            </a:r>
            <a:r>
              <a:rPr lang="en-US" err="1"/>
              <a:t>nisl</a:t>
            </a:r>
            <a:r>
              <a:rPr lang="en-US"/>
              <a:t>. </a:t>
            </a:r>
            <a:r>
              <a:rPr lang="en-US" err="1"/>
              <a:t>Donec</a:t>
            </a:r>
            <a:r>
              <a:rPr lang="en-US"/>
              <a:t> </a:t>
            </a:r>
            <a:r>
              <a:rPr lang="en-US" err="1"/>
              <a:t>ultricies</a:t>
            </a:r>
            <a:r>
              <a:rPr lang="en-US"/>
              <a:t>, magna </a:t>
            </a:r>
            <a:r>
              <a:rPr lang="en-US" err="1"/>
              <a:t>quis</a:t>
            </a:r>
            <a:r>
              <a:rPr lang="en-US"/>
              <a:t> </a:t>
            </a:r>
            <a:r>
              <a:rPr lang="en-US" err="1"/>
              <a:t>iaculis</a:t>
            </a:r>
            <a:r>
              <a:rPr lang="en-US"/>
              <a:t> </a:t>
            </a:r>
            <a:r>
              <a:rPr lang="en-US" err="1"/>
              <a:t>venenatis</a:t>
            </a:r>
            <a:r>
              <a:rPr lang="en-US"/>
              <a:t>, ligula </a:t>
            </a:r>
            <a:r>
              <a:rPr lang="en-US" err="1"/>
              <a:t>erat</a:t>
            </a:r>
            <a:r>
              <a:rPr lang="en-US"/>
              <a:t> </a:t>
            </a:r>
            <a:r>
              <a:rPr lang="en-US" err="1"/>
              <a:t>vehicula</a:t>
            </a:r>
            <a:r>
              <a:rPr lang="en-US"/>
              <a:t> </a:t>
            </a:r>
            <a:r>
              <a:rPr lang="en-US" err="1"/>
              <a:t>metus</a:t>
            </a:r>
            <a:r>
              <a:rPr lang="en-US"/>
              <a:t>, </a:t>
            </a:r>
            <a:r>
              <a:rPr lang="en-US" err="1"/>
              <a:t>ut</a:t>
            </a:r>
            <a:r>
              <a:rPr lang="en-US"/>
              <a:t> </a:t>
            </a:r>
            <a:r>
              <a:rPr lang="en-US" err="1"/>
              <a:t>ultrices</a:t>
            </a:r>
            <a:r>
              <a:rPr lang="en-US"/>
              <a:t> ante </a:t>
            </a:r>
            <a:r>
              <a:rPr lang="en-US" err="1"/>
              <a:t>nunc</a:t>
            </a:r>
            <a:r>
              <a:rPr lang="en-US"/>
              <a:t> </a:t>
            </a:r>
            <a:r>
              <a:rPr lang="en-US" err="1"/>
              <a:t>quis</a:t>
            </a:r>
            <a:r>
              <a:rPr lang="en-US"/>
              <a:t> dolor. </a:t>
            </a:r>
            <a:r>
              <a:rPr lang="en-US" err="1"/>
              <a:t>Mauris</a:t>
            </a:r>
            <a:r>
              <a:rPr lang="en-US"/>
              <a:t> </a:t>
            </a:r>
            <a:r>
              <a:rPr lang="en-US" err="1"/>
              <a:t>aliquam</a:t>
            </a:r>
            <a:r>
              <a:rPr lang="en-US"/>
              <a:t> </a:t>
            </a:r>
            <a:r>
              <a:rPr lang="en-US" err="1"/>
              <a:t>tellus</a:t>
            </a:r>
            <a:r>
              <a:rPr lang="en-US"/>
              <a:t> sit </a:t>
            </a:r>
            <a:r>
              <a:rPr lang="en-US" err="1"/>
              <a:t>amet</a:t>
            </a:r>
            <a:r>
              <a:rPr lang="en-US"/>
              <a:t> </a:t>
            </a:r>
            <a:r>
              <a:rPr lang="en-US" err="1"/>
              <a:t>massa</a:t>
            </a:r>
            <a:r>
              <a:rPr lang="en-US"/>
              <a:t> </a:t>
            </a:r>
            <a:r>
              <a:rPr lang="en-US" err="1"/>
              <a:t>elementum</a:t>
            </a:r>
            <a:r>
              <a:rPr lang="en-US"/>
              <a:t>, </a:t>
            </a:r>
            <a:r>
              <a:rPr lang="en-US" err="1"/>
              <a:t>sed</a:t>
            </a:r>
            <a:r>
              <a:rPr lang="en-US"/>
              <a:t> </a:t>
            </a:r>
            <a:r>
              <a:rPr lang="en-US" err="1"/>
              <a:t>mollis</a:t>
            </a:r>
            <a:r>
              <a:rPr lang="en-US"/>
              <a:t> ex </a:t>
            </a:r>
            <a:r>
              <a:rPr lang="en-US" err="1"/>
              <a:t>tempor</a:t>
            </a:r>
            <a:r>
              <a:rPr lang="en-US"/>
              <a:t>. </a:t>
            </a:r>
            <a:r>
              <a:rPr lang="en-US" err="1"/>
              <a:t>Morbi</a:t>
            </a:r>
            <a:r>
              <a:rPr lang="en-US"/>
              <a:t> </a:t>
            </a:r>
            <a:r>
              <a:rPr lang="en-US" err="1"/>
              <a:t>posuere</a:t>
            </a:r>
            <a:r>
              <a:rPr lang="en-US"/>
              <a:t> nisi </a:t>
            </a:r>
            <a:r>
              <a:rPr lang="en-US" err="1"/>
              <a:t>sollicitudin</a:t>
            </a:r>
            <a:r>
              <a:rPr lang="en-US"/>
              <a:t> </a:t>
            </a:r>
            <a:r>
              <a:rPr lang="en-US" err="1"/>
              <a:t>tortor</a:t>
            </a:r>
            <a:r>
              <a:rPr lang="en-US"/>
              <a:t> </a:t>
            </a:r>
            <a:r>
              <a:rPr lang="en-US" err="1"/>
              <a:t>faucibus</a:t>
            </a:r>
            <a:r>
              <a:rPr lang="en-US"/>
              <a:t>, at </a:t>
            </a:r>
            <a:r>
              <a:rPr lang="en-US" err="1"/>
              <a:t>dapibus</a:t>
            </a:r>
            <a:r>
              <a:rPr lang="en-US"/>
              <a:t> </a:t>
            </a:r>
            <a:r>
              <a:rPr lang="en-US" err="1"/>
              <a:t>nibh</a:t>
            </a:r>
            <a:r>
              <a:rPr lang="en-US"/>
              <a:t> convallis. In </a:t>
            </a:r>
            <a:r>
              <a:rPr lang="en-US" err="1"/>
              <a:t>viverra</a:t>
            </a:r>
            <a:r>
              <a:rPr lang="en-US"/>
              <a:t> </a:t>
            </a:r>
            <a:r>
              <a:rPr lang="en-US" err="1"/>
              <a:t>quis</a:t>
            </a:r>
            <a:r>
              <a:rPr lang="en-US"/>
              <a:t> dui a </a:t>
            </a:r>
            <a:r>
              <a:rPr lang="en-US" err="1"/>
              <a:t>pellentesque</a:t>
            </a:r>
            <a:r>
              <a:rPr lang="en-US"/>
              <a:t>. </a:t>
            </a:r>
            <a:r>
              <a:rPr lang="en-US" err="1"/>
              <a:t>Donec</a:t>
            </a:r>
            <a:r>
              <a:rPr lang="en-US"/>
              <a:t> </a:t>
            </a:r>
            <a:r>
              <a:rPr lang="en-US" err="1"/>
              <a:t>imperdiet</a:t>
            </a:r>
            <a:r>
              <a:rPr lang="en-US"/>
              <a:t> </a:t>
            </a:r>
            <a:r>
              <a:rPr lang="en-US" err="1"/>
              <a:t>leo</a:t>
            </a:r>
            <a:r>
              <a:rPr lang="en-US"/>
              <a:t> </a:t>
            </a:r>
            <a:r>
              <a:rPr lang="en-US" err="1"/>
              <a:t>eget</a:t>
            </a:r>
            <a:r>
              <a:rPr lang="en-US"/>
              <a:t> </a:t>
            </a:r>
            <a:r>
              <a:rPr lang="en-US" err="1"/>
              <a:t>nulla</a:t>
            </a:r>
            <a:r>
              <a:rPr lang="en-US"/>
              <a:t> </a:t>
            </a:r>
            <a:r>
              <a:rPr lang="en-US" err="1"/>
              <a:t>laoreet</a:t>
            </a:r>
            <a:r>
              <a:rPr lang="en-US"/>
              <a:t>, et </a:t>
            </a:r>
            <a:r>
              <a:rPr lang="en-US" err="1"/>
              <a:t>ullamcorper</a:t>
            </a:r>
            <a:r>
              <a:rPr lang="en-US"/>
              <a:t> </a:t>
            </a:r>
            <a:r>
              <a:rPr lang="en-US" err="1"/>
              <a:t>tellus</a:t>
            </a:r>
            <a:r>
              <a:rPr lang="en-US"/>
              <a:t> </a:t>
            </a:r>
            <a:r>
              <a:rPr lang="en-US" err="1"/>
              <a:t>finibus</a:t>
            </a:r>
            <a:r>
              <a:rPr lang="en-US"/>
              <a:t>. </a:t>
            </a:r>
            <a:r>
              <a:rPr lang="en-US" err="1"/>
              <a:t>Sed</a:t>
            </a:r>
            <a:r>
              <a:rPr lang="en-US"/>
              <a:t> semper, </a:t>
            </a:r>
            <a:r>
              <a:rPr lang="en-US" err="1"/>
              <a:t>purus</a:t>
            </a:r>
            <a:r>
              <a:rPr lang="en-US"/>
              <a:t> id </a:t>
            </a:r>
            <a:r>
              <a:rPr lang="en-US" err="1"/>
              <a:t>accumsan</a:t>
            </a:r>
            <a:r>
              <a:rPr lang="en-US"/>
              <a:t> </a:t>
            </a:r>
            <a:r>
              <a:rPr lang="en-US" err="1"/>
              <a:t>consequat</a:t>
            </a:r>
            <a:r>
              <a:rPr lang="en-US"/>
              <a:t>, </a:t>
            </a:r>
            <a:r>
              <a:rPr lang="en-US" err="1"/>
              <a:t>purus</a:t>
            </a:r>
            <a:r>
              <a:rPr lang="en-US"/>
              <a:t> </a:t>
            </a:r>
            <a:r>
              <a:rPr lang="en-US" err="1"/>
              <a:t>risus</a:t>
            </a:r>
            <a:r>
              <a:rPr lang="en-US"/>
              <a:t> </a:t>
            </a:r>
            <a:r>
              <a:rPr lang="en-US" err="1"/>
              <a:t>fringilla</a:t>
            </a:r>
            <a:r>
              <a:rPr lang="en-US"/>
              <a:t> </a:t>
            </a:r>
            <a:r>
              <a:rPr lang="en-US" err="1"/>
              <a:t>neque</a:t>
            </a:r>
            <a:r>
              <a:rPr lang="en-US"/>
              <a:t>, at </a:t>
            </a:r>
            <a:r>
              <a:rPr lang="en-US" err="1"/>
              <a:t>sodales</a:t>
            </a:r>
            <a:r>
              <a:rPr lang="en-US"/>
              <a:t> </a:t>
            </a:r>
            <a:r>
              <a:rPr lang="en-US" err="1"/>
              <a:t>arcu</a:t>
            </a:r>
            <a:r>
              <a:rPr lang="en-US"/>
              <a:t> </a:t>
            </a:r>
            <a:r>
              <a:rPr lang="en-US" err="1"/>
              <a:t>leo</a:t>
            </a:r>
            <a:r>
              <a:rPr lang="en-US"/>
              <a:t> ac </a:t>
            </a:r>
            <a:r>
              <a:rPr lang="en-US" err="1"/>
              <a:t>augue</a:t>
            </a:r>
            <a:r>
              <a:rPr lang="en-US"/>
              <a:t>.</a:t>
            </a:r>
          </a:p>
          <a:p>
            <a:pPr lvl="0"/>
            <a:endParaRPr lang="en-US"/>
          </a:p>
        </p:txBody>
      </p:sp>
    </p:spTree>
    <p:extLst>
      <p:ext uri="{BB962C8B-B14F-4D97-AF65-F5344CB8AC3E}">
        <p14:creationId xmlns:p14="http://schemas.microsoft.com/office/powerpoint/2010/main" val="24877205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6_Walkin Ignite">
    <p:bg>
      <p:bgPr>
        <a:solidFill>
          <a:srgbClr val="17161B"/>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3BE9AC3-0D4E-4D6E-86B1-301794A1CF4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 r="-3"/>
          <a:stretch/>
        </p:blipFill>
        <p:spPr>
          <a:xfrm>
            <a:off x="0" y="0"/>
            <a:ext cx="12192000" cy="6858000"/>
          </a:xfrm>
          <a:prstGeom prst="rect">
            <a:avLst/>
          </a:prstGeom>
        </p:spPr>
      </p:pic>
      <p:sp>
        <p:nvSpPr>
          <p:cNvPr id="28" name="Rectangle 27">
            <a:extLst>
              <a:ext uri="{FF2B5EF4-FFF2-40B4-BE49-F238E27FC236}">
                <a16:creationId xmlns:a16="http://schemas.microsoft.com/office/drawing/2014/main" id="{B97C472E-9683-4EB9-85E1-971E458BA354}"/>
              </a:ext>
            </a:extLst>
          </p:cNvPr>
          <p:cNvSpPr/>
          <p:nvPr userDrawn="1"/>
        </p:nvSpPr>
        <p:spPr bwMode="auto">
          <a:xfrm>
            <a:off x="448214" y="0"/>
            <a:ext cx="4930336" cy="6858000"/>
          </a:xfrm>
          <a:prstGeom prst="rect">
            <a:avLst/>
          </a:prstGeom>
          <a:solidFill>
            <a:schemeClr val="tx1">
              <a:alpha val="80000"/>
            </a:scheme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endParaRPr lang="en-US" sz="3529">
              <a:solidFill>
                <a:schemeClr val="tx2">
                  <a:lumMod val="25000"/>
                </a:schemeClr>
              </a:solidFill>
              <a:latin typeface="+mn-lt"/>
            </a:endParaRPr>
          </a:p>
          <a:p>
            <a:pPr marL="0" marR="0" lvl="0" indent="0" algn="l" defTabSz="914102" rtl="0" eaLnBrk="1" fontAlgn="base" latinLnBrk="0" hangingPunct="1">
              <a:lnSpc>
                <a:spcPct val="90000"/>
              </a:lnSpc>
              <a:spcBef>
                <a:spcPct val="0"/>
              </a:spcBef>
              <a:spcAft>
                <a:spcPct val="0"/>
              </a:spcAft>
              <a:buClrTx/>
              <a:buSzTx/>
              <a:buFontTx/>
              <a:buNone/>
              <a:tabLst/>
              <a:defRPr/>
            </a:pPr>
            <a:endParaRPr lang="en-US" sz="3529">
              <a:solidFill>
                <a:schemeClr val="tx2">
                  <a:lumMod val="25000"/>
                </a:schemeClr>
              </a:solidFill>
              <a:latin typeface="+mn-lt"/>
            </a:endParaRPr>
          </a:p>
          <a:p>
            <a:pPr marL="0" marR="0" lvl="0" indent="0" algn="l" defTabSz="914102" rtl="0" eaLnBrk="1" fontAlgn="base" latinLnBrk="0" hangingPunct="1">
              <a:lnSpc>
                <a:spcPct val="90000"/>
              </a:lnSpc>
              <a:spcBef>
                <a:spcPct val="0"/>
              </a:spcBef>
              <a:spcAft>
                <a:spcPct val="0"/>
              </a:spcAft>
              <a:buClrTx/>
              <a:buSzTx/>
              <a:buFontTx/>
              <a:buNone/>
              <a:tabLst/>
              <a:defRPr/>
            </a:pPr>
            <a:endParaRPr lang="en-US" sz="3529">
              <a:solidFill>
                <a:schemeClr val="tx2">
                  <a:lumMod val="25000"/>
                </a:schemeClr>
              </a:solidFill>
              <a:latin typeface="+mn-lt"/>
            </a:endParaRPr>
          </a:p>
          <a:p>
            <a:pPr marL="0" marR="0" lvl="0" indent="0" algn="l" defTabSz="914102" rtl="0" eaLnBrk="1" fontAlgn="base" latinLnBrk="0" hangingPunct="1">
              <a:lnSpc>
                <a:spcPct val="90000"/>
              </a:lnSpc>
              <a:spcBef>
                <a:spcPct val="0"/>
              </a:spcBef>
              <a:spcAft>
                <a:spcPct val="0"/>
              </a:spcAft>
              <a:buClrTx/>
              <a:buSzTx/>
              <a:buFontTx/>
              <a:buNone/>
              <a:tabLst/>
              <a:defRPr/>
            </a:pPr>
            <a:endParaRPr lang="en-US" sz="3529">
              <a:solidFill>
                <a:schemeClr val="tx2">
                  <a:lumMod val="25000"/>
                </a:schemeClr>
              </a:solidFill>
              <a:latin typeface="+mn-lt"/>
            </a:endParaRPr>
          </a:p>
        </p:txBody>
      </p:sp>
      <p:grpSp>
        <p:nvGrpSpPr>
          <p:cNvPr id="2" name="Group 1">
            <a:extLst>
              <a:ext uri="{FF2B5EF4-FFF2-40B4-BE49-F238E27FC236}">
                <a16:creationId xmlns:a16="http://schemas.microsoft.com/office/drawing/2014/main" id="{613F3E83-AABB-4D92-877A-6ACB3C2A2235}"/>
              </a:ext>
            </a:extLst>
          </p:cNvPr>
          <p:cNvGrpSpPr/>
          <p:nvPr userDrawn="1"/>
        </p:nvGrpSpPr>
        <p:grpSpPr>
          <a:xfrm>
            <a:off x="5111858" y="-14320"/>
            <a:ext cx="177732" cy="6872320"/>
            <a:chOff x="4976236" y="-14605"/>
            <a:chExt cx="181296" cy="7009130"/>
          </a:xfrm>
        </p:grpSpPr>
        <p:sp>
          <p:nvSpPr>
            <p:cNvPr id="31" name="Rectangle 30">
              <a:extLst>
                <a:ext uri="{FF2B5EF4-FFF2-40B4-BE49-F238E27FC236}">
                  <a16:creationId xmlns:a16="http://schemas.microsoft.com/office/drawing/2014/main" id="{CDA6A6B9-061C-4754-B0F7-BF121FFF93D3}"/>
                </a:ext>
              </a:extLst>
            </p:cNvPr>
            <p:cNvSpPr/>
            <p:nvPr userDrawn="1"/>
          </p:nvSpPr>
          <p:spPr bwMode="auto">
            <a:xfrm rot="5400000">
              <a:off x="4976236" y="6813231"/>
              <a:ext cx="181294" cy="18129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2" name="Rectangle 31">
              <a:extLst>
                <a:ext uri="{FF2B5EF4-FFF2-40B4-BE49-F238E27FC236}">
                  <a16:creationId xmlns:a16="http://schemas.microsoft.com/office/drawing/2014/main" id="{1ADDAB0D-A2F2-45D0-AA67-74847C7A15F3}"/>
                </a:ext>
              </a:extLst>
            </p:cNvPr>
            <p:cNvSpPr/>
            <p:nvPr userDrawn="1"/>
          </p:nvSpPr>
          <p:spPr bwMode="auto">
            <a:xfrm rot="5400000">
              <a:off x="4976236" y="6631937"/>
              <a:ext cx="181294" cy="181294"/>
            </a:xfrm>
            <a:prstGeom prst="rect">
              <a:avLst/>
            </a:prstGeom>
            <a:solidFill>
              <a:srgbClr val="EF4432"/>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3" name="Rectangle 32">
              <a:extLst>
                <a:ext uri="{FF2B5EF4-FFF2-40B4-BE49-F238E27FC236}">
                  <a16:creationId xmlns:a16="http://schemas.microsoft.com/office/drawing/2014/main" id="{600C5158-13F1-4BE2-92F3-AE1F88C84F1D}"/>
                </a:ext>
              </a:extLst>
            </p:cNvPr>
            <p:cNvSpPr/>
            <p:nvPr userDrawn="1"/>
          </p:nvSpPr>
          <p:spPr bwMode="auto">
            <a:xfrm rot="5400000">
              <a:off x="4976236" y="6450642"/>
              <a:ext cx="181294" cy="181294"/>
            </a:xfrm>
            <a:prstGeom prst="rect">
              <a:avLst/>
            </a:prstGeom>
            <a:solidFill>
              <a:srgbClr val="F8991D"/>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4" name="Rectangle 33">
              <a:extLst>
                <a:ext uri="{FF2B5EF4-FFF2-40B4-BE49-F238E27FC236}">
                  <a16:creationId xmlns:a16="http://schemas.microsoft.com/office/drawing/2014/main" id="{273DA3A1-4640-4574-8A03-7A2D9423328A}"/>
                </a:ext>
              </a:extLst>
            </p:cNvPr>
            <p:cNvSpPr/>
            <p:nvPr userDrawn="1"/>
          </p:nvSpPr>
          <p:spPr bwMode="auto">
            <a:xfrm rot="5400000">
              <a:off x="4976236" y="6269347"/>
              <a:ext cx="181294" cy="18129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35" name="Rectangle 34">
              <a:extLst>
                <a:ext uri="{FF2B5EF4-FFF2-40B4-BE49-F238E27FC236}">
                  <a16:creationId xmlns:a16="http://schemas.microsoft.com/office/drawing/2014/main" id="{8931D653-1B77-4716-B122-4FC5BB8A67FE}"/>
                </a:ext>
              </a:extLst>
            </p:cNvPr>
            <p:cNvSpPr/>
            <p:nvPr userDrawn="1"/>
          </p:nvSpPr>
          <p:spPr bwMode="auto">
            <a:xfrm rot="5400000">
              <a:off x="4976236" y="6088053"/>
              <a:ext cx="181294" cy="181294"/>
            </a:xfrm>
            <a:prstGeom prst="rect">
              <a:avLst/>
            </a:prstGeom>
            <a:solidFill>
              <a:srgbClr val="F8991D"/>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6" name="Rectangle 35">
              <a:extLst>
                <a:ext uri="{FF2B5EF4-FFF2-40B4-BE49-F238E27FC236}">
                  <a16:creationId xmlns:a16="http://schemas.microsoft.com/office/drawing/2014/main" id="{A900EA13-294E-4D25-AF1B-CA3F60610064}"/>
                </a:ext>
              </a:extLst>
            </p:cNvPr>
            <p:cNvSpPr/>
            <p:nvPr userDrawn="1"/>
          </p:nvSpPr>
          <p:spPr bwMode="auto">
            <a:xfrm rot="5400000">
              <a:off x="4976236" y="5906759"/>
              <a:ext cx="181294" cy="181294"/>
            </a:xfrm>
            <a:prstGeom prst="rect">
              <a:avLst/>
            </a:prstGeom>
            <a:solidFill>
              <a:srgbClr val="FFD800"/>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7" name="Rectangle 36">
              <a:extLst>
                <a:ext uri="{FF2B5EF4-FFF2-40B4-BE49-F238E27FC236}">
                  <a16:creationId xmlns:a16="http://schemas.microsoft.com/office/drawing/2014/main" id="{49021344-FBDF-4045-AD96-6A327425A827}"/>
                </a:ext>
              </a:extLst>
            </p:cNvPr>
            <p:cNvSpPr/>
            <p:nvPr userDrawn="1"/>
          </p:nvSpPr>
          <p:spPr bwMode="auto">
            <a:xfrm rot="5400000">
              <a:off x="4976236" y="5549192"/>
              <a:ext cx="181294" cy="181294"/>
            </a:xfrm>
            <a:prstGeom prst="rect">
              <a:avLst/>
            </a:prstGeom>
            <a:solidFill>
              <a:srgbClr val="FFD800"/>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8" name="Rectangle 37">
              <a:extLst>
                <a:ext uri="{FF2B5EF4-FFF2-40B4-BE49-F238E27FC236}">
                  <a16:creationId xmlns:a16="http://schemas.microsoft.com/office/drawing/2014/main" id="{4D53F1D7-D0E0-4D67-8975-0603F77CECAA}"/>
                </a:ext>
              </a:extLst>
            </p:cNvPr>
            <p:cNvSpPr/>
            <p:nvPr userDrawn="1"/>
          </p:nvSpPr>
          <p:spPr bwMode="auto">
            <a:xfrm rot="5400000">
              <a:off x="4976236" y="5186604"/>
              <a:ext cx="181294" cy="181294"/>
            </a:xfrm>
            <a:prstGeom prst="rect">
              <a:avLst/>
            </a:prstGeom>
            <a:solidFill>
              <a:srgbClr val="FFF266"/>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9" name="Rectangle 38">
              <a:extLst>
                <a:ext uri="{FF2B5EF4-FFF2-40B4-BE49-F238E27FC236}">
                  <a16:creationId xmlns:a16="http://schemas.microsoft.com/office/drawing/2014/main" id="{A58BF75C-CFA4-4D56-9F75-C0C94584E514}"/>
                </a:ext>
              </a:extLst>
            </p:cNvPr>
            <p:cNvSpPr/>
            <p:nvPr userDrawn="1"/>
          </p:nvSpPr>
          <p:spPr bwMode="auto">
            <a:xfrm rot="5400000">
              <a:off x="4976236" y="4642721"/>
              <a:ext cx="181294" cy="181294"/>
            </a:xfrm>
            <a:prstGeom prst="rect">
              <a:avLst/>
            </a:prstGeom>
            <a:solidFill>
              <a:srgbClr val="0089CF"/>
            </a:solidFill>
            <a:ln w="9525" cap="flat">
              <a:noFill/>
              <a:prstDash val="solid"/>
              <a:miter/>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0" name="Rectangle 39">
              <a:extLst>
                <a:ext uri="{FF2B5EF4-FFF2-40B4-BE49-F238E27FC236}">
                  <a16:creationId xmlns:a16="http://schemas.microsoft.com/office/drawing/2014/main" id="{DC0DC68F-50A2-4F56-872A-491B467AF0F2}"/>
                </a:ext>
              </a:extLst>
            </p:cNvPr>
            <p:cNvSpPr/>
            <p:nvPr userDrawn="1"/>
          </p:nvSpPr>
          <p:spPr bwMode="auto">
            <a:xfrm rot="5400000">
              <a:off x="4976236" y="4461426"/>
              <a:ext cx="181294" cy="181294"/>
            </a:xfrm>
            <a:prstGeom prst="rect">
              <a:avLst/>
            </a:prstGeom>
            <a:solidFill>
              <a:srgbClr val="CDCECC"/>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grpSp>
          <p:nvGrpSpPr>
            <p:cNvPr id="41" name="Group 40">
              <a:extLst>
                <a:ext uri="{FF2B5EF4-FFF2-40B4-BE49-F238E27FC236}">
                  <a16:creationId xmlns:a16="http://schemas.microsoft.com/office/drawing/2014/main" id="{E449503C-9DBF-449F-AE86-FF3D6B647638}"/>
                </a:ext>
              </a:extLst>
            </p:cNvPr>
            <p:cNvGrpSpPr/>
            <p:nvPr userDrawn="1"/>
          </p:nvGrpSpPr>
          <p:grpSpPr>
            <a:xfrm rot="5400000">
              <a:off x="4704296" y="257337"/>
              <a:ext cx="725177" cy="181294"/>
              <a:chOff x="1" y="930369"/>
              <a:chExt cx="1105464" cy="276366"/>
            </a:xfrm>
          </p:grpSpPr>
          <p:sp>
            <p:nvSpPr>
              <p:cNvPr id="42" name="Rectangle 41">
                <a:extLst>
                  <a:ext uri="{FF2B5EF4-FFF2-40B4-BE49-F238E27FC236}">
                    <a16:creationId xmlns:a16="http://schemas.microsoft.com/office/drawing/2014/main" id="{2E47B48A-1FE3-446E-96E3-96C266DE494F}"/>
                  </a:ext>
                </a:extLst>
              </p:cNvPr>
              <p:cNvSpPr/>
              <p:nvPr/>
            </p:nvSpPr>
            <p:spPr bwMode="auto">
              <a:xfrm>
                <a:off x="829099" y="930369"/>
                <a:ext cx="276366" cy="276366"/>
              </a:xfrm>
              <a:prstGeom prst="rect">
                <a:avLst/>
              </a:prstGeom>
              <a:solidFill>
                <a:srgbClr val="B7B7B6"/>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43" name="Rectangle 42">
                <a:extLst>
                  <a:ext uri="{FF2B5EF4-FFF2-40B4-BE49-F238E27FC236}">
                    <a16:creationId xmlns:a16="http://schemas.microsoft.com/office/drawing/2014/main" id="{DDD05129-A212-46B7-B80C-03B4A85774F5}"/>
                  </a:ext>
                </a:extLst>
              </p:cNvPr>
              <p:cNvSpPr/>
              <p:nvPr/>
            </p:nvSpPr>
            <p:spPr bwMode="auto">
              <a:xfrm>
                <a:off x="552733" y="930369"/>
                <a:ext cx="276366" cy="276366"/>
              </a:xfrm>
              <a:prstGeom prst="rect">
                <a:avLst/>
              </a:prstGeom>
              <a:solidFill>
                <a:srgbClr val="0060A7"/>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44" name="Rectangle 43">
                <a:extLst>
                  <a:ext uri="{FF2B5EF4-FFF2-40B4-BE49-F238E27FC236}">
                    <a16:creationId xmlns:a16="http://schemas.microsoft.com/office/drawing/2014/main" id="{26DA1EF7-D9A1-415B-98E2-076E315FD291}"/>
                  </a:ext>
                </a:extLst>
              </p:cNvPr>
              <p:cNvSpPr/>
              <p:nvPr/>
            </p:nvSpPr>
            <p:spPr bwMode="auto">
              <a:xfrm>
                <a:off x="1" y="930369"/>
                <a:ext cx="276366" cy="276366"/>
              </a:xfrm>
              <a:prstGeom prst="rect">
                <a:avLst/>
              </a:prstGeom>
              <a:solidFill>
                <a:srgbClr val="0089CF"/>
              </a:solidFill>
              <a:ln w="9525" cap="flat">
                <a:noFill/>
                <a:prstDash val="solid"/>
                <a:miter/>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Semilight"/>
                  <a:ea typeface="+mn-ea"/>
                  <a:cs typeface="+mn-cs"/>
                </a:endParaRPr>
              </a:p>
            </p:txBody>
          </p:sp>
        </p:grpSp>
        <p:sp>
          <p:nvSpPr>
            <p:cNvPr id="45" name="Rectangle 44">
              <a:extLst>
                <a:ext uri="{FF2B5EF4-FFF2-40B4-BE49-F238E27FC236}">
                  <a16:creationId xmlns:a16="http://schemas.microsoft.com/office/drawing/2014/main" id="{B405517E-1EAD-4F67-B1A1-9377A7530A65}"/>
                </a:ext>
              </a:extLst>
            </p:cNvPr>
            <p:cNvSpPr/>
            <p:nvPr userDrawn="1"/>
          </p:nvSpPr>
          <p:spPr bwMode="auto">
            <a:xfrm rot="5400000">
              <a:off x="4976236" y="1397102"/>
              <a:ext cx="181294" cy="181294"/>
            </a:xfrm>
            <a:prstGeom prst="rect">
              <a:avLst/>
            </a:prstGeom>
            <a:solidFill>
              <a:srgbClr val="CDCECC"/>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grpSp>
      <p:pic>
        <p:nvPicPr>
          <p:cNvPr id="46" name="Picture 45">
            <a:extLst>
              <a:ext uri="{FF2B5EF4-FFF2-40B4-BE49-F238E27FC236}">
                <a16:creationId xmlns:a16="http://schemas.microsoft.com/office/drawing/2014/main" id="{3B50BD10-F876-46E9-BCE1-600A33CC2C1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invGray">
          <a:xfrm>
            <a:off x="913852" y="439715"/>
            <a:ext cx="1423303" cy="304936"/>
          </a:xfrm>
          <a:prstGeom prst="rect">
            <a:avLst/>
          </a:prstGeom>
        </p:spPr>
      </p:pic>
    </p:spTree>
    <p:extLst>
      <p:ext uri="{BB962C8B-B14F-4D97-AF65-F5344CB8AC3E}">
        <p14:creationId xmlns:p14="http://schemas.microsoft.com/office/powerpoint/2010/main" val="35316778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65518"/>
          </a:xfrm>
          <a:solidFill>
            <a:srgbClr val="0070C0"/>
          </a:solidFill>
        </p:spPr>
        <p:txBody>
          <a:bodyPr anchor="ct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21153826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71626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6211185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186" y="2294474"/>
            <a:ext cx="10757098" cy="1077315"/>
          </a:xfrm>
          <a:noFill/>
        </p:spPr>
        <p:txBody>
          <a:bodyPr wrap="square" tIns="91440" bIns="91440" anchor="t" anchorCtr="0">
            <a:spAutoFit/>
          </a:bodyPr>
          <a:lstStyle>
            <a:lvl1pPr algn="ctr">
              <a:defRPr sz="6470"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0722489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19257" y="228619"/>
            <a:ext cx="11151917" cy="609399"/>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1069270" y="6596165"/>
            <a:ext cx="543178" cy="153888"/>
          </a:xfrm>
          <a:prstGeom prst="rect">
            <a:avLst/>
          </a:prstGeom>
        </p:spPr>
        <p:txBody>
          <a:bodyPr/>
          <a:lstStyle/>
          <a:p>
            <a:pPr defTabSz="1217365">
              <a:defRPr/>
            </a:pPr>
            <a:fld id="{71F47D9D-8D60-4698-A495-89D102E182A2}" type="slidenum">
              <a:rPr lang="en-US" sz="1000" smtClean="0"/>
              <a:pPr defTabSz="1217365">
                <a:defRPr/>
              </a:pPr>
              <a:t>‹#›</a:t>
            </a:fld>
            <a:endParaRPr lang="en-US" sz="1000"/>
          </a:p>
        </p:txBody>
      </p:sp>
    </p:spTree>
    <p:extLst>
      <p:ext uri="{BB962C8B-B14F-4D97-AF65-F5344CB8AC3E}">
        <p14:creationId xmlns:p14="http://schemas.microsoft.com/office/powerpoint/2010/main" val="2727455785"/>
      </p:ext>
    </p:extLst>
  </p:cSld>
  <p:clrMapOvr>
    <a:masterClrMapping/>
  </p:clrMapOvr>
  <p:transition spd="slow">
    <p:push/>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1027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jt_bg_master">
    <p:bg>
      <p:bgPr>
        <a:solidFill>
          <a:schemeClr val="bg1"/>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F18EA764-BBD7-C54C-B674-9D51645BE308}"/>
              </a:ext>
            </a:extLst>
          </p:cNvPr>
          <p:cNvSpPr>
            <a:spLocks noGrp="1"/>
          </p:cNvSpPr>
          <p:nvPr>
            <p:ph type="body" sz="quarter" idx="10"/>
          </p:nvPr>
        </p:nvSpPr>
        <p:spPr>
          <a:xfrm>
            <a:off x="357833" y="1194781"/>
            <a:ext cx="10859403" cy="4146528"/>
          </a:xfrm>
        </p:spPr>
        <p:txBody>
          <a:bodyPr>
            <a:noAutofit/>
          </a:bodyPr>
          <a:lstStyle>
            <a:lvl1pPr marL="304734"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smtClean="0">
                <a:solidFill>
                  <a:srgbClr val="3F3F3F"/>
                </a:solidFill>
                <a:latin typeface="Segoe UI" charset="0"/>
                <a:ea typeface="Segoe UI" charset="0"/>
                <a:cs typeface="Segoe UI" charset="0"/>
              </a:defRPr>
            </a:lvl1pPr>
            <a:lvl2pPr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smtClean="0">
                <a:solidFill>
                  <a:srgbClr val="3F3F3F"/>
                </a:solidFill>
                <a:latin typeface="Segoe UI" charset="0"/>
                <a:ea typeface="Segoe UI" charset="0"/>
                <a:cs typeface="Segoe UI" charset="0"/>
              </a:defRPr>
            </a:lvl2pPr>
            <a:lvl3pPr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smtClean="0">
                <a:solidFill>
                  <a:srgbClr val="3F3F3F"/>
                </a:solidFill>
                <a:latin typeface="Segoe UI" charset="0"/>
                <a:ea typeface="Segoe UI" charset="0"/>
                <a:cs typeface="Segoe UI" charset="0"/>
              </a:defRPr>
            </a:lvl3pPr>
            <a:lvl4pPr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smtClean="0">
                <a:solidFill>
                  <a:srgbClr val="3F3F3F"/>
                </a:solidFill>
                <a:latin typeface="Segoe UI" charset="0"/>
                <a:ea typeface="Segoe UI" charset="0"/>
                <a:cs typeface="Segoe UI" charset="0"/>
              </a:defRPr>
            </a:lvl4pPr>
            <a:lvl5pPr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a:solidFill>
                  <a:srgbClr val="3F3F3F"/>
                </a:solidFill>
                <a:latin typeface="Segoe UI" charset="0"/>
                <a:ea typeface="Segoe UI" charset="0"/>
                <a:cs typeface="Segoe U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0">
            <a:extLst>
              <a:ext uri="{FF2B5EF4-FFF2-40B4-BE49-F238E27FC236}">
                <a16:creationId xmlns:a16="http://schemas.microsoft.com/office/drawing/2014/main" id="{22E7A71B-EF8F-4A40-AC40-BB811779907C}"/>
              </a:ext>
            </a:extLst>
          </p:cNvPr>
          <p:cNvSpPr>
            <a:spLocks noGrp="1"/>
          </p:cNvSpPr>
          <p:nvPr>
            <p:ph type="title"/>
          </p:nvPr>
        </p:nvSpPr>
        <p:spPr>
          <a:xfrm>
            <a:off x="357834" y="159839"/>
            <a:ext cx="10859403" cy="758953"/>
          </a:xfrm>
        </p:spPr>
        <p:txBody>
          <a:bodyPr>
            <a:normAutofit/>
          </a:bodyPr>
          <a:lstStyle>
            <a:lvl1pPr>
              <a:defRPr lang="en-US" sz="3200" b="0" i="0" u="none" strike="noStrike" kern="0" cap="none" dirty="0">
                <a:solidFill>
                  <a:srgbClr val="2563AB"/>
                </a:solidFill>
                <a:latin typeface="Segoe UI" charset="0"/>
                <a:ea typeface="Segoe UI" charset="0"/>
                <a:cs typeface="Segoe UI" charset="0"/>
                <a:sym typeface="Arial"/>
              </a:defRPr>
            </a:lvl1pPr>
          </a:lstStyle>
          <a:p>
            <a:r>
              <a:rPr lang="en-US"/>
              <a:t>Click to edit Master title style</a:t>
            </a:r>
          </a:p>
        </p:txBody>
      </p:sp>
      <p:pic>
        <p:nvPicPr>
          <p:cNvPr id="11" name="Picture 10">
            <a:extLst>
              <a:ext uri="{FF2B5EF4-FFF2-40B4-BE49-F238E27FC236}">
                <a16:creationId xmlns:a16="http://schemas.microsoft.com/office/drawing/2014/main" id="{59D3B1AE-6662-044D-8F80-81B0C12853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1008" y="6337562"/>
            <a:ext cx="1377538" cy="504914"/>
          </a:xfrm>
          <a:prstGeom prst="rect">
            <a:avLst/>
          </a:prstGeom>
        </p:spPr>
      </p:pic>
    </p:spTree>
    <p:extLst>
      <p:ext uri="{BB962C8B-B14F-4D97-AF65-F5344CB8AC3E}">
        <p14:creationId xmlns:p14="http://schemas.microsoft.com/office/powerpoint/2010/main" val="22915757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itle Page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AE5644-6343-445E-8A43-2577D4E7303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Text Placeholder 10">
            <a:extLst>
              <a:ext uri="{FF2B5EF4-FFF2-40B4-BE49-F238E27FC236}">
                <a16:creationId xmlns:a16="http://schemas.microsoft.com/office/drawing/2014/main" id="{5552415E-81D7-40F0-9377-BD7B3B2F19D8}"/>
              </a:ext>
            </a:extLst>
          </p:cNvPr>
          <p:cNvSpPr>
            <a:spLocks noGrp="1"/>
          </p:cNvSpPr>
          <p:nvPr>
            <p:ph type="body" sz="quarter" idx="11" hasCustomPrompt="1"/>
          </p:nvPr>
        </p:nvSpPr>
        <p:spPr>
          <a:xfrm>
            <a:off x="4206875" y="6242137"/>
            <a:ext cx="3746500" cy="615864"/>
          </a:xfrm>
        </p:spPr>
        <p:txBody>
          <a:bodyPr>
            <a:normAutofit/>
          </a:bodyPr>
          <a:lstStyle>
            <a:lvl4pPr algn="ctr">
              <a:spcAft>
                <a:spcPts val="0"/>
              </a:spcAft>
              <a:defRPr sz="1000" b="1">
                <a:solidFill>
                  <a:schemeClr val="tx1"/>
                </a:solidFill>
              </a:defRPr>
            </a:lvl4pPr>
          </a:lstStyle>
          <a:p>
            <a:pPr lvl="3"/>
            <a:r>
              <a:rPr lang="en-US"/>
              <a:t>Subtitle  |  Date</a:t>
            </a:r>
          </a:p>
        </p:txBody>
      </p:sp>
      <p:pic>
        <p:nvPicPr>
          <p:cNvPr id="13" name="Graphic 12">
            <a:extLst>
              <a:ext uri="{FF2B5EF4-FFF2-40B4-BE49-F238E27FC236}">
                <a16:creationId xmlns:a16="http://schemas.microsoft.com/office/drawing/2014/main" id="{1360AD2E-0AB7-4587-8274-B9477234A20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75987" y="5795968"/>
            <a:ext cx="240027" cy="240027"/>
          </a:xfrm>
          <a:prstGeom prst="rect">
            <a:avLst/>
          </a:prstGeom>
        </p:spPr>
      </p:pic>
      <p:sp>
        <p:nvSpPr>
          <p:cNvPr id="15" name="Title 2">
            <a:extLst>
              <a:ext uri="{FF2B5EF4-FFF2-40B4-BE49-F238E27FC236}">
                <a16:creationId xmlns:a16="http://schemas.microsoft.com/office/drawing/2014/main" id="{B9EB3BF7-7837-4B4F-A1C5-D09059695F6B}"/>
              </a:ext>
            </a:extLst>
          </p:cNvPr>
          <p:cNvSpPr>
            <a:spLocks noGrp="1"/>
          </p:cNvSpPr>
          <p:nvPr>
            <p:ph type="title" hasCustomPrompt="1"/>
          </p:nvPr>
        </p:nvSpPr>
        <p:spPr>
          <a:xfrm>
            <a:off x="2209803" y="1774372"/>
            <a:ext cx="7769545" cy="2786743"/>
          </a:xfrm>
        </p:spPr>
        <p:txBody>
          <a:bodyPr anchor="ctr" anchorCtr="1"/>
          <a:lstStyle>
            <a:lvl1pPr>
              <a:defRPr/>
            </a:lvl1pPr>
          </a:lstStyle>
          <a:p>
            <a:pPr lvl="0"/>
            <a:r>
              <a:rPr lang="en-US"/>
              <a:t>This is the Presentation Title</a:t>
            </a:r>
          </a:p>
        </p:txBody>
      </p:sp>
    </p:spTree>
    <p:extLst>
      <p:ext uri="{BB962C8B-B14F-4D97-AF65-F5344CB8AC3E}">
        <p14:creationId xmlns:p14="http://schemas.microsoft.com/office/powerpoint/2010/main" val="21838533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4CF86-C17B-4069-9947-12E867D80CEC}"/>
              </a:ext>
            </a:extLst>
          </p:cNvPr>
          <p:cNvSpPr>
            <a:spLocks noGrp="1"/>
          </p:cNvSpPr>
          <p:nvPr>
            <p:ph type="title" hasCustomPrompt="1"/>
          </p:nvPr>
        </p:nvSpPr>
        <p:spPr/>
        <p:txBody>
          <a:bodyPr/>
          <a:lstStyle>
            <a:lvl1pPr>
              <a:defRPr/>
            </a:lvl1pPr>
          </a:lstStyle>
          <a:p>
            <a:r>
              <a:rPr lang="en-US"/>
              <a:t>This is a Title</a:t>
            </a:r>
          </a:p>
        </p:txBody>
      </p:sp>
    </p:spTree>
    <p:extLst>
      <p:ext uri="{BB962C8B-B14F-4D97-AF65-F5344CB8AC3E}">
        <p14:creationId xmlns:p14="http://schemas.microsoft.com/office/powerpoint/2010/main" val="2774424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Content Side by Side">
    <p:spTree>
      <p:nvGrpSpPr>
        <p:cNvPr id="1" name=""/>
        <p:cNvGrpSpPr/>
        <p:nvPr/>
      </p:nvGrpSpPr>
      <p:grpSpPr>
        <a:xfrm>
          <a:off x="0" y="0"/>
          <a:ext cx="0" cy="0"/>
          <a:chOff x="0" y="0"/>
          <a:chExt cx="0" cy="0"/>
        </a:xfrm>
      </p:grpSpPr>
      <p:cxnSp>
        <p:nvCxnSpPr>
          <p:cNvPr id="19" name="Straight Connector 18"/>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1"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9" name="Content Placeholder 27"/>
          <p:cNvSpPr>
            <a:spLocks noGrp="1"/>
          </p:cNvSpPr>
          <p:nvPr>
            <p:ph sz="quarter" idx="27" hasCustomPrompt="1"/>
          </p:nvPr>
        </p:nvSpPr>
        <p:spPr>
          <a:xfrm>
            <a:off x="6570513" y="1554257"/>
            <a:ext cx="4754880" cy="4398686"/>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1" name="Text Placeholder 22"/>
          <p:cNvSpPr>
            <a:spLocks noGrp="1"/>
          </p:cNvSpPr>
          <p:nvPr>
            <p:ph type="body" sz="quarter" idx="21" hasCustomPrompt="1"/>
          </p:nvPr>
        </p:nvSpPr>
        <p:spPr>
          <a:xfrm>
            <a:off x="854481" y="1554257"/>
            <a:ext cx="4754880" cy="4398686"/>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 typeface="Arial" panose="020B0604020202020204" pitchFamily="34" charset="0"/>
              <a:buNone/>
              <a:tabLst/>
              <a:defRPr sz="1100" baseline="0">
                <a:solidFill>
                  <a:schemeClr val="tx1"/>
                </a:solidFill>
                <a:latin typeface="Segoe UI Light" panose="020B0502040204020203" pitchFamily="34" charset="0"/>
                <a:cs typeface="Segoe UI Light" panose="020B0502040204020203" pitchFamily="34" charset="0"/>
              </a:defRPr>
            </a:lvl1pPr>
            <a:lvl2pPr marL="457200" indent="0">
              <a:lnSpc>
                <a:spcPts val="1600"/>
              </a:lnSpc>
              <a:spcBef>
                <a:spcPts val="1000"/>
              </a:spcBef>
              <a:spcAft>
                <a:spcPts val="1800"/>
              </a:spcAft>
              <a:buFont typeface="Arial" panose="020B0604020202020204" pitchFamily="34" charset="0"/>
              <a:buChar char="•"/>
              <a:defRPr sz="1200">
                <a:solidFill>
                  <a:schemeClr val="tx1"/>
                </a:solidFill>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indent="-182880">
              <a:lnSpc>
                <a:spcPct val="100000"/>
              </a:lnSpc>
            </a:pPr>
            <a:r>
              <a:rPr lang="en-US" sz="1100">
                <a:solidFill>
                  <a:schemeClr val="bg1">
                    <a:lumMod val="85000"/>
                  </a:schemeClr>
                </a:solidFill>
                <a:latin typeface="Segoe UI Light" panose="020B0502040204020203" pitchFamily="34" charset="0"/>
                <a:cs typeface="Segoe UI Light" panose="020B0502040204020203" pitchFamily="34" charset="0"/>
              </a:rPr>
              <a:t>Insert Text Here</a:t>
            </a:r>
          </a:p>
        </p:txBody>
      </p:sp>
    </p:spTree>
    <p:extLst>
      <p:ext uri="{BB962C8B-B14F-4D97-AF65-F5344CB8AC3E}">
        <p14:creationId xmlns:p14="http://schemas.microsoft.com/office/powerpoint/2010/main" val="399705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 Row Text and 2 Images">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2" y="254001"/>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4"/>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1"/>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6312646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20"/>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0" y="698025"/>
            <a:ext cx="12192000" cy="388842"/>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7" name="Slide Number Placeholder 5"/>
          <p:cNvSpPr>
            <a:spLocks noGrp="1"/>
          </p:cNvSpPr>
          <p:nvPr>
            <p:ph type="sldNum" sz="quarter" idx="4"/>
          </p:nvPr>
        </p:nvSpPr>
        <p:spPr>
          <a:xfrm>
            <a:off x="10687050" y="6477468"/>
            <a:ext cx="1400632" cy="325709"/>
          </a:xfrm>
          <a:prstGeom prst="rect">
            <a:avLst/>
          </a:prstGeom>
          <a:ln>
            <a:noFill/>
          </a:ln>
        </p:spPr>
        <p:txBody>
          <a:bodyPr anchor="ctr"/>
          <a:lstStyle>
            <a:lvl1pPr>
              <a:defRPr lang="en-US" smtClean="0"/>
            </a:lvl1pPr>
          </a:lstStyle>
          <a:p>
            <a:fld id="{F1323F40-5DA8-449B-85D3-1438A492E19B}" type="slidenum">
              <a:rPr>
                <a:solidFill>
                  <a:prstClr val="black">
                    <a:alpha val="60000"/>
                  </a:prstClr>
                </a:solidFill>
              </a:rPr>
              <a:pPr/>
              <a:t>‹#›</a:t>
            </a:fld>
            <a:endParaRPr>
              <a:solidFill>
                <a:prstClr val="black">
                  <a:alpha val="60000"/>
                </a:prstClr>
              </a:solidFill>
            </a:endParaRPr>
          </a:p>
        </p:txBody>
      </p:sp>
    </p:spTree>
    <p:extLst>
      <p:ext uri="{BB962C8B-B14F-4D97-AF65-F5344CB8AC3E}">
        <p14:creationId xmlns:p14="http://schemas.microsoft.com/office/powerpoint/2010/main" val="7770593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10957" y="77141"/>
            <a:ext cx="11576243" cy="892525"/>
          </a:xfrm>
        </p:spPr>
        <p:txBody>
          <a:bodyPr/>
          <a:lstStyle>
            <a:lvl1pPr>
              <a:defRPr sz="3200" b="0" spc="0">
                <a:solidFill>
                  <a:schemeClr val="accent2"/>
                </a:solidFill>
                <a:latin typeface="+mj-lt"/>
              </a:defRPr>
            </a:lvl1pPr>
          </a:lstStyle>
          <a:p>
            <a:r>
              <a:rPr lang="en-US"/>
              <a:t>Click to edit Master title style</a:t>
            </a:r>
          </a:p>
        </p:txBody>
      </p:sp>
      <p:sp>
        <p:nvSpPr>
          <p:cNvPr id="7" name="Text Placeholder 6"/>
          <p:cNvSpPr>
            <a:spLocks noGrp="1"/>
          </p:cNvSpPr>
          <p:nvPr>
            <p:ph type="body" sz="quarter" idx="11" hasCustomPrompt="1"/>
          </p:nvPr>
        </p:nvSpPr>
        <p:spPr>
          <a:xfrm>
            <a:off x="310957" y="6293921"/>
            <a:ext cx="11576243" cy="323165"/>
          </a:xfrm>
          <a:prstGeom prst="rect">
            <a:avLst/>
          </a:prstGeom>
        </p:spPr>
        <p:txBody>
          <a:bodyPr/>
          <a:lstStyle>
            <a:lvl1pPr marL="0" indent="0">
              <a:buNone/>
              <a:defRPr sz="1000" spc="0" baseline="0">
                <a:solidFill>
                  <a:schemeClr val="tx1">
                    <a:lumMod val="75000"/>
                    <a:lumOff val="25000"/>
                  </a:schemeClr>
                </a:solidFill>
                <a:latin typeface="+mn-lt"/>
                <a:cs typeface="Segoe UI" panose="020B0502040204020203" pitchFamily="34" charset="0"/>
              </a:defRPr>
            </a:lvl1pPr>
          </a:lstStyle>
          <a:p>
            <a:pPr lvl="0"/>
            <a:r>
              <a:rPr lang="en-US"/>
              <a:t>Click here to insert source</a:t>
            </a:r>
          </a:p>
        </p:txBody>
      </p:sp>
      <p:sp>
        <p:nvSpPr>
          <p:cNvPr id="9" name="Text Placeholder 8"/>
          <p:cNvSpPr>
            <a:spLocks noGrp="1"/>
          </p:cNvSpPr>
          <p:nvPr>
            <p:ph type="body" sz="quarter" idx="12"/>
          </p:nvPr>
        </p:nvSpPr>
        <p:spPr>
          <a:xfrm>
            <a:off x="311150" y="1174831"/>
            <a:ext cx="11576050" cy="1187713"/>
          </a:xfrm>
          <a:prstGeom prst="rect">
            <a:avLst/>
          </a:prstGeom>
        </p:spPr>
        <p:txBody>
          <a:bodyPr/>
          <a:lstStyle>
            <a:lvl1pPr marL="225382" indent="-225382">
              <a:spcBef>
                <a:spcPts val="800"/>
              </a:spcBef>
              <a:defRPr sz="1400" spc="0">
                <a:solidFill>
                  <a:schemeClr val="tx1"/>
                </a:solidFill>
                <a:latin typeface="+mn-lt"/>
                <a:cs typeface="Segoe UI" panose="020B0502040204020203" pitchFamily="34" charset="0"/>
              </a:defRPr>
            </a:lvl1pPr>
            <a:lvl2pPr marL="463461" indent="-238080">
              <a:buFont typeface="Wingdings" panose="05000000000000000000" pitchFamily="2" charset="2"/>
              <a:buChar char="ü"/>
              <a:defRPr sz="1200" spc="0">
                <a:solidFill>
                  <a:schemeClr val="tx1"/>
                </a:solidFill>
                <a:latin typeface="+mn-lt"/>
                <a:cs typeface="Segoe UI" panose="020B0502040204020203" pitchFamily="34" charset="0"/>
              </a:defRPr>
            </a:lvl2pPr>
            <a:lvl3pPr marL="688843" indent="-225382">
              <a:buFont typeface="Courier New" panose="02070309020205020404" pitchFamily="49" charset="0"/>
              <a:buChar char="o"/>
              <a:defRPr sz="1200" spc="0">
                <a:solidFill>
                  <a:schemeClr val="tx1"/>
                </a:solidFill>
                <a:latin typeface="+mn-lt"/>
                <a:cs typeface="Segoe UI" panose="020B0502040204020203" pitchFamily="34" charset="0"/>
              </a:defRPr>
            </a:lvl3pPr>
            <a:lvl4pPr marL="914225" indent="-225382">
              <a:buFont typeface="Wingdings" panose="05000000000000000000" pitchFamily="2" charset="2"/>
              <a:buChar char="Ø"/>
              <a:defRPr sz="1200" spc="0">
                <a:solidFill>
                  <a:schemeClr val="tx1"/>
                </a:solidFill>
                <a:latin typeface="+mn-lt"/>
                <a:cs typeface="Segoe UI" panose="020B0502040204020203" pitchFamily="34" charset="0"/>
              </a:defRPr>
            </a:lvl4pPr>
            <a:lvl5pPr marL="1139607" indent="-225382">
              <a:buFont typeface="Wingdings" panose="05000000000000000000" pitchFamily="2" charset="2"/>
              <a:buChar char="v"/>
              <a:tabLst/>
              <a:defRPr sz="1200" spc="0">
                <a:solidFill>
                  <a:schemeClr val="tx1"/>
                </a:solidFill>
                <a:latin typeface="+mn-lt"/>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2681427"/>
      </p:ext>
    </p:extLst>
  </p:cSld>
  <p:clrMapOvr>
    <a:masterClrMapping/>
  </p:clrMapOvr>
  <p:hf hdr="0"/>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Image with 3 Row Descriptions">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11542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12" indent="0">
              <a:buNone/>
              <a:defRPr sz="2332"/>
            </a:lvl2pPr>
            <a:lvl3pPr marL="761823" indent="0">
              <a:buNone/>
              <a:defRPr sz="2000"/>
            </a:lvl3pPr>
            <a:lvl4pPr marL="1142735" indent="0">
              <a:buNone/>
              <a:defRPr sz="1667"/>
            </a:lvl4pPr>
            <a:lvl5pPr marL="1523646" indent="0">
              <a:buNone/>
              <a:defRPr sz="1667"/>
            </a:lvl5pPr>
            <a:lvl6pPr marL="1904558" indent="0">
              <a:buNone/>
              <a:defRPr sz="1667"/>
            </a:lvl6pPr>
            <a:lvl7pPr marL="2285470" indent="0">
              <a:buNone/>
              <a:defRPr sz="1667"/>
            </a:lvl7pPr>
            <a:lvl8pPr marL="2666381" indent="0">
              <a:buNone/>
              <a:defRPr sz="1667"/>
            </a:lvl8pPr>
            <a:lvl9pPr marL="3047293"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9"/>
            <a:ext cx="3749040" cy="107580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07580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9"/>
            <a:ext cx="3749040" cy="107580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9673489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Small title - half page (whit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88374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Blank Black">
    <p:bg>
      <p:bgPr>
        <a:solidFill>
          <a:schemeClr val="tx1"/>
        </a:solidFill>
        <a:effectLst/>
      </p:bgPr>
    </p:bg>
    <p:spTree>
      <p:nvGrpSpPr>
        <p:cNvPr id="1" name=""/>
        <p:cNvGrpSpPr/>
        <p:nvPr/>
      </p:nvGrpSpPr>
      <p:grpSpPr>
        <a:xfrm>
          <a:off x="0" y="0"/>
          <a:ext cx="0" cy="0"/>
          <a:chOff x="0" y="0"/>
          <a:chExt cx="0" cy="0"/>
        </a:xfrm>
      </p:grpSpPr>
      <p:sp>
        <p:nvSpPr>
          <p:cNvPr id="14" name="Shape 37">
            <a:extLst>
              <a:ext uri="{FF2B5EF4-FFF2-40B4-BE49-F238E27FC236}">
                <a16:creationId xmlns:a16="http://schemas.microsoft.com/office/drawing/2014/main" id="{7265280A-EFCA-40C5-8DD8-18E3C481B092}"/>
              </a:ext>
            </a:extLst>
          </p:cNvPr>
          <p:cNvSpPr/>
          <p:nvPr userDrawn="1"/>
        </p:nvSpPr>
        <p:spPr>
          <a:xfrm>
            <a:off x="81237" y="-125592"/>
            <a:ext cx="680764" cy="68579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nchorCtr="0">
            <a:noAutofit/>
          </a:bodyPr>
          <a:lstStyle/>
          <a:p>
            <a:pPr lvl="0" algn="ctr" defTabSz="1460220">
              <a:buClr>
                <a:srgbClr val="2B2B2B"/>
              </a:buClr>
              <a:defRPr sz="1800">
                <a:solidFill>
                  <a:srgbClr val="000000"/>
                </a:solidFill>
              </a:defRPr>
            </a:pPr>
            <a:r>
              <a:rPr lang="en-US" sz="700" spc="150" baseline="0">
                <a:solidFill>
                  <a:srgbClr val="82828C"/>
                </a:solidFill>
                <a:uFill>
                  <a:solidFill>
                    <a:srgbClr val="2B2B2B"/>
                  </a:solidFill>
                </a:uFill>
                <a:latin typeface="Arial Black" panose="020B0A04020102020204" pitchFamily="34" charset="0"/>
                <a:ea typeface="Segoe"/>
                <a:cs typeface="Arial Bold" panose="020B0704020202020204" pitchFamily="34" charset="0"/>
                <a:sym typeface="Segoe"/>
              </a:rPr>
              <a:t>ANALOG</a:t>
            </a:r>
            <a:endParaRPr lang="en-US" sz="700" spc="130" baseline="0">
              <a:solidFill>
                <a:srgbClr val="82828C"/>
              </a:solidFill>
              <a:uFill>
                <a:solidFill>
                  <a:srgbClr val="2B2B2B"/>
                </a:solidFill>
              </a:uFill>
              <a:latin typeface="Arial Black" panose="020B0A04020102020204" pitchFamily="34" charset="0"/>
              <a:ea typeface="Segoe"/>
              <a:cs typeface="Arial Bold" panose="020B0704020202020204" pitchFamily="34" charset="0"/>
              <a:sym typeface="Segoe"/>
            </a:endParaRPr>
          </a:p>
        </p:txBody>
      </p:sp>
      <p:cxnSp>
        <p:nvCxnSpPr>
          <p:cNvPr id="15" name="Straight Connector 14">
            <a:extLst>
              <a:ext uri="{FF2B5EF4-FFF2-40B4-BE49-F238E27FC236}">
                <a16:creationId xmlns:a16="http://schemas.microsoft.com/office/drawing/2014/main" id="{43538302-013A-4EEB-914B-3182607C5428}"/>
              </a:ext>
            </a:extLst>
          </p:cNvPr>
          <p:cNvCxnSpPr>
            <a:cxnSpLocks/>
            <a:stCxn id="14" idx="3"/>
            <a:endCxn id="16" idx="1"/>
          </p:cNvCxnSpPr>
          <p:nvPr userDrawn="1"/>
        </p:nvCxnSpPr>
        <p:spPr>
          <a:xfrm>
            <a:off x="762000" y="217306"/>
            <a:ext cx="4355434" cy="0"/>
          </a:xfrm>
          <a:prstGeom prst="line">
            <a:avLst/>
          </a:prstGeom>
          <a:ln>
            <a:solidFill>
              <a:srgbClr val="5C5D6A"/>
            </a:solidFill>
          </a:ln>
        </p:spPr>
        <p:style>
          <a:lnRef idx="1">
            <a:schemeClr val="accent1"/>
          </a:lnRef>
          <a:fillRef idx="0">
            <a:schemeClr val="accent1"/>
          </a:fillRef>
          <a:effectRef idx="0">
            <a:schemeClr val="accent1"/>
          </a:effectRef>
          <a:fontRef idx="minor">
            <a:schemeClr val="tx1"/>
          </a:fontRef>
        </p:style>
      </p:cxnSp>
      <p:sp>
        <p:nvSpPr>
          <p:cNvPr id="16" name="Shape 37">
            <a:extLst>
              <a:ext uri="{FF2B5EF4-FFF2-40B4-BE49-F238E27FC236}">
                <a16:creationId xmlns:a16="http://schemas.microsoft.com/office/drawing/2014/main" id="{8598022F-7943-49F3-9AA4-3A01CF0EE178}"/>
              </a:ext>
            </a:extLst>
          </p:cNvPr>
          <p:cNvSpPr/>
          <p:nvPr userDrawn="1"/>
        </p:nvSpPr>
        <p:spPr>
          <a:xfrm>
            <a:off x="5117434" y="-125592"/>
            <a:ext cx="1981198" cy="68579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nchorCtr="0">
            <a:noAutofit/>
          </a:bodyPr>
          <a:lstStyle/>
          <a:p>
            <a:pPr lvl="0" algn="ctr">
              <a:defRPr sz="1800" spc="0">
                <a:solidFill>
                  <a:srgbClr val="000000"/>
                </a:solidFill>
                <a:uFillTx/>
              </a:defRPr>
            </a:pPr>
            <a:r>
              <a:rPr lang="en-US" sz="700" spc="200" baseline="0">
                <a:solidFill>
                  <a:srgbClr val="82828C"/>
                </a:solidFill>
                <a:uFill>
                  <a:solidFill>
                    <a:srgbClr val="2B2B2B"/>
                  </a:solidFill>
                </a:uFill>
                <a:latin typeface="Arial Bold" panose="020B0704020202020204" pitchFamily="34" charset="0"/>
                <a:cs typeface="Arial Bold" panose="020B0704020202020204" pitchFamily="34" charset="0"/>
              </a:rPr>
              <a:t>HOLOLENS</a:t>
            </a:r>
          </a:p>
        </p:txBody>
      </p:sp>
      <p:cxnSp>
        <p:nvCxnSpPr>
          <p:cNvPr id="17" name="Straight Connector 16">
            <a:extLst>
              <a:ext uri="{FF2B5EF4-FFF2-40B4-BE49-F238E27FC236}">
                <a16:creationId xmlns:a16="http://schemas.microsoft.com/office/drawing/2014/main" id="{BACBDDC1-93EA-4E85-8AA9-4177772BC418}"/>
              </a:ext>
            </a:extLst>
          </p:cNvPr>
          <p:cNvCxnSpPr>
            <a:cxnSpLocks/>
            <a:stCxn id="16" idx="3"/>
            <a:endCxn id="18" idx="1"/>
          </p:cNvCxnSpPr>
          <p:nvPr userDrawn="1"/>
        </p:nvCxnSpPr>
        <p:spPr>
          <a:xfrm>
            <a:off x="7098633" y="217306"/>
            <a:ext cx="4636167" cy="0"/>
          </a:xfrm>
          <a:prstGeom prst="line">
            <a:avLst/>
          </a:prstGeom>
          <a:ln>
            <a:solidFill>
              <a:srgbClr val="5C5D6A"/>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211B096-5638-4BF6-87EA-C036AF7BF773}"/>
              </a:ext>
            </a:extLst>
          </p:cNvPr>
          <p:cNvSpPr txBox="1"/>
          <p:nvPr userDrawn="1"/>
        </p:nvSpPr>
        <p:spPr>
          <a:xfrm>
            <a:off x="11734800" y="-125592"/>
            <a:ext cx="457199" cy="685797"/>
          </a:xfrm>
          <a:prstGeom prst="rect">
            <a:avLst/>
          </a:prstGeom>
          <a:noFill/>
          <a:effectLst>
            <a:glow rad="101600">
              <a:srgbClr val="F0F0F0"/>
            </a:glow>
          </a:effectLst>
        </p:spPr>
        <p:txBody>
          <a:bodyPr wrap="square" lIns="0" tIns="0" rIns="0" bIns="0" rtlCol="0" anchor="ctr" anchorCtr="0">
            <a:noAutofit/>
          </a:bodyPr>
          <a:lstStyle/>
          <a:p>
            <a:pPr algn="ctr"/>
            <a:fld id="{ED5F7779-AA58-40AC-B9F8-388F94B0AB0B}" type="slidenum">
              <a:rPr lang="en-US" sz="700" smtClean="0">
                <a:solidFill>
                  <a:srgbClr val="82828C"/>
                </a:solidFill>
                <a:latin typeface="Arial Bold" panose="020B0704020202020204" pitchFamily="34" charset="0"/>
                <a:cs typeface="Arial Bold" panose="020B0704020202020204" pitchFamily="34" charset="0"/>
              </a:rPr>
              <a:pPr algn="ctr"/>
              <a:t>‹#›</a:t>
            </a:fld>
            <a:endParaRPr lang="en-US" sz="700">
              <a:solidFill>
                <a:srgbClr val="82828C"/>
              </a:solidFill>
              <a:latin typeface="Arial Bold" panose="020B0704020202020204" pitchFamily="34" charset="0"/>
              <a:cs typeface="Arial Bold" panose="020B0704020202020204" pitchFamily="34" charset="0"/>
            </a:endParaRPr>
          </a:p>
        </p:txBody>
      </p:sp>
      <p:sp>
        <p:nvSpPr>
          <p:cNvPr id="19" name="Text Placeholder 2">
            <a:extLst>
              <a:ext uri="{FF2B5EF4-FFF2-40B4-BE49-F238E27FC236}">
                <a16:creationId xmlns:a16="http://schemas.microsoft.com/office/drawing/2014/main" id="{45F1CBDA-D240-4E9B-B005-AD6AAA28D2DF}"/>
              </a:ext>
            </a:extLst>
          </p:cNvPr>
          <p:cNvSpPr txBox="1">
            <a:spLocks/>
          </p:cNvSpPr>
          <p:nvPr userDrawn="1"/>
        </p:nvSpPr>
        <p:spPr>
          <a:xfrm>
            <a:off x="3352800" y="6477001"/>
            <a:ext cx="5486400" cy="225889"/>
          </a:xfrm>
          <a:prstGeom prst="rect">
            <a:avLst/>
          </a:prstGeom>
        </p:spPr>
        <p:txBody>
          <a:bodyPr lIns="0" tIns="45713"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None/>
            </a:pPr>
            <a:endParaRPr lang="en-US" sz="600" spc="300">
              <a:solidFill>
                <a:schemeClr val="bg1">
                  <a:lumMod val="50000"/>
                </a:schemeClr>
              </a:solidFill>
              <a:latin typeface="Graphik Regular" panose="020B0503030202060203" pitchFamily="34" charset="0"/>
              <a:ea typeface="Segoe UI Black" panose="020B0A02040204020203" pitchFamily="34" charset="0"/>
              <a:cs typeface="Segoe UI" panose="020B0502040204020203" pitchFamily="34" charset="0"/>
            </a:endParaRPr>
          </a:p>
        </p:txBody>
      </p:sp>
      <p:sp>
        <p:nvSpPr>
          <p:cNvPr id="20" name="Rectangle 19">
            <a:extLst>
              <a:ext uri="{FF2B5EF4-FFF2-40B4-BE49-F238E27FC236}">
                <a16:creationId xmlns:a16="http://schemas.microsoft.com/office/drawing/2014/main" id="{ABE861B1-8439-47A3-BA5A-6332FF224E99}"/>
              </a:ext>
            </a:extLst>
          </p:cNvPr>
          <p:cNvSpPr/>
          <p:nvPr userDrawn="1"/>
        </p:nvSpPr>
        <p:spPr>
          <a:xfrm>
            <a:off x="152400" y="6631331"/>
            <a:ext cx="11811000" cy="225889"/>
          </a:xfrm>
          <a:prstGeom prst="rect">
            <a:avLst/>
          </a:prstGeom>
        </p:spPr>
        <p:txBody>
          <a:bodyPr wrap="square" lIns="0" tIns="0" rIns="0" bIns="0">
            <a:noAutofit/>
          </a:bodyPr>
          <a:lstStyle/>
          <a:p>
            <a:pPr marL="0" indent="0" algn="l">
              <a:lnSpc>
                <a:spcPct val="100000"/>
              </a:lnSpc>
              <a:buNone/>
            </a:pPr>
            <a:r>
              <a:rPr lang="en-US" sz="500" spc="200" baseline="0">
                <a:solidFill>
                  <a:srgbClr val="5C5D6A"/>
                </a:solidFill>
                <a:latin typeface="Arial" panose="020B0604020202020204" pitchFamily="34" charset="0"/>
                <a:ea typeface="Segoe UI Black" panose="020B0A02040204020203" pitchFamily="34" charset="0"/>
                <a:cs typeface="Arial" panose="020B0604020202020204" pitchFamily="34" charset="0"/>
              </a:rPr>
              <a:t>MICROSOFT</a:t>
            </a:r>
            <a:r>
              <a:rPr lang="zh-CN" altLang="en-US" sz="500" spc="200" baseline="0">
                <a:solidFill>
                  <a:srgbClr val="5C5D6A"/>
                </a:solidFill>
                <a:latin typeface="Arial" panose="020B0604020202020204" pitchFamily="34" charset="0"/>
                <a:ea typeface="Segoe UI Black" panose="020B0A02040204020203" pitchFamily="34" charset="0"/>
                <a:cs typeface="Arial" panose="020B0604020202020204" pitchFamily="34" charset="0"/>
              </a:rPr>
              <a:t> </a:t>
            </a:r>
            <a:r>
              <a:rPr lang="en-US" sz="500" spc="200" baseline="0">
                <a:solidFill>
                  <a:srgbClr val="5C5D6A"/>
                </a:solidFill>
                <a:latin typeface="Arial" panose="020B0604020202020204" pitchFamily="34" charset="0"/>
                <a:ea typeface="Segoe UI Black" panose="020B0A02040204020203" pitchFamily="34" charset="0"/>
                <a:cs typeface="Arial" panose="020B0604020202020204" pitchFamily="34" charset="0"/>
              </a:rPr>
              <a:t>CONFIDENTIAL</a:t>
            </a:r>
          </a:p>
        </p:txBody>
      </p:sp>
    </p:spTree>
    <p:extLst>
      <p:ext uri="{BB962C8B-B14F-4D97-AF65-F5344CB8AC3E}">
        <p14:creationId xmlns:p14="http://schemas.microsoft.com/office/powerpoint/2010/main" val="37570132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948351"/>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34141434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C6A1B-5FF2-4E14-9571-74B204FEB0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13B138-BEDA-491F-9B19-82E810BC68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F7E500-B373-4445-97DF-D0C9A8DECC52}"/>
              </a:ext>
            </a:extLst>
          </p:cNvPr>
          <p:cNvSpPr>
            <a:spLocks noGrp="1"/>
          </p:cNvSpPr>
          <p:nvPr>
            <p:ph type="dt" sz="half" idx="10"/>
          </p:nvPr>
        </p:nvSpPr>
        <p:spPr/>
        <p:txBody>
          <a:bodyPr/>
          <a:lstStyle/>
          <a:p>
            <a:fld id="{98E5CB5A-A7BD-4B31-8934-7877508969B0}" type="datetimeFigureOut">
              <a:rPr lang="en-US" smtClean="0"/>
              <a:t>5/12/2020</a:t>
            </a:fld>
            <a:endParaRPr lang="en-US"/>
          </a:p>
        </p:txBody>
      </p:sp>
      <p:sp>
        <p:nvSpPr>
          <p:cNvPr id="5" name="Footer Placeholder 4">
            <a:extLst>
              <a:ext uri="{FF2B5EF4-FFF2-40B4-BE49-F238E27FC236}">
                <a16:creationId xmlns:a16="http://schemas.microsoft.com/office/drawing/2014/main" id="{D5FB8545-144E-4F82-8C6E-361BF6A4D9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ECA06-8E60-48DE-BA5A-2157CA0DF2D5}"/>
              </a:ext>
            </a:extLst>
          </p:cNvPr>
          <p:cNvSpPr>
            <a:spLocks noGrp="1"/>
          </p:cNvSpPr>
          <p:nvPr>
            <p:ph type="sldNum" sz="quarter" idx="12"/>
          </p:nvPr>
        </p:nvSpPr>
        <p:spPr/>
        <p:txBody>
          <a:bodyPr/>
          <a:lstStyle/>
          <a:p>
            <a:fld id="{E288CAF9-ED32-422E-8F7F-BB750A9442EC}" type="slidenum">
              <a:rPr lang="en-US" smtClean="0"/>
              <a:t>‹#›</a:t>
            </a:fld>
            <a:endParaRPr lang="en-US"/>
          </a:p>
        </p:txBody>
      </p:sp>
    </p:spTree>
    <p:extLst>
      <p:ext uri="{BB962C8B-B14F-4D97-AF65-F5344CB8AC3E}">
        <p14:creationId xmlns:p14="http://schemas.microsoft.com/office/powerpoint/2010/main" val="6552059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PAGE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7" y="6387104"/>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2373900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yboard">
    <p:spTree>
      <p:nvGrpSpPr>
        <p:cNvPr id="1" name=""/>
        <p:cNvGrpSpPr/>
        <p:nvPr/>
      </p:nvGrpSpPr>
      <p:grpSpPr>
        <a:xfrm>
          <a:off x="0" y="0"/>
          <a:ext cx="0" cy="0"/>
          <a:chOff x="0" y="0"/>
          <a:chExt cx="0" cy="0"/>
        </a:xfrm>
      </p:grpSpPr>
      <p:cxnSp>
        <p:nvCxnSpPr>
          <p:cNvPr id="6" name="Straight Connector 5"/>
          <p:cNvCxnSpPr/>
          <p:nvPr/>
        </p:nvCxnSpPr>
        <p:spPr>
          <a:xfrm>
            <a:off x="77401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5992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5"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9" name="Picture Placeholder 17"/>
          <p:cNvSpPr>
            <a:spLocks noGrp="1"/>
          </p:cNvSpPr>
          <p:nvPr userDrawn="1">
            <p:ph type="pic" sz="quarter" idx="12" hasCustomPrompt="1"/>
          </p:nvPr>
        </p:nvSpPr>
        <p:spPr>
          <a:xfrm>
            <a:off x="774018" y="1912013"/>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0" name="Picture Placeholder 17"/>
          <p:cNvSpPr>
            <a:spLocks noGrp="1"/>
          </p:cNvSpPr>
          <p:nvPr userDrawn="1">
            <p:ph type="pic" sz="quarter" idx="13" hasCustomPrompt="1"/>
          </p:nvPr>
        </p:nvSpPr>
        <p:spPr>
          <a:xfrm>
            <a:off x="6459928" y="1912012"/>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Text Placeholder 22"/>
          <p:cNvSpPr>
            <a:spLocks noGrp="1"/>
          </p:cNvSpPr>
          <p:nvPr>
            <p:ph type="body" sz="quarter" idx="19" hasCustomPrompt="1"/>
          </p:nvPr>
        </p:nvSpPr>
        <p:spPr>
          <a:xfrm>
            <a:off x="988997" y="4859970"/>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Text Placeholder 22"/>
          <p:cNvSpPr>
            <a:spLocks noGrp="1"/>
          </p:cNvSpPr>
          <p:nvPr>
            <p:ph type="body" sz="quarter" idx="20" hasCustomPrompt="1"/>
          </p:nvPr>
        </p:nvSpPr>
        <p:spPr>
          <a:xfrm>
            <a:off x="671696" y="4850572"/>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7" name="Text Placeholder 22"/>
          <p:cNvSpPr>
            <a:spLocks noGrp="1"/>
          </p:cNvSpPr>
          <p:nvPr>
            <p:ph type="body" sz="quarter" idx="21" hasCustomPrompt="1"/>
          </p:nvPr>
        </p:nvSpPr>
        <p:spPr>
          <a:xfrm>
            <a:off x="6359794" y="4852750"/>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8" name="Text Placeholder 22"/>
          <p:cNvSpPr>
            <a:spLocks noGrp="1"/>
          </p:cNvSpPr>
          <p:nvPr>
            <p:ph type="body" sz="quarter" idx="22" hasCustomPrompt="1"/>
          </p:nvPr>
        </p:nvSpPr>
        <p:spPr>
          <a:xfrm>
            <a:off x="6681392" y="4866606"/>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Tree>
    <p:extLst>
      <p:ext uri="{BB962C8B-B14F-4D97-AF65-F5344CB8AC3E}">
        <p14:creationId xmlns:p14="http://schemas.microsoft.com/office/powerpoint/2010/main" val="17468449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PAG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1" name="Graphic 20">
            <a:extLst>
              <a:ext uri="{FF2B5EF4-FFF2-40B4-BE49-F238E27FC236}">
                <a16:creationId xmlns:a16="http://schemas.microsoft.com/office/drawing/2014/main" id="{B1845A41-E95D-4F6A-83FD-5E1FF1A041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10132706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BREAK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581621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BREAK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5" name="Straight Connector 4">
            <a:extLst>
              <a:ext uri="{FF2B5EF4-FFF2-40B4-BE49-F238E27FC236}">
                <a16:creationId xmlns:a16="http://schemas.microsoft.com/office/drawing/2014/main" id="{6817A349-5A8C-455E-AE79-AA8A96C53A72}"/>
              </a:ext>
            </a:extLst>
          </p:cNvPr>
          <p:cNvCxnSpPr>
            <a:cxnSpLocks/>
          </p:cNvCxnSpPr>
          <p:nvPr/>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507449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DELETE2">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7381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8350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Vision Stat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2ABB-0DB6-4481-980D-A8FB4DB209CE}"/>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3" name="Text Placeholder 23">
            <a:extLst>
              <a:ext uri="{FF2B5EF4-FFF2-40B4-BE49-F238E27FC236}">
                <a16:creationId xmlns:a16="http://schemas.microsoft.com/office/drawing/2014/main" id="{81D20D83-1D9E-48A0-B20F-6D38DF7611DE}"/>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5" name="Straight Connector 4">
            <a:extLst>
              <a:ext uri="{FF2B5EF4-FFF2-40B4-BE49-F238E27FC236}">
                <a16:creationId xmlns:a16="http://schemas.microsoft.com/office/drawing/2014/main" id="{D2CD9F1C-C52D-40C7-A199-379090A00770}"/>
              </a:ext>
            </a:extLst>
          </p:cNvPr>
          <p:cNvCxnSpPr>
            <a:cxnSpLocks/>
          </p:cNvCxnSpPr>
          <p:nvPr/>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924210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Vision Statment 2">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solidFill>
                  <a:schemeClr val="bg1"/>
                </a:solidFill>
              </a:defRPr>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015243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Agenda 9 Sections">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1552267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Agenda 9 Sections with Descriptions">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2611217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Agenda 18 Sections with Descriptions">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503445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2 Images,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075532" y="1207009"/>
            <a:ext cx="10040937" cy="773112"/>
          </a:xfrm>
          <a:prstGeom prst="rect">
            <a:avLst/>
          </a:prstGeom>
        </p:spPr>
        <p:txBody>
          <a:bodyPr/>
          <a:lstStyle>
            <a:lvl1pPr marL="0" indent="0">
              <a:lnSpc>
                <a:spcPts val="1600"/>
              </a:lnSpc>
              <a:spcBef>
                <a:spcPts val="0"/>
              </a:spcBef>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5"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a:t>Insert Image Here</a:t>
            </a:r>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a:t>Insert Image Here</a:t>
            </a:r>
          </a:p>
        </p:txBody>
      </p:sp>
      <p:sp>
        <p:nvSpPr>
          <p:cNvPr id="10" name="Text Placeholder 2"/>
          <p:cNvSpPr>
            <a:spLocks noGrp="1"/>
          </p:cNvSpPr>
          <p:nvPr>
            <p:ph type="body" sz="quarter" idx="15"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30888450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 Column Text and Detail">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9A7A9A8-484F-4F1F-8D5F-ECCE9B44CA4E}"/>
              </a:ext>
            </a:extLst>
          </p:cNvPr>
          <p:cNvSpPr>
            <a:spLocks noGrp="1"/>
          </p:cNvSpPr>
          <p:nvPr>
            <p:ph type="body" sz="quarter" idx="20" hasCustomPrompt="1"/>
          </p:nvPr>
        </p:nvSpPr>
        <p:spPr>
          <a:xfrm>
            <a:off x="10190480" y="1778000"/>
            <a:ext cx="1747521" cy="4328160"/>
          </a:xfrm>
          <a:prstGeom prst="rect">
            <a:avLst/>
          </a:prstGeom>
          <a:effectLst/>
        </p:spPr>
        <p:txBody>
          <a:bodyPr lIns="0" tIns="0" rIns="0" bIns="0">
            <a:normAutofit/>
          </a:bodyPr>
          <a:lstStyle>
            <a:lvl1pPr marL="0" indent="0" algn="just">
              <a:lnSpc>
                <a:spcPct val="112000"/>
              </a:lnSpc>
              <a:spcBef>
                <a:spcPts val="0"/>
              </a:spcBef>
              <a:buFontTx/>
              <a:buNone/>
              <a:defRPr sz="833" b="0">
                <a:solidFill>
                  <a:schemeClr val="bg1">
                    <a:lumMod val="65000"/>
                  </a:schemeClr>
                </a:solidFill>
                <a:latin typeface="Segoe UI" panose="020B0502040204020203" pitchFamily="34" charset="0"/>
                <a:cs typeface="Segoe UI" panose="020B0502040204020203" pitchFamily="34" charset="0"/>
              </a:defRPr>
            </a:lvl1pPr>
          </a:lstStyle>
          <a:p>
            <a:pPr lvl="0"/>
            <a:r>
              <a:rPr lang="en-US"/>
              <a:t>This is a line of detail descriptions. For more than fifty years, engineers have operationalized their work. Now it’s time for design to realize it’s full potential and join them for the ride.</a:t>
            </a:r>
          </a:p>
        </p:txBody>
      </p:sp>
      <p:sp>
        <p:nvSpPr>
          <p:cNvPr id="6" name="Text Placeholder 13">
            <a:extLst>
              <a:ext uri="{FF2B5EF4-FFF2-40B4-BE49-F238E27FC236}">
                <a16:creationId xmlns:a16="http://schemas.microsoft.com/office/drawing/2014/main" id="{7DA3C702-41D4-428D-9EC5-1CBA989C3C1E}"/>
              </a:ext>
            </a:extLst>
          </p:cNvPr>
          <p:cNvSpPr>
            <a:spLocks noGrp="1"/>
          </p:cNvSpPr>
          <p:nvPr>
            <p:ph type="body" sz="quarter" idx="19" hasCustomPrompt="1"/>
          </p:nvPr>
        </p:nvSpPr>
        <p:spPr>
          <a:xfrm>
            <a:off x="4215115" y="1778000"/>
            <a:ext cx="5722635" cy="4307840"/>
          </a:xfrm>
          <a:prstGeom prst="rect">
            <a:avLst/>
          </a:prstGeom>
          <a:effectLst/>
        </p:spPr>
        <p:txBody>
          <a:bodyPr lIns="0" tIns="0" rIns="0" bIns="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p:txBody>
      </p:sp>
      <p:sp>
        <p:nvSpPr>
          <p:cNvPr id="3" name="Title 2">
            <a:extLst>
              <a:ext uri="{FF2B5EF4-FFF2-40B4-BE49-F238E27FC236}">
                <a16:creationId xmlns:a16="http://schemas.microsoft.com/office/drawing/2014/main" id="{C49AD1CB-DD30-494B-B551-2D27712BEB6D}"/>
              </a:ext>
            </a:extLst>
          </p:cNvPr>
          <p:cNvSpPr>
            <a:spLocks noGrp="1"/>
          </p:cNvSpPr>
          <p:nvPr>
            <p:ph type="title" hasCustomPrompt="1"/>
          </p:nvPr>
        </p:nvSpPr>
        <p:spPr>
          <a:xfrm>
            <a:off x="246463" y="257768"/>
            <a:ext cx="3726098" cy="5838233"/>
          </a:xfrm>
        </p:spPr>
        <p:txBody>
          <a:bodyPr/>
          <a:lstStyle>
            <a:lvl1pPr>
              <a:defRPr/>
            </a:lvl1pPr>
          </a:lstStyle>
          <a:p>
            <a:r>
              <a:rPr lang="en-US"/>
              <a:t>One Column Text and Detail</a:t>
            </a:r>
          </a:p>
        </p:txBody>
      </p:sp>
    </p:spTree>
    <p:extLst>
      <p:ext uri="{BB962C8B-B14F-4D97-AF65-F5344CB8AC3E}">
        <p14:creationId xmlns:p14="http://schemas.microsoft.com/office/powerpoint/2010/main" val="19137993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2"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 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Two Column Text</a:t>
            </a:r>
          </a:p>
        </p:txBody>
      </p:sp>
    </p:spTree>
    <p:extLst>
      <p:ext uri="{BB962C8B-B14F-4D97-AF65-F5344CB8AC3E}">
        <p14:creationId xmlns:p14="http://schemas.microsoft.com/office/powerpoint/2010/main" val="8514952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4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4"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a:p>
            <a:pPr lvl="0"/>
            <a:r>
              <a:rPr lang="en-US"/>
              <a:t>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Four Column Text</a:t>
            </a:r>
          </a:p>
        </p:txBody>
      </p:sp>
    </p:spTree>
    <p:extLst>
      <p:ext uri="{BB962C8B-B14F-4D97-AF65-F5344CB8AC3E}">
        <p14:creationId xmlns:p14="http://schemas.microsoft.com/office/powerpoint/2010/main" val="8189535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1_4 Column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6" name="Picture Placeholder 3">
            <a:extLst>
              <a:ext uri="{FF2B5EF4-FFF2-40B4-BE49-F238E27FC236}">
                <a16:creationId xmlns:a16="http://schemas.microsoft.com/office/drawing/2014/main" id="{2362CA0B-D78D-427B-9BE3-2F990592D373}"/>
              </a:ext>
            </a:extLst>
          </p:cNvPr>
          <p:cNvSpPr>
            <a:spLocks noGrp="1"/>
          </p:cNvSpPr>
          <p:nvPr>
            <p:ph type="pic" sz="quarter" idx="20"/>
          </p:nvPr>
        </p:nvSpPr>
        <p:spPr>
          <a:xfrm>
            <a:off x="4222750" y="1778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Tree>
    <p:extLst>
      <p:ext uri="{BB962C8B-B14F-4D97-AF65-F5344CB8AC3E}">
        <p14:creationId xmlns:p14="http://schemas.microsoft.com/office/powerpoint/2010/main" val="147532882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Content &amp; Description">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1BC48F9D-DE71-470F-A417-9E85A6706A21}"/>
              </a:ext>
            </a:extLst>
          </p:cNvPr>
          <p:cNvSpPr>
            <a:spLocks noGrp="1"/>
          </p:cNvSpPr>
          <p:nvPr>
            <p:ph sz="quarter" idx="22" hasCustomPrompt="1"/>
          </p:nvPr>
        </p:nvSpPr>
        <p:spPr>
          <a:xfrm>
            <a:off x="250658" y="1777999"/>
            <a:ext cx="11687343" cy="4328161"/>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add content</a:t>
            </a:r>
          </a:p>
        </p:txBody>
      </p:sp>
      <p:sp>
        <p:nvSpPr>
          <p:cNvPr id="4" name="Text Placeholder 13">
            <a:extLst>
              <a:ext uri="{FF2B5EF4-FFF2-40B4-BE49-F238E27FC236}">
                <a16:creationId xmlns:a16="http://schemas.microsoft.com/office/drawing/2014/main" id="{1E517A86-FF6A-4DF6-9827-EA7297D36A1A}"/>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2" name="Title 1">
            <a:extLst>
              <a:ext uri="{FF2B5EF4-FFF2-40B4-BE49-F238E27FC236}">
                <a16:creationId xmlns:a16="http://schemas.microsoft.com/office/drawing/2014/main" id="{E67EB534-ABAF-47D8-A8D4-3391F63885E9}"/>
              </a:ext>
            </a:extLst>
          </p:cNvPr>
          <p:cNvSpPr>
            <a:spLocks noGrp="1"/>
          </p:cNvSpPr>
          <p:nvPr>
            <p:ph type="title" hasCustomPrompt="1"/>
          </p:nvPr>
        </p:nvSpPr>
        <p:spPr>
          <a:xfrm>
            <a:off x="254001" y="257768"/>
            <a:ext cx="5715000" cy="1266233"/>
          </a:xfrm>
        </p:spPr>
        <p:txBody>
          <a:bodyPr/>
          <a:lstStyle>
            <a:lvl1pPr>
              <a:defRPr/>
            </a:lvl1pPr>
          </a:lstStyle>
          <a:p>
            <a:r>
              <a:rPr lang="en-US"/>
              <a:t>Content</a:t>
            </a:r>
          </a:p>
        </p:txBody>
      </p:sp>
    </p:spTree>
    <p:extLst>
      <p:ext uri="{BB962C8B-B14F-4D97-AF65-F5344CB8AC3E}">
        <p14:creationId xmlns:p14="http://schemas.microsoft.com/office/powerpoint/2010/main" val="9889070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1_Content &amp; Description">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D369EE12-C2F3-42D9-A767-AA81C504911E}"/>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5" name="Picture Placeholder 4">
            <a:extLst>
              <a:ext uri="{FF2B5EF4-FFF2-40B4-BE49-F238E27FC236}">
                <a16:creationId xmlns:a16="http://schemas.microsoft.com/office/drawing/2014/main" id="{4B228283-0025-42D2-849C-B7975901872B}"/>
              </a:ext>
            </a:extLst>
          </p:cNvPr>
          <p:cNvSpPr>
            <a:spLocks noGrp="1"/>
          </p:cNvSpPr>
          <p:nvPr>
            <p:ph type="pic" sz="quarter" idx="20"/>
          </p:nvPr>
        </p:nvSpPr>
        <p:spPr>
          <a:xfrm>
            <a:off x="254000" y="1778000"/>
            <a:ext cx="11684000" cy="4318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6" name="Title 5">
            <a:extLst>
              <a:ext uri="{FF2B5EF4-FFF2-40B4-BE49-F238E27FC236}">
                <a16:creationId xmlns:a16="http://schemas.microsoft.com/office/drawing/2014/main" id="{A764ED0F-B5AF-4439-BA80-EBFC6EF01B2F}"/>
              </a:ext>
            </a:extLst>
          </p:cNvPr>
          <p:cNvSpPr>
            <a:spLocks noGrp="1"/>
          </p:cNvSpPr>
          <p:nvPr>
            <p:ph type="title" hasCustomPrompt="1"/>
          </p:nvPr>
        </p:nvSpPr>
        <p:spPr>
          <a:xfrm>
            <a:off x="254001" y="257768"/>
            <a:ext cx="5715000" cy="1266233"/>
          </a:xfrm>
        </p:spPr>
        <p:txBody>
          <a:bodyPr/>
          <a:lstStyle>
            <a:lvl1pPr>
              <a:defRPr/>
            </a:lvl1pPr>
          </a:lstStyle>
          <a:p>
            <a:r>
              <a:rPr lang="en-US"/>
              <a:t>Image</a:t>
            </a:r>
          </a:p>
        </p:txBody>
      </p:sp>
    </p:spTree>
    <p:extLst>
      <p:ext uri="{BB962C8B-B14F-4D97-AF65-F5344CB8AC3E}">
        <p14:creationId xmlns:p14="http://schemas.microsoft.com/office/powerpoint/2010/main" val="3408935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Colorful Text">
    <p:spTree>
      <p:nvGrpSpPr>
        <p:cNvPr id="1" name=""/>
        <p:cNvGrpSpPr/>
        <p:nvPr/>
      </p:nvGrpSpPr>
      <p:grpSpPr>
        <a:xfrm>
          <a:off x="0" y="0"/>
          <a:ext cx="0" cy="0"/>
          <a:chOff x="0" y="0"/>
          <a:chExt cx="0" cy="0"/>
        </a:xfrm>
      </p:grpSpPr>
      <p:sp>
        <p:nvSpPr>
          <p:cNvPr id="3" name="Text Placeholder 13"/>
          <p:cNvSpPr>
            <a:spLocks noGrp="1"/>
          </p:cNvSpPr>
          <p:nvPr>
            <p:ph type="body" sz="quarter" idx="18"/>
          </p:nvPr>
        </p:nvSpPr>
        <p:spPr>
          <a:xfrm>
            <a:off x="254000" y="254000"/>
            <a:ext cx="5714996" cy="2799732"/>
          </a:xfrm>
          <a:prstGeom prst="rect">
            <a:avLst/>
          </a:prstGeom>
          <a:noFill/>
          <a:effectLst/>
        </p:spPr>
        <p:txBody>
          <a:bodyPr lIns="0" tIns="0" rIns="0" bIns="0">
            <a:normAutofit/>
          </a:bodyPr>
          <a:lstStyle>
            <a:lvl1pPr marL="0" indent="0">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stStyle>
          <a:p>
            <a:pPr lvl="0"/>
            <a:r>
              <a:rPr lang="en-US"/>
              <a:t>Edit Master text styles</a:t>
            </a:r>
          </a:p>
        </p:txBody>
      </p:sp>
      <p:sp>
        <p:nvSpPr>
          <p:cNvPr id="5" name="Text Placeholder 13"/>
          <p:cNvSpPr>
            <a:spLocks noGrp="1"/>
          </p:cNvSpPr>
          <p:nvPr>
            <p:ph type="body" sz="quarter" idx="19"/>
          </p:nvPr>
        </p:nvSpPr>
        <p:spPr>
          <a:xfrm>
            <a:off x="6223001" y="254000"/>
            <a:ext cx="5714996" cy="2799732"/>
          </a:xfrm>
          <a:prstGeom prst="rect">
            <a:avLst/>
          </a:prstGeom>
          <a:noFill/>
          <a:effectLst/>
        </p:spPr>
        <p:txBody>
          <a:bodyPr lIns="0" tIns="0" rIns="0" bIns="0">
            <a:normAutofit/>
          </a:bodyPr>
          <a:lstStyle>
            <a:lvl1pPr marL="0" indent="0" algn="l">
              <a:lnSpc>
                <a:spcPct val="100000"/>
              </a:lnSpc>
              <a:spcBef>
                <a:spcPts val="0"/>
              </a:spcBef>
              <a:buFontTx/>
              <a:buNone/>
              <a:defRPr sz="4000" b="1">
                <a:solidFill>
                  <a:srgbClr val="FF4343"/>
                </a:solidFill>
                <a:latin typeface="Segoe UI" panose="020B0502040204020203" pitchFamily="34" charset="0"/>
                <a:cs typeface="Segoe UI" panose="020B0502040204020203" pitchFamily="34" charset="0"/>
              </a:defRPr>
            </a:lvl1pPr>
          </a:lstStyle>
          <a:p>
            <a:pPr lvl="0"/>
            <a:r>
              <a:rPr lang="en-US"/>
              <a:t>Edit Master text styles</a:t>
            </a:r>
          </a:p>
        </p:txBody>
      </p:sp>
      <p:sp>
        <p:nvSpPr>
          <p:cNvPr id="6" name="Text Placeholder 13"/>
          <p:cNvSpPr>
            <a:spLocks noGrp="1"/>
          </p:cNvSpPr>
          <p:nvPr>
            <p:ph type="body" sz="quarter" idx="20"/>
          </p:nvPr>
        </p:nvSpPr>
        <p:spPr>
          <a:xfrm>
            <a:off x="254000" y="3296270"/>
            <a:ext cx="5714991" cy="2799731"/>
          </a:xfrm>
          <a:prstGeom prst="rect">
            <a:avLst/>
          </a:prstGeom>
          <a:noFill/>
          <a:effectLst/>
        </p:spPr>
        <p:txBody>
          <a:bodyPr lIns="0" tIns="0" rIns="0" bIns="0" anchor="b" anchorCtr="0">
            <a:normAutofit/>
          </a:bodyPr>
          <a:lstStyle>
            <a:lvl1pPr marL="0" indent="0">
              <a:lnSpc>
                <a:spcPct val="100000"/>
              </a:lnSpc>
              <a:spcBef>
                <a:spcPts val="0"/>
              </a:spcBef>
              <a:buFontTx/>
              <a:buNone/>
              <a:defRPr sz="4000" b="1">
                <a:solidFill>
                  <a:srgbClr val="00B0F0"/>
                </a:solidFill>
                <a:latin typeface="Segoe UI" panose="020B0502040204020203" pitchFamily="34" charset="0"/>
                <a:cs typeface="Segoe UI" panose="020B0502040204020203" pitchFamily="34" charset="0"/>
              </a:defRPr>
            </a:lvl1pPr>
          </a:lstStyle>
          <a:p>
            <a:pPr lvl="0"/>
            <a:r>
              <a:rPr lang="en-US"/>
              <a:t>Edit Master text styles</a:t>
            </a:r>
          </a:p>
        </p:txBody>
      </p:sp>
      <p:sp>
        <p:nvSpPr>
          <p:cNvPr id="7" name="Text Placeholder 13"/>
          <p:cNvSpPr>
            <a:spLocks noGrp="1"/>
          </p:cNvSpPr>
          <p:nvPr>
            <p:ph type="body" sz="quarter" idx="21"/>
          </p:nvPr>
        </p:nvSpPr>
        <p:spPr>
          <a:xfrm>
            <a:off x="6222996" y="3296270"/>
            <a:ext cx="5714996" cy="2799731"/>
          </a:xfrm>
          <a:prstGeom prst="rect">
            <a:avLst/>
          </a:prstGeom>
          <a:noFill/>
          <a:effectLst/>
        </p:spPr>
        <p:txBody>
          <a:bodyPr lIns="0" tIns="0" rIns="0" bIns="0" anchor="b" anchorCtr="0">
            <a:normAutofit/>
          </a:bodyPr>
          <a:lstStyle>
            <a:lvl1pPr marL="0" indent="0" algn="l">
              <a:lnSpc>
                <a:spcPct val="100000"/>
              </a:lnSpc>
              <a:spcBef>
                <a:spcPts val="0"/>
              </a:spcBef>
              <a:buFontTx/>
              <a:buNone/>
              <a:defRPr sz="4000" b="1">
                <a:solidFill>
                  <a:schemeClr val="bg1">
                    <a:lumMod val="65000"/>
                  </a:schemeClr>
                </a:solidFill>
                <a:latin typeface="Segoe UI" panose="020B0502040204020203" pitchFamily="34" charset="0"/>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0184746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4"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1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8" y="4820074"/>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1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4"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0"/>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7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7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4"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4"/>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3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3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8"/>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3083777033"/>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1Column Checklis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716684" y="1778000"/>
            <a:ext cx="7218463" cy="4327645"/>
          </a:xfrm>
          <a:prstGeom prst="rect">
            <a:avLst/>
          </a:prstGeom>
        </p:spPr>
        <p:txBody>
          <a:bodyPr lIns="0" tIns="0" rIns="0" bIns="0"/>
          <a:lstStyle>
            <a:lvl1pPr>
              <a:defRPr/>
            </a:lvl1pPr>
            <a:lvl2pPr>
              <a:spcAft>
                <a:spcPts val="4750"/>
              </a:spcAft>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8" name="Text Placeholder 3">
            <a:extLst>
              <a:ext uri="{FF2B5EF4-FFF2-40B4-BE49-F238E27FC236}">
                <a16:creationId xmlns:a16="http://schemas.microsoft.com/office/drawing/2014/main" id="{2D79CC0E-9C8A-4B69-9948-156DE72E442F}"/>
              </a:ext>
            </a:extLst>
          </p:cNvPr>
          <p:cNvSpPr>
            <a:spLocks noGrp="1"/>
          </p:cNvSpPr>
          <p:nvPr>
            <p:ph type="body" sz="quarter" idx="21" hasCustomPrompt="1"/>
          </p:nvPr>
        </p:nvSpPr>
        <p:spPr>
          <a:xfrm>
            <a:off x="4225740" y="1778000"/>
            <a:ext cx="236630" cy="43180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750"/>
              </a:spcAft>
              <a:buClrTx/>
              <a:buSzTx/>
              <a:buFont typeface="Arial" panose="020B0604020202020204" pitchFamily="34" charset="0"/>
              <a:buNone/>
              <a:tabLst/>
              <a:defRPr sz="1667">
                <a:latin typeface="Full MDL2 Assets" panose="050A0102010101010101" pitchFamily="18" charset="0"/>
              </a:defRPr>
            </a:lvl2pPr>
            <a:lvl3pPr>
              <a:defRPr/>
            </a:lvl3pPr>
            <a:lvl4pPr>
              <a:defRPr/>
            </a:lvl4pPr>
            <a:lvl5pPr>
              <a:defRPr/>
            </a:lvl5pPr>
          </a:lstStyle>
          <a:p>
            <a:pPr lvl="1"/>
            <a:r>
              <a:rPr lang="en-US"/>
              <a:t></a:t>
            </a:r>
            <a:br>
              <a:rPr lang="en-US"/>
            </a:br>
            <a:endParaRPr lang="en-US"/>
          </a:p>
          <a:p>
            <a:pPr lvl="1"/>
            <a:r>
              <a:rPr lang="en-US"/>
              <a:t></a:t>
            </a:r>
            <a:br>
              <a:rPr lang="en-US"/>
            </a:br>
            <a:endParaRPr lang="en-US"/>
          </a:p>
          <a:p>
            <a:pPr marL="0" marR="0" lvl="1" indent="0" algn="l" defTabSz="761970" rtl="0" eaLnBrk="1" fontAlgn="auto" latinLnBrk="0" hangingPunct="1">
              <a:lnSpc>
                <a:spcPct val="112000"/>
              </a:lnSpc>
              <a:spcBef>
                <a:spcPts val="0"/>
              </a:spcBef>
              <a:spcAft>
                <a:spcPts val="4750"/>
              </a:spcAft>
              <a:buClrTx/>
              <a:buSzTx/>
              <a:buFont typeface="Arial" panose="020B0604020202020204" pitchFamily="34" charset="0"/>
              <a:buNone/>
              <a:tabLst/>
              <a:defRPr/>
            </a:pPr>
            <a:r>
              <a:rPr lang="en-US"/>
              <a:t></a:t>
            </a:r>
          </a:p>
          <a:p>
            <a:pPr marL="0" marR="0" lvl="1" indent="0" algn="l" defTabSz="761970" rtl="0" eaLnBrk="1" fontAlgn="auto" latinLnBrk="0" hangingPunct="1">
              <a:lnSpc>
                <a:spcPct val="112000"/>
              </a:lnSpc>
              <a:spcBef>
                <a:spcPts val="0"/>
              </a:spcBef>
              <a:spcAft>
                <a:spcPts val="4750"/>
              </a:spcAft>
              <a:buClrTx/>
              <a:buSzTx/>
              <a:buFont typeface="Arial" panose="020B0604020202020204" pitchFamily="34" charset="0"/>
              <a:buNone/>
              <a:tabLst/>
              <a:defRPr/>
            </a:pPr>
            <a:br>
              <a:rPr lang="en-US"/>
            </a:br>
            <a:r>
              <a:rPr lang="en-US"/>
              <a: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8"/>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39118351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Footer Placeholder 6">
            <a:extLst>
              <a:ext uri="{FF2B5EF4-FFF2-40B4-BE49-F238E27FC236}">
                <a16:creationId xmlns:a16="http://schemas.microsoft.com/office/drawing/2014/main" id="{A761FA3C-7472-4B98-B5AC-D9D57B8D480D}"/>
              </a:ext>
            </a:extLst>
          </p:cNvPr>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dirty="0">
                <a:solidFill>
                  <a:schemeClr val="tx1">
                    <a:alpha val="60000"/>
                  </a:schemeClr>
                </a:solidFill>
                <a:latin typeface="Segoe UI Light" panose="020B0502040204020203" pitchFamily="34" charset="0"/>
                <a:cs typeface="Segoe UI Light" panose="020B0502040204020203" pitchFamily="34" charset="0"/>
              </a:rPr>
              <a:t>MIXED REALITY   |   MICROSOFT CONFIDENTIAL</a:t>
            </a:r>
          </a:p>
        </p:txBody>
      </p:sp>
    </p:spTree>
    <p:extLst>
      <p:ext uri="{BB962C8B-B14F-4D97-AF65-F5344CB8AC3E}">
        <p14:creationId xmlns:p14="http://schemas.microsoft.com/office/powerpoint/2010/main" val="2408103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2 Images, Longer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075532" y="1207009"/>
            <a:ext cx="10040937" cy="773112"/>
          </a:xfrm>
          <a:prstGeom prst="rect">
            <a:avLst/>
          </a:prstGeom>
        </p:spPr>
        <p:txBody>
          <a:bodyPr/>
          <a:lstStyle>
            <a:lvl1pPr marL="0" indent="0">
              <a:lnSpc>
                <a:spcPts val="1600"/>
              </a:lnSpc>
              <a:spcBef>
                <a:spcPts val="0"/>
              </a:spcBef>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5"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0" name="Text Placeholder 2"/>
          <p:cNvSpPr>
            <a:spLocks noGrp="1"/>
          </p:cNvSpPr>
          <p:nvPr>
            <p:ph type="body" sz="quarter" idx="15" hasCustomPrompt="1"/>
          </p:nvPr>
        </p:nvSpPr>
        <p:spPr>
          <a:xfrm>
            <a:off x="402336" y="5422392"/>
            <a:ext cx="5303520" cy="1216152"/>
          </a:xfrm>
          <a:prstGeom prst="rect">
            <a:avLst/>
          </a:prstGeom>
        </p:spPr>
        <p:txBody>
          <a:bodyPr/>
          <a:lstStyle>
            <a:lvl1pPr marL="0" indent="0">
              <a:lnSpc>
                <a:spcPts val="1600"/>
              </a:lnSpc>
              <a:spcBef>
                <a:spcPts val="0"/>
              </a:spcBef>
              <a:spcAft>
                <a:spcPts val="1800"/>
              </a:spcAft>
              <a:buNone/>
              <a:defRPr sz="1000" baseline="0">
                <a:latin typeface="Segoe UI Light" panose="020B0502040204020203" pitchFamily="34" charset="0"/>
                <a:cs typeface="Segoe UI Light" panose="020B0502040204020203" pitchFamily="34" charset="0"/>
              </a:defRPr>
            </a:lvl1pPr>
          </a:lstStyle>
          <a:p>
            <a:pPr lvl="0"/>
            <a:r>
              <a:rPr lang="en-US"/>
              <a:t>Longer sentences : font size 10</a:t>
            </a:r>
          </a:p>
        </p:txBody>
      </p:sp>
      <p:sp>
        <p:nvSpPr>
          <p:cNvPr id="11" name="Text Placeholder 2"/>
          <p:cNvSpPr>
            <a:spLocks noGrp="1"/>
          </p:cNvSpPr>
          <p:nvPr>
            <p:ph type="body" sz="quarter" idx="16" hasCustomPrompt="1"/>
          </p:nvPr>
        </p:nvSpPr>
        <p:spPr>
          <a:xfrm>
            <a:off x="6510528" y="5422392"/>
            <a:ext cx="5303520" cy="1216152"/>
          </a:xfrm>
          <a:prstGeom prst="rect">
            <a:avLst/>
          </a:prstGeom>
        </p:spPr>
        <p:txBody>
          <a:bodyPr/>
          <a:lstStyle>
            <a:lvl1pPr marL="0" indent="0">
              <a:lnSpc>
                <a:spcPts val="1600"/>
              </a:lnSpc>
              <a:spcBef>
                <a:spcPts val="0"/>
              </a:spcBef>
              <a:spcAft>
                <a:spcPts val="1800"/>
              </a:spcAft>
              <a:buNone/>
              <a:defRPr sz="1000" baseline="0">
                <a:latin typeface="Segoe UI Light" panose="020B0502040204020203" pitchFamily="34" charset="0"/>
                <a:cs typeface="Segoe UI Light" panose="020B0502040204020203" pitchFamily="34" charset="0"/>
              </a:defRPr>
            </a:lvl1pPr>
          </a:lstStyle>
          <a:p>
            <a:pPr lvl="0"/>
            <a:r>
              <a:rPr lang="en-US"/>
              <a:t>Longer Sentences: font size 10</a:t>
            </a:r>
          </a:p>
        </p:txBody>
      </p:sp>
    </p:spTree>
    <p:extLst>
      <p:ext uri="{BB962C8B-B14F-4D97-AF65-F5344CB8AC3E}">
        <p14:creationId xmlns:p14="http://schemas.microsoft.com/office/powerpoint/2010/main" val="279230063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6 Topic Text">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43C315D-E063-47BF-8C29-434E144907E1}"/>
              </a:ext>
            </a:extLst>
          </p:cNvPr>
          <p:cNvSpPr>
            <a:spLocks noGrp="1"/>
          </p:cNvSpPr>
          <p:nvPr>
            <p:ph type="body" sz="quarter" idx="20" hasCustomPrompt="1"/>
          </p:nvPr>
        </p:nvSpPr>
        <p:spPr>
          <a:xfrm>
            <a:off x="2240236"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42" name="Text Placeholder 2">
            <a:extLst>
              <a:ext uri="{FF2B5EF4-FFF2-40B4-BE49-F238E27FC236}">
                <a16:creationId xmlns:a16="http://schemas.microsoft.com/office/drawing/2014/main" id="{9A2D891E-8D08-4E64-B808-A2944D12C6A2}"/>
              </a:ext>
            </a:extLst>
          </p:cNvPr>
          <p:cNvSpPr>
            <a:spLocks noGrp="1"/>
          </p:cNvSpPr>
          <p:nvPr>
            <p:ph type="body" sz="quarter" idx="54" hasCustomPrompt="1"/>
          </p:nvPr>
        </p:nvSpPr>
        <p:spPr>
          <a:xfrm>
            <a:off x="10206453"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6</a:t>
            </a:r>
          </a:p>
        </p:txBody>
      </p:sp>
      <p:sp>
        <p:nvSpPr>
          <p:cNvPr id="43" name="Text Placeholder 2">
            <a:extLst>
              <a:ext uri="{FF2B5EF4-FFF2-40B4-BE49-F238E27FC236}">
                <a16:creationId xmlns:a16="http://schemas.microsoft.com/office/drawing/2014/main" id="{F5464BA7-F628-4E58-9E50-45FC4F05EC22}"/>
              </a:ext>
            </a:extLst>
          </p:cNvPr>
          <p:cNvSpPr>
            <a:spLocks noGrp="1"/>
          </p:cNvSpPr>
          <p:nvPr>
            <p:ph type="body" sz="quarter" idx="55" hasCustomPrompt="1"/>
          </p:nvPr>
        </p:nvSpPr>
        <p:spPr>
          <a:xfrm>
            <a:off x="6217090" y="1778001"/>
            <a:ext cx="1741353" cy="127761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4</a:t>
            </a:r>
          </a:p>
        </p:txBody>
      </p:sp>
      <p:sp>
        <p:nvSpPr>
          <p:cNvPr id="2" name="Title 1">
            <a:extLst>
              <a:ext uri="{FF2B5EF4-FFF2-40B4-BE49-F238E27FC236}">
                <a16:creationId xmlns:a16="http://schemas.microsoft.com/office/drawing/2014/main" id="{0A8561DF-7B79-465B-8407-731EB29672D4}"/>
              </a:ext>
            </a:extLst>
          </p:cNvPr>
          <p:cNvSpPr>
            <a:spLocks noGrp="1"/>
          </p:cNvSpPr>
          <p:nvPr>
            <p:ph type="title" hasCustomPrompt="1"/>
          </p:nvPr>
        </p:nvSpPr>
        <p:spPr>
          <a:xfrm>
            <a:off x="246463" y="257768"/>
            <a:ext cx="11688683" cy="1266233"/>
          </a:xfrm>
        </p:spPr>
        <p:txBody>
          <a:bodyPr/>
          <a:lstStyle>
            <a:lvl1pPr>
              <a:defRPr/>
            </a:lvl1pPr>
          </a:lstStyle>
          <a:p>
            <a:pPr lvl="0"/>
            <a:r>
              <a:rPr lang="en-US"/>
              <a:t>6 Topic Text</a:t>
            </a:r>
          </a:p>
        </p:txBody>
      </p:sp>
      <p:sp>
        <p:nvSpPr>
          <p:cNvPr id="14" name="Text Placeholder 2">
            <a:extLst>
              <a:ext uri="{FF2B5EF4-FFF2-40B4-BE49-F238E27FC236}">
                <a16:creationId xmlns:a16="http://schemas.microsoft.com/office/drawing/2014/main" id="{3AA3A0C5-5B85-42DE-9AB1-F695EBD5218B}"/>
              </a:ext>
            </a:extLst>
          </p:cNvPr>
          <p:cNvSpPr>
            <a:spLocks noGrp="1"/>
          </p:cNvSpPr>
          <p:nvPr>
            <p:ph type="body" sz="quarter" idx="13" hasCustomPrompt="1"/>
          </p:nvPr>
        </p:nvSpPr>
        <p:spPr>
          <a:xfrm>
            <a:off x="249637"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5" name="Text Placeholder 2">
            <a:extLst>
              <a:ext uri="{FF2B5EF4-FFF2-40B4-BE49-F238E27FC236}">
                <a16:creationId xmlns:a16="http://schemas.microsoft.com/office/drawing/2014/main" id="{F6C27666-F6E5-4656-8AB9-7B33E945738E}"/>
              </a:ext>
            </a:extLst>
          </p:cNvPr>
          <p:cNvSpPr>
            <a:spLocks noGrp="1"/>
          </p:cNvSpPr>
          <p:nvPr>
            <p:ph type="body" sz="quarter" idx="21" hasCustomPrompt="1"/>
          </p:nvPr>
        </p:nvSpPr>
        <p:spPr>
          <a:xfrm>
            <a:off x="2240236"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7" name="Text Placeholder 2">
            <a:extLst>
              <a:ext uri="{FF2B5EF4-FFF2-40B4-BE49-F238E27FC236}">
                <a16:creationId xmlns:a16="http://schemas.microsoft.com/office/drawing/2014/main" id="{10AE6355-EC48-4E17-B3D7-5E5022865960}"/>
              </a:ext>
            </a:extLst>
          </p:cNvPr>
          <p:cNvSpPr>
            <a:spLocks noGrp="1"/>
          </p:cNvSpPr>
          <p:nvPr>
            <p:ph type="body" sz="quarter" idx="58" hasCustomPrompt="1"/>
          </p:nvPr>
        </p:nvSpPr>
        <p:spPr>
          <a:xfrm>
            <a:off x="6217090" y="3302001"/>
            <a:ext cx="1737961"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A0E32BE6-4C32-4BB0-A995-2C9195238379}"/>
              </a:ext>
            </a:extLst>
          </p:cNvPr>
          <p:cNvSpPr>
            <a:spLocks noGrp="1"/>
          </p:cNvSpPr>
          <p:nvPr>
            <p:ph type="body" sz="quarter" idx="59" hasCustomPrompt="1"/>
          </p:nvPr>
        </p:nvSpPr>
        <p:spPr>
          <a:xfrm>
            <a:off x="10206453" y="3302001"/>
            <a:ext cx="1732685"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DFEBF866-3D45-4612-B9DC-F9003975A22F}"/>
              </a:ext>
            </a:extLst>
          </p:cNvPr>
          <p:cNvSpPr>
            <a:spLocks noGrp="1"/>
          </p:cNvSpPr>
          <p:nvPr>
            <p:ph type="body" sz="quarter" idx="19" hasCustomPrompt="1"/>
          </p:nvPr>
        </p:nvSpPr>
        <p:spPr>
          <a:xfrm>
            <a:off x="249637" y="1778001"/>
            <a:ext cx="1736368"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21" name="Text Placeholder 2">
            <a:extLst>
              <a:ext uri="{FF2B5EF4-FFF2-40B4-BE49-F238E27FC236}">
                <a16:creationId xmlns:a16="http://schemas.microsoft.com/office/drawing/2014/main" id="{5C1AACA8-3D7E-442B-BBA5-CD0F3407B493}"/>
              </a:ext>
            </a:extLst>
          </p:cNvPr>
          <p:cNvSpPr>
            <a:spLocks noGrp="1"/>
          </p:cNvSpPr>
          <p:nvPr>
            <p:ph type="body" sz="quarter" idx="62" hasCustomPrompt="1"/>
          </p:nvPr>
        </p:nvSpPr>
        <p:spPr>
          <a:xfrm>
            <a:off x="422052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22" name="Text Placeholder 2">
            <a:extLst>
              <a:ext uri="{FF2B5EF4-FFF2-40B4-BE49-F238E27FC236}">
                <a16:creationId xmlns:a16="http://schemas.microsoft.com/office/drawing/2014/main" id="{1E8FF292-B1FC-40B3-B342-ED110B01698D}"/>
              </a:ext>
            </a:extLst>
          </p:cNvPr>
          <p:cNvSpPr>
            <a:spLocks noGrp="1"/>
          </p:cNvSpPr>
          <p:nvPr>
            <p:ph type="body" sz="quarter" idx="22" hasCustomPrompt="1"/>
          </p:nvPr>
        </p:nvSpPr>
        <p:spPr>
          <a:xfrm>
            <a:off x="821086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5</a:t>
            </a:r>
          </a:p>
        </p:txBody>
      </p:sp>
      <p:sp>
        <p:nvSpPr>
          <p:cNvPr id="25" name="Text Placeholder 2">
            <a:extLst>
              <a:ext uri="{FF2B5EF4-FFF2-40B4-BE49-F238E27FC236}">
                <a16:creationId xmlns:a16="http://schemas.microsoft.com/office/drawing/2014/main" id="{7A4B0473-78A4-4BB2-A88F-2303612324DD}"/>
              </a:ext>
            </a:extLst>
          </p:cNvPr>
          <p:cNvSpPr>
            <a:spLocks noGrp="1"/>
          </p:cNvSpPr>
          <p:nvPr>
            <p:ph type="body" sz="quarter" idx="23" hasCustomPrompt="1"/>
          </p:nvPr>
        </p:nvSpPr>
        <p:spPr>
          <a:xfrm>
            <a:off x="8210863" y="3302001"/>
            <a:ext cx="174847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7" name="Text Placeholder 2">
            <a:extLst>
              <a:ext uri="{FF2B5EF4-FFF2-40B4-BE49-F238E27FC236}">
                <a16:creationId xmlns:a16="http://schemas.microsoft.com/office/drawing/2014/main" id="{C3AF7ABE-7A55-4483-AAE6-322612202BFA}"/>
              </a:ext>
            </a:extLst>
          </p:cNvPr>
          <p:cNvSpPr>
            <a:spLocks noGrp="1"/>
          </p:cNvSpPr>
          <p:nvPr>
            <p:ph type="body" sz="quarter" idx="57" hasCustomPrompt="1"/>
          </p:nvPr>
        </p:nvSpPr>
        <p:spPr>
          <a:xfrm>
            <a:off x="4224461" y="3301302"/>
            <a:ext cx="1734379" cy="279469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0931591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Many Topics">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AA680A50-70A4-4751-A029-EB7EE69909D8}"/>
              </a:ext>
            </a:extLst>
          </p:cNvPr>
          <p:cNvSpPr>
            <a:spLocks noGrp="1"/>
          </p:cNvSpPr>
          <p:nvPr>
            <p:ph type="body" sz="quarter" idx="13" hasCustomPrompt="1"/>
          </p:nvPr>
        </p:nvSpPr>
        <p:spPr>
          <a:xfrm>
            <a:off x="263980" y="3310060"/>
            <a:ext cx="170452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0" name="Text Placeholder 2">
            <a:extLst>
              <a:ext uri="{FF2B5EF4-FFF2-40B4-BE49-F238E27FC236}">
                <a16:creationId xmlns:a16="http://schemas.microsoft.com/office/drawing/2014/main" id="{C16B8AA3-11D5-4026-A6EC-13A72A653929}"/>
              </a:ext>
            </a:extLst>
          </p:cNvPr>
          <p:cNvSpPr>
            <a:spLocks noGrp="1"/>
          </p:cNvSpPr>
          <p:nvPr>
            <p:ph type="body" sz="quarter" idx="21" hasCustomPrompt="1"/>
          </p:nvPr>
        </p:nvSpPr>
        <p:spPr>
          <a:xfrm>
            <a:off x="2230513" y="3310060"/>
            <a:ext cx="1738237"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1" name="Text Placeholder 2">
            <a:extLst>
              <a:ext uri="{FF2B5EF4-FFF2-40B4-BE49-F238E27FC236}">
                <a16:creationId xmlns:a16="http://schemas.microsoft.com/office/drawing/2014/main" id="{53513016-5A6B-4084-AFD7-4D86D0BCFB80}"/>
              </a:ext>
            </a:extLst>
          </p:cNvPr>
          <p:cNvSpPr>
            <a:spLocks noGrp="1"/>
          </p:cNvSpPr>
          <p:nvPr>
            <p:ph type="body" sz="quarter" idx="57" hasCustomPrompt="1"/>
          </p:nvPr>
        </p:nvSpPr>
        <p:spPr>
          <a:xfrm>
            <a:off x="4233220" y="3310060"/>
            <a:ext cx="173578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2" name="Text Placeholder 2">
            <a:extLst>
              <a:ext uri="{FF2B5EF4-FFF2-40B4-BE49-F238E27FC236}">
                <a16:creationId xmlns:a16="http://schemas.microsoft.com/office/drawing/2014/main" id="{137BA34F-ABCB-49AB-B196-E2331F7CAD35}"/>
              </a:ext>
            </a:extLst>
          </p:cNvPr>
          <p:cNvSpPr>
            <a:spLocks noGrp="1"/>
          </p:cNvSpPr>
          <p:nvPr>
            <p:ph type="body" sz="quarter" idx="58" hasCustomPrompt="1"/>
          </p:nvPr>
        </p:nvSpPr>
        <p:spPr>
          <a:xfrm>
            <a:off x="6232247" y="3310060"/>
            <a:ext cx="1737003"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3" name="Text Placeholder 2">
            <a:extLst>
              <a:ext uri="{FF2B5EF4-FFF2-40B4-BE49-F238E27FC236}">
                <a16:creationId xmlns:a16="http://schemas.microsoft.com/office/drawing/2014/main" id="{9A9A8D1D-EAB5-48F3-BE00-DC07BF4977E7}"/>
              </a:ext>
            </a:extLst>
          </p:cNvPr>
          <p:cNvSpPr>
            <a:spLocks noGrp="1"/>
          </p:cNvSpPr>
          <p:nvPr>
            <p:ph type="body" sz="quarter" idx="59" hasCustomPrompt="1"/>
          </p:nvPr>
        </p:nvSpPr>
        <p:spPr>
          <a:xfrm>
            <a:off x="10202887" y="3310060"/>
            <a:ext cx="172463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63980" y="1782678"/>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5" name="Text Placeholder 2">
            <a:extLst>
              <a:ext uri="{FF2B5EF4-FFF2-40B4-BE49-F238E27FC236}">
                <a16:creationId xmlns:a16="http://schemas.microsoft.com/office/drawing/2014/main" id="{A6E5D107-2B2E-47E9-8F56-9671816EA0D6}"/>
              </a:ext>
            </a:extLst>
          </p:cNvPr>
          <p:cNvSpPr>
            <a:spLocks noGrp="1"/>
          </p:cNvSpPr>
          <p:nvPr>
            <p:ph type="body" sz="quarter" idx="61" hasCustomPrompt="1"/>
          </p:nvPr>
        </p:nvSpPr>
        <p:spPr>
          <a:xfrm>
            <a:off x="2230513" y="1782678"/>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6" name="Text Placeholder 2">
            <a:extLst>
              <a:ext uri="{FF2B5EF4-FFF2-40B4-BE49-F238E27FC236}">
                <a16:creationId xmlns:a16="http://schemas.microsoft.com/office/drawing/2014/main" id="{D6A6CFBB-16DB-4664-9202-9D3B97C3D024}"/>
              </a:ext>
            </a:extLst>
          </p:cNvPr>
          <p:cNvSpPr>
            <a:spLocks noGrp="1"/>
          </p:cNvSpPr>
          <p:nvPr>
            <p:ph type="body" sz="quarter" idx="62" hasCustomPrompt="1"/>
          </p:nvPr>
        </p:nvSpPr>
        <p:spPr>
          <a:xfrm>
            <a:off x="4233220" y="1782678"/>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7" name="Text Placeholder 2">
            <a:extLst>
              <a:ext uri="{FF2B5EF4-FFF2-40B4-BE49-F238E27FC236}">
                <a16:creationId xmlns:a16="http://schemas.microsoft.com/office/drawing/2014/main" id="{53FD3976-1454-4757-BAEE-A96D04070BCD}"/>
              </a:ext>
            </a:extLst>
          </p:cNvPr>
          <p:cNvSpPr>
            <a:spLocks noGrp="1"/>
          </p:cNvSpPr>
          <p:nvPr>
            <p:ph type="body" sz="quarter" idx="63" hasCustomPrompt="1"/>
          </p:nvPr>
        </p:nvSpPr>
        <p:spPr>
          <a:xfrm>
            <a:off x="6232247" y="1782678"/>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8" name="Text Placeholder 2">
            <a:extLst>
              <a:ext uri="{FF2B5EF4-FFF2-40B4-BE49-F238E27FC236}">
                <a16:creationId xmlns:a16="http://schemas.microsoft.com/office/drawing/2014/main" id="{02A81AAD-DB44-42D8-B737-234E8C1ABDAF}"/>
              </a:ext>
            </a:extLst>
          </p:cNvPr>
          <p:cNvSpPr>
            <a:spLocks noGrp="1"/>
          </p:cNvSpPr>
          <p:nvPr>
            <p:ph type="body" sz="quarter" idx="64" hasCustomPrompt="1"/>
          </p:nvPr>
        </p:nvSpPr>
        <p:spPr>
          <a:xfrm>
            <a:off x="10202887" y="1782678"/>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9" name="Text Placeholder 2">
            <a:extLst>
              <a:ext uri="{FF2B5EF4-FFF2-40B4-BE49-F238E27FC236}">
                <a16:creationId xmlns:a16="http://schemas.microsoft.com/office/drawing/2014/main" id="{65805A91-EBF2-417F-8E53-3B341B787A38}"/>
              </a:ext>
            </a:extLst>
          </p:cNvPr>
          <p:cNvSpPr>
            <a:spLocks noGrp="1"/>
          </p:cNvSpPr>
          <p:nvPr>
            <p:ph type="body" sz="quarter" idx="65" hasCustomPrompt="1"/>
          </p:nvPr>
        </p:nvSpPr>
        <p:spPr>
          <a:xfrm>
            <a:off x="263980" y="4834929"/>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0" name="Text Placeholder 2">
            <a:extLst>
              <a:ext uri="{FF2B5EF4-FFF2-40B4-BE49-F238E27FC236}">
                <a16:creationId xmlns:a16="http://schemas.microsoft.com/office/drawing/2014/main" id="{61061C8F-35FA-4168-92AA-A759423E7256}"/>
              </a:ext>
            </a:extLst>
          </p:cNvPr>
          <p:cNvSpPr>
            <a:spLocks noGrp="1"/>
          </p:cNvSpPr>
          <p:nvPr>
            <p:ph type="body" sz="quarter" idx="66" hasCustomPrompt="1"/>
          </p:nvPr>
        </p:nvSpPr>
        <p:spPr>
          <a:xfrm>
            <a:off x="2230513" y="4834929"/>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1" name="Text Placeholder 2">
            <a:extLst>
              <a:ext uri="{FF2B5EF4-FFF2-40B4-BE49-F238E27FC236}">
                <a16:creationId xmlns:a16="http://schemas.microsoft.com/office/drawing/2014/main" id="{FF2A5597-42F8-480D-830F-0A1A8F048945}"/>
              </a:ext>
            </a:extLst>
          </p:cNvPr>
          <p:cNvSpPr>
            <a:spLocks noGrp="1"/>
          </p:cNvSpPr>
          <p:nvPr>
            <p:ph type="body" sz="quarter" idx="67" hasCustomPrompt="1"/>
          </p:nvPr>
        </p:nvSpPr>
        <p:spPr>
          <a:xfrm>
            <a:off x="4233220" y="4834929"/>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2" name="Text Placeholder 2">
            <a:extLst>
              <a:ext uri="{FF2B5EF4-FFF2-40B4-BE49-F238E27FC236}">
                <a16:creationId xmlns:a16="http://schemas.microsoft.com/office/drawing/2014/main" id="{F715A09A-FBFC-4575-A2E5-72682236C978}"/>
              </a:ext>
            </a:extLst>
          </p:cNvPr>
          <p:cNvSpPr>
            <a:spLocks noGrp="1"/>
          </p:cNvSpPr>
          <p:nvPr>
            <p:ph type="body" sz="quarter" idx="68" hasCustomPrompt="1"/>
          </p:nvPr>
        </p:nvSpPr>
        <p:spPr>
          <a:xfrm>
            <a:off x="6232247" y="4834929"/>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CD3E9603-AF63-42B2-97FC-9DEFD4F60D19}"/>
              </a:ext>
            </a:extLst>
          </p:cNvPr>
          <p:cNvSpPr>
            <a:spLocks noGrp="1"/>
          </p:cNvSpPr>
          <p:nvPr>
            <p:ph type="body" sz="quarter" idx="69" hasCustomPrompt="1"/>
          </p:nvPr>
        </p:nvSpPr>
        <p:spPr>
          <a:xfrm>
            <a:off x="10202887" y="4834929"/>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397BA688-141F-443C-B009-A1A55186A96D}"/>
              </a:ext>
            </a:extLst>
          </p:cNvPr>
          <p:cNvSpPr>
            <a:spLocks noGrp="1"/>
          </p:cNvSpPr>
          <p:nvPr>
            <p:ph type="body" sz="quarter" idx="70" hasCustomPrompt="1"/>
          </p:nvPr>
        </p:nvSpPr>
        <p:spPr>
          <a:xfrm>
            <a:off x="8201321" y="3310060"/>
            <a:ext cx="173642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D273BDA3-054E-4670-8179-54EABD19177F}"/>
              </a:ext>
            </a:extLst>
          </p:cNvPr>
          <p:cNvSpPr>
            <a:spLocks noGrp="1"/>
          </p:cNvSpPr>
          <p:nvPr>
            <p:ph type="body" sz="quarter" idx="71" hasCustomPrompt="1"/>
          </p:nvPr>
        </p:nvSpPr>
        <p:spPr>
          <a:xfrm>
            <a:off x="8201321" y="1782678"/>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8EC0700A-CD49-49BF-B096-FD4A9DE41588}"/>
              </a:ext>
            </a:extLst>
          </p:cNvPr>
          <p:cNvSpPr>
            <a:spLocks noGrp="1"/>
          </p:cNvSpPr>
          <p:nvPr>
            <p:ph type="body" sz="quarter" idx="72" hasCustomPrompt="1"/>
          </p:nvPr>
        </p:nvSpPr>
        <p:spPr>
          <a:xfrm>
            <a:off x="8201321" y="4834929"/>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881DCE68-3DB6-49A3-BD3A-1178E701A20A}"/>
              </a:ext>
            </a:extLst>
          </p:cNvPr>
          <p:cNvSpPr>
            <a:spLocks noGrp="1"/>
          </p:cNvSpPr>
          <p:nvPr>
            <p:ph type="title" hasCustomPrompt="1"/>
          </p:nvPr>
        </p:nvSpPr>
        <p:spPr/>
        <p:txBody>
          <a:bodyPr/>
          <a:lstStyle>
            <a:lvl1pPr>
              <a:defRPr/>
            </a:lvl1pPr>
          </a:lstStyle>
          <a:p>
            <a:r>
              <a:rPr lang="en-US"/>
              <a:t>Many Topics</a:t>
            </a:r>
          </a:p>
        </p:txBody>
      </p:sp>
    </p:spTree>
    <p:extLst>
      <p:ext uri="{BB962C8B-B14F-4D97-AF65-F5344CB8AC3E}">
        <p14:creationId xmlns:p14="http://schemas.microsoft.com/office/powerpoint/2010/main" val="359096858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Many Topics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lvl1pPr>
          </a:lstStyle>
          <a:p>
            <a:pPr lvl="0"/>
            <a:r>
              <a:rPr lang="en-US"/>
              <a:t>Many Topics and Icons</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51174" y="2159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1" name="Text Placeholder 2">
            <a:extLst>
              <a:ext uri="{FF2B5EF4-FFF2-40B4-BE49-F238E27FC236}">
                <a16:creationId xmlns:a16="http://schemas.microsoft.com/office/drawing/2014/main" id="{BD7A1162-DDB3-4687-A4BE-13BC0874E3D8}"/>
              </a:ext>
            </a:extLst>
          </p:cNvPr>
          <p:cNvSpPr>
            <a:spLocks noGrp="1"/>
          </p:cNvSpPr>
          <p:nvPr>
            <p:ph type="body" sz="quarter" idx="73" hasCustomPrompt="1"/>
          </p:nvPr>
        </p:nvSpPr>
        <p:spPr>
          <a:xfrm>
            <a:off x="251174" y="177687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2" name="Text Placeholder 2">
            <a:extLst>
              <a:ext uri="{FF2B5EF4-FFF2-40B4-BE49-F238E27FC236}">
                <a16:creationId xmlns:a16="http://schemas.microsoft.com/office/drawing/2014/main" id="{360759F5-3720-4236-9B46-795DFCA3F4A8}"/>
              </a:ext>
            </a:extLst>
          </p:cNvPr>
          <p:cNvSpPr>
            <a:spLocks noGrp="1"/>
          </p:cNvSpPr>
          <p:nvPr>
            <p:ph type="body" sz="quarter" idx="74" hasCustomPrompt="1"/>
          </p:nvPr>
        </p:nvSpPr>
        <p:spPr>
          <a:xfrm>
            <a:off x="2237083" y="2159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3" name="Text Placeholder 2">
            <a:extLst>
              <a:ext uri="{FF2B5EF4-FFF2-40B4-BE49-F238E27FC236}">
                <a16:creationId xmlns:a16="http://schemas.microsoft.com/office/drawing/2014/main" id="{1369F43B-C4D7-4655-9CE1-9232FE5A1F3B}"/>
              </a:ext>
            </a:extLst>
          </p:cNvPr>
          <p:cNvSpPr>
            <a:spLocks noGrp="1"/>
          </p:cNvSpPr>
          <p:nvPr>
            <p:ph type="body" sz="quarter" idx="75" hasCustomPrompt="1"/>
          </p:nvPr>
        </p:nvSpPr>
        <p:spPr>
          <a:xfrm>
            <a:off x="2237083" y="177687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4" name="Text Placeholder 2">
            <a:extLst>
              <a:ext uri="{FF2B5EF4-FFF2-40B4-BE49-F238E27FC236}">
                <a16:creationId xmlns:a16="http://schemas.microsoft.com/office/drawing/2014/main" id="{FA55BF20-ED4C-4895-B6AD-092BABA28D38}"/>
              </a:ext>
            </a:extLst>
          </p:cNvPr>
          <p:cNvSpPr>
            <a:spLocks noGrp="1"/>
          </p:cNvSpPr>
          <p:nvPr>
            <p:ph type="body" sz="quarter" idx="76" hasCustomPrompt="1"/>
          </p:nvPr>
        </p:nvSpPr>
        <p:spPr>
          <a:xfrm>
            <a:off x="10205143"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5" name="Text Placeholder 2">
            <a:extLst>
              <a:ext uri="{FF2B5EF4-FFF2-40B4-BE49-F238E27FC236}">
                <a16:creationId xmlns:a16="http://schemas.microsoft.com/office/drawing/2014/main" id="{ED87EE79-36D7-4411-8EE9-C2016B59D481}"/>
              </a:ext>
            </a:extLst>
          </p:cNvPr>
          <p:cNvSpPr>
            <a:spLocks noGrp="1"/>
          </p:cNvSpPr>
          <p:nvPr>
            <p:ph type="body" sz="quarter" idx="77" hasCustomPrompt="1"/>
          </p:nvPr>
        </p:nvSpPr>
        <p:spPr>
          <a:xfrm>
            <a:off x="10205143"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6" name="Text Placeholder 2">
            <a:extLst>
              <a:ext uri="{FF2B5EF4-FFF2-40B4-BE49-F238E27FC236}">
                <a16:creationId xmlns:a16="http://schemas.microsoft.com/office/drawing/2014/main" id="{69C045E2-22D8-4A5D-879C-03CEE53C4453}"/>
              </a:ext>
            </a:extLst>
          </p:cNvPr>
          <p:cNvSpPr>
            <a:spLocks noGrp="1"/>
          </p:cNvSpPr>
          <p:nvPr>
            <p:ph type="body" sz="quarter" idx="78" hasCustomPrompt="1"/>
          </p:nvPr>
        </p:nvSpPr>
        <p:spPr>
          <a:xfrm>
            <a:off x="819407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7" name="Text Placeholder 2">
            <a:extLst>
              <a:ext uri="{FF2B5EF4-FFF2-40B4-BE49-F238E27FC236}">
                <a16:creationId xmlns:a16="http://schemas.microsoft.com/office/drawing/2014/main" id="{BB4A94BE-9537-4719-AA7F-E6B92CF9E465}"/>
              </a:ext>
            </a:extLst>
          </p:cNvPr>
          <p:cNvSpPr>
            <a:spLocks noGrp="1"/>
          </p:cNvSpPr>
          <p:nvPr>
            <p:ph type="body" sz="quarter" idx="79" hasCustomPrompt="1"/>
          </p:nvPr>
        </p:nvSpPr>
        <p:spPr>
          <a:xfrm>
            <a:off x="8194076" y="1776874"/>
            <a:ext cx="1731538" cy="254988"/>
          </a:xfrm>
        </p:spPr>
        <p:txBody>
          <a:bodyPr/>
          <a:lstStyle>
            <a:lvl1pPr>
              <a:defRPr sz="1667" b="0">
                <a:latin typeface="HoloLens MDL2 Assets" panose="050A0102010101010101" pitchFamily="18" charset="0"/>
              </a:defRPr>
            </a:lvl1pPr>
            <a:lvl2pPr>
              <a:defRPr sz="1667"/>
            </a:lvl2pPr>
            <a:lvl3pPr>
              <a:defRPr/>
            </a:lvl3pPr>
            <a:lvl4pPr>
              <a:defRPr/>
            </a:lvl4pPr>
            <a:lvl5pPr>
              <a:defRPr/>
            </a:lvl5pPr>
          </a:lstStyle>
          <a:p>
            <a:r>
              <a:rPr lang="en-US"/>
              <a:t></a:t>
            </a:r>
          </a:p>
        </p:txBody>
      </p:sp>
      <p:sp>
        <p:nvSpPr>
          <p:cNvPr id="28" name="Text Placeholder 2">
            <a:extLst>
              <a:ext uri="{FF2B5EF4-FFF2-40B4-BE49-F238E27FC236}">
                <a16:creationId xmlns:a16="http://schemas.microsoft.com/office/drawing/2014/main" id="{D33084FA-74A2-4344-9D17-9F78DDF9CF01}"/>
              </a:ext>
            </a:extLst>
          </p:cNvPr>
          <p:cNvSpPr>
            <a:spLocks noGrp="1"/>
          </p:cNvSpPr>
          <p:nvPr>
            <p:ph type="body" sz="quarter" idx="80" hasCustomPrompt="1"/>
          </p:nvPr>
        </p:nvSpPr>
        <p:spPr>
          <a:xfrm>
            <a:off x="6238745"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4" name="Text Placeholder 2">
            <a:extLst>
              <a:ext uri="{FF2B5EF4-FFF2-40B4-BE49-F238E27FC236}">
                <a16:creationId xmlns:a16="http://schemas.microsoft.com/office/drawing/2014/main" id="{166DAC43-1450-43F5-8721-ECB7F9D8E0CF}"/>
              </a:ext>
            </a:extLst>
          </p:cNvPr>
          <p:cNvSpPr>
            <a:spLocks noGrp="1"/>
          </p:cNvSpPr>
          <p:nvPr>
            <p:ph type="body" sz="quarter" idx="81" hasCustomPrompt="1"/>
          </p:nvPr>
        </p:nvSpPr>
        <p:spPr>
          <a:xfrm>
            <a:off x="6238744"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5" name="Text Placeholder 2">
            <a:extLst>
              <a:ext uri="{FF2B5EF4-FFF2-40B4-BE49-F238E27FC236}">
                <a16:creationId xmlns:a16="http://schemas.microsoft.com/office/drawing/2014/main" id="{2BA9FBDF-7A2E-4A98-AF4E-17E657791BDB}"/>
              </a:ext>
            </a:extLst>
          </p:cNvPr>
          <p:cNvSpPr>
            <a:spLocks noGrp="1"/>
          </p:cNvSpPr>
          <p:nvPr>
            <p:ph type="body" sz="quarter" idx="82" hasCustomPrompt="1"/>
          </p:nvPr>
        </p:nvSpPr>
        <p:spPr>
          <a:xfrm>
            <a:off x="422858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6" name="Text Placeholder 2">
            <a:extLst>
              <a:ext uri="{FF2B5EF4-FFF2-40B4-BE49-F238E27FC236}">
                <a16:creationId xmlns:a16="http://schemas.microsoft.com/office/drawing/2014/main" id="{E96C4A00-6F3D-46F4-A1A7-F739A9261B63}"/>
              </a:ext>
            </a:extLst>
          </p:cNvPr>
          <p:cNvSpPr>
            <a:spLocks noGrp="1"/>
          </p:cNvSpPr>
          <p:nvPr>
            <p:ph type="body" sz="quarter" idx="83" hasCustomPrompt="1"/>
          </p:nvPr>
        </p:nvSpPr>
        <p:spPr>
          <a:xfrm>
            <a:off x="4228586"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7" name="Text Placeholder 2">
            <a:extLst>
              <a:ext uri="{FF2B5EF4-FFF2-40B4-BE49-F238E27FC236}">
                <a16:creationId xmlns:a16="http://schemas.microsoft.com/office/drawing/2014/main" id="{7DC9CD68-8CF9-4CAF-9B71-EA18330D4CC4}"/>
              </a:ext>
            </a:extLst>
          </p:cNvPr>
          <p:cNvSpPr>
            <a:spLocks noGrp="1"/>
          </p:cNvSpPr>
          <p:nvPr>
            <p:ph type="body" sz="quarter" idx="84" hasCustomPrompt="1"/>
          </p:nvPr>
        </p:nvSpPr>
        <p:spPr>
          <a:xfrm>
            <a:off x="251174" y="3688436"/>
            <a:ext cx="1717327"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8" name="Text Placeholder 2">
            <a:extLst>
              <a:ext uri="{FF2B5EF4-FFF2-40B4-BE49-F238E27FC236}">
                <a16:creationId xmlns:a16="http://schemas.microsoft.com/office/drawing/2014/main" id="{7A88C315-BE60-4210-A491-9C6EAF8355EE}"/>
              </a:ext>
            </a:extLst>
          </p:cNvPr>
          <p:cNvSpPr>
            <a:spLocks noGrp="1"/>
          </p:cNvSpPr>
          <p:nvPr>
            <p:ph type="body" sz="quarter" idx="85" hasCustomPrompt="1"/>
          </p:nvPr>
        </p:nvSpPr>
        <p:spPr>
          <a:xfrm>
            <a:off x="251174" y="330595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9" name="Text Placeholder 2">
            <a:extLst>
              <a:ext uri="{FF2B5EF4-FFF2-40B4-BE49-F238E27FC236}">
                <a16:creationId xmlns:a16="http://schemas.microsoft.com/office/drawing/2014/main" id="{69EF5D84-696E-4B9B-BA5A-7648FB7036C1}"/>
              </a:ext>
            </a:extLst>
          </p:cNvPr>
          <p:cNvSpPr>
            <a:spLocks noGrp="1"/>
          </p:cNvSpPr>
          <p:nvPr>
            <p:ph type="body" sz="quarter" idx="86" hasCustomPrompt="1"/>
          </p:nvPr>
        </p:nvSpPr>
        <p:spPr>
          <a:xfrm>
            <a:off x="2237083" y="3688436"/>
            <a:ext cx="1731668"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0" name="Text Placeholder 2">
            <a:extLst>
              <a:ext uri="{FF2B5EF4-FFF2-40B4-BE49-F238E27FC236}">
                <a16:creationId xmlns:a16="http://schemas.microsoft.com/office/drawing/2014/main" id="{9A891355-9320-4469-ACB8-5CF85F4B028E}"/>
              </a:ext>
            </a:extLst>
          </p:cNvPr>
          <p:cNvSpPr>
            <a:spLocks noGrp="1"/>
          </p:cNvSpPr>
          <p:nvPr>
            <p:ph type="body" sz="quarter" idx="87" hasCustomPrompt="1"/>
          </p:nvPr>
        </p:nvSpPr>
        <p:spPr>
          <a:xfrm>
            <a:off x="2237083" y="330595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1" name="Text Placeholder 2">
            <a:extLst>
              <a:ext uri="{FF2B5EF4-FFF2-40B4-BE49-F238E27FC236}">
                <a16:creationId xmlns:a16="http://schemas.microsoft.com/office/drawing/2014/main" id="{12D55330-5340-40D2-A16C-43139D3CEC6F}"/>
              </a:ext>
            </a:extLst>
          </p:cNvPr>
          <p:cNvSpPr>
            <a:spLocks noGrp="1"/>
          </p:cNvSpPr>
          <p:nvPr>
            <p:ph type="body" sz="quarter" idx="88" hasCustomPrompt="1"/>
          </p:nvPr>
        </p:nvSpPr>
        <p:spPr>
          <a:xfrm>
            <a:off x="10205143"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2" name="Text Placeholder 2">
            <a:extLst>
              <a:ext uri="{FF2B5EF4-FFF2-40B4-BE49-F238E27FC236}">
                <a16:creationId xmlns:a16="http://schemas.microsoft.com/office/drawing/2014/main" id="{10805A0D-B6C6-4D59-8119-2224C7CCE348}"/>
              </a:ext>
            </a:extLst>
          </p:cNvPr>
          <p:cNvSpPr>
            <a:spLocks noGrp="1"/>
          </p:cNvSpPr>
          <p:nvPr>
            <p:ph type="body" sz="quarter" idx="89" hasCustomPrompt="1"/>
          </p:nvPr>
        </p:nvSpPr>
        <p:spPr>
          <a:xfrm>
            <a:off x="10205143"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3" name="Text Placeholder 2">
            <a:extLst>
              <a:ext uri="{FF2B5EF4-FFF2-40B4-BE49-F238E27FC236}">
                <a16:creationId xmlns:a16="http://schemas.microsoft.com/office/drawing/2014/main" id="{5554261F-906C-4712-B332-0B97D0F5F6D5}"/>
              </a:ext>
            </a:extLst>
          </p:cNvPr>
          <p:cNvSpPr>
            <a:spLocks noGrp="1"/>
          </p:cNvSpPr>
          <p:nvPr>
            <p:ph type="body" sz="quarter" idx="90" hasCustomPrompt="1"/>
          </p:nvPr>
        </p:nvSpPr>
        <p:spPr>
          <a:xfrm>
            <a:off x="819407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4" name="Text Placeholder 2">
            <a:extLst>
              <a:ext uri="{FF2B5EF4-FFF2-40B4-BE49-F238E27FC236}">
                <a16:creationId xmlns:a16="http://schemas.microsoft.com/office/drawing/2014/main" id="{5F3FC23F-003C-45E7-B780-B8B6AB9E7C02}"/>
              </a:ext>
            </a:extLst>
          </p:cNvPr>
          <p:cNvSpPr>
            <a:spLocks noGrp="1"/>
          </p:cNvSpPr>
          <p:nvPr>
            <p:ph type="body" sz="quarter" idx="91" hasCustomPrompt="1"/>
          </p:nvPr>
        </p:nvSpPr>
        <p:spPr>
          <a:xfrm>
            <a:off x="8194076"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5" name="Text Placeholder 2">
            <a:extLst>
              <a:ext uri="{FF2B5EF4-FFF2-40B4-BE49-F238E27FC236}">
                <a16:creationId xmlns:a16="http://schemas.microsoft.com/office/drawing/2014/main" id="{98CD9FE6-310F-4DD6-B23F-80907FEE6F42}"/>
              </a:ext>
            </a:extLst>
          </p:cNvPr>
          <p:cNvSpPr>
            <a:spLocks noGrp="1"/>
          </p:cNvSpPr>
          <p:nvPr>
            <p:ph type="body" sz="quarter" idx="92" hasCustomPrompt="1"/>
          </p:nvPr>
        </p:nvSpPr>
        <p:spPr>
          <a:xfrm>
            <a:off x="6238745"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6" name="Text Placeholder 2">
            <a:extLst>
              <a:ext uri="{FF2B5EF4-FFF2-40B4-BE49-F238E27FC236}">
                <a16:creationId xmlns:a16="http://schemas.microsoft.com/office/drawing/2014/main" id="{6EDD7F25-B986-4418-98C3-9046580C54D3}"/>
              </a:ext>
            </a:extLst>
          </p:cNvPr>
          <p:cNvSpPr>
            <a:spLocks noGrp="1"/>
          </p:cNvSpPr>
          <p:nvPr>
            <p:ph type="body" sz="quarter" idx="93" hasCustomPrompt="1"/>
          </p:nvPr>
        </p:nvSpPr>
        <p:spPr>
          <a:xfrm>
            <a:off x="6238744"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7" name="Text Placeholder 2">
            <a:extLst>
              <a:ext uri="{FF2B5EF4-FFF2-40B4-BE49-F238E27FC236}">
                <a16:creationId xmlns:a16="http://schemas.microsoft.com/office/drawing/2014/main" id="{33B689AA-4B4A-4E67-ABA1-6094EECBAE7E}"/>
              </a:ext>
            </a:extLst>
          </p:cNvPr>
          <p:cNvSpPr>
            <a:spLocks noGrp="1"/>
          </p:cNvSpPr>
          <p:nvPr>
            <p:ph type="body" sz="quarter" idx="94" hasCustomPrompt="1"/>
          </p:nvPr>
        </p:nvSpPr>
        <p:spPr>
          <a:xfrm>
            <a:off x="422858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8" name="Text Placeholder 2">
            <a:extLst>
              <a:ext uri="{FF2B5EF4-FFF2-40B4-BE49-F238E27FC236}">
                <a16:creationId xmlns:a16="http://schemas.microsoft.com/office/drawing/2014/main" id="{AA3D3682-9A12-4007-B1B7-6E98AF5AF38E}"/>
              </a:ext>
            </a:extLst>
          </p:cNvPr>
          <p:cNvSpPr>
            <a:spLocks noGrp="1"/>
          </p:cNvSpPr>
          <p:nvPr>
            <p:ph type="body" sz="quarter" idx="95" hasCustomPrompt="1"/>
          </p:nvPr>
        </p:nvSpPr>
        <p:spPr>
          <a:xfrm>
            <a:off x="4228586" y="3305954"/>
            <a:ext cx="1731538" cy="254988"/>
          </a:xfrm>
        </p:spPr>
        <p:txBody>
          <a:bodyPr/>
          <a:lstStyle>
            <a:lvl1pPr>
              <a:defRPr sz="1667">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9" name="Text Placeholder 2">
            <a:extLst>
              <a:ext uri="{FF2B5EF4-FFF2-40B4-BE49-F238E27FC236}">
                <a16:creationId xmlns:a16="http://schemas.microsoft.com/office/drawing/2014/main" id="{FB28064F-4EE3-4807-814C-F81144F34D7A}"/>
              </a:ext>
            </a:extLst>
          </p:cNvPr>
          <p:cNvSpPr>
            <a:spLocks noGrp="1"/>
          </p:cNvSpPr>
          <p:nvPr>
            <p:ph type="body" sz="quarter" idx="96" hasCustomPrompt="1"/>
          </p:nvPr>
        </p:nvSpPr>
        <p:spPr>
          <a:xfrm>
            <a:off x="251174" y="5207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0" name="Text Placeholder 2">
            <a:extLst>
              <a:ext uri="{FF2B5EF4-FFF2-40B4-BE49-F238E27FC236}">
                <a16:creationId xmlns:a16="http://schemas.microsoft.com/office/drawing/2014/main" id="{D714B161-8C27-48EE-8956-92888AD197F7}"/>
              </a:ext>
            </a:extLst>
          </p:cNvPr>
          <p:cNvSpPr>
            <a:spLocks noGrp="1"/>
          </p:cNvSpPr>
          <p:nvPr>
            <p:ph type="body" sz="quarter" idx="97" hasCustomPrompt="1"/>
          </p:nvPr>
        </p:nvSpPr>
        <p:spPr>
          <a:xfrm>
            <a:off x="251174" y="482741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1" name="Text Placeholder 2">
            <a:extLst>
              <a:ext uri="{FF2B5EF4-FFF2-40B4-BE49-F238E27FC236}">
                <a16:creationId xmlns:a16="http://schemas.microsoft.com/office/drawing/2014/main" id="{E4274FEB-47C9-4D1B-A4EA-2C674351375B}"/>
              </a:ext>
            </a:extLst>
          </p:cNvPr>
          <p:cNvSpPr>
            <a:spLocks noGrp="1"/>
          </p:cNvSpPr>
          <p:nvPr>
            <p:ph type="body" sz="quarter" idx="98" hasCustomPrompt="1"/>
          </p:nvPr>
        </p:nvSpPr>
        <p:spPr>
          <a:xfrm>
            <a:off x="2237083" y="5207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2" name="Text Placeholder 2">
            <a:extLst>
              <a:ext uri="{FF2B5EF4-FFF2-40B4-BE49-F238E27FC236}">
                <a16:creationId xmlns:a16="http://schemas.microsoft.com/office/drawing/2014/main" id="{D9F8BF7F-0AE9-4EC1-AC9A-586CEEA96CC8}"/>
              </a:ext>
            </a:extLst>
          </p:cNvPr>
          <p:cNvSpPr>
            <a:spLocks noGrp="1"/>
          </p:cNvSpPr>
          <p:nvPr>
            <p:ph type="body" sz="quarter" idx="99" hasCustomPrompt="1"/>
          </p:nvPr>
        </p:nvSpPr>
        <p:spPr>
          <a:xfrm>
            <a:off x="2237083" y="482741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3" name="Text Placeholder 2">
            <a:extLst>
              <a:ext uri="{FF2B5EF4-FFF2-40B4-BE49-F238E27FC236}">
                <a16:creationId xmlns:a16="http://schemas.microsoft.com/office/drawing/2014/main" id="{0BD004BD-5028-43B8-82FB-E46251A93FA2}"/>
              </a:ext>
            </a:extLst>
          </p:cNvPr>
          <p:cNvSpPr>
            <a:spLocks noGrp="1"/>
          </p:cNvSpPr>
          <p:nvPr>
            <p:ph type="body" sz="quarter" idx="100" hasCustomPrompt="1"/>
          </p:nvPr>
        </p:nvSpPr>
        <p:spPr>
          <a:xfrm>
            <a:off x="10205143"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4" name="Text Placeholder 2">
            <a:extLst>
              <a:ext uri="{FF2B5EF4-FFF2-40B4-BE49-F238E27FC236}">
                <a16:creationId xmlns:a16="http://schemas.microsoft.com/office/drawing/2014/main" id="{48E4D7E7-65E7-4547-82F9-10810BE85A46}"/>
              </a:ext>
            </a:extLst>
          </p:cNvPr>
          <p:cNvSpPr>
            <a:spLocks noGrp="1"/>
          </p:cNvSpPr>
          <p:nvPr>
            <p:ph type="body" sz="quarter" idx="101" hasCustomPrompt="1"/>
          </p:nvPr>
        </p:nvSpPr>
        <p:spPr>
          <a:xfrm>
            <a:off x="10205143"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5" name="Text Placeholder 2">
            <a:extLst>
              <a:ext uri="{FF2B5EF4-FFF2-40B4-BE49-F238E27FC236}">
                <a16:creationId xmlns:a16="http://schemas.microsoft.com/office/drawing/2014/main" id="{B4BAA642-9028-4EC9-8D88-8027461C2714}"/>
              </a:ext>
            </a:extLst>
          </p:cNvPr>
          <p:cNvSpPr>
            <a:spLocks noGrp="1"/>
          </p:cNvSpPr>
          <p:nvPr>
            <p:ph type="body" sz="quarter" idx="102" hasCustomPrompt="1"/>
          </p:nvPr>
        </p:nvSpPr>
        <p:spPr>
          <a:xfrm>
            <a:off x="819407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6" name="Text Placeholder 2">
            <a:extLst>
              <a:ext uri="{FF2B5EF4-FFF2-40B4-BE49-F238E27FC236}">
                <a16:creationId xmlns:a16="http://schemas.microsoft.com/office/drawing/2014/main" id="{7DBE6CA7-CDAA-4986-8C10-76A0DBD86A3E}"/>
              </a:ext>
            </a:extLst>
          </p:cNvPr>
          <p:cNvSpPr>
            <a:spLocks noGrp="1"/>
          </p:cNvSpPr>
          <p:nvPr>
            <p:ph type="body" sz="quarter" idx="103" hasCustomPrompt="1"/>
          </p:nvPr>
        </p:nvSpPr>
        <p:spPr>
          <a:xfrm>
            <a:off x="819407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7" name="Text Placeholder 2">
            <a:extLst>
              <a:ext uri="{FF2B5EF4-FFF2-40B4-BE49-F238E27FC236}">
                <a16:creationId xmlns:a16="http://schemas.microsoft.com/office/drawing/2014/main" id="{4EFD5860-CD03-4B21-A75B-B6855B4FA909}"/>
              </a:ext>
            </a:extLst>
          </p:cNvPr>
          <p:cNvSpPr>
            <a:spLocks noGrp="1"/>
          </p:cNvSpPr>
          <p:nvPr>
            <p:ph type="body" sz="quarter" idx="104" hasCustomPrompt="1"/>
          </p:nvPr>
        </p:nvSpPr>
        <p:spPr>
          <a:xfrm>
            <a:off x="6238745"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8" name="Text Placeholder 2">
            <a:extLst>
              <a:ext uri="{FF2B5EF4-FFF2-40B4-BE49-F238E27FC236}">
                <a16:creationId xmlns:a16="http://schemas.microsoft.com/office/drawing/2014/main" id="{2107C94E-81C2-401D-A079-3E56890FA32E}"/>
              </a:ext>
            </a:extLst>
          </p:cNvPr>
          <p:cNvSpPr>
            <a:spLocks noGrp="1"/>
          </p:cNvSpPr>
          <p:nvPr>
            <p:ph type="body" sz="quarter" idx="105" hasCustomPrompt="1"/>
          </p:nvPr>
        </p:nvSpPr>
        <p:spPr>
          <a:xfrm>
            <a:off x="6238744"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9" name="Text Placeholder 2">
            <a:extLst>
              <a:ext uri="{FF2B5EF4-FFF2-40B4-BE49-F238E27FC236}">
                <a16:creationId xmlns:a16="http://schemas.microsoft.com/office/drawing/2014/main" id="{AECBAE79-6CFE-465E-8A30-91DE4058F70F}"/>
              </a:ext>
            </a:extLst>
          </p:cNvPr>
          <p:cNvSpPr>
            <a:spLocks noGrp="1"/>
          </p:cNvSpPr>
          <p:nvPr>
            <p:ph type="body" sz="quarter" idx="106" hasCustomPrompt="1"/>
          </p:nvPr>
        </p:nvSpPr>
        <p:spPr>
          <a:xfrm>
            <a:off x="422858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70" name="Text Placeholder 2">
            <a:extLst>
              <a:ext uri="{FF2B5EF4-FFF2-40B4-BE49-F238E27FC236}">
                <a16:creationId xmlns:a16="http://schemas.microsoft.com/office/drawing/2014/main" id="{746AE503-545A-4C46-9479-7CE78E982E5F}"/>
              </a:ext>
            </a:extLst>
          </p:cNvPr>
          <p:cNvSpPr>
            <a:spLocks noGrp="1"/>
          </p:cNvSpPr>
          <p:nvPr>
            <p:ph type="body" sz="quarter" idx="107" hasCustomPrompt="1"/>
          </p:nvPr>
        </p:nvSpPr>
        <p:spPr>
          <a:xfrm>
            <a:off x="422858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Tree>
    <p:extLst>
      <p:ext uri="{BB962C8B-B14F-4D97-AF65-F5344CB8AC3E}">
        <p14:creationId xmlns:p14="http://schemas.microsoft.com/office/powerpoint/2010/main" val="216891605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Nine Topics and Icons Inver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pPr lvl="0"/>
            <a:r>
              <a:rPr lang="en-US"/>
              <a:t>Many Topics and Icons</a:t>
            </a:r>
          </a:p>
        </p:txBody>
      </p:sp>
      <p:sp>
        <p:nvSpPr>
          <p:cNvPr id="26" name="Text Placeholder 1">
            <a:extLst>
              <a:ext uri="{FF2B5EF4-FFF2-40B4-BE49-F238E27FC236}">
                <a16:creationId xmlns:a16="http://schemas.microsoft.com/office/drawing/2014/main" id="{90EAD9FE-2EAB-4F58-A581-5C152BE22558}"/>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F5000050-8460-4110-B6A9-E56703DB2CC9}"/>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34" name="Text Placeholder 1">
            <a:extLst>
              <a:ext uri="{FF2B5EF4-FFF2-40B4-BE49-F238E27FC236}">
                <a16:creationId xmlns:a16="http://schemas.microsoft.com/office/drawing/2014/main" id="{3AC07F9D-F82D-4BED-A7E4-8C069974521E}"/>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45" name="Text Placeholder 2">
            <a:extLst>
              <a:ext uri="{FF2B5EF4-FFF2-40B4-BE49-F238E27FC236}">
                <a16:creationId xmlns:a16="http://schemas.microsoft.com/office/drawing/2014/main" id="{87C081EB-8A82-47EA-B920-A3075549D30D}"/>
              </a:ext>
            </a:extLst>
          </p:cNvPr>
          <p:cNvSpPr>
            <a:spLocks noGrp="1"/>
          </p:cNvSpPr>
          <p:nvPr>
            <p:ph type="body" sz="quarter" idx="59" hasCustomPrompt="1"/>
          </p:nvPr>
        </p:nvSpPr>
        <p:spPr>
          <a:xfrm>
            <a:off x="8696740" y="3299897"/>
            <a:ext cx="3251421"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6" name="Text Placeholder 2">
            <a:extLst>
              <a:ext uri="{FF2B5EF4-FFF2-40B4-BE49-F238E27FC236}">
                <a16:creationId xmlns:a16="http://schemas.microsoft.com/office/drawing/2014/main" id="{A8EF654E-2AC6-458C-B0DA-E7D9B7431898}"/>
              </a:ext>
            </a:extLst>
          </p:cNvPr>
          <p:cNvSpPr>
            <a:spLocks noGrp="1"/>
          </p:cNvSpPr>
          <p:nvPr>
            <p:ph type="body" sz="quarter" idx="64" hasCustomPrompt="1"/>
          </p:nvPr>
        </p:nvSpPr>
        <p:spPr>
          <a:xfrm>
            <a:off x="8696740" y="1778000"/>
            <a:ext cx="3251421"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7" name="Text Placeholder 2">
            <a:extLst>
              <a:ext uri="{FF2B5EF4-FFF2-40B4-BE49-F238E27FC236}">
                <a16:creationId xmlns:a16="http://schemas.microsoft.com/office/drawing/2014/main" id="{D1477C88-69D1-46F5-9A91-633647BCFABA}"/>
              </a:ext>
            </a:extLst>
          </p:cNvPr>
          <p:cNvSpPr>
            <a:spLocks noGrp="1"/>
          </p:cNvSpPr>
          <p:nvPr>
            <p:ph type="body" sz="quarter" idx="81" hasCustomPrompt="1"/>
          </p:nvPr>
        </p:nvSpPr>
        <p:spPr>
          <a:xfrm>
            <a:off x="8696740" y="4821381"/>
            <a:ext cx="3251421" cy="126445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8" name="Text Placeholder 1">
            <a:extLst>
              <a:ext uri="{FF2B5EF4-FFF2-40B4-BE49-F238E27FC236}">
                <a16:creationId xmlns:a16="http://schemas.microsoft.com/office/drawing/2014/main" id="{C2B699D2-64B9-40C6-80C9-BCDAB5037356}"/>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1A715DDA-14CE-453A-855E-6615C745A65D}"/>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31AD2F60-D8BB-440C-8E2D-92B37015A15E}"/>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D9A211F4-0FA7-4210-BD10-87A87A2F9770}"/>
              </a:ext>
            </a:extLst>
          </p:cNvPr>
          <p:cNvSpPr>
            <a:spLocks noGrp="1"/>
          </p:cNvSpPr>
          <p:nvPr>
            <p:ph type="body" sz="quarter" idx="85" hasCustomPrompt="1"/>
          </p:nvPr>
        </p:nvSpPr>
        <p:spPr>
          <a:xfrm>
            <a:off x="4724180" y="3299897"/>
            <a:ext cx="3242184" cy="126606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5" name="Text Placeholder 2">
            <a:extLst>
              <a:ext uri="{FF2B5EF4-FFF2-40B4-BE49-F238E27FC236}">
                <a16:creationId xmlns:a16="http://schemas.microsoft.com/office/drawing/2014/main" id="{2B32DC80-DE1A-44E1-A7FD-7EF7A379D458}"/>
              </a:ext>
            </a:extLst>
          </p:cNvPr>
          <p:cNvSpPr>
            <a:spLocks noGrp="1"/>
          </p:cNvSpPr>
          <p:nvPr>
            <p:ph type="body" sz="quarter" idx="86" hasCustomPrompt="1"/>
          </p:nvPr>
        </p:nvSpPr>
        <p:spPr>
          <a:xfrm>
            <a:off x="4724180" y="1778000"/>
            <a:ext cx="3232948"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6" name="Text Placeholder 2">
            <a:extLst>
              <a:ext uri="{FF2B5EF4-FFF2-40B4-BE49-F238E27FC236}">
                <a16:creationId xmlns:a16="http://schemas.microsoft.com/office/drawing/2014/main" id="{7AD340BC-4891-4EE1-86B1-FE29D8C6A0B6}"/>
              </a:ext>
            </a:extLst>
          </p:cNvPr>
          <p:cNvSpPr>
            <a:spLocks noGrp="1"/>
          </p:cNvSpPr>
          <p:nvPr>
            <p:ph type="body" sz="quarter" idx="87" hasCustomPrompt="1"/>
          </p:nvPr>
        </p:nvSpPr>
        <p:spPr>
          <a:xfrm>
            <a:off x="4724180" y="4821381"/>
            <a:ext cx="3242184" cy="1255458"/>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7" name="Text Placeholder 1">
            <a:extLst>
              <a:ext uri="{FF2B5EF4-FFF2-40B4-BE49-F238E27FC236}">
                <a16:creationId xmlns:a16="http://schemas.microsoft.com/office/drawing/2014/main" id="{FA304E43-84F0-48B3-9545-978AC7EF59F9}"/>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8" name="Text Placeholder 1">
            <a:extLst>
              <a:ext uri="{FF2B5EF4-FFF2-40B4-BE49-F238E27FC236}">
                <a16:creationId xmlns:a16="http://schemas.microsoft.com/office/drawing/2014/main" id="{24FF74CD-3108-4475-824F-CE5E68A2137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9" name="Text Placeholder 1">
            <a:extLst>
              <a:ext uri="{FF2B5EF4-FFF2-40B4-BE49-F238E27FC236}">
                <a16:creationId xmlns:a16="http://schemas.microsoft.com/office/drawing/2014/main" id="{DBE983BB-593A-4D52-9C3D-D930BE15CCB5}"/>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60" name="Text Placeholder 2">
            <a:extLst>
              <a:ext uri="{FF2B5EF4-FFF2-40B4-BE49-F238E27FC236}">
                <a16:creationId xmlns:a16="http://schemas.microsoft.com/office/drawing/2014/main" id="{056E6602-CA2F-4093-A780-697F23109EB8}"/>
              </a:ext>
            </a:extLst>
          </p:cNvPr>
          <p:cNvSpPr>
            <a:spLocks noGrp="1"/>
          </p:cNvSpPr>
          <p:nvPr>
            <p:ph type="body" sz="quarter" idx="91" hasCustomPrompt="1"/>
          </p:nvPr>
        </p:nvSpPr>
        <p:spPr>
          <a:xfrm>
            <a:off x="747875" y="3299897"/>
            <a:ext cx="3228380" cy="127210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1" name="Text Placeholder 2">
            <a:extLst>
              <a:ext uri="{FF2B5EF4-FFF2-40B4-BE49-F238E27FC236}">
                <a16:creationId xmlns:a16="http://schemas.microsoft.com/office/drawing/2014/main" id="{17A13654-B020-4425-9918-A312898BA9D6}"/>
              </a:ext>
            </a:extLst>
          </p:cNvPr>
          <p:cNvSpPr>
            <a:spLocks noGrp="1"/>
          </p:cNvSpPr>
          <p:nvPr>
            <p:ph type="body" sz="quarter" idx="92" hasCustomPrompt="1"/>
          </p:nvPr>
        </p:nvSpPr>
        <p:spPr>
          <a:xfrm>
            <a:off x="747874" y="1778000"/>
            <a:ext cx="3223763" cy="127603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2" name="Text Placeholder 2">
            <a:extLst>
              <a:ext uri="{FF2B5EF4-FFF2-40B4-BE49-F238E27FC236}">
                <a16:creationId xmlns:a16="http://schemas.microsoft.com/office/drawing/2014/main" id="{F2B416D2-425E-4CA9-AA4A-077D94443714}"/>
              </a:ext>
            </a:extLst>
          </p:cNvPr>
          <p:cNvSpPr>
            <a:spLocks noGrp="1"/>
          </p:cNvSpPr>
          <p:nvPr>
            <p:ph type="body" sz="quarter" idx="93" hasCustomPrompt="1"/>
          </p:nvPr>
        </p:nvSpPr>
        <p:spPr>
          <a:xfrm>
            <a:off x="747875" y="4821381"/>
            <a:ext cx="3237617"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Tree>
    <p:extLst>
      <p:ext uri="{BB962C8B-B14F-4D97-AF65-F5344CB8AC3E}">
        <p14:creationId xmlns:p14="http://schemas.microsoft.com/office/powerpoint/2010/main" val="16599755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Nine Topics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55225" y="257768"/>
            <a:ext cx="11688683" cy="1266233"/>
          </a:xfrm>
        </p:spPr>
        <p:txBody>
          <a:bodyPr/>
          <a:lstStyle>
            <a:lvl1pPr>
              <a:defRPr/>
            </a:lvl1pPr>
          </a:lstStyle>
          <a:p>
            <a:pPr lvl="0"/>
            <a:r>
              <a:rPr lang="en-US"/>
              <a:t>Many Topics and Icons</a:t>
            </a:r>
          </a:p>
        </p:txBody>
      </p:sp>
      <p:sp>
        <p:nvSpPr>
          <p:cNvPr id="21" name="Text Placeholder 1">
            <a:extLst>
              <a:ext uri="{FF2B5EF4-FFF2-40B4-BE49-F238E27FC236}">
                <a16:creationId xmlns:a16="http://schemas.microsoft.com/office/drawing/2014/main" id="{AD4032D1-FD3E-43CC-AB16-CC8F007410BE}"/>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6" name="Text Placeholder 1">
            <a:extLst>
              <a:ext uri="{FF2B5EF4-FFF2-40B4-BE49-F238E27FC236}">
                <a16:creationId xmlns:a16="http://schemas.microsoft.com/office/drawing/2014/main" id="{5390C171-306C-43C1-913B-4B0FDEB4C238}"/>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4825A4EB-F604-4292-ABE7-00089739D77A}"/>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34" name="Text Placeholder 2">
            <a:extLst>
              <a:ext uri="{FF2B5EF4-FFF2-40B4-BE49-F238E27FC236}">
                <a16:creationId xmlns:a16="http://schemas.microsoft.com/office/drawing/2014/main" id="{D0B284A3-BFB6-475C-AB18-DDD020A3BA2F}"/>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9EA47E8F-0B53-4BFE-96A8-361F66BF3E53}"/>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4" name="Text Placeholder 2">
            <a:extLst>
              <a:ext uri="{FF2B5EF4-FFF2-40B4-BE49-F238E27FC236}">
                <a16:creationId xmlns:a16="http://schemas.microsoft.com/office/drawing/2014/main" id="{B943FCB3-0B64-4CA3-AEF3-E999E4D09D63}"/>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5" name="Text Placeholder 1">
            <a:extLst>
              <a:ext uri="{FF2B5EF4-FFF2-40B4-BE49-F238E27FC236}">
                <a16:creationId xmlns:a16="http://schemas.microsoft.com/office/drawing/2014/main" id="{E861AF6C-C4C8-42E2-B164-5A1FF29AB471}"/>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46" name="Text Placeholder 1">
            <a:extLst>
              <a:ext uri="{FF2B5EF4-FFF2-40B4-BE49-F238E27FC236}">
                <a16:creationId xmlns:a16="http://schemas.microsoft.com/office/drawing/2014/main" id="{32253395-76E7-45F1-B8F3-26040BF73F51}"/>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7" name="Text Placeholder 1">
            <a:extLst>
              <a:ext uri="{FF2B5EF4-FFF2-40B4-BE49-F238E27FC236}">
                <a16:creationId xmlns:a16="http://schemas.microsoft.com/office/drawing/2014/main" id="{75C98334-3DD3-4E89-9CB9-346A5D1A3CB3}"/>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8" name="Text Placeholder 2">
            <a:extLst>
              <a:ext uri="{FF2B5EF4-FFF2-40B4-BE49-F238E27FC236}">
                <a16:creationId xmlns:a16="http://schemas.microsoft.com/office/drawing/2014/main" id="{DC0F920A-CDA8-423C-8236-4859F0DA0D02}"/>
              </a:ext>
            </a:extLst>
          </p:cNvPr>
          <p:cNvSpPr>
            <a:spLocks noGrp="1"/>
          </p:cNvSpPr>
          <p:nvPr>
            <p:ph type="body" sz="quarter" idx="85" hasCustomPrompt="1"/>
          </p:nvPr>
        </p:nvSpPr>
        <p:spPr>
          <a:xfrm>
            <a:off x="4724180" y="3299897"/>
            <a:ext cx="3242184" cy="126606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9" name="Text Placeholder 2">
            <a:extLst>
              <a:ext uri="{FF2B5EF4-FFF2-40B4-BE49-F238E27FC236}">
                <a16:creationId xmlns:a16="http://schemas.microsoft.com/office/drawing/2014/main" id="{A3F7FA71-0893-4C81-9AFC-AAAC3A620344}"/>
              </a:ext>
            </a:extLst>
          </p:cNvPr>
          <p:cNvSpPr>
            <a:spLocks noGrp="1"/>
          </p:cNvSpPr>
          <p:nvPr>
            <p:ph type="body" sz="quarter" idx="86" hasCustomPrompt="1"/>
          </p:nvPr>
        </p:nvSpPr>
        <p:spPr>
          <a:xfrm>
            <a:off x="4724180" y="1778000"/>
            <a:ext cx="3232948"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0" name="Text Placeholder 2">
            <a:extLst>
              <a:ext uri="{FF2B5EF4-FFF2-40B4-BE49-F238E27FC236}">
                <a16:creationId xmlns:a16="http://schemas.microsoft.com/office/drawing/2014/main" id="{84DBCC95-5D3F-44D1-AD8B-DDC7C0E0ACC0}"/>
              </a:ext>
            </a:extLst>
          </p:cNvPr>
          <p:cNvSpPr>
            <a:spLocks noGrp="1"/>
          </p:cNvSpPr>
          <p:nvPr>
            <p:ph type="body" sz="quarter" idx="87" hasCustomPrompt="1"/>
          </p:nvPr>
        </p:nvSpPr>
        <p:spPr>
          <a:xfrm>
            <a:off x="4724180" y="4821381"/>
            <a:ext cx="3242184" cy="125545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1" name="Text Placeholder 1">
            <a:extLst>
              <a:ext uri="{FF2B5EF4-FFF2-40B4-BE49-F238E27FC236}">
                <a16:creationId xmlns:a16="http://schemas.microsoft.com/office/drawing/2014/main" id="{B551DF94-B1AB-43C7-A2B9-0854EB6388E5}"/>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FDAF6BC1-D828-4B6B-B577-07725359C4C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490C6B17-FB28-4964-9CA3-05FCA47623F8}"/>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1836128E-D07A-4CD3-B59E-7BB76BED794B}"/>
              </a:ext>
            </a:extLst>
          </p:cNvPr>
          <p:cNvSpPr>
            <a:spLocks noGrp="1"/>
          </p:cNvSpPr>
          <p:nvPr>
            <p:ph type="body" sz="quarter" idx="91" hasCustomPrompt="1"/>
          </p:nvPr>
        </p:nvSpPr>
        <p:spPr>
          <a:xfrm>
            <a:off x="747875" y="3299897"/>
            <a:ext cx="3228380" cy="12721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5" name="Text Placeholder 2">
            <a:extLst>
              <a:ext uri="{FF2B5EF4-FFF2-40B4-BE49-F238E27FC236}">
                <a16:creationId xmlns:a16="http://schemas.microsoft.com/office/drawing/2014/main" id="{983E77CC-F0AE-486C-A7B1-D59999719E81}"/>
              </a:ext>
            </a:extLst>
          </p:cNvPr>
          <p:cNvSpPr>
            <a:spLocks noGrp="1"/>
          </p:cNvSpPr>
          <p:nvPr>
            <p:ph type="body" sz="quarter" idx="92" hasCustomPrompt="1"/>
          </p:nvPr>
        </p:nvSpPr>
        <p:spPr>
          <a:xfrm>
            <a:off x="747874" y="1778000"/>
            <a:ext cx="3223763" cy="127603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6" name="Text Placeholder 2">
            <a:extLst>
              <a:ext uri="{FF2B5EF4-FFF2-40B4-BE49-F238E27FC236}">
                <a16:creationId xmlns:a16="http://schemas.microsoft.com/office/drawing/2014/main" id="{9E013DF5-7BA3-4045-9FF9-E3A26E39A32E}"/>
              </a:ext>
            </a:extLst>
          </p:cNvPr>
          <p:cNvSpPr>
            <a:spLocks noGrp="1"/>
          </p:cNvSpPr>
          <p:nvPr>
            <p:ph type="body" sz="quarter" idx="93" hasCustomPrompt="1"/>
          </p:nvPr>
        </p:nvSpPr>
        <p:spPr>
          <a:xfrm>
            <a:off x="747875" y="4821381"/>
            <a:ext cx="3237617"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7344150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Image with 3 Row Icon Descriptions">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0777028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Image with 3 Row Descriptions">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8"/>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7511938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3 Column Tex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2726043-EF99-4D15-AA17-C4C42D2B9303}"/>
              </a:ext>
            </a:extLst>
          </p:cNvPr>
          <p:cNvSpPr>
            <a:spLocks noGrp="1"/>
          </p:cNvSpPr>
          <p:nvPr>
            <p:ph type="body" sz="quarter" idx="59" hasCustomPrompt="1"/>
          </p:nvPr>
        </p:nvSpPr>
        <p:spPr>
          <a:xfrm>
            <a:off x="819912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6" name="Text Placeholder 2">
            <a:extLst>
              <a:ext uri="{FF2B5EF4-FFF2-40B4-BE49-F238E27FC236}">
                <a16:creationId xmlns:a16="http://schemas.microsoft.com/office/drawing/2014/main" id="{1F70BC01-916C-4963-A0A9-ED2CDBE4D42D}"/>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9D39B980-24FD-4253-A3B0-A850EBD6AC0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3 Column Text</a:t>
            </a:r>
          </a:p>
        </p:txBody>
      </p:sp>
      <p:sp>
        <p:nvSpPr>
          <p:cNvPr id="7" name="Text Placeholder 2">
            <a:extLst>
              <a:ext uri="{FF2B5EF4-FFF2-40B4-BE49-F238E27FC236}">
                <a16:creationId xmlns:a16="http://schemas.microsoft.com/office/drawing/2014/main" id="{B7F1D42C-1485-4867-B7BF-5E502F3F5F10}"/>
              </a:ext>
            </a:extLst>
          </p:cNvPr>
          <p:cNvSpPr>
            <a:spLocks noGrp="1"/>
          </p:cNvSpPr>
          <p:nvPr>
            <p:ph type="body" sz="quarter" idx="82" hasCustomPrompt="1"/>
          </p:nvPr>
        </p:nvSpPr>
        <p:spPr>
          <a:xfrm>
            <a:off x="421894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8D846BF3-5603-46E9-AECE-1EE813B2E5F7}"/>
              </a:ext>
            </a:extLst>
          </p:cNvPr>
          <p:cNvSpPr>
            <a:spLocks noGrp="1"/>
          </p:cNvSpPr>
          <p:nvPr>
            <p:ph type="body" sz="quarter" idx="83" hasCustomPrompt="1"/>
          </p:nvPr>
        </p:nvSpPr>
        <p:spPr>
          <a:xfrm>
            <a:off x="421894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B38CE653-26AA-4280-9394-D5CF1ADFB2FC}"/>
              </a:ext>
            </a:extLst>
          </p:cNvPr>
          <p:cNvSpPr>
            <a:spLocks noGrp="1"/>
          </p:cNvSpPr>
          <p:nvPr>
            <p:ph type="body" sz="quarter" idx="84" hasCustomPrompt="1"/>
          </p:nvPr>
        </p:nvSpPr>
        <p:spPr>
          <a:xfrm>
            <a:off x="421894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0" name="Text Placeholder 2">
            <a:extLst>
              <a:ext uri="{FF2B5EF4-FFF2-40B4-BE49-F238E27FC236}">
                <a16:creationId xmlns:a16="http://schemas.microsoft.com/office/drawing/2014/main" id="{9C056AF6-8CAA-4EBE-A19F-50DEDC7B544B}"/>
              </a:ext>
            </a:extLst>
          </p:cNvPr>
          <p:cNvSpPr>
            <a:spLocks noGrp="1"/>
          </p:cNvSpPr>
          <p:nvPr>
            <p:ph type="body" sz="quarter" idx="85" hasCustomPrompt="1"/>
          </p:nvPr>
        </p:nvSpPr>
        <p:spPr>
          <a:xfrm>
            <a:off x="254000" y="3302698"/>
            <a:ext cx="371475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1" name="Text Placeholder 2">
            <a:extLst>
              <a:ext uri="{FF2B5EF4-FFF2-40B4-BE49-F238E27FC236}">
                <a16:creationId xmlns:a16="http://schemas.microsoft.com/office/drawing/2014/main" id="{036A7E0E-987D-430B-A25D-6A010F1E1C50}"/>
              </a:ext>
            </a:extLst>
          </p:cNvPr>
          <p:cNvSpPr>
            <a:spLocks noGrp="1"/>
          </p:cNvSpPr>
          <p:nvPr>
            <p:ph type="body" sz="quarter" idx="86" hasCustomPrompt="1"/>
          </p:nvPr>
        </p:nvSpPr>
        <p:spPr>
          <a:xfrm>
            <a:off x="254000" y="1778000"/>
            <a:ext cx="371475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D826C66A-D3DB-401E-A96C-24FD19BC64AA}"/>
              </a:ext>
            </a:extLst>
          </p:cNvPr>
          <p:cNvSpPr>
            <a:spLocks noGrp="1"/>
          </p:cNvSpPr>
          <p:nvPr>
            <p:ph type="body" sz="quarter" idx="87" hasCustomPrompt="1"/>
          </p:nvPr>
        </p:nvSpPr>
        <p:spPr>
          <a:xfrm>
            <a:off x="254000" y="4826698"/>
            <a:ext cx="371475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9560612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Full Content ">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9D5F204-1539-4380-9967-1204DACBA90C}"/>
              </a:ext>
            </a:extLst>
          </p:cNvPr>
          <p:cNvSpPr>
            <a:spLocks noGrp="1"/>
          </p:cNvSpPr>
          <p:nvPr>
            <p:ph sz="quarter" idx="6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insert content</a:t>
            </a:r>
          </a:p>
        </p:txBody>
      </p:sp>
      <p:sp>
        <p:nvSpPr>
          <p:cNvPr id="6" name="Text Placeholder 2">
            <a:extLst>
              <a:ext uri="{FF2B5EF4-FFF2-40B4-BE49-F238E27FC236}">
                <a16:creationId xmlns:a16="http://schemas.microsoft.com/office/drawing/2014/main" id="{5DA55F0C-581D-4B4C-BF2A-B3FB3FCDE99A}"/>
              </a:ext>
            </a:extLst>
          </p:cNvPr>
          <p:cNvSpPr>
            <a:spLocks noGrp="1"/>
          </p:cNvSpPr>
          <p:nvPr>
            <p:ph type="body" sz="quarter" idx="59" hasCustomPrompt="1"/>
          </p:nvPr>
        </p:nvSpPr>
        <p:spPr>
          <a:xfrm>
            <a:off x="246463" y="4824306"/>
            <a:ext cx="3715938" cy="126153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CA92B55B-B808-4A8C-8687-2973306635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5" name="Straight Connector 4">
            <a:extLst>
              <a:ext uri="{FF2B5EF4-FFF2-40B4-BE49-F238E27FC236}">
                <a16:creationId xmlns:a16="http://schemas.microsoft.com/office/drawing/2014/main" id="{84E0AA08-6563-45B5-B3A7-F8E10B6739BD}"/>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653510-F73F-45E2-BE36-6286BAD64819}"/>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273C1BEB-7091-4CF4-9754-177ADF37B534}"/>
              </a:ext>
            </a:extLst>
          </p:cNvPr>
          <p:cNvSpPr txBox="1">
            <a:spLocks/>
          </p:cNvSpPr>
          <p:nvPr/>
        </p:nvSpPr>
        <p:spPr>
          <a:xfrm>
            <a:off x="10196391" y="6351457"/>
            <a:ext cx="1746704" cy="255454"/>
          </a:xfrm>
          <a:prstGeom prst="rect">
            <a:avLst/>
          </a:prstGeom>
          <a:effectLst/>
        </p:spPr>
        <p:txBody>
          <a:bodyPr lIns="0" tIns="0" rIns="0" bIns="0" anchor="b" anchorCtr="0"/>
          <a:lstStyle>
            <a:lvl1pPr marL="0" indent="0" algn="l" defTabSz="914400" rtl="0" eaLnBrk="1" latinLnBrk="0" hangingPunct="1">
              <a:lnSpc>
                <a:spcPct val="100000"/>
              </a:lnSpc>
              <a:spcBef>
                <a:spcPts val="0"/>
              </a:spcBef>
              <a:buFontTx/>
              <a:buNone/>
              <a:defRPr sz="1000" b="0" kern="120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76197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750" b="0" i="0" u="none" strike="noStrike" kern="1200" cap="none" spc="0" normalizeH="0" baseline="0" noProof="0" smtClean="0">
                <a:ln>
                  <a:noFill/>
                </a:ln>
                <a:solidFill>
                  <a:prstClr val="black"/>
                </a:solidFill>
                <a:effectLst/>
                <a:uLnTx/>
                <a:uFillTx/>
                <a:latin typeface="Segoe UI"/>
                <a:ea typeface="+mn-ea"/>
                <a:cs typeface="Segoe UI" panose="020B0502040204020203" pitchFamily="34" charset="0"/>
              </a:rPr>
              <a:pPr marL="0" marR="0" lvl="0" indent="0" algn="r" defTabSz="76197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11" name="Text Placeholder 13">
            <a:extLst>
              <a:ext uri="{FF2B5EF4-FFF2-40B4-BE49-F238E27FC236}">
                <a16:creationId xmlns:a16="http://schemas.microsoft.com/office/drawing/2014/main" id="{BAC2A35C-610F-4B09-BA51-B7A799429287}"/>
              </a:ext>
            </a:extLst>
          </p:cNvPr>
          <p:cNvSpPr txBox="1">
            <a:spLocks/>
          </p:cNvSpPr>
          <p:nvPr/>
        </p:nvSpPr>
        <p:spPr>
          <a:xfrm>
            <a:off x="2231228" y="6349654"/>
            <a:ext cx="1743676" cy="257258"/>
          </a:xfrm>
          <a:prstGeom prst="rect">
            <a:avLst/>
          </a:prstGeom>
        </p:spPr>
        <p:txBody>
          <a:bodyPr lIns="0" tIns="0" rIns="0" bIns="0" anchor="b" anchorCtr="0"/>
          <a:lstStyle>
            <a:lvl1pPr marL="0" indent="0" algn="l" defTabSz="914400" rtl="0" eaLnBrk="1" latinLnBrk="0" hangingPunct="1">
              <a:lnSpc>
                <a:spcPct val="100000"/>
              </a:lnSpc>
              <a:spcBef>
                <a:spcPts val="0"/>
              </a:spcBef>
              <a:buFontTx/>
              <a:buNone/>
              <a:defRPr sz="1000" b="0" kern="1200" baseline="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Microsoft Confidential</a:t>
            </a:r>
          </a:p>
        </p:txBody>
      </p:sp>
      <p:sp>
        <p:nvSpPr>
          <p:cNvPr id="12" name="Text Placeholder 13">
            <a:extLst>
              <a:ext uri="{FF2B5EF4-FFF2-40B4-BE49-F238E27FC236}">
                <a16:creationId xmlns:a16="http://schemas.microsoft.com/office/drawing/2014/main" id="{09382CA4-4600-4045-BA05-D15428712AD5}"/>
              </a:ext>
            </a:extLst>
          </p:cNvPr>
          <p:cNvSpPr txBox="1">
            <a:spLocks/>
          </p:cNvSpPr>
          <p:nvPr/>
        </p:nvSpPr>
        <p:spPr>
          <a:xfrm>
            <a:off x="246828" y="6349654"/>
            <a:ext cx="1743676" cy="257258"/>
          </a:xfrm>
          <a:prstGeom prst="rect">
            <a:avLst/>
          </a:prstGeom>
        </p:spPr>
        <p:txBody>
          <a:bodyPr lIns="0" tIns="0" rIns="0" bIns="0" anchor="b" anchorCtr="0"/>
          <a:lstStyle>
            <a:lvl1pPr marL="0" indent="0" algn="l" defTabSz="914400" rtl="0" eaLnBrk="1" latinLnBrk="0" hangingPunct="1">
              <a:lnSpc>
                <a:spcPct val="100000"/>
              </a:lnSpc>
              <a:spcBef>
                <a:spcPts val="0"/>
              </a:spcBef>
              <a:buFontTx/>
              <a:buNone/>
              <a:defRPr sz="1000" b="0" kern="1200" baseline="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Analog</a:t>
            </a:r>
          </a:p>
        </p:txBody>
      </p:sp>
    </p:spTree>
    <p:extLst>
      <p:ext uri="{BB962C8B-B14F-4D97-AF65-F5344CB8AC3E}">
        <p14:creationId xmlns:p14="http://schemas.microsoft.com/office/powerpoint/2010/main" val="32664970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3/4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0" name="Rectangle 9">
            <a:extLst>
              <a:ext uri="{FF2B5EF4-FFF2-40B4-BE49-F238E27FC236}">
                <a16:creationId xmlns:a16="http://schemas.microsoft.com/office/drawing/2014/main" id="{0204DE10-4145-4043-A112-8D637263E553}"/>
              </a:ext>
            </a:extLst>
          </p:cNvPr>
          <p:cNvSpPr/>
          <p:nvPr/>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 Placeholder 13">
            <a:extLst>
              <a:ext uri="{FF2B5EF4-FFF2-40B4-BE49-F238E27FC236}">
                <a16:creationId xmlns:a16="http://schemas.microsoft.com/office/drawing/2014/main" id="{FAF0F6D0-6E70-4CC9-864D-4BA942038F4B}"/>
              </a:ext>
            </a:extLst>
          </p:cNvPr>
          <p:cNvSpPr txBox="1">
            <a:spLocks/>
          </p:cNvSpPr>
          <p:nvPr/>
        </p:nvSpPr>
        <p:spPr>
          <a:xfrm>
            <a:off x="10196391" y="6351457"/>
            <a:ext cx="1746704" cy="255454"/>
          </a:xfrm>
          <a:prstGeom prst="rect">
            <a:avLst/>
          </a:prstGeom>
          <a:effectLst/>
        </p:spPr>
        <p:txBody>
          <a:bodyPr lIns="0" tIns="0" rIns="0" bIns="0" anchor="b" anchorCtr="0"/>
          <a:lstStyle>
            <a:lvl1pPr marL="0" indent="0" algn="l" defTabSz="914400" rtl="0" eaLnBrk="1" latinLnBrk="0" hangingPunct="1">
              <a:lnSpc>
                <a:spcPct val="100000"/>
              </a:lnSpc>
              <a:spcBef>
                <a:spcPts val="0"/>
              </a:spcBef>
              <a:buFontTx/>
              <a:buNone/>
              <a:defRPr sz="1000" b="0" kern="120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76197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750" b="0" i="0" u="none" strike="noStrike" kern="1200" cap="none" spc="0" normalizeH="0" baseline="0" noProof="0" smtClean="0">
                <a:ln>
                  <a:noFill/>
                </a:ln>
                <a:solidFill>
                  <a:srgbClr val="FFFFFF">
                    <a:lumMod val="75000"/>
                  </a:srgbClr>
                </a:solidFill>
                <a:effectLst/>
                <a:uLnTx/>
                <a:uFillTx/>
                <a:latin typeface="Segoe UI"/>
                <a:ea typeface="+mn-ea"/>
                <a:cs typeface="Segoe UI" panose="020B0502040204020203" pitchFamily="34" charset="0"/>
              </a:rPr>
              <a:pPr marL="0" marR="0" lvl="0" indent="0" algn="r" defTabSz="76197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a:ln>
                <a:noFill/>
              </a:ln>
              <a:solidFill>
                <a:srgbClr val="FFFFFF">
                  <a:lumMod val="75000"/>
                </a:srgbClr>
              </a:solidFill>
              <a:effectLst/>
              <a:uLnTx/>
              <a:uFillTx/>
              <a:latin typeface="Segoe UI"/>
              <a:ea typeface="+mn-ea"/>
              <a:cs typeface="Segoe UI" panose="020B0502040204020203" pitchFamily="34" charset="0"/>
            </a:endParaRPr>
          </a:p>
        </p:txBody>
      </p:sp>
      <p:sp>
        <p:nvSpPr>
          <p:cNvPr id="18" name="Text Placeholder 13">
            <a:extLst>
              <a:ext uri="{FF2B5EF4-FFF2-40B4-BE49-F238E27FC236}">
                <a16:creationId xmlns:a16="http://schemas.microsoft.com/office/drawing/2014/main" id="{293764D2-12DF-47AB-979D-178C2D4118A6}"/>
              </a:ext>
            </a:extLst>
          </p:cNvPr>
          <p:cNvSpPr txBox="1">
            <a:spLocks/>
          </p:cNvSpPr>
          <p:nvPr/>
        </p:nvSpPr>
        <p:spPr>
          <a:xfrm>
            <a:off x="2231228" y="6349654"/>
            <a:ext cx="1743676" cy="257258"/>
          </a:xfrm>
          <a:prstGeom prst="rect">
            <a:avLst/>
          </a:prstGeom>
        </p:spPr>
        <p:txBody>
          <a:bodyPr lIns="0" tIns="0" rIns="0" bIns="0" anchor="b" anchorCtr="0"/>
          <a:lstStyle>
            <a:lvl1pPr marL="0" indent="0" algn="l" defTabSz="914400" rtl="0" eaLnBrk="1" latinLnBrk="0" hangingPunct="1">
              <a:lnSpc>
                <a:spcPct val="100000"/>
              </a:lnSpc>
              <a:spcBef>
                <a:spcPts val="0"/>
              </a:spcBef>
              <a:buFontTx/>
              <a:buNone/>
              <a:defRPr sz="1000" b="0" kern="1200" baseline="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srgbClr val="FFFFFF">
                  <a:lumMod val="75000"/>
                </a:srgbClr>
              </a:solidFill>
              <a:effectLst/>
              <a:uLnTx/>
              <a:uFillTx/>
              <a:latin typeface="Segoe UI"/>
              <a:ea typeface="+mn-ea"/>
              <a:cs typeface="Segoe UI" panose="020B0502040204020203" pitchFamily="34" charset="0"/>
            </a:endParaRPr>
          </a:p>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FFFFFF">
                    <a:lumMod val="75000"/>
                  </a:srgbClr>
                </a:solidFill>
                <a:effectLst/>
                <a:uLnTx/>
                <a:uFillTx/>
                <a:latin typeface="Segoe UI"/>
                <a:ea typeface="+mn-ea"/>
                <a:cs typeface="Segoe UI" panose="020B0502040204020203" pitchFamily="34" charset="0"/>
              </a:rPr>
              <a:t>Microsoft Confidential</a:t>
            </a:r>
          </a:p>
        </p:txBody>
      </p:sp>
      <p:sp>
        <p:nvSpPr>
          <p:cNvPr id="19" name="Text Placeholder 13">
            <a:extLst>
              <a:ext uri="{FF2B5EF4-FFF2-40B4-BE49-F238E27FC236}">
                <a16:creationId xmlns:a16="http://schemas.microsoft.com/office/drawing/2014/main" id="{70069119-B7D4-4D60-94CC-A7F5B5A94C37}"/>
              </a:ext>
            </a:extLst>
          </p:cNvPr>
          <p:cNvSpPr txBox="1">
            <a:spLocks/>
          </p:cNvSpPr>
          <p:nvPr/>
        </p:nvSpPr>
        <p:spPr>
          <a:xfrm>
            <a:off x="246828" y="6349654"/>
            <a:ext cx="1743676" cy="257258"/>
          </a:xfrm>
          <a:prstGeom prst="rect">
            <a:avLst/>
          </a:prstGeom>
        </p:spPr>
        <p:txBody>
          <a:bodyPr lIns="0" tIns="0" rIns="0" bIns="0" anchor="b" anchorCtr="0"/>
          <a:lstStyle>
            <a:lvl1pPr marL="0" indent="0" algn="l" defTabSz="914400" rtl="0" eaLnBrk="1" latinLnBrk="0" hangingPunct="1">
              <a:lnSpc>
                <a:spcPct val="100000"/>
              </a:lnSpc>
              <a:spcBef>
                <a:spcPts val="0"/>
              </a:spcBef>
              <a:buFontTx/>
              <a:buNone/>
              <a:defRPr sz="1000" b="0" kern="1200" baseline="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FFFFFF">
                    <a:lumMod val="75000"/>
                  </a:srgbClr>
                </a:solidFill>
                <a:effectLst/>
                <a:uLnTx/>
                <a:uFillTx/>
                <a:latin typeface="Segoe UI"/>
                <a:ea typeface="+mn-ea"/>
                <a:cs typeface="Segoe UI" panose="020B0502040204020203" pitchFamily="34" charset="0"/>
              </a:rPr>
              <a:t>AI Perception &amp; Mixed Reality</a:t>
            </a:r>
          </a:p>
        </p:txBody>
      </p:sp>
    </p:spTree>
    <p:extLst>
      <p:ext uri="{BB962C8B-B14F-4D97-AF65-F5344CB8AC3E}">
        <p14:creationId xmlns:p14="http://schemas.microsoft.com/office/powerpoint/2010/main" val="3800259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 2 Videos,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508759" y="1207009"/>
            <a:ext cx="10040937" cy="773112"/>
          </a:xfrm>
          <a:prstGeom prst="rect">
            <a:avLst/>
          </a:prstGeom>
        </p:spPr>
        <p:txBody>
          <a:bodyPr/>
          <a:lstStyle>
            <a:lvl1pPr marL="0" indent="0">
              <a:lnSpc>
                <a:spcPts val="1600"/>
              </a:lnSpc>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0" name="Text Placeholder 2"/>
          <p:cNvSpPr>
            <a:spLocks noGrp="1"/>
          </p:cNvSpPr>
          <p:nvPr>
            <p:ph type="body" sz="quarter" idx="15"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303520" cy="740664"/>
          </a:xfrm>
          <a:prstGeom prst="rect">
            <a:avLst/>
          </a:prstGeom>
        </p:spPr>
        <p:txBody>
          <a:bodyPr/>
          <a:lstStyle>
            <a:lvl1pPr marL="0" indent="0">
              <a:spcBef>
                <a:spcPts val="0"/>
              </a:spcBef>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4" name="Media Placeholder 3"/>
          <p:cNvSpPr>
            <a:spLocks noGrp="1"/>
          </p:cNvSpPr>
          <p:nvPr>
            <p:ph type="media" sz="quarter" idx="17" hasCustomPrompt="1"/>
          </p:nvPr>
        </p:nvSpPr>
        <p:spPr>
          <a:xfrm>
            <a:off x="402336" y="2313432"/>
            <a:ext cx="5303520" cy="298094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a:latin typeface="Segoe UI Light" panose="020B0502040204020203" pitchFamily="34" charset="0"/>
                <a:cs typeface="Segoe UI Light" panose="020B0502040204020203" pitchFamily="34" charset="0"/>
              </a:defRPr>
            </a:lvl1pPr>
          </a:lstStyle>
          <a:p>
            <a:r>
              <a:rPr lang="en-US"/>
              <a:t>Insert Video Here</a:t>
            </a:r>
          </a:p>
        </p:txBody>
      </p:sp>
      <p:sp>
        <p:nvSpPr>
          <p:cNvPr id="7" name="Media Placeholder 6"/>
          <p:cNvSpPr>
            <a:spLocks noGrp="1"/>
          </p:cNvSpPr>
          <p:nvPr>
            <p:ph type="media" sz="quarter" idx="18" hasCustomPrompt="1"/>
          </p:nvPr>
        </p:nvSpPr>
        <p:spPr>
          <a:xfrm>
            <a:off x="6510528" y="2313432"/>
            <a:ext cx="5303520" cy="2980944"/>
          </a:xfrm>
          <a:prstGeom prst="rect">
            <a:avLst/>
          </a:prstGeom>
        </p:spPr>
        <p:txBody>
          <a:bodyPr/>
          <a:lstStyle>
            <a:lvl1pPr marL="0" indent="0">
              <a:buNone/>
              <a:defRPr sz="1200" b="1">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Video Here</a:t>
            </a:r>
            <a:endParaRPr lang="en-US"/>
          </a:p>
        </p:txBody>
      </p:sp>
    </p:spTree>
    <p:extLst>
      <p:ext uri="{BB962C8B-B14F-4D97-AF65-F5344CB8AC3E}">
        <p14:creationId xmlns:p14="http://schemas.microsoft.com/office/powerpoint/2010/main" val="4166819804"/>
      </p:ext>
    </p:extLst>
  </p:cSld>
  <p:clrMapOvr>
    <a:masterClrMapping/>
  </p:clrMapOvr>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Large Copy Mix Forma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1778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8" name="Content Placeholder 3">
            <a:extLst>
              <a:ext uri="{FF2B5EF4-FFF2-40B4-BE49-F238E27FC236}">
                <a16:creationId xmlns:a16="http://schemas.microsoft.com/office/drawing/2014/main" id="{8706A23A-6618-4EC5-91FE-51BA5235122F}"/>
              </a:ext>
            </a:extLst>
          </p:cNvPr>
          <p:cNvSpPr>
            <a:spLocks noGrp="1"/>
          </p:cNvSpPr>
          <p:nvPr>
            <p:ph sz="quarter" idx="24" hasCustomPrompt="1"/>
          </p:nvPr>
        </p:nvSpPr>
        <p:spPr>
          <a:xfrm>
            <a:off x="6223000" y="4827991"/>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5" name="Content Placeholder 3">
            <a:extLst>
              <a:ext uri="{FF2B5EF4-FFF2-40B4-BE49-F238E27FC236}">
                <a16:creationId xmlns:a16="http://schemas.microsoft.com/office/drawing/2014/main" id="{30665F77-E6C8-4663-90FF-F7000E1CD260}"/>
              </a:ext>
            </a:extLst>
          </p:cNvPr>
          <p:cNvSpPr>
            <a:spLocks noGrp="1"/>
          </p:cNvSpPr>
          <p:nvPr>
            <p:ph sz="quarter" idx="25" hasCustomPrompt="1"/>
          </p:nvPr>
        </p:nvSpPr>
        <p:spPr>
          <a:xfrm>
            <a:off x="6223000" y="3305599"/>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6" name="Content Placeholder 3">
            <a:extLst>
              <a:ext uri="{FF2B5EF4-FFF2-40B4-BE49-F238E27FC236}">
                <a16:creationId xmlns:a16="http://schemas.microsoft.com/office/drawing/2014/main" id="{63F2DCFC-99DB-40D3-93BC-B6FFF833BC3C}"/>
              </a:ext>
            </a:extLst>
          </p:cNvPr>
          <p:cNvSpPr>
            <a:spLocks noGrp="1"/>
          </p:cNvSpPr>
          <p:nvPr>
            <p:ph sz="quarter" idx="26" hasCustomPrompt="1"/>
          </p:nvPr>
        </p:nvSpPr>
        <p:spPr>
          <a:xfrm>
            <a:off x="6223000" y="254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7" name="Title 2">
            <a:extLst>
              <a:ext uri="{FF2B5EF4-FFF2-40B4-BE49-F238E27FC236}">
                <a16:creationId xmlns:a16="http://schemas.microsoft.com/office/drawing/2014/main" id="{A1F3FA27-FBF8-4A6F-AB43-347FF39E5BC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26548536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ext With Code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2BA6F-E988-47D4-9034-712CD7A598CD}"/>
              </a:ext>
            </a:extLst>
          </p:cNvPr>
          <p:cNvSpPr>
            <a:spLocks noGrp="1"/>
          </p:cNvSpPr>
          <p:nvPr>
            <p:ph type="title" hasCustomPrompt="1"/>
          </p:nvPr>
        </p:nvSpPr>
        <p:spPr>
          <a:xfrm>
            <a:off x="246463" y="257768"/>
            <a:ext cx="3722288" cy="5838233"/>
          </a:xfrm>
        </p:spPr>
        <p:txBody>
          <a:bodyPr/>
          <a:lstStyle>
            <a:lvl1pPr>
              <a:defRPr/>
            </a:lvl1pPr>
          </a:lstStyle>
          <a:p>
            <a:r>
              <a:rPr lang="en-US"/>
              <a:t>Code Snippet</a:t>
            </a:r>
          </a:p>
        </p:txBody>
      </p:sp>
      <p:sp>
        <p:nvSpPr>
          <p:cNvPr id="5" name="Text Placeholder 13">
            <a:extLst>
              <a:ext uri="{FF2B5EF4-FFF2-40B4-BE49-F238E27FC236}">
                <a16:creationId xmlns:a16="http://schemas.microsoft.com/office/drawing/2014/main" id="{4FE04944-CAAD-493E-8304-9D4F00BEB94C}"/>
              </a:ext>
            </a:extLst>
          </p:cNvPr>
          <p:cNvSpPr>
            <a:spLocks noGrp="1"/>
          </p:cNvSpPr>
          <p:nvPr>
            <p:ph type="body" sz="quarter" idx="22" hasCustomPrompt="1"/>
          </p:nvPr>
        </p:nvSpPr>
        <p:spPr>
          <a:xfrm>
            <a:off x="4222750" y="1778000"/>
            <a:ext cx="7715250" cy="4318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38877834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ext With Co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23B5-6EFB-43A2-8663-199B40FB3282}"/>
              </a:ext>
            </a:extLst>
          </p:cNvPr>
          <p:cNvSpPr>
            <a:spLocks noGrp="1"/>
          </p:cNvSpPr>
          <p:nvPr>
            <p:ph type="title" hasCustomPrompt="1"/>
          </p:nvPr>
        </p:nvSpPr>
        <p:spPr>
          <a:xfrm>
            <a:off x="246463" y="257768"/>
            <a:ext cx="3722288" cy="5828073"/>
          </a:xfrm>
        </p:spPr>
        <p:txBody>
          <a:bodyPr/>
          <a:lstStyle>
            <a:lvl1pPr>
              <a:defRPr/>
            </a:lvl1pPr>
          </a:lstStyle>
          <a:p>
            <a:r>
              <a:rPr lang="en-US"/>
              <a:t>Code Snippet</a:t>
            </a:r>
          </a:p>
        </p:txBody>
      </p:sp>
      <p:sp>
        <p:nvSpPr>
          <p:cNvPr id="9" name="Text Placeholder 2">
            <a:extLst>
              <a:ext uri="{FF2B5EF4-FFF2-40B4-BE49-F238E27FC236}">
                <a16:creationId xmlns:a16="http://schemas.microsoft.com/office/drawing/2014/main" id="{629CD22E-9801-4A01-92AC-79D7A35BADF2}"/>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13">
            <a:extLst>
              <a:ext uri="{FF2B5EF4-FFF2-40B4-BE49-F238E27FC236}">
                <a16:creationId xmlns:a16="http://schemas.microsoft.com/office/drawing/2014/main" id="{1ECF6D9D-5241-45D9-A463-2B0DC3C0ACFF}"/>
              </a:ext>
            </a:extLst>
          </p:cNvPr>
          <p:cNvSpPr>
            <a:spLocks noGrp="1"/>
          </p:cNvSpPr>
          <p:nvPr>
            <p:ph type="body" sz="quarter" idx="27" hasCustomPrompt="1"/>
          </p:nvPr>
        </p:nvSpPr>
        <p:spPr>
          <a:xfrm>
            <a:off x="4226560" y="4822786"/>
            <a:ext cx="3728720" cy="1273215"/>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6" name="Text Placeholder 13">
            <a:extLst>
              <a:ext uri="{FF2B5EF4-FFF2-40B4-BE49-F238E27FC236}">
                <a16:creationId xmlns:a16="http://schemas.microsoft.com/office/drawing/2014/main" id="{5DA61134-E866-47C7-BE13-B713FCA43F6A}"/>
              </a:ext>
            </a:extLst>
          </p:cNvPr>
          <p:cNvSpPr>
            <a:spLocks noGrp="1"/>
          </p:cNvSpPr>
          <p:nvPr>
            <p:ph type="body" sz="quarter" idx="22" hasCustomPrompt="1"/>
          </p:nvPr>
        </p:nvSpPr>
        <p:spPr>
          <a:xfrm>
            <a:off x="4222750" y="1778000"/>
            <a:ext cx="7715250" cy="2794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235697024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ext with Large Paragram">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BBE0221-EF26-48DC-8B7F-DF658A47E90B}"/>
              </a:ext>
            </a:extLst>
          </p:cNvPr>
          <p:cNvSpPr>
            <a:spLocks noGrp="1"/>
          </p:cNvSpPr>
          <p:nvPr>
            <p:ph type="body" sz="quarter" idx="22" hasCustomPrompt="1"/>
          </p:nvPr>
        </p:nvSpPr>
        <p:spPr>
          <a:xfrm>
            <a:off x="4222750" y="1778001"/>
            <a:ext cx="7715250" cy="2793999"/>
          </a:xfrm>
          <a:prstGeom prst="rect">
            <a:avLst/>
          </a:prstGeom>
          <a:effectLst/>
        </p:spPr>
        <p:txBody>
          <a:bodyPr lIns="0" tIns="0" rIns="0" bIns="0">
            <a:noAutofit/>
          </a:bodyPr>
          <a:lstStyle>
            <a:lvl1pPr marL="0" indent="0">
              <a:lnSpc>
                <a:spcPct val="112000"/>
              </a:lnSpc>
              <a:spcBef>
                <a:spcPts val="0"/>
              </a:spcBef>
              <a:buFontTx/>
              <a:buNone/>
              <a:defRPr sz="1667" b="0">
                <a:solidFill>
                  <a:schemeClr val="tx1"/>
                </a:solidFill>
                <a:latin typeface="+mn-lt"/>
                <a:cs typeface="Segoe UI" panose="020B0502040204020203" pitchFamily="34" charset="0"/>
              </a:defRPr>
            </a:lvl1pPr>
          </a:lstStyle>
          <a:p>
            <a:pPr lvl="0"/>
            <a:r>
              <a:rPr lang="en-US"/>
              <a:t>Large body text</a:t>
            </a:r>
          </a:p>
        </p:txBody>
      </p:sp>
      <p:sp>
        <p:nvSpPr>
          <p:cNvPr id="2" name="Title 1">
            <a:extLst>
              <a:ext uri="{FF2B5EF4-FFF2-40B4-BE49-F238E27FC236}">
                <a16:creationId xmlns:a16="http://schemas.microsoft.com/office/drawing/2014/main" id="{A59320DD-7657-4AE8-BDA1-DF89611E74FB}"/>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8" name="Text Placeholder 2">
            <a:extLst>
              <a:ext uri="{FF2B5EF4-FFF2-40B4-BE49-F238E27FC236}">
                <a16:creationId xmlns:a16="http://schemas.microsoft.com/office/drawing/2014/main" id="{D8EC8650-14CA-49C8-AEA9-19C17166C724}"/>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9" name="Text Placeholder 13">
            <a:extLst>
              <a:ext uri="{FF2B5EF4-FFF2-40B4-BE49-F238E27FC236}">
                <a16:creationId xmlns:a16="http://schemas.microsoft.com/office/drawing/2014/main" id="{388982A7-EEA8-4F92-8D71-72D67047AE2D}"/>
              </a:ext>
            </a:extLst>
          </p:cNvPr>
          <p:cNvSpPr>
            <a:spLocks noGrp="1"/>
          </p:cNvSpPr>
          <p:nvPr>
            <p:ph type="body" sz="quarter" idx="27" hasCustomPrompt="1"/>
          </p:nvPr>
        </p:nvSpPr>
        <p:spPr>
          <a:xfrm>
            <a:off x="4226560" y="4826001"/>
            <a:ext cx="3728720" cy="1273919"/>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2289881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ext Gri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2288" cy="5828073"/>
          </a:xfrm>
        </p:spPr>
        <p:txBody>
          <a:bodyPr/>
          <a:lstStyle>
            <a:lvl1pPr>
              <a:defRPr/>
            </a:lvl1pPr>
          </a:lstStyle>
          <a:p>
            <a:r>
              <a:rPr lang="en-US"/>
              <a:t>This is a Title</a:t>
            </a:r>
          </a:p>
        </p:txBody>
      </p:sp>
      <p:sp>
        <p:nvSpPr>
          <p:cNvPr id="16" name="Text Placeholder 2">
            <a:extLst>
              <a:ext uri="{FF2B5EF4-FFF2-40B4-BE49-F238E27FC236}">
                <a16:creationId xmlns:a16="http://schemas.microsoft.com/office/drawing/2014/main" id="{2E0DEFA9-4A65-4FAE-9A4E-E4B3C073566E}"/>
              </a:ext>
            </a:extLst>
          </p:cNvPr>
          <p:cNvSpPr>
            <a:spLocks noGrp="1"/>
          </p:cNvSpPr>
          <p:nvPr>
            <p:ph type="body" sz="quarter" idx="28" hasCustomPrompt="1"/>
          </p:nvPr>
        </p:nvSpPr>
        <p:spPr>
          <a:xfrm>
            <a:off x="8199120" y="1778000"/>
            <a:ext cx="3728720" cy="125984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7" name="Text Placeholder 13">
            <a:extLst>
              <a:ext uri="{FF2B5EF4-FFF2-40B4-BE49-F238E27FC236}">
                <a16:creationId xmlns:a16="http://schemas.microsoft.com/office/drawing/2014/main" id="{A827CCD2-24F5-4C17-8DE5-002A15A74657}"/>
              </a:ext>
            </a:extLst>
          </p:cNvPr>
          <p:cNvSpPr>
            <a:spLocks noGrp="1"/>
          </p:cNvSpPr>
          <p:nvPr>
            <p:ph type="body" sz="quarter" idx="29" hasCustomPrompt="1"/>
          </p:nvPr>
        </p:nvSpPr>
        <p:spPr>
          <a:xfrm>
            <a:off x="4226560" y="1776677"/>
            <a:ext cx="3728720" cy="125874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8" name="Text Placeholder 2">
            <a:extLst>
              <a:ext uri="{FF2B5EF4-FFF2-40B4-BE49-F238E27FC236}">
                <a16:creationId xmlns:a16="http://schemas.microsoft.com/office/drawing/2014/main" id="{7566FBD6-780A-4ECC-98BF-0944F9002D37}"/>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9" name="Text Placeholder 13">
            <a:extLst>
              <a:ext uri="{FF2B5EF4-FFF2-40B4-BE49-F238E27FC236}">
                <a16:creationId xmlns:a16="http://schemas.microsoft.com/office/drawing/2014/main" id="{22383F53-E4EB-48BD-8299-6EF4BC367DB9}"/>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20" name="Text Placeholder 2">
            <a:extLst>
              <a:ext uri="{FF2B5EF4-FFF2-40B4-BE49-F238E27FC236}">
                <a16:creationId xmlns:a16="http://schemas.microsoft.com/office/drawing/2014/main" id="{EDEB8876-86CE-4769-A982-0D9B714B89CE}"/>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21" name="Text Placeholder 13">
            <a:extLst>
              <a:ext uri="{FF2B5EF4-FFF2-40B4-BE49-F238E27FC236}">
                <a16:creationId xmlns:a16="http://schemas.microsoft.com/office/drawing/2014/main" id="{681C4D54-CAD6-4B4C-BA75-C0D65DB74EDC}"/>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8284543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Overview and Descriptions">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3B1A86A-3B2D-49A2-B7BD-920DEA426F53}"/>
              </a:ext>
            </a:extLst>
          </p:cNvPr>
          <p:cNvSpPr>
            <a:spLocks noGrp="1"/>
          </p:cNvSpPr>
          <p:nvPr>
            <p:ph type="body" sz="quarter" idx="29" hasCustomPrompt="1"/>
          </p:nvPr>
        </p:nvSpPr>
        <p:spPr>
          <a:xfrm>
            <a:off x="4226560" y="1778000"/>
            <a:ext cx="7711441" cy="1257422"/>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1"/>
            <a:r>
              <a:rPr lang="en-US"/>
              <a:t>This is a paragraph of overview text</a:t>
            </a:r>
          </a:p>
        </p:txBody>
      </p:sp>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10" name="Text Placeholder 2">
            <a:extLst>
              <a:ext uri="{FF2B5EF4-FFF2-40B4-BE49-F238E27FC236}">
                <a16:creationId xmlns:a16="http://schemas.microsoft.com/office/drawing/2014/main" id="{3DF9E219-FA21-4AC8-B14A-31EAF9DD2ED9}"/>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3" name="Text Placeholder 13">
            <a:extLst>
              <a:ext uri="{FF2B5EF4-FFF2-40B4-BE49-F238E27FC236}">
                <a16:creationId xmlns:a16="http://schemas.microsoft.com/office/drawing/2014/main" id="{75FA94CB-613E-42D5-BA53-30D57C9C746D}"/>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4" name="Text Placeholder 2">
            <a:extLst>
              <a:ext uri="{FF2B5EF4-FFF2-40B4-BE49-F238E27FC236}">
                <a16:creationId xmlns:a16="http://schemas.microsoft.com/office/drawing/2014/main" id="{BEB1BFA7-8C2D-4A72-80C0-8AE4F34B996A}"/>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6" name="Text Placeholder 13">
            <a:extLst>
              <a:ext uri="{FF2B5EF4-FFF2-40B4-BE49-F238E27FC236}">
                <a16:creationId xmlns:a16="http://schemas.microsoft.com/office/drawing/2014/main" id="{8B1CE4F6-9406-4A03-80D1-286D92C7C3C9}"/>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7575870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Double Title and Descriptions">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4F4C3A3-7751-4BF1-93B2-F071E0D575CF}"/>
              </a:ext>
            </a:extLst>
          </p:cNvPr>
          <p:cNvSpPr>
            <a:spLocks noGrp="1"/>
          </p:cNvSpPr>
          <p:nvPr>
            <p:ph type="body" sz="quarter" idx="25" hasCustomPrompt="1"/>
          </p:nvPr>
        </p:nvSpPr>
        <p:spPr>
          <a:xfrm>
            <a:off x="246463" y="3299728"/>
            <a:ext cx="5717458" cy="2796273"/>
          </a:xfrm>
          <a:prstGeom prst="rect">
            <a:avLst/>
          </a:prstGeom>
          <a:noFill/>
          <a:effectLst/>
        </p:spPr>
        <p:txBody>
          <a:bodyPr lIns="0" tIns="0" rIns="0" bIns="0">
            <a:noAutofit/>
          </a:bodyPr>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2" name="Title 1">
            <a:extLst>
              <a:ext uri="{FF2B5EF4-FFF2-40B4-BE49-F238E27FC236}">
                <a16:creationId xmlns:a16="http://schemas.microsoft.com/office/drawing/2014/main" id="{AA804E6D-0E9F-4273-B9A8-E3A20AC6956A}"/>
              </a:ext>
            </a:extLst>
          </p:cNvPr>
          <p:cNvSpPr>
            <a:spLocks noGrp="1"/>
          </p:cNvSpPr>
          <p:nvPr>
            <p:ph type="title" hasCustomPrompt="1"/>
          </p:nvPr>
        </p:nvSpPr>
        <p:spPr>
          <a:xfrm>
            <a:off x="246463" y="257768"/>
            <a:ext cx="5722538" cy="1266233"/>
          </a:xfrm>
        </p:spPr>
        <p:txBody>
          <a:bodyPr/>
          <a:lstStyle>
            <a:lvl1pPr>
              <a:defRPr/>
            </a:lvl1pPr>
          </a:lstStyle>
          <a:p>
            <a:r>
              <a:rPr lang="en-US"/>
              <a:t>This is a Title</a:t>
            </a:r>
          </a:p>
        </p:txBody>
      </p:sp>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Tree>
    <p:extLst>
      <p:ext uri="{BB962C8B-B14F-4D97-AF65-F5344CB8AC3E}">
        <p14:creationId xmlns:p14="http://schemas.microsoft.com/office/powerpoint/2010/main" val="17976726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Double Title and Descriptions 2">
    <p:spTree>
      <p:nvGrpSpPr>
        <p:cNvPr id="1" name=""/>
        <p:cNvGrpSpPr/>
        <p:nvPr/>
      </p:nvGrpSpPr>
      <p:grpSpPr>
        <a:xfrm>
          <a:off x="0" y="0"/>
          <a:ext cx="0" cy="0"/>
          <a:chOff x="0" y="0"/>
          <a:chExt cx="0" cy="0"/>
        </a:xfrm>
      </p:grpSpPr>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250415" y="3298658"/>
            <a:ext cx="5718586"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250415" y="260981"/>
            <a:ext cx="5718586"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
        <p:nvSpPr>
          <p:cNvPr id="6" name="Text Placeholder 13">
            <a:extLst>
              <a:ext uri="{FF2B5EF4-FFF2-40B4-BE49-F238E27FC236}">
                <a16:creationId xmlns:a16="http://schemas.microsoft.com/office/drawing/2014/main" id="{053575BB-FF05-42E6-9368-2302EFA72412}"/>
              </a:ext>
            </a:extLst>
          </p:cNvPr>
          <p:cNvSpPr>
            <a:spLocks noGrp="1"/>
          </p:cNvSpPr>
          <p:nvPr>
            <p:ph type="body" sz="quarter" idx="25" hasCustomPrompt="1"/>
          </p:nvPr>
        </p:nvSpPr>
        <p:spPr>
          <a:xfrm>
            <a:off x="6240244" y="3299728"/>
            <a:ext cx="5697757" cy="2796273"/>
          </a:xfrm>
          <a:prstGeom prst="rect">
            <a:avLst/>
          </a:prstGeom>
          <a:noFill/>
          <a:effectLst/>
        </p:spPr>
        <p:txBody>
          <a:bodyPr lIns="0" tIns="0" rIns="0" bIns="0">
            <a:noAutofit/>
          </a:bodyPr>
          <a:lstStyle>
            <a:lvl1pPr marL="0" indent="0" algn="r">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7" name="Title 1">
            <a:extLst>
              <a:ext uri="{FF2B5EF4-FFF2-40B4-BE49-F238E27FC236}">
                <a16:creationId xmlns:a16="http://schemas.microsoft.com/office/drawing/2014/main" id="{455A10E3-D6C6-4FD7-B01F-5780B9477E30}"/>
              </a:ext>
            </a:extLst>
          </p:cNvPr>
          <p:cNvSpPr>
            <a:spLocks noGrp="1"/>
          </p:cNvSpPr>
          <p:nvPr>
            <p:ph type="title" hasCustomPrompt="1"/>
          </p:nvPr>
        </p:nvSpPr>
        <p:spPr>
          <a:xfrm>
            <a:off x="6240244" y="257768"/>
            <a:ext cx="5687632" cy="1266233"/>
          </a:xfrm>
        </p:spPr>
        <p:txBody>
          <a:bodyPr/>
          <a:lstStyle>
            <a:lvl1pPr algn="r">
              <a:defRPr/>
            </a:lvl1pPr>
          </a:lstStyle>
          <a:p>
            <a:r>
              <a:rPr lang="en-US"/>
              <a:t>This is a Title</a:t>
            </a:r>
          </a:p>
        </p:txBody>
      </p:sp>
    </p:spTree>
    <p:extLst>
      <p:ext uri="{BB962C8B-B14F-4D97-AF65-F5344CB8AC3E}">
        <p14:creationId xmlns:p14="http://schemas.microsoft.com/office/powerpoint/2010/main" val="15433513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2 Images with Description Alt">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0611F8DA-1D15-41D7-8212-1E416B8FF9F1}"/>
              </a:ext>
            </a:extLst>
          </p:cNvPr>
          <p:cNvSpPr>
            <a:spLocks noGrp="1"/>
          </p:cNvSpPr>
          <p:nvPr>
            <p:ph type="body" sz="quarter" idx="27" hasCustomPrompt="1"/>
          </p:nvPr>
        </p:nvSpPr>
        <p:spPr>
          <a:xfrm>
            <a:off x="254000" y="3304252"/>
            <a:ext cx="5715001" cy="2793878"/>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7DF2517D-3AA7-483C-8570-A33AB6B93BD7}"/>
              </a:ext>
            </a:extLst>
          </p:cNvPr>
          <p:cNvSpPr>
            <a:spLocks noGrp="1"/>
          </p:cNvSpPr>
          <p:nvPr>
            <p:ph type="body" sz="quarter" idx="29" hasCustomPrompt="1"/>
          </p:nvPr>
        </p:nvSpPr>
        <p:spPr>
          <a:xfrm>
            <a:off x="254000" y="250658"/>
            <a:ext cx="5715001"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11" name="Picture Placeholder 4">
            <a:extLst>
              <a:ext uri="{FF2B5EF4-FFF2-40B4-BE49-F238E27FC236}">
                <a16:creationId xmlns:a16="http://schemas.microsoft.com/office/drawing/2014/main" id="{DA647711-CD23-4B1F-BB80-8CF65B53766E}"/>
              </a:ext>
            </a:extLst>
          </p:cNvPr>
          <p:cNvSpPr>
            <a:spLocks noGrp="1"/>
          </p:cNvSpPr>
          <p:nvPr>
            <p:ph type="pic" sz="quarter" idx="25" hasCustomPrompt="1"/>
          </p:nvPr>
        </p:nvSpPr>
        <p:spPr>
          <a:xfrm>
            <a:off x="6223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4">
            <a:extLst>
              <a:ext uri="{FF2B5EF4-FFF2-40B4-BE49-F238E27FC236}">
                <a16:creationId xmlns:a16="http://schemas.microsoft.com/office/drawing/2014/main" id="{E6B1EAA6-3080-47EF-94CE-15E6A5AC2A40}"/>
              </a:ext>
            </a:extLst>
          </p:cNvPr>
          <p:cNvSpPr>
            <a:spLocks noGrp="1"/>
          </p:cNvSpPr>
          <p:nvPr>
            <p:ph type="pic" sz="quarter" idx="30" hasCustomPrompt="1"/>
          </p:nvPr>
        </p:nvSpPr>
        <p:spPr>
          <a:xfrm>
            <a:off x="6223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26913654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2 Images with Description">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495B6134-3597-49AF-B95D-3BEF82EC2D3B}"/>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02D8EDBD-6586-4643-B8FB-AB32EB81CD82}"/>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8" name="Picture Placeholder 4">
            <a:extLst>
              <a:ext uri="{FF2B5EF4-FFF2-40B4-BE49-F238E27FC236}">
                <a16:creationId xmlns:a16="http://schemas.microsoft.com/office/drawing/2014/main" id="{E9987021-4EF6-44E7-886C-D7F41AD7CE56}"/>
              </a:ext>
            </a:extLst>
          </p:cNvPr>
          <p:cNvSpPr>
            <a:spLocks noGrp="1"/>
          </p:cNvSpPr>
          <p:nvPr>
            <p:ph type="pic" sz="quarter" idx="25" hasCustomPrompt="1"/>
          </p:nvPr>
        </p:nvSpPr>
        <p:spPr>
          <a:xfrm>
            <a:off x="254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4">
            <a:extLst>
              <a:ext uri="{FF2B5EF4-FFF2-40B4-BE49-F238E27FC236}">
                <a16:creationId xmlns:a16="http://schemas.microsoft.com/office/drawing/2014/main" id="{53D0D0B3-4CE8-4003-A655-B9BCB0E45550}"/>
              </a:ext>
            </a:extLst>
          </p:cNvPr>
          <p:cNvSpPr>
            <a:spLocks noGrp="1"/>
          </p:cNvSpPr>
          <p:nvPr>
            <p:ph type="pic" sz="quarter" idx="30" hasCustomPrompt="1"/>
          </p:nvPr>
        </p:nvSpPr>
        <p:spPr>
          <a:xfrm>
            <a:off x="254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06921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bg>
      <p:bgRef idx="1001">
        <a:schemeClr val="bg1"/>
      </p:bgRef>
    </p:bg>
    <p:spTree>
      <p:nvGrpSpPr>
        <p:cNvPr id="1" name=""/>
        <p:cNvGrpSpPr/>
        <p:nvPr/>
      </p:nvGrpSpPr>
      <p:grpSpPr>
        <a:xfrm>
          <a:off x="0" y="0"/>
          <a:ext cx="0" cy="0"/>
          <a:chOff x="0" y="0"/>
          <a:chExt cx="0" cy="0"/>
        </a:xfrm>
      </p:grpSpPr>
      <p:sp>
        <p:nvSpPr>
          <p:cNvPr id="22" name="Text Placeholder 17"/>
          <p:cNvSpPr>
            <a:spLocks noGrp="1"/>
          </p:cNvSpPr>
          <p:nvPr>
            <p:ph type="body" sz="quarter" idx="12" hasCustomPrompt="1"/>
          </p:nvPr>
        </p:nvSpPr>
        <p:spPr>
          <a:xfrm>
            <a:off x="5412712" y="2166270"/>
            <a:ext cx="2028198" cy="3556000"/>
          </a:xfrm>
          <a:prstGeom prst="rect">
            <a:avLst/>
          </a:prstGeom>
        </p:spPr>
        <p:txBody>
          <a:bodyPr/>
          <a:lstStyle>
            <a:lvl1pPr marL="0" indent="0">
              <a:lnSpc>
                <a:spcPts val="1900"/>
              </a:lnSpc>
              <a:spcBef>
                <a:spcPts val="0"/>
              </a:spcBef>
              <a:spcAft>
                <a:spcPts val="1800"/>
              </a:spcAft>
              <a:buNone/>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p:txBody>
      </p:sp>
      <p:sp>
        <p:nvSpPr>
          <p:cNvPr id="23" name="Text Placeholder 17"/>
          <p:cNvSpPr>
            <a:spLocks noGrp="1"/>
          </p:cNvSpPr>
          <p:nvPr>
            <p:ph type="body" sz="quarter" idx="13" hasCustomPrompt="1"/>
          </p:nvPr>
        </p:nvSpPr>
        <p:spPr>
          <a:xfrm>
            <a:off x="5072351" y="216627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p:txBody>
      </p:sp>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423514166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Right,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0" name="Text Placeholder 2"/>
          <p:cNvSpPr>
            <a:spLocks noGrp="1"/>
          </p:cNvSpPr>
          <p:nvPr>
            <p:ph type="body" sz="quarter" idx="15" hasCustomPrompt="1"/>
          </p:nvPr>
        </p:nvSpPr>
        <p:spPr>
          <a:xfrm>
            <a:off x="658368" y="2276856"/>
            <a:ext cx="5020056" cy="3657600"/>
          </a:xfrm>
          <a:prstGeom prst="rect">
            <a:avLst/>
          </a:prstGeom>
        </p:spPr>
        <p:txBody>
          <a:bodyPr/>
          <a:lstStyle>
            <a:lvl1pPr marL="0" indent="0">
              <a:lnSpc>
                <a:spcPts val="1600"/>
              </a:lnSpc>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276088"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41500756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Large Copy with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0"/>
            <a:ext cx="5969000" cy="6858000"/>
          </a:xfrm>
          <a:prstGeom prst="rect">
            <a:avLst/>
          </a:prstGeom>
          <a:solidFill>
            <a:schemeClr val="bg1">
              <a:lumMod val="95000"/>
            </a:schemeClr>
          </a:solidFill>
        </p:spPr>
        <p:txBody>
          <a:bodyPr>
            <a:normAutofit/>
          </a:bodyPr>
          <a:lstStyle>
            <a:lvl2pPr>
              <a:defRPr sz="833" b="0">
                <a:solidFill>
                  <a:schemeClr val="bg1">
                    <a:lumMod val="65000"/>
                  </a:schemeClr>
                </a:solidFill>
              </a:defRPr>
            </a:lvl2pPr>
          </a:lstStyle>
          <a:p>
            <a:pPr lvl="1"/>
            <a:r>
              <a:rPr lang="en-US"/>
              <a:t>Insert Content</a:t>
            </a:r>
          </a:p>
        </p:txBody>
      </p:sp>
      <p:sp>
        <p:nvSpPr>
          <p:cNvPr id="6" name="Title 2">
            <a:extLst>
              <a:ext uri="{FF2B5EF4-FFF2-40B4-BE49-F238E27FC236}">
                <a16:creationId xmlns:a16="http://schemas.microsoft.com/office/drawing/2014/main" id="{BE333ACF-47C8-4945-977D-A29C30C1A695}"/>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278960208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Large Copy with Imag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38347262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Large Copy with Image Invert">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 name="Title 2">
            <a:extLst>
              <a:ext uri="{FF2B5EF4-FFF2-40B4-BE49-F238E27FC236}">
                <a16:creationId xmlns:a16="http://schemas.microsoft.com/office/drawing/2014/main" id="{DACAC5D2-5EE4-46E1-8E72-454F6846DD36}"/>
              </a:ext>
            </a:extLst>
          </p:cNvPr>
          <p:cNvSpPr>
            <a:spLocks noGrp="1"/>
          </p:cNvSpPr>
          <p:nvPr>
            <p:ph type="title" hasCustomPrompt="1"/>
          </p:nvPr>
        </p:nvSpPr>
        <p:spPr>
          <a:xfrm>
            <a:off x="6223000" y="257768"/>
            <a:ext cx="5722538" cy="5828073"/>
          </a:xfrm>
        </p:spPr>
        <p:txBody>
          <a:bodyPr/>
          <a:lstStyle>
            <a:lvl1pPr>
              <a:tabLst>
                <a:tab pos="4805964" algn="l"/>
              </a:tabLst>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3094740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2 Row Text and Image">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21075148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2 Row Text and 2 Images">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32174590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3 Images">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0" y="4831208"/>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39" y="4831208"/>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7" y="4831208"/>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3" y="257768"/>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214803991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3-Up Storyboard">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0" y="4831208"/>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39" y="4831208"/>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7" y="4831208"/>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0"/>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204927465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6-Up Storyboard">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4"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0" y="260685"/>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4"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1"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4" y="3313061"/>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0" y="3313061"/>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1"/>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4"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1"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286023049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12-Up Storyboard">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8" y="264833"/>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8" y="2067841"/>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8" y="3312027"/>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8" y="513255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108701872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EFCB8FE-A929-4DF6-AE95-72955ACFD39C}"/>
              </a:ext>
            </a:extLst>
          </p:cNvPr>
          <p:cNvSpPr>
            <a:spLocks noGrp="1"/>
          </p:cNvSpPr>
          <p:nvPr>
            <p:ph type="media" sz="quarter" idx="1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Video</a:t>
            </a:r>
          </a:p>
        </p:txBody>
      </p:sp>
    </p:spTree>
    <p:extLst>
      <p:ext uri="{BB962C8B-B14F-4D97-AF65-F5344CB8AC3E}">
        <p14:creationId xmlns:p14="http://schemas.microsoft.com/office/powerpoint/2010/main" val="179610889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Left,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8"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2" name="Text Placeholder 2"/>
          <p:cNvSpPr>
            <a:spLocks noGrp="1"/>
          </p:cNvSpPr>
          <p:nvPr>
            <p:ph type="body" sz="quarter" idx="17"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3" name="Text Placeholder 2"/>
          <p:cNvSpPr>
            <a:spLocks noGrp="1"/>
          </p:cNvSpPr>
          <p:nvPr>
            <p:ph type="body" sz="quarter" idx="15" hasCustomPrompt="1"/>
          </p:nvPr>
        </p:nvSpPr>
        <p:spPr>
          <a:xfrm>
            <a:off x="6510528" y="2276856"/>
            <a:ext cx="5020056" cy="3657600"/>
          </a:xfrm>
          <a:prstGeom prst="rect">
            <a:avLst/>
          </a:prstGeom>
        </p:spPr>
        <p:txBody>
          <a:bodyPr/>
          <a:lstStyle>
            <a:lvl1pPr marL="0" indent="0">
              <a:lnSpc>
                <a:spcPts val="1600"/>
              </a:lnSpc>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117109316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cSld name="Image w/ Description">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F303DA65-2FAE-4B4F-B609-1D040A303BBF}"/>
              </a:ext>
            </a:extLst>
          </p:cNvPr>
          <p:cNvSpPr>
            <a:spLocks noGrp="1"/>
          </p:cNvSpPr>
          <p:nvPr>
            <p:ph type="pic" idx="25" hasCustomPrompt="1"/>
          </p:nvPr>
        </p:nvSpPr>
        <p:spPr>
          <a:xfrm>
            <a:off x="0" y="0"/>
            <a:ext cx="12192000" cy="685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to insert picture</a:t>
            </a:r>
          </a:p>
        </p:txBody>
      </p:sp>
      <p:sp>
        <p:nvSpPr>
          <p:cNvPr id="5" name="Text Placeholder 2">
            <a:extLst>
              <a:ext uri="{FF2B5EF4-FFF2-40B4-BE49-F238E27FC236}">
                <a16:creationId xmlns:a16="http://schemas.microsoft.com/office/drawing/2014/main" id="{AFE831C5-24C6-4D92-BA9C-217300A5DED0}"/>
              </a:ext>
            </a:extLst>
          </p:cNvPr>
          <p:cNvSpPr>
            <a:spLocks noGrp="1"/>
          </p:cNvSpPr>
          <p:nvPr>
            <p:ph type="body" sz="quarter" idx="59" hasCustomPrompt="1"/>
          </p:nvPr>
        </p:nvSpPr>
        <p:spPr>
          <a:xfrm>
            <a:off x="246463" y="4826000"/>
            <a:ext cx="3715938" cy="125984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20082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cSld name="Image">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12192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119871298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2 Images">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284608493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3 Images 2">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0"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421370199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0"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145343806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8 Images">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4"/>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0" y="-6229"/>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2648358257"/>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16 Images">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3999"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4"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0"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4"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3"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0"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2879900430"/>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Full Moodboard 4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a:off x="3962400" y="0"/>
            <a:ext cx="8229600"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9FBB2AA4-CAB2-4113-B116-B70BC63BE1E5}"/>
              </a:ext>
            </a:extLst>
          </p:cNvPr>
          <p:cNvSpPr>
            <a:spLocks noGrp="1"/>
          </p:cNvSpPr>
          <p:nvPr>
            <p:ph type="pic" sz="quarter" idx="14" hasCustomPrompt="1"/>
          </p:nvPr>
        </p:nvSpPr>
        <p:spPr>
          <a:xfrm>
            <a:off x="7969250" y="3302001"/>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98686003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Full Moodboard 5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2">
            <a:extLst>
              <a:ext uri="{FF2B5EF4-FFF2-40B4-BE49-F238E27FC236}">
                <a16:creationId xmlns:a16="http://schemas.microsoft.com/office/drawing/2014/main" id="{DE6E8E49-60FD-4F33-8CA3-E3C81323F7C1}"/>
              </a:ext>
            </a:extLst>
          </p:cNvPr>
          <p:cNvSpPr>
            <a:spLocks noGrp="1"/>
          </p:cNvSpPr>
          <p:nvPr>
            <p:ph type="pic" sz="quarter" idx="12" hasCustomPrompt="1"/>
          </p:nvPr>
        </p:nvSpPr>
        <p:spPr>
          <a:xfrm>
            <a:off x="3968750" y="0"/>
            <a:ext cx="400050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16178191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Full Moodboard 9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2222499"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6223000" y="3302000"/>
            <a:ext cx="596900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CF53690A-1F6C-44C1-AD47-9817A1727D24}"/>
              </a:ext>
            </a:extLst>
          </p:cNvPr>
          <p:cNvSpPr>
            <a:spLocks noGrp="1"/>
          </p:cNvSpPr>
          <p:nvPr>
            <p:ph type="pic" sz="quarter" idx="14" hasCustomPrompt="1"/>
          </p:nvPr>
        </p:nvSpPr>
        <p:spPr>
          <a:xfrm>
            <a:off x="2222500" y="1"/>
            <a:ext cx="4009232" cy="1523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7" name="Picture Placeholder 2">
            <a:extLst>
              <a:ext uri="{FF2B5EF4-FFF2-40B4-BE49-F238E27FC236}">
                <a16:creationId xmlns:a16="http://schemas.microsoft.com/office/drawing/2014/main" id="{E2CA7477-3674-473F-BBE4-C4D24A52BF07}"/>
              </a:ext>
            </a:extLst>
          </p:cNvPr>
          <p:cNvSpPr>
            <a:spLocks noGrp="1"/>
          </p:cNvSpPr>
          <p:nvPr>
            <p:ph type="pic" sz="quarter" idx="15" hasCustomPrompt="1"/>
          </p:nvPr>
        </p:nvSpPr>
        <p:spPr>
          <a:xfrm>
            <a:off x="2222500" y="1524001"/>
            <a:ext cx="2000250"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1" name="Picture Placeholder 2">
            <a:extLst>
              <a:ext uri="{FF2B5EF4-FFF2-40B4-BE49-F238E27FC236}">
                <a16:creationId xmlns:a16="http://schemas.microsoft.com/office/drawing/2014/main" id="{10B85CCA-21DA-476D-A63C-8B461ABF45FF}"/>
              </a:ext>
            </a:extLst>
          </p:cNvPr>
          <p:cNvSpPr>
            <a:spLocks noGrp="1"/>
          </p:cNvSpPr>
          <p:nvPr>
            <p:ph type="pic" sz="quarter" idx="16" hasCustomPrompt="1"/>
          </p:nvPr>
        </p:nvSpPr>
        <p:spPr>
          <a:xfrm>
            <a:off x="4222750" y="1524001"/>
            <a:ext cx="2008982"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2">
            <a:extLst>
              <a:ext uri="{FF2B5EF4-FFF2-40B4-BE49-F238E27FC236}">
                <a16:creationId xmlns:a16="http://schemas.microsoft.com/office/drawing/2014/main" id="{FD1063D3-600C-441E-865E-9FCF37728AB4}"/>
              </a:ext>
            </a:extLst>
          </p:cNvPr>
          <p:cNvSpPr>
            <a:spLocks noGrp="1"/>
          </p:cNvSpPr>
          <p:nvPr>
            <p:ph type="pic" sz="quarter" idx="17" hasCustomPrompt="1"/>
          </p:nvPr>
        </p:nvSpPr>
        <p:spPr>
          <a:xfrm>
            <a:off x="4222750" y="3302000"/>
            <a:ext cx="2000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2">
            <a:extLst>
              <a:ext uri="{FF2B5EF4-FFF2-40B4-BE49-F238E27FC236}">
                <a16:creationId xmlns:a16="http://schemas.microsoft.com/office/drawing/2014/main" id="{C66802BA-0B83-4B90-BD54-2E430CE6EEAE}"/>
              </a:ext>
            </a:extLst>
          </p:cNvPr>
          <p:cNvSpPr>
            <a:spLocks noGrp="1"/>
          </p:cNvSpPr>
          <p:nvPr>
            <p:ph type="pic" sz="quarter" idx="19" hasCustomPrompt="1"/>
          </p:nvPr>
        </p:nvSpPr>
        <p:spPr>
          <a:xfrm>
            <a:off x="8198070" y="1"/>
            <a:ext cx="3993931"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2">
            <a:extLst>
              <a:ext uri="{FF2B5EF4-FFF2-40B4-BE49-F238E27FC236}">
                <a16:creationId xmlns:a16="http://schemas.microsoft.com/office/drawing/2014/main" id="{90A8A97D-85B0-4521-805A-F1AB4F14EB99}"/>
              </a:ext>
            </a:extLst>
          </p:cNvPr>
          <p:cNvSpPr>
            <a:spLocks noGrp="1"/>
          </p:cNvSpPr>
          <p:nvPr>
            <p:ph type="pic" sz="quarter" idx="20" hasCustomPrompt="1"/>
          </p:nvPr>
        </p:nvSpPr>
        <p:spPr>
          <a:xfrm>
            <a:off x="6233948" y="0"/>
            <a:ext cx="1965566"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102872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ardware Images and Text">
    <p:spTree>
      <p:nvGrpSpPr>
        <p:cNvPr id="1" name=""/>
        <p:cNvGrpSpPr/>
        <p:nvPr/>
      </p:nvGrpSpPr>
      <p:grpSpPr>
        <a:xfrm>
          <a:off x="0" y="0"/>
          <a:ext cx="0" cy="0"/>
          <a:chOff x="0" y="0"/>
          <a:chExt cx="0" cy="0"/>
        </a:xfrm>
      </p:grpSpPr>
      <p:sp>
        <p:nvSpPr>
          <p:cNvPr id="14" name="Rectangle 13"/>
          <p:cNvSpPr/>
          <p:nvPr userDrawn="1"/>
        </p:nvSpPr>
        <p:spPr>
          <a:xfrm>
            <a:off x="7208874" y="0"/>
            <a:ext cx="49831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Picture Placeholder 17"/>
          <p:cNvSpPr>
            <a:spLocks noGrp="1"/>
          </p:cNvSpPr>
          <p:nvPr>
            <p:ph type="pic" sz="quarter" idx="12" hasCustomPrompt="1"/>
          </p:nvPr>
        </p:nvSpPr>
        <p:spPr>
          <a:xfrm>
            <a:off x="819486" y="875000"/>
            <a:ext cx="5569902" cy="3136392"/>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Text Placeholder 22"/>
          <p:cNvSpPr>
            <a:spLocks noGrp="1"/>
          </p:cNvSpPr>
          <p:nvPr>
            <p:ph type="body" sz="quarter" idx="19" hasCustomPrompt="1"/>
          </p:nvPr>
        </p:nvSpPr>
        <p:spPr>
          <a:xfrm>
            <a:off x="1863476" y="4319734"/>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41" name="Text Placeholder 22"/>
          <p:cNvSpPr>
            <a:spLocks noGrp="1"/>
          </p:cNvSpPr>
          <p:nvPr>
            <p:ph type="body" sz="quarter" idx="20" hasCustomPrompt="1"/>
          </p:nvPr>
        </p:nvSpPr>
        <p:spPr>
          <a:xfrm>
            <a:off x="1863478" y="4634429"/>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42" name="Text Placeholder 22"/>
          <p:cNvSpPr>
            <a:spLocks noGrp="1"/>
          </p:cNvSpPr>
          <p:nvPr>
            <p:ph type="body" sz="quarter" idx="21" hasCustomPrompt="1"/>
          </p:nvPr>
        </p:nvSpPr>
        <p:spPr>
          <a:xfrm>
            <a:off x="1863476" y="4939338"/>
            <a:ext cx="4525911" cy="1538129"/>
          </a:xfrm>
          <a:prstGeom prst="rect">
            <a:avLst/>
          </a:prstGeom>
        </p:spPr>
        <p:txBody>
          <a:bodyPr/>
          <a:lstStyle>
            <a:lvl1pPr marL="0" marR="0" indent="0" algn="l" defTabSz="914400" rtl="0" eaLnBrk="1" fontAlgn="auto" latinLnBrk="0" hangingPunct="1">
              <a:lnSpc>
                <a:spcPts val="1600"/>
              </a:lnSpc>
              <a:spcBef>
                <a:spcPts val="0"/>
              </a:spcBef>
              <a:spcAft>
                <a:spcPts val="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endParaRPr lang="en-US" sz="950">
              <a:solidFill>
                <a:schemeClr val="bg1">
                  <a:lumMod val="85000"/>
                </a:schemeClr>
              </a:solidFill>
              <a:latin typeface="Segoe UI Light" panose="020B0502040204020203" pitchFamily="34" charset="0"/>
              <a:cs typeface="Segoe UI Light" panose="020B0502040204020203" pitchFamily="34" charset="0"/>
            </a:endParaRPr>
          </a:p>
        </p:txBody>
      </p:sp>
      <p:sp>
        <p:nvSpPr>
          <p:cNvPr id="48" name="Picture Placeholder 17"/>
          <p:cNvSpPr>
            <a:spLocks noGrp="1"/>
          </p:cNvSpPr>
          <p:nvPr>
            <p:ph type="pic" sz="quarter" idx="22" hasCustomPrompt="1"/>
          </p:nvPr>
        </p:nvSpPr>
        <p:spPr>
          <a:xfrm>
            <a:off x="8034762" y="874998"/>
            <a:ext cx="1647401" cy="2522251"/>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9" name="Picture Placeholder 17"/>
          <p:cNvSpPr>
            <a:spLocks noGrp="1"/>
          </p:cNvSpPr>
          <p:nvPr>
            <p:ph type="pic" sz="quarter" idx="23" hasCustomPrompt="1"/>
          </p:nvPr>
        </p:nvSpPr>
        <p:spPr>
          <a:xfrm>
            <a:off x="9766301" y="874998"/>
            <a:ext cx="1599814" cy="1998452"/>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0" name="Picture Placeholder 17"/>
          <p:cNvSpPr>
            <a:spLocks noGrp="1"/>
          </p:cNvSpPr>
          <p:nvPr>
            <p:ph type="pic" sz="quarter" idx="24" hasCustomPrompt="1"/>
          </p:nvPr>
        </p:nvSpPr>
        <p:spPr>
          <a:xfrm>
            <a:off x="8034762" y="3489187"/>
            <a:ext cx="1647401" cy="1679472"/>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1" name="Picture Placeholder 17"/>
          <p:cNvSpPr>
            <a:spLocks noGrp="1"/>
          </p:cNvSpPr>
          <p:nvPr>
            <p:ph type="pic" sz="quarter" idx="25" hasCustomPrompt="1"/>
          </p:nvPr>
        </p:nvSpPr>
        <p:spPr>
          <a:xfrm>
            <a:off x="9766301" y="2957514"/>
            <a:ext cx="1599814" cy="2211146"/>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Text Placeholder 4"/>
          <p:cNvSpPr>
            <a:spLocks noGrp="1"/>
          </p:cNvSpPr>
          <p:nvPr>
            <p:ph type="body" sz="quarter" idx="26" hasCustomPrompt="1"/>
          </p:nvPr>
        </p:nvSpPr>
        <p:spPr>
          <a:xfrm>
            <a:off x="804672" y="4319734"/>
            <a:ext cx="915640"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23" name="Text Placeholder 4"/>
          <p:cNvSpPr>
            <a:spLocks noGrp="1"/>
          </p:cNvSpPr>
          <p:nvPr>
            <p:ph type="body" sz="quarter" idx="27" hasCustomPrompt="1"/>
          </p:nvPr>
        </p:nvSpPr>
        <p:spPr>
          <a:xfrm>
            <a:off x="804672" y="4627114"/>
            <a:ext cx="915640"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25" name="Text Placeholder 4"/>
          <p:cNvSpPr>
            <a:spLocks noGrp="1"/>
          </p:cNvSpPr>
          <p:nvPr>
            <p:ph type="body" sz="quarter" idx="28" hasCustomPrompt="1"/>
          </p:nvPr>
        </p:nvSpPr>
        <p:spPr>
          <a:xfrm>
            <a:off x="803696" y="4926749"/>
            <a:ext cx="916616"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7" name="Text Placeholder 6"/>
          <p:cNvSpPr>
            <a:spLocks noGrp="1"/>
          </p:cNvSpPr>
          <p:nvPr>
            <p:ph type="body" sz="quarter" idx="29" hasCustomPrompt="1"/>
          </p:nvPr>
        </p:nvSpPr>
        <p:spPr>
          <a:xfrm>
            <a:off x="7208874" y="411480"/>
            <a:ext cx="4983126" cy="211944"/>
          </a:xfrm>
          <a:prstGeom prst="rect">
            <a:avLst/>
          </a:prstGeom>
        </p:spPr>
        <p:txBody>
          <a:bodyPr lIns="0" tIns="0" rIns="0" bIns="0" anchor="ctr"/>
          <a:lstStyle>
            <a:lvl1pPr marL="0" indent="0" algn="ctr">
              <a:buNone/>
              <a:defRPr sz="1000">
                <a:latin typeface="+mj-lt"/>
              </a:defRPr>
            </a:lvl1pPr>
          </a:lstStyle>
          <a:p>
            <a:pPr lvl="0"/>
            <a:r>
              <a:rPr lang="en-US"/>
              <a:t>TITLE</a:t>
            </a:r>
          </a:p>
        </p:txBody>
      </p:sp>
      <p:sp>
        <p:nvSpPr>
          <p:cNvPr id="28" name="Text Placeholder 6"/>
          <p:cNvSpPr>
            <a:spLocks noGrp="1"/>
          </p:cNvSpPr>
          <p:nvPr>
            <p:ph type="body" sz="quarter" idx="30" hasCustomPrompt="1"/>
          </p:nvPr>
        </p:nvSpPr>
        <p:spPr>
          <a:xfrm>
            <a:off x="7299" y="411480"/>
            <a:ext cx="7201573" cy="211944"/>
          </a:xfrm>
          <a:prstGeom prst="rect">
            <a:avLst/>
          </a:prstGeom>
        </p:spPr>
        <p:txBody>
          <a:bodyPr lIns="0" tIns="0" rIns="0" bIns="0" anchor="ctr"/>
          <a:lstStyle>
            <a:lvl1pPr marL="0" indent="0" algn="ctr">
              <a:buNone/>
              <a:defRPr sz="1000">
                <a:latin typeface="+mj-lt"/>
              </a:defRPr>
            </a:lvl1pPr>
          </a:lstStyle>
          <a:p>
            <a:pPr lvl="0"/>
            <a:r>
              <a:rPr lang="en-US"/>
              <a:t>TITLE</a:t>
            </a:r>
          </a:p>
        </p:txBody>
      </p:sp>
    </p:spTree>
    <p:extLst>
      <p:ext uri="{BB962C8B-B14F-4D97-AF65-F5344CB8AC3E}">
        <p14:creationId xmlns:p14="http://schemas.microsoft.com/office/powerpoint/2010/main" val="42427446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Grid Icons and Content">
    <p:spTree>
      <p:nvGrpSpPr>
        <p:cNvPr id="1" name=""/>
        <p:cNvGrpSpPr/>
        <p:nvPr/>
      </p:nvGrpSpPr>
      <p:grpSpPr>
        <a:xfrm>
          <a:off x="0" y="0"/>
          <a:ext cx="0" cy="0"/>
          <a:chOff x="0" y="0"/>
          <a:chExt cx="0" cy="0"/>
        </a:xfrm>
      </p:grpSpPr>
      <p:sp>
        <p:nvSpPr>
          <p:cNvPr id="30" name="Picture Placeholder 2">
            <a:extLst>
              <a:ext uri="{FF2B5EF4-FFF2-40B4-BE49-F238E27FC236}">
                <a16:creationId xmlns:a16="http://schemas.microsoft.com/office/drawing/2014/main" id="{82D589DA-7416-406E-B048-35D9A59933F5}"/>
              </a:ext>
            </a:extLst>
          </p:cNvPr>
          <p:cNvSpPr>
            <a:spLocks noGrp="1"/>
          </p:cNvSpPr>
          <p:nvPr>
            <p:ph type="pic" sz="quarter" idx="81" hasCustomPrompt="1"/>
          </p:nvPr>
        </p:nvSpPr>
        <p:spPr>
          <a:xfrm>
            <a:off x="3973975" y="0"/>
            <a:ext cx="3991465" cy="3457223"/>
          </a:xfrm>
          <a:solidFill>
            <a:schemeClr val="bg1"/>
          </a:solidFill>
        </p:spPr>
        <p:txBody>
          <a:bodyPr>
            <a:normAutofit/>
          </a:bodyPr>
          <a:lstStyle>
            <a:lvl1pPr>
              <a:defRPr sz="833" b="0">
                <a:solidFill>
                  <a:schemeClr val="bg1">
                    <a:lumMod val="75000"/>
                  </a:schemeClr>
                </a:solidFill>
              </a:defRPr>
            </a:lvl1pPr>
          </a:lstStyle>
          <a:p>
            <a:r>
              <a:rPr lang="en-US"/>
              <a:t>Click to insert image</a:t>
            </a:r>
          </a:p>
        </p:txBody>
      </p:sp>
      <p:sp>
        <p:nvSpPr>
          <p:cNvPr id="16" name="Picture Placeholder 2">
            <a:extLst>
              <a:ext uri="{FF2B5EF4-FFF2-40B4-BE49-F238E27FC236}">
                <a16:creationId xmlns:a16="http://schemas.microsoft.com/office/drawing/2014/main" id="{5BC5A96D-DA3C-413C-96E5-F786D76F9DB5}"/>
              </a:ext>
            </a:extLst>
          </p:cNvPr>
          <p:cNvSpPr>
            <a:spLocks noGrp="1"/>
          </p:cNvSpPr>
          <p:nvPr>
            <p:ph type="pic" sz="quarter" idx="80" hasCustomPrompt="1"/>
          </p:nvPr>
        </p:nvSpPr>
        <p:spPr>
          <a:xfrm>
            <a:off x="0" y="3454185"/>
            <a:ext cx="3972560" cy="3403815"/>
          </a:xfrm>
          <a:solidFill>
            <a:schemeClr val="bg1"/>
          </a:solidFill>
        </p:spPr>
        <p:txBody>
          <a:bodyPr>
            <a:normAutofit/>
          </a:bodyPr>
          <a:lstStyle>
            <a:lvl1pPr>
              <a:defRPr sz="833" b="0">
                <a:solidFill>
                  <a:schemeClr val="bg1">
                    <a:lumMod val="75000"/>
                  </a:schemeClr>
                </a:solidFill>
              </a:defRPr>
            </a:lvl1pPr>
          </a:lstStyle>
          <a:p>
            <a:r>
              <a:rPr lang="en-US"/>
              <a:t>Click to insert image</a:t>
            </a:r>
          </a:p>
        </p:txBody>
      </p:sp>
      <p:sp>
        <p:nvSpPr>
          <p:cNvPr id="15" name="Picture Placeholder 2">
            <a:extLst>
              <a:ext uri="{FF2B5EF4-FFF2-40B4-BE49-F238E27FC236}">
                <a16:creationId xmlns:a16="http://schemas.microsoft.com/office/drawing/2014/main" id="{3F187464-71DE-4B05-A147-77246454566F}"/>
              </a:ext>
            </a:extLst>
          </p:cNvPr>
          <p:cNvSpPr>
            <a:spLocks noGrp="1"/>
          </p:cNvSpPr>
          <p:nvPr>
            <p:ph type="pic" sz="quarter" idx="79" hasCustomPrompt="1"/>
          </p:nvPr>
        </p:nvSpPr>
        <p:spPr>
          <a:xfrm>
            <a:off x="3970463" y="3454185"/>
            <a:ext cx="3998788" cy="3403600"/>
          </a:xfrm>
          <a:solidFill>
            <a:schemeClr val="tx1">
              <a:lumMod val="95000"/>
              <a:lumOff val="5000"/>
            </a:schemeClr>
          </a:solidFill>
        </p:spPr>
        <p:txBody>
          <a:bodyPr>
            <a:normAutofit/>
          </a:bodyPr>
          <a:lstStyle>
            <a:lvl1pPr>
              <a:defRPr sz="833" b="0">
                <a:solidFill>
                  <a:schemeClr val="tx1">
                    <a:lumMod val="50000"/>
                    <a:lumOff val="50000"/>
                  </a:schemeClr>
                </a:solidFill>
              </a:defRPr>
            </a:lvl1pPr>
          </a:lstStyle>
          <a:p>
            <a:r>
              <a:rPr lang="en-US"/>
              <a:t>Click to insert image</a:t>
            </a:r>
          </a:p>
          <a:p>
            <a:endParaRPr lang="en-US"/>
          </a:p>
        </p:txBody>
      </p:sp>
      <p:sp>
        <p:nvSpPr>
          <p:cNvPr id="17" name="Picture Placeholder 2">
            <a:extLst>
              <a:ext uri="{FF2B5EF4-FFF2-40B4-BE49-F238E27FC236}">
                <a16:creationId xmlns:a16="http://schemas.microsoft.com/office/drawing/2014/main" id="{F87E6E65-840C-4C8F-8008-C149A34864D2}"/>
              </a:ext>
            </a:extLst>
          </p:cNvPr>
          <p:cNvSpPr>
            <a:spLocks noGrp="1"/>
          </p:cNvSpPr>
          <p:nvPr>
            <p:ph type="pic" sz="quarter" idx="78" hasCustomPrompt="1"/>
          </p:nvPr>
        </p:nvSpPr>
        <p:spPr>
          <a:xfrm>
            <a:off x="0" y="0"/>
            <a:ext cx="3968750" cy="3457223"/>
          </a:xfrm>
          <a:solidFill>
            <a:schemeClr val="tx1">
              <a:lumMod val="95000"/>
              <a:lumOff val="5000"/>
            </a:schemeClr>
          </a:solidFill>
        </p:spPr>
        <p:txBody>
          <a:bodyPr>
            <a:normAutofit/>
          </a:bodyPr>
          <a:lstStyle>
            <a:lvl1pPr>
              <a:defRPr sz="833" b="0">
                <a:solidFill>
                  <a:schemeClr val="bg1">
                    <a:lumMod val="50000"/>
                  </a:schemeClr>
                </a:solidFill>
              </a:defRPr>
            </a:lvl1pPr>
          </a:lstStyle>
          <a:p>
            <a:r>
              <a:rPr lang="en-US"/>
              <a:t>Click to insert image</a:t>
            </a:r>
          </a:p>
        </p:txBody>
      </p:sp>
      <p:sp>
        <p:nvSpPr>
          <p:cNvPr id="25" name="Text Placeholder 2">
            <a:extLst>
              <a:ext uri="{FF2B5EF4-FFF2-40B4-BE49-F238E27FC236}">
                <a16:creationId xmlns:a16="http://schemas.microsoft.com/office/drawing/2014/main" id="{49AEB2B8-AC9A-4020-8F63-88538360FBAC}"/>
              </a:ext>
            </a:extLst>
          </p:cNvPr>
          <p:cNvSpPr>
            <a:spLocks noGrp="1"/>
          </p:cNvSpPr>
          <p:nvPr>
            <p:ph type="body" sz="quarter" idx="74" hasCustomPrompt="1"/>
          </p:nvPr>
        </p:nvSpPr>
        <p:spPr>
          <a:xfrm>
            <a:off x="237289" y="5547360"/>
            <a:ext cx="3232603" cy="548640"/>
          </a:xfrm>
          <a:prstGeom prst="rect">
            <a:avLst/>
          </a:prstGeom>
        </p:spPr>
        <p:txBody>
          <a:bodyPr/>
          <a:lstStyle>
            <a:lvl1pPr>
              <a:defRPr sz="3333">
                <a:solidFill>
                  <a:schemeClr val="bg1"/>
                </a:solidFill>
              </a:defRPr>
            </a:lvl1pPr>
            <a:lvl2pPr algn="l">
              <a:defRPr b="1">
                <a:solidFill>
                  <a:schemeClr val="tx1"/>
                </a:solidFill>
              </a:defRPr>
            </a:lvl2pPr>
            <a:lvl3pPr algn="l">
              <a:defRPr sz="1667" b="0">
                <a:solidFill>
                  <a:schemeClr val="tx1"/>
                </a:solidFill>
              </a:defRPr>
            </a:lvl3pPr>
            <a:lvl4pPr>
              <a:defRPr/>
            </a:lvl4pPr>
            <a:lvl5pPr algn="l">
              <a:defRPr sz="1167">
                <a:solidFill>
                  <a:schemeClr val="tx1"/>
                </a:solidFill>
              </a:defRPr>
            </a:lvl5pPr>
            <a:lvl6pPr algn="l">
              <a:defRPr sz="833"/>
            </a:lvl6pPr>
          </a:lstStyle>
          <a:p>
            <a:pPr lvl="1"/>
            <a:r>
              <a:rPr lang="en-US"/>
              <a:t>Header Here</a:t>
            </a:r>
          </a:p>
          <a:p>
            <a:pPr lvl="4"/>
            <a:r>
              <a:rPr lang="en-US"/>
              <a:t>Body Copy</a:t>
            </a:r>
          </a:p>
        </p:txBody>
      </p:sp>
      <p:sp>
        <p:nvSpPr>
          <p:cNvPr id="26" name="Text Placeholder 1">
            <a:extLst>
              <a:ext uri="{FF2B5EF4-FFF2-40B4-BE49-F238E27FC236}">
                <a16:creationId xmlns:a16="http://schemas.microsoft.com/office/drawing/2014/main" id="{103C9BF1-8AD2-48D6-A25D-BE0D20E079DB}"/>
              </a:ext>
            </a:extLst>
          </p:cNvPr>
          <p:cNvSpPr>
            <a:spLocks noGrp="1"/>
          </p:cNvSpPr>
          <p:nvPr>
            <p:ph type="body" sz="quarter" idx="75" hasCustomPrompt="1"/>
          </p:nvPr>
        </p:nvSpPr>
        <p:spPr>
          <a:xfrm>
            <a:off x="237288" y="4805680"/>
            <a:ext cx="3285577" cy="619760"/>
          </a:xfrm>
          <a:prstGeom prst="rect">
            <a:avLst/>
          </a:prstGeom>
        </p:spPr>
        <p:txBody>
          <a:bodyPr lIns="0" tIns="0" rIns="0" bIns="0" anchor="b" anchorCtr="0">
            <a:noAutofit/>
          </a:bodyPr>
          <a:lstStyle>
            <a:lvl1pPr marL="0" indent="0" algn="l">
              <a:buNone/>
              <a:defRPr sz="2333">
                <a:solidFill>
                  <a:schemeClr val="tx1"/>
                </a:solidFill>
                <a:latin typeface="Full MDL2 Assets" panose="050A0102010101010101" pitchFamily="18" charset="0"/>
              </a:defRPr>
            </a:lvl1pPr>
          </a:lstStyle>
          <a:p>
            <a:r>
              <a:rPr lang="en-US"/>
              <a:t></a:t>
            </a:r>
          </a:p>
        </p:txBody>
      </p:sp>
      <p:sp>
        <p:nvSpPr>
          <p:cNvPr id="27" name="Text Placeholder 2">
            <a:extLst>
              <a:ext uri="{FF2B5EF4-FFF2-40B4-BE49-F238E27FC236}">
                <a16:creationId xmlns:a16="http://schemas.microsoft.com/office/drawing/2014/main" id="{763E4003-A7D7-4ECE-B2DA-B9BCFFB996FA}"/>
              </a:ext>
            </a:extLst>
          </p:cNvPr>
          <p:cNvSpPr>
            <a:spLocks noGrp="1"/>
          </p:cNvSpPr>
          <p:nvPr>
            <p:ph type="body" sz="quarter" idx="76" hasCustomPrompt="1"/>
          </p:nvPr>
        </p:nvSpPr>
        <p:spPr>
          <a:xfrm>
            <a:off x="4227495" y="5547360"/>
            <a:ext cx="3463625" cy="548640"/>
          </a:xfrm>
          <a:prstGeom prst="rect">
            <a:avLst/>
          </a:prstGeom>
        </p:spPr>
        <p:txBody>
          <a:bodyPr/>
          <a:lstStyle>
            <a:lvl1pPr>
              <a:defRPr sz="3333">
                <a:solidFill>
                  <a:schemeClr val="bg1"/>
                </a:solidFill>
              </a:defRPr>
            </a:lvl1pPr>
            <a:lvl2pPr algn="l">
              <a:defRPr b="1">
                <a:solidFill>
                  <a:schemeClr val="bg1"/>
                </a:solidFill>
              </a:defRPr>
            </a:lvl2pPr>
            <a:lvl3pPr algn="l">
              <a:defRPr sz="1667" b="0">
                <a:solidFill>
                  <a:schemeClr val="bg1"/>
                </a:solidFill>
              </a:defRPr>
            </a:lvl3pPr>
            <a:lvl4pPr>
              <a:defRPr/>
            </a:lvl4pPr>
            <a:lvl5pPr algn="l">
              <a:defRPr sz="1167">
                <a:solidFill>
                  <a:schemeClr val="bg1"/>
                </a:solidFill>
              </a:defRPr>
            </a:lvl5pPr>
            <a:lvl6pPr algn="l">
              <a:defRPr sz="833">
                <a:solidFill>
                  <a:schemeClr val="bg1">
                    <a:lumMod val="65000"/>
                  </a:schemeClr>
                </a:solidFill>
              </a:defRPr>
            </a:lvl6pPr>
          </a:lstStyle>
          <a:p>
            <a:pPr lvl="1"/>
            <a:r>
              <a:rPr lang="en-US"/>
              <a:t>Header Here</a:t>
            </a:r>
          </a:p>
          <a:p>
            <a:pPr lvl="4"/>
            <a:r>
              <a:rPr lang="en-US"/>
              <a:t>Body Copy</a:t>
            </a:r>
          </a:p>
        </p:txBody>
      </p:sp>
      <p:sp>
        <p:nvSpPr>
          <p:cNvPr id="28" name="Text Placeholder 1">
            <a:extLst>
              <a:ext uri="{FF2B5EF4-FFF2-40B4-BE49-F238E27FC236}">
                <a16:creationId xmlns:a16="http://schemas.microsoft.com/office/drawing/2014/main" id="{B1DC11BD-38E2-4AEE-B211-6CE79994C0A5}"/>
              </a:ext>
            </a:extLst>
          </p:cNvPr>
          <p:cNvSpPr>
            <a:spLocks noGrp="1"/>
          </p:cNvSpPr>
          <p:nvPr>
            <p:ph type="body" sz="quarter" idx="77" hasCustomPrompt="1"/>
          </p:nvPr>
        </p:nvSpPr>
        <p:spPr>
          <a:xfrm>
            <a:off x="4227495" y="4805680"/>
            <a:ext cx="3473065" cy="619760"/>
          </a:xfrm>
          <a:prstGeom prst="rect">
            <a:avLst/>
          </a:prstGeom>
        </p:spPr>
        <p:txBody>
          <a:bodyPr lIns="0" tIns="0" rIns="0" bIns="0" anchor="b" anchorCtr="0">
            <a:noAutofit/>
          </a:bodyPr>
          <a:lstStyle>
            <a:lvl1pPr marL="0" indent="0" algn="l">
              <a:buNone/>
              <a:defRPr sz="2333">
                <a:solidFill>
                  <a:schemeClr val="bg1"/>
                </a:solidFill>
                <a:latin typeface="Full MDL2 Assets" panose="050A0102010101010101" pitchFamily="18" charset="0"/>
              </a:defRPr>
            </a:lvl1pPr>
          </a:lstStyle>
          <a:p>
            <a:r>
              <a:rPr lang="en-US"/>
              <a:t></a:t>
            </a:r>
          </a:p>
        </p:txBody>
      </p:sp>
      <p:sp>
        <p:nvSpPr>
          <p:cNvPr id="35" name="Text Placeholder 2">
            <a:extLst>
              <a:ext uri="{FF2B5EF4-FFF2-40B4-BE49-F238E27FC236}">
                <a16:creationId xmlns:a16="http://schemas.microsoft.com/office/drawing/2014/main" id="{30B35CF6-0434-46F5-9F30-AE064F50FFEA}"/>
              </a:ext>
            </a:extLst>
          </p:cNvPr>
          <p:cNvSpPr>
            <a:spLocks noGrp="1"/>
          </p:cNvSpPr>
          <p:nvPr>
            <p:ph type="body" sz="quarter" idx="82" hasCustomPrompt="1"/>
          </p:nvPr>
        </p:nvSpPr>
        <p:spPr>
          <a:xfrm>
            <a:off x="4227495" y="2509935"/>
            <a:ext cx="3463625" cy="537875"/>
          </a:xfrm>
          <a:prstGeom prst="rect">
            <a:avLst/>
          </a:prstGeom>
        </p:spPr>
        <p:txBody>
          <a:bodyPr/>
          <a:lstStyle>
            <a:lvl1pPr>
              <a:defRPr sz="3333">
                <a:solidFill>
                  <a:schemeClr val="bg1"/>
                </a:solidFill>
              </a:defRPr>
            </a:lvl1pPr>
            <a:lvl2pPr algn="l">
              <a:defRPr b="1">
                <a:solidFill>
                  <a:schemeClr val="tx1"/>
                </a:solidFill>
              </a:defRPr>
            </a:lvl2pPr>
            <a:lvl3pPr algn="l">
              <a:defRPr sz="1667" b="0">
                <a:solidFill>
                  <a:schemeClr val="tx1"/>
                </a:solidFill>
              </a:defRPr>
            </a:lvl3pPr>
            <a:lvl4pPr>
              <a:defRPr/>
            </a:lvl4pPr>
            <a:lvl5pPr algn="l">
              <a:defRPr sz="1167">
                <a:solidFill>
                  <a:schemeClr val="tx1"/>
                </a:solidFill>
              </a:defRPr>
            </a:lvl5pPr>
            <a:lvl6pPr algn="l">
              <a:defRPr sz="833"/>
            </a:lvl6pPr>
          </a:lstStyle>
          <a:p>
            <a:pPr lvl="1"/>
            <a:r>
              <a:rPr lang="en-US"/>
              <a:t>Header Here</a:t>
            </a:r>
          </a:p>
          <a:p>
            <a:pPr lvl="4"/>
            <a:r>
              <a:rPr lang="en-US"/>
              <a:t>Body Copy</a:t>
            </a:r>
          </a:p>
        </p:txBody>
      </p:sp>
      <p:sp>
        <p:nvSpPr>
          <p:cNvPr id="36" name="Text Placeholder 1">
            <a:extLst>
              <a:ext uri="{FF2B5EF4-FFF2-40B4-BE49-F238E27FC236}">
                <a16:creationId xmlns:a16="http://schemas.microsoft.com/office/drawing/2014/main" id="{11B42429-7E2D-4180-AA8E-FC981A523C78}"/>
              </a:ext>
            </a:extLst>
          </p:cNvPr>
          <p:cNvSpPr>
            <a:spLocks noGrp="1"/>
          </p:cNvSpPr>
          <p:nvPr>
            <p:ph type="body" sz="quarter" idx="83" hasCustomPrompt="1"/>
          </p:nvPr>
        </p:nvSpPr>
        <p:spPr>
          <a:xfrm>
            <a:off x="4227495" y="1783080"/>
            <a:ext cx="3474285" cy="619760"/>
          </a:xfrm>
          <a:prstGeom prst="rect">
            <a:avLst/>
          </a:prstGeom>
        </p:spPr>
        <p:txBody>
          <a:bodyPr lIns="0" tIns="0" rIns="0" bIns="0" anchor="b" anchorCtr="0">
            <a:noAutofit/>
          </a:bodyPr>
          <a:lstStyle>
            <a:lvl1pPr marL="0" indent="0" algn="l">
              <a:buNone/>
              <a:defRPr sz="2333">
                <a:solidFill>
                  <a:schemeClr val="tx1"/>
                </a:solidFill>
                <a:latin typeface="Full MDL2 Assets" panose="050A0102010101010101" pitchFamily="18" charset="0"/>
              </a:defRPr>
            </a:lvl1pPr>
          </a:lstStyle>
          <a:p>
            <a:r>
              <a:rPr lang="en-US"/>
              <a:t></a:t>
            </a:r>
          </a:p>
        </p:txBody>
      </p:sp>
      <p:sp>
        <p:nvSpPr>
          <p:cNvPr id="37" name="Text Placeholder 2">
            <a:extLst>
              <a:ext uri="{FF2B5EF4-FFF2-40B4-BE49-F238E27FC236}">
                <a16:creationId xmlns:a16="http://schemas.microsoft.com/office/drawing/2014/main" id="{63255512-02E9-4ADE-8242-F8D16AE4AA01}"/>
              </a:ext>
            </a:extLst>
          </p:cNvPr>
          <p:cNvSpPr>
            <a:spLocks noGrp="1"/>
          </p:cNvSpPr>
          <p:nvPr>
            <p:ph type="body" sz="quarter" idx="84" hasCustomPrompt="1"/>
          </p:nvPr>
        </p:nvSpPr>
        <p:spPr>
          <a:xfrm>
            <a:off x="237289" y="2509935"/>
            <a:ext cx="3490257" cy="537875"/>
          </a:xfrm>
          <a:prstGeom prst="rect">
            <a:avLst/>
          </a:prstGeom>
        </p:spPr>
        <p:txBody>
          <a:bodyPr/>
          <a:lstStyle>
            <a:lvl1pPr>
              <a:defRPr sz="3333">
                <a:solidFill>
                  <a:schemeClr val="bg1"/>
                </a:solidFill>
              </a:defRPr>
            </a:lvl1pPr>
            <a:lvl2pPr algn="l">
              <a:defRPr b="1">
                <a:solidFill>
                  <a:schemeClr val="bg1"/>
                </a:solidFill>
              </a:defRPr>
            </a:lvl2pPr>
            <a:lvl3pPr algn="l">
              <a:defRPr sz="1667" b="0">
                <a:solidFill>
                  <a:schemeClr val="bg1"/>
                </a:solidFill>
              </a:defRPr>
            </a:lvl3pPr>
            <a:lvl4pPr>
              <a:defRPr/>
            </a:lvl4pPr>
            <a:lvl5pPr algn="l">
              <a:defRPr sz="1167">
                <a:solidFill>
                  <a:schemeClr val="bg1"/>
                </a:solidFill>
              </a:defRPr>
            </a:lvl5pPr>
            <a:lvl6pPr algn="l">
              <a:defRPr sz="833">
                <a:solidFill>
                  <a:schemeClr val="bg1">
                    <a:lumMod val="65000"/>
                  </a:schemeClr>
                </a:solidFill>
              </a:defRPr>
            </a:lvl6pPr>
          </a:lstStyle>
          <a:p>
            <a:pPr lvl="1"/>
            <a:r>
              <a:rPr lang="en-US"/>
              <a:t>Header Here</a:t>
            </a:r>
          </a:p>
          <a:p>
            <a:pPr lvl="4"/>
            <a:r>
              <a:rPr lang="en-US"/>
              <a:t>Body Copy</a:t>
            </a:r>
          </a:p>
        </p:txBody>
      </p:sp>
      <p:sp>
        <p:nvSpPr>
          <p:cNvPr id="38" name="Text Placeholder 1">
            <a:extLst>
              <a:ext uri="{FF2B5EF4-FFF2-40B4-BE49-F238E27FC236}">
                <a16:creationId xmlns:a16="http://schemas.microsoft.com/office/drawing/2014/main" id="{FD638B58-A5AB-444A-9E58-D19A5936EE83}"/>
              </a:ext>
            </a:extLst>
          </p:cNvPr>
          <p:cNvSpPr>
            <a:spLocks noGrp="1"/>
          </p:cNvSpPr>
          <p:nvPr>
            <p:ph type="body" sz="quarter" idx="85" hasCustomPrompt="1"/>
          </p:nvPr>
        </p:nvSpPr>
        <p:spPr>
          <a:xfrm>
            <a:off x="237288" y="1783080"/>
            <a:ext cx="3498787" cy="619760"/>
          </a:xfrm>
          <a:prstGeom prst="rect">
            <a:avLst/>
          </a:prstGeom>
        </p:spPr>
        <p:txBody>
          <a:bodyPr lIns="0" tIns="0" rIns="0" bIns="0" anchor="b" anchorCtr="0">
            <a:noAutofit/>
          </a:bodyPr>
          <a:lstStyle>
            <a:lvl1pPr marL="0" indent="0" algn="l">
              <a:buNone/>
              <a:defRPr sz="2333">
                <a:solidFill>
                  <a:schemeClr val="bg1"/>
                </a:solidFill>
                <a:latin typeface="Full MDL2 Assets" panose="050A0102010101010101" pitchFamily="18" charset="0"/>
              </a:defRPr>
            </a:lvl1pPr>
          </a:lstStyle>
          <a:p>
            <a:r>
              <a:rPr lang="en-US"/>
              <a:t></a:t>
            </a:r>
          </a:p>
        </p:txBody>
      </p:sp>
      <p:sp>
        <p:nvSpPr>
          <p:cNvPr id="39" name="Picture Placeholder 2">
            <a:extLst>
              <a:ext uri="{FF2B5EF4-FFF2-40B4-BE49-F238E27FC236}">
                <a16:creationId xmlns:a16="http://schemas.microsoft.com/office/drawing/2014/main" id="{15CE83BF-4B35-43B8-9210-D31885AAF494}"/>
              </a:ext>
            </a:extLst>
          </p:cNvPr>
          <p:cNvSpPr>
            <a:spLocks noGrp="1"/>
          </p:cNvSpPr>
          <p:nvPr>
            <p:ph type="pic" sz="quarter" idx="86"/>
          </p:nvPr>
        </p:nvSpPr>
        <p:spPr>
          <a:xfrm>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Tree>
    <p:extLst>
      <p:ext uri="{BB962C8B-B14F-4D97-AF65-F5344CB8AC3E}">
        <p14:creationId xmlns:p14="http://schemas.microsoft.com/office/powerpoint/2010/main" val="167064948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Grid Icons with Content Alt">
    <p:spTree>
      <p:nvGrpSpPr>
        <p:cNvPr id="1" name=""/>
        <p:cNvGrpSpPr/>
        <p:nvPr/>
      </p:nvGrpSpPr>
      <p:grpSpPr>
        <a:xfrm>
          <a:off x="0" y="0"/>
          <a:ext cx="0" cy="0"/>
          <a:chOff x="0" y="0"/>
          <a:chExt cx="0" cy="0"/>
        </a:xfrm>
      </p:grpSpPr>
      <p:sp>
        <p:nvSpPr>
          <p:cNvPr id="31" name="Picture Placeholder 2">
            <a:extLst>
              <a:ext uri="{FF2B5EF4-FFF2-40B4-BE49-F238E27FC236}">
                <a16:creationId xmlns:a16="http://schemas.microsoft.com/office/drawing/2014/main" id="{C90E0DC9-88FE-4441-A2B8-FD601AF330D3}"/>
              </a:ext>
            </a:extLst>
          </p:cNvPr>
          <p:cNvSpPr>
            <a:spLocks noGrp="1"/>
          </p:cNvSpPr>
          <p:nvPr>
            <p:ph type="pic" sz="quarter" idx="86"/>
          </p:nvPr>
        </p:nvSpPr>
        <p:spPr>
          <a:xfrm>
            <a:off x="0" y="0"/>
            <a:ext cx="397256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5" name="Picture Placeholder 2">
            <a:extLst>
              <a:ext uri="{FF2B5EF4-FFF2-40B4-BE49-F238E27FC236}">
                <a16:creationId xmlns:a16="http://schemas.microsoft.com/office/drawing/2014/main" id="{569435FD-5826-479A-BA2E-E38ADDE0EB85}"/>
              </a:ext>
            </a:extLst>
          </p:cNvPr>
          <p:cNvSpPr>
            <a:spLocks noGrp="1"/>
          </p:cNvSpPr>
          <p:nvPr>
            <p:ph type="pic" sz="quarter" idx="81" hasCustomPrompt="1"/>
          </p:nvPr>
        </p:nvSpPr>
        <p:spPr>
          <a:xfrm>
            <a:off x="7953182" y="0"/>
            <a:ext cx="4238818" cy="3457223"/>
          </a:xfrm>
          <a:solidFill>
            <a:schemeClr val="bg1"/>
          </a:solidFill>
        </p:spPr>
        <p:txBody>
          <a:bodyPr>
            <a:normAutofit/>
          </a:bodyPr>
          <a:lstStyle>
            <a:lvl1pPr>
              <a:defRPr sz="833" b="0">
                <a:solidFill>
                  <a:schemeClr val="bg1">
                    <a:lumMod val="75000"/>
                  </a:schemeClr>
                </a:solidFill>
              </a:defRPr>
            </a:lvl1pPr>
          </a:lstStyle>
          <a:p>
            <a:r>
              <a:rPr lang="en-US"/>
              <a:t>Click to insert image</a:t>
            </a:r>
          </a:p>
        </p:txBody>
      </p:sp>
      <p:sp>
        <p:nvSpPr>
          <p:cNvPr id="20" name="Picture Placeholder 2">
            <a:extLst>
              <a:ext uri="{FF2B5EF4-FFF2-40B4-BE49-F238E27FC236}">
                <a16:creationId xmlns:a16="http://schemas.microsoft.com/office/drawing/2014/main" id="{B4F3F997-0E4B-439C-A191-38C28DB012F5}"/>
              </a:ext>
            </a:extLst>
          </p:cNvPr>
          <p:cNvSpPr>
            <a:spLocks noGrp="1"/>
          </p:cNvSpPr>
          <p:nvPr>
            <p:ph type="pic" sz="quarter" idx="80" hasCustomPrompt="1"/>
          </p:nvPr>
        </p:nvSpPr>
        <p:spPr>
          <a:xfrm>
            <a:off x="3982720" y="3454185"/>
            <a:ext cx="3972560" cy="3403815"/>
          </a:xfrm>
          <a:solidFill>
            <a:schemeClr val="bg1"/>
          </a:solidFill>
        </p:spPr>
        <p:txBody>
          <a:bodyPr>
            <a:normAutofit/>
          </a:bodyPr>
          <a:lstStyle>
            <a:lvl1pPr>
              <a:defRPr sz="833" b="0">
                <a:solidFill>
                  <a:schemeClr val="bg1">
                    <a:lumMod val="75000"/>
                  </a:schemeClr>
                </a:solidFill>
              </a:defRPr>
            </a:lvl1pPr>
          </a:lstStyle>
          <a:p>
            <a:r>
              <a:rPr lang="en-US"/>
              <a:t>Click to insert image</a:t>
            </a:r>
          </a:p>
        </p:txBody>
      </p:sp>
      <p:sp>
        <p:nvSpPr>
          <p:cNvPr id="21" name="Picture Placeholder 2">
            <a:extLst>
              <a:ext uri="{FF2B5EF4-FFF2-40B4-BE49-F238E27FC236}">
                <a16:creationId xmlns:a16="http://schemas.microsoft.com/office/drawing/2014/main" id="{84479B79-436D-4C16-9524-F61A61FD186B}"/>
              </a:ext>
            </a:extLst>
          </p:cNvPr>
          <p:cNvSpPr>
            <a:spLocks noGrp="1"/>
          </p:cNvSpPr>
          <p:nvPr>
            <p:ph type="pic" sz="quarter" idx="79" hasCustomPrompt="1"/>
          </p:nvPr>
        </p:nvSpPr>
        <p:spPr>
          <a:xfrm>
            <a:off x="7953182" y="3454185"/>
            <a:ext cx="4238818" cy="3403600"/>
          </a:xfrm>
          <a:solidFill>
            <a:schemeClr val="tx1">
              <a:lumMod val="95000"/>
              <a:lumOff val="5000"/>
            </a:schemeClr>
          </a:solidFill>
        </p:spPr>
        <p:txBody>
          <a:bodyPr>
            <a:normAutofit/>
          </a:bodyPr>
          <a:lstStyle>
            <a:lvl1pPr>
              <a:defRPr sz="833" b="0">
                <a:solidFill>
                  <a:schemeClr val="tx1">
                    <a:lumMod val="50000"/>
                    <a:lumOff val="50000"/>
                  </a:schemeClr>
                </a:solidFill>
              </a:defRPr>
            </a:lvl1pPr>
          </a:lstStyle>
          <a:p>
            <a:r>
              <a:rPr lang="en-US"/>
              <a:t>Click to insert image</a:t>
            </a:r>
          </a:p>
          <a:p>
            <a:endParaRPr lang="en-US"/>
          </a:p>
        </p:txBody>
      </p:sp>
      <p:sp>
        <p:nvSpPr>
          <p:cNvPr id="22" name="Picture Placeholder 2">
            <a:extLst>
              <a:ext uri="{FF2B5EF4-FFF2-40B4-BE49-F238E27FC236}">
                <a16:creationId xmlns:a16="http://schemas.microsoft.com/office/drawing/2014/main" id="{D212B12D-2324-4C4A-B1A5-C78608233481}"/>
              </a:ext>
            </a:extLst>
          </p:cNvPr>
          <p:cNvSpPr>
            <a:spLocks noGrp="1"/>
          </p:cNvSpPr>
          <p:nvPr>
            <p:ph type="pic" sz="quarter" idx="78" hasCustomPrompt="1"/>
          </p:nvPr>
        </p:nvSpPr>
        <p:spPr>
          <a:xfrm>
            <a:off x="3982720" y="0"/>
            <a:ext cx="3972560" cy="3457223"/>
          </a:xfrm>
          <a:solidFill>
            <a:schemeClr val="tx1">
              <a:lumMod val="95000"/>
              <a:lumOff val="5000"/>
            </a:schemeClr>
          </a:solidFill>
        </p:spPr>
        <p:txBody>
          <a:bodyPr>
            <a:normAutofit/>
          </a:bodyPr>
          <a:lstStyle>
            <a:lvl1pPr>
              <a:defRPr sz="833" b="0">
                <a:solidFill>
                  <a:schemeClr val="bg1">
                    <a:lumMod val="50000"/>
                  </a:schemeClr>
                </a:solidFill>
              </a:defRPr>
            </a:lvl1pPr>
          </a:lstStyle>
          <a:p>
            <a:r>
              <a:rPr lang="en-US"/>
              <a:t>Click to insert image</a:t>
            </a:r>
          </a:p>
        </p:txBody>
      </p:sp>
      <p:sp>
        <p:nvSpPr>
          <p:cNvPr id="23" name="Text Placeholder 2">
            <a:extLst>
              <a:ext uri="{FF2B5EF4-FFF2-40B4-BE49-F238E27FC236}">
                <a16:creationId xmlns:a16="http://schemas.microsoft.com/office/drawing/2014/main" id="{84D62B6F-6F2C-427B-8680-86E9762EDF47}"/>
              </a:ext>
            </a:extLst>
          </p:cNvPr>
          <p:cNvSpPr>
            <a:spLocks noGrp="1"/>
          </p:cNvSpPr>
          <p:nvPr>
            <p:ph type="body" sz="quarter" idx="74" hasCustomPrompt="1"/>
          </p:nvPr>
        </p:nvSpPr>
        <p:spPr>
          <a:xfrm>
            <a:off x="4220009" y="5547360"/>
            <a:ext cx="3232603" cy="548640"/>
          </a:xfrm>
          <a:prstGeom prst="rect">
            <a:avLst/>
          </a:prstGeom>
        </p:spPr>
        <p:txBody>
          <a:bodyPr/>
          <a:lstStyle>
            <a:lvl1pPr>
              <a:defRPr sz="3333">
                <a:solidFill>
                  <a:schemeClr val="bg1"/>
                </a:solidFill>
              </a:defRPr>
            </a:lvl1pPr>
            <a:lvl2pPr algn="l">
              <a:defRPr b="1">
                <a:solidFill>
                  <a:schemeClr val="tx1"/>
                </a:solidFill>
              </a:defRPr>
            </a:lvl2pPr>
            <a:lvl3pPr algn="l">
              <a:defRPr sz="1667" b="0">
                <a:solidFill>
                  <a:schemeClr val="tx1"/>
                </a:solidFill>
              </a:defRPr>
            </a:lvl3pPr>
            <a:lvl4pPr>
              <a:defRPr/>
            </a:lvl4pPr>
            <a:lvl5pPr algn="l">
              <a:defRPr sz="1167">
                <a:solidFill>
                  <a:schemeClr val="tx1"/>
                </a:solidFill>
              </a:defRPr>
            </a:lvl5pPr>
            <a:lvl6pPr algn="l">
              <a:defRPr sz="833"/>
            </a:lvl6pPr>
          </a:lstStyle>
          <a:p>
            <a:pPr lvl="1"/>
            <a:r>
              <a:rPr lang="en-US"/>
              <a:t>Header Here</a:t>
            </a:r>
          </a:p>
          <a:p>
            <a:pPr lvl="4"/>
            <a:r>
              <a:rPr lang="en-US"/>
              <a:t>Body Copy</a:t>
            </a:r>
          </a:p>
        </p:txBody>
      </p:sp>
      <p:sp>
        <p:nvSpPr>
          <p:cNvPr id="24" name="Text Placeholder 1">
            <a:extLst>
              <a:ext uri="{FF2B5EF4-FFF2-40B4-BE49-F238E27FC236}">
                <a16:creationId xmlns:a16="http://schemas.microsoft.com/office/drawing/2014/main" id="{7A31898E-E1A9-42C0-94DD-754B372D8490}"/>
              </a:ext>
            </a:extLst>
          </p:cNvPr>
          <p:cNvSpPr>
            <a:spLocks noGrp="1"/>
          </p:cNvSpPr>
          <p:nvPr>
            <p:ph type="body" sz="quarter" idx="75" hasCustomPrompt="1"/>
          </p:nvPr>
        </p:nvSpPr>
        <p:spPr>
          <a:xfrm>
            <a:off x="4220008" y="4805680"/>
            <a:ext cx="3285577" cy="619760"/>
          </a:xfrm>
          <a:prstGeom prst="rect">
            <a:avLst/>
          </a:prstGeom>
        </p:spPr>
        <p:txBody>
          <a:bodyPr lIns="0" tIns="0" rIns="0" bIns="0" anchor="b" anchorCtr="0">
            <a:noAutofit/>
          </a:bodyPr>
          <a:lstStyle>
            <a:lvl1pPr marL="0" indent="0" algn="l">
              <a:buNone/>
              <a:defRPr sz="2333">
                <a:solidFill>
                  <a:schemeClr val="tx1"/>
                </a:solidFill>
                <a:latin typeface="Full MDL2 Assets" panose="050A0102010101010101" pitchFamily="18" charset="0"/>
              </a:defRPr>
            </a:lvl1pPr>
          </a:lstStyle>
          <a:p>
            <a:r>
              <a:rPr lang="en-US"/>
              <a:t></a:t>
            </a:r>
          </a:p>
        </p:txBody>
      </p:sp>
      <p:sp>
        <p:nvSpPr>
          <p:cNvPr id="25" name="Text Placeholder 2">
            <a:extLst>
              <a:ext uri="{FF2B5EF4-FFF2-40B4-BE49-F238E27FC236}">
                <a16:creationId xmlns:a16="http://schemas.microsoft.com/office/drawing/2014/main" id="{BFF346B6-EF6C-409D-B4F2-BDBA515778D7}"/>
              </a:ext>
            </a:extLst>
          </p:cNvPr>
          <p:cNvSpPr>
            <a:spLocks noGrp="1"/>
          </p:cNvSpPr>
          <p:nvPr>
            <p:ph type="body" sz="quarter" idx="76" hasCustomPrompt="1"/>
          </p:nvPr>
        </p:nvSpPr>
        <p:spPr>
          <a:xfrm>
            <a:off x="8210215" y="5547360"/>
            <a:ext cx="3463625" cy="548640"/>
          </a:xfrm>
          <a:prstGeom prst="rect">
            <a:avLst/>
          </a:prstGeom>
        </p:spPr>
        <p:txBody>
          <a:bodyPr/>
          <a:lstStyle>
            <a:lvl1pPr>
              <a:defRPr sz="3333">
                <a:solidFill>
                  <a:schemeClr val="bg1"/>
                </a:solidFill>
              </a:defRPr>
            </a:lvl1pPr>
            <a:lvl2pPr algn="l">
              <a:defRPr b="1">
                <a:solidFill>
                  <a:schemeClr val="bg1"/>
                </a:solidFill>
              </a:defRPr>
            </a:lvl2pPr>
            <a:lvl3pPr algn="l">
              <a:defRPr sz="1667" b="0">
                <a:solidFill>
                  <a:schemeClr val="bg1"/>
                </a:solidFill>
              </a:defRPr>
            </a:lvl3pPr>
            <a:lvl4pPr>
              <a:defRPr/>
            </a:lvl4pPr>
            <a:lvl5pPr algn="l">
              <a:defRPr sz="1167">
                <a:solidFill>
                  <a:schemeClr val="bg1"/>
                </a:solidFill>
              </a:defRPr>
            </a:lvl5pPr>
            <a:lvl6pPr algn="l">
              <a:defRPr sz="833">
                <a:solidFill>
                  <a:schemeClr val="bg1">
                    <a:lumMod val="65000"/>
                  </a:schemeClr>
                </a:solidFill>
              </a:defRPr>
            </a:lvl6pPr>
          </a:lstStyle>
          <a:p>
            <a:pPr lvl="1"/>
            <a:r>
              <a:rPr lang="en-US"/>
              <a:t>Header Here</a:t>
            </a:r>
          </a:p>
          <a:p>
            <a:pPr lvl="4"/>
            <a:r>
              <a:rPr lang="en-US"/>
              <a:t>Body Copy</a:t>
            </a:r>
          </a:p>
        </p:txBody>
      </p:sp>
      <p:sp>
        <p:nvSpPr>
          <p:cNvPr id="26" name="Text Placeholder 1">
            <a:extLst>
              <a:ext uri="{FF2B5EF4-FFF2-40B4-BE49-F238E27FC236}">
                <a16:creationId xmlns:a16="http://schemas.microsoft.com/office/drawing/2014/main" id="{FAA3A722-9454-409C-9A2F-96EBEE5BDB7F}"/>
              </a:ext>
            </a:extLst>
          </p:cNvPr>
          <p:cNvSpPr>
            <a:spLocks noGrp="1"/>
          </p:cNvSpPr>
          <p:nvPr>
            <p:ph type="body" sz="quarter" idx="77" hasCustomPrompt="1"/>
          </p:nvPr>
        </p:nvSpPr>
        <p:spPr>
          <a:xfrm>
            <a:off x="8210215" y="4805680"/>
            <a:ext cx="3473065" cy="619760"/>
          </a:xfrm>
          <a:prstGeom prst="rect">
            <a:avLst/>
          </a:prstGeom>
        </p:spPr>
        <p:txBody>
          <a:bodyPr lIns="0" tIns="0" rIns="0" bIns="0" anchor="b" anchorCtr="0">
            <a:noAutofit/>
          </a:bodyPr>
          <a:lstStyle>
            <a:lvl1pPr marL="0" indent="0" algn="l">
              <a:buNone/>
              <a:defRPr sz="2333">
                <a:solidFill>
                  <a:schemeClr val="bg1"/>
                </a:solidFill>
                <a:latin typeface="Full MDL2 Assets" panose="050A0102010101010101" pitchFamily="18" charset="0"/>
              </a:defRPr>
            </a:lvl1pPr>
          </a:lstStyle>
          <a:p>
            <a:r>
              <a:rPr lang="en-US"/>
              <a:t></a:t>
            </a:r>
          </a:p>
        </p:txBody>
      </p:sp>
      <p:sp>
        <p:nvSpPr>
          <p:cNvPr id="27" name="Text Placeholder 2">
            <a:extLst>
              <a:ext uri="{FF2B5EF4-FFF2-40B4-BE49-F238E27FC236}">
                <a16:creationId xmlns:a16="http://schemas.microsoft.com/office/drawing/2014/main" id="{6657D432-9328-4DDE-BBDC-53B98F04928B}"/>
              </a:ext>
            </a:extLst>
          </p:cNvPr>
          <p:cNvSpPr>
            <a:spLocks noGrp="1"/>
          </p:cNvSpPr>
          <p:nvPr>
            <p:ph type="body" sz="quarter" idx="82" hasCustomPrompt="1"/>
          </p:nvPr>
        </p:nvSpPr>
        <p:spPr>
          <a:xfrm>
            <a:off x="8210215" y="2509935"/>
            <a:ext cx="3463625" cy="537875"/>
          </a:xfrm>
          <a:prstGeom prst="rect">
            <a:avLst/>
          </a:prstGeom>
        </p:spPr>
        <p:txBody>
          <a:bodyPr/>
          <a:lstStyle>
            <a:lvl1pPr>
              <a:defRPr sz="3333">
                <a:solidFill>
                  <a:schemeClr val="bg1"/>
                </a:solidFill>
              </a:defRPr>
            </a:lvl1pPr>
            <a:lvl2pPr algn="l">
              <a:defRPr b="1">
                <a:solidFill>
                  <a:schemeClr val="tx1"/>
                </a:solidFill>
              </a:defRPr>
            </a:lvl2pPr>
            <a:lvl3pPr algn="l">
              <a:defRPr sz="1667" b="0">
                <a:solidFill>
                  <a:schemeClr val="tx1"/>
                </a:solidFill>
              </a:defRPr>
            </a:lvl3pPr>
            <a:lvl4pPr>
              <a:defRPr/>
            </a:lvl4pPr>
            <a:lvl5pPr algn="l">
              <a:defRPr sz="1167">
                <a:solidFill>
                  <a:schemeClr val="tx1"/>
                </a:solidFill>
              </a:defRPr>
            </a:lvl5pPr>
            <a:lvl6pPr algn="l">
              <a:defRPr sz="833"/>
            </a:lvl6pPr>
          </a:lstStyle>
          <a:p>
            <a:pPr lvl="1"/>
            <a:r>
              <a:rPr lang="en-US"/>
              <a:t>Header Here</a:t>
            </a:r>
          </a:p>
          <a:p>
            <a:pPr lvl="4"/>
            <a:r>
              <a:rPr lang="en-US"/>
              <a:t>Body Copy</a:t>
            </a:r>
          </a:p>
        </p:txBody>
      </p:sp>
      <p:sp>
        <p:nvSpPr>
          <p:cNvPr id="28" name="Text Placeholder 1">
            <a:extLst>
              <a:ext uri="{FF2B5EF4-FFF2-40B4-BE49-F238E27FC236}">
                <a16:creationId xmlns:a16="http://schemas.microsoft.com/office/drawing/2014/main" id="{FA0C1D6D-1888-4AF4-942A-7DB777B75513}"/>
              </a:ext>
            </a:extLst>
          </p:cNvPr>
          <p:cNvSpPr>
            <a:spLocks noGrp="1"/>
          </p:cNvSpPr>
          <p:nvPr>
            <p:ph type="body" sz="quarter" idx="83" hasCustomPrompt="1"/>
          </p:nvPr>
        </p:nvSpPr>
        <p:spPr>
          <a:xfrm>
            <a:off x="8210215" y="1783080"/>
            <a:ext cx="3474285" cy="619760"/>
          </a:xfrm>
          <a:prstGeom prst="rect">
            <a:avLst/>
          </a:prstGeom>
        </p:spPr>
        <p:txBody>
          <a:bodyPr lIns="0" tIns="0" rIns="0" bIns="0" anchor="b" anchorCtr="0">
            <a:noAutofit/>
          </a:bodyPr>
          <a:lstStyle>
            <a:lvl1pPr marL="0" indent="0" algn="l">
              <a:buNone/>
              <a:defRPr sz="2333">
                <a:solidFill>
                  <a:schemeClr val="tx1"/>
                </a:solidFill>
                <a:latin typeface="Full MDL2 Assets" panose="050A0102010101010101" pitchFamily="18" charset="0"/>
              </a:defRPr>
            </a:lvl1pPr>
          </a:lstStyle>
          <a:p>
            <a:r>
              <a:rPr lang="en-US"/>
              <a:t></a:t>
            </a:r>
          </a:p>
        </p:txBody>
      </p:sp>
      <p:sp>
        <p:nvSpPr>
          <p:cNvPr id="29" name="Text Placeholder 2">
            <a:extLst>
              <a:ext uri="{FF2B5EF4-FFF2-40B4-BE49-F238E27FC236}">
                <a16:creationId xmlns:a16="http://schemas.microsoft.com/office/drawing/2014/main" id="{1A9D2607-ED8B-4149-87C8-425136AA6BB3}"/>
              </a:ext>
            </a:extLst>
          </p:cNvPr>
          <p:cNvSpPr>
            <a:spLocks noGrp="1"/>
          </p:cNvSpPr>
          <p:nvPr>
            <p:ph type="body" sz="quarter" idx="84" hasCustomPrompt="1"/>
          </p:nvPr>
        </p:nvSpPr>
        <p:spPr>
          <a:xfrm>
            <a:off x="4220009" y="2509935"/>
            <a:ext cx="3490257" cy="537875"/>
          </a:xfrm>
          <a:prstGeom prst="rect">
            <a:avLst/>
          </a:prstGeom>
        </p:spPr>
        <p:txBody>
          <a:bodyPr/>
          <a:lstStyle>
            <a:lvl1pPr>
              <a:defRPr sz="3333">
                <a:solidFill>
                  <a:schemeClr val="bg1"/>
                </a:solidFill>
              </a:defRPr>
            </a:lvl1pPr>
            <a:lvl2pPr algn="l">
              <a:defRPr b="1">
                <a:solidFill>
                  <a:schemeClr val="bg1"/>
                </a:solidFill>
              </a:defRPr>
            </a:lvl2pPr>
            <a:lvl3pPr algn="l">
              <a:defRPr sz="1667" b="0">
                <a:solidFill>
                  <a:schemeClr val="bg1"/>
                </a:solidFill>
              </a:defRPr>
            </a:lvl3pPr>
            <a:lvl4pPr>
              <a:defRPr/>
            </a:lvl4pPr>
            <a:lvl5pPr algn="l">
              <a:defRPr sz="1167">
                <a:solidFill>
                  <a:schemeClr val="bg1"/>
                </a:solidFill>
              </a:defRPr>
            </a:lvl5pPr>
            <a:lvl6pPr algn="l">
              <a:defRPr sz="833">
                <a:solidFill>
                  <a:schemeClr val="bg1">
                    <a:lumMod val="65000"/>
                  </a:schemeClr>
                </a:solidFill>
              </a:defRPr>
            </a:lvl6pPr>
          </a:lstStyle>
          <a:p>
            <a:pPr lvl="1"/>
            <a:r>
              <a:rPr lang="en-US"/>
              <a:t>Header Here</a:t>
            </a:r>
          </a:p>
          <a:p>
            <a:pPr lvl="4"/>
            <a:r>
              <a:rPr lang="en-US"/>
              <a:t>Body Copy</a:t>
            </a:r>
          </a:p>
        </p:txBody>
      </p:sp>
      <p:sp>
        <p:nvSpPr>
          <p:cNvPr id="30" name="Text Placeholder 1">
            <a:extLst>
              <a:ext uri="{FF2B5EF4-FFF2-40B4-BE49-F238E27FC236}">
                <a16:creationId xmlns:a16="http://schemas.microsoft.com/office/drawing/2014/main" id="{97EDD42C-748D-4D7C-99FA-F2D9F262FC8A}"/>
              </a:ext>
            </a:extLst>
          </p:cNvPr>
          <p:cNvSpPr>
            <a:spLocks noGrp="1"/>
          </p:cNvSpPr>
          <p:nvPr>
            <p:ph type="body" sz="quarter" idx="85" hasCustomPrompt="1"/>
          </p:nvPr>
        </p:nvSpPr>
        <p:spPr>
          <a:xfrm>
            <a:off x="4220008" y="1783080"/>
            <a:ext cx="3498787" cy="619760"/>
          </a:xfrm>
          <a:prstGeom prst="rect">
            <a:avLst/>
          </a:prstGeom>
        </p:spPr>
        <p:txBody>
          <a:bodyPr lIns="0" tIns="0" rIns="0" bIns="0" anchor="b" anchorCtr="0">
            <a:noAutofit/>
          </a:bodyPr>
          <a:lstStyle>
            <a:lvl1pPr marL="0" indent="0" algn="l">
              <a:buNone/>
              <a:defRPr sz="2333">
                <a:solidFill>
                  <a:schemeClr val="bg1"/>
                </a:solidFill>
                <a:latin typeface="Full MDL2 Assets" panose="050A0102010101010101" pitchFamily="18" charset="0"/>
              </a:defRPr>
            </a:lvl1pPr>
          </a:lstStyle>
          <a:p>
            <a:r>
              <a:rPr lang="en-US"/>
              <a:t></a:t>
            </a:r>
          </a:p>
        </p:txBody>
      </p:sp>
    </p:spTree>
    <p:extLst>
      <p:ext uri="{BB962C8B-B14F-4D97-AF65-F5344CB8AC3E}">
        <p14:creationId xmlns:p14="http://schemas.microsoft.com/office/powerpoint/2010/main" val="327846272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Image with Description">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D08C1FE-BB18-4ADB-9E14-9ADB909A3DEF}"/>
              </a:ext>
            </a:extLst>
          </p:cNvPr>
          <p:cNvSpPr>
            <a:spLocks noGrp="1"/>
          </p:cNvSpPr>
          <p:nvPr>
            <p:ph type="pic" sz="quarter" idx="33"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
        <p:nvSpPr>
          <p:cNvPr id="4" name="Text Placeholder 2">
            <a:extLst>
              <a:ext uri="{FF2B5EF4-FFF2-40B4-BE49-F238E27FC236}">
                <a16:creationId xmlns:a16="http://schemas.microsoft.com/office/drawing/2014/main" id="{0F2036BF-E7C9-4D59-9BD8-61E00E0534C6}"/>
              </a:ext>
            </a:extLst>
          </p:cNvPr>
          <p:cNvSpPr>
            <a:spLocks noGrp="1"/>
          </p:cNvSpPr>
          <p:nvPr>
            <p:ph type="body" sz="quarter" idx="31" hasCustomPrompt="1"/>
          </p:nvPr>
        </p:nvSpPr>
        <p:spPr>
          <a:xfrm>
            <a:off x="247557" y="4822658"/>
            <a:ext cx="3722864" cy="126331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40227155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able with Descripti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0E4A53-FD30-4636-A01E-FC61F3621A4D}"/>
              </a:ext>
            </a:extLst>
          </p:cNvPr>
          <p:cNvSpPr>
            <a:spLocks noGrp="1"/>
          </p:cNvSpPr>
          <p:nvPr>
            <p:ph type="body" sz="quarter" idx="31"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77906" y="254000"/>
            <a:ext cx="11683488" cy="4318000"/>
          </a:xfrm>
          <a:prstGeom prst="rect">
            <a:avLst/>
          </a:prstGeom>
          <a:solidFill>
            <a:schemeClr val="bg1">
              <a:lumMod val="95000"/>
            </a:schemeClr>
          </a:solidFill>
        </p:spPr>
        <p:txBody>
          <a:bodyPr>
            <a:noAutofit/>
          </a:bodyPr>
          <a:lstStyle>
            <a:lvl1pPr>
              <a:defRPr sz="833" b="0">
                <a:solidFill>
                  <a:schemeClr val="bg1">
                    <a:lumMod val="65000"/>
                  </a:schemeClr>
                </a:solidFill>
              </a:defRPr>
            </a:lvl1pPr>
          </a:lstStyle>
          <a:p>
            <a:pPr lvl="0"/>
            <a:r>
              <a:rPr lang="en-US"/>
              <a:t>Insert Content</a:t>
            </a:r>
          </a:p>
        </p:txBody>
      </p:sp>
    </p:spTree>
    <p:extLst>
      <p:ext uri="{BB962C8B-B14F-4D97-AF65-F5344CB8AC3E}">
        <p14:creationId xmlns:p14="http://schemas.microsoft.com/office/powerpoint/2010/main" val="126719605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able and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7" name="Content Placeholder 3">
            <a:extLst>
              <a:ext uri="{FF2B5EF4-FFF2-40B4-BE49-F238E27FC236}">
                <a16:creationId xmlns:a16="http://schemas.microsoft.com/office/drawing/2014/main" id="{AB8D731B-CB48-4158-9BA5-08DBBC9A5D1D}"/>
              </a:ext>
            </a:extLst>
          </p:cNvPr>
          <p:cNvSpPr>
            <a:spLocks noGrp="1"/>
          </p:cNvSpPr>
          <p:nvPr>
            <p:ph sz="quarter" idx="32" hasCustomPrompt="1"/>
          </p:nvPr>
        </p:nvSpPr>
        <p:spPr>
          <a:xfrm>
            <a:off x="277906" y="254000"/>
            <a:ext cx="11660094" cy="4318000"/>
          </a:xfrm>
          <a:prstGeom prst="rect">
            <a:avLst/>
          </a:prstGeom>
          <a:solidFill>
            <a:schemeClr val="bg1">
              <a:lumMod val="95000"/>
            </a:schemeClr>
          </a:solidFill>
        </p:spPr>
        <p:txBody>
          <a:bodyPr>
            <a:noAutofit/>
          </a:bodyPr>
          <a:lstStyle>
            <a:lvl1pPr>
              <a:defRPr sz="833" b="0">
                <a:solidFill>
                  <a:schemeClr val="bg1">
                    <a:lumMod val="65000"/>
                  </a:schemeClr>
                </a:solidFill>
              </a:defRPr>
            </a:lvl1pPr>
          </a:lstStyle>
          <a:p>
            <a:pPr lvl="0"/>
            <a:r>
              <a:rPr lang="en-US"/>
              <a:t>Insert Content</a:t>
            </a:r>
          </a:p>
        </p:txBody>
      </p:sp>
      <p:sp>
        <p:nvSpPr>
          <p:cNvPr id="8" name="Text Placeholder 2">
            <a:extLst>
              <a:ext uri="{FF2B5EF4-FFF2-40B4-BE49-F238E27FC236}">
                <a16:creationId xmlns:a16="http://schemas.microsoft.com/office/drawing/2014/main" id="{449A222D-7E30-4B9D-85E6-55174DE2C475}"/>
              </a:ext>
            </a:extLst>
          </p:cNvPr>
          <p:cNvSpPr>
            <a:spLocks noGrp="1"/>
          </p:cNvSpPr>
          <p:nvPr>
            <p:ph type="body" sz="quarter" idx="31"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43313424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1_Content with Descriptions">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56D0802-2D71-4E91-B088-BB33DF9F2B61}"/>
              </a:ext>
            </a:extLst>
          </p:cNvPr>
          <p:cNvSpPr>
            <a:spLocks noGrp="1"/>
          </p:cNvSpPr>
          <p:nvPr>
            <p:ph type="body" sz="quarter" idx="31" hasCustomPrompt="1"/>
          </p:nvPr>
        </p:nvSpPr>
        <p:spPr>
          <a:xfrm>
            <a:off x="247558" y="4826000"/>
            <a:ext cx="3718515"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8" name="Picture Placeholder 4">
            <a:extLst>
              <a:ext uri="{FF2B5EF4-FFF2-40B4-BE49-F238E27FC236}">
                <a16:creationId xmlns:a16="http://schemas.microsoft.com/office/drawing/2014/main" id="{21928DA4-2041-4839-8115-ABA42C455822}"/>
              </a:ext>
            </a:extLst>
          </p:cNvPr>
          <p:cNvSpPr>
            <a:spLocks noGrp="1"/>
          </p:cNvSpPr>
          <p:nvPr>
            <p:ph type="pic" sz="quarter" idx="37"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Tree>
    <p:extLst>
      <p:ext uri="{BB962C8B-B14F-4D97-AF65-F5344CB8AC3E}">
        <p14:creationId xmlns:p14="http://schemas.microsoft.com/office/powerpoint/2010/main" val="295744768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2 Tables and Imag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5400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2236611"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247557" y="4826000"/>
            <a:ext cx="1732072"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2236248" y="4826000"/>
            <a:ext cx="1732503" cy="1270000"/>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1" name="Text Placeholder 2">
            <a:extLst>
              <a:ext uri="{FF2B5EF4-FFF2-40B4-BE49-F238E27FC236}">
                <a16:creationId xmlns:a16="http://schemas.microsoft.com/office/drawing/2014/main" id="{889DC914-211D-4C53-B435-E15A0BF3A1C9}"/>
              </a:ext>
            </a:extLst>
          </p:cNvPr>
          <p:cNvSpPr>
            <a:spLocks noGrp="1"/>
          </p:cNvSpPr>
          <p:nvPr>
            <p:ph type="body" sz="quarter" idx="38" hasCustomPrompt="1"/>
          </p:nvPr>
        </p:nvSpPr>
        <p:spPr>
          <a:xfrm>
            <a:off x="4222750" y="4829307"/>
            <a:ext cx="3726206" cy="125666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9AD882B-ED87-453F-88C2-898CE7CF1F92}"/>
              </a:ext>
            </a:extLst>
          </p:cNvPr>
          <p:cNvSpPr>
            <a:spLocks noGrp="1"/>
          </p:cNvSpPr>
          <p:nvPr>
            <p:ph type="pic" sz="quarter" idx="39" hasCustomPrompt="1"/>
          </p:nvPr>
        </p:nvSpPr>
        <p:spPr>
          <a:xfrm>
            <a:off x="422275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Tree>
    <p:extLst>
      <p:ext uri="{BB962C8B-B14F-4D97-AF65-F5344CB8AC3E}">
        <p14:creationId xmlns:p14="http://schemas.microsoft.com/office/powerpoint/2010/main" val="12318408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5" name="Text Placeholder 13"/>
          <p:cNvSpPr>
            <a:spLocks noGrp="1"/>
          </p:cNvSpPr>
          <p:nvPr>
            <p:ph type="body" sz="quarter" idx="19"/>
          </p:nvPr>
        </p:nvSpPr>
        <p:spPr>
          <a:xfrm>
            <a:off x="4229004" y="525517"/>
            <a:ext cx="7704667" cy="5849938"/>
          </a:xfrm>
          <a:prstGeom prst="rect">
            <a:avLst/>
          </a:prstGeom>
          <a:effectLst/>
        </p:spPr>
        <p:txBody>
          <a:bodyPr lIns="0" tIns="0" rIns="0" bIns="0"/>
          <a:lstStyle>
            <a:lvl1pPr marL="0" indent="0">
              <a:lnSpc>
                <a:spcPct val="100000"/>
              </a:lnSpc>
              <a:spcBef>
                <a:spcPts val="0"/>
              </a:spcBef>
              <a:buFontTx/>
              <a:buNone/>
              <a:defRPr sz="3333" b="0">
                <a:solidFill>
                  <a:schemeClr val="tx1"/>
                </a:solidFill>
                <a:latin typeface="Segoe UI" panose="020B0502040204020203" pitchFamily="34" charset="0"/>
                <a:cs typeface="Segoe UI" panose="020B0502040204020203" pitchFamily="34" charset="0"/>
              </a:defRPr>
            </a:lvl1pPr>
          </a:lstStyle>
          <a:p>
            <a:pPr lvl="0"/>
            <a:r>
              <a:rPr lang="en-US"/>
              <a:t>Edit Master text styles</a:t>
            </a:r>
          </a:p>
        </p:txBody>
      </p:sp>
      <p:sp>
        <p:nvSpPr>
          <p:cNvPr id="6" name="Text Placeholder 13"/>
          <p:cNvSpPr>
            <a:spLocks noGrp="1"/>
          </p:cNvSpPr>
          <p:nvPr>
            <p:ph type="body" sz="quarter" idx="18"/>
          </p:nvPr>
        </p:nvSpPr>
        <p:spPr>
          <a:xfrm>
            <a:off x="249671" y="517580"/>
            <a:ext cx="3725333" cy="5857874"/>
          </a:xfrm>
          <a:prstGeom prst="rect">
            <a:avLst/>
          </a:prstGeom>
          <a:noFill/>
          <a:effectLst/>
        </p:spPr>
        <p:txBody>
          <a:bodyPr lIns="0" tIns="0" rIns="0" bIns="0"/>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03691652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2 Tables and Image Inver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822325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10198805"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8205678" y="4822658"/>
            <a:ext cx="1732072" cy="1275961"/>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10194369" y="4822658"/>
            <a:ext cx="1732503" cy="127334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2" name="Picture Placeholder 2">
            <a:extLst>
              <a:ext uri="{FF2B5EF4-FFF2-40B4-BE49-F238E27FC236}">
                <a16:creationId xmlns:a16="http://schemas.microsoft.com/office/drawing/2014/main" id="{406CE5C4-22C4-4C80-86BD-9B6E930DEDDA}"/>
              </a:ext>
            </a:extLst>
          </p:cNvPr>
          <p:cNvSpPr>
            <a:spLocks noGrp="1"/>
          </p:cNvSpPr>
          <p:nvPr>
            <p:ph type="pic" sz="quarter" idx="39" hasCustomPrompt="1"/>
          </p:nvPr>
        </p:nvSpPr>
        <p:spPr>
          <a:xfrm>
            <a:off x="25400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
        <p:nvSpPr>
          <p:cNvPr id="11" name="Text Placeholder 2">
            <a:extLst>
              <a:ext uri="{FF2B5EF4-FFF2-40B4-BE49-F238E27FC236}">
                <a16:creationId xmlns:a16="http://schemas.microsoft.com/office/drawing/2014/main" id="{E2AC9D82-8A46-4768-A69C-057513B8B501}"/>
              </a:ext>
            </a:extLst>
          </p:cNvPr>
          <p:cNvSpPr>
            <a:spLocks noGrp="1"/>
          </p:cNvSpPr>
          <p:nvPr>
            <p:ph type="body" sz="quarter" idx="40"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176194006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Content Collection">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6223000" y="254000"/>
            <a:ext cx="5715000" cy="5842000"/>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2" name="Title 1">
            <a:extLst>
              <a:ext uri="{FF2B5EF4-FFF2-40B4-BE49-F238E27FC236}">
                <a16:creationId xmlns:a16="http://schemas.microsoft.com/office/drawing/2014/main" id="{D5CC33E7-1AAE-4D98-A316-7E7E7EB3304C}"/>
              </a:ext>
            </a:extLst>
          </p:cNvPr>
          <p:cNvSpPr>
            <a:spLocks noGrp="1"/>
          </p:cNvSpPr>
          <p:nvPr>
            <p:ph type="title" hasCustomPrompt="1"/>
          </p:nvPr>
        </p:nvSpPr>
        <p:spPr>
          <a:xfrm>
            <a:off x="246462" y="257768"/>
            <a:ext cx="5719195" cy="1266233"/>
          </a:xfrm>
        </p:spPr>
        <p:txBody>
          <a:bodyPr/>
          <a:lstStyle>
            <a:lvl1pPr>
              <a:defRPr/>
            </a:lvl1pPr>
          </a:lstStyle>
          <a:p>
            <a:pPr lvl="0"/>
            <a:r>
              <a:rPr lang="en-US"/>
              <a:t>Content Collection</a:t>
            </a:r>
          </a:p>
        </p:txBody>
      </p:sp>
      <p:sp>
        <p:nvSpPr>
          <p:cNvPr id="5" name="Picture Placeholder 4">
            <a:extLst>
              <a:ext uri="{FF2B5EF4-FFF2-40B4-BE49-F238E27FC236}">
                <a16:creationId xmlns:a16="http://schemas.microsoft.com/office/drawing/2014/main" id="{F143A53C-C77F-4453-BA29-2F241D3FE159}"/>
              </a:ext>
            </a:extLst>
          </p:cNvPr>
          <p:cNvSpPr>
            <a:spLocks noGrp="1"/>
          </p:cNvSpPr>
          <p:nvPr>
            <p:ph type="pic" sz="quarter" idx="35" hasCustomPrompt="1"/>
          </p:nvPr>
        </p:nvSpPr>
        <p:spPr>
          <a:xfrm>
            <a:off x="254000" y="1778000"/>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4">
            <a:extLst>
              <a:ext uri="{FF2B5EF4-FFF2-40B4-BE49-F238E27FC236}">
                <a16:creationId xmlns:a16="http://schemas.microsoft.com/office/drawing/2014/main" id="{2C8A5051-259D-4D33-A6DE-8E636BB09815}"/>
              </a:ext>
            </a:extLst>
          </p:cNvPr>
          <p:cNvSpPr>
            <a:spLocks noGrp="1"/>
          </p:cNvSpPr>
          <p:nvPr>
            <p:ph type="pic" sz="quarter" idx="36" hasCustomPrompt="1"/>
          </p:nvPr>
        </p:nvSpPr>
        <p:spPr>
          <a:xfrm>
            <a:off x="254000" y="330868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4">
            <a:extLst>
              <a:ext uri="{FF2B5EF4-FFF2-40B4-BE49-F238E27FC236}">
                <a16:creationId xmlns:a16="http://schemas.microsoft.com/office/drawing/2014/main" id="{042318CD-D4AF-4552-9D5F-92A2E6EDA124}"/>
              </a:ext>
            </a:extLst>
          </p:cNvPr>
          <p:cNvSpPr>
            <a:spLocks noGrp="1"/>
          </p:cNvSpPr>
          <p:nvPr>
            <p:ph type="pic" sz="quarter" idx="37" hasCustomPrompt="1"/>
          </p:nvPr>
        </p:nvSpPr>
        <p:spPr>
          <a:xfrm>
            <a:off x="250032" y="481931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BC3D4D7-62AE-4236-9E12-8E9CFFAB830C}"/>
              </a:ext>
            </a:extLst>
          </p:cNvPr>
          <p:cNvSpPr>
            <a:spLocks noGrp="1"/>
          </p:cNvSpPr>
          <p:nvPr>
            <p:ph type="pic" sz="quarter" idx="38" hasCustomPrompt="1"/>
          </p:nvPr>
        </p:nvSpPr>
        <p:spPr>
          <a:xfrm>
            <a:off x="2241926" y="1778000"/>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FC855000-E870-4308-B0BD-88D2904690D5}"/>
              </a:ext>
            </a:extLst>
          </p:cNvPr>
          <p:cNvSpPr>
            <a:spLocks noGrp="1"/>
          </p:cNvSpPr>
          <p:nvPr>
            <p:ph type="pic" sz="quarter" idx="39" hasCustomPrompt="1"/>
          </p:nvPr>
        </p:nvSpPr>
        <p:spPr>
          <a:xfrm>
            <a:off x="2241926"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FBA0A97C-EB63-4931-B820-80EB8DC0F98B}"/>
              </a:ext>
            </a:extLst>
          </p:cNvPr>
          <p:cNvSpPr>
            <a:spLocks noGrp="1"/>
          </p:cNvSpPr>
          <p:nvPr>
            <p:ph type="pic" sz="quarter" idx="40" hasCustomPrompt="1"/>
          </p:nvPr>
        </p:nvSpPr>
        <p:spPr>
          <a:xfrm>
            <a:off x="2241926"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38A6E06D-AF93-4D16-970D-96DC3DDA5A0A}"/>
              </a:ext>
            </a:extLst>
          </p:cNvPr>
          <p:cNvSpPr>
            <a:spLocks noGrp="1"/>
          </p:cNvSpPr>
          <p:nvPr>
            <p:ph type="pic" sz="quarter" idx="41" hasCustomPrompt="1"/>
          </p:nvPr>
        </p:nvSpPr>
        <p:spPr>
          <a:xfrm>
            <a:off x="4223794" y="1778000"/>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E89F1964-E543-4196-82A3-F4B5CAB2F566}"/>
              </a:ext>
            </a:extLst>
          </p:cNvPr>
          <p:cNvSpPr>
            <a:spLocks noGrp="1"/>
          </p:cNvSpPr>
          <p:nvPr>
            <p:ph type="pic" sz="quarter" idx="42" hasCustomPrompt="1"/>
          </p:nvPr>
        </p:nvSpPr>
        <p:spPr>
          <a:xfrm>
            <a:off x="4223794" y="330868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38D512D1-1388-438C-8EBF-33A9D65D3317}"/>
              </a:ext>
            </a:extLst>
          </p:cNvPr>
          <p:cNvSpPr>
            <a:spLocks noGrp="1"/>
          </p:cNvSpPr>
          <p:nvPr>
            <p:ph type="pic" sz="quarter" idx="43" hasCustomPrompt="1"/>
          </p:nvPr>
        </p:nvSpPr>
        <p:spPr>
          <a:xfrm>
            <a:off x="4223794" y="481931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656251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Full Screen) ">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p:nvSpPr>
        <p:spPr>
          <a:xfrm>
            <a:off x="8248194" y="5426075"/>
            <a:ext cx="3943806" cy="14319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 Placeholder 22"/>
          <p:cNvSpPr>
            <a:spLocks noGrp="1"/>
          </p:cNvSpPr>
          <p:nvPr>
            <p:ph type="body" sz="quarter" idx="19" hasCustomPrompt="1"/>
          </p:nvPr>
        </p:nvSpPr>
        <p:spPr>
          <a:xfrm>
            <a:off x="9343299" y="5524501"/>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11" name="Text Placeholder 22"/>
          <p:cNvSpPr>
            <a:spLocks noGrp="1"/>
          </p:cNvSpPr>
          <p:nvPr>
            <p:ph type="body" sz="quarter" idx="22" hasCustomPrompt="1"/>
          </p:nvPr>
        </p:nvSpPr>
        <p:spPr>
          <a:xfrm>
            <a:off x="9343299" y="5784613"/>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12" name="Text Placeholder 22"/>
          <p:cNvSpPr>
            <a:spLocks noGrp="1"/>
          </p:cNvSpPr>
          <p:nvPr>
            <p:ph type="body" sz="quarter" idx="23" hasCustomPrompt="1"/>
          </p:nvPr>
        </p:nvSpPr>
        <p:spPr>
          <a:xfrm>
            <a:off x="9343299" y="6063407"/>
            <a:ext cx="2709402" cy="794593"/>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Digital elements are quickly drawn over the human eye as to suggest </a:t>
            </a:r>
            <a:r>
              <a:rPr lang="en-US" sz="900" err="1">
                <a:solidFill>
                  <a:schemeClr val="bg1">
                    <a:lumMod val="85000"/>
                  </a:schemeClr>
                </a:solidFill>
                <a:latin typeface="Segoe UI Light" panose="020B0502040204020203" pitchFamily="34" charset="0"/>
                <a:cs typeface="Segoe UI Light" panose="020B0502040204020203" pitchFamily="34" charset="0"/>
              </a:rPr>
              <a:t>biometri</a:t>
            </a:r>
            <a:r>
              <a:rPr lang="en-US" sz="900">
                <a:solidFill>
                  <a:schemeClr val="bg1">
                    <a:lumMod val="85000"/>
                  </a:schemeClr>
                </a:solidFill>
                <a:latin typeface="Segoe UI Light" panose="020B0502040204020203" pitchFamily="34" charset="0"/>
                <a:cs typeface="Segoe UI Light" panose="020B0502040204020203" pitchFamily="34" charset="0"/>
              </a:rPr>
              <a:t>.</a:t>
            </a:r>
          </a:p>
        </p:txBody>
      </p:sp>
      <p:sp>
        <p:nvSpPr>
          <p:cNvPr id="29" name="Text Placeholder 22"/>
          <p:cNvSpPr>
            <a:spLocks noGrp="1"/>
          </p:cNvSpPr>
          <p:nvPr>
            <p:ph type="body" sz="quarter" idx="24" hasCustomPrompt="1"/>
          </p:nvPr>
        </p:nvSpPr>
        <p:spPr>
          <a:xfrm>
            <a:off x="8324394" y="5521560"/>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SHOT NUMBER</a:t>
            </a:r>
          </a:p>
        </p:txBody>
      </p:sp>
      <p:sp>
        <p:nvSpPr>
          <p:cNvPr id="30" name="Text Placeholder 22"/>
          <p:cNvSpPr>
            <a:spLocks noGrp="1"/>
          </p:cNvSpPr>
          <p:nvPr>
            <p:ph type="body" sz="quarter" idx="25" hasCustomPrompt="1"/>
          </p:nvPr>
        </p:nvSpPr>
        <p:spPr>
          <a:xfrm>
            <a:off x="8324394" y="5784643"/>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VO</a:t>
            </a:r>
          </a:p>
        </p:txBody>
      </p:sp>
      <p:sp>
        <p:nvSpPr>
          <p:cNvPr id="31" name="Text Placeholder 22"/>
          <p:cNvSpPr>
            <a:spLocks noGrp="1"/>
          </p:cNvSpPr>
          <p:nvPr>
            <p:ph type="body" sz="quarter" idx="26" hasCustomPrompt="1"/>
          </p:nvPr>
        </p:nvSpPr>
        <p:spPr>
          <a:xfrm>
            <a:off x="8324394" y="6029096"/>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NOTES</a:t>
            </a:r>
          </a:p>
        </p:txBody>
      </p:sp>
    </p:spTree>
    <p:extLst>
      <p:ext uri="{BB962C8B-B14F-4D97-AF65-F5344CB8AC3E}">
        <p14:creationId xmlns:p14="http://schemas.microsoft.com/office/powerpoint/2010/main" val="324576765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able with Copy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B8E7-AC83-4078-91FB-5286FB36437E}"/>
              </a:ext>
            </a:extLst>
          </p:cNvPr>
          <p:cNvSpPr>
            <a:spLocks noGrp="1"/>
          </p:cNvSpPr>
          <p:nvPr>
            <p:ph type="title" hasCustomPrompt="1"/>
          </p:nvPr>
        </p:nvSpPr>
        <p:spPr>
          <a:xfrm>
            <a:off x="246463" y="257767"/>
            <a:ext cx="5722538" cy="1266233"/>
          </a:xfrm>
        </p:spPr>
        <p:txBody>
          <a:bodyPr/>
          <a:lstStyle>
            <a:lvl1pPr>
              <a:defRPr/>
            </a:lvl1pPr>
          </a:lstStyle>
          <a:p>
            <a:r>
              <a:rPr lang="en-US"/>
              <a:t>This is a Title</a:t>
            </a:r>
          </a:p>
        </p:txBody>
      </p:sp>
      <p:sp>
        <p:nvSpPr>
          <p:cNvPr id="12" name="Picture Placeholder 4">
            <a:extLst>
              <a:ext uri="{FF2B5EF4-FFF2-40B4-BE49-F238E27FC236}">
                <a16:creationId xmlns:a16="http://schemas.microsoft.com/office/drawing/2014/main" id="{AFAD7365-7B76-464B-AD0B-A379E25CD36F}"/>
              </a:ext>
            </a:extLst>
          </p:cNvPr>
          <p:cNvSpPr>
            <a:spLocks noGrp="1"/>
          </p:cNvSpPr>
          <p:nvPr>
            <p:ph type="pic" sz="quarter" idx="37" hasCustomPrompt="1"/>
          </p:nvPr>
        </p:nvSpPr>
        <p:spPr>
          <a:xfrm>
            <a:off x="6223001" y="4826001"/>
            <a:ext cx="1748503"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829F13FB-7FED-46C6-9EEA-CDFDFDE430F5}"/>
              </a:ext>
            </a:extLst>
          </p:cNvPr>
          <p:cNvSpPr>
            <a:spLocks noGrp="1"/>
          </p:cNvSpPr>
          <p:nvPr>
            <p:ph type="pic" sz="quarter" idx="40" hasCustomPrompt="1"/>
          </p:nvPr>
        </p:nvSpPr>
        <p:spPr>
          <a:xfrm>
            <a:off x="8191500" y="4826001"/>
            <a:ext cx="175629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EF9C5A73-3461-40FE-AA33-E63487BEE574}"/>
              </a:ext>
            </a:extLst>
          </p:cNvPr>
          <p:cNvSpPr>
            <a:spLocks noGrp="1"/>
          </p:cNvSpPr>
          <p:nvPr>
            <p:ph type="pic" sz="quarter" idx="43" hasCustomPrompt="1"/>
          </p:nvPr>
        </p:nvSpPr>
        <p:spPr>
          <a:xfrm>
            <a:off x="10209505" y="4826001"/>
            <a:ext cx="173018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7" name="Text Placeholder 2">
            <a:extLst>
              <a:ext uri="{FF2B5EF4-FFF2-40B4-BE49-F238E27FC236}">
                <a16:creationId xmlns:a16="http://schemas.microsoft.com/office/drawing/2014/main" id="{CC19771B-5F6D-4438-96B8-511AD0C21BFA}"/>
              </a:ext>
            </a:extLst>
          </p:cNvPr>
          <p:cNvSpPr>
            <a:spLocks noGrp="1"/>
          </p:cNvSpPr>
          <p:nvPr>
            <p:ph type="body" sz="quarter" idx="31" hasCustomPrompt="1"/>
          </p:nvPr>
        </p:nvSpPr>
        <p:spPr>
          <a:xfrm>
            <a:off x="254000" y="1778000"/>
            <a:ext cx="3716421" cy="4318000"/>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9" name="Text Placeholder 2">
            <a:extLst>
              <a:ext uri="{FF2B5EF4-FFF2-40B4-BE49-F238E27FC236}">
                <a16:creationId xmlns:a16="http://schemas.microsoft.com/office/drawing/2014/main" id="{5BA63513-35AC-4BC2-A454-2FE2181A6B02}"/>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
        <p:nvSpPr>
          <p:cNvPr id="4" name="Picture Placeholder 3">
            <a:extLst>
              <a:ext uri="{FF2B5EF4-FFF2-40B4-BE49-F238E27FC236}">
                <a16:creationId xmlns:a16="http://schemas.microsoft.com/office/drawing/2014/main" id="{5EE749D1-6567-4D69-A780-DA12D8BE18D4}"/>
              </a:ext>
            </a:extLst>
          </p:cNvPr>
          <p:cNvSpPr>
            <a:spLocks noGrp="1"/>
          </p:cNvSpPr>
          <p:nvPr>
            <p:ph type="pic" sz="quarter" idx="51" hasCustomPrompt="1"/>
          </p:nvPr>
        </p:nvSpPr>
        <p:spPr>
          <a:xfrm>
            <a:off x="6223000" y="254000"/>
            <a:ext cx="5715000" cy="4318000"/>
          </a:xfrm>
          <a:solidFill>
            <a:schemeClr val="bg1">
              <a:lumMod val="95000"/>
            </a:schemeClr>
          </a:solidFill>
        </p:spPr>
        <p:txBody>
          <a:bodyPr/>
          <a:lstStyle>
            <a:lvl1pPr>
              <a:defRPr/>
            </a:lvl1pPr>
          </a:lstStyle>
          <a:p>
            <a:pPr lvl="3"/>
            <a:r>
              <a:rPr lang="en-US"/>
              <a:t>Insert Image</a:t>
            </a:r>
          </a:p>
        </p:txBody>
      </p:sp>
    </p:spTree>
    <p:extLst>
      <p:ext uri="{BB962C8B-B14F-4D97-AF65-F5344CB8AC3E}">
        <p14:creationId xmlns:p14="http://schemas.microsoft.com/office/powerpoint/2010/main" val="207654989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Thumbnails">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3714750" cy="5838233"/>
          </a:xfrm>
        </p:spPr>
        <p:txBody>
          <a:bodyPr/>
          <a:lstStyle>
            <a:lvl1pPr>
              <a:defRPr/>
            </a:lvl1pPr>
          </a:lstStyle>
          <a:p>
            <a:r>
              <a:rPr lang="en-US"/>
              <a:t>Thumbnails</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3406001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humbnails with Copy">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1" name="Text Placeholder 13">
            <a:extLst>
              <a:ext uri="{FF2B5EF4-FFF2-40B4-BE49-F238E27FC236}">
                <a16:creationId xmlns:a16="http://schemas.microsoft.com/office/drawing/2014/main" id="{16D54E09-3C6A-4DB8-9A06-A5A195AF36A0}"/>
              </a:ext>
            </a:extLst>
          </p:cNvPr>
          <p:cNvSpPr>
            <a:spLocks noGrp="1"/>
          </p:cNvSpPr>
          <p:nvPr>
            <p:ph type="body" sz="quarter" idx="20" hasCustomPrompt="1"/>
          </p:nvPr>
        </p:nvSpPr>
        <p:spPr>
          <a:xfrm>
            <a:off x="254000" y="254000"/>
            <a:ext cx="3716400"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t>
            </a:r>
            <a:br>
              <a:rPr lang="en-US"/>
            </a:br>
            <a:r>
              <a:rPr lang="en-US"/>
              <a:t>A revolution where tech empower </a:t>
            </a:r>
            <a:br>
              <a:rPr lang="en-US"/>
            </a:br>
            <a:r>
              <a:rPr lang="en-US"/>
              <a:t>us to expand our capabilities and transcend time, space, and devices. </a:t>
            </a:r>
            <a:br>
              <a:rPr lang="en-US"/>
            </a:br>
            <a:r>
              <a:rPr lang="en-US"/>
              <a:t>A revolution where we immerse ourselves in virtual worlds of our choosing and we accomplish seemingly impossible things while making lasting memories with the people we love. </a:t>
            </a:r>
          </a:p>
        </p:txBody>
      </p:sp>
      <p:sp>
        <p:nvSpPr>
          <p:cNvPr id="32" name="Text Placeholder 13">
            <a:extLst>
              <a:ext uri="{FF2B5EF4-FFF2-40B4-BE49-F238E27FC236}">
                <a16:creationId xmlns:a16="http://schemas.microsoft.com/office/drawing/2014/main" id="{7873F522-F5E9-4875-84ED-4ACF40364F88}"/>
              </a:ext>
            </a:extLst>
          </p:cNvPr>
          <p:cNvSpPr>
            <a:spLocks noGrp="1"/>
          </p:cNvSpPr>
          <p:nvPr>
            <p:ph type="body" sz="quarter" idx="24" hasCustomPrompt="1"/>
          </p:nvPr>
        </p:nvSpPr>
        <p:spPr>
          <a:xfrm>
            <a:off x="252350" y="3305873"/>
            <a:ext cx="3716401"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take place in the modern workplace and soon we’ll see it in every facet of life. With mixed reality, our ideas move beyond the boundaries of paper, beyond the boundaries of screens, and beyond the boundaries of description. </a:t>
            </a:r>
          </a:p>
        </p:txBody>
      </p:sp>
    </p:spTree>
    <p:extLst>
      <p:ext uri="{BB962C8B-B14F-4D97-AF65-F5344CB8AC3E}">
        <p14:creationId xmlns:p14="http://schemas.microsoft.com/office/powerpoint/2010/main" val="2480005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Image Grid with Copy">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5715000" cy="1266233"/>
          </a:xfrm>
        </p:spPr>
        <p:txBody>
          <a:bodyPr/>
          <a:lstStyle>
            <a:lvl1pPr>
              <a:defRPr/>
            </a:lvl1pPr>
          </a:lstStyle>
          <a:p>
            <a:r>
              <a:rPr lang="en-US"/>
              <a:t>Image Grid</a:t>
            </a:r>
          </a:p>
        </p:txBody>
      </p:sp>
      <p:sp>
        <p:nvSpPr>
          <p:cNvPr id="40" name="Text Placeholder 2">
            <a:extLst>
              <a:ext uri="{FF2B5EF4-FFF2-40B4-BE49-F238E27FC236}">
                <a16:creationId xmlns:a16="http://schemas.microsoft.com/office/drawing/2014/main" id="{BD39B599-186E-4691-904A-95B01730A913}"/>
              </a:ext>
            </a:extLst>
          </p:cNvPr>
          <p:cNvSpPr>
            <a:spLocks noGrp="1"/>
          </p:cNvSpPr>
          <p:nvPr>
            <p:ph type="body" sz="quarter" idx="31" hasCustomPrompt="1"/>
          </p:nvPr>
        </p:nvSpPr>
        <p:spPr>
          <a:xfrm>
            <a:off x="254000" y="1778000"/>
            <a:ext cx="3716421" cy="4320618"/>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41" name="Text Placeholder 2">
            <a:extLst>
              <a:ext uri="{FF2B5EF4-FFF2-40B4-BE49-F238E27FC236}">
                <a16:creationId xmlns:a16="http://schemas.microsoft.com/office/drawing/2014/main" id="{FEE01867-5D00-4117-B68C-2230DFC2D566}"/>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Tree>
    <p:extLst>
      <p:ext uri="{BB962C8B-B14F-4D97-AF65-F5344CB8AC3E}">
        <p14:creationId xmlns:p14="http://schemas.microsoft.com/office/powerpoint/2010/main" val="35891021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ontent Collection with Description 2">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A6BB33E-B798-46BD-8766-994D722EFE82}"/>
              </a:ext>
            </a:extLst>
          </p:cNvPr>
          <p:cNvSpPr>
            <a:spLocks noGrp="1"/>
          </p:cNvSpPr>
          <p:nvPr>
            <p:ph type="body" sz="quarter" idx="33" hasCustomPrompt="1"/>
          </p:nvPr>
        </p:nvSpPr>
        <p:spPr>
          <a:xfrm>
            <a:off x="4225940" y="4826000"/>
            <a:ext cx="7712061" cy="1259974"/>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4222750" y="245959"/>
            <a:ext cx="7708174" cy="4316015"/>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13" name="Picture Placeholder 4">
            <a:extLst>
              <a:ext uri="{FF2B5EF4-FFF2-40B4-BE49-F238E27FC236}">
                <a16:creationId xmlns:a16="http://schemas.microsoft.com/office/drawing/2014/main" id="{2CE049E8-7104-4174-BA53-3F2707B61189}"/>
              </a:ext>
            </a:extLst>
          </p:cNvPr>
          <p:cNvSpPr>
            <a:spLocks noGrp="1"/>
          </p:cNvSpPr>
          <p:nvPr>
            <p:ph type="pic" sz="quarter" idx="36" hasCustomPrompt="1"/>
          </p:nvPr>
        </p:nvSpPr>
        <p:spPr>
          <a:xfrm>
            <a:off x="254000" y="3308684"/>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D71BAE2-2F57-415E-B15F-6737123BB2F6}"/>
              </a:ext>
            </a:extLst>
          </p:cNvPr>
          <p:cNvSpPr>
            <a:spLocks noGrp="1"/>
          </p:cNvSpPr>
          <p:nvPr>
            <p:ph type="pic" sz="quarter" idx="37" hasCustomPrompt="1"/>
          </p:nvPr>
        </p:nvSpPr>
        <p:spPr>
          <a:xfrm>
            <a:off x="254000" y="4828279"/>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C815611-B46B-454F-B9BB-444EF2D1D578}"/>
              </a:ext>
            </a:extLst>
          </p:cNvPr>
          <p:cNvSpPr>
            <a:spLocks noGrp="1"/>
          </p:cNvSpPr>
          <p:nvPr>
            <p:ph type="pic" sz="quarter" idx="39" hasCustomPrompt="1"/>
          </p:nvPr>
        </p:nvSpPr>
        <p:spPr>
          <a:xfrm>
            <a:off x="2232960" y="3308684"/>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73C58D00-67AE-4B1C-B5C2-F6A86A832F2B}"/>
              </a:ext>
            </a:extLst>
          </p:cNvPr>
          <p:cNvSpPr>
            <a:spLocks noGrp="1"/>
          </p:cNvSpPr>
          <p:nvPr>
            <p:ph type="pic" sz="quarter" idx="40" hasCustomPrompt="1"/>
          </p:nvPr>
        </p:nvSpPr>
        <p:spPr>
          <a:xfrm>
            <a:off x="2232960" y="4828279"/>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B939477D-07D6-41D9-A202-E6C23CD52FF5}"/>
              </a:ext>
            </a:extLst>
          </p:cNvPr>
          <p:cNvSpPr>
            <a:spLocks noGrp="1"/>
          </p:cNvSpPr>
          <p:nvPr>
            <p:ph type="pic" sz="quarter" idx="44" hasCustomPrompt="1"/>
          </p:nvPr>
        </p:nvSpPr>
        <p:spPr>
          <a:xfrm>
            <a:off x="254000" y="257343"/>
            <a:ext cx="1706786"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4D6D6221-267F-4014-A1EB-EB6392B63543}"/>
              </a:ext>
            </a:extLst>
          </p:cNvPr>
          <p:cNvSpPr>
            <a:spLocks noGrp="1"/>
          </p:cNvSpPr>
          <p:nvPr>
            <p:ph type="pic" sz="quarter" idx="45" hasCustomPrompt="1"/>
          </p:nvPr>
        </p:nvSpPr>
        <p:spPr>
          <a:xfrm>
            <a:off x="254000" y="1786965"/>
            <a:ext cx="1706786"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4670ABBF-65A4-4BCD-9D66-09280F665E95}"/>
              </a:ext>
            </a:extLst>
          </p:cNvPr>
          <p:cNvSpPr>
            <a:spLocks noGrp="1"/>
          </p:cNvSpPr>
          <p:nvPr>
            <p:ph type="pic" sz="quarter" idx="46" hasCustomPrompt="1"/>
          </p:nvPr>
        </p:nvSpPr>
        <p:spPr>
          <a:xfrm>
            <a:off x="2232960" y="257343"/>
            <a:ext cx="1726825"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840A22DF-C1C5-4955-A970-C115E4805808}"/>
              </a:ext>
            </a:extLst>
          </p:cNvPr>
          <p:cNvSpPr>
            <a:spLocks noGrp="1"/>
          </p:cNvSpPr>
          <p:nvPr>
            <p:ph type="pic" sz="quarter" idx="47" hasCustomPrompt="1"/>
          </p:nvPr>
        </p:nvSpPr>
        <p:spPr>
          <a:xfrm>
            <a:off x="2232960" y="1786965"/>
            <a:ext cx="1726825"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77520189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eam Bios 3">
    <p:bg>
      <p:bgPr>
        <a:solidFill>
          <a:schemeClr val="bg1"/>
        </a:solidFill>
        <a:effectLst/>
      </p:bgPr>
    </p:bg>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21A59862-146E-4711-BB7A-F4F793E697AD}"/>
              </a:ext>
            </a:extLst>
          </p:cNvPr>
          <p:cNvSpPr>
            <a:spLocks noGrp="1"/>
          </p:cNvSpPr>
          <p:nvPr>
            <p:ph type="pic" sz="quarter" idx="112" hasCustomPrompt="1"/>
          </p:nvPr>
        </p:nvSpPr>
        <p:spPr>
          <a:xfrm>
            <a:off x="7188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 name="Title 2">
            <a:extLst>
              <a:ext uri="{FF2B5EF4-FFF2-40B4-BE49-F238E27FC236}">
                <a16:creationId xmlns:a16="http://schemas.microsoft.com/office/drawing/2014/main" id="{6C4A5E8C-1B4D-43A0-A404-A91690491669}"/>
              </a:ext>
            </a:extLst>
          </p:cNvPr>
          <p:cNvSpPr>
            <a:spLocks noGrp="1"/>
          </p:cNvSpPr>
          <p:nvPr>
            <p:ph type="title" hasCustomPrompt="1"/>
          </p:nvPr>
        </p:nvSpPr>
        <p:spPr/>
        <p:txBody>
          <a:bodyPr/>
          <a:lstStyle>
            <a:lvl1pPr>
              <a:defRPr/>
            </a:lvl1pPr>
          </a:lstStyle>
          <a:p>
            <a:r>
              <a:rPr lang="en-US"/>
              <a:t>Meet Our Team</a:t>
            </a:r>
          </a:p>
        </p:txBody>
      </p:sp>
      <p:sp>
        <p:nvSpPr>
          <p:cNvPr id="31" name="Text Placeholder 3">
            <a:extLst>
              <a:ext uri="{FF2B5EF4-FFF2-40B4-BE49-F238E27FC236}">
                <a16:creationId xmlns:a16="http://schemas.microsoft.com/office/drawing/2014/main" id="{0F7F5DBC-BCDA-466B-916F-42138A42948E}"/>
              </a:ext>
            </a:extLst>
          </p:cNvPr>
          <p:cNvSpPr>
            <a:spLocks noGrp="1"/>
          </p:cNvSpPr>
          <p:nvPr>
            <p:ph type="body" sz="quarter" idx="15" hasCustomPrompt="1"/>
          </p:nvPr>
        </p:nvSpPr>
        <p:spPr>
          <a:xfrm>
            <a:off x="2479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3" name="Text Placeholder 3">
            <a:extLst>
              <a:ext uri="{FF2B5EF4-FFF2-40B4-BE49-F238E27FC236}">
                <a16:creationId xmlns:a16="http://schemas.microsoft.com/office/drawing/2014/main" id="{A1456C2F-3D6D-4062-99D2-35C39EADAFBD}"/>
              </a:ext>
            </a:extLst>
          </p:cNvPr>
          <p:cNvSpPr>
            <a:spLocks noGrp="1"/>
          </p:cNvSpPr>
          <p:nvPr>
            <p:ph type="body" sz="quarter" idx="140" hasCustomPrompt="1"/>
          </p:nvPr>
        </p:nvSpPr>
        <p:spPr>
          <a:xfrm>
            <a:off x="2479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5" name="Text Placeholder 3">
            <a:extLst>
              <a:ext uri="{FF2B5EF4-FFF2-40B4-BE49-F238E27FC236}">
                <a16:creationId xmlns:a16="http://schemas.microsoft.com/office/drawing/2014/main" id="{28DFDC03-BF3F-4800-9C01-B0948DB08BCF}"/>
              </a:ext>
            </a:extLst>
          </p:cNvPr>
          <p:cNvSpPr>
            <a:spLocks noGrp="1"/>
          </p:cNvSpPr>
          <p:nvPr>
            <p:ph type="body" sz="quarter" idx="141" hasCustomPrompt="1"/>
          </p:nvPr>
        </p:nvSpPr>
        <p:spPr>
          <a:xfrm>
            <a:off x="2479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5" name="Picture Placeholder 2">
            <a:extLst>
              <a:ext uri="{FF2B5EF4-FFF2-40B4-BE49-F238E27FC236}">
                <a16:creationId xmlns:a16="http://schemas.microsoft.com/office/drawing/2014/main" id="{052B1CB2-2040-4937-A96F-F2B08AE4531D}"/>
              </a:ext>
            </a:extLst>
          </p:cNvPr>
          <p:cNvSpPr>
            <a:spLocks noGrp="1"/>
          </p:cNvSpPr>
          <p:nvPr>
            <p:ph type="pic" sz="quarter" idx="142" hasCustomPrompt="1"/>
          </p:nvPr>
        </p:nvSpPr>
        <p:spPr>
          <a:xfrm>
            <a:off x="46939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Text Placeholder 3">
            <a:extLst>
              <a:ext uri="{FF2B5EF4-FFF2-40B4-BE49-F238E27FC236}">
                <a16:creationId xmlns:a16="http://schemas.microsoft.com/office/drawing/2014/main" id="{7EBEA374-9BC4-49DF-A9D8-E0334363237B}"/>
              </a:ext>
            </a:extLst>
          </p:cNvPr>
          <p:cNvSpPr>
            <a:spLocks noGrp="1"/>
          </p:cNvSpPr>
          <p:nvPr>
            <p:ph type="body" sz="quarter" idx="143" hasCustomPrompt="1"/>
          </p:nvPr>
        </p:nvSpPr>
        <p:spPr>
          <a:xfrm>
            <a:off x="42230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7" name="Text Placeholder 3">
            <a:extLst>
              <a:ext uri="{FF2B5EF4-FFF2-40B4-BE49-F238E27FC236}">
                <a16:creationId xmlns:a16="http://schemas.microsoft.com/office/drawing/2014/main" id="{71FCDFB2-E48B-49C8-BAE8-70F073994499}"/>
              </a:ext>
            </a:extLst>
          </p:cNvPr>
          <p:cNvSpPr>
            <a:spLocks noGrp="1"/>
          </p:cNvSpPr>
          <p:nvPr>
            <p:ph type="body" sz="quarter" idx="144" hasCustomPrompt="1"/>
          </p:nvPr>
        </p:nvSpPr>
        <p:spPr>
          <a:xfrm>
            <a:off x="42230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28" name="Text Placeholder 3">
            <a:extLst>
              <a:ext uri="{FF2B5EF4-FFF2-40B4-BE49-F238E27FC236}">
                <a16:creationId xmlns:a16="http://schemas.microsoft.com/office/drawing/2014/main" id="{B755E0ED-CF32-47C5-A4D5-F573806B5228}"/>
              </a:ext>
            </a:extLst>
          </p:cNvPr>
          <p:cNvSpPr>
            <a:spLocks noGrp="1"/>
          </p:cNvSpPr>
          <p:nvPr>
            <p:ph type="body" sz="quarter" idx="145" hasCustomPrompt="1"/>
          </p:nvPr>
        </p:nvSpPr>
        <p:spPr>
          <a:xfrm>
            <a:off x="42230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9" name="Picture Placeholder 2">
            <a:extLst>
              <a:ext uri="{FF2B5EF4-FFF2-40B4-BE49-F238E27FC236}">
                <a16:creationId xmlns:a16="http://schemas.microsoft.com/office/drawing/2014/main" id="{C7F14387-AE1C-4CAA-B1AC-9A701C927CA4}"/>
              </a:ext>
            </a:extLst>
          </p:cNvPr>
          <p:cNvSpPr>
            <a:spLocks noGrp="1"/>
          </p:cNvSpPr>
          <p:nvPr>
            <p:ph type="pic" sz="quarter" idx="146" hasCustomPrompt="1"/>
          </p:nvPr>
        </p:nvSpPr>
        <p:spPr>
          <a:xfrm>
            <a:off x="8683984"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0" name="Text Placeholder 3">
            <a:extLst>
              <a:ext uri="{FF2B5EF4-FFF2-40B4-BE49-F238E27FC236}">
                <a16:creationId xmlns:a16="http://schemas.microsoft.com/office/drawing/2014/main" id="{3A3EE3C0-BD24-400E-A059-B7B553D6DAFC}"/>
              </a:ext>
            </a:extLst>
          </p:cNvPr>
          <p:cNvSpPr>
            <a:spLocks noGrp="1"/>
          </p:cNvSpPr>
          <p:nvPr>
            <p:ph type="body" sz="quarter" idx="147" hasCustomPrompt="1"/>
          </p:nvPr>
        </p:nvSpPr>
        <p:spPr>
          <a:xfrm>
            <a:off x="8213092" y="4817723"/>
            <a:ext cx="3724565" cy="264818"/>
          </a:xfrm>
          <a:prstGeom prst="rect">
            <a:avLst/>
          </a:prstGeom>
        </p:spPr>
        <p:txBody>
          <a:bodyPr lIns="0" tIns="0" rIns="0" bIns="0" anchor="b"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2" name="Text Placeholder 3">
            <a:extLst>
              <a:ext uri="{FF2B5EF4-FFF2-40B4-BE49-F238E27FC236}">
                <a16:creationId xmlns:a16="http://schemas.microsoft.com/office/drawing/2014/main" id="{71D1BDAD-323C-430A-A57C-D82214010DEB}"/>
              </a:ext>
            </a:extLst>
          </p:cNvPr>
          <p:cNvSpPr>
            <a:spLocks noGrp="1"/>
          </p:cNvSpPr>
          <p:nvPr>
            <p:ph type="body" sz="quarter" idx="148" hasCustomPrompt="1"/>
          </p:nvPr>
        </p:nvSpPr>
        <p:spPr>
          <a:xfrm>
            <a:off x="8213091"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4" name="Text Placeholder 3">
            <a:extLst>
              <a:ext uri="{FF2B5EF4-FFF2-40B4-BE49-F238E27FC236}">
                <a16:creationId xmlns:a16="http://schemas.microsoft.com/office/drawing/2014/main" id="{C9F8A8BE-11B7-4454-8EED-81C1BDED3804}"/>
              </a:ext>
            </a:extLst>
          </p:cNvPr>
          <p:cNvSpPr>
            <a:spLocks noGrp="1"/>
          </p:cNvSpPr>
          <p:nvPr>
            <p:ph type="body" sz="quarter" idx="149" hasCustomPrompt="1"/>
          </p:nvPr>
        </p:nvSpPr>
        <p:spPr>
          <a:xfrm>
            <a:off x="8213091"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138027980"/>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eam Bios 5">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4AB1-E72B-40A1-A071-B131475DC381}"/>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33" name="Text Placeholder 3">
            <a:extLst>
              <a:ext uri="{FF2B5EF4-FFF2-40B4-BE49-F238E27FC236}">
                <a16:creationId xmlns:a16="http://schemas.microsoft.com/office/drawing/2014/main" id="{43E79498-AB5F-4F90-A21B-970C366B36D3}"/>
              </a:ext>
            </a:extLst>
          </p:cNvPr>
          <p:cNvSpPr>
            <a:spLocks noGrp="1"/>
          </p:cNvSpPr>
          <p:nvPr>
            <p:ph type="body" sz="quarter" idx="144" hasCustomPrompt="1"/>
          </p:nvPr>
        </p:nvSpPr>
        <p:spPr>
          <a:xfrm>
            <a:off x="24614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3" name="Picture Placeholder 2">
            <a:extLst>
              <a:ext uri="{FF2B5EF4-FFF2-40B4-BE49-F238E27FC236}">
                <a16:creationId xmlns:a16="http://schemas.microsoft.com/office/drawing/2014/main" id="{43B7269E-91F3-430C-BDE3-C066AAC33537}"/>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Picture Placeholder 2">
            <a:extLst>
              <a:ext uri="{FF2B5EF4-FFF2-40B4-BE49-F238E27FC236}">
                <a16:creationId xmlns:a16="http://schemas.microsoft.com/office/drawing/2014/main" id="{31F530FC-993C-4FEB-A579-4540581D702A}"/>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7" name="Picture Placeholder 2">
            <a:extLst>
              <a:ext uri="{FF2B5EF4-FFF2-40B4-BE49-F238E27FC236}">
                <a16:creationId xmlns:a16="http://schemas.microsoft.com/office/drawing/2014/main" id="{E1D22195-C701-467E-A72C-5343C94ECCD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6" name="Picture Placeholder 2">
            <a:extLst>
              <a:ext uri="{FF2B5EF4-FFF2-40B4-BE49-F238E27FC236}">
                <a16:creationId xmlns:a16="http://schemas.microsoft.com/office/drawing/2014/main" id="{FAA5187F-586C-4087-A723-C52F68681377}"/>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7" name="Picture Placeholder 2">
            <a:extLst>
              <a:ext uri="{FF2B5EF4-FFF2-40B4-BE49-F238E27FC236}">
                <a16:creationId xmlns:a16="http://schemas.microsoft.com/office/drawing/2014/main" id="{A73C5594-3C22-43F3-9B11-5CDFA05E8F2A}"/>
              </a:ext>
            </a:extLst>
          </p:cNvPr>
          <p:cNvSpPr>
            <a:spLocks noGrp="1"/>
          </p:cNvSpPr>
          <p:nvPr>
            <p:ph type="pic" sz="quarter" idx="136" hasCustomPrompt="1"/>
          </p:nvPr>
        </p:nvSpPr>
        <p:spPr>
          <a:xfrm>
            <a:off x="821155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8" name="Picture Placeholder 2">
            <a:extLst>
              <a:ext uri="{FF2B5EF4-FFF2-40B4-BE49-F238E27FC236}">
                <a16:creationId xmlns:a16="http://schemas.microsoft.com/office/drawing/2014/main" id="{23B85D1A-C316-4CD0-9E1A-917916E2A1D9}"/>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9" name="Text Placeholder 3">
            <a:extLst>
              <a:ext uri="{FF2B5EF4-FFF2-40B4-BE49-F238E27FC236}">
                <a16:creationId xmlns:a16="http://schemas.microsoft.com/office/drawing/2014/main" id="{25B4EE7B-1977-4118-BBB0-D9E290AE5F61}"/>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24901EB5-9F47-418F-8831-6BB42E3EFB6E}"/>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1" name="Text Placeholder 3">
            <a:extLst>
              <a:ext uri="{FF2B5EF4-FFF2-40B4-BE49-F238E27FC236}">
                <a16:creationId xmlns:a16="http://schemas.microsoft.com/office/drawing/2014/main" id="{20BC6A4D-4D80-4BD0-8E2A-340EA1DE9410}"/>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2" name="Text Placeholder 3">
            <a:extLst>
              <a:ext uri="{FF2B5EF4-FFF2-40B4-BE49-F238E27FC236}">
                <a16:creationId xmlns:a16="http://schemas.microsoft.com/office/drawing/2014/main" id="{EC3E5D4E-92E0-47F7-85C5-0CA24FDF4EA9}"/>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3" name="Text Placeholder 3">
            <a:extLst>
              <a:ext uri="{FF2B5EF4-FFF2-40B4-BE49-F238E27FC236}">
                <a16:creationId xmlns:a16="http://schemas.microsoft.com/office/drawing/2014/main" id="{161826C5-1724-488B-9124-5C61767ED4F2}"/>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4" name="Text Placeholder 3">
            <a:extLst>
              <a:ext uri="{FF2B5EF4-FFF2-40B4-BE49-F238E27FC236}">
                <a16:creationId xmlns:a16="http://schemas.microsoft.com/office/drawing/2014/main" id="{815911A8-F5AE-4D4C-A25C-1EDA6E9CE3ED}"/>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5" name="Text Placeholder 3">
            <a:extLst>
              <a:ext uri="{FF2B5EF4-FFF2-40B4-BE49-F238E27FC236}">
                <a16:creationId xmlns:a16="http://schemas.microsoft.com/office/drawing/2014/main" id="{D1EC7D68-81A6-455D-8414-18E83053AE67}"/>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6" name="Text Placeholder 3">
            <a:extLst>
              <a:ext uri="{FF2B5EF4-FFF2-40B4-BE49-F238E27FC236}">
                <a16:creationId xmlns:a16="http://schemas.microsoft.com/office/drawing/2014/main" id="{70C1CCFB-1F73-4FEB-A44F-1B4E94937A94}"/>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7" name="Text Placeholder 3">
            <a:extLst>
              <a:ext uri="{FF2B5EF4-FFF2-40B4-BE49-F238E27FC236}">
                <a16:creationId xmlns:a16="http://schemas.microsoft.com/office/drawing/2014/main" id="{90CAA4C4-2A95-46FA-B1A6-3A8290C9D1DF}"/>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8" name="Text Placeholder 3">
            <a:extLst>
              <a:ext uri="{FF2B5EF4-FFF2-40B4-BE49-F238E27FC236}">
                <a16:creationId xmlns:a16="http://schemas.microsoft.com/office/drawing/2014/main" id="{9F8585C8-90EC-4BA3-9D8B-09429CCBF9E4}"/>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9" name="Text Placeholder 3">
            <a:extLst>
              <a:ext uri="{FF2B5EF4-FFF2-40B4-BE49-F238E27FC236}">
                <a16:creationId xmlns:a16="http://schemas.microsoft.com/office/drawing/2014/main" id="{70000B5C-8E62-4749-B99A-EB7A529E9834}"/>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60" name="Text Placeholder 3">
            <a:extLst>
              <a:ext uri="{FF2B5EF4-FFF2-40B4-BE49-F238E27FC236}">
                <a16:creationId xmlns:a16="http://schemas.microsoft.com/office/drawing/2014/main" id="{E49EBB81-4808-4681-934D-75287F9C650D}"/>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61" name="Text Placeholder 3">
            <a:extLst>
              <a:ext uri="{FF2B5EF4-FFF2-40B4-BE49-F238E27FC236}">
                <a16:creationId xmlns:a16="http://schemas.microsoft.com/office/drawing/2014/main" id="{37229A73-41D2-4406-8916-C5DFC80CF9AB}"/>
              </a:ext>
            </a:extLst>
          </p:cNvPr>
          <p:cNvSpPr>
            <a:spLocks noGrp="1"/>
          </p:cNvSpPr>
          <p:nvPr>
            <p:ph type="body" sz="quarter" idx="191" hasCustomPrompt="1"/>
          </p:nvPr>
        </p:nvSpPr>
        <p:spPr>
          <a:xfrm>
            <a:off x="223346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2" name="Text Placeholder 3">
            <a:extLst>
              <a:ext uri="{FF2B5EF4-FFF2-40B4-BE49-F238E27FC236}">
                <a16:creationId xmlns:a16="http://schemas.microsoft.com/office/drawing/2014/main" id="{A5257499-AAA9-41B5-BE04-6A2A1DE51E5F}"/>
              </a:ext>
            </a:extLst>
          </p:cNvPr>
          <p:cNvSpPr>
            <a:spLocks noGrp="1"/>
          </p:cNvSpPr>
          <p:nvPr>
            <p:ph type="body" sz="quarter" idx="192" hasCustomPrompt="1"/>
          </p:nvPr>
        </p:nvSpPr>
        <p:spPr>
          <a:xfrm>
            <a:off x="422886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3" name="Text Placeholder 3">
            <a:extLst>
              <a:ext uri="{FF2B5EF4-FFF2-40B4-BE49-F238E27FC236}">
                <a16:creationId xmlns:a16="http://schemas.microsoft.com/office/drawing/2014/main" id="{A8A5D045-37FB-4D43-99E9-DD2AFE4AE2D7}"/>
              </a:ext>
            </a:extLst>
          </p:cNvPr>
          <p:cNvSpPr>
            <a:spLocks noGrp="1"/>
          </p:cNvSpPr>
          <p:nvPr>
            <p:ph type="body" sz="quarter" idx="193" hasCustomPrompt="1"/>
          </p:nvPr>
        </p:nvSpPr>
        <p:spPr>
          <a:xfrm>
            <a:off x="6210300" y="3960519"/>
            <a:ext cx="1767182"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4" name="Text Placeholder 3">
            <a:extLst>
              <a:ext uri="{FF2B5EF4-FFF2-40B4-BE49-F238E27FC236}">
                <a16:creationId xmlns:a16="http://schemas.microsoft.com/office/drawing/2014/main" id="{D9829DF1-F723-44AF-8C0C-9A46CF90945D}"/>
              </a:ext>
            </a:extLst>
          </p:cNvPr>
          <p:cNvSpPr>
            <a:spLocks noGrp="1"/>
          </p:cNvSpPr>
          <p:nvPr>
            <p:ph type="body" sz="quarter" idx="194" hasCustomPrompt="1"/>
          </p:nvPr>
        </p:nvSpPr>
        <p:spPr>
          <a:xfrm>
            <a:off x="821155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5" name="Text Placeholder 3">
            <a:extLst>
              <a:ext uri="{FF2B5EF4-FFF2-40B4-BE49-F238E27FC236}">
                <a16:creationId xmlns:a16="http://schemas.microsoft.com/office/drawing/2014/main" id="{6229ED4C-CBA0-40D1-BC7D-283488FC9360}"/>
              </a:ext>
            </a:extLst>
          </p:cNvPr>
          <p:cNvSpPr>
            <a:spLocks noGrp="1"/>
          </p:cNvSpPr>
          <p:nvPr>
            <p:ph type="body" sz="quarter" idx="195" hasCustomPrompt="1"/>
          </p:nvPr>
        </p:nvSpPr>
        <p:spPr>
          <a:xfrm>
            <a:off x="10194357"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2726443623"/>
      </p:ext>
    </p:extLst>
  </p:cSld>
  <p:clrMapOvr>
    <a:masterClrMapping/>
  </p:clrMapOvr>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eam Bios 1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E16B-29CD-4A82-9781-08D0FE3ADFE4}"/>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81" name="Picture Placeholder 2">
            <a:extLst>
              <a:ext uri="{FF2B5EF4-FFF2-40B4-BE49-F238E27FC236}">
                <a16:creationId xmlns:a16="http://schemas.microsoft.com/office/drawing/2014/main" id="{DFF2A5C5-EBFE-4FF7-A9F4-8362B4EA606A}"/>
              </a:ext>
            </a:extLst>
          </p:cNvPr>
          <p:cNvSpPr>
            <a:spLocks noGrp="1"/>
          </p:cNvSpPr>
          <p:nvPr>
            <p:ph type="pic" sz="quarter" idx="191" hasCustomPrompt="1"/>
          </p:nvPr>
        </p:nvSpPr>
        <p:spPr>
          <a:xfrm>
            <a:off x="254001"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4" name="Picture Placeholder 2">
            <a:extLst>
              <a:ext uri="{FF2B5EF4-FFF2-40B4-BE49-F238E27FC236}">
                <a16:creationId xmlns:a16="http://schemas.microsoft.com/office/drawing/2014/main" id="{89C019DC-6711-46D7-97BB-70D4001E2BB6}"/>
              </a:ext>
            </a:extLst>
          </p:cNvPr>
          <p:cNvSpPr>
            <a:spLocks noGrp="1"/>
          </p:cNvSpPr>
          <p:nvPr>
            <p:ph type="pic" sz="quarter" idx="192" hasCustomPrompt="1"/>
          </p:nvPr>
        </p:nvSpPr>
        <p:spPr>
          <a:xfrm>
            <a:off x="101867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5" name="Picture Placeholder 2">
            <a:extLst>
              <a:ext uri="{FF2B5EF4-FFF2-40B4-BE49-F238E27FC236}">
                <a16:creationId xmlns:a16="http://schemas.microsoft.com/office/drawing/2014/main" id="{50AE8324-C582-4054-85F9-07B1B7FD4952}"/>
              </a:ext>
            </a:extLst>
          </p:cNvPr>
          <p:cNvSpPr>
            <a:spLocks noGrp="1"/>
          </p:cNvSpPr>
          <p:nvPr>
            <p:ph type="pic" sz="quarter" idx="193" hasCustomPrompt="1"/>
          </p:nvPr>
        </p:nvSpPr>
        <p:spPr>
          <a:xfrm>
            <a:off x="22438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6" name="Picture Placeholder 2">
            <a:extLst>
              <a:ext uri="{FF2B5EF4-FFF2-40B4-BE49-F238E27FC236}">
                <a16:creationId xmlns:a16="http://schemas.microsoft.com/office/drawing/2014/main" id="{356839A4-7742-403D-A410-2EF2FDF2E5E4}"/>
              </a:ext>
            </a:extLst>
          </p:cNvPr>
          <p:cNvSpPr>
            <a:spLocks noGrp="1"/>
          </p:cNvSpPr>
          <p:nvPr>
            <p:ph type="pic" sz="quarter" idx="194" hasCustomPrompt="1"/>
          </p:nvPr>
        </p:nvSpPr>
        <p:spPr>
          <a:xfrm>
            <a:off x="423367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7" name="Picture Placeholder 2">
            <a:extLst>
              <a:ext uri="{FF2B5EF4-FFF2-40B4-BE49-F238E27FC236}">
                <a16:creationId xmlns:a16="http://schemas.microsoft.com/office/drawing/2014/main" id="{A5675F24-7734-4280-B13C-D71AB86AA772}"/>
              </a:ext>
            </a:extLst>
          </p:cNvPr>
          <p:cNvSpPr>
            <a:spLocks noGrp="1"/>
          </p:cNvSpPr>
          <p:nvPr>
            <p:ph type="pic" sz="quarter" idx="195" hasCustomPrompt="1"/>
          </p:nvPr>
        </p:nvSpPr>
        <p:spPr>
          <a:xfrm>
            <a:off x="821155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8" name="Picture Placeholder 2">
            <a:extLst>
              <a:ext uri="{FF2B5EF4-FFF2-40B4-BE49-F238E27FC236}">
                <a16:creationId xmlns:a16="http://schemas.microsoft.com/office/drawing/2014/main" id="{DF342F05-C443-471F-BC98-BF49646B3628}"/>
              </a:ext>
            </a:extLst>
          </p:cNvPr>
          <p:cNvSpPr>
            <a:spLocks noGrp="1"/>
          </p:cNvSpPr>
          <p:nvPr>
            <p:ph type="pic" sz="quarter" idx="196" hasCustomPrompt="1"/>
          </p:nvPr>
        </p:nvSpPr>
        <p:spPr>
          <a:xfrm>
            <a:off x="6223508"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9" name="Text Placeholder 3">
            <a:extLst>
              <a:ext uri="{FF2B5EF4-FFF2-40B4-BE49-F238E27FC236}">
                <a16:creationId xmlns:a16="http://schemas.microsoft.com/office/drawing/2014/main" id="{80610C0A-163B-4F06-BCF5-99F9E35A3789}"/>
              </a:ext>
            </a:extLst>
          </p:cNvPr>
          <p:cNvSpPr>
            <a:spLocks noGrp="1"/>
          </p:cNvSpPr>
          <p:nvPr>
            <p:ph type="body" sz="quarter" idx="197" hasCustomPrompt="1"/>
          </p:nvPr>
        </p:nvSpPr>
        <p:spPr>
          <a:xfrm>
            <a:off x="263277" y="5762038"/>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0" name="Text Placeholder 3">
            <a:extLst>
              <a:ext uri="{FF2B5EF4-FFF2-40B4-BE49-F238E27FC236}">
                <a16:creationId xmlns:a16="http://schemas.microsoft.com/office/drawing/2014/main" id="{D316A83D-077C-4D81-B24C-F063D2D7F92C}"/>
              </a:ext>
            </a:extLst>
          </p:cNvPr>
          <p:cNvSpPr>
            <a:spLocks noGrp="1"/>
          </p:cNvSpPr>
          <p:nvPr>
            <p:ph type="body" sz="quarter" idx="198" hasCustomPrompt="1"/>
          </p:nvPr>
        </p:nvSpPr>
        <p:spPr>
          <a:xfrm>
            <a:off x="264771" y="5950491"/>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1" name="Text Placeholder 3">
            <a:extLst>
              <a:ext uri="{FF2B5EF4-FFF2-40B4-BE49-F238E27FC236}">
                <a16:creationId xmlns:a16="http://schemas.microsoft.com/office/drawing/2014/main" id="{DD11DAD3-0043-4111-8ED7-B1ABBE93B281}"/>
              </a:ext>
            </a:extLst>
          </p:cNvPr>
          <p:cNvSpPr>
            <a:spLocks noGrp="1"/>
          </p:cNvSpPr>
          <p:nvPr>
            <p:ph type="body" sz="quarter" idx="199" hasCustomPrompt="1"/>
          </p:nvPr>
        </p:nvSpPr>
        <p:spPr>
          <a:xfrm>
            <a:off x="2225989" y="5762038"/>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2" name="Text Placeholder 3">
            <a:extLst>
              <a:ext uri="{FF2B5EF4-FFF2-40B4-BE49-F238E27FC236}">
                <a16:creationId xmlns:a16="http://schemas.microsoft.com/office/drawing/2014/main" id="{6A3A5A8E-90A3-4FF9-9313-A86C30205831}"/>
              </a:ext>
            </a:extLst>
          </p:cNvPr>
          <p:cNvSpPr>
            <a:spLocks noGrp="1"/>
          </p:cNvSpPr>
          <p:nvPr>
            <p:ph type="body" sz="quarter" idx="200" hasCustomPrompt="1"/>
          </p:nvPr>
        </p:nvSpPr>
        <p:spPr>
          <a:xfrm>
            <a:off x="2225842" y="5950491"/>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3" name="Text Placeholder 3">
            <a:extLst>
              <a:ext uri="{FF2B5EF4-FFF2-40B4-BE49-F238E27FC236}">
                <a16:creationId xmlns:a16="http://schemas.microsoft.com/office/drawing/2014/main" id="{C3802409-B568-4C8F-90A7-6FFD573D8618}"/>
              </a:ext>
            </a:extLst>
          </p:cNvPr>
          <p:cNvSpPr>
            <a:spLocks noGrp="1"/>
          </p:cNvSpPr>
          <p:nvPr>
            <p:ph type="body" sz="quarter" idx="201" hasCustomPrompt="1"/>
          </p:nvPr>
        </p:nvSpPr>
        <p:spPr>
          <a:xfrm>
            <a:off x="4221629" y="5762038"/>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4" name="Text Placeholder 3">
            <a:extLst>
              <a:ext uri="{FF2B5EF4-FFF2-40B4-BE49-F238E27FC236}">
                <a16:creationId xmlns:a16="http://schemas.microsoft.com/office/drawing/2014/main" id="{36F58000-2A3A-4468-BE41-E3AEBCF59FAB}"/>
              </a:ext>
            </a:extLst>
          </p:cNvPr>
          <p:cNvSpPr>
            <a:spLocks noGrp="1"/>
          </p:cNvSpPr>
          <p:nvPr>
            <p:ph type="body" sz="quarter" idx="202" hasCustomPrompt="1"/>
          </p:nvPr>
        </p:nvSpPr>
        <p:spPr>
          <a:xfrm>
            <a:off x="4221480" y="5950491"/>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5" name="Text Placeholder 3">
            <a:extLst>
              <a:ext uri="{FF2B5EF4-FFF2-40B4-BE49-F238E27FC236}">
                <a16:creationId xmlns:a16="http://schemas.microsoft.com/office/drawing/2014/main" id="{62D1294D-36BC-4EAC-B1AE-6D3293201B47}"/>
              </a:ext>
            </a:extLst>
          </p:cNvPr>
          <p:cNvSpPr>
            <a:spLocks noGrp="1"/>
          </p:cNvSpPr>
          <p:nvPr>
            <p:ph type="body" sz="quarter" idx="203" hasCustomPrompt="1"/>
          </p:nvPr>
        </p:nvSpPr>
        <p:spPr>
          <a:xfrm>
            <a:off x="6210453" y="5762038"/>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6" name="Text Placeholder 3">
            <a:extLst>
              <a:ext uri="{FF2B5EF4-FFF2-40B4-BE49-F238E27FC236}">
                <a16:creationId xmlns:a16="http://schemas.microsoft.com/office/drawing/2014/main" id="{39F17D3F-6C8B-4E1E-A135-199D2264CD23}"/>
              </a:ext>
            </a:extLst>
          </p:cNvPr>
          <p:cNvSpPr>
            <a:spLocks noGrp="1"/>
          </p:cNvSpPr>
          <p:nvPr>
            <p:ph type="body" sz="quarter" idx="204" hasCustomPrompt="1"/>
          </p:nvPr>
        </p:nvSpPr>
        <p:spPr>
          <a:xfrm>
            <a:off x="6210299" y="5950491"/>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7" name="Text Placeholder 3">
            <a:extLst>
              <a:ext uri="{FF2B5EF4-FFF2-40B4-BE49-F238E27FC236}">
                <a16:creationId xmlns:a16="http://schemas.microsoft.com/office/drawing/2014/main" id="{A4F03293-1B1F-4F37-BC3A-F434E0504764}"/>
              </a:ext>
            </a:extLst>
          </p:cNvPr>
          <p:cNvSpPr>
            <a:spLocks noGrp="1"/>
          </p:cNvSpPr>
          <p:nvPr>
            <p:ph type="body" sz="quarter" idx="205" hasCustomPrompt="1"/>
          </p:nvPr>
        </p:nvSpPr>
        <p:spPr>
          <a:xfrm>
            <a:off x="8211552" y="5759312"/>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8" name="Text Placeholder 3">
            <a:extLst>
              <a:ext uri="{FF2B5EF4-FFF2-40B4-BE49-F238E27FC236}">
                <a16:creationId xmlns:a16="http://schemas.microsoft.com/office/drawing/2014/main" id="{A2BC1D34-869B-49C5-B9B9-6699D2429E3D}"/>
              </a:ext>
            </a:extLst>
          </p:cNvPr>
          <p:cNvSpPr>
            <a:spLocks noGrp="1"/>
          </p:cNvSpPr>
          <p:nvPr>
            <p:ph type="body" sz="quarter" idx="206" hasCustomPrompt="1"/>
          </p:nvPr>
        </p:nvSpPr>
        <p:spPr>
          <a:xfrm>
            <a:off x="8211552" y="5950491"/>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9" name="Text Placeholder 3">
            <a:extLst>
              <a:ext uri="{FF2B5EF4-FFF2-40B4-BE49-F238E27FC236}">
                <a16:creationId xmlns:a16="http://schemas.microsoft.com/office/drawing/2014/main" id="{6E9FF79E-ECDF-401C-AB1B-715911210122}"/>
              </a:ext>
            </a:extLst>
          </p:cNvPr>
          <p:cNvSpPr>
            <a:spLocks noGrp="1"/>
          </p:cNvSpPr>
          <p:nvPr>
            <p:ph type="body" sz="quarter" idx="207" hasCustomPrompt="1"/>
          </p:nvPr>
        </p:nvSpPr>
        <p:spPr>
          <a:xfrm>
            <a:off x="10186736" y="5759312"/>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10" name="Text Placeholder 3">
            <a:extLst>
              <a:ext uri="{FF2B5EF4-FFF2-40B4-BE49-F238E27FC236}">
                <a16:creationId xmlns:a16="http://schemas.microsoft.com/office/drawing/2014/main" id="{9C016451-FF79-4B7B-B28A-51D5C01841EF}"/>
              </a:ext>
            </a:extLst>
          </p:cNvPr>
          <p:cNvSpPr>
            <a:spLocks noGrp="1"/>
          </p:cNvSpPr>
          <p:nvPr>
            <p:ph type="body" sz="quarter" idx="208" hasCustomPrompt="1"/>
          </p:nvPr>
        </p:nvSpPr>
        <p:spPr>
          <a:xfrm>
            <a:off x="10186736" y="5950491"/>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11" name="Picture Placeholder 2">
            <a:extLst>
              <a:ext uri="{FF2B5EF4-FFF2-40B4-BE49-F238E27FC236}">
                <a16:creationId xmlns:a16="http://schemas.microsoft.com/office/drawing/2014/main" id="{DBE35746-E352-47C0-A33B-EACDB5D2B62A}"/>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3" name="Picture Placeholder 2">
            <a:extLst>
              <a:ext uri="{FF2B5EF4-FFF2-40B4-BE49-F238E27FC236}">
                <a16:creationId xmlns:a16="http://schemas.microsoft.com/office/drawing/2014/main" id="{BAD361EA-2DC1-4EF9-A719-64919783228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4" name="Picture Placeholder 2">
            <a:extLst>
              <a:ext uri="{FF2B5EF4-FFF2-40B4-BE49-F238E27FC236}">
                <a16:creationId xmlns:a16="http://schemas.microsoft.com/office/drawing/2014/main" id="{02DB928C-6B47-42B8-B04B-E90D7E95D178}"/>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5" name="Picture Placeholder 2">
            <a:extLst>
              <a:ext uri="{FF2B5EF4-FFF2-40B4-BE49-F238E27FC236}">
                <a16:creationId xmlns:a16="http://schemas.microsoft.com/office/drawing/2014/main" id="{358F127C-4076-48CB-BEA3-2195B67FF9A9}"/>
              </a:ext>
            </a:extLst>
          </p:cNvPr>
          <p:cNvSpPr>
            <a:spLocks noGrp="1"/>
          </p:cNvSpPr>
          <p:nvPr>
            <p:ph type="pic" sz="quarter" idx="136" hasCustomPrompt="1"/>
          </p:nvPr>
        </p:nvSpPr>
        <p:spPr>
          <a:xfrm>
            <a:off x="8211552"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6" name="Picture Placeholder 2">
            <a:extLst>
              <a:ext uri="{FF2B5EF4-FFF2-40B4-BE49-F238E27FC236}">
                <a16:creationId xmlns:a16="http://schemas.microsoft.com/office/drawing/2014/main" id="{59BFCDCF-546C-4C55-8D77-CCD4D9E56CEF}"/>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29" name="Picture Placeholder 2">
            <a:extLst>
              <a:ext uri="{FF2B5EF4-FFF2-40B4-BE49-F238E27FC236}">
                <a16:creationId xmlns:a16="http://schemas.microsoft.com/office/drawing/2014/main" id="{255192A6-6A9F-4A65-9D43-5732CBA9DF10}"/>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9" name="Text Placeholder 3">
            <a:extLst>
              <a:ext uri="{FF2B5EF4-FFF2-40B4-BE49-F238E27FC236}">
                <a16:creationId xmlns:a16="http://schemas.microsoft.com/office/drawing/2014/main" id="{B0491286-EA4B-4F9B-854D-49BACA4514AB}"/>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0" name="Text Placeholder 3">
            <a:extLst>
              <a:ext uri="{FF2B5EF4-FFF2-40B4-BE49-F238E27FC236}">
                <a16:creationId xmlns:a16="http://schemas.microsoft.com/office/drawing/2014/main" id="{3CE64082-4E0D-4193-B63A-BA3B27CADDC4}"/>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1" name="Text Placeholder 3">
            <a:extLst>
              <a:ext uri="{FF2B5EF4-FFF2-40B4-BE49-F238E27FC236}">
                <a16:creationId xmlns:a16="http://schemas.microsoft.com/office/drawing/2014/main" id="{4E626972-7543-4295-A0FC-096ACF64AD3D}"/>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2" name="Text Placeholder 3">
            <a:extLst>
              <a:ext uri="{FF2B5EF4-FFF2-40B4-BE49-F238E27FC236}">
                <a16:creationId xmlns:a16="http://schemas.microsoft.com/office/drawing/2014/main" id="{DDF41D31-F54D-4477-8E85-1BFC61C6B2CE}"/>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3" name="Text Placeholder 3">
            <a:extLst>
              <a:ext uri="{FF2B5EF4-FFF2-40B4-BE49-F238E27FC236}">
                <a16:creationId xmlns:a16="http://schemas.microsoft.com/office/drawing/2014/main" id="{AAA35C83-2A85-4898-9C7C-F2B47C58CCC3}"/>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4" name="Text Placeholder 3">
            <a:extLst>
              <a:ext uri="{FF2B5EF4-FFF2-40B4-BE49-F238E27FC236}">
                <a16:creationId xmlns:a16="http://schemas.microsoft.com/office/drawing/2014/main" id="{23E1BE50-2D42-4A7E-BF88-B8027A106405}"/>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5" name="Text Placeholder 3">
            <a:extLst>
              <a:ext uri="{FF2B5EF4-FFF2-40B4-BE49-F238E27FC236}">
                <a16:creationId xmlns:a16="http://schemas.microsoft.com/office/drawing/2014/main" id="{6C6BDE0C-5F65-433A-801B-A1D21C738DDB}"/>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6" name="Text Placeholder 3">
            <a:extLst>
              <a:ext uri="{FF2B5EF4-FFF2-40B4-BE49-F238E27FC236}">
                <a16:creationId xmlns:a16="http://schemas.microsoft.com/office/drawing/2014/main" id="{790E077F-35A5-4A9E-8AEA-CE4247A7E262}"/>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7" name="Text Placeholder 3">
            <a:extLst>
              <a:ext uri="{FF2B5EF4-FFF2-40B4-BE49-F238E27FC236}">
                <a16:creationId xmlns:a16="http://schemas.microsoft.com/office/drawing/2014/main" id="{7805C9E9-4036-4396-B926-3D4C10934892}"/>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8" name="Text Placeholder 3">
            <a:extLst>
              <a:ext uri="{FF2B5EF4-FFF2-40B4-BE49-F238E27FC236}">
                <a16:creationId xmlns:a16="http://schemas.microsoft.com/office/drawing/2014/main" id="{DAB96AF8-88F2-41A8-87D1-F1A44D04995C}"/>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9" name="Text Placeholder 3">
            <a:extLst>
              <a:ext uri="{FF2B5EF4-FFF2-40B4-BE49-F238E27FC236}">
                <a16:creationId xmlns:a16="http://schemas.microsoft.com/office/drawing/2014/main" id="{C1950BD8-FA2E-4EAC-AC87-42C8ED411468}"/>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1CADC0B0-172C-46F7-BE92-0CCCEBBC5073}"/>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Tree>
    <p:extLst>
      <p:ext uri="{BB962C8B-B14F-4D97-AF65-F5344CB8AC3E}">
        <p14:creationId xmlns:p14="http://schemas.microsoft.com/office/powerpoint/2010/main" val="4253935302"/>
      </p:ext>
    </p:extLst>
  </p:cSld>
  <p:clrMapOvr>
    <a:masterClrMapping/>
  </p:clrMapOvr>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1_Team Bios 12">
    <p:bg>
      <p:bgPr>
        <a:solidFill>
          <a:schemeClr val="bg1"/>
        </a:solidFill>
        <a:effectLst/>
      </p:bgPr>
    </p:bg>
    <p:spTree>
      <p:nvGrpSpPr>
        <p:cNvPr id="1" name=""/>
        <p:cNvGrpSpPr/>
        <p:nvPr/>
      </p:nvGrpSpPr>
      <p:grpSpPr>
        <a:xfrm>
          <a:off x="0" y="0"/>
          <a:ext cx="0" cy="0"/>
          <a:chOff x="0" y="0"/>
          <a:chExt cx="0" cy="0"/>
        </a:xfrm>
      </p:grpSpPr>
      <p:sp>
        <p:nvSpPr>
          <p:cNvPr id="61" name="Picture Placeholder 2">
            <a:extLst>
              <a:ext uri="{FF2B5EF4-FFF2-40B4-BE49-F238E27FC236}">
                <a16:creationId xmlns:a16="http://schemas.microsoft.com/office/drawing/2014/main" id="{3A9A6848-886D-4731-8F37-BF09BAB6633B}"/>
              </a:ext>
            </a:extLst>
          </p:cNvPr>
          <p:cNvSpPr>
            <a:spLocks noGrp="1"/>
          </p:cNvSpPr>
          <p:nvPr>
            <p:ph type="pic" sz="quarter" idx="212" hasCustomPrompt="1"/>
          </p:nvPr>
        </p:nvSpPr>
        <p:spPr>
          <a:xfrm>
            <a:off x="235346" y="25040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2" name="Picture Placeholder 2">
            <a:extLst>
              <a:ext uri="{FF2B5EF4-FFF2-40B4-BE49-F238E27FC236}">
                <a16:creationId xmlns:a16="http://schemas.microsoft.com/office/drawing/2014/main" id="{49B730F9-9BB8-4393-8342-9F2C53D1C5F2}"/>
              </a:ext>
            </a:extLst>
          </p:cNvPr>
          <p:cNvSpPr>
            <a:spLocks noGrp="1"/>
          </p:cNvSpPr>
          <p:nvPr>
            <p:ph type="pic" sz="quarter" idx="213" hasCustomPrompt="1"/>
          </p:nvPr>
        </p:nvSpPr>
        <p:spPr>
          <a:xfrm>
            <a:off x="1760750" y="25130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3" name="Picture Placeholder 2">
            <a:extLst>
              <a:ext uri="{FF2B5EF4-FFF2-40B4-BE49-F238E27FC236}">
                <a16:creationId xmlns:a16="http://schemas.microsoft.com/office/drawing/2014/main" id="{23E7A893-96E2-42CC-9E4F-40B52C16A76B}"/>
              </a:ext>
            </a:extLst>
          </p:cNvPr>
          <p:cNvSpPr>
            <a:spLocks noGrp="1"/>
          </p:cNvSpPr>
          <p:nvPr>
            <p:ph type="pic" sz="quarter" idx="214" hasCustomPrompt="1"/>
          </p:nvPr>
        </p:nvSpPr>
        <p:spPr>
          <a:xfrm>
            <a:off x="3286154" y="25220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4" name="Picture Placeholder 2">
            <a:extLst>
              <a:ext uri="{FF2B5EF4-FFF2-40B4-BE49-F238E27FC236}">
                <a16:creationId xmlns:a16="http://schemas.microsoft.com/office/drawing/2014/main" id="{03D83FD7-1846-4727-AB64-D552E80265E6}"/>
              </a:ext>
            </a:extLst>
          </p:cNvPr>
          <p:cNvSpPr>
            <a:spLocks noGrp="1"/>
          </p:cNvSpPr>
          <p:nvPr>
            <p:ph type="pic" sz="quarter" idx="215" hasCustomPrompt="1"/>
          </p:nvPr>
        </p:nvSpPr>
        <p:spPr>
          <a:xfrm>
            <a:off x="6336962" y="2531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5" name="Picture Placeholder 2">
            <a:extLst>
              <a:ext uri="{FF2B5EF4-FFF2-40B4-BE49-F238E27FC236}">
                <a16:creationId xmlns:a16="http://schemas.microsoft.com/office/drawing/2014/main" id="{53B8BBEC-9432-40BB-A8BD-A156E8317F9E}"/>
              </a:ext>
            </a:extLst>
          </p:cNvPr>
          <p:cNvSpPr>
            <a:spLocks noGrp="1"/>
          </p:cNvSpPr>
          <p:nvPr>
            <p:ph type="pic" sz="quarter" idx="216" hasCustomPrompt="1"/>
          </p:nvPr>
        </p:nvSpPr>
        <p:spPr>
          <a:xfrm>
            <a:off x="4811558" y="254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2" name="Picture Placeholder 2">
            <a:extLst>
              <a:ext uri="{FF2B5EF4-FFF2-40B4-BE49-F238E27FC236}">
                <a16:creationId xmlns:a16="http://schemas.microsoft.com/office/drawing/2014/main" id="{6D65B1DA-BD15-487A-8BBB-CFED7C43EF48}"/>
              </a:ext>
            </a:extLst>
          </p:cNvPr>
          <p:cNvSpPr>
            <a:spLocks noGrp="1"/>
          </p:cNvSpPr>
          <p:nvPr>
            <p:ph type="pic" sz="quarter" idx="223" hasCustomPrompt="1"/>
          </p:nvPr>
        </p:nvSpPr>
        <p:spPr>
          <a:xfrm>
            <a:off x="10913176" y="24771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3" name="Picture Placeholder 2">
            <a:extLst>
              <a:ext uri="{FF2B5EF4-FFF2-40B4-BE49-F238E27FC236}">
                <a16:creationId xmlns:a16="http://schemas.microsoft.com/office/drawing/2014/main" id="{F57D4FA9-5817-4C68-8BA8-3B17208E19E1}"/>
              </a:ext>
            </a:extLst>
          </p:cNvPr>
          <p:cNvSpPr>
            <a:spLocks noGrp="1"/>
          </p:cNvSpPr>
          <p:nvPr>
            <p:ph type="pic" sz="quarter" idx="224" hasCustomPrompt="1"/>
          </p:nvPr>
        </p:nvSpPr>
        <p:spPr>
          <a:xfrm>
            <a:off x="7862366" y="24861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4" name="Picture Placeholder 2">
            <a:extLst>
              <a:ext uri="{FF2B5EF4-FFF2-40B4-BE49-F238E27FC236}">
                <a16:creationId xmlns:a16="http://schemas.microsoft.com/office/drawing/2014/main" id="{2154713D-348C-491A-8AD1-03A33E1AC904}"/>
              </a:ext>
            </a:extLst>
          </p:cNvPr>
          <p:cNvSpPr>
            <a:spLocks noGrp="1"/>
          </p:cNvSpPr>
          <p:nvPr>
            <p:ph type="pic" sz="quarter" idx="225" hasCustomPrompt="1"/>
          </p:nvPr>
        </p:nvSpPr>
        <p:spPr>
          <a:xfrm>
            <a:off x="9387771" y="24951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2" name="Text Placeholder 3">
            <a:extLst>
              <a:ext uri="{FF2B5EF4-FFF2-40B4-BE49-F238E27FC236}">
                <a16:creationId xmlns:a16="http://schemas.microsoft.com/office/drawing/2014/main" id="{4B8ADC8A-7FCE-4250-B7EB-AB8C9EEE48C5}"/>
              </a:ext>
            </a:extLst>
          </p:cNvPr>
          <p:cNvSpPr>
            <a:spLocks noGrp="1"/>
          </p:cNvSpPr>
          <p:nvPr>
            <p:ph type="body" sz="quarter" idx="142" hasCustomPrompt="1"/>
          </p:nvPr>
        </p:nvSpPr>
        <p:spPr>
          <a:xfrm>
            <a:off x="235345"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93" name="Text Placeholder 3">
            <a:extLst>
              <a:ext uri="{FF2B5EF4-FFF2-40B4-BE49-F238E27FC236}">
                <a16:creationId xmlns:a16="http://schemas.microsoft.com/office/drawing/2014/main" id="{7CF22E27-E1D8-4ED6-A297-8B90ED7BD274}"/>
              </a:ext>
            </a:extLst>
          </p:cNvPr>
          <p:cNvSpPr>
            <a:spLocks noGrp="1"/>
          </p:cNvSpPr>
          <p:nvPr>
            <p:ph type="body" sz="quarter" idx="242" hasCustomPrompt="1"/>
          </p:nvPr>
        </p:nvSpPr>
        <p:spPr>
          <a:xfrm>
            <a:off x="1737360" y="128270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7" name="Text Placeholder 3">
            <a:extLst>
              <a:ext uri="{FF2B5EF4-FFF2-40B4-BE49-F238E27FC236}">
                <a16:creationId xmlns:a16="http://schemas.microsoft.com/office/drawing/2014/main" id="{3C6668EC-61A8-4773-B9F4-7ACCAC19FFEC}"/>
              </a:ext>
            </a:extLst>
          </p:cNvPr>
          <p:cNvSpPr>
            <a:spLocks noGrp="1"/>
          </p:cNvSpPr>
          <p:nvPr>
            <p:ph type="body" sz="quarter" idx="243" hasCustomPrompt="1"/>
          </p:nvPr>
        </p:nvSpPr>
        <p:spPr>
          <a:xfrm>
            <a:off x="3208020" y="128270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8" name="Text Placeholder 3">
            <a:extLst>
              <a:ext uri="{FF2B5EF4-FFF2-40B4-BE49-F238E27FC236}">
                <a16:creationId xmlns:a16="http://schemas.microsoft.com/office/drawing/2014/main" id="{59FBB649-006E-4734-A911-E733E0EF3F1A}"/>
              </a:ext>
            </a:extLst>
          </p:cNvPr>
          <p:cNvSpPr>
            <a:spLocks noGrp="1"/>
          </p:cNvSpPr>
          <p:nvPr>
            <p:ph type="body" sz="quarter" idx="244" hasCustomPrompt="1"/>
          </p:nvPr>
        </p:nvSpPr>
        <p:spPr>
          <a:xfrm>
            <a:off x="4823460" y="128270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2" name="Text Placeholder 3">
            <a:extLst>
              <a:ext uri="{FF2B5EF4-FFF2-40B4-BE49-F238E27FC236}">
                <a16:creationId xmlns:a16="http://schemas.microsoft.com/office/drawing/2014/main" id="{C65A7504-08B3-4660-8373-6BCCA66D1CB0}"/>
              </a:ext>
            </a:extLst>
          </p:cNvPr>
          <p:cNvSpPr>
            <a:spLocks noGrp="1"/>
          </p:cNvSpPr>
          <p:nvPr>
            <p:ph type="body" sz="quarter" idx="245" hasCustomPrompt="1"/>
          </p:nvPr>
        </p:nvSpPr>
        <p:spPr>
          <a:xfrm>
            <a:off x="6364114"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3" name="Text Placeholder 3">
            <a:extLst>
              <a:ext uri="{FF2B5EF4-FFF2-40B4-BE49-F238E27FC236}">
                <a16:creationId xmlns:a16="http://schemas.microsoft.com/office/drawing/2014/main" id="{8864F582-B91A-4E26-AAD8-D4F3949341B1}"/>
              </a:ext>
            </a:extLst>
          </p:cNvPr>
          <p:cNvSpPr>
            <a:spLocks noGrp="1"/>
          </p:cNvSpPr>
          <p:nvPr>
            <p:ph type="body" sz="quarter" idx="246" hasCustomPrompt="1"/>
          </p:nvPr>
        </p:nvSpPr>
        <p:spPr>
          <a:xfrm>
            <a:off x="7802880" y="128270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4" name="Text Placeholder 3">
            <a:extLst>
              <a:ext uri="{FF2B5EF4-FFF2-40B4-BE49-F238E27FC236}">
                <a16:creationId xmlns:a16="http://schemas.microsoft.com/office/drawing/2014/main" id="{8B8230DC-B3A5-403E-8524-E982BD1933B3}"/>
              </a:ext>
            </a:extLst>
          </p:cNvPr>
          <p:cNvSpPr>
            <a:spLocks noGrp="1"/>
          </p:cNvSpPr>
          <p:nvPr>
            <p:ph type="body" sz="quarter" idx="247" hasCustomPrompt="1"/>
          </p:nvPr>
        </p:nvSpPr>
        <p:spPr>
          <a:xfrm>
            <a:off x="9364981" y="128270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5" name="Text Placeholder 3">
            <a:extLst>
              <a:ext uri="{FF2B5EF4-FFF2-40B4-BE49-F238E27FC236}">
                <a16:creationId xmlns:a16="http://schemas.microsoft.com/office/drawing/2014/main" id="{213E80E4-B2C5-491E-974B-6251079AFD55}"/>
              </a:ext>
            </a:extLst>
          </p:cNvPr>
          <p:cNvSpPr>
            <a:spLocks noGrp="1"/>
          </p:cNvSpPr>
          <p:nvPr>
            <p:ph type="body" sz="quarter" idx="248" hasCustomPrompt="1"/>
          </p:nvPr>
        </p:nvSpPr>
        <p:spPr>
          <a:xfrm>
            <a:off x="10881360" y="128270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0" name="Picture Placeholder 2">
            <a:extLst>
              <a:ext uri="{FF2B5EF4-FFF2-40B4-BE49-F238E27FC236}">
                <a16:creationId xmlns:a16="http://schemas.microsoft.com/office/drawing/2014/main" id="{23A511DD-C49E-41C2-B8D4-FFFEF42F8AD9}"/>
              </a:ext>
            </a:extLst>
          </p:cNvPr>
          <p:cNvSpPr>
            <a:spLocks noGrp="1"/>
          </p:cNvSpPr>
          <p:nvPr>
            <p:ph type="pic" sz="quarter" idx="249" hasCustomPrompt="1"/>
          </p:nvPr>
        </p:nvSpPr>
        <p:spPr>
          <a:xfrm>
            <a:off x="235346" y="178069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1" name="Picture Placeholder 2">
            <a:extLst>
              <a:ext uri="{FF2B5EF4-FFF2-40B4-BE49-F238E27FC236}">
                <a16:creationId xmlns:a16="http://schemas.microsoft.com/office/drawing/2014/main" id="{3751CD77-6CCF-4CE5-88C3-16F39B7C5F5B}"/>
              </a:ext>
            </a:extLst>
          </p:cNvPr>
          <p:cNvSpPr>
            <a:spLocks noGrp="1"/>
          </p:cNvSpPr>
          <p:nvPr>
            <p:ph type="pic" sz="quarter" idx="250" hasCustomPrompt="1"/>
          </p:nvPr>
        </p:nvSpPr>
        <p:spPr>
          <a:xfrm>
            <a:off x="1760750" y="178159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2" name="Picture Placeholder 2">
            <a:extLst>
              <a:ext uri="{FF2B5EF4-FFF2-40B4-BE49-F238E27FC236}">
                <a16:creationId xmlns:a16="http://schemas.microsoft.com/office/drawing/2014/main" id="{CA1C8CCD-E912-4AF9-A26D-D9E81AEE5DAC}"/>
              </a:ext>
            </a:extLst>
          </p:cNvPr>
          <p:cNvSpPr>
            <a:spLocks noGrp="1"/>
          </p:cNvSpPr>
          <p:nvPr>
            <p:ph type="pic" sz="quarter" idx="251" hasCustomPrompt="1"/>
          </p:nvPr>
        </p:nvSpPr>
        <p:spPr>
          <a:xfrm>
            <a:off x="3286154" y="178248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3" name="Picture Placeholder 2">
            <a:extLst>
              <a:ext uri="{FF2B5EF4-FFF2-40B4-BE49-F238E27FC236}">
                <a16:creationId xmlns:a16="http://schemas.microsoft.com/office/drawing/2014/main" id="{F32E44FE-AEC1-4D48-A63F-C08D4AB72E12}"/>
              </a:ext>
            </a:extLst>
          </p:cNvPr>
          <p:cNvSpPr>
            <a:spLocks noGrp="1"/>
          </p:cNvSpPr>
          <p:nvPr>
            <p:ph type="pic" sz="quarter" idx="252" hasCustomPrompt="1"/>
          </p:nvPr>
        </p:nvSpPr>
        <p:spPr>
          <a:xfrm>
            <a:off x="6336962" y="17833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4" name="Picture Placeholder 2">
            <a:extLst>
              <a:ext uri="{FF2B5EF4-FFF2-40B4-BE49-F238E27FC236}">
                <a16:creationId xmlns:a16="http://schemas.microsoft.com/office/drawing/2014/main" id="{BEBF8946-B74C-45D1-977C-EED6AE4EC4CF}"/>
              </a:ext>
            </a:extLst>
          </p:cNvPr>
          <p:cNvSpPr>
            <a:spLocks noGrp="1"/>
          </p:cNvSpPr>
          <p:nvPr>
            <p:ph type="pic" sz="quarter" idx="253" hasCustomPrompt="1"/>
          </p:nvPr>
        </p:nvSpPr>
        <p:spPr>
          <a:xfrm>
            <a:off x="4811558" y="178428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5" name="Picture Placeholder 2">
            <a:extLst>
              <a:ext uri="{FF2B5EF4-FFF2-40B4-BE49-F238E27FC236}">
                <a16:creationId xmlns:a16="http://schemas.microsoft.com/office/drawing/2014/main" id="{FBB74EF1-CB0D-450F-8CDB-66ECAB2CEE8F}"/>
              </a:ext>
            </a:extLst>
          </p:cNvPr>
          <p:cNvSpPr>
            <a:spLocks noGrp="1"/>
          </p:cNvSpPr>
          <p:nvPr>
            <p:ph type="pic" sz="quarter" idx="254" hasCustomPrompt="1"/>
          </p:nvPr>
        </p:nvSpPr>
        <p:spPr>
          <a:xfrm>
            <a:off x="10913176" y="1778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6" name="Picture Placeholder 2">
            <a:extLst>
              <a:ext uri="{FF2B5EF4-FFF2-40B4-BE49-F238E27FC236}">
                <a16:creationId xmlns:a16="http://schemas.microsoft.com/office/drawing/2014/main" id="{B96B39BC-837C-49FE-8CA7-6E4D5A9BA1E9}"/>
              </a:ext>
            </a:extLst>
          </p:cNvPr>
          <p:cNvSpPr>
            <a:spLocks noGrp="1"/>
          </p:cNvSpPr>
          <p:nvPr>
            <p:ph type="pic" sz="quarter" idx="255" hasCustomPrompt="1"/>
          </p:nvPr>
        </p:nvSpPr>
        <p:spPr>
          <a:xfrm>
            <a:off x="7862366" y="177889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7" name="Picture Placeholder 2">
            <a:extLst>
              <a:ext uri="{FF2B5EF4-FFF2-40B4-BE49-F238E27FC236}">
                <a16:creationId xmlns:a16="http://schemas.microsoft.com/office/drawing/2014/main" id="{CB28CF44-DF4C-4D7A-A84D-FA094A41B807}"/>
              </a:ext>
            </a:extLst>
          </p:cNvPr>
          <p:cNvSpPr>
            <a:spLocks noGrp="1"/>
          </p:cNvSpPr>
          <p:nvPr>
            <p:ph type="pic" sz="quarter" idx="256" hasCustomPrompt="1"/>
          </p:nvPr>
        </p:nvSpPr>
        <p:spPr>
          <a:xfrm>
            <a:off x="9387771" y="177979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8" name="Text Placeholder 3">
            <a:extLst>
              <a:ext uri="{FF2B5EF4-FFF2-40B4-BE49-F238E27FC236}">
                <a16:creationId xmlns:a16="http://schemas.microsoft.com/office/drawing/2014/main" id="{13B49F13-5162-4BFA-84AC-3BC0009E432F}"/>
              </a:ext>
            </a:extLst>
          </p:cNvPr>
          <p:cNvSpPr>
            <a:spLocks noGrp="1"/>
          </p:cNvSpPr>
          <p:nvPr>
            <p:ph type="body" sz="quarter" idx="257" hasCustomPrompt="1"/>
          </p:nvPr>
        </p:nvSpPr>
        <p:spPr>
          <a:xfrm>
            <a:off x="235345"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9" name="Text Placeholder 3">
            <a:extLst>
              <a:ext uri="{FF2B5EF4-FFF2-40B4-BE49-F238E27FC236}">
                <a16:creationId xmlns:a16="http://schemas.microsoft.com/office/drawing/2014/main" id="{774A2072-17AD-45B7-B310-785D930A8928}"/>
              </a:ext>
            </a:extLst>
          </p:cNvPr>
          <p:cNvSpPr>
            <a:spLocks noGrp="1"/>
          </p:cNvSpPr>
          <p:nvPr>
            <p:ph type="body" sz="quarter" idx="258" hasCustomPrompt="1"/>
          </p:nvPr>
        </p:nvSpPr>
        <p:spPr>
          <a:xfrm>
            <a:off x="1737360" y="281298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0" name="Text Placeholder 3">
            <a:extLst>
              <a:ext uri="{FF2B5EF4-FFF2-40B4-BE49-F238E27FC236}">
                <a16:creationId xmlns:a16="http://schemas.microsoft.com/office/drawing/2014/main" id="{6CA284CA-25B6-483A-96F2-8EE8B8C7D009}"/>
              </a:ext>
            </a:extLst>
          </p:cNvPr>
          <p:cNvSpPr>
            <a:spLocks noGrp="1"/>
          </p:cNvSpPr>
          <p:nvPr>
            <p:ph type="body" sz="quarter" idx="259" hasCustomPrompt="1"/>
          </p:nvPr>
        </p:nvSpPr>
        <p:spPr>
          <a:xfrm>
            <a:off x="3208020" y="281298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1" name="Text Placeholder 3">
            <a:extLst>
              <a:ext uri="{FF2B5EF4-FFF2-40B4-BE49-F238E27FC236}">
                <a16:creationId xmlns:a16="http://schemas.microsoft.com/office/drawing/2014/main" id="{75DCFDED-53AC-4072-9BD5-EB6D7BAB5BAD}"/>
              </a:ext>
            </a:extLst>
          </p:cNvPr>
          <p:cNvSpPr>
            <a:spLocks noGrp="1"/>
          </p:cNvSpPr>
          <p:nvPr>
            <p:ph type="body" sz="quarter" idx="260" hasCustomPrompt="1"/>
          </p:nvPr>
        </p:nvSpPr>
        <p:spPr>
          <a:xfrm>
            <a:off x="4823460" y="281298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2" name="Text Placeholder 3">
            <a:extLst>
              <a:ext uri="{FF2B5EF4-FFF2-40B4-BE49-F238E27FC236}">
                <a16:creationId xmlns:a16="http://schemas.microsoft.com/office/drawing/2014/main" id="{AA311A37-4A7D-4AB5-B31F-2B9940E46D06}"/>
              </a:ext>
            </a:extLst>
          </p:cNvPr>
          <p:cNvSpPr>
            <a:spLocks noGrp="1"/>
          </p:cNvSpPr>
          <p:nvPr>
            <p:ph type="body" sz="quarter" idx="261" hasCustomPrompt="1"/>
          </p:nvPr>
        </p:nvSpPr>
        <p:spPr>
          <a:xfrm>
            <a:off x="6364114"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3" name="Text Placeholder 3">
            <a:extLst>
              <a:ext uri="{FF2B5EF4-FFF2-40B4-BE49-F238E27FC236}">
                <a16:creationId xmlns:a16="http://schemas.microsoft.com/office/drawing/2014/main" id="{C4D5FF92-2F3F-46E0-94DF-9F1BF4593418}"/>
              </a:ext>
            </a:extLst>
          </p:cNvPr>
          <p:cNvSpPr>
            <a:spLocks noGrp="1"/>
          </p:cNvSpPr>
          <p:nvPr>
            <p:ph type="body" sz="quarter" idx="262" hasCustomPrompt="1"/>
          </p:nvPr>
        </p:nvSpPr>
        <p:spPr>
          <a:xfrm>
            <a:off x="7802880" y="281298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4" name="Text Placeholder 3">
            <a:extLst>
              <a:ext uri="{FF2B5EF4-FFF2-40B4-BE49-F238E27FC236}">
                <a16:creationId xmlns:a16="http://schemas.microsoft.com/office/drawing/2014/main" id="{6A0875A8-59BE-4F53-A34F-FCDEBBBB2D4E}"/>
              </a:ext>
            </a:extLst>
          </p:cNvPr>
          <p:cNvSpPr>
            <a:spLocks noGrp="1"/>
          </p:cNvSpPr>
          <p:nvPr>
            <p:ph type="body" sz="quarter" idx="263" hasCustomPrompt="1"/>
          </p:nvPr>
        </p:nvSpPr>
        <p:spPr>
          <a:xfrm>
            <a:off x="9364981" y="281298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5" name="Text Placeholder 3">
            <a:extLst>
              <a:ext uri="{FF2B5EF4-FFF2-40B4-BE49-F238E27FC236}">
                <a16:creationId xmlns:a16="http://schemas.microsoft.com/office/drawing/2014/main" id="{B65F520B-B584-46B8-A613-5747A3E6AF55}"/>
              </a:ext>
            </a:extLst>
          </p:cNvPr>
          <p:cNvSpPr>
            <a:spLocks noGrp="1"/>
          </p:cNvSpPr>
          <p:nvPr>
            <p:ph type="body" sz="quarter" idx="264" hasCustomPrompt="1"/>
          </p:nvPr>
        </p:nvSpPr>
        <p:spPr>
          <a:xfrm>
            <a:off x="10881360" y="281298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6" name="Picture Placeholder 2">
            <a:extLst>
              <a:ext uri="{FF2B5EF4-FFF2-40B4-BE49-F238E27FC236}">
                <a16:creationId xmlns:a16="http://schemas.microsoft.com/office/drawing/2014/main" id="{5F722AF7-C522-4773-97A5-71EE07E6E1D4}"/>
              </a:ext>
            </a:extLst>
          </p:cNvPr>
          <p:cNvSpPr>
            <a:spLocks noGrp="1"/>
          </p:cNvSpPr>
          <p:nvPr>
            <p:ph type="pic" sz="quarter" idx="265" hasCustomPrompt="1"/>
          </p:nvPr>
        </p:nvSpPr>
        <p:spPr>
          <a:xfrm>
            <a:off x="235346" y="330215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7" name="Picture Placeholder 2">
            <a:extLst>
              <a:ext uri="{FF2B5EF4-FFF2-40B4-BE49-F238E27FC236}">
                <a16:creationId xmlns:a16="http://schemas.microsoft.com/office/drawing/2014/main" id="{7BDC9BAE-D465-41B7-A14B-47B8C0BCF084}"/>
              </a:ext>
            </a:extLst>
          </p:cNvPr>
          <p:cNvSpPr>
            <a:spLocks noGrp="1"/>
          </p:cNvSpPr>
          <p:nvPr>
            <p:ph type="pic" sz="quarter" idx="266" hasCustomPrompt="1"/>
          </p:nvPr>
        </p:nvSpPr>
        <p:spPr>
          <a:xfrm>
            <a:off x="1760750" y="330305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8" name="Picture Placeholder 2">
            <a:extLst>
              <a:ext uri="{FF2B5EF4-FFF2-40B4-BE49-F238E27FC236}">
                <a16:creationId xmlns:a16="http://schemas.microsoft.com/office/drawing/2014/main" id="{8FAB14AC-5651-4FF9-8006-F5643B4448FB}"/>
              </a:ext>
            </a:extLst>
          </p:cNvPr>
          <p:cNvSpPr>
            <a:spLocks noGrp="1"/>
          </p:cNvSpPr>
          <p:nvPr>
            <p:ph type="pic" sz="quarter" idx="267" hasCustomPrompt="1"/>
          </p:nvPr>
        </p:nvSpPr>
        <p:spPr>
          <a:xfrm>
            <a:off x="3286154" y="330394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9" name="Picture Placeholder 2">
            <a:extLst>
              <a:ext uri="{FF2B5EF4-FFF2-40B4-BE49-F238E27FC236}">
                <a16:creationId xmlns:a16="http://schemas.microsoft.com/office/drawing/2014/main" id="{568A2C3D-3F35-4152-8501-5197816A3B14}"/>
              </a:ext>
            </a:extLst>
          </p:cNvPr>
          <p:cNvSpPr>
            <a:spLocks noGrp="1"/>
          </p:cNvSpPr>
          <p:nvPr>
            <p:ph type="pic" sz="quarter" idx="268" hasCustomPrompt="1"/>
          </p:nvPr>
        </p:nvSpPr>
        <p:spPr>
          <a:xfrm>
            <a:off x="6336962" y="33048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0" name="Picture Placeholder 2">
            <a:extLst>
              <a:ext uri="{FF2B5EF4-FFF2-40B4-BE49-F238E27FC236}">
                <a16:creationId xmlns:a16="http://schemas.microsoft.com/office/drawing/2014/main" id="{D6A8D4EA-4513-445D-AFF0-781FDA65DE0D}"/>
              </a:ext>
            </a:extLst>
          </p:cNvPr>
          <p:cNvSpPr>
            <a:spLocks noGrp="1"/>
          </p:cNvSpPr>
          <p:nvPr>
            <p:ph type="pic" sz="quarter" idx="269" hasCustomPrompt="1"/>
          </p:nvPr>
        </p:nvSpPr>
        <p:spPr>
          <a:xfrm>
            <a:off x="4811558" y="33057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1" name="Picture Placeholder 2">
            <a:extLst>
              <a:ext uri="{FF2B5EF4-FFF2-40B4-BE49-F238E27FC236}">
                <a16:creationId xmlns:a16="http://schemas.microsoft.com/office/drawing/2014/main" id="{30C5E5A4-CCA4-4E7D-9EB9-774F71CDA77D}"/>
              </a:ext>
            </a:extLst>
          </p:cNvPr>
          <p:cNvSpPr>
            <a:spLocks noGrp="1"/>
          </p:cNvSpPr>
          <p:nvPr>
            <p:ph type="pic" sz="quarter" idx="270" hasCustomPrompt="1"/>
          </p:nvPr>
        </p:nvSpPr>
        <p:spPr>
          <a:xfrm>
            <a:off x="10913176" y="3299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2" name="Picture Placeholder 2">
            <a:extLst>
              <a:ext uri="{FF2B5EF4-FFF2-40B4-BE49-F238E27FC236}">
                <a16:creationId xmlns:a16="http://schemas.microsoft.com/office/drawing/2014/main" id="{0A060EF2-8FD5-4EC9-9A3D-2BE5D487E091}"/>
              </a:ext>
            </a:extLst>
          </p:cNvPr>
          <p:cNvSpPr>
            <a:spLocks noGrp="1"/>
          </p:cNvSpPr>
          <p:nvPr>
            <p:ph type="pic" sz="quarter" idx="271" hasCustomPrompt="1"/>
          </p:nvPr>
        </p:nvSpPr>
        <p:spPr>
          <a:xfrm>
            <a:off x="7862366" y="330035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3" name="Picture Placeholder 2">
            <a:extLst>
              <a:ext uri="{FF2B5EF4-FFF2-40B4-BE49-F238E27FC236}">
                <a16:creationId xmlns:a16="http://schemas.microsoft.com/office/drawing/2014/main" id="{6D622078-AF2E-4B39-AF76-F630D260EE08}"/>
              </a:ext>
            </a:extLst>
          </p:cNvPr>
          <p:cNvSpPr>
            <a:spLocks noGrp="1"/>
          </p:cNvSpPr>
          <p:nvPr>
            <p:ph type="pic" sz="quarter" idx="272" hasCustomPrompt="1"/>
          </p:nvPr>
        </p:nvSpPr>
        <p:spPr>
          <a:xfrm>
            <a:off x="9387771" y="330125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4" name="Text Placeholder 3">
            <a:extLst>
              <a:ext uri="{FF2B5EF4-FFF2-40B4-BE49-F238E27FC236}">
                <a16:creationId xmlns:a16="http://schemas.microsoft.com/office/drawing/2014/main" id="{9DAA75BE-9B3C-4B62-A92A-D0BAFC2B947B}"/>
              </a:ext>
            </a:extLst>
          </p:cNvPr>
          <p:cNvSpPr>
            <a:spLocks noGrp="1"/>
          </p:cNvSpPr>
          <p:nvPr>
            <p:ph type="body" sz="quarter" idx="273" hasCustomPrompt="1"/>
          </p:nvPr>
        </p:nvSpPr>
        <p:spPr>
          <a:xfrm>
            <a:off x="235345"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5" name="Text Placeholder 3">
            <a:extLst>
              <a:ext uri="{FF2B5EF4-FFF2-40B4-BE49-F238E27FC236}">
                <a16:creationId xmlns:a16="http://schemas.microsoft.com/office/drawing/2014/main" id="{D56ADB52-AB04-480D-866A-51660F65C0B8}"/>
              </a:ext>
            </a:extLst>
          </p:cNvPr>
          <p:cNvSpPr>
            <a:spLocks noGrp="1"/>
          </p:cNvSpPr>
          <p:nvPr>
            <p:ph type="body" sz="quarter" idx="274" hasCustomPrompt="1"/>
          </p:nvPr>
        </p:nvSpPr>
        <p:spPr>
          <a:xfrm>
            <a:off x="1737360" y="433444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6" name="Text Placeholder 3">
            <a:extLst>
              <a:ext uri="{FF2B5EF4-FFF2-40B4-BE49-F238E27FC236}">
                <a16:creationId xmlns:a16="http://schemas.microsoft.com/office/drawing/2014/main" id="{E0C443AE-E5CA-43BD-87AC-FA03DE8D61BF}"/>
              </a:ext>
            </a:extLst>
          </p:cNvPr>
          <p:cNvSpPr>
            <a:spLocks noGrp="1"/>
          </p:cNvSpPr>
          <p:nvPr>
            <p:ph type="body" sz="quarter" idx="275" hasCustomPrompt="1"/>
          </p:nvPr>
        </p:nvSpPr>
        <p:spPr>
          <a:xfrm>
            <a:off x="3208020" y="433444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7" name="Text Placeholder 3">
            <a:extLst>
              <a:ext uri="{FF2B5EF4-FFF2-40B4-BE49-F238E27FC236}">
                <a16:creationId xmlns:a16="http://schemas.microsoft.com/office/drawing/2014/main" id="{42A2D5FC-3E57-486D-B20F-AC62AB9D37EB}"/>
              </a:ext>
            </a:extLst>
          </p:cNvPr>
          <p:cNvSpPr>
            <a:spLocks noGrp="1"/>
          </p:cNvSpPr>
          <p:nvPr>
            <p:ph type="body" sz="quarter" idx="276" hasCustomPrompt="1"/>
          </p:nvPr>
        </p:nvSpPr>
        <p:spPr>
          <a:xfrm>
            <a:off x="4823460" y="433444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8" name="Text Placeholder 3">
            <a:extLst>
              <a:ext uri="{FF2B5EF4-FFF2-40B4-BE49-F238E27FC236}">
                <a16:creationId xmlns:a16="http://schemas.microsoft.com/office/drawing/2014/main" id="{C7BA0E15-0121-47E6-8DF6-5240E54ACF0C}"/>
              </a:ext>
            </a:extLst>
          </p:cNvPr>
          <p:cNvSpPr>
            <a:spLocks noGrp="1"/>
          </p:cNvSpPr>
          <p:nvPr>
            <p:ph type="body" sz="quarter" idx="277" hasCustomPrompt="1"/>
          </p:nvPr>
        </p:nvSpPr>
        <p:spPr>
          <a:xfrm>
            <a:off x="6364114"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9" name="Text Placeholder 3">
            <a:extLst>
              <a:ext uri="{FF2B5EF4-FFF2-40B4-BE49-F238E27FC236}">
                <a16:creationId xmlns:a16="http://schemas.microsoft.com/office/drawing/2014/main" id="{E5A619AD-3397-4EA9-B8A2-76F8E3086CE0}"/>
              </a:ext>
            </a:extLst>
          </p:cNvPr>
          <p:cNvSpPr>
            <a:spLocks noGrp="1"/>
          </p:cNvSpPr>
          <p:nvPr>
            <p:ph type="body" sz="quarter" idx="278" hasCustomPrompt="1"/>
          </p:nvPr>
        </p:nvSpPr>
        <p:spPr>
          <a:xfrm>
            <a:off x="7802880" y="433444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0" name="Text Placeholder 3">
            <a:extLst>
              <a:ext uri="{FF2B5EF4-FFF2-40B4-BE49-F238E27FC236}">
                <a16:creationId xmlns:a16="http://schemas.microsoft.com/office/drawing/2014/main" id="{0B693CA9-9C3E-4D71-BFEF-3048A9EC3A54}"/>
              </a:ext>
            </a:extLst>
          </p:cNvPr>
          <p:cNvSpPr>
            <a:spLocks noGrp="1"/>
          </p:cNvSpPr>
          <p:nvPr>
            <p:ph type="body" sz="quarter" idx="279" hasCustomPrompt="1"/>
          </p:nvPr>
        </p:nvSpPr>
        <p:spPr>
          <a:xfrm>
            <a:off x="9364981" y="433444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1" name="Text Placeholder 3">
            <a:extLst>
              <a:ext uri="{FF2B5EF4-FFF2-40B4-BE49-F238E27FC236}">
                <a16:creationId xmlns:a16="http://schemas.microsoft.com/office/drawing/2014/main" id="{CF30A855-1750-473B-B6BA-F8D9A71268CA}"/>
              </a:ext>
            </a:extLst>
          </p:cNvPr>
          <p:cNvSpPr>
            <a:spLocks noGrp="1"/>
          </p:cNvSpPr>
          <p:nvPr>
            <p:ph type="body" sz="quarter" idx="280" hasCustomPrompt="1"/>
          </p:nvPr>
        </p:nvSpPr>
        <p:spPr>
          <a:xfrm>
            <a:off x="10881360" y="433444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2" name="Picture Placeholder 2">
            <a:extLst>
              <a:ext uri="{FF2B5EF4-FFF2-40B4-BE49-F238E27FC236}">
                <a16:creationId xmlns:a16="http://schemas.microsoft.com/office/drawing/2014/main" id="{FCA0BFA1-5C37-4630-9DA5-091051C9A36E}"/>
              </a:ext>
            </a:extLst>
          </p:cNvPr>
          <p:cNvSpPr>
            <a:spLocks noGrp="1"/>
          </p:cNvSpPr>
          <p:nvPr>
            <p:ph type="pic" sz="quarter" idx="281" hasCustomPrompt="1"/>
          </p:nvPr>
        </p:nvSpPr>
        <p:spPr>
          <a:xfrm>
            <a:off x="254001" y="481986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3" name="Picture Placeholder 2">
            <a:extLst>
              <a:ext uri="{FF2B5EF4-FFF2-40B4-BE49-F238E27FC236}">
                <a16:creationId xmlns:a16="http://schemas.microsoft.com/office/drawing/2014/main" id="{635E7346-85B2-4977-A396-1709A51BD841}"/>
              </a:ext>
            </a:extLst>
          </p:cNvPr>
          <p:cNvSpPr>
            <a:spLocks noGrp="1"/>
          </p:cNvSpPr>
          <p:nvPr>
            <p:ph type="pic" sz="quarter" idx="282" hasCustomPrompt="1"/>
          </p:nvPr>
        </p:nvSpPr>
        <p:spPr>
          <a:xfrm>
            <a:off x="1779405" y="482076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4" name="Picture Placeholder 2">
            <a:extLst>
              <a:ext uri="{FF2B5EF4-FFF2-40B4-BE49-F238E27FC236}">
                <a16:creationId xmlns:a16="http://schemas.microsoft.com/office/drawing/2014/main" id="{DA0FD242-B227-4717-B60D-7AE8CD2E2499}"/>
              </a:ext>
            </a:extLst>
          </p:cNvPr>
          <p:cNvSpPr>
            <a:spLocks noGrp="1"/>
          </p:cNvSpPr>
          <p:nvPr>
            <p:ph type="pic" sz="quarter" idx="283" hasCustomPrompt="1"/>
          </p:nvPr>
        </p:nvSpPr>
        <p:spPr>
          <a:xfrm>
            <a:off x="3304809" y="482166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5" name="Picture Placeholder 2">
            <a:extLst>
              <a:ext uri="{FF2B5EF4-FFF2-40B4-BE49-F238E27FC236}">
                <a16:creationId xmlns:a16="http://schemas.microsoft.com/office/drawing/2014/main" id="{94D7872D-4335-464B-817F-69F5A4C268EE}"/>
              </a:ext>
            </a:extLst>
          </p:cNvPr>
          <p:cNvSpPr>
            <a:spLocks noGrp="1"/>
          </p:cNvSpPr>
          <p:nvPr>
            <p:ph type="pic" sz="quarter" idx="284" hasCustomPrompt="1"/>
          </p:nvPr>
        </p:nvSpPr>
        <p:spPr>
          <a:xfrm>
            <a:off x="6355617" y="48225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6" name="Picture Placeholder 2">
            <a:extLst>
              <a:ext uri="{FF2B5EF4-FFF2-40B4-BE49-F238E27FC236}">
                <a16:creationId xmlns:a16="http://schemas.microsoft.com/office/drawing/2014/main" id="{B6824B4F-7933-4F9F-A2E6-5450AFF85ED9}"/>
              </a:ext>
            </a:extLst>
          </p:cNvPr>
          <p:cNvSpPr>
            <a:spLocks noGrp="1"/>
          </p:cNvSpPr>
          <p:nvPr>
            <p:ph type="pic" sz="quarter" idx="285" hasCustomPrompt="1"/>
          </p:nvPr>
        </p:nvSpPr>
        <p:spPr>
          <a:xfrm>
            <a:off x="4830213" y="4823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7" name="Picture Placeholder 2">
            <a:extLst>
              <a:ext uri="{FF2B5EF4-FFF2-40B4-BE49-F238E27FC236}">
                <a16:creationId xmlns:a16="http://schemas.microsoft.com/office/drawing/2014/main" id="{C3126D7D-2C27-46EC-A11E-79D1256EA30C}"/>
              </a:ext>
            </a:extLst>
          </p:cNvPr>
          <p:cNvSpPr>
            <a:spLocks noGrp="1"/>
          </p:cNvSpPr>
          <p:nvPr>
            <p:ph type="pic" sz="quarter" idx="286" hasCustomPrompt="1"/>
          </p:nvPr>
        </p:nvSpPr>
        <p:spPr>
          <a:xfrm>
            <a:off x="10931831" y="481717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8" name="Picture Placeholder 2">
            <a:extLst>
              <a:ext uri="{FF2B5EF4-FFF2-40B4-BE49-F238E27FC236}">
                <a16:creationId xmlns:a16="http://schemas.microsoft.com/office/drawing/2014/main" id="{2A7C1A1C-AA58-48CC-9BD0-80403B71C099}"/>
              </a:ext>
            </a:extLst>
          </p:cNvPr>
          <p:cNvSpPr>
            <a:spLocks noGrp="1"/>
          </p:cNvSpPr>
          <p:nvPr>
            <p:ph type="pic" sz="quarter" idx="287" hasCustomPrompt="1"/>
          </p:nvPr>
        </p:nvSpPr>
        <p:spPr>
          <a:xfrm>
            <a:off x="7881021" y="481807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9" name="Picture Placeholder 2">
            <a:extLst>
              <a:ext uri="{FF2B5EF4-FFF2-40B4-BE49-F238E27FC236}">
                <a16:creationId xmlns:a16="http://schemas.microsoft.com/office/drawing/2014/main" id="{060018BA-3F75-4041-993B-CC1A88EB4004}"/>
              </a:ext>
            </a:extLst>
          </p:cNvPr>
          <p:cNvSpPr>
            <a:spLocks noGrp="1"/>
          </p:cNvSpPr>
          <p:nvPr>
            <p:ph type="pic" sz="quarter" idx="288" hasCustomPrompt="1"/>
          </p:nvPr>
        </p:nvSpPr>
        <p:spPr>
          <a:xfrm>
            <a:off x="9406426" y="481897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00" name="Text Placeholder 3">
            <a:extLst>
              <a:ext uri="{FF2B5EF4-FFF2-40B4-BE49-F238E27FC236}">
                <a16:creationId xmlns:a16="http://schemas.microsoft.com/office/drawing/2014/main" id="{8F9249F7-D04D-49FF-86EA-70049A68C52B}"/>
              </a:ext>
            </a:extLst>
          </p:cNvPr>
          <p:cNvSpPr>
            <a:spLocks noGrp="1"/>
          </p:cNvSpPr>
          <p:nvPr>
            <p:ph type="body" sz="quarter" idx="289" hasCustomPrompt="1"/>
          </p:nvPr>
        </p:nvSpPr>
        <p:spPr>
          <a:xfrm>
            <a:off x="254000"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1" name="Text Placeholder 3">
            <a:extLst>
              <a:ext uri="{FF2B5EF4-FFF2-40B4-BE49-F238E27FC236}">
                <a16:creationId xmlns:a16="http://schemas.microsoft.com/office/drawing/2014/main" id="{7E61B830-9895-4098-931B-6E8B1AD09FBE}"/>
              </a:ext>
            </a:extLst>
          </p:cNvPr>
          <p:cNvSpPr>
            <a:spLocks noGrp="1"/>
          </p:cNvSpPr>
          <p:nvPr>
            <p:ph type="body" sz="quarter" idx="290" hasCustomPrompt="1"/>
          </p:nvPr>
        </p:nvSpPr>
        <p:spPr>
          <a:xfrm>
            <a:off x="1756015" y="585216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2" name="Text Placeholder 3">
            <a:extLst>
              <a:ext uri="{FF2B5EF4-FFF2-40B4-BE49-F238E27FC236}">
                <a16:creationId xmlns:a16="http://schemas.microsoft.com/office/drawing/2014/main" id="{09D43E65-5BCB-40D6-9838-BF8B46A26C94}"/>
              </a:ext>
            </a:extLst>
          </p:cNvPr>
          <p:cNvSpPr>
            <a:spLocks noGrp="1"/>
          </p:cNvSpPr>
          <p:nvPr>
            <p:ph type="body" sz="quarter" idx="291" hasCustomPrompt="1"/>
          </p:nvPr>
        </p:nvSpPr>
        <p:spPr>
          <a:xfrm>
            <a:off x="3226675" y="585216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3" name="Text Placeholder 3">
            <a:extLst>
              <a:ext uri="{FF2B5EF4-FFF2-40B4-BE49-F238E27FC236}">
                <a16:creationId xmlns:a16="http://schemas.microsoft.com/office/drawing/2014/main" id="{074A37FF-29BE-4EEB-90CF-3E73950D40B6}"/>
              </a:ext>
            </a:extLst>
          </p:cNvPr>
          <p:cNvSpPr>
            <a:spLocks noGrp="1"/>
          </p:cNvSpPr>
          <p:nvPr>
            <p:ph type="body" sz="quarter" idx="292" hasCustomPrompt="1"/>
          </p:nvPr>
        </p:nvSpPr>
        <p:spPr>
          <a:xfrm>
            <a:off x="4842115" y="585216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4" name="Text Placeholder 3">
            <a:extLst>
              <a:ext uri="{FF2B5EF4-FFF2-40B4-BE49-F238E27FC236}">
                <a16:creationId xmlns:a16="http://schemas.microsoft.com/office/drawing/2014/main" id="{092825F1-69BD-48EA-9C16-4FD274CCA04E}"/>
              </a:ext>
            </a:extLst>
          </p:cNvPr>
          <p:cNvSpPr>
            <a:spLocks noGrp="1"/>
          </p:cNvSpPr>
          <p:nvPr>
            <p:ph type="body" sz="quarter" idx="293" hasCustomPrompt="1"/>
          </p:nvPr>
        </p:nvSpPr>
        <p:spPr>
          <a:xfrm>
            <a:off x="6382769"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5" name="Text Placeholder 3">
            <a:extLst>
              <a:ext uri="{FF2B5EF4-FFF2-40B4-BE49-F238E27FC236}">
                <a16:creationId xmlns:a16="http://schemas.microsoft.com/office/drawing/2014/main" id="{E0B1BBFA-649E-483B-955A-8D4E028B4C29}"/>
              </a:ext>
            </a:extLst>
          </p:cNvPr>
          <p:cNvSpPr>
            <a:spLocks noGrp="1"/>
          </p:cNvSpPr>
          <p:nvPr>
            <p:ph type="body" sz="quarter" idx="294" hasCustomPrompt="1"/>
          </p:nvPr>
        </p:nvSpPr>
        <p:spPr>
          <a:xfrm>
            <a:off x="7821535" y="585216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6" name="Text Placeholder 3">
            <a:extLst>
              <a:ext uri="{FF2B5EF4-FFF2-40B4-BE49-F238E27FC236}">
                <a16:creationId xmlns:a16="http://schemas.microsoft.com/office/drawing/2014/main" id="{90922386-DDF4-4711-A867-2CC75A4F65E8}"/>
              </a:ext>
            </a:extLst>
          </p:cNvPr>
          <p:cNvSpPr>
            <a:spLocks noGrp="1"/>
          </p:cNvSpPr>
          <p:nvPr>
            <p:ph type="body" sz="quarter" idx="295" hasCustomPrompt="1"/>
          </p:nvPr>
        </p:nvSpPr>
        <p:spPr>
          <a:xfrm>
            <a:off x="9383636" y="585216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7" name="Text Placeholder 3">
            <a:extLst>
              <a:ext uri="{FF2B5EF4-FFF2-40B4-BE49-F238E27FC236}">
                <a16:creationId xmlns:a16="http://schemas.microsoft.com/office/drawing/2014/main" id="{BDAC8205-4BCB-4F2D-B25E-65EFD733B6B2}"/>
              </a:ext>
            </a:extLst>
          </p:cNvPr>
          <p:cNvSpPr>
            <a:spLocks noGrp="1"/>
          </p:cNvSpPr>
          <p:nvPr>
            <p:ph type="body" sz="quarter" idx="296" hasCustomPrompt="1"/>
          </p:nvPr>
        </p:nvSpPr>
        <p:spPr>
          <a:xfrm>
            <a:off x="10900015" y="585216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Tree>
    <p:extLst>
      <p:ext uri="{BB962C8B-B14F-4D97-AF65-F5344CB8AC3E}">
        <p14:creationId xmlns:p14="http://schemas.microsoft.com/office/powerpoint/2010/main" val="582932713"/>
      </p:ext>
    </p:extLst>
  </p:cSld>
  <p:clrMapOvr>
    <a:masterClrMapping/>
  </p:clrMapOvr>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652BF586-E7DE-4AB3-9916-5A7DBB43F66F}"/>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Kickoff</a:t>
            </a:r>
          </a:p>
        </p:txBody>
      </p:sp>
      <p:sp>
        <p:nvSpPr>
          <p:cNvPr id="23" name="Text Placeholder 13">
            <a:extLst>
              <a:ext uri="{FF2B5EF4-FFF2-40B4-BE49-F238E27FC236}">
                <a16:creationId xmlns:a16="http://schemas.microsoft.com/office/drawing/2014/main" id="{CA394C44-EE4C-44C8-8F0D-34C1B503028B}"/>
              </a:ext>
            </a:extLst>
          </p:cNvPr>
          <p:cNvSpPr>
            <a:spLocks noGrp="1"/>
          </p:cNvSpPr>
          <p:nvPr>
            <p:ph type="body" sz="quarter" idx="25" hasCustomPrompt="1"/>
          </p:nvPr>
        </p:nvSpPr>
        <p:spPr>
          <a:xfrm>
            <a:off x="2238324"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32" name="Text Placeholder 13">
            <a:extLst>
              <a:ext uri="{FF2B5EF4-FFF2-40B4-BE49-F238E27FC236}">
                <a16:creationId xmlns:a16="http://schemas.microsoft.com/office/drawing/2014/main" id="{35A77A6E-32A5-4171-A176-324801552089}"/>
              </a:ext>
            </a:extLst>
          </p:cNvPr>
          <p:cNvSpPr>
            <a:spLocks noGrp="1"/>
          </p:cNvSpPr>
          <p:nvPr>
            <p:ph type="body" sz="quarter" idx="34" hasCustomPrompt="1"/>
          </p:nvPr>
        </p:nvSpPr>
        <p:spPr>
          <a:xfrm>
            <a:off x="2238324"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January 1</a:t>
            </a:r>
          </a:p>
        </p:txBody>
      </p:sp>
      <p:sp>
        <p:nvSpPr>
          <p:cNvPr id="45" name="Text Placeholder 13">
            <a:extLst>
              <a:ext uri="{FF2B5EF4-FFF2-40B4-BE49-F238E27FC236}">
                <a16:creationId xmlns:a16="http://schemas.microsoft.com/office/drawing/2014/main" id="{F146C6CF-78D6-44B4-AEB6-BE2437CB4348}"/>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6" name="Text Placeholder 13">
            <a:extLst>
              <a:ext uri="{FF2B5EF4-FFF2-40B4-BE49-F238E27FC236}">
                <a16:creationId xmlns:a16="http://schemas.microsoft.com/office/drawing/2014/main" id="{0C99929B-754A-4163-B52B-7FF046AA06B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February 1</a:t>
            </a:r>
          </a:p>
        </p:txBody>
      </p:sp>
      <p:sp>
        <p:nvSpPr>
          <p:cNvPr id="48" name="Text Placeholder 13">
            <a:extLst>
              <a:ext uri="{FF2B5EF4-FFF2-40B4-BE49-F238E27FC236}">
                <a16:creationId xmlns:a16="http://schemas.microsoft.com/office/drawing/2014/main" id="{C29AA108-CEF2-433F-851E-C7C8E33502CF}"/>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9" name="Text Placeholder 13">
            <a:extLst>
              <a:ext uri="{FF2B5EF4-FFF2-40B4-BE49-F238E27FC236}">
                <a16:creationId xmlns:a16="http://schemas.microsoft.com/office/drawing/2014/main" id="{A7A99E04-571B-4734-805C-A3D29D5559AF}"/>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March 1</a:t>
            </a:r>
          </a:p>
        </p:txBody>
      </p:sp>
      <p:sp>
        <p:nvSpPr>
          <p:cNvPr id="51" name="Text Placeholder 13">
            <a:extLst>
              <a:ext uri="{FF2B5EF4-FFF2-40B4-BE49-F238E27FC236}">
                <a16:creationId xmlns:a16="http://schemas.microsoft.com/office/drawing/2014/main" id="{5F7A6B03-DCEC-4A70-BD84-93F9436376B4}"/>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52" name="Text Placeholder 13">
            <a:extLst>
              <a:ext uri="{FF2B5EF4-FFF2-40B4-BE49-F238E27FC236}">
                <a16:creationId xmlns:a16="http://schemas.microsoft.com/office/drawing/2014/main" id="{5DFE921E-C6E7-4D15-854D-C82F552A9A46}"/>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2" name="Title 1">
            <a:extLst>
              <a:ext uri="{FF2B5EF4-FFF2-40B4-BE49-F238E27FC236}">
                <a16:creationId xmlns:a16="http://schemas.microsoft.com/office/drawing/2014/main" id="{E6328C71-D0D6-4686-9DD5-5FFBD663D105}"/>
              </a:ext>
            </a:extLst>
          </p:cNvPr>
          <p:cNvSpPr>
            <a:spLocks noGrp="1"/>
          </p:cNvSpPr>
          <p:nvPr>
            <p:ph type="title" hasCustomPrompt="1"/>
          </p:nvPr>
        </p:nvSpPr>
        <p:spPr>
          <a:xfrm>
            <a:off x="246463" y="257768"/>
            <a:ext cx="11688683" cy="1266233"/>
          </a:xfrm>
        </p:spPr>
        <p:txBody>
          <a:bodyPr/>
          <a:lstStyle>
            <a:lvl1pPr>
              <a:defRPr/>
            </a:lvl1pPr>
          </a:lstStyle>
          <a:p>
            <a:r>
              <a:rPr lang="en-US"/>
              <a:t>Timeline</a:t>
            </a:r>
          </a:p>
        </p:txBody>
      </p:sp>
      <p:sp>
        <p:nvSpPr>
          <p:cNvPr id="27" name="Text Placeholder 3">
            <a:extLst>
              <a:ext uri="{FF2B5EF4-FFF2-40B4-BE49-F238E27FC236}">
                <a16:creationId xmlns:a16="http://schemas.microsoft.com/office/drawing/2014/main" id="{F2DCE057-BDA5-4B00-8DEF-86E9C7533717}"/>
              </a:ext>
            </a:extLst>
          </p:cNvPr>
          <p:cNvSpPr>
            <a:spLocks noGrp="1"/>
          </p:cNvSpPr>
          <p:nvPr>
            <p:ph type="body" sz="quarter" idx="15" hasCustomPrompt="1"/>
          </p:nvPr>
        </p:nvSpPr>
        <p:spPr>
          <a:xfrm>
            <a:off x="2238324"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8" name="Text Placeholder 3">
            <a:extLst>
              <a:ext uri="{FF2B5EF4-FFF2-40B4-BE49-F238E27FC236}">
                <a16:creationId xmlns:a16="http://schemas.microsoft.com/office/drawing/2014/main" id="{B5A7358C-A570-43B7-9362-FAF384162B2A}"/>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9" name="Text Placeholder 3">
            <a:extLst>
              <a:ext uri="{FF2B5EF4-FFF2-40B4-BE49-F238E27FC236}">
                <a16:creationId xmlns:a16="http://schemas.microsoft.com/office/drawing/2014/main" id="{6CBD6E06-981E-42D2-8204-B73DA9846A95}"/>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0" name="Text Placeholder 3">
            <a:extLst>
              <a:ext uri="{FF2B5EF4-FFF2-40B4-BE49-F238E27FC236}">
                <a16:creationId xmlns:a16="http://schemas.microsoft.com/office/drawing/2014/main" id="{197FD368-8EA9-46A0-AA72-90FCC7A0CC0E}"/>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6" name="Text Placeholder 13">
            <a:extLst>
              <a:ext uri="{FF2B5EF4-FFF2-40B4-BE49-F238E27FC236}">
                <a16:creationId xmlns:a16="http://schemas.microsoft.com/office/drawing/2014/main" id="{5457C13E-9108-4DE2-AB66-D4934351F94A}"/>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17" name="Text Placeholder 13">
            <a:extLst>
              <a:ext uri="{FF2B5EF4-FFF2-40B4-BE49-F238E27FC236}">
                <a16:creationId xmlns:a16="http://schemas.microsoft.com/office/drawing/2014/main" id="{EA20E51C-9058-4AB9-B9B9-4FA7E234178A}"/>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18" name="Text Placeholder 3">
            <a:extLst>
              <a:ext uri="{FF2B5EF4-FFF2-40B4-BE49-F238E27FC236}">
                <a16:creationId xmlns:a16="http://schemas.microsoft.com/office/drawing/2014/main" id="{7A818FBB-50B9-42D2-A7F5-956DDC093554}"/>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1571370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ireframe">
    <p:spTree>
      <p:nvGrpSpPr>
        <p:cNvPr id="1" name=""/>
        <p:cNvGrpSpPr/>
        <p:nvPr/>
      </p:nvGrpSpPr>
      <p:grpSpPr>
        <a:xfrm>
          <a:off x="0" y="0"/>
          <a:ext cx="0" cy="0"/>
          <a:chOff x="0" y="0"/>
          <a:chExt cx="0" cy="0"/>
        </a:xfrm>
      </p:grpSpPr>
      <p:cxnSp>
        <p:nvCxnSpPr>
          <p:cNvPr id="22" name="Straight Connector 2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8" name="Picture Placeholder 17"/>
          <p:cNvSpPr>
            <a:spLocks noGrp="1"/>
          </p:cNvSpPr>
          <p:nvPr>
            <p:ph type="pic" sz="quarter" idx="13" hasCustomPrompt="1"/>
          </p:nvPr>
        </p:nvSpPr>
        <p:spPr>
          <a:xfrm>
            <a:off x="5217075" y="1659815"/>
            <a:ext cx="6062472" cy="4041648"/>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4" name="Vertical Text Placeholder 2"/>
          <p:cNvSpPr>
            <a:spLocks noGrp="1"/>
          </p:cNvSpPr>
          <p:nvPr>
            <p:ph type="body" orient="vert" sz="quarter" idx="18" hasCustomPrompt="1"/>
          </p:nvPr>
        </p:nvSpPr>
        <p:spPr>
          <a:xfrm>
            <a:off x="658368" y="1679277"/>
            <a:ext cx="2667083" cy="28748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0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OVERVIEW</a:t>
            </a:r>
          </a:p>
        </p:txBody>
      </p:sp>
      <p:sp>
        <p:nvSpPr>
          <p:cNvPr id="35" name="Text Placeholder 22"/>
          <p:cNvSpPr>
            <a:spLocks noGrp="1"/>
          </p:cNvSpPr>
          <p:nvPr>
            <p:ph type="body" sz="quarter" idx="21" hasCustomPrompt="1"/>
          </p:nvPr>
        </p:nvSpPr>
        <p:spPr>
          <a:xfrm>
            <a:off x="658368" y="1928286"/>
            <a:ext cx="3148925" cy="1302999"/>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7" name="Text Placeholder 22"/>
          <p:cNvSpPr>
            <a:spLocks noGrp="1"/>
          </p:cNvSpPr>
          <p:nvPr>
            <p:ph type="body" sz="quarter" idx="22" hasCustomPrompt="1"/>
          </p:nvPr>
        </p:nvSpPr>
        <p:spPr>
          <a:xfrm>
            <a:off x="658368" y="3525391"/>
            <a:ext cx="3148925" cy="2637284"/>
          </a:xfrm>
          <a:prstGeom prst="rect">
            <a:avLst/>
          </a:prstGeom>
        </p:spPr>
        <p:txBody>
          <a:bodyPr/>
          <a:lstStyle>
            <a:lvl1pPr marL="0" marR="0" indent="0" algn="l" defTabSz="914400" rtl="0" eaLnBrk="1" fontAlgn="auto" latinLnBrk="0" hangingPunct="1">
              <a:lnSpc>
                <a:spcPts val="1300"/>
              </a:lnSpc>
              <a:spcBef>
                <a:spcPts val="0"/>
              </a:spcBef>
              <a:spcAft>
                <a:spcPts val="180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a:p>
            <a:pPr lvl="0"/>
            <a:endParaRPr lang="en-US"/>
          </a:p>
        </p:txBody>
      </p:sp>
    </p:spTree>
    <p:extLst>
      <p:ext uri="{BB962C8B-B14F-4D97-AF65-F5344CB8AC3E}">
        <p14:creationId xmlns:p14="http://schemas.microsoft.com/office/powerpoint/2010/main" val="340661385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imeline Inver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DC86DFE2-E57E-46AB-9332-864BFE44392B}"/>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Kickoff</a:t>
            </a:r>
          </a:p>
        </p:txBody>
      </p:sp>
      <p:sp>
        <p:nvSpPr>
          <p:cNvPr id="24" name="Text Placeholder 13">
            <a:extLst>
              <a:ext uri="{FF2B5EF4-FFF2-40B4-BE49-F238E27FC236}">
                <a16:creationId xmlns:a16="http://schemas.microsoft.com/office/drawing/2014/main" id="{86AB4BAE-CACF-4F52-A9CC-F3CEF461E25C}"/>
              </a:ext>
            </a:extLst>
          </p:cNvPr>
          <p:cNvSpPr>
            <a:spLocks noGrp="1"/>
          </p:cNvSpPr>
          <p:nvPr>
            <p:ph type="body" sz="quarter" idx="25" hasCustomPrompt="1"/>
          </p:nvPr>
        </p:nvSpPr>
        <p:spPr>
          <a:xfrm>
            <a:off x="2240731"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25" name="Text Placeholder 13">
            <a:extLst>
              <a:ext uri="{FF2B5EF4-FFF2-40B4-BE49-F238E27FC236}">
                <a16:creationId xmlns:a16="http://schemas.microsoft.com/office/drawing/2014/main" id="{26E64457-7BBD-476E-A5B5-6753EB992270}"/>
              </a:ext>
            </a:extLst>
          </p:cNvPr>
          <p:cNvSpPr>
            <a:spLocks noGrp="1"/>
          </p:cNvSpPr>
          <p:nvPr>
            <p:ph type="body" sz="quarter" idx="34" hasCustomPrompt="1"/>
          </p:nvPr>
        </p:nvSpPr>
        <p:spPr>
          <a:xfrm>
            <a:off x="2240731"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January 1</a:t>
            </a:r>
          </a:p>
        </p:txBody>
      </p:sp>
      <p:sp>
        <p:nvSpPr>
          <p:cNvPr id="26" name="Text Placeholder 13">
            <a:extLst>
              <a:ext uri="{FF2B5EF4-FFF2-40B4-BE49-F238E27FC236}">
                <a16:creationId xmlns:a16="http://schemas.microsoft.com/office/drawing/2014/main" id="{43927E2C-17AE-47BA-B28F-584520D6A1F4}"/>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1" name="Text Placeholder 13">
            <a:extLst>
              <a:ext uri="{FF2B5EF4-FFF2-40B4-BE49-F238E27FC236}">
                <a16:creationId xmlns:a16="http://schemas.microsoft.com/office/drawing/2014/main" id="{E90A5640-2B4B-4498-92A0-2D0808598E4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February 1</a:t>
            </a:r>
          </a:p>
        </p:txBody>
      </p:sp>
      <p:sp>
        <p:nvSpPr>
          <p:cNvPr id="33" name="Text Placeholder 13">
            <a:extLst>
              <a:ext uri="{FF2B5EF4-FFF2-40B4-BE49-F238E27FC236}">
                <a16:creationId xmlns:a16="http://schemas.microsoft.com/office/drawing/2014/main" id="{75DD84D0-0756-4D47-ACA6-8EE679221A15}"/>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4" name="Text Placeholder 13">
            <a:extLst>
              <a:ext uri="{FF2B5EF4-FFF2-40B4-BE49-F238E27FC236}">
                <a16:creationId xmlns:a16="http://schemas.microsoft.com/office/drawing/2014/main" id="{F7128259-31DD-46F6-9114-B752467BC107}"/>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March 1</a:t>
            </a:r>
          </a:p>
        </p:txBody>
      </p:sp>
      <p:sp>
        <p:nvSpPr>
          <p:cNvPr id="35" name="Text Placeholder 13">
            <a:extLst>
              <a:ext uri="{FF2B5EF4-FFF2-40B4-BE49-F238E27FC236}">
                <a16:creationId xmlns:a16="http://schemas.microsoft.com/office/drawing/2014/main" id="{83799A9C-3708-4761-8353-B93773933140}"/>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6" name="Text Placeholder 13">
            <a:extLst>
              <a:ext uri="{FF2B5EF4-FFF2-40B4-BE49-F238E27FC236}">
                <a16:creationId xmlns:a16="http://schemas.microsoft.com/office/drawing/2014/main" id="{FE3CBFAB-3E89-4D5C-A8BF-578F5D217A40}"/>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37" name="Title 1">
            <a:extLst>
              <a:ext uri="{FF2B5EF4-FFF2-40B4-BE49-F238E27FC236}">
                <a16:creationId xmlns:a16="http://schemas.microsoft.com/office/drawing/2014/main" id="{5BF377D6-D237-42E7-9D82-A524B0122ECF}"/>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r>
              <a:rPr lang="en-US"/>
              <a:t>Timeline</a:t>
            </a:r>
          </a:p>
        </p:txBody>
      </p:sp>
      <p:sp>
        <p:nvSpPr>
          <p:cNvPr id="38" name="Text Placeholder 3">
            <a:extLst>
              <a:ext uri="{FF2B5EF4-FFF2-40B4-BE49-F238E27FC236}">
                <a16:creationId xmlns:a16="http://schemas.microsoft.com/office/drawing/2014/main" id="{EC0B720B-13A3-4923-9AB4-9DE76155C182}"/>
              </a:ext>
            </a:extLst>
          </p:cNvPr>
          <p:cNvSpPr>
            <a:spLocks noGrp="1"/>
          </p:cNvSpPr>
          <p:nvPr>
            <p:ph type="body" sz="quarter" idx="15" hasCustomPrompt="1"/>
          </p:nvPr>
        </p:nvSpPr>
        <p:spPr>
          <a:xfrm>
            <a:off x="2240731"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9" name="Text Placeholder 3">
            <a:extLst>
              <a:ext uri="{FF2B5EF4-FFF2-40B4-BE49-F238E27FC236}">
                <a16:creationId xmlns:a16="http://schemas.microsoft.com/office/drawing/2014/main" id="{CA06ADF5-AC4F-4EC3-BA49-BCA0205738D5}"/>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0" name="Text Placeholder 3">
            <a:extLst>
              <a:ext uri="{FF2B5EF4-FFF2-40B4-BE49-F238E27FC236}">
                <a16:creationId xmlns:a16="http://schemas.microsoft.com/office/drawing/2014/main" id="{71370314-BF85-4390-ACC8-7F4F997E4282}"/>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1" name="Text Placeholder 3">
            <a:extLst>
              <a:ext uri="{FF2B5EF4-FFF2-40B4-BE49-F238E27FC236}">
                <a16:creationId xmlns:a16="http://schemas.microsoft.com/office/drawing/2014/main" id="{CE334741-DD09-43E3-8012-B4F058D85D1A}"/>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2" name="Text Placeholder 13">
            <a:extLst>
              <a:ext uri="{FF2B5EF4-FFF2-40B4-BE49-F238E27FC236}">
                <a16:creationId xmlns:a16="http://schemas.microsoft.com/office/drawing/2014/main" id="{EFF2F65A-64EA-44EA-95FD-B4FB35AD2AD5}"/>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43" name="Text Placeholder 13">
            <a:extLst>
              <a:ext uri="{FF2B5EF4-FFF2-40B4-BE49-F238E27FC236}">
                <a16:creationId xmlns:a16="http://schemas.microsoft.com/office/drawing/2014/main" id="{DFF55D1D-3586-4E60-AE7D-57A0316E21CE}"/>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44" name="Text Placeholder 3">
            <a:extLst>
              <a:ext uri="{FF2B5EF4-FFF2-40B4-BE49-F238E27FC236}">
                <a16:creationId xmlns:a16="http://schemas.microsoft.com/office/drawing/2014/main" id="{2F192075-AADF-4310-B636-F0D601915C62}"/>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19680044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Thank You">
    <p:bg>
      <p:bgPr>
        <a:solidFill>
          <a:schemeClr val="tx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bg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sp>
        <p:nvSpPr>
          <p:cNvPr id="31" name="Text Placeholder 23">
            <a:extLst>
              <a:ext uri="{FF2B5EF4-FFF2-40B4-BE49-F238E27FC236}">
                <a16:creationId xmlns:a16="http://schemas.microsoft.com/office/drawing/2014/main" id="{607ED010-4E90-4842-BDF7-280E9FFC7EC1}"/>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32" name="Text Placeholder 23">
            <a:extLst>
              <a:ext uri="{FF2B5EF4-FFF2-40B4-BE49-F238E27FC236}">
                <a16:creationId xmlns:a16="http://schemas.microsoft.com/office/drawing/2014/main" id="{A7D3B8D7-9750-45A3-9CEB-ED4EA8AF1F28}"/>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33" name="Text Placeholder 23">
            <a:extLst>
              <a:ext uri="{FF2B5EF4-FFF2-40B4-BE49-F238E27FC236}">
                <a16:creationId xmlns:a16="http://schemas.microsoft.com/office/drawing/2014/main" id="{85AF36FF-EE20-407F-885F-0A2B7A8FF6BD}"/>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55898" y="6350000"/>
            <a:ext cx="782103" cy="196453"/>
          </a:xfrm>
          <a:prstGeom prst="rect">
            <a:avLst/>
          </a:prstGeom>
        </p:spPr>
      </p:pic>
    </p:spTree>
    <p:extLst>
      <p:ext uri="{BB962C8B-B14F-4D97-AF65-F5344CB8AC3E}">
        <p14:creationId xmlns:p14="http://schemas.microsoft.com/office/powerpoint/2010/main" val="198710592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56107-9D5C-4B95-B166-AED8C51962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226160-D762-4FF7-8517-0F7B887937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4C29E-3AA1-4FB4-84CC-BC98180ED6FE}"/>
              </a:ext>
            </a:extLst>
          </p:cNvPr>
          <p:cNvSpPr>
            <a:spLocks noGrp="1"/>
          </p:cNvSpPr>
          <p:nvPr>
            <p:ph type="dt" sz="half" idx="10"/>
          </p:nvPr>
        </p:nvSpPr>
        <p:spPr/>
        <p:txBody>
          <a:bodyPr/>
          <a:lstStyle/>
          <a:p>
            <a:fld id="{A7BE71D4-1394-476D-B712-6E44A910ACF1}" type="datetime1">
              <a:rPr lang="en-US" smtClean="0"/>
              <a:t>5/12/2020</a:t>
            </a:fld>
            <a:endParaRPr lang="en-US"/>
          </a:p>
        </p:txBody>
      </p:sp>
      <p:sp>
        <p:nvSpPr>
          <p:cNvPr id="5" name="Footer Placeholder 4">
            <a:extLst>
              <a:ext uri="{FF2B5EF4-FFF2-40B4-BE49-F238E27FC236}">
                <a16:creationId xmlns:a16="http://schemas.microsoft.com/office/drawing/2014/main" id="{8BC37D06-FE9E-426B-BC71-A3B3A3965FA4}"/>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AF8CB2A7-4490-4CA0-94D6-410975102223}"/>
              </a:ext>
            </a:extLst>
          </p:cNvPr>
          <p:cNvSpPr>
            <a:spLocks noGrp="1"/>
          </p:cNvSpPr>
          <p:nvPr>
            <p:ph type="sldNum" sz="quarter" idx="12"/>
          </p:nvPr>
        </p:nvSpPr>
        <p:spPr/>
        <p:txBody>
          <a:bodyPr/>
          <a:lstStyle/>
          <a:p>
            <a:fld id="{6385FCAC-5A74-4D40-BF97-A45A46B62FBD}" type="slidenum">
              <a:rPr lang="en-US" smtClean="0"/>
              <a:t>‹#›</a:t>
            </a:fld>
            <a:endParaRPr lang="en-US"/>
          </a:p>
        </p:txBody>
      </p:sp>
    </p:spTree>
    <p:extLst>
      <p:ext uri="{BB962C8B-B14F-4D97-AF65-F5344CB8AC3E}">
        <p14:creationId xmlns:p14="http://schemas.microsoft.com/office/powerpoint/2010/main" val="303396832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549FA-EACF-4215-BF13-A8AA027B43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CB1B7D-2B23-4463-966D-864DAC5B53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748EE6-588F-47E6-AA8C-06A5CC558E31}"/>
              </a:ext>
            </a:extLst>
          </p:cNvPr>
          <p:cNvSpPr>
            <a:spLocks noGrp="1"/>
          </p:cNvSpPr>
          <p:nvPr>
            <p:ph type="dt" sz="half" idx="10"/>
          </p:nvPr>
        </p:nvSpPr>
        <p:spPr/>
        <p:txBody>
          <a:bodyPr/>
          <a:lstStyle/>
          <a:p>
            <a:fld id="{3F25F5DC-DBB0-4EBE-BE2E-444BEA5B190B}" type="datetime1">
              <a:rPr lang="en-US" smtClean="0"/>
              <a:t>5/12/2020</a:t>
            </a:fld>
            <a:endParaRPr lang="en-US"/>
          </a:p>
        </p:txBody>
      </p:sp>
      <p:sp>
        <p:nvSpPr>
          <p:cNvPr id="5" name="Footer Placeholder 4">
            <a:extLst>
              <a:ext uri="{FF2B5EF4-FFF2-40B4-BE49-F238E27FC236}">
                <a16:creationId xmlns:a16="http://schemas.microsoft.com/office/drawing/2014/main" id="{45A5074D-B81B-4FF7-8583-DCF9CF6C8B9D}"/>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CB429478-2DC4-4C13-BF07-6E6104D0A100}"/>
              </a:ext>
            </a:extLst>
          </p:cNvPr>
          <p:cNvSpPr>
            <a:spLocks noGrp="1"/>
          </p:cNvSpPr>
          <p:nvPr>
            <p:ph type="sldNum" sz="quarter" idx="12"/>
          </p:nvPr>
        </p:nvSpPr>
        <p:spPr/>
        <p:txBody>
          <a:bodyPr/>
          <a:lstStyle/>
          <a:p>
            <a:fld id="{6385FCAC-5A74-4D40-BF97-A45A46B62FBD}" type="slidenum">
              <a:rPr lang="en-US" smtClean="0"/>
              <a:t>‹#›</a:t>
            </a:fld>
            <a:endParaRPr lang="en-US"/>
          </a:p>
        </p:txBody>
      </p:sp>
    </p:spTree>
    <p:extLst>
      <p:ext uri="{BB962C8B-B14F-4D97-AF65-F5344CB8AC3E}">
        <p14:creationId xmlns:p14="http://schemas.microsoft.com/office/powerpoint/2010/main" val="341811817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43718" y="6350001"/>
            <a:ext cx="894282" cy="190499"/>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200155913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image)">
    <p:bg>
      <p:bgPr>
        <a:solidFill>
          <a:schemeClr val="tx1"/>
        </a:solidFill>
        <a:effectLst/>
      </p:bgPr>
    </p:bg>
    <p:spTree>
      <p:nvGrpSpPr>
        <p:cNvPr id="1" name=""/>
        <p:cNvGrpSpPr/>
        <p:nvPr/>
      </p:nvGrpSpPr>
      <p:grpSpPr>
        <a:xfrm>
          <a:off x="0" y="0"/>
          <a:ext cx="0" cy="0"/>
          <a:chOff x="0" y="0"/>
          <a:chExt cx="0" cy="0"/>
        </a:xfrm>
      </p:grpSpPr>
      <p:pic>
        <p:nvPicPr>
          <p:cNvPr id="8" name="Picture Placeholder 7" descr="A picture containing bicycle&#10;&#10;Description automatically generated">
            <a:extLst>
              <a:ext uri="{FF2B5EF4-FFF2-40B4-BE49-F238E27FC236}">
                <a16:creationId xmlns:a16="http://schemas.microsoft.com/office/drawing/2014/main" id="{E86592F4-0360-4A3E-B613-5D4B8B2CA3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2802" t="-5102" r="-13338" b="-5102"/>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6223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000" y="6341880"/>
            <a:ext cx="932405" cy="198620"/>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417899163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1" name="Graphic 20">
            <a:extLst>
              <a:ext uri="{FF2B5EF4-FFF2-40B4-BE49-F238E27FC236}">
                <a16:creationId xmlns:a16="http://schemas.microsoft.com/office/drawing/2014/main" id="{B1845A41-E95D-4F6A-83FD-5E1FF1A041D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pic>
        <p:nvPicPr>
          <p:cNvPr id="8" name="Graphic 7">
            <a:extLst>
              <a:ext uri="{FF2B5EF4-FFF2-40B4-BE49-F238E27FC236}">
                <a16:creationId xmlns:a16="http://schemas.microsoft.com/office/drawing/2014/main" id="{AA6788F6-8E90-4685-8DCD-3FC2EEABF7C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3718" y="6350001"/>
            <a:ext cx="894282" cy="190499"/>
          </a:xfrm>
          <a:prstGeom prst="rect">
            <a:avLst/>
          </a:prstGeom>
        </p:spPr>
      </p:pic>
    </p:spTree>
    <p:extLst>
      <p:ext uri="{BB962C8B-B14F-4D97-AF65-F5344CB8AC3E}">
        <p14:creationId xmlns:p14="http://schemas.microsoft.com/office/powerpoint/2010/main" val="63214545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3B2232-0C54-40F1-8DC5-0043885DE320}"/>
              </a:ext>
            </a:extLst>
          </p:cNvPr>
          <p:cNvSpPr/>
          <p:nvPr userDrawn="1"/>
        </p:nvSpPr>
        <p:spPr>
          <a:xfrm>
            <a:off x="0" y="0"/>
            <a:ext cx="12192000" cy="6858000"/>
          </a:xfrm>
          <a:prstGeom prst="rect">
            <a:avLst/>
          </a:prstGeom>
          <a:gradFill>
            <a:gsLst>
              <a:gs pos="0">
                <a:srgbClr val="CBF8FD"/>
              </a:gs>
              <a:gs pos="100000">
                <a:srgbClr val="FFDDDD"/>
              </a:gs>
              <a:gs pos="51000">
                <a:srgbClr val="DDCA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pic>
        <p:nvPicPr>
          <p:cNvPr id="10" name="Graphic 9">
            <a:extLst>
              <a:ext uri="{FF2B5EF4-FFF2-40B4-BE49-F238E27FC236}">
                <a16:creationId xmlns:a16="http://schemas.microsoft.com/office/drawing/2014/main" id="{954B76D3-84F2-4FC6-9BDE-833FFF336F6D}"/>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3718" y="6350001"/>
            <a:ext cx="894282" cy="190499"/>
          </a:xfrm>
          <a:prstGeom prst="rect">
            <a:avLst/>
          </a:prstGeom>
        </p:spPr>
      </p:pic>
    </p:spTree>
    <p:extLst>
      <p:ext uri="{BB962C8B-B14F-4D97-AF65-F5344CB8AC3E}">
        <p14:creationId xmlns:p14="http://schemas.microsoft.com/office/powerpoint/2010/main" val="263502971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Break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4022879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reak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5" name="Straight Connector 4">
            <a:extLst>
              <a:ext uri="{FF2B5EF4-FFF2-40B4-BE49-F238E27FC236}">
                <a16:creationId xmlns:a16="http://schemas.microsoft.com/office/drawing/2014/main" id="{6817A349-5A8C-455E-AE79-AA8A96C53A72}"/>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68582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Grid">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7"/>
          <p:cNvSpPr>
            <a:spLocks noGrp="1"/>
          </p:cNvSpPr>
          <p:nvPr>
            <p:ph type="pic" sz="quarter" idx="22" hasCustomPrompt="1"/>
          </p:nvPr>
        </p:nvSpPr>
        <p:spPr>
          <a:xfrm>
            <a:off x="0" y="-7375"/>
            <a:ext cx="3194677" cy="361733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Picture Placeholder 17"/>
          <p:cNvSpPr>
            <a:spLocks noGrp="1"/>
          </p:cNvSpPr>
          <p:nvPr>
            <p:ph type="pic" sz="quarter" idx="23" hasCustomPrompt="1"/>
          </p:nvPr>
        </p:nvSpPr>
        <p:spPr>
          <a:xfrm>
            <a:off x="3238500" y="-13272"/>
            <a:ext cx="5715000" cy="3623247"/>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6" name="Picture Placeholder 17"/>
          <p:cNvSpPr>
            <a:spLocks noGrp="1"/>
          </p:cNvSpPr>
          <p:nvPr>
            <p:ph type="pic" sz="quarter" idx="24" hasCustomPrompt="1"/>
          </p:nvPr>
        </p:nvSpPr>
        <p:spPr>
          <a:xfrm>
            <a:off x="8997323" y="-7375"/>
            <a:ext cx="3194677" cy="2020589"/>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7" name="Picture Placeholder 17"/>
          <p:cNvSpPr>
            <a:spLocks noGrp="1"/>
          </p:cNvSpPr>
          <p:nvPr>
            <p:ph type="pic" sz="quarter" idx="25" hasCustomPrompt="1"/>
          </p:nvPr>
        </p:nvSpPr>
        <p:spPr>
          <a:xfrm>
            <a:off x="8997323" y="2063418"/>
            <a:ext cx="3194678" cy="479900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8" name="Picture Placeholder 17"/>
          <p:cNvSpPr>
            <a:spLocks noGrp="1"/>
          </p:cNvSpPr>
          <p:nvPr>
            <p:ph type="pic" sz="quarter" idx="26" hasCustomPrompt="1"/>
          </p:nvPr>
        </p:nvSpPr>
        <p:spPr>
          <a:xfrm>
            <a:off x="6833937" y="3652644"/>
            <a:ext cx="211956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9" name="Picture Placeholder 17"/>
          <p:cNvSpPr>
            <a:spLocks noGrp="1"/>
          </p:cNvSpPr>
          <p:nvPr>
            <p:ph type="pic" sz="quarter" idx="27" hasCustomPrompt="1"/>
          </p:nvPr>
        </p:nvSpPr>
        <p:spPr>
          <a:xfrm>
            <a:off x="3952373" y="3652642"/>
            <a:ext cx="2831725"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0" name="Picture Placeholder 17"/>
          <p:cNvSpPr>
            <a:spLocks noGrp="1"/>
          </p:cNvSpPr>
          <p:nvPr>
            <p:ph type="pic" sz="quarter" idx="28" hasCustomPrompt="1"/>
          </p:nvPr>
        </p:nvSpPr>
        <p:spPr>
          <a:xfrm>
            <a:off x="-11739" y="3652641"/>
            <a:ext cx="391427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2" name="Straight Connector 1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18926228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reak (3)">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A6088B-CBBB-4FE0-A7A3-4FCF53BCA639}"/>
              </a:ext>
            </a:extLst>
          </p:cNvPr>
          <p:cNvSpPr/>
          <p:nvPr userDrawn="1"/>
        </p:nvSpPr>
        <p:spPr>
          <a:xfrm>
            <a:off x="0" y="0"/>
            <a:ext cx="12192000" cy="6858000"/>
          </a:xfrm>
          <a:prstGeom prst="rect">
            <a:avLst/>
          </a:prstGeom>
          <a:gradFill>
            <a:gsLst>
              <a:gs pos="3000">
                <a:srgbClr val="FEF3FF"/>
              </a:gs>
              <a:gs pos="100000">
                <a:srgbClr val="CCB0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5266323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reak (4)">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F0B2C4-53F5-4E7F-B295-6CE7C412382A}"/>
              </a:ext>
            </a:extLst>
          </p:cNvPr>
          <p:cNvSpPr/>
          <p:nvPr userDrawn="1"/>
        </p:nvSpPr>
        <p:spPr>
          <a:xfrm>
            <a:off x="0" y="0"/>
            <a:ext cx="12192000" cy="6858000"/>
          </a:xfrm>
          <a:prstGeom prst="rect">
            <a:avLst/>
          </a:prstGeom>
          <a:gradFill>
            <a:gsLst>
              <a:gs pos="0">
                <a:schemeClr val="bg1"/>
              </a:gs>
              <a:gs pos="87000">
                <a:srgbClr val="FED6E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7296344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Break (5)">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DF1430-43F3-486B-B82E-5E6F58CD2CAD}"/>
              </a:ext>
            </a:extLst>
          </p:cNvPr>
          <p:cNvSpPr/>
          <p:nvPr userDrawn="1"/>
        </p:nvSpPr>
        <p:spPr>
          <a:xfrm>
            <a:off x="1" y="1"/>
            <a:ext cx="12192000" cy="6858000"/>
          </a:xfrm>
          <a:prstGeom prst="rect">
            <a:avLst/>
          </a:prstGeom>
          <a:gradFill>
            <a:gsLst>
              <a:gs pos="0">
                <a:srgbClr val="FFFFE2"/>
              </a:gs>
              <a:gs pos="12000">
                <a:srgbClr val="F8F7C1"/>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5724007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reak (6)">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CCDE1D-37C0-43FB-B86D-2AA04000CC1A}"/>
              </a:ext>
            </a:extLst>
          </p:cNvPr>
          <p:cNvSpPr/>
          <p:nvPr userDrawn="1"/>
        </p:nvSpPr>
        <p:spPr>
          <a:xfrm rot="10800000">
            <a:off x="0" y="0"/>
            <a:ext cx="12192000" cy="6858000"/>
          </a:xfrm>
          <a:prstGeom prst="rect">
            <a:avLst/>
          </a:prstGeom>
          <a:gradFill>
            <a:gsLst>
              <a:gs pos="100000">
                <a:srgbClr val="D6F4FE"/>
              </a:gs>
              <a:gs pos="0">
                <a:srgbClr val="B8FFE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234091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reak (7)">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3DFA2-2B58-4FA5-A756-BCD0C5F46EA7}"/>
              </a:ext>
            </a:extLst>
          </p:cNvPr>
          <p:cNvSpPr/>
          <p:nvPr userDrawn="1"/>
        </p:nvSpPr>
        <p:spPr>
          <a:xfrm>
            <a:off x="0" y="0"/>
            <a:ext cx="12192000" cy="6858000"/>
          </a:xfrm>
          <a:prstGeom prst="rect">
            <a:avLst/>
          </a:prstGeom>
          <a:gradFill>
            <a:gsLst>
              <a:gs pos="67000">
                <a:srgbClr val="BAC6F8"/>
              </a:gs>
              <a:gs pos="0">
                <a:srgbClr val="F1FBFF"/>
              </a:gs>
              <a:gs pos="30000">
                <a:srgbClr val="DAF5FE"/>
              </a:gs>
              <a:gs pos="10000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604996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2ABB-0DB6-4481-980D-A8FB4DB209CE}"/>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3" name="Text Placeholder 23">
            <a:extLst>
              <a:ext uri="{FF2B5EF4-FFF2-40B4-BE49-F238E27FC236}">
                <a16:creationId xmlns:a16="http://schemas.microsoft.com/office/drawing/2014/main" id="{81D20D83-1D9E-48A0-B20F-6D38DF7611DE}"/>
              </a:ext>
            </a:extLst>
          </p:cNvPr>
          <p:cNvSpPr>
            <a:spLocks noGrp="1"/>
          </p:cNvSpPr>
          <p:nvPr>
            <p:ph type="body" sz="quarter" idx="11" hasCustomPrompt="1"/>
          </p:nvPr>
        </p:nvSpPr>
        <p:spPr>
          <a:xfrm>
            <a:off x="254000" y="254000"/>
            <a:ext cx="3714750" cy="21492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5" name="Straight Connector 4">
            <a:extLst>
              <a:ext uri="{FF2B5EF4-FFF2-40B4-BE49-F238E27FC236}">
                <a16:creationId xmlns:a16="http://schemas.microsoft.com/office/drawing/2014/main" id="{D2CD9F1C-C52D-40C7-A199-379090A00770}"/>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5522295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Statement (2)">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solidFill>
                  <a:schemeClr val="bg1"/>
                </a:solidFill>
              </a:defRPr>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4539520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Mix Text (1)">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bg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464178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Mix Text (2)">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tx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091520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162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Images">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58368"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35" name="Picture Placeholder 17"/>
          <p:cNvSpPr>
            <a:spLocks noGrp="1"/>
          </p:cNvSpPr>
          <p:nvPr>
            <p:ph type="pic" sz="quarter" idx="22" hasCustomPrompt="1"/>
          </p:nvPr>
        </p:nvSpPr>
        <p:spPr>
          <a:xfrm>
            <a:off x="3815817" y="1822448"/>
            <a:ext cx="3173968"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6" name="Picture Placeholder 17"/>
          <p:cNvSpPr>
            <a:spLocks noGrp="1"/>
          </p:cNvSpPr>
          <p:nvPr>
            <p:ph type="pic" sz="quarter" idx="23" hasCustomPrompt="1"/>
          </p:nvPr>
        </p:nvSpPr>
        <p:spPr>
          <a:xfrm>
            <a:off x="7058048" y="1822448"/>
            <a:ext cx="2227164"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7" name="Picture Placeholder 17"/>
          <p:cNvSpPr>
            <a:spLocks noGrp="1"/>
          </p:cNvSpPr>
          <p:nvPr>
            <p:ph type="pic" sz="quarter" idx="24" hasCustomPrompt="1"/>
          </p:nvPr>
        </p:nvSpPr>
        <p:spPr>
          <a:xfrm>
            <a:off x="9353474" y="1822448"/>
            <a:ext cx="2677867"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8" name="Picture Placeholder 17"/>
          <p:cNvSpPr>
            <a:spLocks noGrp="1"/>
          </p:cNvSpPr>
          <p:nvPr>
            <p:ph type="pic" sz="quarter" idx="25" hasCustomPrompt="1"/>
          </p:nvPr>
        </p:nvSpPr>
        <p:spPr>
          <a:xfrm>
            <a:off x="3815818" y="3681413"/>
            <a:ext cx="1830126"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9" name="Picture Placeholder 17"/>
          <p:cNvSpPr>
            <a:spLocks noGrp="1"/>
          </p:cNvSpPr>
          <p:nvPr>
            <p:ph type="pic" sz="quarter" idx="26" hasCustomPrompt="1"/>
          </p:nvPr>
        </p:nvSpPr>
        <p:spPr>
          <a:xfrm>
            <a:off x="5717989" y="3681413"/>
            <a:ext cx="3146105"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Picture Placeholder 17"/>
          <p:cNvSpPr>
            <a:spLocks noGrp="1"/>
          </p:cNvSpPr>
          <p:nvPr>
            <p:ph type="pic" sz="quarter" idx="27" hasCustomPrompt="1"/>
          </p:nvPr>
        </p:nvSpPr>
        <p:spPr>
          <a:xfrm>
            <a:off x="8936139" y="3681413"/>
            <a:ext cx="1393451"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1" name="Picture Placeholder 17"/>
          <p:cNvSpPr>
            <a:spLocks noGrp="1"/>
          </p:cNvSpPr>
          <p:nvPr>
            <p:ph type="pic" sz="quarter" idx="28" hasCustomPrompt="1"/>
          </p:nvPr>
        </p:nvSpPr>
        <p:spPr>
          <a:xfrm>
            <a:off x="10401635" y="3681413"/>
            <a:ext cx="1380152"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Tree>
    <p:extLst>
      <p:ext uri="{BB962C8B-B14F-4D97-AF65-F5344CB8AC3E}">
        <p14:creationId xmlns:p14="http://schemas.microsoft.com/office/powerpoint/2010/main" val="53293709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14914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325698384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375028130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83374307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269564769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59289948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Agenda (6)">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253435580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4 Text">
    <p:spTree>
      <p:nvGrpSpPr>
        <p:cNvPr id="1" name=""/>
        <p:cNvGrpSpPr/>
        <p:nvPr/>
      </p:nvGrpSpPr>
      <p:grpSpPr>
        <a:xfrm>
          <a:off x="0" y="0"/>
          <a:ext cx="0" cy="0"/>
          <a:chOff x="0" y="0"/>
          <a:chExt cx="0" cy="0"/>
        </a:xfrm>
      </p:grpSpPr>
      <p:sp>
        <p:nvSpPr>
          <p:cNvPr id="3" name="Text Placeholder 13"/>
          <p:cNvSpPr>
            <a:spLocks noGrp="1"/>
          </p:cNvSpPr>
          <p:nvPr>
            <p:ph type="body" sz="quarter" idx="18"/>
          </p:nvPr>
        </p:nvSpPr>
        <p:spPr>
          <a:xfrm>
            <a:off x="254000" y="254000"/>
            <a:ext cx="5714996" cy="2799732"/>
          </a:xfrm>
          <a:prstGeom prst="rect">
            <a:avLst/>
          </a:prstGeom>
          <a:noFill/>
          <a:effectLst/>
        </p:spPr>
        <p:txBody>
          <a:bodyPr lIns="0" tIns="0" rIns="0" bIns="0">
            <a:normAutofit/>
          </a:bodyPr>
          <a:lstStyle>
            <a:lvl1pPr marL="0" indent="0">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stStyle>
          <a:p>
            <a:pPr lvl="0"/>
            <a:endParaRPr lang="en-US"/>
          </a:p>
        </p:txBody>
      </p:sp>
      <p:sp>
        <p:nvSpPr>
          <p:cNvPr id="5" name="Text Placeholder 13"/>
          <p:cNvSpPr>
            <a:spLocks noGrp="1"/>
          </p:cNvSpPr>
          <p:nvPr>
            <p:ph type="body" sz="quarter" idx="19"/>
          </p:nvPr>
        </p:nvSpPr>
        <p:spPr>
          <a:xfrm>
            <a:off x="6223001" y="254000"/>
            <a:ext cx="5714996" cy="2799732"/>
          </a:xfrm>
          <a:prstGeom prst="rect">
            <a:avLst/>
          </a:prstGeom>
          <a:noFill/>
          <a:effectLst>
            <a:glow rad="101600">
              <a:srgbClr val="FFFFFF">
                <a:alpha val="60000"/>
              </a:srgbClr>
            </a:glow>
          </a:effectLst>
        </p:spPr>
        <p:txBody>
          <a:bodyPr lIns="0" tIns="0" rIns="0" bIns="0">
            <a:normAutofit/>
          </a:bodyPr>
          <a:lstStyle>
            <a:lvl1pPr marL="0" indent="0" algn="r">
              <a:lnSpc>
                <a:spcPct val="100000"/>
              </a:lnSpc>
              <a:spcBef>
                <a:spcPts val="0"/>
              </a:spcBef>
              <a:buFontTx/>
              <a:buNone/>
              <a:defRPr sz="4000" b="1">
                <a:solidFill>
                  <a:schemeClr val="bg2"/>
                </a:solidFill>
                <a:latin typeface="Segoe UI" panose="020B0502040204020203" pitchFamily="34" charset="0"/>
                <a:cs typeface="Segoe UI" panose="020B0502040204020203" pitchFamily="34" charset="0"/>
              </a:defRPr>
            </a:lvl1pPr>
          </a:lstStyle>
          <a:p>
            <a:pPr lvl="0"/>
            <a:endParaRPr lang="en-US"/>
          </a:p>
        </p:txBody>
      </p:sp>
      <p:sp>
        <p:nvSpPr>
          <p:cNvPr id="6" name="Text Placeholder 13"/>
          <p:cNvSpPr>
            <a:spLocks noGrp="1"/>
          </p:cNvSpPr>
          <p:nvPr>
            <p:ph type="body" sz="quarter" idx="20"/>
          </p:nvPr>
        </p:nvSpPr>
        <p:spPr>
          <a:xfrm>
            <a:off x="254000" y="3296270"/>
            <a:ext cx="5714991" cy="2799731"/>
          </a:xfrm>
          <a:prstGeom prst="rect">
            <a:avLst/>
          </a:prstGeom>
          <a:noFill/>
          <a:effectLst>
            <a:glow rad="101600">
              <a:srgbClr val="FFFFFF">
                <a:alpha val="60000"/>
              </a:srgbClr>
            </a:glow>
          </a:effectLst>
        </p:spPr>
        <p:txBody>
          <a:bodyPr lIns="0" tIns="0" rIns="0" bIns="0" anchor="b" anchorCtr="0">
            <a:normAutofit/>
          </a:bodyPr>
          <a:lstStyle>
            <a:lvl1pPr marL="0" indent="0">
              <a:lnSpc>
                <a:spcPct val="100000"/>
              </a:lnSpc>
              <a:spcBef>
                <a:spcPts val="0"/>
              </a:spcBef>
              <a:buFontTx/>
              <a:buNone/>
              <a:defRPr sz="4000" b="1">
                <a:solidFill>
                  <a:schemeClr val="accent2"/>
                </a:solidFill>
                <a:latin typeface="Segoe UI" panose="020B0502040204020203" pitchFamily="34" charset="0"/>
                <a:cs typeface="Segoe UI" panose="020B0502040204020203" pitchFamily="34" charset="0"/>
              </a:defRPr>
            </a:lvl1pPr>
          </a:lstStyle>
          <a:p>
            <a:pPr lvl="0"/>
            <a:endParaRPr lang="en-US"/>
          </a:p>
        </p:txBody>
      </p:sp>
      <p:sp>
        <p:nvSpPr>
          <p:cNvPr id="7" name="Text Placeholder 13"/>
          <p:cNvSpPr>
            <a:spLocks noGrp="1"/>
          </p:cNvSpPr>
          <p:nvPr>
            <p:ph type="body" sz="quarter" idx="21"/>
          </p:nvPr>
        </p:nvSpPr>
        <p:spPr>
          <a:xfrm>
            <a:off x="6222996" y="3296270"/>
            <a:ext cx="5714996" cy="2799731"/>
          </a:xfrm>
          <a:prstGeom prst="rect">
            <a:avLst/>
          </a:prstGeom>
          <a:noFill/>
          <a:effectLst/>
        </p:spPr>
        <p:txBody>
          <a:bodyPr lIns="0" tIns="0" rIns="0" bIns="0" anchor="b" anchorCtr="0">
            <a:normAutofit/>
          </a:bodyPr>
          <a:lstStyle>
            <a:lvl1pPr marL="0" indent="0" algn="r">
              <a:lnSpc>
                <a:spcPct val="100000"/>
              </a:lnSpc>
              <a:spcBef>
                <a:spcPts val="0"/>
              </a:spcBef>
              <a:buFontTx/>
              <a:buNone/>
              <a:defRPr sz="4000" b="1">
                <a:solidFill>
                  <a:schemeClr val="accent1"/>
                </a:solidFill>
                <a:latin typeface="Segoe UI" panose="020B0502040204020203" pitchFamily="34" charset="0"/>
                <a:cs typeface="Segoe UI" panose="020B0502040204020203" pitchFamily="34" charset="0"/>
              </a:defRPr>
            </a:lvl1pPr>
          </a:lstStyle>
          <a:p>
            <a:pPr lvl="0"/>
            <a:endParaRPr lang="en-US"/>
          </a:p>
        </p:txBody>
      </p:sp>
    </p:spTree>
    <p:extLst>
      <p:ext uri="{BB962C8B-B14F-4D97-AF65-F5344CB8AC3E}">
        <p14:creationId xmlns:p14="http://schemas.microsoft.com/office/powerpoint/2010/main" val="343165023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 Column Checklis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8"/>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82849912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 Column Checklis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1778000"/>
            <a:ext cx="3726098" cy="4307840"/>
          </a:xfrm>
        </p:spPr>
        <p:txBody>
          <a:bodyPr/>
          <a:lstStyle>
            <a:lvl1pPr>
              <a:defRPr/>
            </a:lvl1pPr>
          </a:lstStyle>
          <a:p>
            <a:r>
              <a:rPr lang="en-US"/>
              <a:t>One Column Checklist</a:t>
            </a:r>
          </a:p>
        </p:txBody>
      </p:sp>
      <p:sp>
        <p:nvSpPr>
          <p:cNvPr id="6" name="Text Placeholder 23">
            <a:extLst>
              <a:ext uri="{FF2B5EF4-FFF2-40B4-BE49-F238E27FC236}">
                <a16:creationId xmlns:a16="http://schemas.microsoft.com/office/drawing/2014/main" id="{D9844B23-C615-43DC-B17A-B43571DB05EC}"/>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7" name="Straight Connector 6">
            <a:extLst>
              <a:ext uri="{FF2B5EF4-FFF2-40B4-BE49-F238E27FC236}">
                <a16:creationId xmlns:a16="http://schemas.microsoft.com/office/drawing/2014/main" id="{579DC16F-C15D-4F41-B51D-D4A0E9C329A5}"/>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41103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58368"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25" name="Picture Placeholder 17"/>
          <p:cNvSpPr>
            <a:spLocks noGrp="1"/>
          </p:cNvSpPr>
          <p:nvPr>
            <p:ph type="pic" sz="quarter" idx="22" hasCustomPrompt="1"/>
          </p:nvPr>
        </p:nvSpPr>
        <p:spPr>
          <a:xfrm>
            <a:off x="4381065" y="1739831"/>
            <a:ext cx="6982247" cy="3927514"/>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Tree>
    <p:extLst>
      <p:ext uri="{BB962C8B-B14F-4D97-AF65-F5344CB8AC3E}">
        <p14:creationId xmlns:p14="http://schemas.microsoft.com/office/powerpoint/2010/main" val="168427425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4"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1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8" y="4820074"/>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1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4"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0"/>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7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7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4"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4"/>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3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3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8"/>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1519380734"/>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10065151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6 Topic Text">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43C315D-E063-47BF-8C29-434E144907E1}"/>
              </a:ext>
            </a:extLst>
          </p:cNvPr>
          <p:cNvSpPr>
            <a:spLocks noGrp="1"/>
          </p:cNvSpPr>
          <p:nvPr>
            <p:ph type="body" sz="quarter" idx="20" hasCustomPrompt="1"/>
          </p:nvPr>
        </p:nvSpPr>
        <p:spPr>
          <a:xfrm>
            <a:off x="2240236"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42" name="Text Placeholder 2">
            <a:extLst>
              <a:ext uri="{FF2B5EF4-FFF2-40B4-BE49-F238E27FC236}">
                <a16:creationId xmlns:a16="http://schemas.microsoft.com/office/drawing/2014/main" id="{9A2D891E-8D08-4E64-B808-A2944D12C6A2}"/>
              </a:ext>
            </a:extLst>
          </p:cNvPr>
          <p:cNvSpPr>
            <a:spLocks noGrp="1"/>
          </p:cNvSpPr>
          <p:nvPr>
            <p:ph type="body" sz="quarter" idx="54" hasCustomPrompt="1"/>
          </p:nvPr>
        </p:nvSpPr>
        <p:spPr>
          <a:xfrm>
            <a:off x="10206453"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6</a:t>
            </a:r>
          </a:p>
        </p:txBody>
      </p:sp>
      <p:sp>
        <p:nvSpPr>
          <p:cNvPr id="43" name="Text Placeholder 2">
            <a:extLst>
              <a:ext uri="{FF2B5EF4-FFF2-40B4-BE49-F238E27FC236}">
                <a16:creationId xmlns:a16="http://schemas.microsoft.com/office/drawing/2014/main" id="{F5464BA7-F628-4E58-9E50-45FC4F05EC22}"/>
              </a:ext>
            </a:extLst>
          </p:cNvPr>
          <p:cNvSpPr>
            <a:spLocks noGrp="1"/>
          </p:cNvSpPr>
          <p:nvPr>
            <p:ph type="body" sz="quarter" idx="55" hasCustomPrompt="1"/>
          </p:nvPr>
        </p:nvSpPr>
        <p:spPr>
          <a:xfrm>
            <a:off x="6217090" y="1778001"/>
            <a:ext cx="1741353" cy="127761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4</a:t>
            </a:r>
          </a:p>
        </p:txBody>
      </p:sp>
      <p:sp>
        <p:nvSpPr>
          <p:cNvPr id="2" name="Title 1">
            <a:extLst>
              <a:ext uri="{FF2B5EF4-FFF2-40B4-BE49-F238E27FC236}">
                <a16:creationId xmlns:a16="http://schemas.microsoft.com/office/drawing/2014/main" id="{0A8561DF-7B79-465B-8407-731EB29672D4}"/>
              </a:ext>
            </a:extLst>
          </p:cNvPr>
          <p:cNvSpPr>
            <a:spLocks noGrp="1"/>
          </p:cNvSpPr>
          <p:nvPr>
            <p:ph type="title" hasCustomPrompt="1"/>
          </p:nvPr>
        </p:nvSpPr>
        <p:spPr>
          <a:xfrm>
            <a:off x="246463" y="257768"/>
            <a:ext cx="11688683" cy="1266233"/>
          </a:xfrm>
        </p:spPr>
        <p:txBody>
          <a:bodyPr/>
          <a:lstStyle>
            <a:lvl1pPr>
              <a:defRPr/>
            </a:lvl1pPr>
          </a:lstStyle>
          <a:p>
            <a:pPr lvl="0"/>
            <a:r>
              <a:rPr lang="en-US"/>
              <a:t>6 Topic Text</a:t>
            </a:r>
          </a:p>
        </p:txBody>
      </p:sp>
      <p:sp>
        <p:nvSpPr>
          <p:cNvPr id="14" name="Text Placeholder 2">
            <a:extLst>
              <a:ext uri="{FF2B5EF4-FFF2-40B4-BE49-F238E27FC236}">
                <a16:creationId xmlns:a16="http://schemas.microsoft.com/office/drawing/2014/main" id="{3AA3A0C5-5B85-42DE-9AB1-F695EBD5218B}"/>
              </a:ext>
            </a:extLst>
          </p:cNvPr>
          <p:cNvSpPr>
            <a:spLocks noGrp="1"/>
          </p:cNvSpPr>
          <p:nvPr>
            <p:ph type="body" sz="quarter" idx="13" hasCustomPrompt="1"/>
          </p:nvPr>
        </p:nvSpPr>
        <p:spPr>
          <a:xfrm>
            <a:off x="249637"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5" name="Text Placeholder 2">
            <a:extLst>
              <a:ext uri="{FF2B5EF4-FFF2-40B4-BE49-F238E27FC236}">
                <a16:creationId xmlns:a16="http://schemas.microsoft.com/office/drawing/2014/main" id="{F6C27666-F6E5-4656-8AB9-7B33E945738E}"/>
              </a:ext>
            </a:extLst>
          </p:cNvPr>
          <p:cNvSpPr>
            <a:spLocks noGrp="1"/>
          </p:cNvSpPr>
          <p:nvPr>
            <p:ph type="body" sz="quarter" idx="21" hasCustomPrompt="1"/>
          </p:nvPr>
        </p:nvSpPr>
        <p:spPr>
          <a:xfrm>
            <a:off x="2240236"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7" name="Text Placeholder 2">
            <a:extLst>
              <a:ext uri="{FF2B5EF4-FFF2-40B4-BE49-F238E27FC236}">
                <a16:creationId xmlns:a16="http://schemas.microsoft.com/office/drawing/2014/main" id="{10AE6355-EC48-4E17-B3D7-5E5022865960}"/>
              </a:ext>
            </a:extLst>
          </p:cNvPr>
          <p:cNvSpPr>
            <a:spLocks noGrp="1"/>
          </p:cNvSpPr>
          <p:nvPr>
            <p:ph type="body" sz="quarter" idx="58" hasCustomPrompt="1"/>
          </p:nvPr>
        </p:nvSpPr>
        <p:spPr>
          <a:xfrm>
            <a:off x="6217090" y="3302001"/>
            <a:ext cx="1737961"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A0E32BE6-4C32-4BB0-A995-2C9195238379}"/>
              </a:ext>
            </a:extLst>
          </p:cNvPr>
          <p:cNvSpPr>
            <a:spLocks noGrp="1"/>
          </p:cNvSpPr>
          <p:nvPr>
            <p:ph type="body" sz="quarter" idx="59" hasCustomPrompt="1"/>
          </p:nvPr>
        </p:nvSpPr>
        <p:spPr>
          <a:xfrm>
            <a:off x="10206453" y="3302001"/>
            <a:ext cx="1732685"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DFEBF866-3D45-4612-B9DC-F9003975A22F}"/>
              </a:ext>
            </a:extLst>
          </p:cNvPr>
          <p:cNvSpPr>
            <a:spLocks noGrp="1"/>
          </p:cNvSpPr>
          <p:nvPr>
            <p:ph type="body" sz="quarter" idx="19" hasCustomPrompt="1"/>
          </p:nvPr>
        </p:nvSpPr>
        <p:spPr>
          <a:xfrm>
            <a:off x="249637" y="1778001"/>
            <a:ext cx="1736368"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21" name="Text Placeholder 2">
            <a:extLst>
              <a:ext uri="{FF2B5EF4-FFF2-40B4-BE49-F238E27FC236}">
                <a16:creationId xmlns:a16="http://schemas.microsoft.com/office/drawing/2014/main" id="{5C1AACA8-3D7E-442B-BBA5-CD0F3407B493}"/>
              </a:ext>
            </a:extLst>
          </p:cNvPr>
          <p:cNvSpPr>
            <a:spLocks noGrp="1"/>
          </p:cNvSpPr>
          <p:nvPr>
            <p:ph type="body" sz="quarter" idx="62" hasCustomPrompt="1"/>
          </p:nvPr>
        </p:nvSpPr>
        <p:spPr>
          <a:xfrm>
            <a:off x="422052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22" name="Text Placeholder 2">
            <a:extLst>
              <a:ext uri="{FF2B5EF4-FFF2-40B4-BE49-F238E27FC236}">
                <a16:creationId xmlns:a16="http://schemas.microsoft.com/office/drawing/2014/main" id="{1E8FF292-B1FC-40B3-B342-ED110B01698D}"/>
              </a:ext>
            </a:extLst>
          </p:cNvPr>
          <p:cNvSpPr>
            <a:spLocks noGrp="1"/>
          </p:cNvSpPr>
          <p:nvPr>
            <p:ph type="body" sz="quarter" idx="22" hasCustomPrompt="1"/>
          </p:nvPr>
        </p:nvSpPr>
        <p:spPr>
          <a:xfrm>
            <a:off x="821086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5</a:t>
            </a:r>
          </a:p>
        </p:txBody>
      </p:sp>
      <p:sp>
        <p:nvSpPr>
          <p:cNvPr id="25" name="Text Placeholder 2">
            <a:extLst>
              <a:ext uri="{FF2B5EF4-FFF2-40B4-BE49-F238E27FC236}">
                <a16:creationId xmlns:a16="http://schemas.microsoft.com/office/drawing/2014/main" id="{7A4B0473-78A4-4BB2-A88F-2303612324DD}"/>
              </a:ext>
            </a:extLst>
          </p:cNvPr>
          <p:cNvSpPr>
            <a:spLocks noGrp="1"/>
          </p:cNvSpPr>
          <p:nvPr>
            <p:ph type="body" sz="quarter" idx="23" hasCustomPrompt="1"/>
          </p:nvPr>
        </p:nvSpPr>
        <p:spPr>
          <a:xfrm>
            <a:off x="8210863" y="3302001"/>
            <a:ext cx="174847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7" name="Text Placeholder 2">
            <a:extLst>
              <a:ext uri="{FF2B5EF4-FFF2-40B4-BE49-F238E27FC236}">
                <a16:creationId xmlns:a16="http://schemas.microsoft.com/office/drawing/2014/main" id="{C3AF7ABE-7A55-4483-AAE6-322612202BFA}"/>
              </a:ext>
            </a:extLst>
          </p:cNvPr>
          <p:cNvSpPr>
            <a:spLocks noGrp="1"/>
          </p:cNvSpPr>
          <p:nvPr>
            <p:ph type="body" sz="quarter" idx="57" hasCustomPrompt="1"/>
          </p:nvPr>
        </p:nvSpPr>
        <p:spPr>
          <a:xfrm>
            <a:off x="4224461" y="3301302"/>
            <a:ext cx="1734379" cy="279469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93631867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Many Topics (1)">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AA680A50-70A4-4751-A029-EB7EE69909D8}"/>
              </a:ext>
            </a:extLst>
          </p:cNvPr>
          <p:cNvSpPr>
            <a:spLocks noGrp="1"/>
          </p:cNvSpPr>
          <p:nvPr>
            <p:ph type="body" sz="quarter" idx="13" hasCustomPrompt="1"/>
          </p:nvPr>
        </p:nvSpPr>
        <p:spPr>
          <a:xfrm>
            <a:off x="263980" y="3310060"/>
            <a:ext cx="170452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0" name="Text Placeholder 2">
            <a:extLst>
              <a:ext uri="{FF2B5EF4-FFF2-40B4-BE49-F238E27FC236}">
                <a16:creationId xmlns:a16="http://schemas.microsoft.com/office/drawing/2014/main" id="{C16B8AA3-11D5-4026-A6EC-13A72A653929}"/>
              </a:ext>
            </a:extLst>
          </p:cNvPr>
          <p:cNvSpPr>
            <a:spLocks noGrp="1"/>
          </p:cNvSpPr>
          <p:nvPr>
            <p:ph type="body" sz="quarter" idx="21" hasCustomPrompt="1"/>
          </p:nvPr>
        </p:nvSpPr>
        <p:spPr>
          <a:xfrm>
            <a:off x="2230513" y="3310060"/>
            <a:ext cx="1738237"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1" name="Text Placeholder 2">
            <a:extLst>
              <a:ext uri="{FF2B5EF4-FFF2-40B4-BE49-F238E27FC236}">
                <a16:creationId xmlns:a16="http://schemas.microsoft.com/office/drawing/2014/main" id="{53513016-5A6B-4084-AFD7-4D86D0BCFB80}"/>
              </a:ext>
            </a:extLst>
          </p:cNvPr>
          <p:cNvSpPr>
            <a:spLocks noGrp="1"/>
          </p:cNvSpPr>
          <p:nvPr>
            <p:ph type="body" sz="quarter" idx="57" hasCustomPrompt="1"/>
          </p:nvPr>
        </p:nvSpPr>
        <p:spPr>
          <a:xfrm>
            <a:off x="4233220" y="3310060"/>
            <a:ext cx="173578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2" name="Text Placeholder 2">
            <a:extLst>
              <a:ext uri="{FF2B5EF4-FFF2-40B4-BE49-F238E27FC236}">
                <a16:creationId xmlns:a16="http://schemas.microsoft.com/office/drawing/2014/main" id="{137BA34F-ABCB-49AB-B196-E2331F7CAD35}"/>
              </a:ext>
            </a:extLst>
          </p:cNvPr>
          <p:cNvSpPr>
            <a:spLocks noGrp="1"/>
          </p:cNvSpPr>
          <p:nvPr>
            <p:ph type="body" sz="quarter" idx="58" hasCustomPrompt="1"/>
          </p:nvPr>
        </p:nvSpPr>
        <p:spPr>
          <a:xfrm>
            <a:off x="6232247" y="3310060"/>
            <a:ext cx="1737003"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3" name="Text Placeholder 2">
            <a:extLst>
              <a:ext uri="{FF2B5EF4-FFF2-40B4-BE49-F238E27FC236}">
                <a16:creationId xmlns:a16="http://schemas.microsoft.com/office/drawing/2014/main" id="{9A9A8D1D-EAB5-48F3-BE00-DC07BF4977E7}"/>
              </a:ext>
            </a:extLst>
          </p:cNvPr>
          <p:cNvSpPr>
            <a:spLocks noGrp="1"/>
          </p:cNvSpPr>
          <p:nvPr>
            <p:ph type="body" sz="quarter" idx="59" hasCustomPrompt="1"/>
          </p:nvPr>
        </p:nvSpPr>
        <p:spPr>
          <a:xfrm>
            <a:off x="10202887" y="3310060"/>
            <a:ext cx="172463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63980" y="1782678"/>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5" name="Text Placeholder 2">
            <a:extLst>
              <a:ext uri="{FF2B5EF4-FFF2-40B4-BE49-F238E27FC236}">
                <a16:creationId xmlns:a16="http://schemas.microsoft.com/office/drawing/2014/main" id="{A6E5D107-2B2E-47E9-8F56-9671816EA0D6}"/>
              </a:ext>
            </a:extLst>
          </p:cNvPr>
          <p:cNvSpPr>
            <a:spLocks noGrp="1"/>
          </p:cNvSpPr>
          <p:nvPr>
            <p:ph type="body" sz="quarter" idx="61" hasCustomPrompt="1"/>
          </p:nvPr>
        </p:nvSpPr>
        <p:spPr>
          <a:xfrm>
            <a:off x="2230513" y="1782678"/>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6" name="Text Placeholder 2">
            <a:extLst>
              <a:ext uri="{FF2B5EF4-FFF2-40B4-BE49-F238E27FC236}">
                <a16:creationId xmlns:a16="http://schemas.microsoft.com/office/drawing/2014/main" id="{D6A6CFBB-16DB-4664-9202-9D3B97C3D024}"/>
              </a:ext>
            </a:extLst>
          </p:cNvPr>
          <p:cNvSpPr>
            <a:spLocks noGrp="1"/>
          </p:cNvSpPr>
          <p:nvPr>
            <p:ph type="body" sz="quarter" idx="62" hasCustomPrompt="1"/>
          </p:nvPr>
        </p:nvSpPr>
        <p:spPr>
          <a:xfrm>
            <a:off x="4233220" y="1782678"/>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7" name="Text Placeholder 2">
            <a:extLst>
              <a:ext uri="{FF2B5EF4-FFF2-40B4-BE49-F238E27FC236}">
                <a16:creationId xmlns:a16="http://schemas.microsoft.com/office/drawing/2014/main" id="{53FD3976-1454-4757-BAEE-A96D04070BCD}"/>
              </a:ext>
            </a:extLst>
          </p:cNvPr>
          <p:cNvSpPr>
            <a:spLocks noGrp="1"/>
          </p:cNvSpPr>
          <p:nvPr>
            <p:ph type="body" sz="quarter" idx="63" hasCustomPrompt="1"/>
          </p:nvPr>
        </p:nvSpPr>
        <p:spPr>
          <a:xfrm>
            <a:off x="6232247" y="1782678"/>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8" name="Text Placeholder 2">
            <a:extLst>
              <a:ext uri="{FF2B5EF4-FFF2-40B4-BE49-F238E27FC236}">
                <a16:creationId xmlns:a16="http://schemas.microsoft.com/office/drawing/2014/main" id="{02A81AAD-DB44-42D8-B737-234E8C1ABDAF}"/>
              </a:ext>
            </a:extLst>
          </p:cNvPr>
          <p:cNvSpPr>
            <a:spLocks noGrp="1"/>
          </p:cNvSpPr>
          <p:nvPr>
            <p:ph type="body" sz="quarter" idx="64" hasCustomPrompt="1"/>
          </p:nvPr>
        </p:nvSpPr>
        <p:spPr>
          <a:xfrm>
            <a:off x="10202887" y="1782678"/>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9" name="Text Placeholder 2">
            <a:extLst>
              <a:ext uri="{FF2B5EF4-FFF2-40B4-BE49-F238E27FC236}">
                <a16:creationId xmlns:a16="http://schemas.microsoft.com/office/drawing/2014/main" id="{65805A91-EBF2-417F-8E53-3B341B787A38}"/>
              </a:ext>
            </a:extLst>
          </p:cNvPr>
          <p:cNvSpPr>
            <a:spLocks noGrp="1"/>
          </p:cNvSpPr>
          <p:nvPr>
            <p:ph type="body" sz="quarter" idx="65" hasCustomPrompt="1"/>
          </p:nvPr>
        </p:nvSpPr>
        <p:spPr>
          <a:xfrm>
            <a:off x="263980" y="4834929"/>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0" name="Text Placeholder 2">
            <a:extLst>
              <a:ext uri="{FF2B5EF4-FFF2-40B4-BE49-F238E27FC236}">
                <a16:creationId xmlns:a16="http://schemas.microsoft.com/office/drawing/2014/main" id="{61061C8F-35FA-4168-92AA-A759423E7256}"/>
              </a:ext>
            </a:extLst>
          </p:cNvPr>
          <p:cNvSpPr>
            <a:spLocks noGrp="1"/>
          </p:cNvSpPr>
          <p:nvPr>
            <p:ph type="body" sz="quarter" idx="66" hasCustomPrompt="1"/>
          </p:nvPr>
        </p:nvSpPr>
        <p:spPr>
          <a:xfrm>
            <a:off x="2230513" y="4834929"/>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1" name="Text Placeholder 2">
            <a:extLst>
              <a:ext uri="{FF2B5EF4-FFF2-40B4-BE49-F238E27FC236}">
                <a16:creationId xmlns:a16="http://schemas.microsoft.com/office/drawing/2014/main" id="{FF2A5597-42F8-480D-830F-0A1A8F048945}"/>
              </a:ext>
            </a:extLst>
          </p:cNvPr>
          <p:cNvSpPr>
            <a:spLocks noGrp="1"/>
          </p:cNvSpPr>
          <p:nvPr>
            <p:ph type="body" sz="quarter" idx="67" hasCustomPrompt="1"/>
          </p:nvPr>
        </p:nvSpPr>
        <p:spPr>
          <a:xfrm>
            <a:off x="4233220" y="4834929"/>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2" name="Text Placeholder 2">
            <a:extLst>
              <a:ext uri="{FF2B5EF4-FFF2-40B4-BE49-F238E27FC236}">
                <a16:creationId xmlns:a16="http://schemas.microsoft.com/office/drawing/2014/main" id="{F715A09A-FBFC-4575-A2E5-72682236C978}"/>
              </a:ext>
            </a:extLst>
          </p:cNvPr>
          <p:cNvSpPr>
            <a:spLocks noGrp="1"/>
          </p:cNvSpPr>
          <p:nvPr>
            <p:ph type="body" sz="quarter" idx="68" hasCustomPrompt="1"/>
          </p:nvPr>
        </p:nvSpPr>
        <p:spPr>
          <a:xfrm>
            <a:off x="6232247" y="4834929"/>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CD3E9603-AF63-42B2-97FC-9DEFD4F60D19}"/>
              </a:ext>
            </a:extLst>
          </p:cNvPr>
          <p:cNvSpPr>
            <a:spLocks noGrp="1"/>
          </p:cNvSpPr>
          <p:nvPr>
            <p:ph type="body" sz="quarter" idx="69" hasCustomPrompt="1"/>
          </p:nvPr>
        </p:nvSpPr>
        <p:spPr>
          <a:xfrm>
            <a:off x="10202887" y="4834929"/>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397BA688-141F-443C-B009-A1A55186A96D}"/>
              </a:ext>
            </a:extLst>
          </p:cNvPr>
          <p:cNvSpPr>
            <a:spLocks noGrp="1"/>
          </p:cNvSpPr>
          <p:nvPr>
            <p:ph type="body" sz="quarter" idx="70" hasCustomPrompt="1"/>
          </p:nvPr>
        </p:nvSpPr>
        <p:spPr>
          <a:xfrm>
            <a:off x="8201321" y="3310060"/>
            <a:ext cx="173642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D273BDA3-054E-4670-8179-54EABD19177F}"/>
              </a:ext>
            </a:extLst>
          </p:cNvPr>
          <p:cNvSpPr>
            <a:spLocks noGrp="1"/>
          </p:cNvSpPr>
          <p:nvPr>
            <p:ph type="body" sz="quarter" idx="71" hasCustomPrompt="1"/>
          </p:nvPr>
        </p:nvSpPr>
        <p:spPr>
          <a:xfrm>
            <a:off x="8201321" y="1782678"/>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8EC0700A-CD49-49BF-B096-FD4A9DE41588}"/>
              </a:ext>
            </a:extLst>
          </p:cNvPr>
          <p:cNvSpPr>
            <a:spLocks noGrp="1"/>
          </p:cNvSpPr>
          <p:nvPr>
            <p:ph type="body" sz="quarter" idx="72" hasCustomPrompt="1"/>
          </p:nvPr>
        </p:nvSpPr>
        <p:spPr>
          <a:xfrm>
            <a:off x="8201321" y="4834929"/>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881DCE68-3DB6-49A3-BD3A-1178E701A20A}"/>
              </a:ext>
            </a:extLst>
          </p:cNvPr>
          <p:cNvSpPr>
            <a:spLocks noGrp="1"/>
          </p:cNvSpPr>
          <p:nvPr>
            <p:ph type="title" hasCustomPrompt="1"/>
          </p:nvPr>
        </p:nvSpPr>
        <p:spPr/>
        <p:txBody>
          <a:bodyPr/>
          <a:lstStyle>
            <a:lvl1pPr>
              <a:defRPr/>
            </a:lvl1pPr>
          </a:lstStyle>
          <a:p>
            <a:r>
              <a:rPr lang="en-US"/>
              <a:t>Many Topics</a:t>
            </a:r>
          </a:p>
        </p:txBody>
      </p:sp>
    </p:spTree>
    <p:extLst>
      <p:ext uri="{BB962C8B-B14F-4D97-AF65-F5344CB8AC3E}">
        <p14:creationId xmlns:p14="http://schemas.microsoft.com/office/powerpoint/2010/main" val="261159054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Many Top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lvl1pPr>
          </a:lstStyle>
          <a:p>
            <a:pPr lvl="0"/>
            <a:r>
              <a:rPr lang="en-US"/>
              <a:t>Many Topics and Icons</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51174" y="2159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1" name="Text Placeholder 2">
            <a:extLst>
              <a:ext uri="{FF2B5EF4-FFF2-40B4-BE49-F238E27FC236}">
                <a16:creationId xmlns:a16="http://schemas.microsoft.com/office/drawing/2014/main" id="{BD7A1162-DDB3-4687-A4BE-13BC0874E3D8}"/>
              </a:ext>
            </a:extLst>
          </p:cNvPr>
          <p:cNvSpPr>
            <a:spLocks noGrp="1"/>
          </p:cNvSpPr>
          <p:nvPr>
            <p:ph type="body" sz="quarter" idx="73" hasCustomPrompt="1"/>
          </p:nvPr>
        </p:nvSpPr>
        <p:spPr>
          <a:xfrm>
            <a:off x="251174" y="177687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2" name="Text Placeholder 2">
            <a:extLst>
              <a:ext uri="{FF2B5EF4-FFF2-40B4-BE49-F238E27FC236}">
                <a16:creationId xmlns:a16="http://schemas.microsoft.com/office/drawing/2014/main" id="{360759F5-3720-4236-9B46-795DFCA3F4A8}"/>
              </a:ext>
            </a:extLst>
          </p:cNvPr>
          <p:cNvSpPr>
            <a:spLocks noGrp="1"/>
          </p:cNvSpPr>
          <p:nvPr>
            <p:ph type="body" sz="quarter" idx="74" hasCustomPrompt="1"/>
          </p:nvPr>
        </p:nvSpPr>
        <p:spPr>
          <a:xfrm>
            <a:off x="2237083" y="2159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3" name="Text Placeholder 2">
            <a:extLst>
              <a:ext uri="{FF2B5EF4-FFF2-40B4-BE49-F238E27FC236}">
                <a16:creationId xmlns:a16="http://schemas.microsoft.com/office/drawing/2014/main" id="{1369F43B-C4D7-4655-9CE1-9232FE5A1F3B}"/>
              </a:ext>
            </a:extLst>
          </p:cNvPr>
          <p:cNvSpPr>
            <a:spLocks noGrp="1"/>
          </p:cNvSpPr>
          <p:nvPr>
            <p:ph type="body" sz="quarter" idx="75" hasCustomPrompt="1"/>
          </p:nvPr>
        </p:nvSpPr>
        <p:spPr>
          <a:xfrm>
            <a:off x="2237083" y="177687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4" name="Text Placeholder 2">
            <a:extLst>
              <a:ext uri="{FF2B5EF4-FFF2-40B4-BE49-F238E27FC236}">
                <a16:creationId xmlns:a16="http://schemas.microsoft.com/office/drawing/2014/main" id="{FA55BF20-ED4C-4895-B6AD-092BABA28D38}"/>
              </a:ext>
            </a:extLst>
          </p:cNvPr>
          <p:cNvSpPr>
            <a:spLocks noGrp="1"/>
          </p:cNvSpPr>
          <p:nvPr>
            <p:ph type="body" sz="quarter" idx="76" hasCustomPrompt="1"/>
          </p:nvPr>
        </p:nvSpPr>
        <p:spPr>
          <a:xfrm>
            <a:off x="10205143"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5" name="Text Placeholder 2">
            <a:extLst>
              <a:ext uri="{FF2B5EF4-FFF2-40B4-BE49-F238E27FC236}">
                <a16:creationId xmlns:a16="http://schemas.microsoft.com/office/drawing/2014/main" id="{ED87EE79-36D7-4411-8EE9-C2016B59D481}"/>
              </a:ext>
            </a:extLst>
          </p:cNvPr>
          <p:cNvSpPr>
            <a:spLocks noGrp="1"/>
          </p:cNvSpPr>
          <p:nvPr>
            <p:ph type="body" sz="quarter" idx="77" hasCustomPrompt="1"/>
          </p:nvPr>
        </p:nvSpPr>
        <p:spPr>
          <a:xfrm>
            <a:off x="10205143"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6" name="Text Placeholder 2">
            <a:extLst>
              <a:ext uri="{FF2B5EF4-FFF2-40B4-BE49-F238E27FC236}">
                <a16:creationId xmlns:a16="http://schemas.microsoft.com/office/drawing/2014/main" id="{69C045E2-22D8-4A5D-879C-03CEE53C4453}"/>
              </a:ext>
            </a:extLst>
          </p:cNvPr>
          <p:cNvSpPr>
            <a:spLocks noGrp="1"/>
          </p:cNvSpPr>
          <p:nvPr>
            <p:ph type="body" sz="quarter" idx="78" hasCustomPrompt="1"/>
          </p:nvPr>
        </p:nvSpPr>
        <p:spPr>
          <a:xfrm>
            <a:off x="819407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7" name="Text Placeholder 2">
            <a:extLst>
              <a:ext uri="{FF2B5EF4-FFF2-40B4-BE49-F238E27FC236}">
                <a16:creationId xmlns:a16="http://schemas.microsoft.com/office/drawing/2014/main" id="{BB4A94BE-9537-4719-AA7F-E6B92CF9E465}"/>
              </a:ext>
            </a:extLst>
          </p:cNvPr>
          <p:cNvSpPr>
            <a:spLocks noGrp="1"/>
          </p:cNvSpPr>
          <p:nvPr>
            <p:ph type="body" sz="quarter" idx="79" hasCustomPrompt="1"/>
          </p:nvPr>
        </p:nvSpPr>
        <p:spPr>
          <a:xfrm>
            <a:off x="8194076" y="1776874"/>
            <a:ext cx="1731538" cy="254988"/>
          </a:xfrm>
        </p:spPr>
        <p:txBody>
          <a:bodyPr/>
          <a:lstStyle>
            <a:lvl1pPr>
              <a:defRPr sz="1667" b="0">
                <a:latin typeface="HoloLens MDL2 Assets" panose="050A0102010101010101" pitchFamily="18" charset="0"/>
              </a:defRPr>
            </a:lvl1pPr>
            <a:lvl2pPr>
              <a:defRPr sz="1667"/>
            </a:lvl2pPr>
            <a:lvl3pPr>
              <a:defRPr/>
            </a:lvl3pPr>
            <a:lvl4pPr>
              <a:defRPr/>
            </a:lvl4pPr>
            <a:lvl5pPr>
              <a:defRPr/>
            </a:lvl5pPr>
          </a:lstStyle>
          <a:p>
            <a:r>
              <a:rPr lang="en-US"/>
              <a:t></a:t>
            </a:r>
          </a:p>
        </p:txBody>
      </p:sp>
      <p:sp>
        <p:nvSpPr>
          <p:cNvPr id="28" name="Text Placeholder 2">
            <a:extLst>
              <a:ext uri="{FF2B5EF4-FFF2-40B4-BE49-F238E27FC236}">
                <a16:creationId xmlns:a16="http://schemas.microsoft.com/office/drawing/2014/main" id="{D33084FA-74A2-4344-9D17-9F78DDF9CF01}"/>
              </a:ext>
            </a:extLst>
          </p:cNvPr>
          <p:cNvSpPr>
            <a:spLocks noGrp="1"/>
          </p:cNvSpPr>
          <p:nvPr>
            <p:ph type="body" sz="quarter" idx="80" hasCustomPrompt="1"/>
          </p:nvPr>
        </p:nvSpPr>
        <p:spPr>
          <a:xfrm>
            <a:off x="6238745"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4" name="Text Placeholder 2">
            <a:extLst>
              <a:ext uri="{FF2B5EF4-FFF2-40B4-BE49-F238E27FC236}">
                <a16:creationId xmlns:a16="http://schemas.microsoft.com/office/drawing/2014/main" id="{166DAC43-1450-43F5-8721-ECB7F9D8E0CF}"/>
              </a:ext>
            </a:extLst>
          </p:cNvPr>
          <p:cNvSpPr>
            <a:spLocks noGrp="1"/>
          </p:cNvSpPr>
          <p:nvPr>
            <p:ph type="body" sz="quarter" idx="81" hasCustomPrompt="1"/>
          </p:nvPr>
        </p:nvSpPr>
        <p:spPr>
          <a:xfrm>
            <a:off x="6238744"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5" name="Text Placeholder 2">
            <a:extLst>
              <a:ext uri="{FF2B5EF4-FFF2-40B4-BE49-F238E27FC236}">
                <a16:creationId xmlns:a16="http://schemas.microsoft.com/office/drawing/2014/main" id="{2BA9FBDF-7A2E-4A98-AF4E-17E657791BDB}"/>
              </a:ext>
            </a:extLst>
          </p:cNvPr>
          <p:cNvSpPr>
            <a:spLocks noGrp="1"/>
          </p:cNvSpPr>
          <p:nvPr>
            <p:ph type="body" sz="quarter" idx="82" hasCustomPrompt="1"/>
          </p:nvPr>
        </p:nvSpPr>
        <p:spPr>
          <a:xfrm>
            <a:off x="422858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6" name="Text Placeholder 2">
            <a:extLst>
              <a:ext uri="{FF2B5EF4-FFF2-40B4-BE49-F238E27FC236}">
                <a16:creationId xmlns:a16="http://schemas.microsoft.com/office/drawing/2014/main" id="{E96C4A00-6F3D-46F4-A1A7-F739A9261B63}"/>
              </a:ext>
            </a:extLst>
          </p:cNvPr>
          <p:cNvSpPr>
            <a:spLocks noGrp="1"/>
          </p:cNvSpPr>
          <p:nvPr>
            <p:ph type="body" sz="quarter" idx="83" hasCustomPrompt="1"/>
          </p:nvPr>
        </p:nvSpPr>
        <p:spPr>
          <a:xfrm>
            <a:off x="4228586"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7" name="Text Placeholder 2">
            <a:extLst>
              <a:ext uri="{FF2B5EF4-FFF2-40B4-BE49-F238E27FC236}">
                <a16:creationId xmlns:a16="http://schemas.microsoft.com/office/drawing/2014/main" id="{7DC9CD68-8CF9-4CAF-9B71-EA18330D4CC4}"/>
              </a:ext>
            </a:extLst>
          </p:cNvPr>
          <p:cNvSpPr>
            <a:spLocks noGrp="1"/>
          </p:cNvSpPr>
          <p:nvPr>
            <p:ph type="body" sz="quarter" idx="84" hasCustomPrompt="1"/>
          </p:nvPr>
        </p:nvSpPr>
        <p:spPr>
          <a:xfrm>
            <a:off x="251174" y="3688436"/>
            <a:ext cx="1717327"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8" name="Text Placeholder 2">
            <a:extLst>
              <a:ext uri="{FF2B5EF4-FFF2-40B4-BE49-F238E27FC236}">
                <a16:creationId xmlns:a16="http://schemas.microsoft.com/office/drawing/2014/main" id="{7A88C315-BE60-4210-A491-9C6EAF8355EE}"/>
              </a:ext>
            </a:extLst>
          </p:cNvPr>
          <p:cNvSpPr>
            <a:spLocks noGrp="1"/>
          </p:cNvSpPr>
          <p:nvPr>
            <p:ph type="body" sz="quarter" idx="85" hasCustomPrompt="1"/>
          </p:nvPr>
        </p:nvSpPr>
        <p:spPr>
          <a:xfrm>
            <a:off x="251174" y="330595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9" name="Text Placeholder 2">
            <a:extLst>
              <a:ext uri="{FF2B5EF4-FFF2-40B4-BE49-F238E27FC236}">
                <a16:creationId xmlns:a16="http://schemas.microsoft.com/office/drawing/2014/main" id="{69EF5D84-696E-4B9B-BA5A-7648FB7036C1}"/>
              </a:ext>
            </a:extLst>
          </p:cNvPr>
          <p:cNvSpPr>
            <a:spLocks noGrp="1"/>
          </p:cNvSpPr>
          <p:nvPr>
            <p:ph type="body" sz="quarter" idx="86" hasCustomPrompt="1"/>
          </p:nvPr>
        </p:nvSpPr>
        <p:spPr>
          <a:xfrm>
            <a:off x="2237083" y="3688436"/>
            <a:ext cx="1731668"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0" name="Text Placeholder 2">
            <a:extLst>
              <a:ext uri="{FF2B5EF4-FFF2-40B4-BE49-F238E27FC236}">
                <a16:creationId xmlns:a16="http://schemas.microsoft.com/office/drawing/2014/main" id="{9A891355-9320-4469-ACB8-5CF85F4B028E}"/>
              </a:ext>
            </a:extLst>
          </p:cNvPr>
          <p:cNvSpPr>
            <a:spLocks noGrp="1"/>
          </p:cNvSpPr>
          <p:nvPr>
            <p:ph type="body" sz="quarter" idx="87" hasCustomPrompt="1"/>
          </p:nvPr>
        </p:nvSpPr>
        <p:spPr>
          <a:xfrm>
            <a:off x="2237083" y="330595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1" name="Text Placeholder 2">
            <a:extLst>
              <a:ext uri="{FF2B5EF4-FFF2-40B4-BE49-F238E27FC236}">
                <a16:creationId xmlns:a16="http://schemas.microsoft.com/office/drawing/2014/main" id="{12D55330-5340-40D2-A16C-43139D3CEC6F}"/>
              </a:ext>
            </a:extLst>
          </p:cNvPr>
          <p:cNvSpPr>
            <a:spLocks noGrp="1"/>
          </p:cNvSpPr>
          <p:nvPr>
            <p:ph type="body" sz="quarter" idx="88" hasCustomPrompt="1"/>
          </p:nvPr>
        </p:nvSpPr>
        <p:spPr>
          <a:xfrm>
            <a:off x="10205143"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2" name="Text Placeholder 2">
            <a:extLst>
              <a:ext uri="{FF2B5EF4-FFF2-40B4-BE49-F238E27FC236}">
                <a16:creationId xmlns:a16="http://schemas.microsoft.com/office/drawing/2014/main" id="{10805A0D-B6C6-4D59-8119-2224C7CCE348}"/>
              </a:ext>
            </a:extLst>
          </p:cNvPr>
          <p:cNvSpPr>
            <a:spLocks noGrp="1"/>
          </p:cNvSpPr>
          <p:nvPr>
            <p:ph type="body" sz="quarter" idx="89" hasCustomPrompt="1"/>
          </p:nvPr>
        </p:nvSpPr>
        <p:spPr>
          <a:xfrm>
            <a:off x="10205143"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3" name="Text Placeholder 2">
            <a:extLst>
              <a:ext uri="{FF2B5EF4-FFF2-40B4-BE49-F238E27FC236}">
                <a16:creationId xmlns:a16="http://schemas.microsoft.com/office/drawing/2014/main" id="{5554261F-906C-4712-B332-0B97D0F5F6D5}"/>
              </a:ext>
            </a:extLst>
          </p:cNvPr>
          <p:cNvSpPr>
            <a:spLocks noGrp="1"/>
          </p:cNvSpPr>
          <p:nvPr>
            <p:ph type="body" sz="quarter" idx="90" hasCustomPrompt="1"/>
          </p:nvPr>
        </p:nvSpPr>
        <p:spPr>
          <a:xfrm>
            <a:off x="819407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4" name="Text Placeholder 2">
            <a:extLst>
              <a:ext uri="{FF2B5EF4-FFF2-40B4-BE49-F238E27FC236}">
                <a16:creationId xmlns:a16="http://schemas.microsoft.com/office/drawing/2014/main" id="{5F3FC23F-003C-45E7-B780-B8B6AB9E7C02}"/>
              </a:ext>
            </a:extLst>
          </p:cNvPr>
          <p:cNvSpPr>
            <a:spLocks noGrp="1"/>
          </p:cNvSpPr>
          <p:nvPr>
            <p:ph type="body" sz="quarter" idx="91" hasCustomPrompt="1"/>
          </p:nvPr>
        </p:nvSpPr>
        <p:spPr>
          <a:xfrm>
            <a:off x="8194076"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5" name="Text Placeholder 2">
            <a:extLst>
              <a:ext uri="{FF2B5EF4-FFF2-40B4-BE49-F238E27FC236}">
                <a16:creationId xmlns:a16="http://schemas.microsoft.com/office/drawing/2014/main" id="{98CD9FE6-310F-4DD6-B23F-80907FEE6F42}"/>
              </a:ext>
            </a:extLst>
          </p:cNvPr>
          <p:cNvSpPr>
            <a:spLocks noGrp="1"/>
          </p:cNvSpPr>
          <p:nvPr>
            <p:ph type="body" sz="quarter" idx="92" hasCustomPrompt="1"/>
          </p:nvPr>
        </p:nvSpPr>
        <p:spPr>
          <a:xfrm>
            <a:off x="6238745"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6" name="Text Placeholder 2">
            <a:extLst>
              <a:ext uri="{FF2B5EF4-FFF2-40B4-BE49-F238E27FC236}">
                <a16:creationId xmlns:a16="http://schemas.microsoft.com/office/drawing/2014/main" id="{6EDD7F25-B986-4418-98C3-9046580C54D3}"/>
              </a:ext>
            </a:extLst>
          </p:cNvPr>
          <p:cNvSpPr>
            <a:spLocks noGrp="1"/>
          </p:cNvSpPr>
          <p:nvPr>
            <p:ph type="body" sz="quarter" idx="93" hasCustomPrompt="1"/>
          </p:nvPr>
        </p:nvSpPr>
        <p:spPr>
          <a:xfrm>
            <a:off x="6238744"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7" name="Text Placeholder 2">
            <a:extLst>
              <a:ext uri="{FF2B5EF4-FFF2-40B4-BE49-F238E27FC236}">
                <a16:creationId xmlns:a16="http://schemas.microsoft.com/office/drawing/2014/main" id="{33B689AA-4B4A-4E67-ABA1-6094EECBAE7E}"/>
              </a:ext>
            </a:extLst>
          </p:cNvPr>
          <p:cNvSpPr>
            <a:spLocks noGrp="1"/>
          </p:cNvSpPr>
          <p:nvPr>
            <p:ph type="body" sz="quarter" idx="94" hasCustomPrompt="1"/>
          </p:nvPr>
        </p:nvSpPr>
        <p:spPr>
          <a:xfrm>
            <a:off x="422858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8" name="Text Placeholder 2">
            <a:extLst>
              <a:ext uri="{FF2B5EF4-FFF2-40B4-BE49-F238E27FC236}">
                <a16:creationId xmlns:a16="http://schemas.microsoft.com/office/drawing/2014/main" id="{AA3D3682-9A12-4007-B1B7-6E98AF5AF38E}"/>
              </a:ext>
            </a:extLst>
          </p:cNvPr>
          <p:cNvSpPr>
            <a:spLocks noGrp="1"/>
          </p:cNvSpPr>
          <p:nvPr>
            <p:ph type="body" sz="quarter" idx="95" hasCustomPrompt="1"/>
          </p:nvPr>
        </p:nvSpPr>
        <p:spPr>
          <a:xfrm>
            <a:off x="4228586" y="3305954"/>
            <a:ext cx="1731538" cy="254988"/>
          </a:xfrm>
        </p:spPr>
        <p:txBody>
          <a:bodyPr/>
          <a:lstStyle>
            <a:lvl1pPr>
              <a:defRPr sz="1667">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9" name="Text Placeholder 2">
            <a:extLst>
              <a:ext uri="{FF2B5EF4-FFF2-40B4-BE49-F238E27FC236}">
                <a16:creationId xmlns:a16="http://schemas.microsoft.com/office/drawing/2014/main" id="{FB28064F-4EE3-4807-814C-F81144F34D7A}"/>
              </a:ext>
            </a:extLst>
          </p:cNvPr>
          <p:cNvSpPr>
            <a:spLocks noGrp="1"/>
          </p:cNvSpPr>
          <p:nvPr>
            <p:ph type="body" sz="quarter" idx="96" hasCustomPrompt="1"/>
          </p:nvPr>
        </p:nvSpPr>
        <p:spPr>
          <a:xfrm>
            <a:off x="251174" y="5207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0" name="Text Placeholder 2">
            <a:extLst>
              <a:ext uri="{FF2B5EF4-FFF2-40B4-BE49-F238E27FC236}">
                <a16:creationId xmlns:a16="http://schemas.microsoft.com/office/drawing/2014/main" id="{D714B161-8C27-48EE-8956-92888AD197F7}"/>
              </a:ext>
            </a:extLst>
          </p:cNvPr>
          <p:cNvSpPr>
            <a:spLocks noGrp="1"/>
          </p:cNvSpPr>
          <p:nvPr>
            <p:ph type="body" sz="quarter" idx="97" hasCustomPrompt="1"/>
          </p:nvPr>
        </p:nvSpPr>
        <p:spPr>
          <a:xfrm>
            <a:off x="251174" y="482741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1" name="Text Placeholder 2">
            <a:extLst>
              <a:ext uri="{FF2B5EF4-FFF2-40B4-BE49-F238E27FC236}">
                <a16:creationId xmlns:a16="http://schemas.microsoft.com/office/drawing/2014/main" id="{E4274FEB-47C9-4D1B-A4EA-2C674351375B}"/>
              </a:ext>
            </a:extLst>
          </p:cNvPr>
          <p:cNvSpPr>
            <a:spLocks noGrp="1"/>
          </p:cNvSpPr>
          <p:nvPr>
            <p:ph type="body" sz="quarter" idx="98" hasCustomPrompt="1"/>
          </p:nvPr>
        </p:nvSpPr>
        <p:spPr>
          <a:xfrm>
            <a:off x="2237083" y="5207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2" name="Text Placeholder 2">
            <a:extLst>
              <a:ext uri="{FF2B5EF4-FFF2-40B4-BE49-F238E27FC236}">
                <a16:creationId xmlns:a16="http://schemas.microsoft.com/office/drawing/2014/main" id="{D9F8BF7F-0AE9-4EC1-AC9A-586CEEA96CC8}"/>
              </a:ext>
            </a:extLst>
          </p:cNvPr>
          <p:cNvSpPr>
            <a:spLocks noGrp="1"/>
          </p:cNvSpPr>
          <p:nvPr>
            <p:ph type="body" sz="quarter" idx="99" hasCustomPrompt="1"/>
          </p:nvPr>
        </p:nvSpPr>
        <p:spPr>
          <a:xfrm>
            <a:off x="2237083" y="482741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3" name="Text Placeholder 2">
            <a:extLst>
              <a:ext uri="{FF2B5EF4-FFF2-40B4-BE49-F238E27FC236}">
                <a16:creationId xmlns:a16="http://schemas.microsoft.com/office/drawing/2014/main" id="{0BD004BD-5028-43B8-82FB-E46251A93FA2}"/>
              </a:ext>
            </a:extLst>
          </p:cNvPr>
          <p:cNvSpPr>
            <a:spLocks noGrp="1"/>
          </p:cNvSpPr>
          <p:nvPr>
            <p:ph type="body" sz="quarter" idx="100" hasCustomPrompt="1"/>
          </p:nvPr>
        </p:nvSpPr>
        <p:spPr>
          <a:xfrm>
            <a:off x="10205143"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4" name="Text Placeholder 2">
            <a:extLst>
              <a:ext uri="{FF2B5EF4-FFF2-40B4-BE49-F238E27FC236}">
                <a16:creationId xmlns:a16="http://schemas.microsoft.com/office/drawing/2014/main" id="{48E4D7E7-65E7-4547-82F9-10810BE85A46}"/>
              </a:ext>
            </a:extLst>
          </p:cNvPr>
          <p:cNvSpPr>
            <a:spLocks noGrp="1"/>
          </p:cNvSpPr>
          <p:nvPr>
            <p:ph type="body" sz="quarter" idx="101" hasCustomPrompt="1"/>
          </p:nvPr>
        </p:nvSpPr>
        <p:spPr>
          <a:xfrm>
            <a:off x="10205143"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5" name="Text Placeholder 2">
            <a:extLst>
              <a:ext uri="{FF2B5EF4-FFF2-40B4-BE49-F238E27FC236}">
                <a16:creationId xmlns:a16="http://schemas.microsoft.com/office/drawing/2014/main" id="{B4BAA642-9028-4EC9-8D88-8027461C2714}"/>
              </a:ext>
            </a:extLst>
          </p:cNvPr>
          <p:cNvSpPr>
            <a:spLocks noGrp="1"/>
          </p:cNvSpPr>
          <p:nvPr>
            <p:ph type="body" sz="quarter" idx="102" hasCustomPrompt="1"/>
          </p:nvPr>
        </p:nvSpPr>
        <p:spPr>
          <a:xfrm>
            <a:off x="819407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6" name="Text Placeholder 2">
            <a:extLst>
              <a:ext uri="{FF2B5EF4-FFF2-40B4-BE49-F238E27FC236}">
                <a16:creationId xmlns:a16="http://schemas.microsoft.com/office/drawing/2014/main" id="{7DBE6CA7-CDAA-4986-8C10-76A0DBD86A3E}"/>
              </a:ext>
            </a:extLst>
          </p:cNvPr>
          <p:cNvSpPr>
            <a:spLocks noGrp="1"/>
          </p:cNvSpPr>
          <p:nvPr>
            <p:ph type="body" sz="quarter" idx="103" hasCustomPrompt="1"/>
          </p:nvPr>
        </p:nvSpPr>
        <p:spPr>
          <a:xfrm>
            <a:off x="819407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7" name="Text Placeholder 2">
            <a:extLst>
              <a:ext uri="{FF2B5EF4-FFF2-40B4-BE49-F238E27FC236}">
                <a16:creationId xmlns:a16="http://schemas.microsoft.com/office/drawing/2014/main" id="{4EFD5860-CD03-4B21-A75B-B6855B4FA909}"/>
              </a:ext>
            </a:extLst>
          </p:cNvPr>
          <p:cNvSpPr>
            <a:spLocks noGrp="1"/>
          </p:cNvSpPr>
          <p:nvPr>
            <p:ph type="body" sz="quarter" idx="104" hasCustomPrompt="1"/>
          </p:nvPr>
        </p:nvSpPr>
        <p:spPr>
          <a:xfrm>
            <a:off x="6238745"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8" name="Text Placeholder 2">
            <a:extLst>
              <a:ext uri="{FF2B5EF4-FFF2-40B4-BE49-F238E27FC236}">
                <a16:creationId xmlns:a16="http://schemas.microsoft.com/office/drawing/2014/main" id="{2107C94E-81C2-401D-A079-3E56890FA32E}"/>
              </a:ext>
            </a:extLst>
          </p:cNvPr>
          <p:cNvSpPr>
            <a:spLocks noGrp="1"/>
          </p:cNvSpPr>
          <p:nvPr>
            <p:ph type="body" sz="quarter" idx="105" hasCustomPrompt="1"/>
          </p:nvPr>
        </p:nvSpPr>
        <p:spPr>
          <a:xfrm>
            <a:off x="6238744"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9" name="Text Placeholder 2">
            <a:extLst>
              <a:ext uri="{FF2B5EF4-FFF2-40B4-BE49-F238E27FC236}">
                <a16:creationId xmlns:a16="http://schemas.microsoft.com/office/drawing/2014/main" id="{AECBAE79-6CFE-465E-8A30-91DE4058F70F}"/>
              </a:ext>
            </a:extLst>
          </p:cNvPr>
          <p:cNvSpPr>
            <a:spLocks noGrp="1"/>
          </p:cNvSpPr>
          <p:nvPr>
            <p:ph type="body" sz="quarter" idx="106" hasCustomPrompt="1"/>
          </p:nvPr>
        </p:nvSpPr>
        <p:spPr>
          <a:xfrm>
            <a:off x="422858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70" name="Text Placeholder 2">
            <a:extLst>
              <a:ext uri="{FF2B5EF4-FFF2-40B4-BE49-F238E27FC236}">
                <a16:creationId xmlns:a16="http://schemas.microsoft.com/office/drawing/2014/main" id="{746AE503-545A-4C46-9479-7CE78E982E5F}"/>
              </a:ext>
            </a:extLst>
          </p:cNvPr>
          <p:cNvSpPr>
            <a:spLocks noGrp="1"/>
          </p:cNvSpPr>
          <p:nvPr>
            <p:ph type="body" sz="quarter" idx="107" hasCustomPrompt="1"/>
          </p:nvPr>
        </p:nvSpPr>
        <p:spPr>
          <a:xfrm>
            <a:off x="422858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Tree>
    <p:extLst>
      <p:ext uri="{BB962C8B-B14F-4D97-AF65-F5344CB8AC3E}">
        <p14:creationId xmlns:p14="http://schemas.microsoft.com/office/powerpoint/2010/main" val="259257521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Many Topics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pPr lvl="0"/>
            <a:r>
              <a:rPr lang="en-US"/>
              <a:t>Many Topics and Icons</a:t>
            </a:r>
          </a:p>
        </p:txBody>
      </p:sp>
      <p:sp>
        <p:nvSpPr>
          <p:cNvPr id="26" name="Text Placeholder 1">
            <a:extLst>
              <a:ext uri="{FF2B5EF4-FFF2-40B4-BE49-F238E27FC236}">
                <a16:creationId xmlns:a16="http://schemas.microsoft.com/office/drawing/2014/main" id="{90EAD9FE-2EAB-4F58-A581-5C152BE22558}"/>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F5000050-8460-4110-B6A9-E56703DB2CC9}"/>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34" name="Text Placeholder 1">
            <a:extLst>
              <a:ext uri="{FF2B5EF4-FFF2-40B4-BE49-F238E27FC236}">
                <a16:creationId xmlns:a16="http://schemas.microsoft.com/office/drawing/2014/main" id="{3AC07F9D-F82D-4BED-A7E4-8C069974521E}"/>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45" name="Text Placeholder 2">
            <a:extLst>
              <a:ext uri="{FF2B5EF4-FFF2-40B4-BE49-F238E27FC236}">
                <a16:creationId xmlns:a16="http://schemas.microsoft.com/office/drawing/2014/main" id="{87C081EB-8A82-47EA-B920-A3075549D30D}"/>
              </a:ext>
            </a:extLst>
          </p:cNvPr>
          <p:cNvSpPr>
            <a:spLocks noGrp="1"/>
          </p:cNvSpPr>
          <p:nvPr>
            <p:ph type="body" sz="quarter" idx="59" hasCustomPrompt="1"/>
          </p:nvPr>
        </p:nvSpPr>
        <p:spPr>
          <a:xfrm>
            <a:off x="8696740" y="3299897"/>
            <a:ext cx="3251421"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6" name="Text Placeholder 2">
            <a:extLst>
              <a:ext uri="{FF2B5EF4-FFF2-40B4-BE49-F238E27FC236}">
                <a16:creationId xmlns:a16="http://schemas.microsoft.com/office/drawing/2014/main" id="{A8EF654E-2AC6-458C-B0DA-E7D9B7431898}"/>
              </a:ext>
            </a:extLst>
          </p:cNvPr>
          <p:cNvSpPr>
            <a:spLocks noGrp="1"/>
          </p:cNvSpPr>
          <p:nvPr>
            <p:ph type="body" sz="quarter" idx="64" hasCustomPrompt="1"/>
          </p:nvPr>
        </p:nvSpPr>
        <p:spPr>
          <a:xfrm>
            <a:off x="8696740" y="1778000"/>
            <a:ext cx="3251421"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7" name="Text Placeholder 2">
            <a:extLst>
              <a:ext uri="{FF2B5EF4-FFF2-40B4-BE49-F238E27FC236}">
                <a16:creationId xmlns:a16="http://schemas.microsoft.com/office/drawing/2014/main" id="{D1477C88-69D1-46F5-9A91-633647BCFABA}"/>
              </a:ext>
            </a:extLst>
          </p:cNvPr>
          <p:cNvSpPr>
            <a:spLocks noGrp="1"/>
          </p:cNvSpPr>
          <p:nvPr>
            <p:ph type="body" sz="quarter" idx="81" hasCustomPrompt="1"/>
          </p:nvPr>
        </p:nvSpPr>
        <p:spPr>
          <a:xfrm>
            <a:off x="8696740" y="4821381"/>
            <a:ext cx="3251421" cy="126445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8" name="Text Placeholder 1">
            <a:extLst>
              <a:ext uri="{FF2B5EF4-FFF2-40B4-BE49-F238E27FC236}">
                <a16:creationId xmlns:a16="http://schemas.microsoft.com/office/drawing/2014/main" id="{C2B699D2-64B9-40C6-80C9-BCDAB5037356}"/>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1A715DDA-14CE-453A-855E-6615C745A65D}"/>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31AD2F60-D8BB-440C-8E2D-92B37015A15E}"/>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D9A211F4-0FA7-4210-BD10-87A87A2F9770}"/>
              </a:ext>
            </a:extLst>
          </p:cNvPr>
          <p:cNvSpPr>
            <a:spLocks noGrp="1"/>
          </p:cNvSpPr>
          <p:nvPr>
            <p:ph type="body" sz="quarter" idx="85" hasCustomPrompt="1"/>
          </p:nvPr>
        </p:nvSpPr>
        <p:spPr>
          <a:xfrm>
            <a:off x="4724180" y="3299897"/>
            <a:ext cx="3242184" cy="126606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5" name="Text Placeholder 2">
            <a:extLst>
              <a:ext uri="{FF2B5EF4-FFF2-40B4-BE49-F238E27FC236}">
                <a16:creationId xmlns:a16="http://schemas.microsoft.com/office/drawing/2014/main" id="{2B32DC80-DE1A-44E1-A7FD-7EF7A379D458}"/>
              </a:ext>
            </a:extLst>
          </p:cNvPr>
          <p:cNvSpPr>
            <a:spLocks noGrp="1"/>
          </p:cNvSpPr>
          <p:nvPr>
            <p:ph type="body" sz="quarter" idx="86" hasCustomPrompt="1"/>
          </p:nvPr>
        </p:nvSpPr>
        <p:spPr>
          <a:xfrm>
            <a:off x="4724180" y="1778000"/>
            <a:ext cx="3232948"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6" name="Text Placeholder 2">
            <a:extLst>
              <a:ext uri="{FF2B5EF4-FFF2-40B4-BE49-F238E27FC236}">
                <a16:creationId xmlns:a16="http://schemas.microsoft.com/office/drawing/2014/main" id="{7AD340BC-4891-4EE1-86B1-FE29D8C6A0B6}"/>
              </a:ext>
            </a:extLst>
          </p:cNvPr>
          <p:cNvSpPr>
            <a:spLocks noGrp="1"/>
          </p:cNvSpPr>
          <p:nvPr>
            <p:ph type="body" sz="quarter" idx="87" hasCustomPrompt="1"/>
          </p:nvPr>
        </p:nvSpPr>
        <p:spPr>
          <a:xfrm>
            <a:off x="4724180" y="4821381"/>
            <a:ext cx="3242184" cy="1255458"/>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7" name="Text Placeholder 1">
            <a:extLst>
              <a:ext uri="{FF2B5EF4-FFF2-40B4-BE49-F238E27FC236}">
                <a16:creationId xmlns:a16="http://schemas.microsoft.com/office/drawing/2014/main" id="{FA304E43-84F0-48B3-9545-978AC7EF59F9}"/>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8" name="Text Placeholder 1">
            <a:extLst>
              <a:ext uri="{FF2B5EF4-FFF2-40B4-BE49-F238E27FC236}">
                <a16:creationId xmlns:a16="http://schemas.microsoft.com/office/drawing/2014/main" id="{24FF74CD-3108-4475-824F-CE5E68A2137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9" name="Text Placeholder 1">
            <a:extLst>
              <a:ext uri="{FF2B5EF4-FFF2-40B4-BE49-F238E27FC236}">
                <a16:creationId xmlns:a16="http://schemas.microsoft.com/office/drawing/2014/main" id="{DBE983BB-593A-4D52-9C3D-D930BE15CCB5}"/>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60" name="Text Placeholder 2">
            <a:extLst>
              <a:ext uri="{FF2B5EF4-FFF2-40B4-BE49-F238E27FC236}">
                <a16:creationId xmlns:a16="http://schemas.microsoft.com/office/drawing/2014/main" id="{056E6602-CA2F-4093-A780-697F23109EB8}"/>
              </a:ext>
            </a:extLst>
          </p:cNvPr>
          <p:cNvSpPr>
            <a:spLocks noGrp="1"/>
          </p:cNvSpPr>
          <p:nvPr>
            <p:ph type="body" sz="quarter" idx="91" hasCustomPrompt="1"/>
          </p:nvPr>
        </p:nvSpPr>
        <p:spPr>
          <a:xfrm>
            <a:off x="747875" y="3299897"/>
            <a:ext cx="3228380" cy="127210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1" name="Text Placeholder 2">
            <a:extLst>
              <a:ext uri="{FF2B5EF4-FFF2-40B4-BE49-F238E27FC236}">
                <a16:creationId xmlns:a16="http://schemas.microsoft.com/office/drawing/2014/main" id="{17A13654-B020-4425-9918-A312898BA9D6}"/>
              </a:ext>
            </a:extLst>
          </p:cNvPr>
          <p:cNvSpPr>
            <a:spLocks noGrp="1"/>
          </p:cNvSpPr>
          <p:nvPr>
            <p:ph type="body" sz="quarter" idx="92" hasCustomPrompt="1"/>
          </p:nvPr>
        </p:nvSpPr>
        <p:spPr>
          <a:xfrm>
            <a:off x="747874" y="1778000"/>
            <a:ext cx="3223763" cy="127603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2" name="Text Placeholder 2">
            <a:extLst>
              <a:ext uri="{FF2B5EF4-FFF2-40B4-BE49-F238E27FC236}">
                <a16:creationId xmlns:a16="http://schemas.microsoft.com/office/drawing/2014/main" id="{F2B416D2-425E-4CA9-AA4A-077D94443714}"/>
              </a:ext>
            </a:extLst>
          </p:cNvPr>
          <p:cNvSpPr>
            <a:spLocks noGrp="1"/>
          </p:cNvSpPr>
          <p:nvPr>
            <p:ph type="body" sz="quarter" idx="93" hasCustomPrompt="1"/>
          </p:nvPr>
        </p:nvSpPr>
        <p:spPr>
          <a:xfrm>
            <a:off x="747875" y="4821381"/>
            <a:ext cx="3237617"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Tree>
    <p:extLst>
      <p:ext uri="{BB962C8B-B14F-4D97-AF65-F5344CB8AC3E}">
        <p14:creationId xmlns:p14="http://schemas.microsoft.com/office/powerpoint/2010/main" val="416877590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Many Topic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55225" y="257768"/>
            <a:ext cx="11688683" cy="1266233"/>
          </a:xfrm>
        </p:spPr>
        <p:txBody>
          <a:bodyPr/>
          <a:lstStyle>
            <a:lvl1pPr>
              <a:defRPr/>
            </a:lvl1pPr>
          </a:lstStyle>
          <a:p>
            <a:pPr lvl="0"/>
            <a:r>
              <a:rPr lang="en-US"/>
              <a:t>Many Topics and Icons</a:t>
            </a:r>
          </a:p>
        </p:txBody>
      </p:sp>
      <p:sp>
        <p:nvSpPr>
          <p:cNvPr id="21" name="Text Placeholder 1">
            <a:extLst>
              <a:ext uri="{FF2B5EF4-FFF2-40B4-BE49-F238E27FC236}">
                <a16:creationId xmlns:a16="http://schemas.microsoft.com/office/drawing/2014/main" id="{AD4032D1-FD3E-43CC-AB16-CC8F007410BE}"/>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6" name="Text Placeholder 1">
            <a:extLst>
              <a:ext uri="{FF2B5EF4-FFF2-40B4-BE49-F238E27FC236}">
                <a16:creationId xmlns:a16="http://schemas.microsoft.com/office/drawing/2014/main" id="{5390C171-306C-43C1-913B-4B0FDEB4C238}"/>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4825A4EB-F604-4292-ABE7-00089739D77A}"/>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34" name="Text Placeholder 2">
            <a:extLst>
              <a:ext uri="{FF2B5EF4-FFF2-40B4-BE49-F238E27FC236}">
                <a16:creationId xmlns:a16="http://schemas.microsoft.com/office/drawing/2014/main" id="{D0B284A3-BFB6-475C-AB18-DDD020A3BA2F}"/>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9EA47E8F-0B53-4BFE-96A8-361F66BF3E53}"/>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4" name="Text Placeholder 2">
            <a:extLst>
              <a:ext uri="{FF2B5EF4-FFF2-40B4-BE49-F238E27FC236}">
                <a16:creationId xmlns:a16="http://schemas.microsoft.com/office/drawing/2014/main" id="{B943FCB3-0B64-4CA3-AEF3-E999E4D09D63}"/>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5" name="Text Placeholder 1">
            <a:extLst>
              <a:ext uri="{FF2B5EF4-FFF2-40B4-BE49-F238E27FC236}">
                <a16:creationId xmlns:a16="http://schemas.microsoft.com/office/drawing/2014/main" id="{E861AF6C-C4C8-42E2-B164-5A1FF29AB471}"/>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46" name="Text Placeholder 1">
            <a:extLst>
              <a:ext uri="{FF2B5EF4-FFF2-40B4-BE49-F238E27FC236}">
                <a16:creationId xmlns:a16="http://schemas.microsoft.com/office/drawing/2014/main" id="{32253395-76E7-45F1-B8F3-26040BF73F51}"/>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7" name="Text Placeholder 1">
            <a:extLst>
              <a:ext uri="{FF2B5EF4-FFF2-40B4-BE49-F238E27FC236}">
                <a16:creationId xmlns:a16="http://schemas.microsoft.com/office/drawing/2014/main" id="{75C98334-3DD3-4E89-9CB9-346A5D1A3CB3}"/>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8" name="Text Placeholder 2">
            <a:extLst>
              <a:ext uri="{FF2B5EF4-FFF2-40B4-BE49-F238E27FC236}">
                <a16:creationId xmlns:a16="http://schemas.microsoft.com/office/drawing/2014/main" id="{DC0F920A-CDA8-423C-8236-4859F0DA0D02}"/>
              </a:ext>
            </a:extLst>
          </p:cNvPr>
          <p:cNvSpPr>
            <a:spLocks noGrp="1"/>
          </p:cNvSpPr>
          <p:nvPr>
            <p:ph type="body" sz="quarter" idx="85" hasCustomPrompt="1"/>
          </p:nvPr>
        </p:nvSpPr>
        <p:spPr>
          <a:xfrm>
            <a:off x="4724180" y="3299897"/>
            <a:ext cx="3242184" cy="126606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9" name="Text Placeholder 2">
            <a:extLst>
              <a:ext uri="{FF2B5EF4-FFF2-40B4-BE49-F238E27FC236}">
                <a16:creationId xmlns:a16="http://schemas.microsoft.com/office/drawing/2014/main" id="{A3F7FA71-0893-4C81-9AFC-AAAC3A620344}"/>
              </a:ext>
            </a:extLst>
          </p:cNvPr>
          <p:cNvSpPr>
            <a:spLocks noGrp="1"/>
          </p:cNvSpPr>
          <p:nvPr>
            <p:ph type="body" sz="quarter" idx="86" hasCustomPrompt="1"/>
          </p:nvPr>
        </p:nvSpPr>
        <p:spPr>
          <a:xfrm>
            <a:off x="4724180" y="1778000"/>
            <a:ext cx="3232948"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0" name="Text Placeholder 2">
            <a:extLst>
              <a:ext uri="{FF2B5EF4-FFF2-40B4-BE49-F238E27FC236}">
                <a16:creationId xmlns:a16="http://schemas.microsoft.com/office/drawing/2014/main" id="{84DBCC95-5D3F-44D1-AD8B-DDC7C0E0ACC0}"/>
              </a:ext>
            </a:extLst>
          </p:cNvPr>
          <p:cNvSpPr>
            <a:spLocks noGrp="1"/>
          </p:cNvSpPr>
          <p:nvPr>
            <p:ph type="body" sz="quarter" idx="87" hasCustomPrompt="1"/>
          </p:nvPr>
        </p:nvSpPr>
        <p:spPr>
          <a:xfrm>
            <a:off x="4724180" y="4821381"/>
            <a:ext cx="3242184" cy="125545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1" name="Text Placeholder 1">
            <a:extLst>
              <a:ext uri="{FF2B5EF4-FFF2-40B4-BE49-F238E27FC236}">
                <a16:creationId xmlns:a16="http://schemas.microsoft.com/office/drawing/2014/main" id="{B551DF94-B1AB-43C7-A2B9-0854EB6388E5}"/>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FDAF6BC1-D828-4B6B-B577-07725359C4C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490C6B17-FB28-4964-9CA3-05FCA47623F8}"/>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1836128E-D07A-4CD3-B59E-7BB76BED794B}"/>
              </a:ext>
            </a:extLst>
          </p:cNvPr>
          <p:cNvSpPr>
            <a:spLocks noGrp="1"/>
          </p:cNvSpPr>
          <p:nvPr>
            <p:ph type="body" sz="quarter" idx="91" hasCustomPrompt="1"/>
          </p:nvPr>
        </p:nvSpPr>
        <p:spPr>
          <a:xfrm>
            <a:off x="747875" y="3299897"/>
            <a:ext cx="3228380" cy="12721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5" name="Text Placeholder 2">
            <a:extLst>
              <a:ext uri="{FF2B5EF4-FFF2-40B4-BE49-F238E27FC236}">
                <a16:creationId xmlns:a16="http://schemas.microsoft.com/office/drawing/2014/main" id="{983E77CC-F0AE-486C-A7B1-D59999719E81}"/>
              </a:ext>
            </a:extLst>
          </p:cNvPr>
          <p:cNvSpPr>
            <a:spLocks noGrp="1"/>
          </p:cNvSpPr>
          <p:nvPr>
            <p:ph type="body" sz="quarter" idx="92" hasCustomPrompt="1"/>
          </p:nvPr>
        </p:nvSpPr>
        <p:spPr>
          <a:xfrm>
            <a:off x="747874" y="1778000"/>
            <a:ext cx="3223763" cy="127603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6" name="Text Placeholder 2">
            <a:extLst>
              <a:ext uri="{FF2B5EF4-FFF2-40B4-BE49-F238E27FC236}">
                <a16:creationId xmlns:a16="http://schemas.microsoft.com/office/drawing/2014/main" id="{9E013DF5-7BA3-4045-9FF9-E3A26E39A32E}"/>
              </a:ext>
            </a:extLst>
          </p:cNvPr>
          <p:cNvSpPr>
            <a:spLocks noGrp="1"/>
          </p:cNvSpPr>
          <p:nvPr>
            <p:ph type="body" sz="quarter" idx="93" hasCustomPrompt="1"/>
          </p:nvPr>
        </p:nvSpPr>
        <p:spPr>
          <a:xfrm>
            <a:off x="747875" y="4821381"/>
            <a:ext cx="3237617"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385643940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Many Topics (5)">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2726043-EF99-4D15-AA17-C4C42D2B9303}"/>
              </a:ext>
            </a:extLst>
          </p:cNvPr>
          <p:cNvSpPr>
            <a:spLocks noGrp="1"/>
          </p:cNvSpPr>
          <p:nvPr>
            <p:ph type="body" sz="quarter" idx="59" hasCustomPrompt="1"/>
          </p:nvPr>
        </p:nvSpPr>
        <p:spPr>
          <a:xfrm>
            <a:off x="819912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6" name="Text Placeholder 2">
            <a:extLst>
              <a:ext uri="{FF2B5EF4-FFF2-40B4-BE49-F238E27FC236}">
                <a16:creationId xmlns:a16="http://schemas.microsoft.com/office/drawing/2014/main" id="{1F70BC01-916C-4963-A0A9-ED2CDBE4D42D}"/>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9D39B980-24FD-4253-A3B0-A850EBD6AC0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Many Topics</a:t>
            </a:r>
          </a:p>
        </p:txBody>
      </p:sp>
      <p:sp>
        <p:nvSpPr>
          <p:cNvPr id="7" name="Text Placeholder 2">
            <a:extLst>
              <a:ext uri="{FF2B5EF4-FFF2-40B4-BE49-F238E27FC236}">
                <a16:creationId xmlns:a16="http://schemas.microsoft.com/office/drawing/2014/main" id="{B7F1D42C-1485-4867-B7BF-5E502F3F5F10}"/>
              </a:ext>
            </a:extLst>
          </p:cNvPr>
          <p:cNvSpPr>
            <a:spLocks noGrp="1"/>
          </p:cNvSpPr>
          <p:nvPr>
            <p:ph type="body" sz="quarter" idx="82" hasCustomPrompt="1"/>
          </p:nvPr>
        </p:nvSpPr>
        <p:spPr>
          <a:xfrm>
            <a:off x="421894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8D846BF3-5603-46E9-AECE-1EE813B2E5F7}"/>
              </a:ext>
            </a:extLst>
          </p:cNvPr>
          <p:cNvSpPr>
            <a:spLocks noGrp="1"/>
          </p:cNvSpPr>
          <p:nvPr>
            <p:ph type="body" sz="quarter" idx="83" hasCustomPrompt="1"/>
          </p:nvPr>
        </p:nvSpPr>
        <p:spPr>
          <a:xfrm>
            <a:off x="421894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B38CE653-26AA-4280-9394-D5CF1ADFB2FC}"/>
              </a:ext>
            </a:extLst>
          </p:cNvPr>
          <p:cNvSpPr>
            <a:spLocks noGrp="1"/>
          </p:cNvSpPr>
          <p:nvPr>
            <p:ph type="body" sz="quarter" idx="84" hasCustomPrompt="1"/>
          </p:nvPr>
        </p:nvSpPr>
        <p:spPr>
          <a:xfrm>
            <a:off x="421894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0" name="Text Placeholder 2">
            <a:extLst>
              <a:ext uri="{FF2B5EF4-FFF2-40B4-BE49-F238E27FC236}">
                <a16:creationId xmlns:a16="http://schemas.microsoft.com/office/drawing/2014/main" id="{9C056AF6-8CAA-4EBE-A19F-50DEDC7B544B}"/>
              </a:ext>
            </a:extLst>
          </p:cNvPr>
          <p:cNvSpPr>
            <a:spLocks noGrp="1"/>
          </p:cNvSpPr>
          <p:nvPr>
            <p:ph type="body" sz="quarter" idx="85" hasCustomPrompt="1"/>
          </p:nvPr>
        </p:nvSpPr>
        <p:spPr>
          <a:xfrm>
            <a:off x="254000" y="3302698"/>
            <a:ext cx="371475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1" name="Text Placeholder 2">
            <a:extLst>
              <a:ext uri="{FF2B5EF4-FFF2-40B4-BE49-F238E27FC236}">
                <a16:creationId xmlns:a16="http://schemas.microsoft.com/office/drawing/2014/main" id="{036A7E0E-987D-430B-A25D-6A010F1E1C50}"/>
              </a:ext>
            </a:extLst>
          </p:cNvPr>
          <p:cNvSpPr>
            <a:spLocks noGrp="1"/>
          </p:cNvSpPr>
          <p:nvPr>
            <p:ph type="body" sz="quarter" idx="86" hasCustomPrompt="1"/>
          </p:nvPr>
        </p:nvSpPr>
        <p:spPr>
          <a:xfrm>
            <a:off x="254000" y="1778000"/>
            <a:ext cx="371475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D826C66A-D3DB-401E-A96C-24FD19BC64AA}"/>
              </a:ext>
            </a:extLst>
          </p:cNvPr>
          <p:cNvSpPr>
            <a:spLocks noGrp="1"/>
          </p:cNvSpPr>
          <p:nvPr>
            <p:ph type="body" sz="quarter" idx="87" hasCustomPrompt="1"/>
          </p:nvPr>
        </p:nvSpPr>
        <p:spPr>
          <a:xfrm>
            <a:off x="254000" y="4826698"/>
            <a:ext cx="371475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95813895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ext with Large Paragraph">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BBE0221-EF26-48DC-8B7F-DF658A47E90B}"/>
              </a:ext>
            </a:extLst>
          </p:cNvPr>
          <p:cNvSpPr>
            <a:spLocks noGrp="1"/>
          </p:cNvSpPr>
          <p:nvPr>
            <p:ph type="body" sz="quarter" idx="22" hasCustomPrompt="1"/>
          </p:nvPr>
        </p:nvSpPr>
        <p:spPr>
          <a:xfrm>
            <a:off x="4222750" y="1778001"/>
            <a:ext cx="7715250" cy="2793999"/>
          </a:xfrm>
          <a:prstGeom prst="rect">
            <a:avLst/>
          </a:prstGeom>
          <a:effectLst/>
        </p:spPr>
        <p:txBody>
          <a:bodyPr lIns="0" tIns="0" rIns="0" bIns="0">
            <a:noAutofit/>
          </a:bodyPr>
          <a:lstStyle>
            <a:lvl1pPr marL="0" indent="0">
              <a:lnSpc>
                <a:spcPct val="112000"/>
              </a:lnSpc>
              <a:spcBef>
                <a:spcPts val="0"/>
              </a:spcBef>
              <a:buFontTx/>
              <a:buNone/>
              <a:defRPr sz="1667" b="0">
                <a:solidFill>
                  <a:schemeClr val="tx1"/>
                </a:solidFill>
                <a:latin typeface="+mn-lt"/>
                <a:cs typeface="Segoe UI" panose="020B0502040204020203" pitchFamily="34" charset="0"/>
              </a:defRPr>
            </a:lvl1pPr>
          </a:lstStyle>
          <a:p>
            <a:pPr lvl="0"/>
            <a:r>
              <a:rPr lang="en-US"/>
              <a:t>Large body text</a:t>
            </a:r>
          </a:p>
        </p:txBody>
      </p:sp>
      <p:sp>
        <p:nvSpPr>
          <p:cNvPr id="2" name="Title 1">
            <a:extLst>
              <a:ext uri="{FF2B5EF4-FFF2-40B4-BE49-F238E27FC236}">
                <a16:creationId xmlns:a16="http://schemas.microsoft.com/office/drawing/2014/main" id="{A59320DD-7657-4AE8-BDA1-DF89611E74FB}"/>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8" name="Text Placeholder 2">
            <a:extLst>
              <a:ext uri="{FF2B5EF4-FFF2-40B4-BE49-F238E27FC236}">
                <a16:creationId xmlns:a16="http://schemas.microsoft.com/office/drawing/2014/main" id="{D8EC8650-14CA-49C8-AEA9-19C17166C724}"/>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9" name="Text Placeholder 13">
            <a:extLst>
              <a:ext uri="{FF2B5EF4-FFF2-40B4-BE49-F238E27FC236}">
                <a16:creationId xmlns:a16="http://schemas.microsoft.com/office/drawing/2014/main" id="{388982A7-EEA8-4F92-8D71-72D67047AE2D}"/>
              </a:ext>
            </a:extLst>
          </p:cNvPr>
          <p:cNvSpPr>
            <a:spLocks noGrp="1"/>
          </p:cNvSpPr>
          <p:nvPr>
            <p:ph type="body" sz="quarter" idx="27" hasCustomPrompt="1"/>
          </p:nvPr>
        </p:nvSpPr>
        <p:spPr>
          <a:xfrm>
            <a:off x="4226560" y="4826001"/>
            <a:ext cx="3728720" cy="1273919"/>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84759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ext Grid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2288" cy="5828073"/>
          </a:xfrm>
        </p:spPr>
        <p:txBody>
          <a:bodyPr/>
          <a:lstStyle>
            <a:lvl1pPr>
              <a:defRPr/>
            </a:lvl1pPr>
          </a:lstStyle>
          <a:p>
            <a:r>
              <a:rPr lang="en-US"/>
              <a:t>This is a Title</a:t>
            </a:r>
          </a:p>
        </p:txBody>
      </p:sp>
      <p:sp>
        <p:nvSpPr>
          <p:cNvPr id="16" name="Text Placeholder 2">
            <a:extLst>
              <a:ext uri="{FF2B5EF4-FFF2-40B4-BE49-F238E27FC236}">
                <a16:creationId xmlns:a16="http://schemas.microsoft.com/office/drawing/2014/main" id="{2E0DEFA9-4A65-4FAE-9A4E-E4B3C073566E}"/>
              </a:ext>
            </a:extLst>
          </p:cNvPr>
          <p:cNvSpPr>
            <a:spLocks noGrp="1"/>
          </p:cNvSpPr>
          <p:nvPr>
            <p:ph type="body" sz="quarter" idx="28" hasCustomPrompt="1"/>
          </p:nvPr>
        </p:nvSpPr>
        <p:spPr>
          <a:xfrm>
            <a:off x="8199120" y="1778000"/>
            <a:ext cx="3728720" cy="125984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7" name="Text Placeholder 13">
            <a:extLst>
              <a:ext uri="{FF2B5EF4-FFF2-40B4-BE49-F238E27FC236}">
                <a16:creationId xmlns:a16="http://schemas.microsoft.com/office/drawing/2014/main" id="{A827CCD2-24F5-4C17-8DE5-002A15A74657}"/>
              </a:ext>
            </a:extLst>
          </p:cNvPr>
          <p:cNvSpPr>
            <a:spLocks noGrp="1"/>
          </p:cNvSpPr>
          <p:nvPr>
            <p:ph type="body" sz="quarter" idx="29" hasCustomPrompt="1"/>
          </p:nvPr>
        </p:nvSpPr>
        <p:spPr>
          <a:xfrm>
            <a:off x="4226560" y="1776677"/>
            <a:ext cx="3728720" cy="125874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8" name="Text Placeholder 2">
            <a:extLst>
              <a:ext uri="{FF2B5EF4-FFF2-40B4-BE49-F238E27FC236}">
                <a16:creationId xmlns:a16="http://schemas.microsoft.com/office/drawing/2014/main" id="{7566FBD6-780A-4ECC-98BF-0944F9002D37}"/>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9" name="Text Placeholder 13">
            <a:extLst>
              <a:ext uri="{FF2B5EF4-FFF2-40B4-BE49-F238E27FC236}">
                <a16:creationId xmlns:a16="http://schemas.microsoft.com/office/drawing/2014/main" id="{22383F53-E4EB-48BD-8299-6EF4BC367DB9}"/>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20" name="Text Placeholder 2">
            <a:extLst>
              <a:ext uri="{FF2B5EF4-FFF2-40B4-BE49-F238E27FC236}">
                <a16:creationId xmlns:a16="http://schemas.microsoft.com/office/drawing/2014/main" id="{EDEB8876-86CE-4769-A982-0D9B714B89CE}"/>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21" name="Text Placeholder 13">
            <a:extLst>
              <a:ext uri="{FF2B5EF4-FFF2-40B4-BE49-F238E27FC236}">
                <a16:creationId xmlns:a16="http://schemas.microsoft.com/office/drawing/2014/main" id="{681C4D54-CAD6-4B4C-BA75-C0D65DB74EDC}"/>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4123837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Split Grid">
    <p:spTree>
      <p:nvGrpSpPr>
        <p:cNvPr id="1" name=""/>
        <p:cNvGrpSpPr/>
        <p:nvPr/>
      </p:nvGrpSpPr>
      <p:grpSpPr>
        <a:xfrm>
          <a:off x="0" y="0"/>
          <a:ext cx="0" cy="0"/>
          <a:chOff x="0" y="0"/>
          <a:chExt cx="0" cy="0"/>
        </a:xfrm>
      </p:grpSpPr>
      <p:sp>
        <p:nvSpPr>
          <p:cNvPr id="13" name="Picture Placeholder 17"/>
          <p:cNvSpPr>
            <a:spLocks noGrp="1"/>
          </p:cNvSpPr>
          <p:nvPr>
            <p:ph type="pic" sz="quarter" idx="22" hasCustomPrompt="1"/>
          </p:nvPr>
        </p:nvSpPr>
        <p:spPr>
          <a:xfrm>
            <a:off x="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7" name="Picture Placeholder 17"/>
          <p:cNvSpPr>
            <a:spLocks noGrp="1"/>
          </p:cNvSpPr>
          <p:nvPr>
            <p:ph type="pic" sz="quarter" idx="23" hasCustomPrompt="1"/>
          </p:nvPr>
        </p:nvSpPr>
        <p:spPr>
          <a:xfrm>
            <a:off x="609600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8" name="Picture Placeholder 17"/>
          <p:cNvSpPr>
            <a:spLocks noGrp="1"/>
          </p:cNvSpPr>
          <p:nvPr>
            <p:ph type="pic" sz="quarter" idx="24" hasCustomPrompt="1"/>
          </p:nvPr>
        </p:nvSpPr>
        <p:spPr>
          <a:xfrm>
            <a:off x="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9" name="Picture Placeholder 17"/>
          <p:cNvSpPr>
            <a:spLocks noGrp="1"/>
          </p:cNvSpPr>
          <p:nvPr>
            <p:ph type="pic" sz="quarter" idx="25" hasCustomPrompt="1"/>
          </p:nvPr>
        </p:nvSpPr>
        <p:spPr>
          <a:xfrm>
            <a:off x="609600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3389020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ext Grid (2)">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3B1A86A-3B2D-49A2-B7BD-920DEA426F53}"/>
              </a:ext>
            </a:extLst>
          </p:cNvPr>
          <p:cNvSpPr>
            <a:spLocks noGrp="1"/>
          </p:cNvSpPr>
          <p:nvPr>
            <p:ph type="body" sz="quarter" idx="29" hasCustomPrompt="1"/>
          </p:nvPr>
        </p:nvSpPr>
        <p:spPr>
          <a:xfrm>
            <a:off x="4226560" y="1778000"/>
            <a:ext cx="7711441" cy="1257422"/>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1"/>
            <a:r>
              <a:rPr lang="en-US"/>
              <a:t>This is a paragraph of overview text</a:t>
            </a:r>
          </a:p>
        </p:txBody>
      </p:sp>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10" name="Text Placeholder 2">
            <a:extLst>
              <a:ext uri="{FF2B5EF4-FFF2-40B4-BE49-F238E27FC236}">
                <a16:creationId xmlns:a16="http://schemas.microsoft.com/office/drawing/2014/main" id="{3DF9E219-FA21-4AC8-B14A-31EAF9DD2ED9}"/>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3" name="Text Placeholder 13">
            <a:extLst>
              <a:ext uri="{FF2B5EF4-FFF2-40B4-BE49-F238E27FC236}">
                <a16:creationId xmlns:a16="http://schemas.microsoft.com/office/drawing/2014/main" id="{75FA94CB-613E-42D5-BA53-30D57C9C746D}"/>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4" name="Text Placeholder 2">
            <a:extLst>
              <a:ext uri="{FF2B5EF4-FFF2-40B4-BE49-F238E27FC236}">
                <a16:creationId xmlns:a16="http://schemas.microsoft.com/office/drawing/2014/main" id="{BEB1BFA7-8C2D-4A72-80C0-8AE4F34B996A}"/>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6" name="Text Placeholder 13">
            <a:extLst>
              <a:ext uri="{FF2B5EF4-FFF2-40B4-BE49-F238E27FC236}">
                <a16:creationId xmlns:a16="http://schemas.microsoft.com/office/drawing/2014/main" id="{8B1CE4F6-9406-4A03-80D1-286D92C7C3C9}"/>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153468699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Double Title and Descriptions">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4F4C3A3-7751-4BF1-93B2-F071E0D575CF}"/>
              </a:ext>
            </a:extLst>
          </p:cNvPr>
          <p:cNvSpPr>
            <a:spLocks noGrp="1"/>
          </p:cNvSpPr>
          <p:nvPr>
            <p:ph type="body" sz="quarter" idx="25" hasCustomPrompt="1"/>
          </p:nvPr>
        </p:nvSpPr>
        <p:spPr>
          <a:xfrm>
            <a:off x="246463" y="3299728"/>
            <a:ext cx="5717458" cy="2796273"/>
          </a:xfrm>
          <a:prstGeom prst="rect">
            <a:avLst/>
          </a:prstGeom>
          <a:noFill/>
          <a:effectLst/>
        </p:spPr>
        <p:txBody>
          <a:bodyPr lIns="0" tIns="0" rIns="0" bIns="0">
            <a:noAutofit/>
          </a:bodyPr>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2" name="Title 1">
            <a:extLst>
              <a:ext uri="{FF2B5EF4-FFF2-40B4-BE49-F238E27FC236}">
                <a16:creationId xmlns:a16="http://schemas.microsoft.com/office/drawing/2014/main" id="{AA804E6D-0E9F-4273-B9A8-E3A20AC6956A}"/>
              </a:ext>
            </a:extLst>
          </p:cNvPr>
          <p:cNvSpPr>
            <a:spLocks noGrp="1"/>
          </p:cNvSpPr>
          <p:nvPr>
            <p:ph type="title" hasCustomPrompt="1"/>
          </p:nvPr>
        </p:nvSpPr>
        <p:spPr>
          <a:xfrm>
            <a:off x="246463" y="257768"/>
            <a:ext cx="5722538" cy="1266233"/>
          </a:xfrm>
        </p:spPr>
        <p:txBody>
          <a:bodyPr/>
          <a:lstStyle>
            <a:lvl1pPr>
              <a:defRPr/>
            </a:lvl1pPr>
          </a:lstStyle>
          <a:p>
            <a:r>
              <a:rPr lang="en-US"/>
              <a:t>This is a Title</a:t>
            </a:r>
          </a:p>
        </p:txBody>
      </p:sp>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Tree>
    <p:extLst>
      <p:ext uri="{BB962C8B-B14F-4D97-AF65-F5344CB8AC3E}">
        <p14:creationId xmlns:p14="http://schemas.microsoft.com/office/powerpoint/2010/main" val="404064196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2BA6F-E988-47D4-9034-712CD7A598CD}"/>
              </a:ext>
            </a:extLst>
          </p:cNvPr>
          <p:cNvSpPr>
            <a:spLocks noGrp="1"/>
          </p:cNvSpPr>
          <p:nvPr>
            <p:ph type="title" hasCustomPrompt="1"/>
          </p:nvPr>
        </p:nvSpPr>
        <p:spPr>
          <a:xfrm>
            <a:off x="246463" y="257768"/>
            <a:ext cx="3722288" cy="5838233"/>
          </a:xfrm>
        </p:spPr>
        <p:txBody>
          <a:bodyPr/>
          <a:lstStyle>
            <a:lvl1pPr>
              <a:defRPr/>
            </a:lvl1pPr>
          </a:lstStyle>
          <a:p>
            <a:r>
              <a:rPr lang="en-US"/>
              <a:t>Code Snippet</a:t>
            </a:r>
          </a:p>
        </p:txBody>
      </p:sp>
      <p:sp>
        <p:nvSpPr>
          <p:cNvPr id="5" name="Text Placeholder 13">
            <a:extLst>
              <a:ext uri="{FF2B5EF4-FFF2-40B4-BE49-F238E27FC236}">
                <a16:creationId xmlns:a16="http://schemas.microsoft.com/office/drawing/2014/main" id="{4FE04944-CAAD-493E-8304-9D4F00BEB94C}"/>
              </a:ext>
            </a:extLst>
          </p:cNvPr>
          <p:cNvSpPr>
            <a:spLocks noGrp="1"/>
          </p:cNvSpPr>
          <p:nvPr>
            <p:ph type="body" sz="quarter" idx="22" hasCustomPrompt="1"/>
          </p:nvPr>
        </p:nvSpPr>
        <p:spPr>
          <a:xfrm>
            <a:off x="4222750" y="1778000"/>
            <a:ext cx="7715250" cy="4318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74024124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23B5-6EFB-43A2-8663-199B40FB3282}"/>
              </a:ext>
            </a:extLst>
          </p:cNvPr>
          <p:cNvSpPr>
            <a:spLocks noGrp="1"/>
          </p:cNvSpPr>
          <p:nvPr>
            <p:ph type="title" hasCustomPrompt="1"/>
          </p:nvPr>
        </p:nvSpPr>
        <p:spPr>
          <a:xfrm>
            <a:off x="246463" y="257768"/>
            <a:ext cx="3722288" cy="5828073"/>
          </a:xfrm>
        </p:spPr>
        <p:txBody>
          <a:bodyPr/>
          <a:lstStyle>
            <a:lvl1pPr>
              <a:defRPr/>
            </a:lvl1pPr>
          </a:lstStyle>
          <a:p>
            <a:r>
              <a:rPr lang="en-US"/>
              <a:t>Code Snippet</a:t>
            </a:r>
          </a:p>
        </p:txBody>
      </p:sp>
      <p:sp>
        <p:nvSpPr>
          <p:cNvPr id="9" name="Text Placeholder 2">
            <a:extLst>
              <a:ext uri="{FF2B5EF4-FFF2-40B4-BE49-F238E27FC236}">
                <a16:creationId xmlns:a16="http://schemas.microsoft.com/office/drawing/2014/main" id="{629CD22E-9801-4A01-92AC-79D7A35BADF2}"/>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13">
            <a:extLst>
              <a:ext uri="{FF2B5EF4-FFF2-40B4-BE49-F238E27FC236}">
                <a16:creationId xmlns:a16="http://schemas.microsoft.com/office/drawing/2014/main" id="{1ECF6D9D-5241-45D9-A463-2B0DC3C0ACFF}"/>
              </a:ext>
            </a:extLst>
          </p:cNvPr>
          <p:cNvSpPr>
            <a:spLocks noGrp="1"/>
          </p:cNvSpPr>
          <p:nvPr>
            <p:ph type="body" sz="quarter" idx="27" hasCustomPrompt="1"/>
          </p:nvPr>
        </p:nvSpPr>
        <p:spPr>
          <a:xfrm>
            <a:off x="4226560" y="4822786"/>
            <a:ext cx="3728720" cy="1273215"/>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6" name="Text Placeholder 13">
            <a:extLst>
              <a:ext uri="{FF2B5EF4-FFF2-40B4-BE49-F238E27FC236}">
                <a16:creationId xmlns:a16="http://schemas.microsoft.com/office/drawing/2014/main" id="{5DA61134-E866-47C7-BE13-B713FCA43F6A}"/>
              </a:ext>
            </a:extLst>
          </p:cNvPr>
          <p:cNvSpPr>
            <a:spLocks noGrp="1"/>
          </p:cNvSpPr>
          <p:nvPr>
            <p:ph type="body" sz="quarter" idx="22" hasCustomPrompt="1"/>
          </p:nvPr>
        </p:nvSpPr>
        <p:spPr>
          <a:xfrm>
            <a:off x="4222750" y="1778000"/>
            <a:ext cx="7715250" cy="2794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157782795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 Column Text ">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9A7A9A8-484F-4F1F-8D5F-ECCE9B44CA4E}"/>
              </a:ext>
            </a:extLst>
          </p:cNvPr>
          <p:cNvSpPr>
            <a:spLocks noGrp="1"/>
          </p:cNvSpPr>
          <p:nvPr>
            <p:ph type="body" sz="quarter" idx="20" hasCustomPrompt="1"/>
          </p:nvPr>
        </p:nvSpPr>
        <p:spPr>
          <a:xfrm>
            <a:off x="10190480" y="1778000"/>
            <a:ext cx="1747521" cy="4328160"/>
          </a:xfrm>
          <a:prstGeom prst="rect">
            <a:avLst/>
          </a:prstGeom>
          <a:effectLst/>
        </p:spPr>
        <p:txBody>
          <a:bodyPr lIns="0" tIns="0" rIns="0" bIns="0">
            <a:normAutofit/>
          </a:bodyPr>
          <a:lstStyle>
            <a:lvl1pPr marL="0" indent="0" algn="just">
              <a:lnSpc>
                <a:spcPct val="112000"/>
              </a:lnSpc>
              <a:spcBef>
                <a:spcPts val="0"/>
              </a:spcBef>
              <a:buFontTx/>
              <a:buNone/>
              <a:defRPr sz="833" b="0">
                <a:solidFill>
                  <a:schemeClr val="bg1">
                    <a:lumMod val="65000"/>
                  </a:schemeClr>
                </a:solidFill>
                <a:latin typeface="Segoe UI" panose="020B0502040204020203" pitchFamily="34" charset="0"/>
                <a:cs typeface="Segoe UI" panose="020B0502040204020203" pitchFamily="34" charset="0"/>
              </a:defRPr>
            </a:lvl1pPr>
          </a:lstStyle>
          <a:p>
            <a:pPr lvl="0"/>
            <a:r>
              <a:rPr lang="en-US"/>
              <a:t>This is a line of detail descriptions. For more than fifty years, engineers have operationalized their work. Now it’s time for design to realize it’s full potential and join them for the ride.</a:t>
            </a:r>
          </a:p>
        </p:txBody>
      </p:sp>
      <p:sp>
        <p:nvSpPr>
          <p:cNvPr id="6" name="Text Placeholder 13">
            <a:extLst>
              <a:ext uri="{FF2B5EF4-FFF2-40B4-BE49-F238E27FC236}">
                <a16:creationId xmlns:a16="http://schemas.microsoft.com/office/drawing/2014/main" id="{7DA3C702-41D4-428D-9EC5-1CBA989C3C1E}"/>
              </a:ext>
            </a:extLst>
          </p:cNvPr>
          <p:cNvSpPr>
            <a:spLocks noGrp="1"/>
          </p:cNvSpPr>
          <p:nvPr>
            <p:ph type="body" sz="quarter" idx="19" hasCustomPrompt="1"/>
          </p:nvPr>
        </p:nvSpPr>
        <p:spPr>
          <a:xfrm>
            <a:off x="4215115" y="1778000"/>
            <a:ext cx="5722635" cy="4307840"/>
          </a:xfrm>
          <a:prstGeom prst="rect">
            <a:avLst/>
          </a:prstGeom>
          <a:effectLst/>
        </p:spPr>
        <p:txBody>
          <a:bodyPr lIns="0" tIns="0" rIns="0" bIns="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p:txBody>
      </p:sp>
      <p:sp>
        <p:nvSpPr>
          <p:cNvPr id="3" name="Title 2">
            <a:extLst>
              <a:ext uri="{FF2B5EF4-FFF2-40B4-BE49-F238E27FC236}">
                <a16:creationId xmlns:a16="http://schemas.microsoft.com/office/drawing/2014/main" id="{C49AD1CB-DD30-494B-B551-2D27712BEB6D}"/>
              </a:ext>
            </a:extLst>
          </p:cNvPr>
          <p:cNvSpPr>
            <a:spLocks noGrp="1"/>
          </p:cNvSpPr>
          <p:nvPr>
            <p:ph type="title" hasCustomPrompt="1"/>
          </p:nvPr>
        </p:nvSpPr>
        <p:spPr>
          <a:xfrm>
            <a:off x="246463" y="257768"/>
            <a:ext cx="3726098" cy="5838233"/>
          </a:xfrm>
        </p:spPr>
        <p:txBody>
          <a:bodyPr/>
          <a:lstStyle>
            <a:lvl1pPr>
              <a:defRPr/>
            </a:lvl1pPr>
          </a:lstStyle>
          <a:p>
            <a:r>
              <a:rPr lang="en-US"/>
              <a:t>One Column Text and Detail</a:t>
            </a:r>
          </a:p>
        </p:txBody>
      </p:sp>
    </p:spTree>
    <p:extLst>
      <p:ext uri="{BB962C8B-B14F-4D97-AF65-F5344CB8AC3E}">
        <p14:creationId xmlns:p14="http://schemas.microsoft.com/office/powerpoint/2010/main" val="206246911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2"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 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Two Column Text</a:t>
            </a:r>
          </a:p>
        </p:txBody>
      </p:sp>
    </p:spTree>
    <p:extLst>
      <p:ext uri="{BB962C8B-B14F-4D97-AF65-F5344CB8AC3E}">
        <p14:creationId xmlns:p14="http://schemas.microsoft.com/office/powerpoint/2010/main" val="102867294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4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4"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a:p>
            <a:pPr lvl="0"/>
            <a:r>
              <a:rPr lang="en-US"/>
              <a:t>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Four Column Text</a:t>
            </a:r>
          </a:p>
        </p:txBody>
      </p:sp>
    </p:spTree>
    <p:extLst>
      <p:ext uri="{BB962C8B-B14F-4D97-AF65-F5344CB8AC3E}">
        <p14:creationId xmlns:p14="http://schemas.microsoft.com/office/powerpoint/2010/main" val="104973844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Image &amp; Text (1)">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D369EE12-C2F3-42D9-A767-AA81C504911E}"/>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5" name="Picture Placeholder 4">
            <a:extLst>
              <a:ext uri="{FF2B5EF4-FFF2-40B4-BE49-F238E27FC236}">
                <a16:creationId xmlns:a16="http://schemas.microsoft.com/office/drawing/2014/main" id="{4B228283-0025-42D2-849C-B7975901872B}"/>
              </a:ext>
            </a:extLst>
          </p:cNvPr>
          <p:cNvSpPr>
            <a:spLocks noGrp="1"/>
          </p:cNvSpPr>
          <p:nvPr>
            <p:ph type="pic" sz="quarter" idx="20"/>
          </p:nvPr>
        </p:nvSpPr>
        <p:spPr>
          <a:xfrm>
            <a:off x="254000" y="1778000"/>
            <a:ext cx="11684000" cy="4318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6" name="Title 5">
            <a:extLst>
              <a:ext uri="{FF2B5EF4-FFF2-40B4-BE49-F238E27FC236}">
                <a16:creationId xmlns:a16="http://schemas.microsoft.com/office/drawing/2014/main" id="{A764ED0F-B5AF-4439-BA80-EBFC6EF01B2F}"/>
              </a:ext>
            </a:extLst>
          </p:cNvPr>
          <p:cNvSpPr>
            <a:spLocks noGrp="1"/>
          </p:cNvSpPr>
          <p:nvPr>
            <p:ph type="title" hasCustomPrompt="1"/>
          </p:nvPr>
        </p:nvSpPr>
        <p:spPr>
          <a:xfrm>
            <a:off x="254001" y="257768"/>
            <a:ext cx="5715000" cy="1266233"/>
          </a:xfrm>
        </p:spPr>
        <p:txBody>
          <a:bodyPr/>
          <a:lstStyle>
            <a:lvl1pPr>
              <a:defRPr/>
            </a:lvl1pPr>
          </a:lstStyle>
          <a:p>
            <a:r>
              <a:rPr lang="en-US"/>
              <a:t>Image</a:t>
            </a:r>
          </a:p>
        </p:txBody>
      </p:sp>
    </p:spTree>
    <p:extLst>
      <p:ext uri="{BB962C8B-B14F-4D97-AF65-F5344CB8AC3E}">
        <p14:creationId xmlns:p14="http://schemas.microsoft.com/office/powerpoint/2010/main" val="324044128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Image &amp; Text (2)">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407759186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Image &amp; Text (3)">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8"/>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512867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9" name="Media Placeholder 8"/>
          <p:cNvSpPr>
            <a:spLocks noGrp="1"/>
          </p:cNvSpPr>
          <p:nvPr>
            <p:ph type="media" sz="quarter" idx="11" hasCustomPrompt="1"/>
          </p:nvPr>
        </p:nvSpPr>
        <p:spPr>
          <a:xfrm>
            <a:off x="0" y="0"/>
            <a:ext cx="12192000" cy="6858000"/>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r>
              <a:rPr lang="en-US"/>
              <a:t>Insert Video Here</a:t>
            </a:r>
          </a:p>
        </p:txBody>
      </p:sp>
    </p:spTree>
    <p:extLst>
      <p:ext uri="{BB962C8B-B14F-4D97-AF65-F5344CB8AC3E}">
        <p14:creationId xmlns:p14="http://schemas.microsoft.com/office/powerpoint/2010/main" val="257579928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Image &amp; Text (4)">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D08C1FE-BB18-4ADB-9E14-9ADB909A3DEF}"/>
              </a:ext>
            </a:extLst>
          </p:cNvPr>
          <p:cNvSpPr>
            <a:spLocks noGrp="1"/>
          </p:cNvSpPr>
          <p:nvPr>
            <p:ph type="pic" sz="quarter" idx="33"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
        <p:nvSpPr>
          <p:cNvPr id="4" name="Text Placeholder 2">
            <a:extLst>
              <a:ext uri="{FF2B5EF4-FFF2-40B4-BE49-F238E27FC236}">
                <a16:creationId xmlns:a16="http://schemas.microsoft.com/office/drawing/2014/main" id="{0F2036BF-E7C9-4D59-9BD8-61E00E0534C6}"/>
              </a:ext>
            </a:extLst>
          </p:cNvPr>
          <p:cNvSpPr>
            <a:spLocks noGrp="1"/>
          </p:cNvSpPr>
          <p:nvPr>
            <p:ph type="body" sz="quarter" idx="31" hasCustomPrompt="1"/>
          </p:nvPr>
        </p:nvSpPr>
        <p:spPr>
          <a:xfrm>
            <a:off x="247557" y="4822658"/>
            <a:ext cx="3722864" cy="126331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03717196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Image &amp; Text (5)">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56D0802-2D71-4E91-B088-BB33DF9F2B61}"/>
              </a:ext>
            </a:extLst>
          </p:cNvPr>
          <p:cNvSpPr>
            <a:spLocks noGrp="1"/>
          </p:cNvSpPr>
          <p:nvPr>
            <p:ph type="body" sz="quarter" idx="31" hasCustomPrompt="1"/>
          </p:nvPr>
        </p:nvSpPr>
        <p:spPr>
          <a:xfrm>
            <a:off x="247558" y="4826000"/>
            <a:ext cx="3718515"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8" name="Picture Placeholder 4">
            <a:extLst>
              <a:ext uri="{FF2B5EF4-FFF2-40B4-BE49-F238E27FC236}">
                <a16:creationId xmlns:a16="http://schemas.microsoft.com/office/drawing/2014/main" id="{21928DA4-2041-4839-8115-ABA42C455822}"/>
              </a:ext>
            </a:extLst>
          </p:cNvPr>
          <p:cNvSpPr>
            <a:spLocks noGrp="1"/>
          </p:cNvSpPr>
          <p:nvPr>
            <p:ph type="pic" sz="quarter" idx="37"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Tree>
    <p:extLst>
      <p:ext uri="{BB962C8B-B14F-4D97-AF65-F5344CB8AC3E}">
        <p14:creationId xmlns:p14="http://schemas.microsoft.com/office/powerpoint/2010/main" val="35324253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Image &amp; Tex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B8E7-AC83-4078-91FB-5286FB36437E}"/>
              </a:ext>
            </a:extLst>
          </p:cNvPr>
          <p:cNvSpPr>
            <a:spLocks noGrp="1"/>
          </p:cNvSpPr>
          <p:nvPr>
            <p:ph type="title" hasCustomPrompt="1"/>
          </p:nvPr>
        </p:nvSpPr>
        <p:spPr>
          <a:xfrm>
            <a:off x="246463" y="257767"/>
            <a:ext cx="5722538" cy="1266233"/>
          </a:xfrm>
        </p:spPr>
        <p:txBody>
          <a:bodyPr/>
          <a:lstStyle>
            <a:lvl1pPr>
              <a:defRPr/>
            </a:lvl1pPr>
          </a:lstStyle>
          <a:p>
            <a:r>
              <a:rPr lang="en-US"/>
              <a:t>This is a Title</a:t>
            </a:r>
          </a:p>
        </p:txBody>
      </p:sp>
      <p:sp>
        <p:nvSpPr>
          <p:cNvPr id="12" name="Picture Placeholder 4">
            <a:extLst>
              <a:ext uri="{FF2B5EF4-FFF2-40B4-BE49-F238E27FC236}">
                <a16:creationId xmlns:a16="http://schemas.microsoft.com/office/drawing/2014/main" id="{AFAD7365-7B76-464B-AD0B-A379E25CD36F}"/>
              </a:ext>
            </a:extLst>
          </p:cNvPr>
          <p:cNvSpPr>
            <a:spLocks noGrp="1"/>
          </p:cNvSpPr>
          <p:nvPr>
            <p:ph type="pic" sz="quarter" idx="37" hasCustomPrompt="1"/>
          </p:nvPr>
        </p:nvSpPr>
        <p:spPr>
          <a:xfrm>
            <a:off x="6223001" y="4826001"/>
            <a:ext cx="1748503"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829F13FB-7FED-46C6-9EEA-CDFDFDE430F5}"/>
              </a:ext>
            </a:extLst>
          </p:cNvPr>
          <p:cNvSpPr>
            <a:spLocks noGrp="1"/>
          </p:cNvSpPr>
          <p:nvPr>
            <p:ph type="pic" sz="quarter" idx="40" hasCustomPrompt="1"/>
          </p:nvPr>
        </p:nvSpPr>
        <p:spPr>
          <a:xfrm>
            <a:off x="8191500" y="4826001"/>
            <a:ext cx="175629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EF9C5A73-3461-40FE-AA33-E63487BEE574}"/>
              </a:ext>
            </a:extLst>
          </p:cNvPr>
          <p:cNvSpPr>
            <a:spLocks noGrp="1"/>
          </p:cNvSpPr>
          <p:nvPr>
            <p:ph type="pic" sz="quarter" idx="43" hasCustomPrompt="1"/>
          </p:nvPr>
        </p:nvSpPr>
        <p:spPr>
          <a:xfrm>
            <a:off x="10209505" y="4826001"/>
            <a:ext cx="173018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7" name="Text Placeholder 2">
            <a:extLst>
              <a:ext uri="{FF2B5EF4-FFF2-40B4-BE49-F238E27FC236}">
                <a16:creationId xmlns:a16="http://schemas.microsoft.com/office/drawing/2014/main" id="{CC19771B-5F6D-4438-96B8-511AD0C21BFA}"/>
              </a:ext>
            </a:extLst>
          </p:cNvPr>
          <p:cNvSpPr>
            <a:spLocks noGrp="1"/>
          </p:cNvSpPr>
          <p:nvPr>
            <p:ph type="body" sz="quarter" idx="31" hasCustomPrompt="1"/>
          </p:nvPr>
        </p:nvSpPr>
        <p:spPr>
          <a:xfrm>
            <a:off x="254000" y="1778000"/>
            <a:ext cx="3716421" cy="4318000"/>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9" name="Text Placeholder 2">
            <a:extLst>
              <a:ext uri="{FF2B5EF4-FFF2-40B4-BE49-F238E27FC236}">
                <a16:creationId xmlns:a16="http://schemas.microsoft.com/office/drawing/2014/main" id="{5BA63513-35AC-4BC2-A454-2FE2181A6B02}"/>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
        <p:nvSpPr>
          <p:cNvPr id="4" name="Picture Placeholder 3">
            <a:extLst>
              <a:ext uri="{FF2B5EF4-FFF2-40B4-BE49-F238E27FC236}">
                <a16:creationId xmlns:a16="http://schemas.microsoft.com/office/drawing/2014/main" id="{5EE749D1-6567-4D69-A780-DA12D8BE18D4}"/>
              </a:ext>
            </a:extLst>
          </p:cNvPr>
          <p:cNvSpPr>
            <a:spLocks noGrp="1"/>
          </p:cNvSpPr>
          <p:nvPr>
            <p:ph type="pic" sz="quarter" idx="51" hasCustomPrompt="1"/>
          </p:nvPr>
        </p:nvSpPr>
        <p:spPr>
          <a:xfrm>
            <a:off x="6223000" y="254000"/>
            <a:ext cx="5715000" cy="4318000"/>
          </a:xfrm>
          <a:solidFill>
            <a:schemeClr val="bg1">
              <a:lumMod val="95000"/>
            </a:schemeClr>
          </a:solidFill>
        </p:spPr>
        <p:txBody>
          <a:bodyPr/>
          <a:lstStyle>
            <a:lvl1pPr>
              <a:defRPr/>
            </a:lvl1pPr>
          </a:lstStyle>
          <a:p>
            <a:pPr lvl="3"/>
            <a:r>
              <a:rPr lang="en-US"/>
              <a:t>Insert Image</a:t>
            </a:r>
          </a:p>
        </p:txBody>
      </p:sp>
    </p:spTree>
    <p:extLst>
      <p:ext uri="{BB962C8B-B14F-4D97-AF65-F5344CB8AC3E}">
        <p14:creationId xmlns:p14="http://schemas.microsoft.com/office/powerpoint/2010/main" val="370824511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ontent &amp; Text (1)">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1BC48F9D-DE71-470F-A417-9E85A6706A21}"/>
              </a:ext>
            </a:extLst>
          </p:cNvPr>
          <p:cNvSpPr>
            <a:spLocks noGrp="1"/>
          </p:cNvSpPr>
          <p:nvPr>
            <p:ph sz="quarter" idx="22" hasCustomPrompt="1"/>
          </p:nvPr>
        </p:nvSpPr>
        <p:spPr>
          <a:xfrm>
            <a:off x="250658" y="1777999"/>
            <a:ext cx="11687343" cy="4328161"/>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add content</a:t>
            </a:r>
          </a:p>
        </p:txBody>
      </p:sp>
      <p:sp>
        <p:nvSpPr>
          <p:cNvPr id="4" name="Text Placeholder 13">
            <a:extLst>
              <a:ext uri="{FF2B5EF4-FFF2-40B4-BE49-F238E27FC236}">
                <a16:creationId xmlns:a16="http://schemas.microsoft.com/office/drawing/2014/main" id="{1E517A86-FF6A-4DF6-9827-EA7297D36A1A}"/>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2" name="Title 1">
            <a:extLst>
              <a:ext uri="{FF2B5EF4-FFF2-40B4-BE49-F238E27FC236}">
                <a16:creationId xmlns:a16="http://schemas.microsoft.com/office/drawing/2014/main" id="{E67EB534-ABAF-47D8-A8D4-3391F63885E9}"/>
              </a:ext>
            </a:extLst>
          </p:cNvPr>
          <p:cNvSpPr>
            <a:spLocks noGrp="1"/>
          </p:cNvSpPr>
          <p:nvPr>
            <p:ph type="title" hasCustomPrompt="1"/>
          </p:nvPr>
        </p:nvSpPr>
        <p:spPr>
          <a:xfrm>
            <a:off x="254001" y="257768"/>
            <a:ext cx="5715000" cy="1266233"/>
          </a:xfrm>
        </p:spPr>
        <p:txBody>
          <a:bodyPr/>
          <a:lstStyle>
            <a:lvl1pPr>
              <a:defRPr/>
            </a:lvl1pPr>
          </a:lstStyle>
          <a:p>
            <a:r>
              <a:rPr lang="en-US"/>
              <a:t>Content</a:t>
            </a:r>
          </a:p>
        </p:txBody>
      </p:sp>
    </p:spTree>
    <p:extLst>
      <p:ext uri="{BB962C8B-B14F-4D97-AF65-F5344CB8AC3E}">
        <p14:creationId xmlns:p14="http://schemas.microsoft.com/office/powerpoint/2010/main" val="77709511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ext &amp; Image (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1524000"/>
            <a:ext cx="5715000" cy="4572000"/>
          </a:xfrm>
        </p:spPr>
        <p:txBody>
          <a:bodyPr anchor="ctr" anchorCtr="0">
            <a:normAutofit/>
          </a:bodyPr>
          <a:lstStyle>
            <a:lvl1pPr>
              <a:lnSpc>
                <a:spcPct val="88000"/>
              </a:lnSpc>
              <a:defRPr/>
            </a:lvl1pPr>
          </a:lstStyle>
          <a:p>
            <a:r>
              <a:rPr lang="en-US"/>
              <a:t>Mixed Reality will unleash the creativity of every person and every organization on the planet to achieve more. </a:t>
            </a:r>
          </a:p>
        </p:txBody>
      </p:sp>
      <p:sp>
        <p:nvSpPr>
          <p:cNvPr id="5" name="Text Placeholder 23">
            <a:extLst>
              <a:ext uri="{FF2B5EF4-FFF2-40B4-BE49-F238E27FC236}">
                <a16:creationId xmlns:a16="http://schemas.microsoft.com/office/drawing/2014/main" id="{F5EEC96C-5AA5-4253-AF81-C63A48FD94B0}"/>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6" name="Straight Connector 5">
            <a:extLst>
              <a:ext uri="{FF2B5EF4-FFF2-40B4-BE49-F238E27FC236}">
                <a16:creationId xmlns:a16="http://schemas.microsoft.com/office/drawing/2014/main" id="{B2E49F72-3ABC-45C4-9295-04CF6B49E229}"/>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1186320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ext &amp; Image (.)">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81438226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ext &amp; Image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ext Placeholder 13">
            <a:extLst>
              <a:ext uri="{FF2B5EF4-FFF2-40B4-BE49-F238E27FC236}">
                <a16:creationId xmlns:a16="http://schemas.microsoft.com/office/drawing/2014/main" id="{D8552422-6E7E-45F3-A66B-A48FE3D569BE}"/>
              </a:ext>
            </a:extLst>
          </p:cNvPr>
          <p:cNvSpPr>
            <a:spLocks noGrp="1"/>
          </p:cNvSpPr>
          <p:nvPr>
            <p:ph type="body" sz="quarter" idx="20" hasCustomPrompt="1"/>
          </p:nvPr>
        </p:nvSpPr>
        <p:spPr>
          <a:xfrm>
            <a:off x="622300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5" name="Text Placeholder 13">
            <a:extLst>
              <a:ext uri="{FF2B5EF4-FFF2-40B4-BE49-F238E27FC236}">
                <a16:creationId xmlns:a16="http://schemas.microsoft.com/office/drawing/2014/main" id="{D64BF633-5688-4721-911F-399F0E4C56A7}"/>
              </a:ext>
            </a:extLst>
          </p:cNvPr>
          <p:cNvSpPr>
            <a:spLocks noGrp="1"/>
          </p:cNvSpPr>
          <p:nvPr>
            <p:ph type="body" sz="quarter" idx="24" hasCustomPrompt="1"/>
          </p:nvPr>
        </p:nvSpPr>
        <p:spPr>
          <a:xfrm>
            <a:off x="622300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Tree>
    <p:extLst>
      <p:ext uri="{BB962C8B-B14F-4D97-AF65-F5344CB8AC3E}">
        <p14:creationId xmlns:p14="http://schemas.microsoft.com/office/powerpoint/2010/main" val="197646836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ext &amp; Image (4)">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84192959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ext &amp; Image (5)">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45697836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ontent &amp; Text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1778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8" name="Content Placeholder 3">
            <a:extLst>
              <a:ext uri="{FF2B5EF4-FFF2-40B4-BE49-F238E27FC236}">
                <a16:creationId xmlns:a16="http://schemas.microsoft.com/office/drawing/2014/main" id="{8706A23A-6618-4EC5-91FE-51BA5235122F}"/>
              </a:ext>
            </a:extLst>
          </p:cNvPr>
          <p:cNvSpPr>
            <a:spLocks noGrp="1"/>
          </p:cNvSpPr>
          <p:nvPr>
            <p:ph sz="quarter" idx="24" hasCustomPrompt="1"/>
          </p:nvPr>
        </p:nvSpPr>
        <p:spPr>
          <a:xfrm>
            <a:off x="6223000" y="4827991"/>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5" name="Content Placeholder 3">
            <a:extLst>
              <a:ext uri="{FF2B5EF4-FFF2-40B4-BE49-F238E27FC236}">
                <a16:creationId xmlns:a16="http://schemas.microsoft.com/office/drawing/2014/main" id="{30665F77-E6C8-4663-90FF-F7000E1CD260}"/>
              </a:ext>
            </a:extLst>
          </p:cNvPr>
          <p:cNvSpPr>
            <a:spLocks noGrp="1"/>
          </p:cNvSpPr>
          <p:nvPr>
            <p:ph sz="quarter" idx="25" hasCustomPrompt="1"/>
          </p:nvPr>
        </p:nvSpPr>
        <p:spPr>
          <a:xfrm>
            <a:off x="6223000" y="3305599"/>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6" name="Content Placeholder 3">
            <a:extLst>
              <a:ext uri="{FF2B5EF4-FFF2-40B4-BE49-F238E27FC236}">
                <a16:creationId xmlns:a16="http://schemas.microsoft.com/office/drawing/2014/main" id="{63F2DCFC-99DB-40D3-93BC-B6FFF833BC3C}"/>
              </a:ext>
            </a:extLst>
          </p:cNvPr>
          <p:cNvSpPr>
            <a:spLocks noGrp="1"/>
          </p:cNvSpPr>
          <p:nvPr>
            <p:ph sz="quarter" idx="26" hasCustomPrompt="1"/>
          </p:nvPr>
        </p:nvSpPr>
        <p:spPr>
          <a:xfrm>
            <a:off x="6223000" y="254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7" name="Title 2">
            <a:extLst>
              <a:ext uri="{FF2B5EF4-FFF2-40B4-BE49-F238E27FC236}">
                <a16:creationId xmlns:a16="http://schemas.microsoft.com/office/drawing/2014/main" id="{A1F3FA27-FBF8-4A6F-AB43-347FF39E5BC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940348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0" name="Text Placeholder 17"/>
          <p:cNvSpPr>
            <a:spLocks noGrp="1"/>
          </p:cNvSpPr>
          <p:nvPr>
            <p:ph type="body" sz="quarter" idx="12" hasCustomPrompt="1"/>
          </p:nvPr>
        </p:nvSpPr>
        <p:spPr>
          <a:xfrm>
            <a:off x="3746026"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1" name="Text Placeholder 17"/>
          <p:cNvSpPr>
            <a:spLocks noGrp="1"/>
          </p:cNvSpPr>
          <p:nvPr>
            <p:ph type="body" sz="quarter" idx="13" hasCustomPrompt="1"/>
          </p:nvPr>
        </p:nvSpPr>
        <p:spPr>
          <a:xfrm>
            <a:off x="3405665"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27" name="Text Placeholder 17"/>
          <p:cNvSpPr>
            <a:spLocks noGrp="1"/>
          </p:cNvSpPr>
          <p:nvPr>
            <p:ph type="body" sz="quarter" idx="14" hasCustomPrompt="1"/>
          </p:nvPr>
        </p:nvSpPr>
        <p:spPr>
          <a:xfrm>
            <a:off x="7078143"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8" name="Text Placeholder 17"/>
          <p:cNvSpPr>
            <a:spLocks noGrp="1"/>
          </p:cNvSpPr>
          <p:nvPr>
            <p:ph type="body" sz="quarter" idx="15" hasCustomPrompt="1"/>
          </p:nvPr>
        </p:nvSpPr>
        <p:spPr>
          <a:xfrm>
            <a:off x="6737782"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08</a:t>
            </a:r>
          </a:p>
          <a:p>
            <a:pPr lvl="0"/>
            <a:r>
              <a:rPr lang="en-US"/>
              <a:t>09</a:t>
            </a:r>
          </a:p>
          <a:p>
            <a:pPr lvl="0"/>
            <a:r>
              <a:rPr lang="en-US"/>
              <a:t>10</a:t>
            </a:r>
          </a:p>
          <a:p>
            <a:pPr lvl="0"/>
            <a:r>
              <a:rPr lang="en-US"/>
              <a:t>11</a:t>
            </a:r>
          </a:p>
          <a:p>
            <a:pPr lvl="0"/>
            <a:r>
              <a:rPr lang="en-US"/>
              <a:t>12</a:t>
            </a:r>
          </a:p>
          <a:p>
            <a:pPr lvl="0"/>
            <a:r>
              <a:rPr lang="en-US"/>
              <a:t>13</a:t>
            </a:r>
          </a:p>
          <a:p>
            <a:pPr lvl="0"/>
            <a:r>
              <a:rPr lang="en-US"/>
              <a:t>14</a:t>
            </a:r>
          </a:p>
        </p:txBody>
      </p:sp>
    </p:spTree>
    <p:extLst>
      <p:ext uri="{BB962C8B-B14F-4D97-AF65-F5344CB8AC3E}">
        <p14:creationId xmlns:p14="http://schemas.microsoft.com/office/powerpoint/2010/main" val="1036667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0" y="3290323"/>
            <a:ext cx="12192000" cy="225890"/>
          </a:xfrm>
          <a:prstGeom prst="rect">
            <a:avLst/>
          </a:prstGeom>
        </p:spPr>
        <p:txBody>
          <a:bodyPr anchor="ct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Insert Title Here</a:t>
            </a:r>
          </a:p>
        </p:txBody>
      </p:sp>
      <p:sp>
        <p:nvSpPr>
          <p:cNvPr id="9" name="Oval 8"/>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132779870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ext &amp; Image (6)">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0611F8DA-1D15-41D7-8212-1E416B8FF9F1}"/>
              </a:ext>
            </a:extLst>
          </p:cNvPr>
          <p:cNvSpPr>
            <a:spLocks noGrp="1"/>
          </p:cNvSpPr>
          <p:nvPr>
            <p:ph type="body" sz="quarter" idx="27" hasCustomPrompt="1"/>
          </p:nvPr>
        </p:nvSpPr>
        <p:spPr>
          <a:xfrm>
            <a:off x="254000" y="3304252"/>
            <a:ext cx="5715001" cy="2793878"/>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7DF2517D-3AA7-483C-8570-A33AB6B93BD7}"/>
              </a:ext>
            </a:extLst>
          </p:cNvPr>
          <p:cNvSpPr>
            <a:spLocks noGrp="1"/>
          </p:cNvSpPr>
          <p:nvPr>
            <p:ph type="body" sz="quarter" idx="29" hasCustomPrompt="1"/>
          </p:nvPr>
        </p:nvSpPr>
        <p:spPr>
          <a:xfrm>
            <a:off x="254000" y="250658"/>
            <a:ext cx="5715001"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11" name="Picture Placeholder 4">
            <a:extLst>
              <a:ext uri="{FF2B5EF4-FFF2-40B4-BE49-F238E27FC236}">
                <a16:creationId xmlns:a16="http://schemas.microsoft.com/office/drawing/2014/main" id="{DA647711-CD23-4B1F-BB80-8CF65B53766E}"/>
              </a:ext>
            </a:extLst>
          </p:cNvPr>
          <p:cNvSpPr>
            <a:spLocks noGrp="1"/>
          </p:cNvSpPr>
          <p:nvPr>
            <p:ph type="pic" sz="quarter" idx="25" hasCustomPrompt="1"/>
          </p:nvPr>
        </p:nvSpPr>
        <p:spPr>
          <a:xfrm>
            <a:off x="6223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4">
            <a:extLst>
              <a:ext uri="{FF2B5EF4-FFF2-40B4-BE49-F238E27FC236}">
                <a16:creationId xmlns:a16="http://schemas.microsoft.com/office/drawing/2014/main" id="{E6B1EAA6-3080-47EF-94CE-15E6A5AC2A40}"/>
              </a:ext>
            </a:extLst>
          </p:cNvPr>
          <p:cNvSpPr>
            <a:spLocks noGrp="1"/>
          </p:cNvSpPr>
          <p:nvPr>
            <p:ph type="pic" sz="quarter" idx="30" hasCustomPrompt="1"/>
          </p:nvPr>
        </p:nvSpPr>
        <p:spPr>
          <a:xfrm>
            <a:off x="6223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28633272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ext &amp; Image (7)">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495B6134-3597-49AF-B95D-3BEF82EC2D3B}"/>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02D8EDBD-6586-4643-B8FB-AB32EB81CD82}"/>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8" name="Picture Placeholder 4">
            <a:extLst>
              <a:ext uri="{FF2B5EF4-FFF2-40B4-BE49-F238E27FC236}">
                <a16:creationId xmlns:a16="http://schemas.microsoft.com/office/drawing/2014/main" id="{E9987021-4EF6-44E7-886C-D7F41AD7CE56}"/>
              </a:ext>
            </a:extLst>
          </p:cNvPr>
          <p:cNvSpPr>
            <a:spLocks noGrp="1"/>
          </p:cNvSpPr>
          <p:nvPr>
            <p:ph type="pic" sz="quarter" idx="25" hasCustomPrompt="1"/>
          </p:nvPr>
        </p:nvSpPr>
        <p:spPr>
          <a:xfrm>
            <a:off x="254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4">
            <a:extLst>
              <a:ext uri="{FF2B5EF4-FFF2-40B4-BE49-F238E27FC236}">
                <a16:creationId xmlns:a16="http://schemas.microsoft.com/office/drawing/2014/main" id="{53D0D0B3-4CE8-4003-A655-B9BCB0E45550}"/>
              </a:ext>
            </a:extLst>
          </p:cNvPr>
          <p:cNvSpPr>
            <a:spLocks noGrp="1"/>
          </p:cNvSpPr>
          <p:nvPr>
            <p:ph type="pic" sz="quarter" idx="30" hasCustomPrompt="1"/>
          </p:nvPr>
        </p:nvSpPr>
        <p:spPr>
          <a:xfrm>
            <a:off x="254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92195907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ext &amp; Image (8)">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0" y="4831208"/>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39" y="4831208"/>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7" y="4831208"/>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3" y="257768"/>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385000417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toryboard (1)">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0" y="4831208"/>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39" y="4831208"/>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7" y="4831208"/>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0"/>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237542149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toryboard (2)">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4"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0" y="260685"/>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4"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1"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4" y="3313061"/>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0" y="3313061"/>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1"/>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4"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1"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25487837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toryboard (3)">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8" y="264833"/>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8" y="2067841"/>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8" y="3312027"/>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8" y="513255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238268548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humbnails (1)">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3714750" cy="5838233"/>
          </a:xfrm>
        </p:spPr>
        <p:txBody>
          <a:bodyPr/>
          <a:lstStyle>
            <a:lvl1pPr>
              <a:defRPr/>
            </a:lvl1pPr>
          </a:lstStyle>
          <a:p>
            <a:r>
              <a:rPr lang="en-US"/>
              <a:t>Thumbnails</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9905424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humbnails (2)">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1" name="Text Placeholder 13">
            <a:extLst>
              <a:ext uri="{FF2B5EF4-FFF2-40B4-BE49-F238E27FC236}">
                <a16:creationId xmlns:a16="http://schemas.microsoft.com/office/drawing/2014/main" id="{16D54E09-3C6A-4DB8-9A06-A5A195AF36A0}"/>
              </a:ext>
            </a:extLst>
          </p:cNvPr>
          <p:cNvSpPr>
            <a:spLocks noGrp="1"/>
          </p:cNvSpPr>
          <p:nvPr>
            <p:ph type="body" sz="quarter" idx="20" hasCustomPrompt="1"/>
          </p:nvPr>
        </p:nvSpPr>
        <p:spPr>
          <a:xfrm>
            <a:off x="254000" y="254000"/>
            <a:ext cx="3716400"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t>
            </a:r>
            <a:br>
              <a:rPr lang="en-US"/>
            </a:br>
            <a:r>
              <a:rPr lang="en-US"/>
              <a:t>A revolution where tech empower </a:t>
            </a:r>
            <a:br>
              <a:rPr lang="en-US"/>
            </a:br>
            <a:r>
              <a:rPr lang="en-US"/>
              <a:t>us to expand our capabilities and transcend time, space, and devices. </a:t>
            </a:r>
            <a:br>
              <a:rPr lang="en-US"/>
            </a:br>
            <a:r>
              <a:rPr lang="en-US"/>
              <a:t>A revolution where we immerse ourselves in virtual worlds of our choosing and we accomplish seemingly impossible things while making lasting memories with the people we love. </a:t>
            </a:r>
          </a:p>
        </p:txBody>
      </p:sp>
      <p:sp>
        <p:nvSpPr>
          <p:cNvPr id="32" name="Text Placeholder 13">
            <a:extLst>
              <a:ext uri="{FF2B5EF4-FFF2-40B4-BE49-F238E27FC236}">
                <a16:creationId xmlns:a16="http://schemas.microsoft.com/office/drawing/2014/main" id="{7873F522-F5E9-4875-84ED-4ACF40364F88}"/>
              </a:ext>
            </a:extLst>
          </p:cNvPr>
          <p:cNvSpPr>
            <a:spLocks noGrp="1"/>
          </p:cNvSpPr>
          <p:nvPr>
            <p:ph type="body" sz="quarter" idx="24" hasCustomPrompt="1"/>
          </p:nvPr>
        </p:nvSpPr>
        <p:spPr>
          <a:xfrm>
            <a:off x="252350" y="3305873"/>
            <a:ext cx="3716401"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take place in the modern workplace and soon we’ll see it in every facet of life. With mixed reality, our ideas move beyond the boundaries of paper, beyond the boundaries of screens, and beyond the boundaries of description. </a:t>
            </a:r>
          </a:p>
        </p:txBody>
      </p:sp>
    </p:spTree>
    <p:extLst>
      <p:ext uri="{BB962C8B-B14F-4D97-AF65-F5344CB8AC3E}">
        <p14:creationId xmlns:p14="http://schemas.microsoft.com/office/powerpoint/2010/main" val="376662145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humbnails (3)">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5715000" cy="1266233"/>
          </a:xfrm>
        </p:spPr>
        <p:txBody>
          <a:bodyPr/>
          <a:lstStyle>
            <a:lvl1pPr>
              <a:defRPr/>
            </a:lvl1pPr>
          </a:lstStyle>
          <a:p>
            <a:r>
              <a:rPr lang="en-US"/>
              <a:t>Image Grid</a:t>
            </a:r>
          </a:p>
        </p:txBody>
      </p:sp>
      <p:sp>
        <p:nvSpPr>
          <p:cNvPr id="40" name="Text Placeholder 2">
            <a:extLst>
              <a:ext uri="{FF2B5EF4-FFF2-40B4-BE49-F238E27FC236}">
                <a16:creationId xmlns:a16="http://schemas.microsoft.com/office/drawing/2014/main" id="{BD39B599-186E-4691-904A-95B01730A913}"/>
              </a:ext>
            </a:extLst>
          </p:cNvPr>
          <p:cNvSpPr>
            <a:spLocks noGrp="1"/>
          </p:cNvSpPr>
          <p:nvPr>
            <p:ph type="body" sz="quarter" idx="31" hasCustomPrompt="1"/>
          </p:nvPr>
        </p:nvSpPr>
        <p:spPr>
          <a:xfrm>
            <a:off x="254000" y="1778000"/>
            <a:ext cx="3716421" cy="4320618"/>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41" name="Text Placeholder 2">
            <a:extLst>
              <a:ext uri="{FF2B5EF4-FFF2-40B4-BE49-F238E27FC236}">
                <a16:creationId xmlns:a16="http://schemas.microsoft.com/office/drawing/2014/main" id="{FEE01867-5D00-4117-B68C-2230DFC2D566}"/>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Tree>
    <p:extLst>
      <p:ext uri="{BB962C8B-B14F-4D97-AF65-F5344CB8AC3E}">
        <p14:creationId xmlns:p14="http://schemas.microsoft.com/office/powerpoint/2010/main" val="385302449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ontent Grid (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A6BB33E-B798-46BD-8766-994D722EFE82}"/>
              </a:ext>
            </a:extLst>
          </p:cNvPr>
          <p:cNvSpPr>
            <a:spLocks noGrp="1"/>
          </p:cNvSpPr>
          <p:nvPr>
            <p:ph type="body" sz="quarter" idx="33" hasCustomPrompt="1"/>
          </p:nvPr>
        </p:nvSpPr>
        <p:spPr>
          <a:xfrm>
            <a:off x="4225940" y="4826000"/>
            <a:ext cx="7712061" cy="1259974"/>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4222750" y="245959"/>
            <a:ext cx="7708174" cy="4316015"/>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13" name="Picture Placeholder 4">
            <a:extLst>
              <a:ext uri="{FF2B5EF4-FFF2-40B4-BE49-F238E27FC236}">
                <a16:creationId xmlns:a16="http://schemas.microsoft.com/office/drawing/2014/main" id="{2CE049E8-7104-4174-BA53-3F2707B61189}"/>
              </a:ext>
            </a:extLst>
          </p:cNvPr>
          <p:cNvSpPr>
            <a:spLocks noGrp="1"/>
          </p:cNvSpPr>
          <p:nvPr>
            <p:ph type="pic" sz="quarter" idx="36" hasCustomPrompt="1"/>
          </p:nvPr>
        </p:nvSpPr>
        <p:spPr>
          <a:xfrm>
            <a:off x="254000" y="3308684"/>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D71BAE2-2F57-415E-B15F-6737123BB2F6}"/>
              </a:ext>
            </a:extLst>
          </p:cNvPr>
          <p:cNvSpPr>
            <a:spLocks noGrp="1"/>
          </p:cNvSpPr>
          <p:nvPr>
            <p:ph type="pic" sz="quarter" idx="37" hasCustomPrompt="1"/>
          </p:nvPr>
        </p:nvSpPr>
        <p:spPr>
          <a:xfrm>
            <a:off x="254000" y="4828279"/>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C815611-B46B-454F-B9BB-444EF2D1D578}"/>
              </a:ext>
            </a:extLst>
          </p:cNvPr>
          <p:cNvSpPr>
            <a:spLocks noGrp="1"/>
          </p:cNvSpPr>
          <p:nvPr>
            <p:ph type="pic" sz="quarter" idx="39" hasCustomPrompt="1"/>
          </p:nvPr>
        </p:nvSpPr>
        <p:spPr>
          <a:xfrm>
            <a:off x="2232960" y="3308684"/>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73C58D00-67AE-4B1C-B5C2-F6A86A832F2B}"/>
              </a:ext>
            </a:extLst>
          </p:cNvPr>
          <p:cNvSpPr>
            <a:spLocks noGrp="1"/>
          </p:cNvSpPr>
          <p:nvPr>
            <p:ph type="pic" sz="quarter" idx="40" hasCustomPrompt="1"/>
          </p:nvPr>
        </p:nvSpPr>
        <p:spPr>
          <a:xfrm>
            <a:off x="2232960" y="4828279"/>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B939477D-07D6-41D9-A202-E6C23CD52FF5}"/>
              </a:ext>
            </a:extLst>
          </p:cNvPr>
          <p:cNvSpPr>
            <a:spLocks noGrp="1"/>
          </p:cNvSpPr>
          <p:nvPr>
            <p:ph type="pic" sz="quarter" idx="44" hasCustomPrompt="1"/>
          </p:nvPr>
        </p:nvSpPr>
        <p:spPr>
          <a:xfrm>
            <a:off x="254000" y="257343"/>
            <a:ext cx="1706786"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4D6D6221-267F-4014-A1EB-EB6392B63543}"/>
              </a:ext>
            </a:extLst>
          </p:cNvPr>
          <p:cNvSpPr>
            <a:spLocks noGrp="1"/>
          </p:cNvSpPr>
          <p:nvPr>
            <p:ph type="pic" sz="quarter" idx="45" hasCustomPrompt="1"/>
          </p:nvPr>
        </p:nvSpPr>
        <p:spPr>
          <a:xfrm>
            <a:off x="254000" y="1786965"/>
            <a:ext cx="1706786"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4670ABBF-65A4-4BCD-9D66-09280F665E95}"/>
              </a:ext>
            </a:extLst>
          </p:cNvPr>
          <p:cNvSpPr>
            <a:spLocks noGrp="1"/>
          </p:cNvSpPr>
          <p:nvPr>
            <p:ph type="pic" sz="quarter" idx="46" hasCustomPrompt="1"/>
          </p:nvPr>
        </p:nvSpPr>
        <p:spPr>
          <a:xfrm>
            <a:off x="2232960" y="257343"/>
            <a:ext cx="1726825"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840A22DF-C1C5-4955-A970-C115E4805808}"/>
              </a:ext>
            </a:extLst>
          </p:cNvPr>
          <p:cNvSpPr>
            <a:spLocks noGrp="1"/>
          </p:cNvSpPr>
          <p:nvPr>
            <p:ph type="pic" sz="quarter" idx="47" hasCustomPrompt="1"/>
          </p:nvPr>
        </p:nvSpPr>
        <p:spPr>
          <a:xfrm>
            <a:off x="2232960" y="1786965"/>
            <a:ext cx="1726825"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2403554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reak Slide (w Image)">
    <p:spTree>
      <p:nvGrpSpPr>
        <p:cNvPr id="1" name=""/>
        <p:cNvGrpSpPr/>
        <p:nvPr/>
      </p:nvGrpSpPr>
      <p:grpSpPr>
        <a:xfrm>
          <a:off x="0" y="0"/>
          <a:ext cx="0" cy="0"/>
          <a:chOff x="0" y="0"/>
          <a:chExt cx="0" cy="0"/>
        </a:xfrm>
      </p:grpSpPr>
      <p:sp>
        <p:nvSpPr>
          <p:cNvPr id="11" name="Picture Placeholder 17"/>
          <p:cNvSpPr>
            <a:spLocks noGrp="1"/>
          </p:cNvSpPr>
          <p:nvPr>
            <p:ph type="pic" sz="quarter" idx="22" hasCustomPrompt="1"/>
          </p:nvPr>
        </p:nvSpPr>
        <p:spPr>
          <a:xfrm>
            <a:off x="0" y="0"/>
            <a:ext cx="12192000" cy="6858000"/>
          </a:xfrm>
          <a:prstGeom prst="rect">
            <a:avLst/>
          </a:prstGeom>
          <a:solidFill>
            <a:srgbClr val="F0F0F0"/>
          </a:solid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Rectangle 4"/>
          <p:cNvSpPr/>
          <p:nvPr userDrawn="1"/>
        </p:nvSpPr>
        <p:spPr>
          <a:xfrm>
            <a:off x="0" y="0"/>
            <a:ext cx="12192000" cy="6858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pic>
        <p:nvPicPr>
          <p:cNvPr id="7" name="Picture 1"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hasCustomPrompt="1"/>
          </p:nvPr>
        </p:nvSpPr>
        <p:spPr>
          <a:xfrm>
            <a:off x="0" y="3206929"/>
            <a:ext cx="12192000" cy="444143"/>
          </a:xfrm>
          <a:prstGeom prst="rect">
            <a:avLst/>
          </a:prstGeom>
        </p:spPr>
        <p:txBody>
          <a:bodyPr/>
          <a:lstStyle>
            <a:lvl1pPr algn="ctr">
              <a:lnSpc>
                <a:spcPct val="100000"/>
              </a:lnSpc>
              <a:defRPr sz="2400" baseline="0">
                <a:solidFill>
                  <a:schemeClr val="tx1"/>
                </a:solidFill>
                <a:latin typeface="Segoe UI Semibold" panose="020B0702040204020203" pitchFamily="34" charset="0"/>
                <a:cs typeface="Segoe UI Semibold" panose="020B0702040204020203" pitchFamily="34" charset="0"/>
              </a:defRPr>
            </a:lvl1pPr>
          </a:lstStyle>
          <a:p>
            <a:r>
              <a:rPr lang="en-US"/>
              <a:t>{ INSERT TITLE HERE }</a:t>
            </a:r>
          </a:p>
        </p:txBody>
      </p:sp>
    </p:spTree>
    <p:extLst>
      <p:ext uri="{BB962C8B-B14F-4D97-AF65-F5344CB8AC3E}">
        <p14:creationId xmlns:p14="http://schemas.microsoft.com/office/powerpoint/2010/main" val="271224534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ontent Grid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5400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2236611"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247557" y="4826000"/>
            <a:ext cx="1732072"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2236248" y="4826000"/>
            <a:ext cx="1732503" cy="1270000"/>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1" name="Text Placeholder 2">
            <a:extLst>
              <a:ext uri="{FF2B5EF4-FFF2-40B4-BE49-F238E27FC236}">
                <a16:creationId xmlns:a16="http://schemas.microsoft.com/office/drawing/2014/main" id="{889DC914-211D-4C53-B435-E15A0BF3A1C9}"/>
              </a:ext>
            </a:extLst>
          </p:cNvPr>
          <p:cNvSpPr>
            <a:spLocks noGrp="1"/>
          </p:cNvSpPr>
          <p:nvPr>
            <p:ph type="body" sz="quarter" idx="38" hasCustomPrompt="1"/>
          </p:nvPr>
        </p:nvSpPr>
        <p:spPr>
          <a:xfrm>
            <a:off x="4222750" y="4829307"/>
            <a:ext cx="3726206" cy="125666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9AD882B-ED87-453F-88C2-898CE7CF1F92}"/>
              </a:ext>
            </a:extLst>
          </p:cNvPr>
          <p:cNvSpPr>
            <a:spLocks noGrp="1"/>
          </p:cNvSpPr>
          <p:nvPr>
            <p:ph type="pic" sz="quarter" idx="39" hasCustomPrompt="1"/>
          </p:nvPr>
        </p:nvSpPr>
        <p:spPr>
          <a:xfrm>
            <a:off x="422275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Tree>
    <p:extLst>
      <p:ext uri="{BB962C8B-B14F-4D97-AF65-F5344CB8AC3E}">
        <p14:creationId xmlns:p14="http://schemas.microsoft.com/office/powerpoint/2010/main" val="396918650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ontent Grid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822325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10198805"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8205678" y="4822658"/>
            <a:ext cx="1732072" cy="1275961"/>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10194369" y="4822658"/>
            <a:ext cx="1732503" cy="127334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2" name="Picture Placeholder 2">
            <a:extLst>
              <a:ext uri="{FF2B5EF4-FFF2-40B4-BE49-F238E27FC236}">
                <a16:creationId xmlns:a16="http://schemas.microsoft.com/office/drawing/2014/main" id="{406CE5C4-22C4-4C80-86BD-9B6E930DEDDA}"/>
              </a:ext>
            </a:extLst>
          </p:cNvPr>
          <p:cNvSpPr>
            <a:spLocks noGrp="1"/>
          </p:cNvSpPr>
          <p:nvPr>
            <p:ph type="pic" sz="quarter" idx="39" hasCustomPrompt="1"/>
          </p:nvPr>
        </p:nvSpPr>
        <p:spPr>
          <a:xfrm>
            <a:off x="25400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
        <p:nvSpPr>
          <p:cNvPr id="11" name="Text Placeholder 2">
            <a:extLst>
              <a:ext uri="{FF2B5EF4-FFF2-40B4-BE49-F238E27FC236}">
                <a16:creationId xmlns:a16="http://schemas.microsoft.com/office/drawing/2014/main" id="{E2AC9D82-8A46-4768-A69C-057513B8B501}"/>
              </a:ext>
            </a:extLst>
          </p:cNvPr>
          <p:cNvSpPr>
            <a:spLocks noGrp="1"/>
          </p:cNvSpPr>
          <p:nvPr>
            <p:ph type="body" sz="quarter" idx="40"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411241460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ontent Grid (4)">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6223000" y="254000"/>
            <a:ext cx="5715000" cy="5842000"/>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2" name="Title 1">
            <a:extLst>
              <a:ext uri="{FF2B5EF4-FFF2-40B4-BE49-F238E27FC236}">
                <a16:creationId xmlns:a16="http://schemas.microsoft.com/office/drawing/2014/main" id="{D5CC33E7-1AAE-4D98-A316-7E7E7EB3304C}"/>
              </a:ext>
            </a:extLst>
          </p:cNvPr>
          <p:cNvSpPr>
            <a:spLocks noGrp="1"/>
          </p:cNvSpPr>
          <p:nvPr>
            <p:ph type="title" hasCustomPrompt="1"/>
          </p:nvPr>
        </p:nvSpPr>
        <p:spPr>
          <a:xfrm>
            <a:off x="246462" y="257768"/>
            <a:ext cx="5719195" cy="1266233"/>
          </a:xfrm>
        </p:spPr>
        <p:txBody>
          <a:bodyPr/>
          <a:lstStyle>
            <a:lvl1pPr>
              <a:defRPr/>
            </a:lvl1pPr>
          </a:lstStyle>
          <a:p>
            <a:pPr lvl="0"/>
            <a:r>
              <a:rPr lang="en-US"/>
              <a:t>Content Grid</a:t>
            </a:r>
          </a:p>
        </p:txBody>
      </p:sp>
      <p:sp>
        <p:nvSpPr>
          <p:cNvPr id="5" name="Picture Placeholder 4">
            <a:extLst>
              <a:ext uri="{FF2B5EF4-FFF2-40B4-BE49-F238E27FC236}">
                <a16:creationId xmlns:a16="http://schemas.microsoft.com/office/drawing/2014/main" id="{F143A53C-C77F-4453-BA29-2F241D3FE159}"/>
              </a:ext>
            </a:extLst>
          </p:cNvPr>
          <p:cNvSpPr>
            <a:spLocks noGrp="1"/>
          </p:cNvSpPr>
          <p:nvPr>
            <p:ph type="pic" sz="quarter" idx="35" hasCustomPrompt="1"/>
          </p:nvPr>
        </p:nvSpPr>
        <p:spPr>
          <a:xfrm>
            <a:off x="254000" y="1778000"/>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4">
            <a:extLst>
              <a:ext uri="{FF2B5EF4-FFF2-40B4-BE49-F238E27FC236}">
                <a16:creationId xmlns:a16="http://schemas.microsoft.com/office/drawing/2014/main" id="{2C8A5051-259D-4D33-A6DE-8E636BB09815}"/>
              </a:ext>
            </a:extLst>
          </p:cNvPr>
          <p:cNvSpPr>
            <a:spLocks noGrp="1"/>
          </p:cNvSpPr>
          <p:nvPr>
            <p:ph type="pic" sz="quarter" idx="36" hasCustomPrompt="1"/>
          </p:nvPr>
        </p:nvSpPr>
        <p:spPr>
          <a:xfrm>
            <a:off x="254000" y="330868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4">
            <a:extLst>
              <a:ext uri="{FF2B5EF4-FFF2-40B4-BE49-F238E27FC236}">
                <a16:creationId xmlns:a16="http://schemas.microsoft.com/office/drawing/2014/main" id="{042318CD-D4AF-4552-9D5F-92A2E6EDA124}"/>
              </a:ext>
            </a:extLst>
          </p:cNvPr>
          <p:cNvSpPr>
            <a:spLocks noGrp="1"/>
          </p:cNvSpPr>
          <p:nvPr>
            <p:ph type="pic" sz="quarter" idx="37" hasCustomPrompt="1"/>
          </p:nvPr>
        </p:nvSpPr>
        <p:spPr>
          <a:xfrm>
            <a:off x="250032" y="481931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BC3D4D7-62AE-4236-9E12-8E9CFFAB830C}"/>
              </a:ext>
            </a:extLst>
          </p:cNvPr>
          <p:cNvSpPr>
            <a:spLocks noGrp="1"/>
          </p:cNvSpPr>
          <p:nvPr>
            <p:ph type="pic" sz="quarter" idx="38" hasCustomPrompt="1"/>
          </p:nvPr>
        </p:nvSpPr>
        <p:spPr>
          <a:xfrm>
            <a:off x="2241926" y="1778000"/>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FC855000-E870-4308-B0BD-88D2904690D5}"/>
              </a:ext>
            </a:extLst>
          </p:cNvPr>
          <p:cNvSpPr>
            <a:spLocks noGrp="1"/>
          </p:cNvSpPr>
          <p:nvPr>
            <p:ph type="pic" sz="quarter" idx="39" hasCustomPrompt="1"/>
          </p:nvPr>
        </p:nvSpPr>
        <p:spPr>
          <a:xfrm>
            <a:off x="2241926"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FBA0A97C-EB63-4931-B820-80EB8DC0F98B}"/>
              </a:ext>
            </a:extLst>
          </p:cNvPr>
          <p:cNvSpPr>
            <a:spLocks noGrp="1"/>
          </p:cNvSpPr>
          <p:nvPr>
            <p:ph type="pic" sz="quarter" idx="40" hasCustomPrompt="1"/>
          </p:nvPr>
        </p:nvSpPr>
        <p:spPr>
          <a:xfrm>
            <a:off x="2241926"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38A6E06D-AF93-4D16-970D-96DC3DDA5A0A}"/>
              </a:ext>
            </a:extLst>
          </p:cNvPr>
          <p:cNvSpPr>
            <a:spLocks noGrp="1"/>
          </p:cNvSpPr>
          <p:nvPr>
            <p:ph type="pic" sz="quarter" idx="41" hasCustomPrompt="1"/>
          </p:nvPr>
        </p:nvSpPr>
        <p:spPr>
          <a:xfrm>
            <a:off x="4223794" y="1778000"/>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E89F1964-E543-4196-82A3-F4B5CAB2F566}"/>
              </a:ext>
            </a:extLst>
          </p:cNvPr>
          <p:cNvSpPr>
            <a:spLocks noGrp="1"/>
          </p:cNvSpPr>
          <p:nvPr>
            <p:ph type="pic" sz="quarter" idx="42" hasCustomPrompt="1"/>
          </p:nvPr>
        </p:nvSpPr>
        <p:spPr>
          <a:xfrm>
            <a:off x="4223794" y="330868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38D512D1-1388-438C-8EBF-33A9D65D3317}"/>
              </a:ext>
            </a:extLst>
          </p:cNvPr>
          <p:cNvSpPr>
            <a:spLocks noGrp="1"/>
          </p:cNvSpPr>
          <p:nvPr>
            <p:ph type="pic" sz="quarter" idx="43" hasCustomPrompt="1"/>
          </p:nvPr>
        </p:nvSpPr>
        <p:spPr>
          <a:xfrm>
            <a:off x="4223794" y="481931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13069177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652BF586-E7DE-4AB3-9916-5A7DBB43F66F}"/>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Kickoff</a:t>
            </a:r>
          </a:p>
        </p:txBody>
      </p:sp>
      <p:sp>
        <p:nvSpPr>
          <p:cNvPr id="23" name="Text Placeholder 13">
            <a:extLst>
              <a:ext uri="{FF2B5EF4-FFF2-40B4-BE49-F238E27FC236}">
                <a16:creationId xmlns:a16="http://schemas.microsoft.com/office/drawing/2014/main" id="{CA394C44-EE4C-44C8-8F0D-34C1B503028B}"/>
              </a:ext>
            </a:extLst>
          </p:cNvPr>
          <p:cNvSpPr>
            <a:spLocks noGrp="1"/>
          </p:cNvSpPr>
          <p:nvPr>
            <p:ph type="body" sz="quarter" idx="25" hasCustomPrompt="1"/>
          </p:nvPr>
        </p:nvSpPr>
        <p:spPr>
          <a:xfrm>
            <a:off x="2238324"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32" name="Text Placeholder 13">
            <a:extLst>
              <a:ext uri="{FF2B5EF4-FFF2-40B4-BE49-F238E27FC236}">
                <a16:creationId xmlns:a16="http://schemas.microsoft.com/office/drawing/2014/main" id="{35A77A6E-32A5-4171-A176-324801552089}"/>
              </a:ext>
            </a:extLst>
          </p:cNvPr>
          <p:cNvSpPr>
            <a:spLocks noGrp="1"/>
          </p:cNvSpPr>
          <p:nvPr>
            <p:ph type="body" sz="quarter" idx="34" hasCustomPrompt="1"/>
          </p:nvPr>
        </p:nvSpPr>
        <p:spPr>
          <a:xfrm>
            <a:off x="2238324"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January 1</a:t>
            </a:r>
          </a:p>
        </p:txBody>
      </p:sp>
      <p:sp>
        <p:nvSpPr>
          <p:cNvPr id="45" name="Text Placeholder 13">
            <a:extLst>
              <a:ext uri="{FF2B5EF4-FFF2-40B4-BE49-F238E27FC236}">
                <a16:creationId xmlns:a16="http://schemas.microsoft.com/office/drawing/2014/main" id="{F146C6CF-78D6-44B4-AEB6-BE2437CB4348}"/>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6" name="Text Placeholder 13">
            <a:extLst>
              <a:ext uri="{FF2B5EF4-FFF2-40B4-BE49-F238E27FC236}">
                <a16:creationId xmlns:a16="http://schemas.microsoft.com/office/drawing/2014/main" id="{0C99929B-754A-4163-B52B-7FF046AA06B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February 1</a:t>
            </a:r>
          </a:p>
        </p:txBody>
      </p:sp>
      <p:sp>
        <p:nvSpPr>
          <p:cNvPr id="48" name="Text Placeholder 13">
            <a:extLst>
              <a:ext uri="{FF2B5EF4-FFF2-40B4-BE49-F238E27FC236}">
                <a16:creationId xmlns:a16="http://schemas.microsoft.com/office/drawing/2014/main" id="{C29AA108-CEF2-433F-851E-C7C8E33502CF}"/>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9" name="Text Placeholder 13">
            <a:extLst>
              <a:ext uri="{FF2B5EF4-FFF2-40B4-BE49-F238E27FC236}">
                <a16:creationId xmlns:a16="http://schemas.microsoft.com/office/drawing/2014/main" id="{A7A99E04-571B-4734-805C-A3D29D5559AF}"/>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March 1</a:t>
            </a:r>
          </a:p>
        </p:txBody>
      </p:sp>
      <p:sp>
        <p:nvSpPr>
          <p:cNvPr id="51" name="Text Placeholder 13">
            <a:extLst>
              <a:ext uri="{FF2B5EF4-FFF2-40B4-BE49-F238E27FC236}">
                <a16:creationId xmlns:a16="http://schemas.microsoft.com/office/drawing/2014/main" id="{5F7A6B03-DCEC-4A70-BD84-93F9436376B4}"/>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52" name="Text Placeholder 13">
            <a:extLst>
              <a:ext uri="{FF2B5EF4-FFF2-40B4-BE49-F238E27FC236}">
                <a16:creationId xmlns:a16="http://schemas.microsoft.com/office/drawing/2014/main" id="{5DFE921E-C6E7-4D15-854D-C82F552A9A46}"/>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2" name="Title 1">
            <a:extLst>
              <a:ext uri="{FF2B5EF4-FFF2-40B4-BE49-F238E27FC236}">
                <a16:creationId xmlns:a16="http://schemas.microsoft.com/office/drawing/2014/main" id="{E6328C71-D0D6-4686-9DD5-5FFBD663D105}"/>
              </a:ext>
            </a:extLst>
          </p:cNvPr>
          <p:cNvSpPr>
            <a:spLocks noGrp="1"/>
          </p:cNvSpPr>
          <p:nvPr>
            <p:ph type="title" hasCustomPrompt="1"/>
          </p:nvPr>
        </p:nvSpPr>
        <p:spPr>
          <a:xfrm>
            <a:off x="246463" y="257768"/>
            <a:ext cx="11688683" cy="1266233"/>
          </a:xfrm>
        </p:spPr>
        <p:txBody>
          <a:bodyPr/>
          <a:lstStyle>
            <a:lvl1pPr>
              <a:defRPr/>
            </a:lvl1pPr>
          </a:lstStyle>
          <a:p>
            <a:r>
              <a:rPr lang="en-US"/>
              <a:t>Timeline</a:t>
            </a:r>
          </a:p>
        </p:txBody>
      </p:sp>
      <p:sp>
        <p:nvSpPr>
          <p:cNvPr id="27" name="Text Placeholder 3">
            <a:extLst>
              <a:ext uri="{FF2B5EF4-FFF2-40B4-BE49-F238E27FC236}">
                <a16:creationId xmlns:a16="http://schemas.microsoft.com/office/drawing/2014/main" id="{F2DCE057-BDA5-4B00-8DEF-86E9C7533717}"/>
              </a:ext>
            </a:extLst>
          </p:cNvPr>
          <p:cNvSpPr>
            <a:spLocks noGrp="1"/>
          </p:cNvSpPr>
          <p:nvPr>
            <p:ph type="body" sz="quarter" idx="15" hasCustomPrompt="1"/>
          </p:nvPr>
        </p:nvSpPr>
        <p:spPr>
          <a:xfrm>
            <a:off x="2238324"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8" name="Text Placeholder 3">
            <a:extLst>
              <a:ext uri="{FF2B5EF4-FFF2-40B4-BE49-F238E27FC236}">
                <a16:creationId xmlns:a16="http://schemas.microsoft.com/office/drawing/2014/main" id="{B5A7358C-A570-43B7-9362-FAF384162B2A}"/>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9" name="Text Placeholder 3">
            <a:extLst>
              <a:ext uri="{FF2B5EF4-FFF2-40B4-BE49-F238E27FC236}">
                <a16:creationId xmlns:a16="http://schemas.microsoft.com/office/drawing/2014/main" id="{6CBD6E06-981E-42D2-8204-B73DA9846A95}"/>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0" name="Text Placeholder 3">
            <a:extLst>
              <a:ext uri="{FF2B5EF4-FFF2-40B4-BE49-F238E27FC236}">
                <a16:creationId xmlns:a16="http://schemas.microsoft.com/office/drawing/2014/main" id="{197FD368-8EA9-46A0-AA72-90FCC7A0CC0E}"/>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6" name="Text Placeholder 13">
            <a:extLst>
              <a:ext uri="{FF2B5EF4-FFF2-40B4-BE49-F238E27FC236}">
                <a16:creationId xmlns:a16="http://schemas.microsoft.com/office/drawing/2014/main" id="{5457C13E-9108-4DE2-AB66-D4934351F94A}"/>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17" name="Text Placeholder 13">
            <a:extLst>
              <a:ext uri="{FF2B5EF4-FFF2-40B4-BE49-F238E27FC236}">
                <a16:creationId xmlns:a16="http://schemas.microsoft.com/office/drawing/2014/main" id="{EA20E51C-9058-4AB9-B9B9-4FA7E234178A}"/>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18" name="Text Placeholder 3">
            <a:extLst>
              <a:ext uri="{FF2B5EF4-FFF2-40B4-BE49-F238E27FC236}">
                <a16:creationId xmlns:a16="http://schemas.microsoft.com/office/drawing/2014/main" id="{7A818FBB-50B9-42D2-A7F5-956DDC093554}"/>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418208609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DC86DFE2-E57E-46AB-9332-864BFE44392B}"/>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Kickoff</a:t>
            </a:r>
          </a:p>
        </p:txBody>
      </p:sp>
      <p:sp>
        <p:nvSpPr>
          <p:cNvPr id="24" name="Text Placeholder 13">
            <a:extLst>
              <a:ext uri="{FF2B5EF4-FFF2-40B4-BE49-F238E27FC236}">
                <a16:creationId xmlns:a16="http://schemas.microsoft.com/office/drawing/2014/main" id="{86AB4BAE-CACF-4F52-A9CC-F3CEF461E25C}"/>
              </a:ext>
            </a:extLst>
          </p:cNvPr>
          <p:cNvSpPr>
            <a:spLocks noGrp="1"/>
          </p:cNvSpPr>
          <p:nvPr>
            <p:ph type="body" sz="quarter" idx="25" hasCustomPrompt="1"/>
          </p:nvPr>
        </p:nvSpPr>
        <p:spPr>
          <a:xfrm>
            <a:off x="2240731"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25" name="Text Placeholder 13">
            <a:extLst>
              <a:ext uri="{FF2B5EF4-FFF2-40B4-BE49-F238E27FC236}">
                <a16:creationId xmlns:a16="http://schemas.microsoft.com/office/drawing/2014/main" id="{26E64457-7BBD-476E-A5B5-6753EB992270}"/>
              </a:ext>
            </a:extLst>
          </p:cNvPr>
          <p:cNvSpPr>
            <a:spLocks noGrp="1"/>
          </p:cNvSpPr>
          <p:nvPr>
            <p:ph type="body" sz="quarter" idx="34" hasCustomPrompt="1"/>
          </p:nvPr>
        </p:nvSpPr>
        <p:spPr>
          <a:xfrm>
            <a:off x="2240731"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January 1</a:t>
            </a:r>
          </a:p>
        </p:txBody>
      </p:sp>
      <p:sp>
        <p:nvSpPr>
          <p:cNvPr id="26" name="Text Placeholder 13">
            <a:extLst>
              <a:ext uri="{FF2B5EF4-FFF2-40B4-BE49-F238E27FC236}">
                <a16:creationId xmlns:a16="http://schemas.microsoft.com/office/drawing/2014/main" id="{43927E2C-17AE-47BA-B28F-584520D6A1F4}"/>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1" name="Text Placeholder 13">
            <a:extLst>
              <a:ext uri="{FF2B5EF4-FFF2-40B4-BE49-F238E27FC236}">
                <a16:creationId xmlns:a16="http://schemas.microsoft.com/office/drawing/2014/main" id="{E90A5640-2B4B-4498-92A0-2D0808598E4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February 1</a:t>
            </a:r>
          </a:p>
        </p:txBody>
      </p:sp>
      <p:sp>
        <p:nvSpPr>
          <p:cNvPr id="33" name="Text Placeholder 13">
            <a:extLst>
              <a:ext uri="{FF2B5EF4-FFF2-40B4-BE49-F238E27FC236}">
                <a16:creationId xmlns:a16="http://schemas.microsoft.com/office/drawing/2014/main" id="{75DD84D0-0756-4D47-ACA6-8EE679221A15}"/>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4" name="Text Placeholder 13">
            <a:extLst>
              <a:ext uri="{FF2B5EF4-FFF2-40B4-BE49-F238E27FC236}">
                <a16:creationId xmlns:a16="http://schemas.microsoft.com/office/drawing/2014/main" id="{F7128259-31DD-46F6-9114-B752467BC107}"/>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March 1</a:t>
            </a:r>
          </a:p>
        </p:txBody>
      </p:sp>
      <p:sp>
        <p:nvSpPr>
          <p:cNvPr id="35" name="Text Placeholder 13">
            <a:extLst>
              <a:ext uri="{FF2B5EF4-FFF2-40B4-BE49-F238E27FC236}">
                <a16:creationId xmlns:a16="http://schemas.microsoft.com/office/drawing/2014/main" id="{83799A9C-3708-4761-8353-B93773933140}"/>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6" name="Text Placeholder 13">
            <a:extLst>
              <a:ext uri="{FF2B5EF4-FFF2-40B4-BE49-F238E27FC236}">
                <a16:creationId xmlns:a16="http://schemas.microsoft.com/office/drawing/2014/main" id="{FE3CBFAB-3E89-4D5C-A8BF-578F5D217A40}"/>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37" name="Title 1">
            <a:extLst>
              <a:ext uri="{FF2B5EF4-FFF2-40B4-BE49-F238E27FC236}">
                <a16:creationId xmlns:a16="http://schemas.microsoft.com/office/drawing/2014/main" id="{5BF377D6-D237-42E7-9D82-A524B0122ECF}"/>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r>
              <a:rPr lang="en-US"/>
              <a:t>Timeline</a:t>
            </a:r>
          </a:p>
        </p:txBody>
      </p:sp>
      <p:sp>
        <p:nvSpPr>
          <p:cNvPr id="38" name="Text Placeholder 3">
            <a:extLst>
              <a:ext uri="{FF2B5EF4-FFF2-40B4-BE49-F238E27FC236}">
                <a16:creationId xmlns:a16="http://schemas.microsoft.com/office/drawing/2014/main" id="{EC0B720B-13A3-4923-9AB4-9DE76155C182}"/>
              </a:ext>
            </a:extLst>
          </p:cNvPr>
          <p:cNvSpPr>
            <a:spLocks noGrp="1"/>
          </p:cNvSpPr>
          <p:nvPr>
            <p:ph type="body" sz="quarter" idx="15" hasCustomPrompt="1"/>
          </p:nvPr>
        </p:nvSpPr>
        <p:spPr>
          <a:xfrm>
            <a:off x="2240731"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9" name="Text Placeholder 3">
            <a:extLst>
              <a:ext uri="{FF2B5EF4-FFF2-40B4-BE49-F238E27FC236}">
                <a16:creationId xmlns:a16="http://schemas.microsoft.com/office/drawing/2014/main" id="{CA06ADF5-AC4F-4EC3-BA49-BCA0205738D5}"/>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0" name="Text Placeholder 3">
            <a:extLst>
              <a:ext uri="{FF2B5EF4-FFF2-40B4-BE49-F238E27FC236}">
                <a16:creationId xmlns:a16="http://schemas.microsoft.com/office/drawing/2014/main" id="{71370314-BF85-4390-ACC8-7F4F997E4282}"/>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1" name="Text Placeholder 3">
            <a:extLst>
              <a:ext uri="{FF2B5EF4-FFF2-40B4-BE49-F238E27FC236}">
                <a16:creationId xmlns:a16="http://schemas.microsoft.com/office/drawing/2014/main" id="{CE334741-DD09-43E3-8012-B4F058D85D1A}"/>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2" name="Text Placeholder 13">
            <a:extLst>
              <a:ext uri="{FF2B5EF4-FFF2-40B4-BE49-F238E27FC236}">
                <a16:creationId xmlns:a16="http://schemas.microsoft.com/office/drawing/2014/main" id="{EFF2F65A-64EA-44EA-95FD-B4FB35AD2AD5}"/>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43" name="Text Placeholder 13">
            <a:extLst>
              <a:ext uri="{FF2B5EF4-FFF2-40B4-BE49-F238E27FC236}">
                <a16:creationId xmlns:a16="http://schemas.microsoft.com/office/drawing/2014/main" id="{DFF55D1D-3586-4E60-AE7D-57A0316E21CE}"/>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44" name="Text Placeholder 3">
            <a:extLst>
              <a:ext uri="{FF2B5EF4-FFF2-40B4-BE49-F238E27FC236}">
                <a16:creationId xmlns:a16="http://schemas.microsoft.com/office/drawing/2014/main" id="{2F192075-AADF-4310-B636-F0D601915C62}"/>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298004039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EFCB8FE-A929-4DF6-AE95-72955ACFD39C}"/>
              </a:ext>
            </a:extLst>
          </p:cNvPr>
          <p:cNvSpPr>
            <a:spLocks noGrp="1"/>
          </p:cNvSpPr>
          <p:nvPr>
            <p:ph type="media" sz="quarter" idx="1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Video</a:t>
            </a:r>
          </a:p>
        </p:txBody>
      </p:sp>
    </p:spTree>
    <p:extLst>
      <p:ext uri="{BB962C8B-B14F-4D97-AF65-F5344CB8AC3E}">
        <p14:creationId xmlns:p14="http://schemas.microsoft.com/office/powerpoint/2010/main" val="378457434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EA52DCC-C469-4873-9414-1D6E6F90A572}"/>
              </a:ext>
            </a:extLst>
          </p:cNvPr>
          <p:cNvSpPr>
            <a:spLocks noGrp="1"/>
          </p:cNvSpPr>
          <p:nvPr>
            <p:ph type="pic" idx="25"/>
          </p:nvPr>
        </p:nvSpPr>
        <p:spPr>
          <a:xfrm>
            <a:off x="0" y="0"/>
            <a:ext cx="12192000" cy="685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46514075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Content &amp; Descript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9D5F204-1539-4380-9967-1204DACBA90C}"/>
              </a:ext>
            </a:extLst>
          </p:cNvPr>
          <p:cNvSpPr>
            <a:spLocks noGrp="1"/>
          </p:cNvSpPr>
          <p:nvPr>
            <p:ph sz="quarter" idx="6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insert content</a:t>
            </a:r>
          </a:p>
        </p:txBody>
      </p:sp>
      <p:sp>
        <p:nvSpPr>
          <p:cNvPr id="6" name="Text Placeholder 2">
            <a:extLst>
              <a:ext uri="{FF2B5EF4-FFF2-40B4-BE49-F238E27FC236}">
                <a16:creationId xmlns:a16="http://schemas.microsoft.com/office/drawing/2014/main" id="{5DA55F0C-581D-4B4C-BF2A-B3FB3FCDE99A}"/>
              </a:ext>
            </a:extLst>
          </p:cNvPr>
          <p:cNvSpPr>
            <a:spLocks noGrp="1"/>
          </p:cNvSpPr>
          <p:nvPr>
            <p:ph type="body" sz="quarter" idx="59" hasCustomPrompt="1"/>
          </p:nvPr>
        </p:nvSpPr>
        <p:spPr>
          <a:xfrm>
            <a:off x="246463" y="4824306"/>
            <a:ext cx="3715938" cy="126153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CA92B55B-B808-4A8C-8687-2973306635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5" name="Straight Connector 4">
            <a:extLst>
              <a:ext uri="{FF2B5EF4-FFF2-40B4-BE49-F238E27FC236}">
                <a16:creationId xmlns:a16="http://schemas.microsoft.com/office/drawing/2014/main" id="{84E0AA08-6563-45B5-B3A7-F8E10B6739BD}"/>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653510-F73F-45E2-BE36-6286BAD6481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30689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Image &amp; Description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Rectangle 9">
            <a:extLst>
              <a:ext uri="{FF2B5EF4-FFF2-40B4-BE49-F238E27FC236}">
                <a16:creationId xmlns:a16="http://schemas.microsoft.com/office/drawing/2014/main" id="{0204DE10-4145-4043-A112-8D637263E553}"/>
              </a:ext>
            </a:extLst>
          </p:cNvPr>
          <p:cNvSpPr/>
          <p:nvPr userDrawn="1"/>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99088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2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10553787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Text Footer">
    <p:spTree>
      <p:nvGrpSpPr>
        <p:cNvPr id="1" name=""/>
        <p:cNvGrpSpPr/>
        <p:nvPr/>
      </p:nvGrpSpPr>
      <p:grpSpPr>
        <a:xfrm>
          <a:off x="0" y="0"/>
          <a:ext cx="0" cy="0"/>
          <a:chOff x="0" y="0"/>
          <a:chExt cx="0" cy="0"/>
        </a:xfrm>
      </p:grpSpPr>
      <p:sp>
        <p:nvSpPr>
          <p:cNvPr id="5" name="Rectangle 4"/>
          <p:cNvSpPr/>
          <p:nvPr userDrawn="1"/>
        </p:nvSpPr>
        <p:spPr>
          <a:xfrm>
            <a:off x="0" y="5562600"/>
            <a:ext cx="12192000" cy="12954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icture Placeholder 17"/>
          <p:cNvSpPr>
            <a:spLocks noGrp="1"/>
          </p:cNvSpPr>
          <p:nvPr userDrawn="1">
            <p:ph type="pic" sz="quarter" idx="22" hasCustomPrompt="1"/>
          </p:nvPr>
        </p:nvSpPr>
        <p:spPr>
          <a:xfrm>
            <a:off x="0" y="0"/>
            <a:ext cx="12192000" cy="55626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8" name="Straight Connector 17"/>
          <p:cNvCxnSpPr/>
          <p:nvPr userDrawn="1"/>
        </p:nvCxnSpPr>
        <p:spPr>
          <a:xfrm>
            <a:off x="6099552" y="5912599"/>
            <a:ext cx="0" cy="60164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2"/>
          <p:cNvSpPr>
            <a:spLocks noGrp="1"/>
          </p:cNvSpPr>
          <p:nvPr>
            <p:ph type="body" sz="quarter" idx="21" hasCustomPrompt="1"/>
          </p:nvPr>
        </p:nvSpPr>
        <p:spPr>
          <a:xfrm>
            <a:off x="6342224" y="6063719"/>
            <a:ext cx="5745458" cy="29279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Insert Text Here</a:t>
            </a:r>
          </a:p>
        </p:txBody>
      </p:sp>
      <p:sp>
        <p:nvSpPr>
          <p:cNvPr id="20" name="Vertical Text Placeholder 2"/>
          <p:cNvSpPr>
            <a:spLocks noGrp="1"/>
          </p:cNvSpPr>
          <p:nvPr>
            <p:ph type="body" orient="vert" sz="quarter" idx="20" hasCustomPrompt="1"/>
          </p:nvPr>
        </p:nvSpPr>
        <p:spPr>
          <a:xfrm>
            <a:off x="3419475" y="6058230"/>
            <a:ext cx="2453715" cy="285998"/>
          </a:xfrm>
          <a:prstGeom prst="rect">
            <a:avLst/>
          </a:prstGeom>
        </p:spPr>
        <p:txBody>
          <a:bodyPr vert="horz"/>
          <a:lstStyle>
            <a:lvl1pPr marL="0" marR="0" indent="0" algn="r" defTabSz="914400" rtl="0" eaLnBrk="1" fontAlgn="auto" latinLnBrk="0" hangingPunct="1">
              <a:lnSpc>
                <a:spcPts val="1700"/>
              </a:lnSpc>
              <a:spcBef>
                <a:spcPts val="1000"/>
              </a:spcBef>
              <a:spcAft>
                <a:spcPts val="0"/>
              </a:spcAft>
              <a:buClrTx/>
              <a:buSzTx/>
              <a:buFont typeface="Arial" panose="020B0604020202020204" pitchFamily="34" charset="0"/>
              <a:buNone/>
              <a:tabLst/>
              <a:defRPr sz="1200" spc="100" baseline="0">
                <a:solidFill>
                  <a:srgbClr val="007DFF"/>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TITLE</a:t>
            </a:r>
          </a:p>
        </p:txBody>
      </p:sp>
    </p:spTree>
    <p:extLst>
      <p:ext uri="{BB962C8B-B14F-4D97-AF65-F5344CB8AC3E}">
        <p14:creationId xmlns:p14="http://schemas.microsoft.com/office/powerpoint/2010/main" val="2193157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3 Image Grid (1)">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0"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82297016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3 Image Grid (2)">
    <p:spTree>
      <p:nvGrpSpPr>
        <p:cNvPr id="1" name=""/>
        <p:cNvGrpSpPr/>
        <p:nvPr/>
      </p:nvGrpSpPr>
      <p:grpSpPr>
        <a:xfrm>
          <a:off x="0" y="0"/>
          <a:ext cx="0" cy="0"/>
          <a:chOff x="0" y="0"/>
          <a:chExt cx="0" cy="0"/>
        </a:xfrm>
      </p:grpSpPr>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6096000"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82796649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4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0"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13277214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8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4"/>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0" y="-6229"/>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531062614"/>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6 Image Grid">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3999"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4"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0"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4"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3"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0"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50209974"/>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Moodboard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a:off x="3962400" y="0"/>
            <a:ext cx="8229600"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9FBB2AA4-CAB2-4113-B116-B70BC63BE1E5}"/>
              </a:ext>
            </a:extLst>
          </p:cNvPr>
          <p:cNvSpPr>
            <a:spLocks noGrp="1"/>
          </p:cNvSpPr>
          <p:nvPr>
            <p:ph type="pic" sz="quarter" idx="14" hasCustomPrompt="1"/>
          </p:nvPr>
        </p:nvSpPr>
        <p:spPr>
          <a:xfrm>
            <a:off x="7969250" y="3302001"/>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58695474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Moodboard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2">
            <a:extLst>
              <a:ext uri="{FF2B5EF4-FFF2-40B4-BE49-F238E27FC236}">
                <a16:creationId xmlns:a16="http://schemas.microsoft.com/office/drawing/2014/main" id="{DE6E8E49-60FD-4F33-8CA3-E3C81323F7C1}"/>
              </a:ext>
            </a:extLst>
          </p:cNvPr>
          <p:cNvSpPr>
            <a:spLocks noGrp="1"/>
          </p:cNvSpPr>
          <p:nvPr>
            <p:ph type="pic" sz="quarter" idx="12" hasCustomPrompt="1"/>
          </p:nvPr>
        </p:nvSpPr>
        <p:spPr>
          <a:xfrm>
            <a:off x="3968750" y="0"/>
            <a:ext cx="400050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8770258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Moodboard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2222499"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6223000" y="3302000"/>
            <a:ext cx="596900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CF53690A-1F6C-44C1-AD47-9817A1727D24}"/>
              </a:ext>
            </a:extLst>
          </p:cNvPr>
          <p:cNvSpPr>
            <a:spLocks noGrp="1"/>
          </p:cNvSpPr>
          <p:nvPr>
            <p:ph type="pic" sz="quarter" idx="14" hasCustomPrompt="1"/>
          </p:nvPr>
        </p:nvSpPr>
        <p:spPr>
          <a:xfrm>
            <a:off x="2222500" y="1"/>
            <a:ext cx="4009232" cy="1523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7" name="Picture Placeholder 2">
            <a:extLst>
              <a:ext uri="{FF2B5EF4-FFF2-40B4-BE49-F238E27FC236}">
                <a16:creationId xmlns:a16="http://schemas.microsoft.com/office/drawing/2014/main" id="{E2CA7477-3674-473F-BBE4-C4D24A52BF07}"/>
              </a:ext>
            </a:extLst>
          </p:cNvPr>
          <p:cNvSpPr>
            <a:spLocks noGrp="1"/>
          </p:cNvSpPr>
          <p:nvPr>
            <p:ph type="pic" sz="quarter" idx="15" hasCustomPrompt="1"/>
          </p:nvPr>
        </p:nvSpPr>
        <p:spPr>
          <a:xfrm>
            <a:off x="2222500" y="1524001"/>
            <a:ext cx="2000250"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1" name="Picture Placeholder 2">
            <a:extLst>
              <a:ext uri="{FF2B5EF4-FFF2-40B4-BE49-F238E27FC236}">
                <a16:creationId xmlns:a16="http://schemas.microsoft.com/office/drawing/2014/main" id="{10B85CCA-21DA-476D-A63C-8B461ABF45FF}"/>
              </a:ext>
            </a:extLst>
          </p:cNvPr>
          <p:cNvSpPr>
            <a:spLocks noGrp="1"/>
          </p:cNvSpPr>
          <p:nvPr>
            <p:ph type="pic" sz="quarter" idx="16" hasCustomPrompt="1"/>
          </p:nvPr>
        </p:nvSpPr>
        <p:spPr>
          <a:xfrm>
            <a:off x="4222750" y="1524001"/>
            <a:ext cx="2008982"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2">
            <a:extLst>
              <a:ext uri="{FF2B5EF4-FFF2-40B4-BE49-F238E27FC236}">
                <a16:creationId xmlns:a16="http://schemas.microsoft.com/office/drawing/2014/main" id="{FD1063D3-600C-441E-865E-9FCF37728AB4}"/>
              </a:ext>
            </a:extLst>
          </p:cNvPr>
          <p:cNvSpPr>
            <a:spLocks noGrp="1"/>
          </p:cNvSpPr>
          <p:nvPr>
            <p:ph type="pic" sz="quarter" idx="17" hasCustomPrompt="1"/>
          </p:nvPr>
        </p:nvSpPr>
        <p:spPr>
          <a:xfrm>
            <a:off x="4222750" y="3302000"/>
            <a:ext cx="2000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2">
            <a:extLst>
              <a:ext uri="{FF2B5EF4-FFF2-40B4-BE49-F238E27FC236}">
                <a16:creationId xmlns:a16="http://schemas.microsoft.com/office/drawing/2014/main" id="{C66802BA-0B83-4B90-BD54-2E430CE6EEAE}"/>
              </a:ext>
            </a:extLst>
          </p:cNvPr>
          <p:cNvSpPr>
            <a:spLocks noGrp="1"/>
          </p:cNvSpPr>
          <p:nvPr>
            <p:ph type="pic" sz="quarter" idx="19" hasCustomPrompt="1"/>
          </p:nvPr>
        </p:nvSpPr>
        <p:spPr>
          <a:xfrm>
            <a:off x="8198070" y="1"/>
            <a:ext cx="3993931"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2">
            <a:extLst>
              <a:ext uri="{FF2B5EF4-FFF2-40B4-BE49-F238E27FC236}">
                <a16:creationId xmlns:a16="http://schemas.microsoft.com/office/drawing/2014/main" id="{90A8A97D-85B0-4521-805A-F1AB4F14EB99}"/>
              </a:ext>
            </a:extLst>
          </p:cNvPr>
          <p:cNvSpPr>
            <a:spLocks noGrp="1"/>
          </p:cNvSpPr>
          <p:nvPr>
            <p:ph type="pic" sz="quarter" idx="20" hasCustomPrompt="1"/>
          </p:nvPr>
        </p:nvSpPr>
        <p:spPr>
          <a:xfrm>
            <a:off x="6233948" y="0"/>
            <a:ext cx="1965566"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28029915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eam Bios (1)">
    <p:bg>
      <p:bgPr>
        <a:solidFill>
          <a:schemeClr val="bg1"/>
        </a:solidFill>
        <a:effectLst/>
      </p:bgPr>
    </p:bg>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21A59862-146E-4711-BB7A-F4F793E697AD}"/>
              </a:ext>
            </a:extLst>
          </p:cNvPr>
          <p:cNvSpPr>
            <a:spLocks noGrp="1"/>
          </p:cNvSpPr>
          <p:nvPr>
            <p:ph type="pic" sz="quarter" idx="112" hasCustomPrompt="1"/>
          </p:nvPr>
        </p:nvSpPr>
        <p:spPr>
          <a:xfrm>
            <a:off x="7188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 name="Title 2">
            <a:extLst>
              <a:ext uri="{FF2B5EF4-FFF2-40B4-BE49-F238E27FC236}">
                <a16:creationId xmlns:a16="http://schemas.microsoft.com/office/drawing/2014/main" id="{6C4A5E8C-1B4D-43A0-A404-A91690491669}"/>
              </a:ext>
            </a:extLst>
          </p:cNvPr>
          <p:cNvSpPr>
            <a:spLocks noGrp="1"/>
          </p:cNvSpPr>
          <p:nvPr>
            <p:ph type="title" hasCustomPrompt="1"/>
          </p:nvPr>
        </p:nvSpPr>
        <p:spPr/>
        <p:txBody>
          <a:bodyPr/>
          <a:lstStyle>
            <a:lvl1pPr>
              <a:defRPr/>
            </a:lvl1pPr>
          </a:lstStyle>
          <a:p>
            <a:r>
              <a:rPr lang="en-US"/>
              <a:t>Meet Our Team</a:t>
            </a:r>
          </a:p>
        </p:txBody>
      </p:sp>
      <p:sp>
        <p:nvSpPr>
          <p:cNvPr id="31" name="Text Placeholder 3">
            <a:extLst>
              <a:ext uri="{FF2B5EF4-FFF2-40B4-BE49-F238E27FC236}">
                <a16:creationId xmlns:a16="http://schemas.microsoft.com/office/drawing/2014/main" id="{0F7F5DBC-BCDA-466B-916F-42138A42948E}"/>
              </a:ext>
            </a:extLst>
          </p:cNvPr>
          <p:cNvSpPr>
            <a:spLocks noGrp="1"/>
          </p:cNvSpPr>
          <p:nvPr>
            <p:ph type="body" sz="quarter" idx="15" hasCustomPrompt="1"/>
          </p:nvPr>
        </p:nvSpPr>
        <p:spPr>
          <a:xfrm>
            <a:off x="2479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3" name="Text Placeholder 3">
            <a:extLst>
              <a:ext uri="{FF2B5EF4-FFF2-40B4-BE49-F238E27FC236}">
                <a16:creationId xmlns:a16="http://schemas.microsoft.com/office/drawing/2014/main" id="{A1456C2F-3D6D-4062-99D2-35C39EADAFBD}"/>
              </a:ext>
            </a:extLst>
          </p:cNvPr>
          <p:cNvSpPr>
            <a:spLocks noGrp="1"/>
          </p:cNvSpPr>
          <p:nvPr>
            <p:ph type="body" sz="quarter" idx="140" hasCustomPrompt="1"/>
          </p:nvPr>
        </p:nvSpPr>
        <p:spPr>
          <a:xfrm>
            <a:off x="2479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5" name="Text Placeholder 3">
            <a:extLst>
              <a:ext uri="{FF2B5EF4-FFF2-40B4-BE49-F238E27FC236}">
                <a16:creationId xmlns:a16="http://schemas.microsoft.com/office/drawing/2014/main" id="{28DFDC03-BF3F-4800-9C01-B0948DB08BCF}"/>
              </a:ext>
            </a:extLst>
          </p:cNvPr>
          <p:cNvSpPr>
            <a:spLocks noGrp="1"/>
          </p:cNvSpPr>
          <p:nvPr>
            <p:ph type="body" sz="quarter" idx="141" hasCustomPrompt="1"/>
          </p:nvPr>
        </p:nvSpPr>
        <p:spPr>
          <a:xfrm>
            <a:off x="2479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5" name="Picture Placeholder 2">
            <a:extLst>
              <a:ext uri="{FF2B5EF4-FFF2-40B4-BE49-F238E27FC236}">
                <a16:creationId xmlns:a16="http://schemas.microsoft.com/office/drawing/2014/main" id="{052B1CB2-2040-4937-A96F-F2B08AE4531D}"/>
              </a:ext>
            </a:extLst>
          </p:cNvPr>
          <p:cNvSpPr>
            <a:spLocks noGrp="1"/>
          </p:cNvSpPr>
          <p:nvPr>
            <p:ph type="pic" sz="quarter" idx="142" hasCustomPrompt="1"/>
          </p:nvPr>
        </p:nvSpPr>
        <p:spPr>
          <a:xfrm>
            <a:off x="46939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Text Placeholder 3">
            <a:extLst>
              <a:ext uri="{FF2B5EF4-FFF2-40B4-BE49-F238E27FC236}">
                <a16:creationId xmlns:a16="http://schemas.microsoft.com/office/drawing/2014/main" id="{7EBEA374-9BC4-49DF-A9D8-E0334363237B}"/>
              </a:ext>
            </a:extLst>
          </p:cNvPr>
          <p:cNvSpPr>
            <a:spLocks noGrp="1"/>
          </p:cNvSpPr>
          <p:nvPr>
            <p:ph type="body" sz="quarter" idx="143" hasCustomPrompt="1"/>
          </p:nvPr>
        </p:nvSpPr>
        <p:spPr>
          <a:xfrm>
            <a:off x="42230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7" name="Text Placeholder 3">
            <a:extLst>
              <a:ext uri="{FF2B5EF4-FFF2-40B4-BE49-F238E27FC236}">
                <a16:creationId xmlns:a16="http://schemas.microsoft.com/office/drawing/2014/main" id="{71FCDFB2-E48B-49C8-BAE8-70F073994499}"/>
              </a:ext>
            </a:extLst>
          </p:cNvPr>
          <p:cNvSpPr>
            <a:spLocks noGrp="1"/>
          </p:cNvSpPr>
          <p:nvPr>
            <p:ph type="body" sz="quarter" idx="144" hasCustomPrompt="1"/>
          </p:nvPr>
        </p:nvSpPr>
        <p:spPr>
          <a:xfrm>
            <a:off x="42230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28" name="Text Placeholder 3">
            <a:extLst>
              <a:ext uri="{FF2B5EF4-FFF2-40B4-BE49-F238E27FC236}">
                <a16:creationId xmlns:a16="http://schemas.microsoft.com/office/drawing/2014/main" id="{B755E0ED-CF32-47C5-A4D5-F573806B5228}"/>
              </a:ext>
            </a:extLst>
          </p:cNvPr>
          <p:cNvSpPr>
            <a:spLocks noGrp="1"/>
          </p:cNvSpPr>
          <p:nvPr>
            <p:ph type="body" sz="quarter" idx="145" hasCustomPrompt="1"/>
          </p:nvPr>
        </p:nvSpPr>
        <p:spPr>
          <a:xfrm>
            <a:off x="42230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9" name="Picture Placeholder 2">
            <a:extLst>
              <a:ext uri="{FF2B5EF4-FFF2-40B4-BE49-F238E27FC236}">
                <a16:creationId xmlns:a16="http://schemas.microsoft.com/office/drawing/2014/main" id="{C7F14387-AE1C-4CAA-B1AC-9A701C927CA4}"/>
              </a:ext>
            </a:extLst>
          </p:cNvPr>
          <p:cNvSpPr>
            <a:spLocks noGrp="1"/>
          </p:cNvSpPr>
          <p:nvPr>
            <p:ph type="pic" sz="quarter" idx="146" hasCustomPrompt="1"/>
          </p:nvPr>
        </p:nvSpPr>
        <p:spPr>
          <a:xfrm>
            <a:off x="8683984"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0" name="Text Placeholder 3">
            <a:extLst>
              <a:ext uri="{FF2B5EF4-FFF2-40B4-BE49-F238E27FC236}">
                <a16:creationId xmlns:a16="http://schemas.microsoft.com/office/drawing/2014/main" id="{3A3EE3C0-BD24-400E-A059-B7B553D6DAFC}"/>
              </a:ext>
            </a:extLst>
          </p:cNvPr>
          <p:cNvSpPr>
            <a:spLocks noGrp="1"/>
          </p:cNvSpPr>
          <p:nvPr>
            <p:ph type="body" sz="quarter" idx="147" hasCustomPrompt="1"/>
          </p:nvPr>
        </p:nvSpPr>
        <p:spPr>
          <a:xfrm>
            <a:off x="8213092" y="4817723"/>
            <a:ext cx="3724565" cy="264818"/>
          </a:xfrm>
          <a:prstGeom prst="rect">
            <a:avLst/>
          </a:prstGeom>
        </p:spPr>
        <p:txBody>
          <a:bodyPr lIns="0" tIns="0" rIns="0" bIns="0" anchor="b"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2" name="Text Placeholder 3">
            <a:extLst>
              <a:ext uri="{FF2B5EF4-FFF2-40B4-BE49-F238E27FC236}">
                <a16:creationId xmlns:a16="http://schemas.microsoft.com/office/drawing/2014/main" id="{71D1BDAD-323C-430A-A57C-D82214010DEB}"/>
              </a:ext>
            </a:extLst>
          </p:cNvPr>
          <p:cNvSpPr>
            <a:spLocks noGrp="1"/>
          </p:cNvSpPr>
          <p:nvPr>
            <p:ph type="body" sz="quarter" idx="148" hasCustomPrompt="1"/>
          </p:nvPr>
        </p:nvSpPr>
        <p:spPr>
          <a:xfrm>
            <a:off x="8213091"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4" name="Text Placeholder 3">
            <a:extLst>
              <a:ext uri="{FF2B5EF4-FFF2-40B4-BE49-F238E27FC236}">
                <a16:creationId xmlns:a16="http://schemas.microsoft.com/office/drawing/2014/main" id="{C9F8A8BE-11B7-4454-8EED-81C1BDED3804}"/>
              </a:ext>
            </a:extLst>
          </p:cNvPr>
          <p:cNvSpPr>
            <a:spLocks noGrp="1"/>
          </p:cNvSpPr>
          <p:nvPr>
            <p:ph type="body" sz="quarter" idx="149" hasCustomPrompt="1"/>
          </p:nvPr>
        </p:nvSpPr>
        <p:spPr>
          <a:xfrm>
            <a:off x="8213091"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3376840454"/>
      </p:ext>
    </p:extLst>
  </p:cSld>
  <p:clrMapOvr>
    <a:masterClrMapping/>
  </p:clrMapOvr>
  <p:extLst>
    <p:ext uri="{DCECCB84-F9BA-43D5-87BE-67443E8EF086}">
      <p15:sldGuideLst xmlns:p15="http://schemas.microsoft.com/office/powerpoint/2012/main"/>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eam Bios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4AB1-E72B-40A1-A071-B131475DC381}"/>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33" name="Text Placeholder 3">
            <a:extLst>
              <a:ext uri="{FF2B5EF4-FFF2-40B4-BE49-F238E27FC236}">
                <a16:creationId xmlns:a16="http://schemas.microsoft.com/office/drawing/2014/main" id="{43E79498-AB5F-4F90-A21B-970C366B36D3}"/>
              </a:ext>
            </a:extLst>
          </p:cNvPr>
          <p:cNvSpPr>
            <a:spLocks noGrp="1"/>
          </p:cNvSpPr>
          <p:nvPr>
            <p:ph type="body" sz="quarter" idx="144" hasCustomPrompt="1"/>
          </p:nvPr>
        </p:nvSpPr>
        <p:spPr>
          <a:xfrm>
            <a:off x="24614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3" name="Picture Placeholder 2">
            <a:extLst>
              <a:ext uri="{FF2B5EF4-FFF2-40B4-BE49-F238E27FC236}">
                <a16:creationId xmlns:a16="http://schemas.microsoft.com/office/drawing/2014/main" id="{43B7269E-91F3-430C-BDE3-C066AAC33537}"/>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Picture Placeholder 2">
            <a:extLst>
              <a:ext uri="{FF2B5EF4-FFF2-40B4-BE49-F238E27FC236}">
                <a16:creationId xmlns:a16="http://schemas.microsoft.com/office/drawing/2014/main" id="{31F530FC-993C-4FEB-A579-4540581D702A}"/>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7" name="Picture Placeholder 2">
            <a:extLst>
              <a:ext uri="{FF2B5EF4-FFF2-40B4-BE49-F238E27FC236}">
                <a16:creationId xmlns:a16="http://schemas.microsoft.com/office/drawing/2014/main" id="{E1D22195-C701-467E-A72C-5343C94ECCD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6" name="Picture Placeholder 2">
            <a:extLst>
              <a:ext uri="{FF2B5EF4-FFF2-40B4-BE49-F238E27FC236}">
                <a16:creationId xmlns:a16="http://schemas.microsoft.com/office/drawing/2014/main" id="{FAA5187F-586C-4087-A723-C52F68681377}"/>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7" name="Picture Placeholder 2">
            <a:extLst>
              <a:ext uri="{FF2B5EF4-FFF2-40B4-BE49-F238E27FC236}">
                <a16:creationId xmlns:a16="http://schemas.microsoft.com/office/drawing/2014/main" id="{A73C5594-3C22-43F3-9B11-5CDFA05E8F2A}"/>
              </a:ext>
            </a:extLst>
          </p:cNvPr>
          <p:cNvSpPr>
            <a:spLocks noGrp="1"/>
          </p:cNvSpPr>
          <p:nvPr>
            <p:ph type="pic" sz="quarter" idx="136" hasCustomPrompt="1"/>
          </p:nvPr>
        </p:nvSpPr>
        <p:spPr>
          <a:xfrm>
            <a:off x="821155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8" name="Picture Placeholder 2">
            <a:extLst>
              <a:ext uri="{FF2B5EF4-FFF2-40B4-BE49-F238E27FC236}">
                <a16:creationId xmlns:a16="http://schemas.microsoft.com/office/drawing/2014/main" id="{23B85D1A-C316-4CD0-9E1A-917916E2A1D9}"/>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9" name="Text Placeholder 3">
            <a:extLst>
              <a:ext uri="{FF2B5EF4-FFF2-40B4-BE49-F238E27FC236}">
                <a16:creationId xmlns:a16="http://schemas.microsoft.com/office/drawing/2014/main" id="{25B4EE7B-1977-4118-BBB0-D9E290AE5F61}"/>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24901EB5-9F47-418F-8831-6BB42E3EFB6E}"/>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1" name="Text Placeholder 3">
            <a:extLst>
              <a:ext uri="{FF2B5EF4-FFF2-40B4-BE49-F238E27FC236}">
                <a16:creationId xmlns:a16="http://schemas.microsoft.com/office/drawing/2014/main" id="{20BC6A4D-4D80-4BD0-8E2A-340EA1DE9410}"/>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2" name="Text Placeholder 3">
            <a:extLst>
              <a:ext uri="{FF2B5EF4-FFF2-40B4-BE49-F238E27FC236}">
                <a16:creationId xmlns:a16="http://schemas.microsoft.com/office/drawing/2014/main" id="{EC3E5D4E-92E0-47F7-85C5-0CA24FDF4EA9}"/>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3" name="Text Placeholder 3">
            <a:extLst>
              <a:ext uri="{FF2B5EF4-FFF2-40B4-BE49-F238E27FC236}">
                <a16:creationId xmlns:a16="http://schemas.microsoft.com/office/drawing/2014/main" id="{161826C5-1724-488B-9124-5C61767ED4F2}"/>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4" name="Text Placeholder 3">
            <a:extLst>
              <a:ext uri="{FF2B5EF4-FFF2-40B4-BE49-F238E27FC236}">
                <a16:creationId xmlns:a16="http://schemas.microsoft.com/office/drawing/2014/main" id="{815911A8-F5AE-4D4C-A25C-1EDA6E9CE3ED}"/>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5" name="Text Placeholder 3">
            <a:extLst>
              <a:ext uri="{FF2B5EF4-FFF2-40B4-BE49-F238E27FC236}">
                <a16:creationId xmlns:a16="http://schemas.microsoft.com/office/drawing/2014/main" id="{D1EC7D68-81A6-455D-8414-18E83053AE67}"/>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6" name="Text Placeholder 3">
            <a:extLst>
              <a:ext uri="{FF2B5EF4-FFF2-40B4-BE49-F238E27FC236}">
                <a16:creationId xmlns:a16="http://schemas.microsoft.com/office/drawing/2014/main" id="{70C1CCFB-1F73-4FEB-A44F-1B4E94937A94}"/>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7" name="Text Placeholder 3">
            <a:extLst>
              <a:ext uri="{FF2B5EF4-FFF2-40B4-BE49-F238E27FC236}">
                <a16:creationId xmlns:a16="http://schemas.microsoft.com/office/drawing/2014/main" id="{90CAA4C4-2A95-46FA-B1A6-3A8290C9D1DF}"/>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8" name="Text Placeholder 3">
            <a:extLst>
              <a:ext uri="{FF2B5EF4-FFF2-40B4-BE49-F238E27FC236}">
                <a16:creationId xmlns:a16="http://schemas.microsoft.com/office/drawing/2014/main" id="{9F8585C8-90EC-4BA3-9D8B-09429CCBF9E4}"/>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9" name="Text Placeholder 3">
            <a:extLst>
              <a:ext uri="{FF2B5EF4-FFF2-40B4-BE49-F238E27FC236}">
                <a16:creationId xmlns:a16="http://schemas.microsoft.com/office/drawing/2014/main" id="{70000B5C-8E62-4749-B99A-EB7A529E9834}"/>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60" name="Text Placeholder 3">
            <a:extLst>
              <a:ext uri="{FF2B5EF4-FFF2-40B4-BE49-F238E27FC236}">
                <a16:creationId xmlns:a16="http://schemas.microsoft.com/office/drawing/2014/main" id="{E49EBB81-4808-4681-934D-75287F9C650D}"/>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61" name="Text Placeholder 3">
            <a:extLst>
              <a:ext uri="{FF2B5EF4-FFF2-40B4-BE49-F238E27FC236}">
                <a16:creationId xmlns:a16="http://schemas.microsoft.com/office/drawing/2014/main" id="{37229A73-41D2-4406-8916-C5DFC80CF9AB}"/>
              </a:ext>
            </a:extLst>
          </p:cNvPr>
          <p:cNvSpPr>
            <a:spLocks noGrp="1"/>
          </p:cNvSpPr>
          <p:nvPr>
            <p:ph type="body" sz="quarter" idx="191" hasCustomPrompt="1"/>
          </p:nvPr>
        </p:nvSpPr>
        <p:spPr>
          <a:xfrm>
            <a:off x="223346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2" name="Text Placeholder 3">
            <a:extLst>
              <a:ext uri="{FF2B5EF4-FFF2-40B4-BE49-F238E27FC236}">
                <a16:creationId xmlns:a16="http://schemas.microsoft.com/office/drawing/2014/main" id="{A5257499-AAA9-41B5-BE04-6A2A1DE51E5F}"/>
              </a:ext>
            </a:extLst>
          </p:cNvPr>
          <p:cNvSpPr>
            <a:spLocks noGrp="1"/>
          </p:cNvSpPr>
          <p:nvPr>
            <p:ph type="body" sz="quarter" idx="192" hasCustomPrompt="1"/>
          </p:nvPr>
        </p:nvSpPr>
        <p:spPr>
          <a:xfrm>
            <a:off x="422886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3" name="Text Placeholder 3">
            <a:extLst>
              <a:ext uri="{FF2B5EF4-FFF2-40B4-BE49-F238E27FC236}">
                <a16:creationId xmlns:a16="http://schemas.microsoft.com/office/drawing/2014/main" id="{A8A5D045-37FB-4D43-99E9-DD2AFE4AE2D7}"/>
              </a:ext>
            </a:extLst>
          </p:cNvPr>
          <p:cNvSpPr>
            <a:spLocks noGrp="1"/>
          </p:cNvSpPr>
          <p:nvPr>
            <p:ph type="body" sz="quarter" idx="193" hasCustomPrompt="1"/>
          </p:nvPr>
        </p:nvSpPr>
        <p:spPr>
          <a:xfrm>
            <a:off x="6210300" y="3960519"/>
            <a:ext cx="1767182"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4" name="Text Placeholder 3">
            <a:extLst>
              <a:ext uri="{FF2B5EF4-FFF2-40B4-BE49-F238E27FC236}">
                <a16:creationId xmlns:a16="http://schemas.microsoft.com/office/drawing/2014/main" id="{D9829DF1-F723-44AF-8C0C-9A46CF90945D}"/>
              </a:ext>
            </a:extLst>
          </p:cNvPr>
          <p:cNvSpPr>
            <a:spLocks noGrp="1"/>
          </p:cNvSpPr>
          <p:nvPr>
            <p:ph type="body" sz="quarter" idx="194" hasCustomPrompt="1"/>
          </p:nvPr>
        </p:nvSpPr>
        <p:spPr>
          <a:xfrm>
            <a:off x="821155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5" name="Text Placeholder 3">
            <a:extLst>
              <a:ext uri="{FF2B5EF4-FFF2-40B4-BE49-F238E27FC236}">
                <a16:creationId xmlns:a16="http://schemas.microsoft.com/office/drawing/2014/main" id="{6229ED4C-CBA0-40D1-BC7D-283488FC9360}"/>
              </a:ext>
            </a:extLst>
          </p:cNvPr>
          <p:cNvSpPr>
            <a:spLocks noGrp="1"/>
          </p:cNvSpPr>
          <p:nvPr>
            <p:ph type="body" sz="quarter" idx="195" hasCustomPrompt="1"/>
          </p:nvPr>
        </p:nvSpPr>
        <p:spPr>
          <a:xfrm>
            <a:off x="10194357"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750017250"/>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liner/Quot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733550" y="2533651"/>
            <a:ext cx="8724900" cy="1790700"/>
          </a:xfrm>
          <a:prstGeom prst="rect">
            <a:avLst/>
          </a:prstGeom>
        </p:spPr>
        <p:txBody>
          <a:bodyPr anchor="ctr"/>
          <a:lstStyle>
            <a:lvl1pPr algn="ctr">
              <a:lnSpc>
                <a:spcPts val="3000"/>
              </a:lnSpc>
              <a:defRPr sz="2000">
                <a:solidFill>
                  <a:schemeClr val="bg1"/>
                </a:solidFill>
                <a:latin typeface="Segoe UI Light" panose="020B0502040204020203" pitchFamily="34" charset="0"/>
                <a:cs typeface="Segoe UI Light" panose="020B0502040204020203" pitchFamily="34" charset="0"/>
              </a:defRPr>
            </a:lvl1pPr>
          </a:lstStyle>
          <a:p>
            <a:r>
              <a:rPr lang="en-US"/>
              <a:t>Insert Text Here</a:t>
            </a:r>
          </a:p>
        </p:txBody>
      </p:sp>
    </p:spTree>
    <p:extLst>
      <p:ext uri="{BB962C8B-B14F-4D97-AF65-F5344CB8AC3E}">
        <p14:creationId xmlns:p14="http://schemas.microsoft.com/office/powerpoint/2010/main" val="146453372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eam Bios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E16B-29CD-4A82-9781-08D0FE3ADFE4}"/>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81" name="Picture Placeholder 2">
            <a:extLst>
              <a:ext uri="{FF2B5EF4-FFF2-40B4-BE49-F238E27FC236}">
                <a16:creationId xmlns:a16="http://schemas.microsoft.com/office/drawing/2014/main" id="{DFF2A5C5-EBFE-4FF7-A9F4-8362B4EA606A}"/>
              </a:ext>
            </a:extLst>
          </p:cNvPr>
          <p:cNvSpPr>
            <a:spLocks noGrp="1"/>
          </p:cNvSpPr>
          <p:nvPr>
            <p:ph type="pic" sz="quarter" idx="191" hasCustomPrompt="1"/>
          </p:nvPr>
        </p:nvSpPr>
        <p:spPr>
          <a:xfrm>
            <a:off x="254001"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4" name="Picture Placeholder 2">
            <a:extLst>
              <a:ext uri="{FF2B5EF4-FFF2-40B4-BE49-F238E27FC236}">
                <a16:creationId xmlns:a16="http://schemas.microsoft.com/office/drawing/2014/main" id="{89C019DC-6711-46D7-97BB-70D4001E2BB6}"/>
              </a:ext>
            </a:extLst>
          </p:cNvPr>
          <p:cNvSpPr>
            <a:spLocks noGrp="1"/>
          </p:cNvSpPr>
          <p:nvPr>
            <p:ph type="pic" sz="quarter" idx="192" hasCustomPrompt="1"/>
          </p:nvPr>
        </p:nvSpPr>
        <p:spPr>
          <a:xfrm>
            <a:off x="101867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5" name="Picture Placeholder 2">
            <a:extLst>
              <a:ext uri="{FF2B5EF4-FFF2-40B4-BE49-F238E27FC236}">
                <a16:creationId xmlns:a16="http://schemas.microsoft.com/office/drawing/2014/main" id="{50AE8324-C582-4054-85F9-07B1B7FD4952}"/>
              </a:ext>
            </a:extLst>
          </p:cNvPr>
          <p:cNvSpPr>
            <a:spLocks noGrp="1"/>
          </p:cNvSpPr>
          <p:nvPr>
            <p:ph type="pic" sz="quarter" idx="193" hasCustomPrompt="1"/>
          </p:nvPr>
        </p:nvSpPr>
        <p:spPr>
          <a:xfrm>
            <a:off x="22438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6" name="Picture Placeholder 2">
            <a:extLst>
              <a:ext uri="{FF2B5EF4-FFF2-40B4-BE49-F238E27FC236}">
                <a16:creationId xmlns:a16="http://schemas.microsoft.com/office/drawing/2014/main" id="{356839A4-7742-403D-A410-2EF2FDF2E5E4}"/>
              </a:ext>
            </a:extLst>
          </p:cNvPr>
          <p:cNvSpPr>
            <a:spLocks noGrp="1"/>
          </p:cNvSpPr>
          <p:nvPr>
            <p:ph type="pic" sz="quarter" idx="194" hasCustomPrompt="1"/>
          </p:nvPr>
        </p:nvSpPr>
        <p:spPr>
          <a:xfrm>
            <a:off x="423367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7" name="Picture Placeholder 2">
            <a:extLst>
              <a:ext uri="{FF2B5EF4-FFF2-40B4-BE49-F238E27FC236}">
                <a16:creationId xmlns:a16="http://schemas.microsoft.com/office/drawing/2014/main" id="{A5675F24-7734-4280-B13C-D71AB86AA772}"/>
              </a:ext>
            </a:extLst>
          </p:cNvPr>
          <p:cNvSpPr>
            <a:spLocks noGrp="1"/>
          </p:cNvSpPr>
          <p:nvPr>
            <p:ph type="pic" sz="quarter" idx="195" hasCustomPrompt="1"/>
          </p:nvPr>
        </p:nvSpPr>
        <p:spPr>
          <a:xfrm>
            <a:off x="821155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8" name="Picture Placeholder 2">
            <a:extLst>
              <a:ext uri="{FF2B5EF4-FFF2-40B4-BE49-F238E27FC236}">
                <a16:creationId xmlns:a16="http://schemas.microsoft.com/office/drawing/2014/main" id="{DF342F05-C443-471F-BC98-BF49646B3628}"/>
              </a:ext>
            </a:extLst>
          </p:cNvPr>
          <p:cNvSpPr>
            <a:spLocks noGrp="1"/>
          </p:cNvSpPr>
          <p:nvPr>
            <p:ph type="pic" sz="quarter" idx="196" hasCustomPrompt="1"/>
          </p:nvPr>
        </p:nvSpPr>
        <p:spPr>
          <a:xfrm>
            <a:off x="6223508"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9" name="Text Placeholder 3">
            <a:extLst>
              <a:ext uri="{FF2B5EF4-FFF2-40B4-BE49-F238E27FC236}">
                <a16:creationId xmlns:a16="http://schemas.microsoft.com/office/drawing/2014/main" id="{80610C0A-163B-4F06-BCF5-99F9E35A3789}"/>
              </a:ext>
            </a:extLst>
          </p:cNvPr>
          <p:cNvSpPr>
            <a:spLocks noGrp="1"/>
          </p:cNvSpPr>
          <p:nvPr>
            <p:ph type="body" sz="quarter" idx="197" hasCustomPrompt="1"/>
          </p:nvPr>
        </p:nvSpPr>
        <p:spPr>
          <a:xfrm>
            <a:off x="263277" y="5762038"/>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0" name="Text Placeholder 3">
            <a:extLst>
              <a:ext uri="{FF2B5EF4-FFF2-40B4-BE49-F238E27FC236}">
                <a16:creationId xmlns:a16="http://schemas.microsoft.com/office/drawing/2014/main" id="{D316A83D-077C-4D81-B24C-F063D2D7F92C}"/>
              </a:ext>
            </a:extLst>
          </p:cNvPr>
          <p:cNvSpPr>
            <a:spLocks noGrp="1"/>
          </p:cNvSpPr>
          <p:nvPr>
            <p:ph type="body" sz="quarter" idx="198" hasCustomPrompt="1"/>
          </p:nvPr>
        </p:nvSpPr>
        <p:spPr>
          <a:xfrm>
            <a:off x="264771" y="5950491"/>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1" name="Text Placeholder 3">
            <a:extLst>
              <a:ext uri="{FF2B5EF4-FFF2-40B4-BE49-F238E27FC236}">
                <a16:creationId xmlns:a16="http://schemas.microsoft.com/office/drawing/2014/main" id="{DD11DAD3-0043-4111-8ED7-B1ABBE93B281}"/>
              </a:ext>
            </a:extLst>
          </p:cNvPr>
          <p:cNvSpPr>
            <a:spLocks noGrp="1"/>
          </p:cNvSpPr>
          <p:nvPr>
            <p:ph type="body" sz="quarter" idx="199" hasCustomPrompt="1"/>
          </p:nvPr>
        </p:nvSpPr>
        <p:spPr>
          <a:xfrm>
            <a:off x="2225989" y="5762038"/>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2" name="Text Placeholder 3">
            <a:extLst>
              <a:ext uri="{FF2B5EF4-FFF2-40B4-BE49-F238E27FC236}">
                <a16:creationId xmlns:a16="http://schemas.microsoft.com/office/drawing/2014/main" id="{6A3A5A8E-90A3-4FF9-9313-A86C30205831}"/>
              </a:ext>
            </a:extLst>
          </p:cNvPr>
          <p:cNvSpPr>
            <a:spLocks noGrp="1"/>
          </p:cNvSpPr>
          <p:nvPr>
            <p:ph type="body" sz="quarter" idx="200" hasCustomPrompt="1"/>
          </p:nvPr>
        </p:nvSpPr>
        <p:spPr>
          <a:xfrm>
            <a:off x="2225842" y="5950491"/>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3" name="Text Placeholder 3">
            <a:extLst>
              <a:ext uri="{FF2B5EF4-FFF2-40B4-BE49-F238E27FC236}">
                <a16:creationId xmlns:a16="http://schemas.microsoft.com/office/drawing/2014/main" id="{C3802409-B568-4C8F-90A7-6FFD573D8618}"/>
              </a:ext>
            </a:extLst>
          </p:cNvPr>
          <p:cNvSpPr>
            <a:spLocks noGrp="1"/>
          </p:cNvSpPr>
          <p:nvPr>
            <p:ph type="body" sz="quarter" idx="201" hasCustomPrompt="1"/>
          </p:nvPr>
        </p:nvSpPr>
        <p:spPr>
          <a:xfrm>
            <a:off x="4221629" y="5762038"/>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4" name="Text Placeholder 3">
            <a:extLst>
              <a:ext uri="{FF2B5EF4-FFF2-40B4-BE49-F238E27FC236}">
                <a16:creationId xmlns:a16="http://schemas.microsoft.com/office/drawing/2014/main" id="{36F58000-2A3A-4468-BE41-E3AEBCF59FAB}"/>
              </a:ext>
            </a:extLst>
          </p:cNvPr>
          <p:cNvSpPr>
            <a:spLocks noGrp="1"/>
          </p:cNvSpPr>
          <p:nvPr>
            <p:ph type="body" sz="quarter" idx="202" hasCustomPrompt="1"/>
          </p:nvPr>
        </p:nvSpPr>
        <p:spPr>
          <a:xfrm>
            <a:off x="4221480" y="5950491"/>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5" name="Text Placeholder 3">
            <a:extLst>
              <a:ext uri="{FF2B5EF4-FFF2-40B4-BE49-F238E27FC236}">
                <a16:creationId xmlns:a16="http://schemas.microsoft.com/office/drawing/2014/main" id="{62D1294D-36BC-4EAC-B1AE-6D3293201B47}"/>
              </a:ext>
            </a:extLst>
          </p:cNvPr>
          <p:cNvSpPr>
            <a:spLocks noGrp="1"/>
          </p:cNvSpPr>
          <p:nvPr>
            <p:ph type="body" sz="quarter" idx="203" hasCustomPrompt="1"/>
          </p:nvPr>
        </p:nvSpPr>
        <p:spPr>
          <a:xfrm>
            <a:off x="6210453" y="5762038"/>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6" name="Text Placeholder 3">
            <a:extLst>
              <a:ext uri="{FF2B5EF4-FFF2-40B4-BE49-F238E27FC236}">
                <a16:creationId xmlns:a16="http://schemas.microsoft.com/office/drawing/2014/main" id="{39F17D3F-6C8B-4E1E-A135-199D2264CD23}"/>
              </a:ext>
            </a:extLst>
          </p:cNvPr>
          <p:cNvSpPr>
            <a:spLocks noGrp="1"/>
          </p:cNvSpPr>
          <p:nvPr>
            <p:ph type="body" sz="quarter" idx="204" hasCustomPrompt="1"/>
          </p:nvPr>
        </p:nvSpPr>
        <p:spPr>
          <a:xfrm>
            <a:off x="6210299" y="5950491"/>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7" name="Text Placeholder 3">
            <a:extLst>
              <a:ext uri="{FF2B5EF4-FFF2-40B4-BE49-F238E27FC236}">
                <a16:creationId xmlns:a16="http://schemas.microsoft.com/office/drawing/2014/main" id="{A4F03293-1B1F-4F37-BC3A-F434E0504764}"/>
              </a:ext>
            </a:extLst>
          </p:cNvPr>
          <p:cNvSpPr>
            <a:spLocks noGrp="1"/>
          </p:cNvSpPr>
          <p:nvPr>
            <p:ph type="body" sz="quarter" idx="205" hasCustomPrompt="1"/>
          </p:nvPr>
        </p:nvSpPr>
        <p:spPr>
          <a:xfrm>
            <a:off x="8211552" y="5759312"/>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8" name="Text Placeholder 3">
            <a:extLst>
              <a:ext uri="{FF2B5EF4-FFF2-40B4-BE49-F238E27FC236}">
                <a16:creationId xmlns:a16="http://schemas.microsoft.com/office/drawing/2014/main" id="{A2BC1D34-869B-49C5-B9B9-6699D2429E3D}"/>
              </a:ext>
            </a:extLst>
          </p:cNvPr>
          <p:cNvSpPr>
            <a:spLocks noGrp="1"/>
          </p:cNvSpPr>
          <p:nvPr>
            <p:ph type="body" sz="quarter" idx="206" hasCustomPrompt="1"/>
          </p:nvPr>
        </p:nvSpPr>
        <p:spPr>
          <a:xfrm>
            <a:off x="8211552" y="5950491"/>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9" name="Text Placeholder 3">
            <a:extLst>
              <a:ext uri="{FF2B5EF4-FFF2-40B4-BE49-F238E27FC236}">
                <a16:creationId xmlns:a16="http://schemas.microsoft.com/office/drawing/2014/main" id="{6E9FF79E-ECDF-401C-AB1B-715911210122}"/>
              </a:ext>
            </a:extLst>
          </p:cNvPr>
          <p:cNvSpPr>
            <a:spLocks noGrp="1"/>
          </p:cNvSpPr>
          <p:nvPr>
            <p:ph type="body" sz="quarter" idx="207" hasCustomPrompt="1"/>
          </p:nvPr>
        </p:nvSpPr>
        <p:spPr>
          <a:xfrm>
            <a:off x="10186736" y="5759312"/>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10" name="Text Placeholder 3">
            <a:extLst>
              <a:ext uri="{FF2B5EF4-FFF2-40B4-BE49-F238E27FC236}">
                <a16:creationId xmlns:a16="http://schemas.microsoft.com/office/drawing/2014/main" id="{9C016451-FF79-4B7B-B28A-51D5C01841EF}"/>
              </a:ext>
            </a:extLst>
          </p:cNvPr>
          <p:cNvSpPr>
            <a:spLocks noGrp="1"/>
          </p:cNvSpPr>
          <p:nvPr>
            <p:ph type="body" sz="quarter" idx="208" hasCustomPrompt="1"/>
          </p:nvPr>
        </p:nvSpPr>
        <p:spPr>
          <a:xfrm>
            <a:off x="10186736" y="5950491"/>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11" name="Picture Placeholder 2">
            <a:extLst>
              <a:ext uri="{FF2B5EF4-FFF2-40B4-BE49-F238E27FC236}">
                <a16:creationId xmlns:a16="http://schemas.microsoft.com/office/drawing/2014/main" id="{DBE35746-E352-47C0-A33B-EACDB5D2B62A}"/>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3" name="Picture Placeholder 2">
            <a:extLst>
              <a:ext uri="{FF2B5EF4-FFF2-40B4-BE49-F238E27FC236}">
                <a16:creationId xmlns:a16="http://schemas.microsoft.com/office/drawing/2014/main" id="{BAD361EA-2DC1-4EF9-A719-64919783228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4" name="Picture Placeholder 2">
            <a:extLst>
              <a:ext uri="{FF2B5EF4-FFF2-40B4-BE49-F238E27FC236}">
                <a16:creationId xmlns:a16="http://schemas.microsoft.com/office/drawing/2014/main" id="{02DB928C-6B47-42B8-B04B-E90D7E95D178}"/>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5" name="Picture Placeholder 2">
            <a:extLst>
              <a:ext uri="{FF2B5EF4-FFF2-40B4-BE49-F238E27FC236}">
                <a16:creationId xmlns:a16="http://schemas.microsoft.com/office/drawing/2014/main" id="{358F127C-4076-48CB-BEA3-2195B67FF9A9}"/>
              </a:ext>
            </a:extLst>
          </p:cNvPr>
          <p:cNvSpPr>
            <a:spLocks noGrp="1"/>
          </p:cNvSpPr>
          <p:nvPr>
            <p:ph type="pic" sz="quarter" idx="136" hasCustomPrompt="1"/>
          </p:nvPr>
        </p:nvSpPr>
        <p:spPr>
          <a:xfrm>
            <a:off x="8211552"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6" name="Picture Placeholder 2">
            <a:extLst>
              <a:ext uri="{FF2B5EF4-FFF2-40B4-BE49-F238E27FC236}">
                <a16:creationId xmlns:a16="http://schemas.microsoft.com/office/drawing/2014/main" id="{59BFCDCF-546C-4C55-8D77-CCD4D9E56CEF}"/>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29" name="Picture Placeholder 2">
            <a:extLst>
              <a:ext uri="{FF2B5EF4-FFF2-40B4-BE49-F238E27FC236}">
                <a16:creationId xmlns:a16="http://schemas.microsoft.com/office/drawing/2014/main" id="{255192A6-6A9F-4A65-9D43-5732CBA9DF10}"/>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9" name="Text Placeholder 3">
            <a:extLst>
              <a:ext uri="{FF2B5EF4-FFF2-40B4-BE49-F238E27FC236}">
                <a16:creationId xmlns:a16="http://schemas.microsoft.com/office/drawing/2014/main" id="{B0491286-EA4B-4F9B-854D-49BACA4514AB}"/>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0" name="Text Placeholder 3">
            <a:extLst>
              <a:ext uri="{FF2B5EF4-FFF2-40B4-BE49-F238E27FC236}">
                <a16:creationId xmlns:a16="http://schemas.microsoft.com/office/drawing/2014/main" id="{3CE64082-4E0D-4193-B63A-BA3B27CADDC4}"/>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1" name="Text Placeholder 3">
            <a:extLst>
              <a:ext uri="{FF2B5EF4-FFF2-40B4-BE49-F238E27FC236}">
                <a16:creationId xmlns:a16="http://schemas.microsoft.com/office/drawing/2014/main" id="{4E626972-7543-4295-A0FC-096ACF64AD3D}"/>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2" name="Text Placeholder 3">
            <a:extLst>
              <a:ext uri="{FF2B5EF4-FFF2-40B4-BE49-F238E27FC236}">
                <a16:creationId xmlns:a16="http://schemas.microsoft.com/office/drawing/2014/main" id="{DDF41D31-F54D-4477-8E85-1BFC61C6B2CE}"/>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3" name="Text Placeholder 3">
            <a:extLst>
              <a:ext uri="{FF2B5EF4-FFF2-40B4-BE49-F238E27FC236}">
                <a16:creationId xmlns:a16="http://schemas.microsoft.com/office/drawing/2014/main" id="{AAA35C83-2A85-4898-9C7C-F2B47C58CCC3}"/>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4" name="Text Placeholder 3">
            <a:extLst>
              <a:ext uri="{FF2B5EF4-FFF2-40B4-BE49-F238E27FC236}">
                <a16:creationId xmlns:a16="http://schemas.microsoft.com/office/drawing/2014/main" id="{23E1BE50-2D42-4A7E-BF88-B8027A106405}"/>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5" name="Text Placeholder 3">
            <a:extLst>
              <a:ext uri="{FF2B5EF4-FFF2-40B4-BE49-F238E27FC236}">
                <a16:creationId xmlns:a16="http://schemas.microsoft.com/office/drawing/2014/main" id="{6C6BDE0C-5F65-433A-801B-A1D21C738DDB}"/>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6" name="Text Placeholder 3">
            <a:extLst>
              <a:ext uri="{FF2B5EF4-FFF2-40B4-BE49-F238E27FC236}">
                <a16:creationId xmlns:a16="http://schemas.microsoft.com/office/drawing/2014/main" id="{790E077F-35A5-4A9E-8AEA-CE4247A7E262}"/>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7" name="Text Placeholder 3">
            <a:extLst>
              <a:ext uri="{FF2B5EF4-FFF2-40B4-BE49-F238E27FC236}">
                <a16:creationId xmlns:a16="http://schemas.microsoft.com/office/drawing/2014/main" id="{7805C9E9-4036-4396-B926-3D4C10934892}"/>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8" name="Text Placeholder 3">
            <a:extLst>
              <a:ext uri="{FF2B5EF4-FFF2-40B4-BE49-F238E27FC236}">
                <a16:creationId xmlns:a16="http://schemas.microsoft.com/office/drawing/2014/main" id="{DAB96AF8-88F2-41A8-87D1-F1A44D04995C}"/>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9" name="Text Placeholder 3">
            <a:extLst>
              <a:ext uri="{FF2B5EF4-FFF2-40B4-BE49-F238E27FC236}">
                <a16:creationId xmlns:a16="http://schemas.microsoft.com/office/drawing/2014/main" id="{C1950BD8-FA2E-4EAC-AC87-42C8ED411468}"/>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1CADC0B0-172C-46F7-BE92-0CCCEBBC5073}"/>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Tree>
    <p:extLst>
      <p:ext uri="{BB962C8B-B14F-4D97-AF65-F5344CB8AC3E}">
        <p14:creationId xmlns:p14="http://schemas.microsoft.com/office/powerpoint/2010/main" val="1194848273"/>
      </p:ext>
    </p:extLst>
  </p:cSld>
  <p:clrMapOvr>
    <a:masterClrMapping/>
  </p:clrMapOvr>
  <p:extLst>
    <p:ext uri="{DCECCB84-F9BA-43D5-87BE-67443E8EF086}">
      <p15:sldGuideLst xmlns:p15="http://schemas.microsoft.com/office/powerpoint/2012/main"/>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eam Bios (4)">
    <p:bg>
      <p:bgPr>
        <a:solidFill>
          <a:schemeClr val="bg1"/>
        </a:solidFill>
        <a:effectLst/>
      </p:bgPr>
    </p:bg>
    <p:spTree>
      <p:nvGrpSpPr>
        <p:cNvPr id="1" name=""/>
        <p:cNvGrpSpPr/>
        <p:nvPr/>
      </p:nvGrpSpPr>
      <p:grpSpPr>
        <a:xfrm>
          <a:off x="0" y="0"/>
          <a:ext cx="0" cy="0"/>
          <a:chOff x="0" y="0"/>
          <a:chExt cx="0" cy="0"/>
        </a:xfrm>
      </p:grpSpPr>
      <p:sp>
        <p:nvSpPr>
          <p:cNvPr id="61" name="Picture Placeholder 2">
            <a:extLst>
              <a:ext uri="{FF2B5EF4-FFF2-40B4-BE49-F238E27FC236}">
                <a16:creationId xmlns:a16="http://schemas.microsoft.com/office/drawing/2014/main" id="{3A9A6848-886D-4731-8F37-BF09BAB6633B}"/>
              </a:ext>
            </a:extLst>
          </p:cNvPr>
          <p:cNvSpPr>
            <a:spLocks noGrp="1"/>
          </p:cNvSpPr>
          <p:nvPr>
            <p:ph type="pic" sz="quarter" idx="212" hasCustomPrompt="1"/>
          </p:nvPr>
        </p:nvSpPr>
        <p:spPr>
          <a:xfrm>
            <a:off x="235346" y="25040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2" name="Picture Placeholder 2">
            <a:extLst>
              <a:ext uri="{FF2B5EF4-FFF2-40B4-BE49-F238E27FC236}">
                <a16:creationId xmlns:a16="http://schemas.microsoft.com/office/drawing/2014/main" id="{49B730F9-9BB8-4393-8342-9F2C53D1C5F2}"/>
              </a:ext>
            </a:extLst>
          </p:cNvPr>
          <p:cNvSpPr>
            <a:spLocks noGrp="1"/>
          </p:cNvSpPr>
          <p:nvPr>
            <p:ph type="pic" sz="quarter" idx="213" hasCustomPrompt="1"/>
          </p:nvPr>
        </p:nvSpPr>
        <p:spPr>
          <a:xfrm>
            <a:off x="1760750" y="25130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3" name="Picture Placeholder 2">
            <a:extLst>
              <a:ext uri="{FF2B5EF4-FFF2-40B4-BE49-F238E27FC236}">
                <a16:creationId xmlns:a16="http://schemas.microsoft.com/office/drawing/2014/main" id="{23E7A893-96E2-42CC-9E4F-40B52C16A76B}"/>
              </a:ext>
            </a:extLst>
          </p:cNvPr>
          <p:cNvSpPr>
            <a:spLocks noGrp="1"/>
          </p:cNvSpPr>
          <p:nvPr>
            <p:ph type="pic" sz="quarter" idx="214" hasCustomPrompt="1"/>
          </p:nvPr>
        </p:nvSpPr>
        <p:spPr>
          <a:xfrm>
            <a:off x="3286154" y="25220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4" name="Picture Placeholder 2">
            <a:extLst>
              <a:ext uri="{FF2B5EF4-FFF2-40B4-BE49-F238E27FC236}">
                <a16:creationId xmlns:a16="http://schemas.microsoft.com/office/drawing/2014/main" id="{03D83FD7-1846-4727-AB64-D552E80265E6}"/>
              </a:ext>
            </a:extLst>
          </p:cNvPr>
          <p:cNvSpPr>
            <a:spLocks noGrp="1"/>
          </p:cNvSpPr>
          <p:nvPr>
            <p:ph type="pic" sz="quarter" idx="215" hasCustomPrompt="1"/>
          </p:nvPr>
        </p:nvSpPr>
        <p:spPr>
          <a:xfrm>
            <a:off x="6336962" y="2531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5" name="Picture Placeholder 2">
            <a:extLst>
              <a:ext uri="{FF2B5EF4-FFF2-40B4-BE49-F238E27FC236}">
                <a16:creationId xmlns:a16="http://schemas.microsoft.com/office/drawing/2014/main" id="{53B8BBEC-9432-40BB-A8BD-A156E8317F9E}"/>
              </a:ext>
            </a:extLst>
          </p:cNvPr>
          <p:cNvSpPr>
            <a:spLocks noGrp="1"/>
          </p:cNvSpPr>
          <p:nvPr>
            <p:ph type="pic" sz="quarter" idx="216" hasCustomPrompt="1"/>
          </p:nvPr>
        </p:nvSpPr>
        <p:spPr>
          <a:xfrm>
            <a:off x="4811558" y="254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2" name="Picture Placeholder 2">
            <a:extLst>
              <a:ext uri="{FF2B5EF4-FFF2-40B4-BE49-F238E27FC236}">
                <a16:creationId xmlns:a16="http://schemas.microsoft.com/office/drawing/2014/main" id="{6D65B1DA-BD15-487A-8BBB-CFED7C43EF48}"/>
              </a:ext>
            </a:extLst>
          </p:cNvPr>
          <p:cNvSpPr>
            <a:spLocks noGrp="1"/>
          </p:cNvSpPr>
          <p:nvPr>
            <p:ph type="pic" sz="quarter" idx="223" hasCustomPrompt="1"/>
          </p:nvPr>
        </p:nvSpPr>
        <p:spPr>
          <a:xfrm>
            <a:off x="10913176" y="24771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3" name="Picture Placeholder 2">
            <a:extLst>
              <a:ext uri="{FF2B5EF4-FFF2-40B4-BE49-F238E27FC236}">
                <a16:creationId xmlns:a16="http://schemas.microsoft.com/office/drawing/2014/main" id="{F57D4FA9-5817-4C68-8BA8-3B17208E19E1}"/>
              </a:ext>
            </a:extLst>
          </p:cNvPr>
          <p:cNvSpPr>
            <a:spLocks noGrp="1"/>
          </p:cNvSpPr>
          <p:nvPr>
            <p:ph type="pic" sz="quarter" idx="224" hasCustomPrompt="1"/>
          </p:nvPr>
        </p:nvSpPr>
        <p:spPr>
          <a:xfrm>
            <a:off x="7862366" y="24861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4" name="Picture Placeholder 2">
            <a:extLst>
              <a:ext uri="{FF2B5EF4-FFF2-40B4-BE49-F238E27FC236}">
                <a16:creationId xmlns:a16="http://schemas.microsoft.com/office/drawing/2014/main" id="{2154713D-348C-491A-8AD1-03A33E1AC904}"/>
              </a:ext>
            </a:extLst>
          </p:cNvPr>
          <p:cNvSpPr>
            <a:spLocks noGrp="1"/>
          </p:cNvSpPr>
          <p:nvPr>
            <p:ph type="pic" sz="quarter" idx="225" hasCustomPrompt="1"/>
          </p:nvPr>
        </p:nvSpPr>
        <p:spPr>
          <a:xfrm>
            <a:off x="9387771" y="24951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2" name="Text Placeholder 3">
            <a:extLst>
              <a:ext uri="{FF2B5EF4-FFF2-40B4-BE49-F238E27FC236}">
                <a16:creationId xmlns:a16="http://schemas.microsoft.com/office/drawing/2014/main" id="{4B8ADC8A-7FCE-4250-B7EB-AB8C9EEE48C5}"/>
              </a:ext>
            </a:extLst>
          </p:cNvPr>
          <p:cNvSpPr>
            <a:spLocks noGrp="1"/>
          </p:cNvSpPr>
          <p:nvPr>
            <p:ph type="body" sz="quarter" idx="142" hasCustomPrompt="1"/>
          </p:nvPr>
        </p:nvSpPr>
        <p:spPr>
          <a:xfrm>
            <a:off x="235345"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93" name="Text Placeholder 3">
            <a:extLst>
              <a:ext uri="{FF2B5EF4-FFF2-40B4-BE49-F238E27FC236}">
                <a16:creationId xmlns:a16="http://schemas.microsoft.com/office/drawing/2014/main" id="{7CF22E27-E1D8-4ED6-A297-8B90ED7BD274}"/>
              </a:ext>
            </a:extLst>
          </p:cNvPr>
          <p:cNvSpPr>
            <a:spLocks noGrp="1"/>
          </p:cNvSpPr>
          <p:nvPr>
            <p:ph type="body" sz="quarter" idx="242" hasCustomPrompt="1"/>
          </p:nvPr>
        </p:nvSpPr>
        <p:spPr>
          <a:xfrm>
            <a:off x="1737360" y="128270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7" name="Text Placeholder 3">
            <a:extLst>
              <a:ext uri="{FF2B5EF4-FFF2-40B4-BE49-F238E27FC236}">
                <a16:creationId xmlns:a16="http://schemas.microsoft.com/office/drawing/2014/main" id="{3C6668EC-61A8-4773-B9F4-7ACCAC19FFEC}"/>
              </a:ext>
            </a:extLst>
          </p:cNvPr>
          <p:cNvSpPr>
            <a:spLocks noGrp="1"/>
          </p:cNvSpPr>
          <p:nvPr>
            <p:ph type="body" sz="quarter" idx="243" hasCustomPrompt="1"/>
          </p:nvPr>
        </p:nvSpPr>
        <p:spPr>
          <a:xfrm>
            <a:off x="3208020" y="128270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8" name="Text Placeholder 3">
            <a:extLst>
              <a:ext uri="{FF2B5EF4-FFF2-40B4-BE49-F238E27FC236}">
                <a16:creationId xmlns:a16="http://schemas.microsoft.com/office/drawing/2014/main" id="{59FBB649-006E-4734-A911-E733E0EF3F1A}"/>
              </a:ext>
            </a:extLst>
          </p:cNvPr>
          <p:cNvSpPr>
            <a:spLocks noGrp="1"/>
          </p:cNvSpPr>
          <p:nvPr>
            <p:ph type="body" sz="quarter" idx="244" hasCustomPrompt="1"/>
          </p:nvPr>
        </p:nvSpPr>
        <p:spPr>
          <a:xfrm>
            <a:off x="4823460" y="128270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2" name="Text Placeholder 3">
            <a:extLst>
              <a:ext uri="{FF2B5EF4-FFF2-40B4-BE49-F238E27FC236}">
                <a16:creationId xmlns:a16="http://schemas.microsoft.com/office/drawing/2014/main" id="{C65A7504-08B3-4660-8373-6BCCA66D1CB0}"/>
              </a:ext>
            </a:extLst>
          </p:cNvPr>
          <p:cNvSpPr>
            <a:spLocks noGrp="1"/>
          </p:cNvSpPr>
          <p:nvPr>
            <p:ph type="body" sz="quarter" idx="245" hasCustomPrompt="1"/>
          </p:nvPr>
        </p:nvSpPr>
        <p:spPr>
          <a:xfrm>
            <a:off x="6364114"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3" name="Text Placeholder 3">
            <a:extLst>
              <a:ext uri="{FF2B5EF4-FFF2-40B4-BE49-F238E27FC236}">
                <a16:creationId xmlns:a16="http://schemas.microsoft.com/office/drawing/2014/main" id="{8864F582-B91A-4E26-AAD8-D4F3949341B1}"/>
              </a:ext>
            </a:extLst>
          </p:cNvPr>
          <p:cNvSpPr>
            <a:spLocks noGrp="1"/>
          </p:cNvSpPr>
          <p:nvPr>
            <p:ph type="body" sz="quarter" idx="246" hasCustomPrompt="1"/>
          </p:nvPr>
        </p:nvSpPr>
        <p:spPr>
          <a:xfrm>
            <a:off x="7802880" y="128270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4" name="Text Placeholder 3">
            <a:extLst>
              <a:ext uri="{FF2B5EF4-FFF2-40B4-BE49-F238E27FC236}">
                <a16:creationId xmlns:a16="http://schemas.microsoft.com/office/drawing/2014/main" id="{8B8230DC-B3A5-403E-8524-E982BD1933B3}"/>
              </a:ext>
            </a:extLst>
          </p:cNvPr>
          <p:cNvSpPr>
            <a:spLocks noGrp="1"/>
          </p:cNvSpPr>
          <p:nvPr>
            <p:ph type="body" sz="quarter" idx="247" hasCustomPrompt="1"/>
          </p:nvPr>
        </p:nvSpPr>
        <p:spPr>
          <a:xfrm>
            <a:off x="9364981" y="128270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5" name="Text Placeholder 3">
            <a:extLst>
              <a:ext uri="{FF2B5EF4-FFF2-40B4-BE49-F238E27FC236}">
                <a16:creationId xmlns:a16="http://schemas.microsoft.com/office/drawing/2014/main" id="{213E80E4-B2C5-491E-974B-6251079AFD55}"/>
              </a:ext>
            </a:extLst>
          </p:cNvPr>
          <p:cNvSpPr>
            <a:spLocks noGrp="1"/>
          </p:cNvSpPr>
          <p:nvPr>
            <p:ph type="body" sz="quarter" idx="248" hasCustomPrompt="1"/>
          </p:nvPr>
        </p:nvSpPr>
        <p:spPr>
          <a:xfrm>
            <a:off x="10881360" y="128270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0" name="Picture Placeholder 2">
            <a:extLst>
              <a:ext uri="{FF2B5EF4-FFF2-40B4-BE49-F238E27FC236}">
                <a16:creationId xmlns:a16="http://schemas.microsoft.com/office/drawing/2014/main" id="{23A511DD-C49E-41C2-B8D4-FFFEF42F8AD9}"/>
              </a:ext>
            </a:extLst>
          </p:cNvPr>
          <p:cNvSpPr>
            <a:spLocks noGrp="1"/>
          </p:cNvSpPr>
          <p:nvPr>
            <p:ph type="pic" sz="quarter" idx="249" hasCustomPrompt="1"/>
          </p:nvPr>
        </p:nvSpPr>
        <p:spPr>
          <a:xfrm>
            <a:off x="235346" y="178069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1" name="Picture Placeholder 2">
            <a:extLst>
              <a:ext uri="{FF2B5EF4-FFF2-40B4-BE49-F238E27FC236}">
                <a16:creationId xmlns:a16="http://schemas.microsoft.com/office/drawing/2014/main" id="{3751CD77-6CCF-4CE5-88C3-16F39B7C5F5B}"/>
              </a:ext>
            </a:extLst>
          </p:cNvPr>
          <p:cNvSpPr>
            <a:spLocks noGrp="1"/>
          </p:cNvSpPr>
          <p:nvPr>
            <p:ph type="pic" sz="quarter" idx="250" hasCustomPrompt="1"/>
          </p:nvPr>
        </p:nvSpPr>
        <p:spPr>
          <a:xfrm>
            <a:off x="1760750" y="178159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2" name="Picture Placeholder 2">
            <a:extLst>
              <a:ext uri="{FF2B5EF4-FFF2-40B4-BE49-F238E27FC236}">
                <a16:creationId xmlns:a16="http://schemas.microsoft.com/office/drawing/2014/main" id="{CA1C8CCD-E912-4AF9-A26D-D9E81AEE5DAC}"/>
              </a:ext>
            </a:extLst>
          </p:cNvPr>
          <p:cNvSpPr>
            <a:spLocks noGrp="1"/>
          </p:cNvSpPr>
          <p:nvPr>
            <p:ph type="pic" sz="quarter" idx="251" hasCustomPrompt="1"/>
          </p:nvPr>
        </p:nvSpPr>
        <p:spPr>
          <a:xfrm>
            <a:off x="3286154" y="178248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3" name="Picture Placeholder 2">
            <a:extLst>
              <a:ext uri="{FF2B5EF4-FFF2-40B4-BE49-F238E27FC236}">
                <a16:creationId xmlns:a16="http://schemas.microsoft.com/office/drawing/2014/main" id="{F32E44FE-AEC1-4D48-A63F-C08D4AB72E12}"/>
              </a:ext>
            </a:extLst>
          </p:cNvPr>
          <p:cNvSpPr>
            <a:spLocks noGrp="1"/>
          </p:cNvSpPr>
          <p:nvPr>
            <p:ph type="pic" sz="quarter" idx="252" hasCustomPrompt="1"/>
          </p:nvPr>
        </p:nvSpPr>
        <p:spPr>
          <a:xfrm>
            <a:off x="6336962" y="17833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4" name="Picture Placeholder 2">
            <a:extLst>
              <a:ext uri="{FF2B5EF4-FFF2-40B4-BE49-F238E27FC236}">
                <a16:creationId xmlns:a16="http://schemas.microsoft.com/office/drawing/2014/main" id="{BEBF8946-B74C-45D1-977C-EED6AE4EC4CF}"/>
              </a:ext>
            </a:extLst>
          </p:cNvPr>
          <p:cNvSpPr>
            <a:spLocks noGrp="1"/>
          </p:cNvSpPr>
          <p:nvPr>
            <p:ph type="pic" sz="quarter" idx="253" hasCustomPrompt="1"/>
          </p:nvPr>
        </p:nvSpPr>
        <p:spPr>
          <a:xfrm>
            <a:off x="4811558" y="178428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5" name="Picture Placeholder 2">
            <a:extLst>
              <a:ext uri="{FF2B5EF4-FFF2-40B4-BE49-F238E27FC236}">
                <a16:creationId xmlns:a16="http://schemas.microsoft.com/office/drawing/2014/main" id="{FBB74EF1-CB0D-450F-8CDB-66ECAB2CEE8F}"/>
              </a:ext>
            </a:extLst>
          </p:cNvPr>
          <p:cNvSpPr>
            <a:spLocks noGrp="1"/>
          </p:cNvSpPr>
          <p:nvPr>
            <p:ph type="pic" sz="quarter" idx="254" hasCustomPrompt="1"/>
          </p:nvPr>
        </p:nvSpPr>
        <p:spPr>
          <a:xfrm>
            <a:off x="10913176" y="1778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6" name="Picture Placeholder 2">
            <a:extLst>
              <a:ext uri="{FF2B5EF4-FFF2-40B4-BE49-F238E27FC236}">
                <a16:creationId xmlns:a16="http://schemas.microsoft.com/office/drawing/2014/main" id="{B96B39BC-837C-49FE-8CA7-6E4D5A9BA1E9}"/>
              </a:ext>
            </a:extLst>
          </p:cNvPr>
          <p:cNvSpPr>
            <a:spLocks noGrp="1"/>
          </p:cNvSpPr>
          <p:nvPr>
            <p:ph type="pic" sz="quarter" idx="255" hasCustomPrompt="1"/>
          </p:nvPr>
        </p:nvSpPr>
        <p:spPr>
          <a:xfrm>
            <a:off x="7862366" y="177889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7" name="Picture Placeholder 2">
            <a:extLst>
              <a:ext uri="{FF2B5EF4-FFF2-40B4-BE49-F238E27FC236}">
                <a16:creationId xmlns:a16="http://schemas.microsoft.com/office/drawing/2014/main" id="{CB28CF44-DF4C-4D7A-A84D-FA094A41B807}"/>
              </a:ext>
            </a:extLst>
          </p:cNvPr>
          <p:cNvSpPr>
            <a:spLocks noGrp="1"/>
          </p:cNvSpPr>
          <p:nvPr>
            <p:ph type="pic" sz="quarter" idx="256" hasCustomPrompt="1"/>
          </p:nvPr>
        </p:nvSpPr>
        <p:spPr>
          <a:xfrm>
            <a:off x="9387771" y="177979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8" name="Text Placeholder 3">
            <a:extLst>
              <a:ext uri="{FF2B5EF4-FFF2-40B4-BE49-F238E27FC236}">
                <a16:creationId xmlns:a16="http://schemas.microsoft.com/office/drawing/2014/main" id="{13B49F13-5162-4BFA-84AC-3BC0009E432F}"/>
              </a:ext>
            </a:extLst>
          </p:cNvPr>
          <p:cNvSpPr>
            <a:spLocks noGrp="1"/>
          </p:cNvSpPr>
          <p:nvPr>
            <p:ph type="body" sz="quarter" idx="257" hasCustomPrompt="1"/>
          </p:nvPr>
        </p:nvSpPr>
        <p:spPr>
          <a:xfrm>
            <a:off x="235345"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9" name="Text Placeholder 3">
            <a:extLst>
              <a:ext uri="{FF2B5EF4-FFF2-40B4-BE49-F238E27FC236}">
                <a16:creationId xmlns:a16="http://schemas.microsoft.com/office/drawing/2014/main" id="{774A2072-17AD-45B7-B310-785D930A8928}"/>
              </a:ext>
            </a:extLst>
          </p:cNvPr>
          <p:cNvSpPr>
            <a:spLocks noGrp="1"/>
          </p:cNvSpPr>
          <p:nvPr>
            <p:ph type="body" sz="quarter" idx="258" hasCustomPrompt="1"/>
          </p:nvPr>
        </p:nvSpPr>
        <p:spPr>
          <a:xfrm>
            <a:off x="1737360" y="281298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0" name="Text Placeholder 3">
            <a:extLst>
              <a:ext uri="{FF2B5EF4-FFF2-40B4-BE49-F238E27FC236}">
                <a16:creationId xmlns:a16="http://schemas.microsoft.com/office/drawing/2014/main" id="{6CA284CA-25B6-483A-96F2-8EE8B8C7D009}"/>
              </a:ext>
            </a:extLst>
          </p:cNvPr>
          <p:cNvSpPr>
            <a:spLocks noGrp="1"/>
          </p:cNvSpPr>
          <p:nvPr>
            <p:ph type="body" sz="quarter" idx="259" hasCustomPrompt="1"/>
          </p:nvPr>
        </p:nvSpPr>
        <p:spPr>
          <a:xfrm>
            <a:off x="3208020" y="281298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1" name="Text Placeholder 3">
            <a:extLst>
              <a:ext uri="{FF2B5EF4-FFF2-40B4-BE49-F238E27FC236}">
                <a16:creationId xmlns:a16="http://schemas.microsoft.com/office/drawing/2014/main" id="{75DCFDED-53AC-4072-9BD5-EB6D7BAB5BAD}"/>
              </a:ext>
            </a:extLst>
          </p:cNvPr>
          <p:cNvSpPr>
            <a:spLocks noGrp="1"/>
          </p:cNvSpPr>
          <p:nvPr>
            <p:ph type="body" sz="quarter" idx="260" hasCustomPrompt="1"/>
          </p:nvPr>
        </p:nvSpPr>
        <p:spPr>
          <a:xfrm>
            <a:off x="4823460" y="281298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2" name="Text Placeholder 3">
            <a:extLst>
              <a:ext uri="{FF2B5EF4-FFF2-40B4-BE49-F238E27FC236}">
                <a16:creationId xmlns:a16="http://schemas.microsoft.com/office/drawing/2014/main" id="{AA311A37-4A7D-4AB5-B31F-2B9940E46D06}"/>
              </a:ext>
            </a:extLst>
          </p:cNvPr>
          <p:cNvSpPr>
            <a:spLocks noGrp="1"/>
          </p:cNvSpPr>
          <p:nvPr>
            <p:ph type="body" sz="quarter" idx="261" hasCustomPrompt="1"/>
          </p:nvPr>
        </p:nvSpPr>
        <p:spPr>
          <a:xfrm>
            <a:off x="6364114"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3" name="Text Placeholder 3">
            <a:extLst>
              <a:ext uri="{FF2B5EF4-FFF2-40B4-BE49-F238E27FC236}">
                <a16:creationId xmlns:a16="http://schemas.microsoft.com/office/drawing/2014/main" id="{C4D5FF92-2F3F-46E0-94DF-9F1BF4593418}"/>
              </a:ext>
            </a:extLst>
          </p:cNvPr>
          <p:cNvSpPr>
            <a:spLocks noGrp="1"/>
          </p:cNvSpPr>
          <p:nvPr>
            <p:ph type="body" sz="quarter" idx="262" hasCustomPrompt="1"/>
          </p:nvPr>
        </p:nvSpPr>
        <p:spPr>
          <a:xfrm>
            <a:off x="7802880" y="281298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4" name="Text Placeholder 3">
            <a:extLst>
              <a:ext uri="{FF2B5EF4-FFF2-40B4-BE49-F238E27FC236}">
                <a16:creationId xmlns:a16="http://schemas.microsoft.com/office/drawing/2014/main" id="{6A0875A8-59BE-4F53-A34F-FCDEBBBB2D4E}"/>
              </a:ext>
            </a:extLst>
          </p:cNvPr>
          <p:cNvSpPr>
            <a:spLocks noGrp="1"/>
          </p:cNvSpPr>
          <p:nvPr>
            <p:ph type="body" sz="quarter" idx="263" hasCustomPrompt="1"/>
          </p:nvPr>
        </p:nvSpPr>
        <p:spPr>
          <a:xfrm>
            <a:off x="9364981" y="281298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5" name="Text Placeholder 3">
            <a:extLst>
              <a:ext uri="{FF2B5EF4-FFF2-40B4-BE49-F238E27FC236}">
                <a16:creationId xmlns:a16="http://schemas.microsoft.com/office/drawing/2014/main" id="{B65F520B-B584-46B8-A613-5747A3E6AF55}"/>
              </a:ext>
            </a:extLst>
          </p:cNvPr>
          <p:cNvSpPr>
            <a:spLocks noGrp="1"/>
          </p:cNvSpPr>
          <p:nvPr>
            <p:ph type="body" sz="quarter" idx="264" hasCustomPrompt="1"/>
          </p:nvPr>
        </p:nvSpPr>
        <p:spPr>
          <a:xfrm>
            <a:off x="10881360" y="281298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6" name="Picture Placeholder 2">
            <a:extLst>
              <a:ext uri="{FF2B5EF4-FFF2-40B4-BE49-F238E27FC236}">
                <a16:creationId xmlns:a16="http://schemas.microsoft.com/office/drawing/2014/main" id="{5F722AF7-C522-4773-97A5-71EE07E6E1D4}"/>
              </a:ext>
            </a:extLst>
          </p:cNvPr>
          <p:cNvSpPr>
            <a:spLocks noGrp="1"/>
          </p:cNvSpPr>
          <p:nvPr>
            <p:ph type="pic" sz="quarter" idx="265" hasCustomPrompt="1"/>
          </p:nvPr>
        </p:nvSpPr>
        <p:spPr>
          <a:xfrm>
            <a:off x="235346" y="330215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7" name="Picture Placeholder 2">
            <a:extLst>
              <a:ext uri="{FF2B5EF4-FFF2-40B4-BE49-F238E27FC236}">
                <a16:creationId xmlns:a16="http://schemas.microsoft.com/office/drawing/2014/main" id="{7BDC9BAE-D465-41B7-A14B-47B8C0BCF084}"/>
              </a:ext>
            </a:extLst>
          </p:cNvPr>
          <p:cNvSpPr>
            <a:spLocks noGrp="1"/>
          </p:cNvSpPr>
          <p:nvPr>
            <p:ph type="pic" sz="quarter" idx="266" hasCustomPrompt="1"/>
          </p:nvPr>
        </p:nvSpPr>
        <p:spPr>
          <a:xfrm>
            <a:off x="1760750" y="330305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8" name="Picture Placeholder 2">
            <a:extLst>
              <a:ext uri="{FF2B5EF4-FFF2-40B4-BE49-F238E27FC236}">
                <a16:creationId xmlns:a16="http://schemas.microsoft.com/office/drawing/2014/main" id="{8FAB14AC-5651-4FF9-8006-F5643B4448FB}"/>
              </a:ext>
            </a:extLst>
          </p:cNvPr>
          <p:cNvSpPr>
            <a:spLocks noGrp="1"/>
          </p:cNvSpPr>
          <p:nvPr>
            <p:ph type="pic" sz="quarter" idx="267" hasCustomPrompt="1"/>
          </p:nvPr>
        </p:nvSpPr>
        <p:spPr>
          <a:xfrm>
            <a:off x="3286154" y="330394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9" name="Picture Placeholder 2">
            <a:extLst>
              <a:ext uri="{FF2B5EF4-FFF2-40B4-BE49-F238E27FC236}">
                <a16:creationId xmlns:a16="http://schemas.microsoft.com/office/drawing/2014/main" id="{568A2C3D-3F35-4152-8501-5197816A3B14}"/>
              </a:ext>
            </a:extLst>
          </p:cNvPr>
          <p:cNvSpPr>
            <a:spLocks noGrp="1"/>
          </p:cNvSpPr>
          <p:nvPr>
            <p:ph type="pic" sz="quarter" idx="268" hasCustomPrompt="1"/>
          </p:nvPr>
        </p:nvSpPr>
        <p:spPr>
          <a:xfrm>
            <a:off x="6336962" y="33048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0" name="Picture Placeholder 2">
            <a:extLst>
              <a:ext uri="{FF2B5EF4-FFF2-40B4-BE49-F238E27FC236}">
                <a16:creationId xmlns:a16="http://schemas.microsoft.com/office/drawing/2014/main" id="{D6A8D4EA-4513-445D-AFF0-781FDA65DE0D}"/>
              </a:ext>
            </a:extLst>
          </p:cNvPr>
          <p:cNvSpPr>
            <a:spLocks noGrp="1"/>
          </p:cNvSpPr>
          <p:nvPr>
            <p:ph type="pic" sz="quarter" idx="269" hasCustomPrompt="1"/>
          </p:nvPr>
        </p:nvSpPr>
        <p:spPr>
          <a:xfrm>
            <a:off x="4811558" y="33057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1" name="Picture Placeholder 2">
            <a:extLst>
              <a:ext uri="{FF2B5EF4-FFF2-40B4-BE49-F238E27FC236}">
                <a16:creationId xmlns:a16="http://schemas.microsoft.com/office/drawing/2014/main" id="{30C5E5A4-CCA4-4E7D-9EB9-774F71CDA77D}"/>
              </a:ext>
            </a:extLst>
          </p:cNvPr>
          <p:cNvSpPr>
            <a:spLocks noGrp="1"/>
          </p:cNvSpPr>
          <p:nvPr>
            <p:ph type="pic" sz="quarter" idx="270" hasCustomPrompt="1"/>
          </p:nvPr>
        </p:nvSpPr>
        <p:spPr>
          <a:xfrm>
            <a:off x="10913176" y="3299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2" name="Picture Placeholder 2">
            <a:extLst>
              <a:ext uri="{FF2B5EF4-FFF2-40B4-BE49-F238E27FC236}">
                <a16:creationId xmlns:a16="http://schemas.microsoft.com/office/drawing/2014/main" id="{0A060EF2-8FD5-4EC9-9A3D-2BE5D487E091}"/>
              </a:ext>
            </a:extLst>
          </p:cNvPr>
          <p:cNvSpPr>
            <a:spLocks noGrp="1"/>
          </p:cNvSpPr>
          <p:nvPr>
            <p:ph type="pic" sz="quarter" idx="271" hasCustomPrompt="1"/>
          </p:nvPr>
        </p:nvSpPr>
        <p:spPr>
          <a:xfrm>
            <a:off x="7862366" y="330035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3" name="Picture Placeholder 2">
            <a:extLst>
              <a:ext uri="{FF2B5EF4-FFF2-40B4-BE49-F238E27FC236}">
                <a16:creationId xmlns:a16="http://schemas.microsoft.com/office/drawing/2014/main" id="{6D622078-AF2E-4B39-AF76-F630D260EE08}"/>
              </a:ext>
            </a:extLst>
          </p:cNvPr>
          <p:cNvSpPr>
            <a:spLocks noGrp="1"/>
          </p:cNvSpPr>
          <p:nvPr>
            <p:ph type="pic" sz="quarter" idx="272" hasCustomPrompt="1"/>
          </p:nvPr>
        </p:nvSpPr>
        <p:spPr>
          <a:xfrm>
            <a:off x="9387771" y="330125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4" name="Text Placeholder 3">
            <a:extLst>
              <a:ext uri="{FF2B5EF4-FFF2-40B4-BE49-F238E27FC236}">
                <a16:creationId xmlns:a16="http://schemas.microsoft.com/office/drawing/2014/main" id="{9DAA75BE-9B3C-4B62-A92A-D0BAFC2B947B}"/>
              </a:ext>
            </a:extLst>
          </p:cNvPr>
          <p:cNvSpPr>
            <a:spLocks noGrp="1"/>
          </p:cNvSpPr>
          <p:nvPr>
            <p:ph type="body" sz="quarter" idx="273" hasCustomPrompt="1"/>
          </p:nvPr>
        </p:nvSpPr>
        <p:spPr>
          <a:xfrm>
            <a:off x="235345"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5" name="Text Placeholder 3">
            <a:extLst>
              <a:ext uri="{FF2B5EF4-FFF2-40B4-BE49-F238E27FC236}">
                <a16:creationId xmlns:a16="http://schemas.microsoft.com/office/drawing/2014/main" id="{D56ADB52-AB04-480D-866A-51660F65C0B8}"/>
              </a:ext>
            </a:extLst>
          </p:cNvPr>
          <p:cNvSpPr>
            <a:spLocks noGrp="1"/>
          </p:cNvSpPr>
          <p:nvPr>
            <p:ph type="body" sz="quarter" idx="274" hasCustomPrompt="1"/>
          </p:nvPr>
        </p:nvSpPr>
        <p:spPr>
          <a:xfrm>
            <a:off x="1737360" y="433444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6" name="Text Placeholder 3">
            <a:extLst>
              <a:ext uri="{FF2B5EF4-FFF2-40B4-BE49-F238E27FC236}">
                <a16:creationId xmlns:a16="http://schemas.microsoft.com/office/drawing/2014/main" id="{E0C443AE-E5CA-43BD-87AC-FA03DE8D61BF}"/>
              </a:ext>
            </a:extLst>
          </p:cNvPr>
          <p:cNvSpPr>
            <a:spLocks noGrp="1"/>
          </p:cNvSpPr>
          <p:nvPr>
            <p:ph type="body" sz="quarter" idx="275" hasCustomPrompt="1"/>
          </p:nvPr>
        </p:nvSpPr>
        <p:spPr>
          <a:xfrm>
            <a:off x="3208020" y="433444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7" name="Text Placeholder 3">
            <a:extLst>
              <a:ext uri="{FF2B5EF4-FFF2-40B4-BE49-F238E27FC236}">
                <a16:creationId xmlns:a16="http://schemas.microsoft.com/office/drawing/2014/main" id="{42A2D5FC-3E57-486D-B20F-AC62AB9D37EB}"/>
              </a:ext>
            </a:extLst>
          </p:cNvPr>
          <p:cNvSpPr>
            <a:spLocks noGrp="1"/>
          </p:cNvSpPr>
          <p:nvPr>
            <p:ph type="body" sz="quarter" idx="276" hasCustomPrompt="1"/>
          </p:nvPr>
        </p:nvSpPr>
        <p:spPr>
          <a:xfrm>
            <a:off x="4823460" y="433444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8" name="Text Placeholder 3">
            <a:extLst>
              <a:ext uri="{FF2B5EF4-FFF2-40B4-BE49-F238E27FC236}">
                <a16:creationId xmlns:a16="http://schemas.microsoft.com/office/drawing/2014/main" id="{C7BA0E15-0121-47E6-8DF6-5240E54ACF0C}"/>
              </a:ext>
            </a:extLst>
          </p:cNvPr>
          <p:cNvSpPr>
            <a:spLocks noGrp="1"/>
          </p:cNvSpPr>
          <p:nvPr>
            <p:ph type="body" sz="quarter" idx="277" hasCustomPrompt="1"/>
          </p:nvPr>
        </p:nvSpPr>
        <p:spPr>
          <a:xfrm>
            <a:off x="6364114"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9" name="Text Placeholder 3">
            <a:extLst>
              <a:ext uri="{FF2B5EF4-FFF2-40B4-BE49-F238E27FC236}">
                <a16:creationId xmlns:a16="http://schemas.microsoft.com/office/drawing/2014/main" id="{E5A619AD-3397-4EA9-B8A2-76F8E3086CE0}"/>
              </a:ext>
            </a:extLst>
          </p:cNvPr>
          <p:cNvSpPr>
            <a:spLocks noGrp="1"/>
          </p:cNvSpPr>
          <p:nvPr>
            <p:ph type="body" sz="quarter" idx="278" hasCustomPrompt="1"/>
          </p:nvPr>
        </p:nvSpPr>
        <p:spPr>
          <a:xfrm>
            <a:off x="7802880" y="433444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0" name="Text Placeholder 3">
            <a:extLst>
              <a:ext uri="{FF2B5EF4-FFF2-40B4-BE49-F238E27FC236}">
                <a16:creationId xmlns:a16="http://schemas.microsoft.com/office/drawing/2014/main" id="{0B693CA9-9C3E-4D71-BFEF-3048A9EC3A54}"/>
              </a:ext>
            </a:extLst>
          </p:cNvPr>
          <p:cNvSpPr>
            <a:spLocks noGrp="1"/>
          </p:cNvSpPr>
          <p:nvPr>
            <p:ph type="body" sz="quarter" idx="279" hasCustomPrompt="1"/>
          </p:nvPr>
        </p:nvSpPr>
        <p:spPr>
          <a:xfrm>
            <a:off x="9364981" y="433444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1" name="Text Placeholder 3">
            <a:extLst>
              <a:ext uri="{FF2B5EF4-FFF2-40B4-BE49-F238E27FC236}">
                <a16:creationId xmlns:a16="http://schemas.microsoft.com/office/drawing/2014/main" id="{CF30A855-1750-473B-B6BA-F8D9A71268CA}"/>
              </a:ext>
            </a:extLst>
          </p:cNvPr>
          <p:cNvSpPr>
            <a:spLocks noGrp="1"/>
          </p:cNvSpPr>
          <p:nvPr>
            <p:ph type="body" sz="quarter" idx="280" hasCustomPrompt="1"/>
          </p:nvPr>
        </p:nvSpPr>
        <p:spPr>
          <a:xfrm>
            <a:off x="10881360" y="433444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2" name="Picture Placeholder 2">
            <a:extLst>
              <a:ext uri="{FF2B5EF4-FFF2-40B4-BE49-F238E27FC236}">
                <a16:creationId xmlns:a16="http://schemas.microsoft.com/office/drawing/2014/main" id="{FCA0BFA1-5C37-4630-9DA5-091051C9A36E}"/>
              </a:ext>
            </a:extLst>
          </p:cNvPr>
          <p:cNvSpPr>
            <a:spLocks noGrp="1"/>
          </p:cNvSpPr>
          <p:nvPr>
            <p:ph type="pic" sz="quarter" idx="281" hasCustomPrompt="1"/>
          </p:nvPr>
        </p:nvSpPr>
        <p:spPr>
          <a:xfrm>
            <a:off x="254001" y="481986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3" name="Picture Placeholder 2">
            <a:extLst>
              <a:ext uri="{FF2B5EF4-FFF2-40B4-BE49-F238E27FC236}">
                <a16:creationId xmlns:a16="http://schemas.microsoft.com/office/drawing/2014/main" id="{635E7346-85B2-4977-A396-1709A51BD841}"/>
              </a:ext>
            </a:extLst>
          </p:cNvPr>
          <p:cNvSpPr>
            <a:spLocks noGrp="1"/>
          </p:cNvSpPr>
          <p:nvPr>
            <p:ph type="pic" sz="quarter" idx="282" hasCustomPrompt="1"/>
          </p:nvPr>
        </p:nvSpPr>
        <p:spPr>
          <a:xfrm>
            <a:off x="1779405" y="482076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4" name="Picture Placeholder 2">
            <a:extLst>
              <a:ext uri="{FF2B5EF4-FFF2-40B4-BE49-F238E27FC236}">
                <a16:creationId xmlns:a16="http://schemas.microsoft.com/office/drawing/2014/main" id="{DA0FD242-B227-4717-B60D-7AE8CD2E2499}"/>
              </a:ext>
            </a:extLst>
          </p:cNvPr>
          <p:cNvSpPr>
            <a:spLocks noGrp="1"/>
          </p:cNvSpPr>
          <p:nvPr>
            <p:ph type="pic" sz="quarter" idx="283" hasCustomPrompt="1"/>
          </p:nvPr>
        </p:nvSpPr>
        <p:spPr>
          <a:xfrm>
            <a:off x="3304809" y="482166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5" name="Picture Placeholder 2">
            <a:extLst>
              <a:ext uri="{FF2B5EF4-FFF2-40B4-BE49-F238E27FC236}">
                <a16:creationId xmlns:a16="http://schemas.microsoft.com/office/drawing/2014/main" id="{94D7872D-4335-464B-817F-69F5A4C268EE}"/>
              </a:ext>
            </a:extLst>
          </p:cNvPr>
          <p:cNvSpPr>
            <a:spLocks noGrp="1"/>
          </p:cNvSpPr>
          <p:nvPr>
            <p:ph type="pic" sz="quarter" idx="284" hasCustomPrompt="1"/>
          </p:nvPr>
        </p:nvSpPr>
        <p:spPr>
          <a:xfrm>
            <a:off x="6355617" y="48225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6" name="Picture Placeholder 2">
            <a:extLst>
              <a:ext uri="{FF2B5EF4-FFF2-40B4-BE49-F238E27FC236}">
                <a16:creationId xmlns:a16="http://schemas.microsoft.com/office/drawing/2014/main" id="{B6824B4F-7933-4F9F-A2E6-5450AFF85ED9}"/>
              </a:ext>
            </a:extLst>
          </p:cNvPr>
          <p:cNvSpPr>
            <a:spLocks noGrp="1"/>
          </p:cNvSpPr>
          <p:nvPr>
            <p:ph type="pic" sz="quarter" idx="285" hasCustomPrompt="1"/>
          </p:nvPr>
        </p:nvSpPr>
        <p:spPr>
          <a:xfrm>
            <a:off x="4830213" y="4823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7" name="Picture Placeholder 2">
            <a:extLst>
              <a:ext uri="{FF2B5EF4-FFF2-40B4-BE49-F238E27FC236}">
                <a16:creationId xmlns:a16="http://schemas.microsoft.com/office/drawing/2014/main" id="{C3126D7D-2C27-46EC-A11E-79D1256EA30C}"/>
              </a:ext>
            </a:extLst>
          </p:cNvPr>
          <p:cNvSpPr>
            <a:spLocks noGrp="1"/>
          </p:cNvSpPr>
          <p:nvPr>
            <p:ph type="pic" sz="quarter" idx="286" hasCustomPrompt="1"/>
          </p:nvPr>
        </p:nvSpPr>
        <p:spPr>
          <a:xfrm>
            <a:off x="10931831" y="481717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8" name="Picture Placeholder 2">
            <a:extLst>
              <a:ext uri="{FF2B5EF4-FFF2-40B4-BE49-F238E27FC236}">
                <a16:creationId xmlns:a16="http://schemas.microsoft.com/office/drawing/2014/main" id="{2A7C1A1C-AA58-48CC-9BD0-80403B71C099}"/>
              </a:ext>
            </a:extLst>
          </p:cNvPr>
          <p:cNvSpPr>
            <a:spLocks noGrp="1"/>
          </p:cNvSpPr>
          <p:nvPr>
            <p:ph type="pic" sz="quarter" idx="287" hasCustomPrompt="1"/>
          </p:nvPr>
        </p:nvSpPr>
        <p:spPr>
          <a:xfrm>
            <a:off x="7881021" y="481807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9" name="Picture Placeholder 2">
            <a:extLst>
              <a:ext uri="{FF2B5EF4-FFF2-40B4-BE49-F238E27FC236}">
                <a16:creationId xmlns:a16="http://schemas.microsoft.com/office/drawing/2014/main" id="{060018BA-3F75-4041-993B-CC1A88EB4004}"/>
              </a:ext>
            </a:extLst>
          </p:cNvPr>
          <p:cNvSpPr>
            <a:spLocks noGrp="1"/>
          </p:cNvSpPr>
          <p:nvPr>
            <p:ph type="pic" sz="quarter" idx="288" hasCustomPrompt="1"/>
          </p:nvPr>
        </p:nvSpPr>
        <p:spPr>
          <a:xfrm>
            <a:off x="9406426" y="481897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00" name="Text Placeholder 3">
            <a:extLst>
              <a:ext uri="{FF2B5EF4-FFF2-40B4-BE49-F238E27FC236}">
                <a16:creationId xmlns:a16="http://schemas.microsoft.com/office/drawing/2014/main" id="{8F9249F7-D04D-49FF-86EA-70049A68C52B}"/>
              </a:ext>
            </a:extLst>
          </p:cNvPr>
          <p:cNvSpPr>
            <a:spLocks noGrp="1"/>
          </p:cNvSpPr>
          <p:nvPr>
            <p:ph type="body" sz="quarter" idx="289" hasCustomPrompt="1"/>
          </p:nvPr>
        </p:nvSpPr>
        <p:spPr>
          <a:xfrm>
            <a:off x="254000"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1" name="Text Placeholder 3">
            <a:extLst>
              <a:ext uri="{FF2B5EF4-FFF2-40B4-BE49-F238E27FC236}">
                <a16:creationId xmlns:a16="http://schemas.microsoft.com/office/drawing/2014/main" id="{7E61B830-9895-4098-931B-6E8B1AD09FBE}"/>
              </a:ext>
            </a:extLst>
          </p:cNvPr>
          <p:cNvSpPr>
            <a:spLocks noGrp="1"/>
          </p:cNvSpPr>
          <p:nvPr>
            <p:ph type="body" sz="quarter" idx="290" hasCustomPrompt="1"/>
          </p:nvPr>
        </p:nvSpPr>
        <p:spPr>
          <a:xfrm>
            <a:off x="1756015" y="585216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2" name="Text Placeholder 3">
            <a:extLst>
              <a:ext uri="{FF2B5EF4-FFF2-40B4-BE49-F238E27FC236}">
                <a16:creationId xmlns:a16="http://schemas.microsoft.com/office/drawing/2014/main" id="{09D43E65-5BCB-40D6-9838-BF8B46A26C94}"/>
              </a:ext>
            </a:extLst>
          </p:cNvPr>
          <p:cNvSpPr>
            <a:spLocks noGrp="1"/>
          </p:cNvSpPr>
          <p:nvPr>
            <p:ph type="body" sz="quarter" idx="291" hasCustomPrompt="1"/>
          </p:nvPr>
        </p:nvSpPr>
        <p:spPr>
          <a:xfrm>
            <a:off x="3226675" y="585216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3" name="Text Placeholder 3">
            <a:extLst>
              <a:ext uri="{FF2B5EF4-FFF2-40B4-BE49-F238E27FC236}">
                <a16:creationId xmlns:a16="http://schemas.microsoft.com/office/drawing/2014/main" id="{074A37FF-29BE-4EEB-90CF-3E73950D40B6}"/>
              </a:ext>
            </a:extLst>
          </p:cNvPr>
          <p:cNvSpPr>
            <a:spLocks noGrp="1"/>
          </p:cNvSpPr>
          <p:nvPr>
            <p:ph type="body" sz="quarter" idx="292" hasCustomPrompt="1"/>
          </p:nvPr>
        </p:nvSpPr>
        <p:spPr>
          <a:xfrm>
            <a:off x="4842115" y="585216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4" name="Text Placeholder 3">
            <a:extLst>
              <a:ext uri="{FF2B5EF4-FFF2-40B4-BE49-F238E27FC236}">
                <a16:creationId xmlns:a16="http://schemas.microsoft.com/office/drawing/2014/main" id="{092825F1-69BD-48EA-9C16-4FD274CCA04E}"/>
              </a:ext>
            </a:extLst>
          </p:cNvPr>
          <p:cNvSpPr>
            <a:spLocks noGrp="1"/>
          </p:cNvSpPr>
          <p:nvPr>
            <p:ph type="body" sz="quarter" idx="293" hasCustomPrompt="1"/>
          </p:nvPr>
        </p:nvSpPr>
        <p:spPr>
          <a:xfrm>
            <a:off x="6382769"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5" name="Text Placeholder 3">
            <a:extLst>
              <a:ext uri="{FF2B5EF4-FFF2-40B4-BE49-F238E27FC236}">
                <a16:creationId xmlns:a16="http://schemas.microsoft.com/office/drawing/2014/main" id="{E0B1BBFA-649E-483B-955A-8D4E028B4C29}"/>
              </a:ext>
            </a:extLst>
          </p:cNvPr>
          <p:cNvSpPr>
            <a:spLocks noGrp="1"/>
          </p:cNvSpPr>
          <p:nvPr>
            <p:ph type="body" sz="quarter" idx="294" hasCustomPrompt="1"/>
          </p:nvPr>
        </p:nvSpPr>
        <p:spPr>
          <a:xfrm>
            <a:off x="7821535" y="585216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6" name="Text Placeholder 3">
            <a:extLst>
              <a:ext uri="{FF2B5EF4-FFF2-40B4-BE49-F238E27FC236}">
                <a16:creationId xmlns:a16="http://schemas.microsoft.com/office/drawing/2014/main" id="{90922386-DDF4-4711-A867-2CC75A4F65E8}"/>
              </a:ext>
            </a:extLst>
          </p:cNvPr>
          <p:cNvSpPr>
            <a:spLocks noGrp="1"/>
          </p:cNvSpPr>
          <p:nvPr>
            <p:ph type="body" sz="quarter" idx="295" hasCustomPrompt="1"/>
          </p:nvPr>
        </p:nvSpPr>
        <p:spPr>
          <a:xfrm>
            <a:off x="9383636" y="585216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7" name="Text Placeholder 3">
            <a:extLst>
              <a:ext uri="{FF2B5EF4-FFF2-40B4-BE49-F238E27FC236}">
                <a16:creationId xmlns:a16="http://schemas.microsoft.com/office/drawing/2014/main" id="{BDAC8205-4BCB-4F2D-B25E-65EFD733B6B2}"/>
              </a:ext>
            </a:extLst>
          </p:cNvPr>
          <p:cNvSpPr>
            <a:spLocks noGrp="1"/>
          </p:cNvSpPr>
          <p:nvPr>
            <p:ph type="body" sz="quarter" idx="296" hasCustomPrompt="1"/>
          </p:nvPr>
        </p:nvSpPr>
        <p:spPr>
          <a:xfrm>
            <a:off x="10900015" y="585216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Tree>
    <p:extLst>
      <p:ext uri="{BB962C8B-B14F-4D97-AF65-F5344CB8AC3E}">
        <p14:creationId xmlns:p14="http://schemas.microsoft.com/office/powerpoint/2010/main" val="2007294305"/>
      </p:ext>
    </p:extLst>
  </p:cSld>
  <p:clrMapOvr>
    <a:masterClrMapping/>
  </p:clrMapOvr>
  <p:extLst>
    <p:ext uri="{DCECCB84-F9BA-43D5-87BE-67443E8EF086}">
      <p15:sldGuideLst xmlns:p15="http://schemas.microsoft.com/office/powerpoint/2012/main"/>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1461359" y="1778000"/>
            <a:ext cx="9237533" cy="3048000"/>
          </a:xfrm>
        </p:spPr>
        <p:txBody>
          <a:bodyPr anchor="ctr" anchorCtr="0">
            <a:normAutofit/>
          </a:bodyPr>
          <a:lstStyle>
            <a:lvl1pPr algn="ctr">
              <a:lnSpc>
                <a:spcPts val="6166"/>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Every opportunity I got, I took it as a learning experience. </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5" name="Text Placeholder 1">
            <a:extLst>
              <a:ext uri="{FF2B5EF4-FFF2-40B4-BE49-F238E27FC236}">
                <a16:creationId xmlns:a16="http://schemas.microsoft.com/office/drawing/2014/main" id="{290C6DE3-0DC0-4715-A526-E4EDFA27C1AD}"/>
              </a:ext>
            </a:extLst>
          </p:cNvPr>
          <p:cNvSpPr txBox="1">
            <a:spLocks/>
          </p:cNvSpPr>
          <p:nvPr userDrawn="1"/>
        </p:nvSpPr>
        <p:spPr>
          <a:xfrm>
            <a:off x="1574628" y="884297"/>
            <a:ext cx="9039217" cy="893703"/>
          </a:xfrm>
          <a:prstGeom prst="rect">
            <a:avLst/>
          </a:prstGeom>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lang="en-US" sz="7400" b="1" kern="1200">
                <a:solidFill>
                  <a:schemeClr val="bg1"/>
                </a:solidFill>
                <a:latin typeface="+mn-lt"/>
                <a:ea typeface="+mn-ea"/>
                <a:cs typeface="+mn-cs"/>
              </a:defRPr>
            </a:lvl1pPr>
            <a:lvl2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2pPr>
            <a:lvl3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3pPr>
            <a:lvl4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bg1">
                    <a:lumMod val="65000"/>
                  </a:schemeClr>
                </a:solidFill>
                <a:latin typeface="+mn-lt"/>
                <a:ea typeface="+mn-ea"/>
                <a:cs typeface="+mn-cs"/>
              </a:defRPr>
            </a:lvl4pPr>
            <a:lvl5pPr marL="0" indent="0" algn="l" defTabSz="914400" rtl="0" eaLnBrk="1" latinLnBrk="0" hangingPunct="1">
              <a:lnSpc>
                <a:spcPct val="112000"/>
              </a:lnSpc>
              <a:spcBef>
                <a:spcPts val="0"/>
              </a:spcBef>
              <a:spcAft>
                <a:spcPts val="600"/>
              </a:spcAft>
              <a:buFont typeface="Arial" panose="020B0604020202020204" pitchFamily="34" charset="0"/>
              <a:buNone/>
              <a:defRPr lang="en-US" sz="9200" b="0" kern="1200">
                <a:solidFill>
                  <a:schemeClr val="bg1">
                    <a:lumMod val="65000"/>
                  </a:schemeClr>
                </a:solidFill>
                <a:latin typeface="+mn-lt"/>
                <a:ea typeface="+mn-ea"/>
                <a:cs typeface="+mn-cs"/>
              </a:defRPr>
            </a:lvl5pPr>
            <a:lvl6pPr marL="0" indent="0" algn="l" defTabSz="914400" rtl="0" eaLnBrk="1" latinLnBrk="0" hangingPunct="1">
              <a:lnSpc>
                <a:spcPct val="112000"/>
              </a:lnSpc>
              <a:spcBef>
                <a:spcPts val="0"/>
              </a:spcBef>
              <a:spcAft>
                <a:spcPts val="600"/>
              </a:spcAft>
              <a:buFont typeface="Arial" panose="020B0604020202020204" pitchFamily="34" charset="0"/>
              <a:buNone/>
              <a:defRPr sz="90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0">
                <a:latin typeface="Times New Roman" panose="02020603050405020304" pitchFamily="18" charset="0"/>
                <a:cs typeface="Times New Roman" panose="02020603050405020304" pitchFamily="18" charset="0"/>
              </a:rPr>
              <a:t>“</a:t>
            </a:r>
          </a:p>
        </p:txBody>
      </p:sp>
      <p:sp>
        <p:nvSpPr>
          <p:cNvPr id="3" name="Text Placeholder 2">
            <a:extLst>
              <a:ext uri="{FF2B5EF4-FFF2-40B4-BE49-F238E27FC236}">
                <a16:creationId xmlns:a16="http://schemas.microsoft.com/office/drawing/2014/main" id="{A69DEE3C-368F-4383-B6F1-3803CF5439F1}"/>
              </a:ext>
            </a:extLst>
          </p:cNvPr>
          <p:cNvSpPr>
            <a:spLocks noGrp="1"/>
          </p:cNvSpPr>
          <p:nvPr>
            <p:ph type="body" sz="quarter" idx="12" hasCustomPrompt="1"/>
          </p:nvPr>
        </p:nvSpPr>
        <p:spPr>
          <a:xfrm>
            <a:off x="1461359" y="4826000"/>
            <a:ext cx="9237533" cy="1016000"/>
          </a:xfrm>
        </p:spPr>
        <p:txBody>
          <a:bodyPr anchor="ctr" anchorCtr="0"/>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Name</a:t>
            </a:r>
          </a:p>
        </p:txBody>
      </p:sp>
    </p:spTree>
    <p:extLst>
      <p:ext uri="{BB962C8B-B14F-4D97-AF65-F5344CB8AC3E}">
        <p14:creationId xmlns:p14="http://schemas.microsoft.com/office/powerpoint/2010/main" val="106877652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tx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bg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5" name="Graphic 4">
            <a:extLst>
              <a:ext uri="{FF2B5EF4-FFF2-40B4-BE49-F238E27FC236}">
                <a16:creationId xmlns:a16="http://schemas.microsoft.com/office/drawing/2014/main" id="{662F2BCD-482B-494D-BC84-364EEF7AC6A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3718" y="6350001"/>
            <a:ext cx="894282" cy="190499"/>
          </a:xfrm>
          <a:prstGeom prst="rect">
            <a:avLst/>
          </a:prstGeom>
        </p:spPr>
      </p:pic>
    </p:spTree>
    <p:extLst>
      <p:ext uri="{BB962C8B-B14F-4D97-AF65-F5344CB8AC3E}">
        <p14:creationId xmlns:p14="http://schemas.microsoft.com/office/powerpoint/2010/main" val="79779228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tx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5" name="Graphic 4">
            <a:extLst>
              <a:ext uri="{FF2B5EF4-FFF2-40B4-BE49-F238E27FC236}">
                <a16:creationId xmlns:a16="http://schemas.microsoft.com/office/drawing/2014/main" id="{81458FAB-7F6E-4AE4-BF9D-B2A9C3DCD4D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3718" y="6350001"/>
            <a:ext cx="894282" cy="190499"/>
          </a:xfrm>
          <a:prstGeom prst="rect">
            <a:avLst/>
          </a:prstGeom>
        </p:spPr>
      </p:pic>
    </p:spTree>
    <p:extLst>
      <p:ext uri="{BB962C8B-B14F-4D97-AF65-F5344CB8AC3E}">
        <p14:creationId xmlns:p14="http://schemas.microsoft.com/office/powerpoint/2010/main" val="93346399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7" y="6387104"/>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274001157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1" name="Graphic 20">
            <a:extLst>
              <a:ext uri="{FF2B5EF4-FFF2-40B4-BE49-F238E27FC236}">
                <a16:creationId xmlns:a16="http://schemas.microsoft.com/office/drawing/2014/main" id="{B1845A41-E95D-4F6A-83FD-5E1FF1A041D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pic>
        <p:nvPicPr>
          <p:cNvPr id="7" name="Graphic 6">
            <a:extLst>
              <a:ext uri="{FF2B5EF4-FFF2-40B4-BE49-F238E27FC236}">
                <a16:creationId xmlns:a16="http://schemas.microsoft.com/office/drawing/2014/main" id="{ACBDA075-A845-441B-B470-627F0895D14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17897" y="6387104"/>
            <a:ext cx="720103" cy="153396"/>
          </a:xfrm>
          <a:prstGeom prst="rect">
            <a:avLst/>
          </a:prstGeom>
        </p:spPr>
      </p:pic>
    </p:spTree>
    <p:extLst>
      <p:ext uri="{BB962C8B-B14F-4D97-AF65-F5344CB8AC3E}">
        <p14:creationId xmlns:p14="http://schemas.microsoft.com/office/powerpoint/2010/main" val="159239466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3B2232-0C54-40F1-8DC5-0043885DE320}"/>
              </a:ext>
            </a:extLst>
          </p:cNvPr>
          <p:cNvSpPr/>
          <p:nvPr userDrawn="1"/>
        </p:nvSpPr>
        <p:spPr>
          <a:xfrm>
            <a:off x="0" y="0"/>
            <a:ext cx="12192000" cy="6858000"/>
          </a:xfrm>
          <a:prstGeom prst="rect">
            <a:avLst/>
          </a:prstGeom>
          <a:gradFill>
            <a:gsLst>
              <a:gs pos="0">
                <a:srgbClr val="CBF8FD"/>
              </a:gs>
              <a:gs pos="100000">
                <a:srgbClr val="FFDDDD"/>
              </a:gs>
              <a:gs pos="51000">
                <a:srgbClr val="DDCA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7" y="6387104"/>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322978993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Break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1151463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Break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5" name="Straight Connector 4">
            <a:extLst>
              <a:ext uri="{FF2B5EF4-FFF2-40B4-BE49-F238E27FC236}">
                <a16:creationId xmlns:a16="http://schemas.microsoft.com/office/drawing/2014/main" id="{6817A349-5A8C-455E-AE79-AA8A96C53A72}"/>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382348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0" name="Title 1"/>
          <p:cNvSpPr>
            <a:spLocks noGrp="1"/>
          </p:cNvSpPr>
          <p:nvPr>
            <p:ph type="title" hasCustomPrompt="1"/>
          </p:nvPr>
        </p:nvSpPr>
        <p:spPr>
          <a:xfrm>
            <a:off x="0" y="3290323"/>
            <a:ext cx="12192000" cy="225890"/>
          </a:xfrm>
          <a:prstGeom prst="rect">
            <a:avLst/>
          </a:prstGeom>
        </p:spPr>
        <p:txBody>
          <a:bodyPr anchor="ct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Thank You</a:t>
            </a:r>
          </a:p>
        </p:txBody>
      </p:sp>
      <p:sp>
        <p:nvSpPr>
          <p:cNvPr id="37" name="Text Placeholder 22"/>
          <p:cNvSpPr>
            <a:spLocks noGrp="1"/>
          </p:cNvSpPr>
          <p:nvPr>
            <p:ph type="body" sz="quarter" idx="19" hasCustomPrompt="1"/>
          </p:nvPr>
        </p:nvSpPr>
        <p:spPr>
          <a:xfrm>
            <a:off x="267185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38" name="Text Placeholder 22"/>
          <p:cNvSpPr>
            <a:spLocks noGrp="1"/>
          </p:cNvSpPr>
          <p:nvPr>
            <p:ph type="body" sz="quarter" idx="20" hasCustomPrompt="1"/>
          </p:nvPr>
        </p:nvSpPr>
        <p:spPr>
          <a:xfrm>
            <a:off x="267185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39" name="Text Placeholder 22"/>
          <p:cNvSpPr>
            <a:spLocks noGrp="1"/>
          </p:cNvSpPr>
          <p:nvPr>
            <p:ph type="body" sz="quarter" idx="21" hasCustomPrompt="1"/>
          </p:nvPr>
        </p:nvSpPr>
        <p:spPr>
          <a:xfrm>
            <a:off x="508739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0" name="Text Placeholder 22"/>
          <p:cNvSpPr>
            <a:spLocks noGrp="1"/>
          </p:cNvSpPr>
          <p:nvPr>
            <p:ph type="body" sz="quarter" idx="22" hasCustomPrompt="1"/>
          </p:nvPr>
        </p:nvSpPr>
        <p:spPr>
          <a:xfrm>
            <a:off x="508739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41" name="Text Placeholder 22"/>
          <p:cNvSpPr>
            <a:spLocks noGrp="1"/>
          </p:cNvSpPr>
          <p:nvPr>
            <p:ph type="body" sz="quarter" idx="23" hasCustomPrompt="1"/>
          </p:nvPr>
        </p:nvSpPr>
        <p:spPr>
          <a:xfrm>
            <a:off x="750293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2" name="Text Placeholder 22"/>
          <p:cNvSpPr>
            <a:spLocks noGrp="1"/>
          </p:cNvSpPr>
          <p:nvPr>
            <p:ph type="body" sz="quarter" idx="24" hasCustomPrompt="1"/>
          </p:nvPr>
        </p:nvSpPr>
        <p:spPr>
          <a:xfrm>
            <a:off x="750293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13" name="Oval 12"/>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351921548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Break (3)">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A6088B-CBBB-4FE0-A7A3-4FCF53BCA639}"/>
              </a:ext>
            </a:extLst>
          </p:cNvPr>
          <p:cNvSpPr/>
          <p:nvPr userDrawn="1"/>
        </p:nvSpPr>
        <p:spPr>
          <a:xfrm>
            <a:off x="0" y="0"/>
            <a:ext cx="12192000" cy="6858000"/>
          </a:xfrm>
          <a:prstGeom prst="rect">
            <a:avLst/>
          </a:prstGeom>
          <a:gradFill>
            <a:gsLst>
              <a:gs pos="3000">
                <a:srgbClr val="FEF3FF"/>
              </a:gs>
              <a:gs pos="100000">
                <a:srgbClr val="CCB0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6988886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Break (4)">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F0B2C4-53F5-4E7F-B295-6CE7C412382A}"/>
              </a:ext>
            </a:extLst>
          </p:cNvPr>
          <p:cNvSpPr/>
          <p:nvPr userDrawn="1"/>
        </p:nvSpPr>
        <p:spPr>
          <a:xfrm>
            <a:off x="0" y="0"/>
            <a:ext cx="12192000" cy="6858000"/>
          </a:xfrm>
          <a:prstGeom prst="rect">
            <a:avLst/>
          </a:prstGeom>
          <a:gradFill>
            <a:gsLst>
              <a:gs pos="0">
                <a:schemeClr val="bg1"/>
              </a:gs>
              <a:gs pos="87000">
                <a:srgbClr val="FED6E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1836013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Break (5)">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DF1430-43F3-486B-B82E-5E6F58CD2CAD}"/>
              </a:ext>
            </a:extLst>
          </p:cNvPr>
          <p:cNvSpPr/>
          <p:nvPr userDrawn="1"/>
        </p:nvSpPr>
        <p:spPr>
          <a:xfrm>
            <a:off x="1" y="1"/>
            <a:ext cx="12192000" cy="6858000"/>
          </a:xfrm>
          <a:prstGeom prst="rect">
            <a:avLst/>
          </a:prstGeom>
          <a:gradFill>
            <a:gsLst>
              <a:gs pos="0">
                <a:srgbClr val="FFFFE2"/>
              </a:gs>
              <a:gs pos="12000">
                <a:srgbClr val="F8F7C1"/>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7018862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Break (6)">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CCDE1D-37C0-43FB-B86D-2AA04000CC1A}"/>
              </a:ext>
            </a:extLst>
          </p:cNvPr>
          <p:cNvSpPr/>
          <p:nvPr userDrawn="1"/>
        </p:nvSpPr>
        <p:spPr>
          <a:xfrm rot="10800000">
            <a:off x="0" y="0"/>
            <a:ext cx="12192000" cy="6858000"/>
          </a:xfrm>
          <a:prstGeom prst="rect">
            <a:avLst/>
          </a:prstGeom>
          <a:gradFill>
            <a:gsLst>
              <a:gs pos="100000">
                <a:srgbClr val="D6F4FE"/>
              </a:gs>
              <a:gs pos="0">
                <a:srgbClr val="B8FFE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9058701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Break (7)">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3DFA2-2B58-4FA5-A756-BCD0C5F46EA7}"/>
              </a:ext>
            </a:extLst>
          </p:cNvPr>
          <p:cNvSpPr/>
          <p:nvPr userDrawn="1"/>
        </p:nvSpPr>
        <p:spPr>
          <a:xfrm>
            <a:off x="0" y="0"/>
            <a:ext cx="12192000" cy="6858000"/>
          </a:xfrm>
          <a:prstGeom prst="rect">
            <a:avLst/>
          </a:prstGeom>
          <a:gradFill>
            <a:gsLst>
              <a:gs pos="67000">
                <a:srgbClr val="BAC6F8"/>
              </a:gs>
              <a:gs pos="0">
                <a:srgbClr val="F1FBFF"/>
              </a:gs>
              <a:gs pos="30000">
                <a:srgbClr val="DAF5FE"/>
              </a:gs>
              <a:gs pos="10000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3856097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2ABB-0DB6-4481-980D-A8FB4DB209CE}"/>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3" name="Text Placeholder 23">
            <a:extLst>
              <a:ext uri="{FF2B5EF4-FFF2-40B4-BE49-F238E27FC236}">
                <a16:creationId xmlns:a16="http://schemas.microsoft.com/office/drawing/2014/main" id="{81D20D83-1D9E-48A0-B20F-6D38DF7611DE}"/>
              </a:ext>
            </a:extLst>
          </p:cNvPr>
          <p:cNvSpPr>
            <a:spLocks noGrp="1"/>
          </p:cNvSpPr>
          <p:nvPr>
            <p:ph type="body" sz="quarter" idx="11" hasCustomPrompt="1"/>
          </p:nvPr>
        </p:nvSpPr>
        <p:spPr>
          <a:xfrm>
            <a:off x="254000" y="254000"/>
            <a:ext cx="3714750" cy="21492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5" name="Straight Connector 4">
            <a:extLst>
              <a:ext uri="{FF2B5EF4-FFF2-40B4-BE49-F238E27FC236}">
                <a16:creationId xmlns:a16="http://schemas.microsoft.com/office/drawing/2014/main" id="{D2CD9F1C-C52D-40C7-A199-379090A00770}"/>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7010978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Statement (2)">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solidFill>
                  <a:schemeClr val="bg1"/>
                </a:solidFill>
              </a:defRPr>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8026152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Mix Text (1)">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bg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40156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Mix Text (2)">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tx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178729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1521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383280697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47523124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108803232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40921188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193034255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369930387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Agenda (6)">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259541180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4 Text">
    <p:spTree>
      <p:nvGrpSpPr>
        <p:cNvPr id="1" name=""/>
        <p:cNvGrpSpPr/>
        <p:nvPr/>
      </p:nvGrpSpPr>
      <p:grpSpPr>
        <a:xfrm>
          <a:off x="0" y="0"/>
          <a:ext cx="0" cy="0"/>
          <a:chOff x="0" y="0"/>
          <a:chExt cx="0" cy="0"/>
        </a:xfrm>
      </p:grpSpPr>
      <p:sp>
        <p:nvSpPr>
          <p:cNvPr id="3" name="Text Placeholder 13"/>
          <p:cNvSpPr>
            <a:spLocks noGrp="1"/>
          </p:cNvSpPr>
          <p:nvPr>
            <p:ph type="body" sz="quarter" idx="18"/>
          </p:nvPr>
        </p:nvSpPr>
        <p:spPr>
          <a:xfrm>
            <a:off x="254000" y="254000"/>
            <a:ext cx="5714996" cy="2799732"/>
          </a:xfrm>
          <a:prstGeom prst="rect">
            <a:avLst/>
          </a:prstGeom>
          <a:noFill/>
          <a:effectLst/>
        </p:spPr>
        <p:txBody>
          <a:bodyPr lIns="0" tIns="0" rIns="0" bIns="0">
            <a:normAutofit/>
          </a:bodyPr>
          <a:lstStyle>
            <a:lvl1pPr marL="0" indent="0">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stStyle>
          <a:p>
            <a:pPr lvl="0"/>
            <a:endParaRPr lang="en-US"/>
          </a:p>
        </p:txBody>
      </p:sp>
      <p:sp>
        <p:nvSpPr>
          <p:cNvPr id="5" name="Text Placeholder 13"/>
          <p:cNvSpPr>
            <a:spLocks noGrp="1"/>
          </p:cNvSpPr>
          <p:nvPr>
            <p:ph type="body" sz="quarter" idx="19"/>
          </p:nvPr>
        </p:nvSpPr>
        <p:spPr>
          <a:xfrm>
            <a:off x="6223001" y="254000"/>
            <a:ext cx="5714996" cy="2799732"/>
          </a:xfrm>
          <a:prstGeom prst="rect">
            <a:avLst/>
          </a:prstGeom>
          <a:noFill/>
          <a:effectLst>
            <a:glow rad="101600">
              <a:srgbClr val="FFFFFF">
                <a:alpha val="60000"/>
              </a:srgbClr>
            </a:glow>
          </a:effectLst>
        </p:spPr>
        <p:txBody>
          <a:bodyPr lIns="0" tIns="0" rIns="0" bIns="0">
            <a:normAutofit/>
          </a:bodyPr>
          <a:lstStyle>
            <a:lvl1pPr marL="0" indent="0" algn="r">
              <a:lnSpc>
                <a:spcPct val="100000"/>
              </a:lnSpc>
              <a:spcBef>
                <a:spcPts val="0"/>
              </a:spcBef>
              <a:buFontTx/>
              <a:buNone/>
              <a:defRPr sz="4000" b="1">
                <a:solidFill>
                  <a:schemeClr val="bg2"/>
                </a:solidFill>
                <a:latin typeface="Segoe UI" panose="020B0502040204020203" pitchFamily="34" charset="0"/>
                <a:cs typeface="Segoe UI" panose="020B0502040204020203" pitchFamily="34" charset="0"/>
              </a:defRPr>
            </a:lvl1pPr>
          </a:lstStyle>
          <a:p>
            <a:pPr lvl="0"/>
            <a:endParaRPr lang="en-US"/>
          </a:p>
        </p:txBody>
      </p:sp>
      <p:sp>
        <p:nvSpPr>
          <p:cNvPr id="6" name="Text Placeholder 13"/>
          <p:cNvSpPr>
            <a:spLocks noGrp="1"/>
          </p:cNvSpPr>
          <p:nvPr>
            <p:ph type="body" sz="quarter" idx="20"/>
          </p:nvPr>
        </p:nvSpPr>
        <p:spPr>
          <a:xfrm>
            <a:off x="254000" y="3296270"/>
            <a:ext cx="5714991" cy="2799731"/>
          </a:xfrm>
          <a:prstGeom prst="rect">
            <a:avLst/>
          </a:prstGeom>
          <a:noFill/>
          <a:effectLst>
            <a:glow rad="101600">
              <a:srgbClr val="FFFFFF">
                <a:alpha val="60000"/>
              </a:srgbClr>
            </a:glow>
          </a:effectLst>
        </p:spPr>
        <p:txBody>
          <a:bodyPr lIns="0" tIns="0" rIns="0" bIns="0" anchor="b" anchorCtr="0">
            <a:normAutofit/>
          </a:bodyPr>
          <a:lstStyle>
            <a:lvl1pPr marL="0" indent="0">
              <a:lnSpc>
                <a:spcPct val="100000"/>
              </a:lnSpc>
              <a:spcBef>
                <a:spcPts val="0"/>
              </a:spcBef>
              <a:buFontTx/>
              <a:buNone/>
              <a:defRPr sz="4000" b="1">
                <a:solidFill>
                  <a:schemeClr val="accent2"/>
                </a:solidFill>
                <a:latin typeface="Segoe UI" panose="020B0502040204020203" pitchFamily="34" charset="0"/>
                <a:cs typeface="Segoe UI" panose="020B0502040204020203" pitchFamily="34" charset="0"/>
              </a:defRPr>
            </a:lvl1pPr>
          </a:lstStyle>
          <a:p>
            <a:pPr lvl="0"/>
            <a:endParaRPr lang="en-US"/>
          </a:p>
        </p:txBody>
      </p:sp>
      <p:sp>
        <p:nvSpPr>
          <p:cNvPr id="7" name="Text Placeholder 13"/>
          <p:cNvSpPr>
            <a:spLocks noGrp="1"/>
          </p:cNvSpPr>
          <p:nvPr>
            <p:ph type="body" sz="quarter" idx="21"/>
          </p:nvPr>
        </p:nvSpPr>
        <p:spPr>
          <a:xfrm>
            <a:off x="6222996" y="3296270"/>
            <a:ext cx="5714996" cy="2799731"/>
          </a:xfrm>
          <a:prstGeom prst="rect">
            <a:avLst/>
          </a:prstGeom>
          <a:noFill/>
          <a:effectLst/>
        </p:spPr>
        <p:txBody>
          <a:bodyPr lIns="0" tIns="0" rIns="0" bIns="0" anchor="b" anchorCtr="0">
            <a:normAutofit/>
          </a:bodyPr>
          <a:lstStyle>
            <a:lvl1pPr marL="0" indent="0" algn="r">
              <a:lnSpc>
                <a:spcPct val="100000"/>
              </a:lnSpc>
              <a:spcBef>
                <a:spcPts val="0"/>
              </a:spcBef>
              <a:buFontTx/>
              <a:buNone/>
              <a:defRPr sz="4000" b="1">
                <a:solidFill>
                  <a:schemeClr val="accent1"/>
                </a:solidFill>
                <a:latin typeface="Segoe UI" panose="020B0502040204020203" pitchFamily="34" charset="0"/>
                <a:cs typeface="Segoe UI" panose="020B0502040204020203" pitchFamily="34" charset="0"/>
              </a:defRPr>
            </a:lvl1pPr>
          </a:lstStyle>
          <a:p>
            <a:pPr lvl="0"/>
            <a:endParaRPr lang="en-US"/>
          </a:p>
        </p:txBody>
      </p:sp>
    </p:spTree>
    <p:extLst>
      <p:ext uri="{BB962C8B-B14F-4D97-AF65-F5344CB8AC3E}">
        <p14:creationId xmlns:p14="http://schemas.microsoft.com/office/powerpoint/2010/main" val="65394376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 Column Checklis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8"/>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193338941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 Column Checklis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1778000"/>
            <a:ext cx="3726098" cy="4307840"/>
          </a:xfrm>
        </p:spPr>
        <p:txBody>
          <a:bodyPr/>
          <a:lstStyle>
            <a:lvl1pPr>
              <a:defRPr/>
            </a:lvl1pPr>
          </a:lstStyle>
          <a:p>
            <a:r>
              <a:rPr lang="en-US"/>
              <a:t>One Column Checklist</a:t>
            </a:r>
          </a:p>
        </p:txBody>
      </p:sp>
      <p:sp>
        <p:nvSpPr>
          <p:cNvPr id="6" name="Text Placeholder 23">
            <a:extLst>
              <a:ext uri="{FF2B5EF4-FFF2-40B4-BE49-F238E27FC236}">
                <a16:creationId xmlns:a16="http://schemas.microsoft.com/office/drawing/2014/main" id="{D9844B23-C615-43DC-B17A-B43571DB05EC}"/>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7" name="Straight Connector 6">
            <a:extLst>
              <a:ext uri="{FF2B5EF4-FFF2-40B4-BE49-F238E27FC236}">
                <a16:creationId xmlns:a16="http://schemas.microsoft.com/office/drawing/2014/main" id="{579DC16F-C15D-4F41-B51D-D4A0E9C329A5}"/>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4394402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4"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1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8" y="4820074"/>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1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4"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0"/>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7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7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4"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4"/>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3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3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8"/>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2789021134"/>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434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76407821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6 Topic Text">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43C315D-E063-47BF-8C29-434E144907E1}"/>
              </a:ext>
            </a:extLst>
          </p:cNvPr>
          <p:cNvSpPr>
            <a:spLocks noGrp="1"/>
          </p:cNvSpPr>
          <p:nvPr>
            <p:ph type="body" sz="quarter" idx="20" hasCustomPrompt="1"/>
          </p:nvPr>
        </p:nvSpPr>
        <p:spPr>
          <a:xfrm>
            <a:off x="2240236"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42" name="Text Placeholder 2">
            <a:extLst>
              <a:ext uri="{FF2B5EF4-FFF2-40B4-BE49-F238E27FC236}">
                <a16:creationId xmlns:a16="http://schemas.microsoft.com/office/drawing/2014/main" id="{9A2D891E-8D08-4E64-B808-A2944D12C6A2}"/>
              </a:ext>
            </a:extLst>
          </p:cNvPr>
          <p:cNvSpPr>
            <a:spLocks noGrp="1"/>
          </p:cNvSpPr>
          <p:nvPr>
            <p:ph type="body" sz="quarter" idx="54" hasCustomPrompt="1"/>
          </p:nvPr>
        </p:nvSpPr>
        <p:spPr>
          <a:xfrm>
            <a:off x="10206453"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6</a:t>
            </a:r>
          </a:p>
        </p:txBody>
      </p:sp>
      <p:sp>
        <p:nvSpPr>
          <p:cNvPr id="43" name="Text Placeholder 2">
            <a:extLst>
              <a:ext uri="{FF2B5EF4-FFF2-40B4-BE49-F238E27FC236}">
                <a16:creationId xmlns:a16="http://schemas.microsoft.com/office/drawing/2014/main" id="{F5464BA7-F628-4E58-9E50-45FC4F05EC22}"/>
              </a:ext>
            </a:extLst>
          </p:cNvPr>
          <p:cNvSpPr>
            <a:spLocks noGrp="1"/>
          </p:cNvSpPr>
          <p:nvPr>
            <p:ph type="body" sz="quarter" idx="55" hasCustomPrompt="1"/>
          </p:nvPr>
        </p:nvSpPr>
        <p:spPr>
          <a:xfrm>
            <a:off x="6217090" y="1778001"/>
            <a:ext cx="1741353" cy="127761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4</a:t>
            </a:r>
          </a:p>
        </p:txBody>
      </p:sp>
      <p:sp>
        <p:nvSpPr>
          <p:cNvPr id="2" name="Title 1">
            <a:extLst>
              <a:ext uri="{FF2B5EF4-FFF2-40B4-BE49-F238E27FC236}">
                <a16:creationId xmlns:a16="http://schemas.microsoft.com/office/drawing/2014/main" id="{0A8561DF-7B79-465B-8407-731EB29672D4}"/>
              </a:ext>
            </a:extLst>
          </p:cNvPr>
          <p:cNvSpPr>
            <a:spLocks noGrp="1"/>
          </p:cNvSpPr>
          <p:nvPr>
            <p:ph type="title" hasCustomPrompt="1"/>
          </p:nvPr>
        </p:nvSpPr>
        <p:spPr>
          <a:xfrm>
            <a:off x="246463" y="257768"/>
            <a:ext cx="11688683" cy="1266233"/>
          </a:xfrm>
        </p:spPr>
        <p:txBody>
          <a:bodyPr/>
          <a:lstStyle>
            <a:lvl1pPr>
              <a:defRPr/>
            </a:lvl1pPr>
          </a:lstStyle>
          <a:p>
            <a:pPr lvl="0"/>
            <a:r>
              <a:rPr lang="en-US"/>
              <a:t>6 Topic Text</a:t>
            </a:r>
          </a:p>
        </p:txBody>
      </p:sp>
      <p:sp>
        <p:nvSpPr>
          <p:cNvPr id="14" name="Text Placeholder 2">
            <a:extLst>
              <a:ext uri="{FF2B5EF4-FFF2-40B4-BE49-F238E27FC236}">
                <a16:creationId xmlns:a16="http://schemas.microsoft.com/office/drawing/2014/main" id="{3AA3A0C5-5B85-42DE-9AB1-F695EBD5218B}"/>
              </a:ext>
            </a:extLst>
          </p:cNvPr>
          <p:cNvSpPr>
            <a:spLocks noGrp="1"/>
          </p:cNvSpPr>
          <p:nvPr>
            <p:ph type="body" sz="quarter" idx="13" hasCustomPrompt="1"/>
          </p:nvPr>
        </p:nvSpPr>
        <p:spPr>
          <a:xfrm>
            <a:off x="249637"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5" name="Text Placeholder 2">
            <a:extLst>
              <a:ext uri="{FF2B5EF4-FFF2-40B4-BE49-F238E27FC236}">
                <a16:creationId xmlns:a16="http://schemas.microsoft.com/office/drawing/2014/main" id="{F6C27666-F6E5-4656-8AB9-7B33E945738E}"/>
              </a:ext>
            </a:extLst>
          </p:cNvPr>
          <p:cNvSpPr>
            <a:spLocks noGrp="1"/>
          </p:cNvSpPr>
          <p:nvPr>
            <p:ph type="body" sz="quarter" idx="21" hasCustomPrompt="1"/>
          </p:nvPr>
        </p:nvSpPr>
        <p:spPr>
          <a:xfrm>
            <a:off x="2240236"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7" name="Text Placeholder 2">
            <a:extLst>
              <a:ext uri="{FF2B5EF4-FFF2-40B4-BE49-F238E27FC236}">
                <a16:creationId xmlns:a16="http://schemas.microsoft.com/office/drawing/2014/main" id="{10AE6355-EC48-4E17-B3D7-5E5022865960}"/>
              </a:ext>
            </a:extLst>
          </p:cNvPr>
          <p:cNvSpPr>
            <a:spLocks noGrp="1"/>
          </p:cNvSpPr>
          <p:nvPr>
            <p:ph type="body" sz="quarter" idx="58" hasCustomPrompt="1"/>
          </p:nvPr>
        </p:nvSpPr>
        <p:spPr>
          <a:xfrm>
            <a:off x="6217090" y="3302001"/>
            <a:ext cx="1737961"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A0E32BE6-4C32-4BB0-A995-2C9195238379}"/>
              </a:ext>
            </a:extLst>
          </p:cNvPr>
          <p:cNvSpPr>
            <a:spLocks noGrp="1"/>
          </p:cNvSpPr>
          <p:nvPr>
            <p:ph type="body" sz="quarter" idx="59" hasCustomPrompt="1"/>
          </p:nvPr>
        </p:nvSpPr>
        <p:spPr>
          <a:xfrm>
            <a:off x="10206453" y="3302001"/>
            <a:ext cx="1732685"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DFEBF866-3D45-4612-B9DC-F9003975A22F}"/>
              </a:ext>
            </a:extLst>
          </p:cNvPr>
          <p:cNvSpPr>
            <a:spLocks noGrp="1"/>
          </p:cNvSpPr>
          <p:nvPr>
            <p:ph type="body" sz="quarter" idx="19" hasCustomPrompt="1"/>
          </p:nvPr>
        </p:nvSpPr>
        <p:spPr>
          <a:xfrm>
            <a:off x="249637" y="1778001"/>
            <a:ext cx="1736368"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21" name="Text Placeholder 2">
            <a:extLst>
              <a:ext uri="{FF2B5EF4-FFF2-40B4-BE49-F238E27FC236}">
                <a16:creationId xmlns:a16="http://schemas.microsoft.com/office/drawing/2014/main" id="{5C1AACA8-3D7E-442B-BBA5-CD0F3407B493}"/>
              </a:ext>
            </a:extLst>
          </p:cNvPr>
          <p:cNvSpPr>
            <a:spLocks noGrp="1"/>
          </p:cNvSpPr>
          <p:nvPr>
            <p:ph type="body" sz="quarter" idx="62" hasCustomPrompt="1"/>
          </p:nvPr>
        </p:nvSpPr>
        <p:spPr>
          <a:xfrm>
            <a:off x="422052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22" name="Text Placeholder 2">
            <a:extLst>
              <a:ext uri="{FF2B5EF4-FFF2-40B4-BE49-F238E27FC236}">
                <a16:creationId xmlns:a16="http://schemas.microsoft.com/office/drawing/2014/main" id="{1E8FF292-B1FC-40B3-B342-ED110B01698D}"/>
              </a:ext>
            </a:extLst>
          </p:cNvPr>
          <p:cNvSpPr>
            <a:spLocks noGrp="1"/>
          </p:cNvSpPr>
          <p:nvPr>
            <p:ph type="body" sz="quarter" idx="22" hasCustomPrompt="1"/>
          </p:nvPr>
        </p:nvSpPr>
        <p:spPr>
          <a:xfrm>
            <a:off x="821086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5</a:t>
            </a:r>
          </a:p>
        </p:txBody>
      </p:sp>
      <p:sp>
        <p:nvSpPr>
          <p:cNvPr id="25" name="Text Placeholder 2">
            <a:extLst>
              <a:ext uri="{FF2B5EF4-FFF2-40B4-BE49-F238E27FC236}">
                <a16:creationId xmlns:a16="http://schemas.microsoft.com/office/drawing/2014/main" id="{7A4B0473-78A4-4BB2-A88F-2303612324DD}"/>
              </a:ext>
            </a:extLst>
          </p:cNvPr>
          <p:cNvSpPr>
            <a:spLocks noGrp="1"/>
          </p:cNvSpPr>
          <p:nvPr>
            <p:ph type="body" sz="quarter" idx="23" hasCustomPrompt="1"/>
          </p:nvPr>
        </p:nvSpPr>
        <p:spPr>
          <a:xfrm>
            <a:off x="8210863" y="3302001"/>
            <a:ext cx="174847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7" name="Text Placeholder 2">
            <a:extLst>
              <a:ext uri="{FF2B5EF4-FFF2-40B4-BE49-F238E27FC236}">
                <a16:creationId xmlns:a16="http://schemas.microsoft.com/office/drawing/2014/main" id="{C3AF7ABE-7A55-4483-AAE6-322612202BFA}"/>
              </a:ext>
            </a:extLst>
          </p:cNvPr>
          <p:cNvSpPr>
            <a:spLocks noGrp="1"/>
          </p:cNvSpPr>
          <p:nvPr>
            <p:ph type="body" sz="quarter" idx="57" hasCustomPrompt="1"/>
          </p:nvPr>
        </p:nvSpPr>
        <p:spPr>
          <a:xfrm>
            <a:off x="4224461" y="3301302"/>
            <a:ext cx="1734379" cy="279469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28980211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Many Topics (1)">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AA680A50-70A4-4751-A029-EB7EE69909D8}"/>
              </a:ext>
            </a:extLst>
          </p:cNvPr>
          <p:cNvSpPr>
            <a:spLocks noGrp="1"/>
          </p:cNvSpPr>
          <p:nvPr>
            <p:ph type="body" sz="quarter" idx="13" hasCustomPrompt="1"/>
          </p:nvPr>
        </p:nvSpPr>
        <p:spPr>
          <a:xfrm>
            <a:off x="263980" y="3310060"/>
            <a:ext cx="170452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0" name="Text Placeholder 2">
            <a:extLst>
              <a:ext uri="{FF2B5EF4-FFF2-40B4-BE49-F238E27FC236}">
                <a16:creationId xmlns:a16="http://schemas.microsoft.com/office/drawing/2014/main" id="{C16B8AA3-11D5-4026-A6EC-13A72A653929}"/>
              </a:ext>
            </a:extLst>
          </p:cNvPr>
          <p:cNvSpPr>
            <a:spLocks noGrp="1"/>
          </p:cNvSpPr>
          <p:nvPr>
            <p:ph type="body" sz="quarter" idx="21" hasCustomPrompt="1"/>
          </p:nvPr>
        </p:nvSpPr>
        <p:spPr>
          <a:xfrm>
            <a:off x="2230513" y="3310060"/>
            <a:ext cx="1738237"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1" name="Text Placeholder 2">
            <a:extLst>
              <a:ext uri="{FF2B5EF4-FFF2-40B4-BE49-F238E27FC236}">
                <a16:creationId xmlns:a16="http://schemas.microsoft.com/office/drawing/2014/main" id="{53513016-5A6B-4084-AFD7-4D86D0BCFB80}"/>
              </a:ext>
            </a:extLst>
          </p:cNvPr>
          <p:cNvSpPr>
            <a:spLocks noGrp="1"/>
          </p:cNvSpPr>
          <p:nvPr>
            <p:ph type="body" sz="quarter" idx="57" hasCustomPrompt="1"/>
          </p:nvPr>
        </p:nvSpPr>
        <p:spPr>
          <a:xfrm>
            <a:off x="4233220" y="3310060"/>
            <a:ext cx="173578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2" name="Text Placeholder 2">
            <a:extLst>
              <a:ext uri="{FF2B5EF4-FFF2-40B4-BE49-F238E27FC236}">
                <a16:creationId xmlns:a16="http://schemas.microsoft.com/office/drawing/2014/main" id="{137BA34F-ABCB-49AB-B196-E2331F7CAD35}"/>
              </a:ext>
            </a:extLst>
          </p:cNvPr>
          <p:cNvSpPr>
            <a:spLocks noGrp="1"/>
          </p:cNvSpPr>
          <p:nvPr>
            <p:ph type="body" sz="quarter" idx="58" hasCustomPrompt="1"/>
          </p:nvPr>
        </p:nvSpPr>
        <p:spPr>
          <a:xfrm>
            <a:off x="6232247" y="3310060"/>
            <a:ext cx="1737003"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3" name="Text Placeholder 2">
            <a:extLst>
              <a:ext uri="{FF2B5EF4-FFF2-40B4-BE49-F238E27FC236}">
                <a16:creationId xmlns:a16="http://schemas.microsoft.com/office/drawing/2014/main" id="{9A9A8D1D-EAB5-48F3-BE00-DC07BF4977E7}"/>
              </a:ext>
            </a:extLst>
          </p:cNvPr>
          <p:cNvSpPr>
            <a:spLocks noGrp="1"/>
          </p:cNvSpPr>
          <p:nvPr>
            <p:ph type="body" sz="quarter" idx="59" hasCustomPrompt="1"/>
          </p:nvPr>
        </p:nvSpPr>
        <p:spPr>
          <a:xfrm>
            <a:off x="10202887" y="3310060"/>
            <a:ext cx="172463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63980" y="1782678"/>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5" name="Text Placeholder 2">
            <a:extLst>
              <a:ext uri="{FF2B5EF4-FFF2-40B4-BE49-F238E27FC236}">
                <a16:creationId xmlns:a16="http://schemas.microsoft.com/office/drawing/2014/main" id="{A6E5D107-2B2E-47E9-8F56-9671816EA0D6}"/>
              </a:ext>
            </a:extLst>
          </p:cNvPr>
          <p:cNvSpPr>
            <a:spLocks noGrp="1"/>
          </p:cNvSpPr>
          <p:nvPr>
            <p:ph type="body" sz="quarter" idx="61" hasCustomPrompt="1"/>
          </p:nvPr>
        </p:nvSpPr>
        <p:spPr>
          <a:xfrm>
            <a:off x="2230513" y="1782678"/>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6" name="Text Placeholder 2">
            <a:extLst>
              <a:ext uri="{FF2B5EF4-FFF2-40B4-BE49-F238E27FC236}">
                <a16:creationId xmlns:a16="http://schemas.microsoft.com/office/drawing/2014/main" id="{D6A6CFBB-16DB-4664-9202-9D3B97C3D024}"/>
              </a:ext>
            </a:extLst>
          </p:cNvPr>
          <p:cNvSpPr>
            <a:spLocks noGrp="1"/>
          </p:cNvSpPr>
          <p:nvPr>
            <p:ph type="body" sz="quarter" idx="62" hasCustomPrompt="1"/>
          </p:nvPr>
        </p:nvSpPr>
        <p:spPr>
          <a:xfrm>
            <a:off x="4233220" y="1782678"/>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7" name="Text Placeholder 2">
            <a:extLst>
              <a:ext uri="{FF2B5EF4-FFF2-40B4-BE49-F238E27FC236}">
                <a16:creationId xmlns:a16="http://schemas.microsoft.com/office/drawing/2014/main" id="{53FD3976-1454-4757-BAEE-A96D04070BCD}"/>
              </a:ext>
            </a:extLst>
          </p:cNvPr>
          <p:cNvSpPr>
            <a:spLocks noGrp="1"/>
          </p:cNvSpPr>
          <p:nvPr>
            <p:ph type="body" sz="quarter" idx="63" hasCustomPrompt="1"/>
          </p:nvPr>
        </p:nvSpPr>
        <p:spPr>
          <a:xfrm>
            <a:off x="6232247" y="1782678"/>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8" name="Text Placeholder 2">
            <a:extLst>
              <a:ext uri="{FF2B5EF4-FFF2-40B4-BE49-F238E27FC236}">
                <a16:creationId xmlns:a16="http://schemas.microsoft.com/office/drawing/2014/main" id="{02A81AAD-DB44-42D8-B737-234E8C1ABDAF}"/>
              </a:ext>
            </a:extLst>
          </p:cNvPr>
          <p:cNvSpPr>
            <a:spLocks noGrp="1"/>
          </p:cNvSpPr>
          <p:nvPr>
            <p:ph type="body" sz="quarter" idx="64" hasCustomPrompt="1"/>
          </p:nvPr>
        </p:nvSpPr>
        <p:spPr>
          <a:xfrm>
            <a:off x="10202887" y="1782678"/>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9" name="Text Placeholder 2">
            <a:extLst>
              <a:ext uri="{FF2B5EF4-FFF2-40B4-BE49-F238E27FC236}">
                <a16:creationId xmlns:a16="http://schemas.microsoft.com/office/drawing/2014/main" id="{65805A91-EBF2-417F-8E53-3B341B787A38}"/>
              </a:ext>
            </a:extLst>
          </p:cNvPr>
          <p:cNvSpPr>
            <a:spLocks noGrp="1"/>
          </p:cNvSpPr>
          <p:nvPr>
            <p:ph type="body" sz="quarter" idx="65" hasCustomPrompt="1"/>
          </p:nvPr>
        </p:nvSpPr>
        <p:spPr>
          <a:xfrm>
            <a:off x="263980" y="4834929"/>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0" name="Text Placeholder 2">
            <a:extLst>
              <a:ext uri="{FF2B5EF4-FFF2-40B4-BE49-F238E27FC236}">
                <a16:creationId xmlns:a16="http://schemas.microsoft.com/office/drawing/2014/main" id="{61061C8F-35FA-4168-92AA-A759423E7256}"/>
              </a:ext>
            </a:extLst>
          </p:cNvPr>
          <p:cNvSpPr>
            <a:spLocks noGrp="1"/>
          </p:cNvSpPr>
          <p:nvPr>
            <p:ph type="body" sz="quarter" idx="66" hasCustomPrompt="1"/>
          </p:nvPr>
        </p:nvSpPr>
        <p:spPr>
          <a:xfrm>
            <a:off x="2230513" y="4834929"/>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1" name="Text Placeholder 2">
            <a:extLst>
              <a:ext uri="{FF2B5EF4-FFF2-40B4-BE49-F238E27FC236}">
                <a16:creationId xmlns:a16="http://schemas.microsoft.com/office/drawing/2014/main" id="{FF2A5597-42F8-480D-830F-0A1A8F048945}"/>
              </a:ext>
            </a:extLst>
          </p:cNvPr>
          <p:cNvSpPr>
            <a:spLocks noGrp="1"/>
          </p:cNvSpPr>
          <p:nvPr>
            <p:ph type="body" sz="quarter" idx="67" hasCustomPrompt="1"/>
          </p:nvPr>
        </p:nvSpPr>
        <p:spPr>
          <a:xfrm>
            <a:off x="4233220" y="4834929"/>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2" name="Text Placeholder 2">
            <a:extLst>
              <a:ext uri="{FF2B5EF4-FFF2-40B4-BE49-F238E27FC236}">
                <a16:creationId xmlns:a16="http://schemas.microsoft.com/office/drawing/2014/main" id="{F715A09A-FBFC-4575-A2E5-72682236C978}"/>
              </a:ext>
            </a:extLst>
          </p:cNvPr>
          <p:cNvSpPr>
            <a:spLocks noGrp="1"/>
          </p:cNvSpPr>
          <p:nvPr>
            <p:ph type="body" sz="quarter" idx="68" hasCustomPrompt="1"/>
          </p:nvPr>
        </p:nvSpPr>
        <p:spPr>
          <a:xfrm>
            <a:off x="6232247" y="4834929"/>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CD3E9603-AF63-42B2-97FC-9DEFD4F60D19}"/>
              </a:ext>
            </a:extLst>
          </p:cNvPr>
          <p:cNvSpPr>
            <a:spLocks noGrp="1"/>
          </p:cNvSpPr>
          <p:nvPr>
            <p:ph type="body" sz="quarter" idx="69" hasCustomPrompt="1"/>
          </p:nvPr>
        </p:nvSpPr>
        <p:spPr>
          <a:xfrm>
            <a:off x="10202887" y="4834929"/>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397BA688-141F-443C-B009-A1A55186A96D}"/>
              </a:ext>
            </a:extLst>
          </p:cNvPr>
          <p:cNvSpPr>
            <a:spLocks noGrp="1"/>
          </p:cNvSpPr>
          <p:nvPr>
            <p:ph type="body" sz="quarter" idx="70" hasCustomPrompt="1"/>
          </p:nvPr>
        </p:nvSpPr>
        <p:spPr>
          <a:xfrm>
            <a:off x="8201321" y="3310060"/>
            <a:ext cx="173642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D273BDA3-054E-4670-8179-54EABD19177F}"/>
              </a:ext>
            </a:extLst>
          </p:cNvPr>
          <p:cNvSpPr>
            <a:spLocks noGrp="1"/>
          </p:cNvSpPr>
          <p:nvPr>
            <p:ph type="body" sz="quarter" idx="71" hasCustomPrompt="1"/>
          </p:nvPr>
        </p:nvSpPr>
        <p:spPr>
          <a:xfrm>
            <a:off x="8201321" y="1782678"/>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8EC0700A-CD49-49BF-B096-FD4A9DE41588}"/>
              </a:ext>
            </a:extLst>
          </p:cNvPr>
          <p:cNvSpPr>
            <a:spLocks noGrp="1"/>
          </p:cNvSpPr>
          <p:nvPr>
            <p:ph type="body" sz="quarter" idx="72" hasCustomPrompt="1"/>
          </p:nvPr>
        </p:nvSpPr>
        <p:spPr>
          <a:xfrm>
            <a:off x="8201321" y="4834929"/>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881DCE68-3DB6-49A3-BD3A-1178E701A20A}"/>
              </a:ext>
            </a:extLst>
          </p:cNvPr>
          <p:cNvSpPr>
            <a:spLocks noGrp="1"/>
          </p:cNvSpPr>
          <p:nvPr>
            <p:ph type="title" hasCustomPrompt="1"/>
          </p:nvPr>
        </p:nvSpPr>
        <p:spPr/>
        <p:txBody>
          <a:bodyPr/>
          <a:lstStyle>
            <a:lvl1pPr>
              <a:defRPr/>
            </a:lvl1pPr>
          </a:lstStyle>
          <a:p>
            <a:r>
              <a:rPr lang="en-US"/>
              <a:t>Many Topics</a:t>
            </a:r>
          </a:p>
        </p:txBody>
      </p:sp>
    </p:spTree>
    <p:extLst>
      <p:ext uri="{BB962C8B-B14F-4D97-AF65-F5344CB8AC3E}">
        <p14:creationId xmlns:p14="http://schemas.microsoft.com/office/powerpoint/2010/main" val="405991016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Many Top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lvl1pPr>
          </a:lstStyle>
          <a:p>
            <a:pPr lvl="0"/>
            <a:r>
              <a:rPr lang="en-US"/>
              <a:t>Many Topics and Icons</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51174" y="2159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1" name="Text Placeholder 2">
            <a:extLst>
              <a:ext uri="{FF2B5EF4-FFF2-40B4-BE49-F238E27FC236}">
                <a16:creationId xmlns:a16="http://schemas.microsoft.com/office/drawing/2014/main" id="{BD7A1162-DDB3-4687-A4BE-13BC0874E3D8}"/>
              </a:ext>
            </a:extLst>
          </p:cNvPr>
          <p:cNvSpPr>
            <a:spLocks noGrp="1"/>
          </p:cNvSpPr>
          <p:nvPr>
            <p:ph type="body" sz="quarter" idx="73" hasCustomPrompt="1"/>
          </p:nvPr>
        </p:nvSpPr>
        <p:spPr>
          <a:xfrm>
            <a:off x="251174" y="177687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2" name="Text Placeholder 2">
            <a:extLst>
              <a:ext uri="{FF2B5EF4-FFF2-40B4-BE49-F238E27FC236}">
                <a16:creationId xmlns:a16="http://schemas.microsoft.com/office/drawing/2014/main" id="{360759F5-3720-4236-9B46-795DFCA3F4A8}"/>
              </a:ext>
            </a:extLst>
          </p:cNvPr>
          <p:cNvSpPr>
            <a:spLocks noGrp="1"/>
          </p:cNvSpPr>
          <p:nvPr>
            <p:ph type="body" sz="quarter" idx="74" hasCustomPrompt="1"/>
          </p:nvPr>
        </p:nvSpPr>
        <p:spPr>
          <a:xfrm>
            <a:off x="2237083" y="2159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3" name="Text Placeholder 2">
            <a:extLst>
              <a:ext uri="{FF2B5EF4-FFF2-40B4-BE49-F238E27FC236}">
                <a16:creationId xmlns:a16="http://schemas.microsoft.com/office/drawing/2014/main" id="{1369F43B-C4D7-4655-9CE1-9232FE5A1F3B}"/>
              </a:ext>
            </a:extLst>
          </p:cNvPr>
          <p:cNvSpPr>
            <a:spLocks noGrp="1"/>
          </p:cNvSpPr>
          <p:nvPr>
            <p:ph type="body" sz="quarter" idx="75" hasCustomPrompt="1"/>
          </p:nvPr>
        </p:nvSpPr>
        <p:spPr>
          <a:xfrm>
            <a:off x="2237083" y="177687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4" name="Text Placeholder 2">
            <a:extLst>
              <a:ext uri="{FF2B5EF4-FFF2-40B4-BE49-F238E27FC236}">
                <a16:creationId xmlns:a16="http://schemas.microsoft.com/office/drawing/2014/main" id="{FA55BF20-ED4C-4895-B6AD-092BABA28D38}"/>
              </a:ext>
            </a:extLst>
          </p:cNvPr>
          <p:cNvSpPr>
            <a:spLocks noGrp="1"/>
          </p:cNvSpPr>
          <p:nvPr>
            <p:ph type="body" sz="quarter" idx="76" hasCustomPrompt="1"/>
          </p:nvPr>
        </p:nvSpPr>
        <p:spPr>
          <a:xfrm>
            <a:off x="10205143"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5" name="Text Placeholder 2">
            <a:extLst>
              <a:ext uri="{FF2B5EF4-FFF2-40B4-BE49-F238E27FC236}">
                <a16:creationId xmlns:a16="http://schemas.microsoft.com/office/drawing/2014/main" id="{ED87EE79-36D7-4411-8EE9-C2016B59D481}"/>
              </a:ext>
            </a:extLst>
          </p:cNvPr>
          <p:cNvSpPr>
            <a:spLocks noGrp="1"/>
          </p:cNvSpPr>
          <p:nvPr>
            <p:ph type="body" sz="quarter" idx="77" hasCustomPrompt="1"/>
          </p:nvPr>
        </p:nvSpPr>
        <p:spPr>
          <a:xfrm>
            <a:off x="10205143"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6" name="Text Placeholder 2">
            <a:extLst>
              <a:ext uri="{FF2B5EF4-FFF2-40B4-BE49-F238E27FC236}">
                <a16:creationId xmlns:a16="http://schemas.microsoft.com/office/drawing/2014/main" id="{69C045E2-22D8-4A5D-879C-03CEE53C4453}"/>
              </a:ext>
            </a:extLst>
          </p:cNvPr>
          <p:cNvSpPr>
            <a:spLocks noGrp="1"/>
          </p:cNvSpPr>
          <p:nvPr>
            <p:ph type="body" sz="quarter" idx="78" hasCustomPrompt="1"/>
          </p:nvPr>
        </p:nvSpPr>
        <p:spPr>
          <a:xfrm>
            <a:off x="819407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7" name="Text Placeholder 2">
            <a:extLst>
              <a:ext uri="{FF2B5EF4-FFF2-40B4-BE49-F238E27FC236}">
                <a16:creationId xmlns:a16="http://schemas.microsoft.com/office/drawing/2014/main" id="{BB4A94BE-9537-4719-AA7F-E6B92CF9E465}"/>
              </a:ext>
            </a:extLst>
          </p:cNvPr>
          <p:cNvSpPr>
            <a:spLocks noGrp="1"/>
          </p:cNvSpPr>
          <p:nvPr>
            <p:ph type="body" sz="quarter" idx="79" hasCustomPrompt="1"/>
          </p:nvPr>
        </p:nvSpPr>
        <p:spPr>
          <a:xfrm>
            <a:off x="8194076" y="1776874"/>
            <a:ext cx="1731538" cy="254988"/>
          </a:xfrm>
        </p:spPr>
        <p:txBody>
          <a:bodyPr/>
          <a:lstStyle>
            <a:lvl1pPr>
              <a:defRPr sz="1667" b="0">
                <a:latin typeface="HoloLens MDL2 Assets" panose="050A0102010101010101" pitchFamily="18" charset="0"/>
              </a:defRPr>
            </a:lvl1pPr>
            <a:lvl2pPr>
              <a:defRPr sz="1667"/>
            </a:lvl2pPr>
            <a:lvl3pPr>
              <a:defRPr/>
            </a:lvl3pPr>
            <a:lvl4pPr>
              <a:defRPr/>
            </a:lvl4pPr>
            <a:lvl5pPr>
              <a:defRPr/>
            </a:lvl5pPr>
          </a:lstStyle>
          <a:p>
            <a:r>
              <a:rPr lang="en-US"/>
              <a:t></a:t>
            </a:r>
          </a:p>
        </p:txBody>
      </p:sp>
      <p:sp>
        <p:nvSpPr>
          <p:cNvPr id="28" name="Text Placeholder 2">
            <a:extLst>
              <a:ext uri="{FF2B5EF4-FFF2-40B4-BE49-F238E27FC236}">
                <a16:creationId xmlns:a16="http://schemas.microsoft.com/office/drawing/2014/main" id="{D33084FA-74A2-4344-9D17-9F78DDF9CF01}"/>
              </a:ext>
            </a:extLst>
          </p:cNvPr>
          <p:cNvSpPr>
            <a:spLocks noGrp="1"/>
          </p:cNvSpPr>
          <p:nvPr>
            <p:ph type="body" sz="quarter" idx="80" hasCustomPrompt="1"/>
          </p:nvPr>
        </p:nvSpPr>
        <p:spPr>
          <a:xfrm>
            <a:off x="6238745"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4" name="Text Placeholder 2">
            <a:extLst>
              <a:ext uri="{FF2B5EF4-FFF2-40B4-BE49-F238E27FC236}">
                <a16:creationId xmlns:a16="http://schemas.microsoft.com/office/drawing/2014/main" id="{166DAC43-1450-43F5-8721-ECB7F9D8E0CF}"/>
              </a:ext>
            </a:extLst>
          </p:cNvPr>
          <p:cNvSpPr>
            <a:spLocks noGrp="1"/>
          </p:cNvSpPr>
          <p:nvPr>
            <p:ph type="body" sz="quarter" idx="81" hasCustomPrompt="1"/>
          </p:nvPr>
        </p:nvSpPr>
        <p:spPr>
          <a:xfrm>
            <a:off x="6238744"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5" name="Text Placeholder 2">
            <a:extLst>
              <a:ext uri="{FF2B5EF4-FFF2-40B4-BE49-F238E27FC236}">
                <a16:creationId xmlns:a16="http://schemas.microsoft.com/office/drawing/2014/main" id="{2BA9FBDF-7A2E-4A98-AF4E-17E657791BDB}"/>
              </a:ext>
            </a:extLst>
          </p:cNvPr>
          <p:cNvSpPr>
            <a:spLocks noGrp="1"/>
          </p:cNvSpPr>
          <p:nvPr>
            <p:ph type="body" sz="quarter" idx="82" hasCustomPrompt="1"/>
          </p:nvPr>
        </p:nvSpPr>
        <p:spPr>
          <a:xfrm>
            <a:off x="422858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6" name="Text Placeholder 2">
            <a:extLst>
              <a:ext uri="{FF2B5EF4-FFF2-40B4-BE49-F238E27FC236}">
                <a16:creationId xmlns:a16="http://schemas.microsoft.com/office/drawing/2014/main" id="{E96C4A00-6F3D-46F4-A1A7-F739A9261B63}"/>
              </a:ext>
            </a:extLst>
          </p:cNvPr>
          <p:cNvSpPr>
            <a:spLocks noGrp="1"/>
          </p:cNvSpPr>
          <p:nvPr>
            <p:ph type="body" sz="quarter" idx="83" hasCustomPrompt="1"/>
          </p:nvPr>
        </p:nvSpPr>
        <p:spPr>
          <a:xfrm>
            <a:off x="4228586"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7" name="Text Placeholder 2">
            <a:extLst>
              <a:ext uri="{FF2B5EF4-FFF2-40B4-BE49-F238E27FC236}">
                <a16:creationId xmlns:a16="http://schemas.microsoft.com/office/drawing/2014/main" id="{7DC9CD68-8CF9-4CAF-9B71-EA18330D4CC4}"/>
              </a:ext>
            </a:extLst>
          </p:cNvPr>
          <p:cNvSpPr>
            <a:spLocks noGrp="1"/>
          </p:cNvSpPr>
          <p:nvPr>
            <p:ph type="body" sz="quarter" idx="84" hasCustomPrompt="1"/>
          </p:nvPr>
        </p:nvSpPr>
        <p:spPr>
          <a:xfrm>
            <a:off x="251174" y="3688436"/>
            <a:ext cx="1717327"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8" name="Text Placeholder 2">
            <a:extLst>
              <a:ext uri="{FF2B5EF4-FFF2-40B4-BE49-F238E27FC236}">
                <a16:creationId xmlns:a16="http://schemas.microsoft.com/office/drawing/2014/main" id="{7A88C315-BE60-4210-A491-9C6EAF8355EE}"/>
              </a:ext>
            </a:extLst>
          </p:cNvPr>
          <p:cNvSpPr>
            <a:spLocks noGrp="1"/>
          </p:cNvSpPr>
          <p:nvPr>
            <p:ph type="body" sz="quarter" idx="85" hasCustomPrompt="1"/>
          </p:nvPr>
        </p:nvSpPr>
        <p:spPr>
          <a:xfrm>
            <a:off x="251174" y="330595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9" name="Text Placeholder 2">
            <a:extLst>
              <a:ext uri="{FF2B5EF4-FFF2-40B4-BE49-F238E27FC236}">
                <a16:creationId xmlns:a16="http://schemas.microsoft.com/office/drawing/2014/main" id="{69EF5D84-696E-4B9B-BA5A-7648FB7036C1}"/>
              </a:ext>
            </a:extLst>
          </p:cNvPr>
          <p:cNvSpPr>
            <a:spLocks noGrp="1"/>
          </p:cNvSpPr>
          <p:nvPr>
            <p:ph type="body" sz="quarter" idx="86" hasCustomPrompt="1"/>
          </p:nvPr>
        </p:nvSpPr>
        <p:spPr>
          <a:xfrm>
            <a:off x="2237083" y="3688436"/>
            <a:ext cx="1731668"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0" name="Text Placeholder 2">
            <a:extLst>
              <a:ext uri="{FF2B5EF4-FFF2-40B4-BE49-F238E27FC236}">
                <a16:creationId xmlns:a16="http://schemas.microsoft.com/office/drawing/2014/main" id="{9A891355-9320-4469-ACB8-5CF85F4B028E}"/>
              </a:ext>
            </a:extLst>
          </p:cNvPr>
          <p:cNvSpPr>
            <a:spLocks noGrp="1"/>
          </p:cNvSpPr>
          <p:nvPr>
            <p:ph type="body" sz="quarter" idx="87" hasCustomPrompt="1"/>
          </p:nvPr>
        </p:nvSpPr>
        <p:spPr>
          <a:xfrm>
            <a:off x="2237083" y="330595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1" name="Text Placeholder 2">
            <a:extLst>
              <a:ext uri="{FF2B5EF4-FFF2-40B4-BE49-F238E27FC236}">
                <a16:creationId xmlns:a16="http://schemas.microsoft.com/office/drawing/2014/main" id="{12D55330-5340-40D2-A16C-43139D3CEC6F}"/>
              </a:ext>
            </a:extLst>
          </p:cNvPr>
          <p:cNvSpPr>
            <a:spLocks noGrp="1"/>
          </p:cNvSpPr>
          <p:nvPr>
            <p:ph type="body" sz="quarter" idx="88" hasCustomPrompt="1"/>
          </p:nvPr>
        </p:nvSpPr>
        <p:spPr>
          <a:xfrm>
            <a:off x="10205143"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2" name="Text Placeholder 2">
            <a:extLst>
              <a:ext uri="{FF2B5EF4-FFF2-40B4-BE49-F238E27FC236}">
                <a16:creationId xmlns:a16="http://schemas.microsoft.com/office/drawing/2014/main" id="{10805A0D-B6C6-4D59-8119-2224C7CCE348}"/>
              </a:ext>
            </a:extLst>
          </p:cNvPr>
          <p:cNvSpPr>
            <a:spLocks noGrp="1"/>
          </p:cNvSpPr>
          <p:nvPr>
            <p:ph type="body" sz="quarter" idx="89" hasCustomPrompt="1"/>
          </p:nvPr>
        </p:nvSpPr>
        <p:spPr>
          <a:xfrm>
            <a:off x="10205143"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3" name="Text Placeholder 2">
            <a:extLst>
              <a:ext uri="{FF2B5EF4-FFF2-40B4-BE49-F238E27FC236}">
                <a16:creationId xmlns:a16="http://schemas.microsoft.com/office/drawing/2014/main" id="{5554261F-906C-4712-B332-0B97D0F5F6D5}"/>
              </a:ext>
            </a:extLst>
          </p:cNvPr>
          <p:cNvSpPr>
            <a:spLocks noGrp="1"/>
          </p:cNvSpPr>
          <p:nvPr>
            <p:ph type="body" sz="quarter" idx="90" hasCustomPrompt="1"/>
          </p:nvPr>
        </p:nvSpPr>
        <p:spPr>
          <a:xfrm>
            <a:off x="819407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4" name="Text Placeholder 2">
            <a:extLst>
              <a:ext uri="{FF2B5EF4-FFF2-40B4-BE49-F238E27FC236}">
                <a16:creationId xmlns:a16="http://schemas.microsoft.com/office/drawing/2014/main" id="{5F3FC23F-003C-45E7-B780-B8B6AB9E7C02}"/>
              </a:ext>
            </a:extLst>
          </p:cNvPr>
          <p:cNvSpPr>
            <a:spLocks noGrp="1"/>
          </p:cNvSpPr>
          <p:nvPr>
            <p:ph type="body" sz="quarter" idx="91" hasCustomPrompt="1"/>
          </p:nvPr>
        </p:nvSpPr>
        <p:spPr>
          <a:xfrm>
            <a:off x="8194076"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5" name="Text Placeholder 2">
            <a:extLst>
              <a:ext uri="{FF2B5EF4-FFF2-40B4-BE49-F238E27FC236}">
                <a16:creationId xmlns:a16="http://schemas.microsoft.com/office/drawing/2014/main" id="{98CD9FE6-310F-4DD6-B23F-80907FEE6F42}"/>
              </a:ext>
            </a:extLst>
          </p:cNvPr>
          <p:cNvSpPr>
            <a:spLocks noGrp="1"/>
          </p:cNvSpPr>
          <p:nvPr>
            <p:ph type="body" sz="quarter" idx="92" hasCustomPrompt="1"/>
          </p:nvPr>
        </p:nvSpPr>
        <p:spPr>
          <a:xfrm>
            <a:off x="6238745"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6" name="Text Placeholder 2">
            <a:extLst>
              <a:ext uri="{FF2B5EF4-FFF2-40B4-BE49-F238E27FC236}">
                <a16:creationId xmlns:a16="http://schemas.microsoft.com/office/drawing/2014/main" id="{6EDD7F25-B986-4418-98C3-9046580C54D3}"/>
              </a:ext>
            </a:extLst>
          </p:cNvPr>
          <p:cNvSpPr>
            <a:spLocks noGrp="1"/>
          </p:cNvSpPr>
          <p:nvPr>
            <p:ph type="body" sz="quarter" idx="93" hasCustomPrompt="1"/>
          </p:nvPr>
        </p:nvSpPr>
        <p:spPr>
          <a:xfrm>
            <a:off x="6238744"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7" name="Text Placeholder 2">
            <a:extLst>
              <a:ext uri="{FF2B5EF4-FFF2-40B4-BE49-F238E27FC236}">
                <a16:creationId xmlns:a16="http://schemas.microsoft.com/office/drawing/2014/main" id="{33B689AA-4B4A-4E67-ABA1-6094EECBAE7E}"/>
              </a:ext>
            </a:extLst>
          </p:cNvPr>
          <p:cNvSpPr>
            <a:spLocks noGrp="1"/>
          </p:cNvSpPr>
          <p:nvPr>
            <p:ph type="body" sz="quarter" idx="94" hasCustomPrompt="1"/>
          </p:nvPr>
        </p:nvSpPr>
        <p:spPr>
          <a:xfrm>
            <a:off x="422858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8" name="Text Placeholder 2">
            <a:extLst>
              <a:ext uri="{FF2B5EF4-FFF2-40B4-BE49-F238E27FC236}">
                <a16:creationId xmlns:a16="http://schemas.microsoft.com/office/drawing/2014/main" id="{AA3D3682-9A12-4007-B1B7-6E98AF5AF38E}"/>
              </a:ext>
            </a:extLst>
          </p:cNvPr>
          <p:cNvSpPr>
            <a:spLocks noGrp="1"/>
          </p:cNvSpPr>
          <p:nvPr>
            <p:ph type="body" sz="quarter" idx="95" hasCustomPrompt="1"/>
          </p:nvPr>
        </p:nvSpPr>
        <p:spPr>
          <a:xfrm>
            <a:off x="4228586" y="3305954"/>
            <a:ext cx="1731538" cy="254988"/>
          </a:xfrm>
        </p:spPr>
        <p:txBody>
          <a:bodyPr/>
          <a:lstStyle>
            <a:lvl1pPr>
              <a:defRPr sz="1667">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9" name="Text Placeholder 2">
            <a:extLst>
              <a:ext uri="{FF2B5EF4-FFF2-40B4-BE49-F238E27FC236}">
                <a16:creationId xmlns:a16="http://schemas.microsoft.com/office/drawing/2014/main" id="{FB28064F-4EE3-4807-814C-F81144F34D7A}"/>
              </a:ext>
            </a:extLst>
          </p:cNvPr>
          <p:cNvSpPr>
            <a:spLocks noGrp="1"/>
          </p:cNvSpPr>
          <p:nvPr>
            <p:ph type="body" sz="quarter" idx="96" hasCustomPrompt="1"/>
          </p:nvPr>
        </p:nvSpPr>
        <p:spPr>
          <a:xfrm>
            <a:off x="251174" y="5207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0" name="Text Placeholder 2">
            <a:extLst>
              <a:ext uri="{FF2B5EF4-FFF2-40B4-BE49-F238E27FC236}">
                <a16:creationId xmlns:a16="http://schemas.microsoft.com/office/drawing/2014/main" id="{D714B161-8C27-48EE-8956-92888AD197F7}"/>
              </a:ext>
            </a:extLst>
          </p:cNvPr>
          <p:cNvSpPr>
            <a:spLocks noGrp="1"/>
          </p:cNvSpPr>
          <p:nvPr>
            <p:ph type="body" sz="quarter" idx="97" hasCustomPrompt="1"/>
          </p:nvPr>
        </p:nvSpPr>
        <p:spPr>
          <a:xfrm>
            <a:off x="251174" y="482741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1" name="Text Placeholder 2">
            <a:extLst>
              <a:ext uri="{FF2B5EF4-FFF2-40B4-BE49-F238E27FC236}">
                <a16:creationId xmlns:a16="http://schemas.microsoft.com/office/drawing/2014/main" id="{E4274FEB-47C9-4D1B-A4EA-2C674351375B}"/>
              </a:ext>
            </a:extLst>
          </p:cNvPr>
          <p:cNvSpPr>
            <a:spLocks noGrp="1"/>
          </p:cNvSpPr>
          <p:nvPr>
            <p:ph type="body" sz="quarter" idx="98" hasCustomPrompt="1"/>
          </p:nvPr>
        </p:nvSpPr>
        <p:spPr>
          <a:xfrm>
            <a:off x="2237083" y="5207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2" name="Text Placeholder 2">
            <a:extLst>
              <a:ext uri="{FF2B5EF4-FFF2-40B4-BE49-F238E27FC236}">
                <a16:creationId xmlns:a16="http://schemas.microsoft.com/office/drawing/2014/main" id="{D9F8BF7F-0AE9-4EC1-AC9A-586CEEA96CC8}"/>
              </a:ext>
            </a:extLst>
          </p:cNvPr>
          <p:cNvSpPr>
            <a:spLocks noGrp="1"/>
          </p:cNvSpPr>
          <p:nvPr>
            <p:ph type="body" sz="quarter" idx="99" hasCustomPrompt="1"/>
          </p:nvPr>
        </p:nvSpPr>
        <p:spPr>
          <a:xfrm>
            <a:off x="2237083" y="482741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3" name="Text Placeholder 2">
            <a:extLst>
              <a:ext uri="{FF2B5EF4-FFF2-40B4-BE49-F238E27FC236}">
                <a16:creationId xmlns:a16="http://schemas.microsoft.com/office/drawing/2014/main" id="{0BD004BD-5028-43B8-82FB-E46251A93FA2}"/>
              </a:ext>
            </a:extLst>
          </p:cNvPr>
          <p:cNvSpPr>
            <a:spLocks noGrp="1"/>
          </p:cNvSpPr>
          <p:nvPr>
            <p:ph type="body" sz="quarter" idx="100" hasCustomPrompt="1"/>
          </p:nvPr>
        </p:nvSpPr>
        <p:spPr>
          <a:xfrm>
            <a:off x="10205143"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4" name="Text Placeholder 2">
            <a:extLst>
              <a:ext uri="{FF2B5EF4-FFF2-40B4-BE49-F238E27FC236}">
                <a16:creationId xmlns:a16="http://schemas.microsoft.com/office/drawing/2014/main" id="{48E4D7E7-65E7-4547-82F9-10810BE85A46}"/>
              </a:ext>
            </a:extLst>
          </p:cNvPr>
          <p:cNvSpPr>
            <a:spLocks noGrp="1"/>
          </p:cNvSpPr>
          <p:nvPr>
            <p:ph type="body" sz="quarter" idx="101" hasCustomPrompt="1"/>
          </p:nvPr>
        </p:nvSpPr>
        <p:spPr>
          <a:xfrm>
            <a:off x="10205143"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5" name="Text Placeholder 2">
            <a:extLst>
              <a:ext uri="{FF2B5EF4-FFF2-40B4-BE49-F238E27FC236}">
                <a16:creationId xmlns:a16="http://schemas.microsoft.com/office/drawing/2014/main" id="{B4BAA642-9028-4EC9-8D88-8027461C2714}"/>
              </a:ext>
            </a:extLst>
          </p:cNvPr>
          <p:cNvSpPr>
            <a:spLocks noGrp="1"/>
          </p:cNvSpPr>
          <p:nvPr>
            <p:ph type="body" sz="quarter" idx="102" hasCustomPrompt="1"/>
          </p:nvPr>
        </p:nvSpPr>
        <p:spPr>
          <a:xfrm>
            <a:off x="819407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6" name="Text Placeholder 2">
            <a:extLst>
              <a:ext uri="{FF2B5EF4-FFF2-40B4-BE49-F238E27FC236}">
                <a16:creationId xmlns:a16="http://schemas.microsoft.com/office/drawing/2014/main" id="{7DBE6CA7-CDAA-4986-8C10-76A0DBD86A3E}"/>
              </a:ext>
            </a:extLst>
          </p:cNvPr>
          <p:cNvSpPr>
            <a:spLocks noGrp="1"/>
          </p:cNvSpPr>
          <p:nvPr>
            <p:ph type="body" sz="quarter" idx="103" hasCustomPrompt="1"/>
          </p:nvPr>
        </p:nvSpPr>
        <p:spPr>
          <a:xfrm>
            <a:off x="819407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7" name="Text Placeholder 2">
            <a:extLst>
              <a:ext uri="{FF2B5EF4-FFF2-40B4-BE49-F238E27FC236}">
                <a16:creationId xmlns:a16="http://schemas.microsoft.com/office/drawing/2014/main" id="{4EFD5860-CD03-4B21-A75B-B6855B4FA909}"/>
              </a:ext>
            </a:extLst>
          </p:cNvPr>
          <p:cNvSpPr>
            <a:spLocks noGrp="1"/>
          </p:cNvSpPr>
          <p:nvPr>
            <p:ph type="body" sz="quarter" idx="104" hasCustomPrompt="1"/>
          </p:nvPr>
        </p:nvSpPr>
        <p:spPr>
          <a:xfrm>
            <a:off x="6238745"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8" name="Text Placeholder 2">
            <a:extLst>
              <a:ext uri="{FF2B5EF4-FFF2-40B4-BE49-F238E27FC236}">
                <a16:creationId xmlns:a16="http://schemas.microsoft.com/office/drawing/2014/main" id="{2107C94E-81C2-401D-A079-3E56890FA32E}"/>
              </a:ext>
            </a:extLst>
          </p:cNvPr>
          <p:cNvSpPr>
            <a:spLocks noGrp="1"/>
          </p:cNvSpPr>
          <p:nvPr>
            <p:ph type="body" sz="quarter" idx="105" hasCustomPrompt="1"/>
          </p:nvPr>
        </p:nvSpPr>
        <p:spPr>
          <a:xfrm>
            <a:off x="6238744"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9" name="Text Placeholder 2">
            <a:extLst>
              <a:ext uri="{FF2B5EF4-FFF2-40B4-BE49-F238E27FC236}">
                <a16:creationId xmlns:a16="http://schemas.microsoft.com/office/drawing/2014/main" id="{AECBAE79-6CFE-465E-8A30-91DE4058F70F}"/>
              </a:ext>
            </a:extLst>
          </p:cNvPr>
          <p:cNvSpPr>
            <a:spLocks noGrp="1"/>
          </p:cNvSpPr>
          <p:nvPr>
            <p:ph type="body" sz="quarter" idx="106" hasCustomPrompt="1"/>
          </p:nvPr>
        </p:nvSpPr>
        <p:spPr>
          <a:xfrm>
            <a:off x="422858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70" name="Text Placeholder 2">
            <a:extLst>
              <a:ext uri="{FF2B5EF4-FFF2-40B4-BE49-F238E27FC236}">
                <a16:creationId xmlns:a16="http://schemas.microsoft.com/office/drawing/2014/main" id="{746AE503-545A-4C46-9479-7CE78E982E5F}"/>
              </a:ext>
            </a:extLst>
          </p:cNvPr>
          <p:cNvSpPr>
            <a:spLocks noGrp="1"/>
          </p:cNvSpPr>
          <p:nvPr>
            <p:ph type="body" sz="quarter" idx="107" hasCustomPrompt="1"/>
          </p:nvPr>
        </p:nvSpPr>
        <p:spPr>
          <a:xfrm>
            <a:off x="422858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Tree>
    <p:extLst>
      <p:ext uri="{BB962C8B-B14F-4D97-AF65-F5344CB8AC3E}">
        <p14:creationId xmlns:p14="http://schemas.microsoft.com/office/powerpoint/2010/main" val="343949801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Many Topics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pPr lvl="0"/>
            <a:r>
              <a:rPr lang="en-US"/>
              <a:t>Many Topics and Icons</a:t>
            </a:r>
          </a:p>
        </p:txBody>
      </p:sp>
      <p:sp>
        <p:nvSpPr>
          <p:cNvPr id="26" name="Text Placeholder 1">
            <a:extLst>
              <a:ext uri="{FF2B5EF4-FFF2-40B4-BE49-F238E27FC236}">
                <a16:creationId xmlns:a16="http://schemas.microsoft.com/office/drawing/2014/main" id="{90EAD9FE-2EAB-4F58-A581-5C152BE22558}"/>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F5000050-8460-4110-B6A9-E56703DB2CC9}"/>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34" name="Text Placeholder 1">
            <a:extLst>
              <a:ext uri="{FF2B5EF4-FFF2-40B4-BE49-F238E27FC236}">
                <a16:creationId xmlns:a16="http://schemas.microsoft.com/office/drawing/2014/main" id="{3AC07F9D-F82D-4BED-A7E4-8C069974521E}"/>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45" name="Text Placeholder 2">
            <a:extLst>
              <a:ext uri="{FF2B5EF4-FFF2-40B4-BE49-F238E27FC236}">
                <a16:creationId xmlns:a16="http://schemas.microsoft.com/office/drawing/2014/main" id="{87C081EB-8A82-47EA-B920-A3075549D30D}"/>
              </a:ext>
            </a:extLst>
          </p:cNvPr>
          <p:cNvSpPr>
            <a:spLocks noGrp="1"/>
          </p:cNvSpPr>
          <p:nvPr>
            <p:ph type="body" sz="quarter" idx="59" hasCustomPrompt="1"/>
          </p:nvPr>
        </p:nvSpPr>
        <p:spPr>
          <a:xfrm>
            <a:off x="8696740" y="3299897"/>
            <a:ext cx="3251421"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6" name="Text Placeholder 2">
            <a:extLst>
              <a:ext uri="{FF2B5EF4-FFF2-40B4-BE49-F238E27FC236}">
                <a16:creationId xmlns:a16="http://schemas.microsoft.com/office/drawing/2014/main" id="{A8EF654E-2AC6-458C-B0DA-E7D9B7431898}"/>
              </a:ext>
            </a:extLst>
          </p:cNvPr>
          <p:cNvSpPr>
            <a:spLocks noGrp="1"/>
          </p:cNvSpPr>
          <p:nvPr>
            <p:ph type="body" sz="quarter" idx="64" hasCustomPrompt="1"/>
          </p:nvPr>
        </p:nvSpPr>
        <p:spPr>
          <a:xfrm>
            <a:off x="8696740" y="1778000"/>
            <a:ext cx="3251421"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7" name="Text Placeholder 2">
            <a:extLst>
              <a:ext uri="{FF2B5EF4-FFF2-40B4-BE49-F238E27FC236}">
                <a16:creationId xmlns:a16="http://schemas.microsoft.com/office/drawing/2014/main" id="{D1477C88-69D1-46F5-9A91-633647BCFABA}"/>
              </a:ext>
            </a:extLst>
          </p:cNvPr>
          <p:cNvSpPr>
            <a:spLocks noGrp="1"/>
          </p:cNvSpPr>
          <p:nvPr>
            <p:ph type="body" sz="quarter" idx="81" hasCustomPrompt="1"/>
          </p:nvPr>
        </p:nvSpPr>
        <p:spPr>
          <a:xfrm>
            <a:off x="8696740" y="4821381"/>
            <a:ext cx="3251421" cy="126445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8" name="Text Placeholder 1">
            <a:extLst>
              <a:ext uri="{FF2B5EF4-FFF2-40B4-BE49-F238E27FC236}">
                <a16:creationId xmlns:a16="http://schemas.microsoft.com/office/drawing/2014/main" id="{C2B699D2-64B9-40C6-80C9-BCDAB5037356}"/>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1A715DDA-14CE-453A-855E-6615C745A65D}"/>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31AD2F60-D8BB-440C-8E2D-92B37015A15E}"/>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D9A211F4-0FA7-4210-BD10-87A87A2F9770}"/>
              </a:ext>
            </a:extLst>
          </p:cNvPr>
          <p:cNvSpPr>
            <a:spLocks noGrp="1"/>
          </p:cNvSpPr>
          <p:nvPr>
            <p:ph type="body" sz="quarter" idx="85" hasCustomPrompt="1"/>
          </p:nvPr>
        </p:nvSpPr>
        <p:spPr>
          <a:xfrm>
            <a:off x="4724180" y="3299897"/>
            <a:ext cx="3242184" cy="126606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5" name="Text Placeholder 2">
            <a:extLst>
              <a:ext uri="{FF2B5EF4-FFF2-40B4-BE49-F238E27FC236}">
                <a16:creationId xmlns:a16="http://schemas.microsoft.com/office/drawing/2014/main" id="{2B32DC80-DE1A-44E1-A7FD-7EF7A379D458}"/>
              </a:ext>
            </a:extLst>
          </p:cNvPr>
          <p:cNvSpPr>
            <a:spLocks noGrp="1"/>
          </p:cNvSpPr>
          <p:nvPr>
            <p:ph type="body" sz="quarter" idx="86" hasCustomPrompt="1"/>
          </p:nvPr>
        </p:nvSpPr>
        <p:spPr>
          <a:xfrm>
            <a:off x="4724180" y="1778000"/>
            <a:ext cx="3232948"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6" name="Text Placeholder 2">
            <a:extLst>
              <a:ext uri="{FF2B5EF4-FFF2-40B4-BE49-F238E27FC236}">
                <a16:creationId xmlns:a16="http://schemas.microsoft.com/office/drawing/2014/main" id="{7AD340BC-4891-4EE1-86B1-FE29D8C6A0B6}"/>
              </a:ext>
            </a:extLst>
          </p:cNvPr>
          <p:cNvSpPr>
            <a:spLocks noGrp="1"/>
          </p:cNvSpPr>
          <p:nvPr>
            <p:ph type="body" sz="quarter" idx="87" hasCustomPrompt="1"/>
          </p:nvPr>
        </p:nvSpPr>
        <p:spPr>
          <a:xfrm>
            <a:off x="4724180" y="4821381"/>
            <a:ext cx="3242184" cy="1255458"/>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7" name="Text Placeholder 1">
            <a:extLst>
              <a:ext uri="{FF2B5EF4-FFF2-40B4-BE49-F238E27FC236}">
                <a16:creationId xmlns:a16="http://schemas.microsoft.com/office/drawing/2014/main" id="{FA304E43-84F0-48B3-9545-978AC7EF59F9}"/>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8" name="Text Placeholder 1">
            <a:extLst>
              <a:ext uri="{FF2B5EF4-FFF2-40B4-BE49-F238E27FC236}">
                <a16:creationId xmlns:a16="http://schemas.microsoft.com/office/drawing/2014/main" id="{24FF74CD-3108-4475-824F-CE5E68A2137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9" name="Text Placeholder 1">
            <a:extLst>
              <a:ext uri="{FF2B5EF4-FFF2-40B4-BE49-F238E27FC236}">
                <a16:creationId xmlns:a16="http://schemas.microsoft.com/office/drawing/2014/main" id="{DBE983BB-593A-4D52-9C3D-D930BE15CCB5}"/>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60" name="Text Placeholder 2">
            <a:extLst>
              <a:ext uri="{FF2B5EF4-FFF2-40B4-BE49-F238E27FC236}">
                <a16:creationId xmlns:a16="http://schemas.microsoft.com/office/drawing/2014/main" id="{056E6602-CA2F-4093-A780-697F23109EB8}"/>
              </a:ext>
            </a:extLst>
          </p:cNvPr>
          <p:cNvSpPr>
            <a:spLocks noGrp="1"/>
          </p:cNvSpPr>
          <p:nvPr>
            <p:ph type="body" sz="quarter" idx="91" hasCustomPrompt="1"/>
          </p:nvPr>
        </p:nvSpPr>
        <p:spPr>
          <a:xfrm>
            <a:off x="747875" y="3299897"/>
            <a:ext cx="3228380" cy="127210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1" name="Text Placeholder 2">
            <a:extLst>
              <a:ext uri="{FF2B5EF4-FFF2-40B4-BE49-F238E27FC236}">
                <a16:creationId xmlns:a16="http://schemas.microsoft.com/office/drawing/2014/main" id="{17A13654-B020-4425-9918-A312898BA9D6}"/>
              </a:ext>
            </a:extLst>
          </p:cNvPr>
          <p:cNvSpPr>
            <a:spLocks noGrp="1"/>
          </p:cNvSpPr>
          <p:nvPr>
            <p:ph type="body" sz="quarter" idx="92" hasCustomPrompt="1"/>
          </p:nvPr>
        </p:nvSpPr>
        <p:spPr>
          <a:xfrm>
            <a:off x="747874" y="1778000"/>
            <a:ext cx="3223763" cy="127603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2" name="Text Placeholder 2">
            <a:extLst>
              <a:ext uri="{FF2B5EF4-FFF2-40B4-BE49-F238E27FC236}">
                <a16:creationId xmlns:a16="http://schemas.microsoft.com/office/drawing/2014/main" id="{F2B416D2-425E-4CA9-AA4A-077D94443714}"/>
              </a:ext>
            </a:extLst>
          </p:cNvPr>
          <p:cNvSpPr>
            <a:spLocks noGrp="1"/>
          </p:cNvSpPr>
          <p:nvPr>
            <p:ph type="body" sz="quarter" idx="93" hasCustomPrompt="1"/>
          </p:nvPr>
        </p:nvSpPr>
        <p:spPr>
          <a:xfrm>
            <a:off x="747875" y="4821381"/>
            <a:ext cx="3237617"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Tree>
    <p:extLst>
      <p:ext uri="{BB962C8B-B14F-4D97-AF65-F5344CB8AC3E}">
        <p14:creationId xmlns:p14="http://schemas.microsoft.com/office/powerpoint/2010/main" val="291313255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Many Topic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55225" y="257768"/>
            <a:ext cx="11688683" cy="1266233"/>
          </a:xfrm>
        </p:spPr>
        <p:txBody>
          <a:bodyPr/>
          <a:lstStyle>
            <a:lvl1pPr>
              <a:defRPr/>
            </a:lvl1pPr>
          </a:lstStyle>
          <a:p>
            <a:pPr lvl="0"/>
            <a:r>
              <a:rPr lang="en-US"/>
              <a:t>Many Topics and Icons</a:t>
            </a:r>
          </a:p>
        </p:txBody>
      </p:sp>
      <p:sp>
        <p:nvSpPr>
          <p:cNvPr id="21" name="Text Placeholder 1">
            <a:extLst>
              <a:ext uri="{FF2B5EF4-FFF2-40B4-BE49-F238E27FC236}">
                <a16:creationId xmlns:a16="http://schemas.microsoft.com/office/drawing/2014/main" id="{AD4032D1-FD3E-43CC-AB16-CC8F007410BE}"/>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6" name="Text Placeholder 1">
            <a:extLst>
              <a:ext uri="{FF2B5EF4-FFF2-40B4-BE49-F238E27FC236}">
                <a16:creationId xmlns:a16="http://schemas.microsoft.com/office/drawing/2014/main" id="{5390C171-306C-43C1-913B-4B0FDEB4C238}"/>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4825A4EB-F604-4292-ABE7-00089739D77A}"/>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34" name="Text Placeholder 2">
            <a:extLst>
              <a:ext uri="{FF2B5EF4-FFF2-40B4-BE49-F238E27FC236}">
                <a16:creationId xmlns:a16="http://schemas.microsoft.com/office/drawing/2014/main" id="{D0B284A3-BFB6-475C-AB18-DDD020A3BA2F}"/>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9EA47E8F-0B53-4BFE-96A8-361F66BF3E53}"/>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4" name="Text Placeholder 2">
            <a:extLst>
              <a:ext uri="{FF2B5EF4-FFF2-40B4-BE49-F238E27FC236}">
                <a16:creationId xmlns:a16="http://schemas.microsoft.com/office/drawing/2014/main" id="{B943FCB3-0B64-4CA3-AEF3-E999E4D09D63}"/>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5" name="Text Placeholder 1">
            <a:extLst>
              <a:ext uri="{FF2B5EF4-FFF2-40B4-BE49-F238E27FC236}">
                <a16:creationId xmlns:a16="http://schemas.microsoft.com/office/drawing/2014/main" id="{E861AF6C-C4C8-42E2-B164-5A1FF29AB471}"/>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46" name="Text Placeholder 1">
            <a:extLst>
              <a:ext uri="{FF2B5EF4-FFF2-40B4-BE49-F238E27FC236}">
                <a16:creationId xmlns:a16="http://schemas.microsoft.com/office/drawing/2014/main" id="{32253395-76E7-45F1-B8F3-26040BF73F51}"/>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7" name="Text Placeholder 1">
            <a:extLst>
              <a:ext uri="{FF2B5EF4-FFF2-40B4-BE49-F238E27FC236}">
                <a16:creationId xmlns:a16="http://schemas.microsoft.com/office/drawing/2014/main" id="{75C98334-3DD3-4E89-9CB9-346A5D1A3CB3}"/>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8" name="Text Placeholder 2">
            <a:extLst>
              <a:ext uri="{FF2B5EF4-FFF2-40B4-BE49-F238E27FC236}">
                <a16:creationId xmlns:a16="http://schemas.microsoft.com/office/drawing/2014/main" id="{DC0F920A-CDA8-423C-8236-4859F0DA0D02}"/>
              </a:ext>
            </a:extLst>
          </p:cNvPr>
          <p:cNvSpPr>
            <a:spLocks noGrp="1"/>
          </p:cNvSpPr>
          <p:nvPr>
            <p:ph type="body" sz="quarter" idx="85" hasCustomPrompt="1"/>
          </p:nvPr>
        </p:nvSpPr>
        <p:spPr>
          <a:xfrm>
            <a:off x="4724180" y="3299897"/>
            <a:ext cx="3242184" cy="126606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9" name="Text Placeholder 2">
            <a:extLst>
              <a:ext uri="{FF2B5EF4-FFF2-40B4-BE49-F238E27FC236}">
                <a16:creationId xmlns:a16="http://schemas.microsoft.com/office/drawing/2014/main" id="{A3F7FA71-0893-4C81-9AFC-AAAC3A620344}"/>
              </a:ext>
            </a:extLst>
          </p:cNvPr>
          <p:cNvSpPr>
            <a:spLocks noGrp="1"/>
          </p:cNvSpPr>
          <p:nvPr>
            <p:ph type="body" sz="quarter" idx="86" hasCustomPrompt="1"/>
          </p:nvPr>
        </p:nvSpPr>
        <p:spPr>
          <a:xfrm>
            <a:off x="4724180" y="1778000"/>
            <a:ext cx="3232948"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0" name="Text Placeholder 2">
            <a:extLst>
              <a:ext uri="{FF2B5EF4-FFF2-40B4-BE49-F238E27FC236}">
                <a16:creationId xmlns:a16="http://schemas.microsoft.com/office/drawing/2014/main" id="{84DBCC95-5D3F-44D1-AD8B-DDC7C0E0ACC0}"/>
              </a:ext>
            </a:extLst>
          </p:cNvPr>
          <p:cNvSpPr>
            <a:spLocks noGrp="1"/>
          </p:cNvSpPr>
          <p:nvPr>
            <p:ph type="body" sz="quarter" idx="87" hasCustomPrompt="1"/>
          </p:nvPr>
        </p:nvSpPr>
        <p:spPr>
          <a:xfrm>
            <a:off x="4724180" y="4821381"/>
            <a:ext cx="3242184" cy="125545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1" name="Text Placeholder 1">
            <a:extLst>
              <a:ext uri="{FF2B5EF4-FFF2-40B4-BE49-F238E27FC236}">
                <a16:creationId xmlns:a16="http://schemas.microsoft.com/office/drawing/2014/main" id="{B551DF94-B1AB-43C7-A2B9-0854EB6388E5}"/>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FDAF6BC1-D828-4B6B-B577-07725359C4C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490C6B17-FB28-4964-9CA3-05FCA47623F8}"/>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1836128E-D07A-4CD3-B59E-7BB76BED794B}"/>
              </a:ext>
            </a:extLst>
          </p:cNvPr>
          <p:cNvSpPr>
            <a:spLocks noGrp="1"/>
          </p:cNvSpPr>
          <p:nvPr>
            <p:ph type="body" sz="quarter" idx="91" hasCustomPrompt="1"/>
          </p:nvPr>
        </p:nvSpPr>
        <p:spPr>
          <a:xfrm>
            <a:off x="747875" y="3299897"/>
            <a:ext cx="3228380" cy="12721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5" name="Text Placeholder 2">
            <a:extLst>
              <a:ext uri="{FF2B5EF4-FFF2-40B4-BE49-F238E27FC236}">
                <a16:creationId xmlns:a16="http://schemas.microsoft.com/office/drawing/2014/main" id="{983E77CC-F0AE-486C-A7B1-D59999719E81}"/>
              </a:ext>
            </a:extLst>
          </p:cNvPr>
          <p:cNvSpPr>
            <a:spLocks noGrp="1"/>
          </p:cNvSpPr>
          <p:nvPr>
            <p:ph type="body" sz="quarter" idx="92" hasCustomPrompt="1"/>
          </p:nvPr>
        </p:nvSpPr>
        <p:spPr>
          <a:xfrm>
            <a:off x="747874" y="1778000"/>
            <a:ext cx="3223763" cy="127603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6" name="Text Placeholder 2">
            <a:extLst>
              <a:ext uri="{FF2B5EF4-FFF2-40B4-BE49-F238E27FC236}">
                <a16:creationId xmlns:a16="http://schemas.microsoft.com/office/drawing/2014/main" id="{9E013DF5-7BA3-4045-9FF9-E3A26E39A32E}"/>
              </a:ext>
            </a:extLst>
          </p:cNvPr>
          <p:cNvSpPr>
            <a:spLocks noGrp="1"/>
          </p:cNvSpPr>
          <p:nvPr>
            <p:ph type="body" sz="quarter" idx="93" hasCustomPrompt="1"/>
          </p:nvPr>
        </p:nvSpPr>
        <p:spPr>
          <a:xfrm>
            <a:off x="747875" y="4821381"/>
            <a:ext cx="3237617"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98539432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Many Topics (5)">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2726043-EF99-4D15-AA17-C4C42D2B9303}"/>
              </a:ext>
            </a:extLst>
          </p:cNvPr>
          <p:cNvSpPr>
            <a:spLocks noGrp="1"/>
          </p:cNvSpPr>
          <p:nvPr>
            <p:ph type="body" sz="quarter" idx="59" hasCustomPrompt="1"/>
          </p:nvPr>
        </p:nvSpPr>
        <p:spPr>
          <a:xfrm>
            <a:off x="819912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6" name="Text Placeholder 2">
            <a:extLst>
              <a:ext uri="{FF2B5EF4-FFF2-40B4-BE49-F238E27FC236}">
                <a16:creationId xmlns:a16="http://schemas.microsoft.com/office/drawing/2014/main" id="{1F70BC01-916C-4963-A0A9-ED2CDBE4D42D}"/>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9D39B980-24FD-4253-A3B0-A850EBD6AC0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Many Topics</a:t>
            </a:r>
          </a:p>
        </p:txBody>
      </p:sp>
      <p:sp>
        <p:nvSpPr>
          <p:cNvPr id="7" name="Text Placeholder 2">
            <a:extLst>
              <a:ext uri="{FF2B5EF4-FFF2-40B4-BE49-F238E27FC236}">
                <a16:creationId xmlns:a16="http://schemas.microsoft.com/office/drawing/2014/main" id="{B7F1D42C-1485-4867-B7BF-5E502F3F5F10}"/>
              </a:ext>
            </a:extLst>
          </p:cNvPr>
          <p:cNvSpPr>
            <a:spLocks noGrp="1"/>
          </p:cNvSpPr>
          <p:nvPr>
            <p:ph type="body" sz="quarter" idx="82" hasCustomPrompt="1"/>
          </p:nvPr>
        </p:nvSpPr>
        <p:spPr>
          <a:xfrm>
            <a:off x="421894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8D846BF3-5603-46E9-AECE-1EE813B2E5F7}"/>
              </a:ext>
            </a:extLst>
          </p:cNvPr>
          <p:cNvSpPr>
            <a:spLocks noGrp="1"/>
          </p:cNvSpPr>
          <p:nvPr>
            <p:ph type="body" sz="quarter" idx="83" hasCustomPrompt="1"/>
          </p:nvPr>
        </p:nvSpPr>
        <p:spPr>
          <a:xfrm>
            <a:off x="421894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B38CE653-26AA-4280-9394-D5CF1ADFB2FC}"/>
              </a:ext>
            </a:extLst>
          </p:cNvPr>
          <p:cNvSpPr>
            <a:spLocks noGrp="1"/>
          </p:cNvSpPr>
          <p:nvPr>
            <p:ph type="body" sz="quarter" idx="84" hasCustomPrompt="1"/>
          </p:nvPr>
        </p:nvSpPr>
        <p:spPr>
          <a:xfrm>
            <a:off x="421894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0" name="Text Placeholder 2">
            <a:extLst>
              <a:ext uri="{FF2B5EF4-FFF2-40B4-BE49-F238E27FC236}">
                <a16:creationId xmlns:a16="http://schemas.microsoft.com/office/drawing/2014/main" id="{9C056AF6-8CAA-4EBE-A19F-50DEDC7B544B}"/>
              </a:ext>
            </a:extLst>
          </p:cNvPr>
          <p:cNvSpPr>
            <a:spLocks noGrp="1"/>
          </p:cNvSpPr>
          <p:nvPr>
            <p:ph type="body" sz="quarter" idx="85" hasCustomPrompt="1"/>
          </p:nvPr>
        </p:nvSpPr>
        <p:spPr>
          <a:xfrm>
            <a:off x="254000" y="3302698"/>
            <a:ext cx="371475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1" name="Text Placeholder 2">
            <a:extLst>
              <a:ext uri="{FF2B5EF4-FFF2-40B4-BE49-F238E27FC236}">
                <a16:creationId xmlns:a16="http://schemas.microsoft.com/office/drawing/2014/main" id="{036A7E0E-987D-430B-A25D-6A010F1E1C50}"/>
              </a:ext>
            </a:extLst>
          </p:cNvPr>
          <p:cNvSpPr>
            <a:spLocks noGrp="1"/>
          </p:cNvSpPr>
          <p:nvPr>
            <p:ph type="body" sz="quarter" idx="86" hasCustomPrompt="1"/>
          </p:nvPr>
        </p:nvSpPr>
        <p:spPr>
          <a:xfrm>
            <a:off x="254000" y="1778000"/>
            <a:ext cx="371475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D826C66A-D3DB-401E-A96C-24FD19BC64AA}"/>
              </a:ext>
            </a:extLst>
          </p:cNvPr>
          <p:cNvSpPr>
            <a:spLocks noGrp="1"/>
          </p:cNvSpPr>
          <p:nvPr>
            <p:ph type="body" sz="quarter" idx="87" hasCustomPrompt="1"/>
          </p:nvPr>
        </p:nvSpPr>
        <p:spPr>
          <a:xfrm>
            <a:off x="254000" y="4826698"/>
            <a:ext cx="371475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79227151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ext with Large Paragraph">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BBE0221-EF26-48DC-8B7F-DF658A47E90B}"/>
              </a:ext>
            </a:extLst>
          </p:cNvPr>
          <p:cNvSpPr>
            <a:spLocks noGrp="1"/>
          </p:cNvSpPr>
          <p:nvPr>
            <p:ph type="body" sz="quarter" idx="22" hasCustomPrompt="1"/>
          </p:nvPr>
        </p:nvSpPr>
        <p:spPr>
          <a:xfrm>
            <a:off x="4222750" y="1778001"/>
            <a:ext cx="7715250" cy="2793999"/>
          </a:xfrm>
          <a:prstGeom prst="rect">
            <a:avLst/>
          </a:prstGeom>
          <a:effectLst/>
        </p:spPr>
        <p:txBody>
          <a:bodyPr lIns="0" tIns="0" rIns="0" bIns="0">
            <a:noAutofit/>
          </a:bodyPr>
          <a:lstStyle>
            <a:lvl1pPr marL="0" indent="0">
              <a:lnSpc>
                <a:spcPct val="112000"/>
              </a:lnSpc>
              <a:spcBef>
                <a:spcPts val="0"/>
              </a:spcBef>
              <a:buFontTx/>
              <a:buNone/>
              <a:defRPr sz="1667" b="0">
                <a:solidFill>
                  <a:schemeClr val="tx1"/>
                </a:solidFill>
                <a:latin typeface="+mn-lt"/>
                <a:cs typeface="Segoe UI" panose="020B0502040204020203" pitchFamily="34" charset="0"/>
              </a:defRPr>
            </a:lvl1pPr>
          </a:lstStyle>
          <a:p>
            <a:pPr lvl="0"/>
            <a:r>
              <a:rPr lang="en-US"/>
              <a:t>Large body text</a:t>
            </a:r>
          </a:p>
        </p:txBody>
      </p:sp>
      <p:sp>
        <p:nvSpPr>
          <p:cNvPr id="2" name="Title 1">
            <a:extLst>
              <a:ext uri="{FF2B5EF4-FFF2-40B4-BE49-F238E27FC236}">
                <a16:creationId xmlns:a16="http://schemas.microsoft.com/office/drawing/2014/main" id="{A59320DD-7657-4AE8-BDA1-DF89611E74FB}"/>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8" name="Text Placeholder 2">
            <a:extLst>
              <a:ext uri="{FF2B5EF4-FFF2-40B4-BE49-F238E27FC236}">
                <a16:creationId xmlns:a16="http://schemas.microsoft.com/office/drawing/2014/main" id="{D8EC8650-14CA-49C8-AEA9-19C17166C724}"/>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9" name="Text Placeholder 13">
            <a:extLst>
              <a:ext uri="{FF2B5EF4-FFF2-40B4-BE49-F238E27FC236}">
                <a16:creationId xmlns:a16="http://schemas.microsoft.com/office/drawing/2014/main" id="{388982A7-EEA8-4F92-8D71-72D67047AE2D}"/>
              </a:ext>
            </a:extLst>
          </p:cNvPr>
          <p:cNvSpPr>
            <a:spLocks noGrp="1"/>
          </p:cNvSpPr>
          <p:nvPr>
            <p:ph type="body" sz="quarter" idx="27" hasCustomPrompt="1"/>
          </p:nvPr>
        </p:nvSpPr>
        <p:spPr>
          <a:xfrm>
            <a:off x="4226560" y="4826001"/>
            <a:ext cx="3728720" cy="1273919"/>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199568506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ext Grid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2288" cy="5828073"/>
          </a:xfrm>
        </p:spPr>
        <p:txBody>
          <a:bodyPr/>
          <a:lstStyle>
            <a:lvl1pPr>
              <a:defRPr/>
            </a:lvl1pPr>
          </a:lstStyle>
          <a:p>
            <a:r>
              <a:rPr lang="en-US"/>
              <a:t>This is a Title</a:t>
            </a:r>
          </a:p>
        </p:txBody>
      </p:sp>
      <p:sp>
        <p:nvSpPr>
          <p:cNvPr id="16" name="Text Placeholder 2">
            <a:extLst>
              <a:ext uri="{FF2B5EF4-FFF2-40B4-BE49-F238E27FC236}">
                <a16:creationId xmlns:a16="http://schemas.microsoft.com/office/drawing/2014/main" id="{2E0DEFA9-4A65-4FAE-9A4E-E4B3C073566E}"/>
              </a:ext>
            </a:extLst>
          </p:cNvPr>
          <p:cNvSpPr>
            <a:spLocks noGrp="1"/>
          </p:cNvSpPr>
          <p:nvPr>
            <p:ph type="body" sz="quarter" idx="28" hasCustomPrompt="1"/>
          </p:nvPr>
        </p:nvSpPr>
        <p:spPr>
          <a:xfrm>
            <a:off x="8199120" y="1778000"/>
            <a:ext cx="3728720" cy="125984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7" name="Text Placeholder 13">
            <a:extLst>
              <a:ext uri="{FF2B5EF4-FFF2-40B4-BE49-F238E27FC236}">
                <a16:creationId xmlns:a16="http://schemas.microsoft.com/office/drawing/2014/main" id="{A827CCD2-24F5-4C17-8DE5-002A15A74657}"/>
              </a:ext>
            </a:extLst>
          </p:cNvPr>
          <p:cNvSpPr>
            <a:spLocks noGrp="1"/>
          </p:cNvSpPr>
          <p:nvPr>
            <p:ph type="body" sz="quarter" idx="29" hasCustomPrompt="1"/>
          </p:nvPr>
        </p:nvSpPr>
        <p:spPr>
          <a:xfrm>
            <a:off x="4226560" y="1776677"/>
            <a:ext cx="3728720" cy="125874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8" name="Text Placeholder 2">
            <a:extLst>
              <a:ext uri="{FF2B5EF4-FFF2-40B4-BE49-F238E27FC236}">
                <a16:creationId xmlns:a16="http://schemas.microsoft.com/office/drawing/2014/main" id="{7566FBD6-780A-4ECC-98BF-0944F9002D37}"/>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9" name="Text Placeholder 13">
            <a:extLst>
              <a:ext uri="{FF2B5EF4-FFF2-40B4-BE49-F238E27FC236}">
                <a16:creationId xmlns:a16="http://schemas.microsoft.com/office/drawing/2014/main" id="{22383F53-E4EB-48BD-8299-6EF4BC367DB9}"/>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20" name="Text Placeholder 2">
            <a:extLst>
              <a:ext uri="{FF2B5EF4-FFF2-40B4-BE49-F238E27FC236}">
                <a16:creationId xmlns:a16="http://schemas.microsoft.com/office/drawing/2014/main" id="{EDEB8876-86CE-4769-A982-0D9B714B89CE}"/>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21" name="Text Placeholder 13">
            <a:extLst>
              <a:ext uri="{FF2B5EF4-FFF2-40B4-BE49-F238E27FC236}">
                <a16:creationId xmlns:a16="http://schemas.microsoft.com/office/drawing/2014/main" id="{681C4D54-CAD6-4B4C-BA75-C0D65DB74EDC}"/>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96461965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ext Grid (2)">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3B1A86A-3B2D-49A2-B7BD-920DEA426F53}"/>
              </a:ext>
            </a:extLst>
          </p:cNvPr>
          <p:cNvSpPr>
            <a:spLocks noGrp="1"/>
          </p:cNvSpPr>
          <p:nvPr>
            <p:ph type="body" sz="quarter" idx="29" hasCustomPrompt="1"/>
          </p:nvPr>
        </p:nvSpPr>
        <p:spPr>
          <a:xfrm>
            <a:off x="4226560" y="1778000"/>
            <a:ext cx="7711441" cy="1257422"/>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1"/>
            <a:r>
              <a:rPr lang="en-US"/>
              <a:t>This is a paragraph of overview text</a:t>
            </a:r>
          </a:p>
        </p:txBody>
      </p:sp>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10" name="Text Placeholder 2">
            <a:extLst>
              <a:ext uri="{FF2B5EF4-FFF2-40B4-BE49-F238E27FC236}">
                <a16:creationId xmlns:a16="http://schemas.microsoft.com/office/drawing/2014/main" id="{3DF9E219-FA21-4AC8-B14A-31EAF9DD2ED9}"/>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3" name="Text Placeholder 13">
            <a:extLst>
              <a:ext uri="{FF2B5EF4-FFF2-40B4-BE49-F238E27FC236}">
                <a16:creationId xmlns:a16="http://schemas.microsoft.com/office/drawing/2014/main" id="{75FA94CB-613E-42D5-BA53-30D57C9C746D}"/>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4" name="Text Placeholder 2">
            <a:extLst>
              <a:ext uri="{FF2B5EF4-FFF2-40B4-BE49-F238E27FC236}">
                <a16:creationId xmlns:a16="http://schemas.microsoft.com/office/drawing/2014/main" id="{BEB1BFA7-8C2D-4A72-80C0-8AE4F34B996A}"/>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6" name="Text Placeholder 13">
            <a:extLst>
              <a:ext uri="{FF2B5EF4-FFF2-40B4-BE49-F238E27FC236}">
                <a16:creationId xmlns:a16="http://schemas.microsoft.com/office/drawing/2014/main" id="{8B1CE4F6-9406-4A03-80D1-286D92C7C3C9}"/>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9674397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0F0F0"/>
        </a:solidFill>
        <a:effectLst/>
      </p:bgPr>
    </p:bg>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6" name="Oval 5"/>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27" name="Text Placeholder 15"/>
          <p:cNvSpPr>
            <a:spLocks noGrp="1"/>
          </p:cNvSpPr>
          <p:nvPr>
            <p:ph type="body" sz="quarter" idx="11" hasCustomPrompt="1"/>
          </p:nvPr>
        </p:nvSpPr>
        <p:spPr>
          <a:xfrm>
            <a:off x="0" y="5961084"/>
            <a:ext cx="12192000" cy="138492"/>
          </a:xfrm>
          <a:prstGeom prst="rect">
            <a:avLst/>
          </a:prstGeom>
        </p:spPr>
        <p:txBody>
          <a:bodyPr tIns="0" bIns="0"/>
          <a:lstStyle>
            <a:lvl1pPr marL="0" indent="0" algn="ctr">
              <a:lnSpc>
                <a:spcPct val="100000"/>
              </a:lnSpc>
              <a:spcBef>
                <a:spcPts val="0"/>
              </a:spcBef>
              <a:buNone/>
              <a:defRPr sz="1000" baseline="0">
                <a:solidFill>
                  <a:schemeClr val="bg1">
                    <a:lumMod val="50000"/>
                  </a:schemeClr>
                </a:solidFill>
                <a:latin typeface="Segoe UI Light" panose="020B0502040204020203" pitchFamily="34" charset="0"/>
                <a:cs typeface="Segoe UI Light" panose="020B0502040204020203" pitchFamily="34" charset="0"/>
              </a:defRPr>
            </a:lvl1pPr>
            <a:lvl2pPr marL="457200" indent="0" algn="ctr">
              <a:buNone/>
              <a:defRPr>
                <a:solidFill>
                  <a:schemeClr val="bg1"/>
                </a:solidFill>
                <a:latin typeface="Segoe UI Light" panose="020B0502040204020203" pitchFamily="34" charset="0"/>
                <a:cs typeface="Segoe UI Light" panose="020B0502040204020203" pitchFamily="34" charset="0"/>
              </a:defRPr>
            </a:lvl2pPr>
            <a:lvl3pPr marL="914400" indent="0" algn="ctr">
              <a:buNone/>
              <a:defRPr>
                <a:solidFill>
                  <a:schemeClr val="bg1"/>
                </a:solidFill>
                <a:latin typeface="Segoe UI Light" panose="020B0502040204020203" pitchFamily="34" charset="0"/>
                <a:cs typeface="Segoe UI Light" panose="020B0502040204020203" pitchFamily="34" charset="0"/>
              </a:defRPr>
            </a:lvl3pPr>
            <a:lvl4pPr marL="1371600" indent="0" algn="ctr">
              <a:buNone/>
              <a:defRPr>
                <a:solidFill>
                  <a:schemeClr val="bg1"/>
                </a:solidFill>
                <a:latin typeface="Segoe UI Light" panose="020B0502040204020203" pitchFamily="34" charset="0"/>
                <a:cs typeface="Segoe UI Light" panose="020B0502040204020203" pitchFamily="34" charset="0"/>
              </a:defRPr>
            </a:lvl4pPr>
            <a:lvl5pPr marL="1828800" indent="0" algn="ctr">
              <a:buNone/>
              <a:defRPr>
                <a:solidFill>
                  <a:schemeClr val="bg1"/>
                </a:solidFill>
                <a:latin typeface="Segoe UI Light" panose="020B0502040204020203" pitchFamily="34" charset="0"/>
                <a:cs typeface="Segoe UI Light" panose="020B0502040204020203" pitchFamily="34" charset="0"/>
              </a:defRPr>
            </a:lvl5pPr>
          </a:lstStyle>
          <a:p>
            <a:pPr lvl="0"/>
            <a:r>
              <a:rPr lang="en-US"/>
              <a:t>09 . 02 . 15</a:t>
            </a:r>
          </a:p>
        </p:txBody>
      </p:sp>
      <p:sp>
        <p:nvSpPr>
          <p:cNvPr id="28" name="Title 23"/>
          <p:cNvSpPr>
            <a:spLocks noGrp="1"/>
          </p:cNvSpPr>
          <p:nvPr>
            <p:ph type="title" hasCustomPrompt="1"/>
          </p:nvPr>
        </p:nvSpPr>
        <p:spPr>
          <a:xfrm>
            <a:off x="0" y="5771249"/>
            <a:ext cx="12192000" cy="179387"/>
          </a:xfrm>
          <a:prstGeom prst="rect">
            <a:avLst/>
          </a:prstGeom>
        </p:spPr>
        <p:txBody>
          <a:bodyPr tIns="0" bIns="0"/>
          <a:lstStyle>
            <a:lvl1pPr algn="ctr">
              <a:lnSpc>
                <a:spcPct val="100000"/>
              </a:lnSpc>
              <a:defRPr sz="1100">
                <a:solidFill>
                  <a:schemeClr val="tx1"/>
                </a:solidFill>
                <a:latin typeface="Segoe UI Light" panose="020B0502040204020203" pitchFamily="34" charset="0"/>
                <a:cs typeface="Segoe UI Light" panose="020B0502040204020203" pitchFamily="34" charset="0"/>
              </a:defRPr>
            </a:lvl1pPr>
          </a:lstStyle>
          <a:p>
            <a:r>
              <a:rPr lang="en-US"/>
              <a:t>Insert Main Title Here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3082" y="3235419"/>
            <a:ext cx="996620" cy="384048"/>
          </a:xfrm>
          <a:prstGeom prst="rect">
            <a:avLst/>
          </a:prstGeom>
        </p:spPr>
      </p:pic>
    </p:spTree>
    <p:extLst>
      <p:ext uri="{BB962C8B-B14F-4D97-AF65-F5344CB8AC3E}">
        <p14:creationId xmlns:p14="http://schemas.microsoft.com/office/powerpoint/2010/main" val="1325645514"/>
      </p:ext>
    </p:extLst>
  </p:cSld>
  <p:clrMapOvr>
    <a:masterClrMapping/>
  </p:clrMapOvr>
  <p:extLst>
    <p:ext uri="{DCECCB84-F9BA-43D5-87BE-67443E8EF086}">
      <p15:sldGuideLst xmlns:p15="http://schemas.microsoft.com/office/powerpoint/2012/main">
        <p15:guide id="1" orient="horz" pos="4200">
          <p15:clr>
            <a:srgbClr val="FBAE40"/>
          </p15:clr>
        </p15:guide>
        <p15:guide id="2" pos="3840">
          <p15:clr>
            <a:srgbClr val="FBAE4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Double Title and Descriptions">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4F4C3A3-7751-4BF1-93B2-F071E0D575CF}"/>
              </a:ext>
            </a:extLst>
          </p:cNvPr>
          <p:cNvSpPr>
            <a:spLocks noGrp="1"/>
          </p:cNvSpPr>
          <p:nvPr>
            <p:ph type="body" sz="quarter" idx="25" hasCustomPrompt="1"/>
          </p:nvPr>
        </p:nvSpPr>
        <p:spPr>
          <a:xfrm>
            <a:off x="246463" y="3299728"/>
            <a:ext cx="5717458" cy="2796273"/>
          </a:xfrm>
          <a:prstGeom prst="rect">
            <a:avLst/>
          </a:prstGeom>
          <a:noFill/>
          <a:effectLst/>
        </p:spPr>
        <p:txBody>
          <a:bodyPr lIns="0" tIns="0" rIns="0" bIns="0">
            <a:noAutofit/>
          </a:bodyPr>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2" name="Title 1">
            <a:extLst>
              <a:ext uri="{FF2B5EF4-FFF2-40B4-BE49-F238E27FC236}">
                <a16:creationId xmlns:a16="http://schemas.microsoft.com/office/drawing/2014/main" id="{AA804E6D-0E9F-4273-B9A8-E3A20AC6956A}"/>
              </a:ext>
            </a:extLst>
          </p:cNvPr>
          <p:cNvSpPr>
            <a:spLocks noGrp="1"/>
          </p:cNvSpPr>
          <p:nvPr>
            <p:ph type="title" hasCustomPrompt="1"/>
          </p:nvPr>
        </p:nvSpPr>
        <p:spPr>
          <a:xfrm>
            <a:off x="246463" y="257768"/>
            <a:ext cx="5722538" cy="1266233"/>
          </a:xfrm>
        </p:spPr>
        <p:txBody>
          <a:bodyPr/>
          <a:lstStyle>
            <a:lvl1pPr>
              <a:defRPr/>
            </a:lvl1pPr>
          </a:lstStyle>
          <a:p>
            <a:r>
              <a:rPr lang="en-US"/>
              <a:t>This is a Title</a:t>
            </a:r>
          </a:p>
        </p:txBody>
      </p:sp>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Tree>
    <p:extLst>
      <p:ext uri="{BB962C8B-B14F-4D97-AF65-F5344CB8AC3E}">
        <p14:creationId xmlns:p14="http://schemas.microsoft.com/office/powerpoint/2010/main" val="359408032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2BA6F-E988-47D4-9034-712CD7A598CD}"/>
              </a:ext>
            </a:extLst>
          </p:cNvPr>
          <p:cNvSpPr>
            <a:spLocks noGrp="1"/>
          </p:cNvSpPr>
          <p:nvPr>
            <p:ph type="title" hasCustomPrompt="1"/>
          </p:nvPr>
        </p:nvSpPr>
        <p:spPr>
          <a:xfrm>
            <a:off x="246463" y="257768"/>
            <a:ext cx="3722288" cy="5838233"/>
          </a:xfrm>
        </p:spPr>
        <p:txBody>
          <a:bodyPr/>
          <a:lstStyle>
            <a:lvl1pPr>
              <a:defRPr/>
            </a:lvl1pPr>
          </a:lstStyle>
          <a:p>
            <a:r>
              <a:rPr lang="en-US"/>
              <a:t>Code Snippet</a:t>
            </a:r>
          </a:p>
        </p:txBody>
      </p:sp>
      <p:sp>
        <p:nvSpPr>
          <p:cNvPr id="5" name="Text Placeholder 13">
            <a:extLst>
              <a:ext uri="{FF2B5EF4-FFF2-40B4-BE49-F238E27FC236}">
                <a16:creationId xmlns:a16="http://schemas.microsoft.com/office/drawing/2014/main" id="{4FE04944-CAAD-493E-8304-9D4F00BEB94C}"/>
              </a:ext>
            </a:extLst>
          </p:cNvPr>
          <p:cNvSpPr>
            <a:spLocks noGrp="1"/>
          </p:cNvSpPr>
          <p:nvPr>
            <p:ph type="body" sz="quarter" idx="22" hasCustomPrompt="1"/>
          </p:nvPr>
        </p:nvSpPr>
        <p:spPr>
          <a:xfrm>
            <a:off x="4222750" y="1778000"/>
            <a:ext cx="7715250" cy="4318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214135806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23B5-6EFB-43A2-8663-199B40FB3282}"/>
              </a:ext>
            </a:extLst>
          </p:cNvPr>
          <p:cNvSpPr>
            <a:spLocks noGrp="1"/>
          </p:cNvSpPr>
          <p:nvPr>
            <p:ph type="title" hasCustomPrompt="1"/>
          </p:nvPr>
        </p:nvSpPr>
        <p:spPr>
          <a:xfrm>
            <a:off x="246463" y="257768"/>
            <a:ext cx="3722288" cy="5828073"/>
          </a:xfrm>
        </p:spPr>
        <p:txBody>
          <a:bodyPr/>
          <a:lstStyle>
            <a:lvl1pPr>
              <a:defRPr/>
            </a:lvl1pPr>
          </a:lstStyle>
          <a:p>
            <a:r>
              <a:rPr lang="en-US"/>
              <a:t>Code Snippet</a:t>
            </a:r>
          </a:p>
        </p:txBody>
      </p:sp>
      <p:sp>
        <p:nvSpPr>
          <p:cNvPr id="9" name="Text Placeholder 2">
            <a:extLst>
              <a:ext uri="{FF2B5EF4-FFF2-40B4-BE49-F238E27FC236}">
                <a16:creationId xmlns:a16="http://schemas.microsoft.com/office/drawing/2014/main" id="{629CD22E-9801-4A01-92AC-79D7A35BADF2}"/>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13">
            <a:extLst>
              <a:ext uri="{FF2B5EF4-FFF2-40B4-BE49-F238E27FC236}">
                <a16:creationId xmlns:a16="http://schemas.microsoft.com/office/drawing/2014/main" id="{1ECF6D9D-5241-45D9-A463-2B0DC3C0ACFF}"/>
              </a:ext>
            </a:extLst>
          </p:cNvPr>
          <p:cNvSpPr>
            <a:spLocks noGrp="1"/>
          </p:cNvSpPr>
          <p:nvPr>
            <p:ph type="body" sz="quarter" idx="27" hasCustomPrompt="1"/>
          </p:nvPr>
        </p:nvSpPr>
        <p:spPr>
          <a:xfrm>
            <a:off x="4226560" y="4822786"/>
            <a:ext cx="3728720" cy="1273215"/>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6" name="Text Placeholder 13">
            <a:extLst>
              <a:ext uri="{FF2B5EF4-FFF2-40B4-BE49-F238E27FC236}">
                <a16:creationId xmlns:a16="http://schemas.microsoft.com/office/drawing/2014/main" id="{5DA61134-E866-47C7-BE13-B713FCA43F6A}"/>
              </a:ext>
            </a:extLst>
          </p:cNvPr>
          <p:cNvSpPr>
            <a:spLocks noGrp="1"/>
          </p:cNvSpPr>
          <p:nvPr>
            <p:ph type="body" sz="quarter" idx="22" hasCustomPrompt="1"/>
          </p:nvPr>
        </p:nvSpPr>
        <p:spPr>
          <a:xfrm>
            <a:off x="4222750" y="1778000"/>
            <a:ext cx="7715250" cy="2794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158233234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 Column Text ">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9A7A9A8-484F-4F1F-8D5F-ECCE9B44CA4E}"/>
              </a:ext>
            </a:extLst>
          </p:cNvPr>
          <p:cNvSpPr>
            <a:spLocks noGrp="1"/>
          </p:cNvSpPr>
          <p:nvPr>
            <p:ph type="body" sz="quarter" idx="20" hasCustomPrompt="1"/>
          </p:nvPr>
        </p:nvSpPr>
        <p:spPr>
          <a:xfrm>
            <a:off x="10190480" y="1778000"/>
            <a:ext cx="1747521" cy="4328160"/>
          </a:xfrm>
          <a:prstGeom prst="rect">
            <a:avLst/>
          </a:prstGeom>
          <a:effectLst/>
        </p:spPr>
        <p:txBody>
          <a:bodyPr lIns="0" tIns="0" rIns="0" bIns="0">
            <a:normAutofit/>
          </a:bodyPr>
          <a:lstStyle>
            <a:lvl1pPr marL="0" indent="0" algn="just">
              <a:lnSpc>
                <a:spcPct val="112000"/>
              </a:lnSpc>
              <a:spcBef>
                <a:spcPts val="0"/>
              </a:spcBef>
              <a:buFontTx/>
              <a:buNone/>
              <a:defRPr sz="833" b="0">
                <a:solidFill>
                  <a:schemeClr val="bg1">
                    <a:lumMod val="65000"/>
                  </a:schemeClr>
                </a:solidFill>
                <a:latin typeface="Segoe UI" panose="020B0502040204020203" pitchFamily="34" charset="0"/>
                <a:cs typeface="Segoe UI" panose="020B0502040204020203" pitchFamily="34" charset="0"/>
              </a:defRPr>
            </a:lvl1pPr>
          </a:lstStyle>
          <a:p>
            <a:pPr lvl="0"/>
            <a:r>
              <a:rPr lang="en-US"/>
              <a:t>This is a line of detail descriptions. For more than fifty years, engineers have operationalized their work. Now it’s time for design to realize it’s full potential and join them for the ride.</a:t>
            </a:r>
          </a:p>
        </p:txBody>
      </p:sp>
      <p:sp>
        <p:nvSpPr>
          <p:cNvPr id="6" name="Text Placeholder 13">
            <a:extLst>
              <a:ext uri="{FF2B5EF4-FFF2-40B4-BE49-F238E27FC236}">
                <a16:creationId xmlns:a16="http://schemas.microsoft.com/office/drawing/2014/main" id="{7DA3C702-41D4-428D-9EC5-1CBA989C3C1E}"/>
              </a:ext>
            </a:extLst>
          </p:cNvPr>
          <p:cNvSpPr>
            <a:spLocks noGrp="1"/>
          </p:cNvSpPr>
          <p:nvPr>
            <p:ph type="body" sz="quarter" idx="19" hasCustomPrompt="1"/>
          </p:nvPr>
        </p:nvSpPr>
        <p:spPr>
          <a:xfrm>
            <a:off x="4215115" y="1778000"/>
            <a:ext cx="5722635" cy="4307840"/>
          </a:xfrm>
          <a:prstGeom prst="rect">
            <a:avLst/>
          </a:prstGeom>
          <a:effectLst/>
        </p:spPr>
        <p:txBody>
          <a:bodyPr lIns="0" tIns="0" rIns="0" bIns="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p:txBody>
      </p:sp>
      <p:sp>
        <p:nvSpPr>
          <p:cNvPr id="3" name="Title 2">
            <a:extLst>
              <a:ext uri="{FF2B5EF4-FFF2-40B4-BE49-F238E27FC236}">
                <a16:creationId xmlns:a16="http://schemas.microsoft.com/office/drawing/2014/main" id="{C49AD1CB-DD30-494B-B551-2D27712BEB6D}"/>
              </a:ext>
            </a:extLst>
          </p:cNvPr>
          <p:cNvSpPr>
            <a:spLocks noGrp="1"/>
          </p:cNvSpPr>
          <p:nvPr>
            <p:ph type="title" hasCustomPrompt="1"/>
          </p:nvPr>
        </p:nvSpPr>
        <p:spPr>
          <a:xfrm>
            <a:off x="246463" y="257768"/>
            <a:ext cx="3726098" cy="5838233"/>
          </a:xfrm>
        </p:spPr>
        <p:txBody>
          <a:bodyPr/>
          <a:lstStyle>
            <a:lvl1pPr>
              <a:defRPr/>
            </a:lvl1pPr>
          </a:lstStyle>
          <a:p>
            <a:r>
              <a:rPr lang="en-US"/>
              <a:t>One Column Text and Detail</a:t>
            </a:r>
          </a:p>
        </p:txBody>
      </p:sp>
    </p:spTree>
    <p:extLst>
      <p:ext uri="{BB962C8B-B14F-4D97-AF65-F5344CB8AC3E}">
        <p14:creationId xmlns:p14="http://schemas.microsoft.com/office/powerpoint/2010/main" val="335350835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2"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 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Two Column Text</a:t>
            </a:r>
          </a:p>
        </p:txBody>
      </p:sp>
    </p:spTree>
    <p:extLst>
      <p:ext uri="{BB962C8B-B14F-4D97-AF65-F5344CB8AC3E}">
        <p14:creationId xmlns:p14="http://schemas.microsoft.com/office/powerpoint/2010/main" val="294151213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4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4"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a:p>
            <a:pPr lvl="0"/>
            <a:r>
              <a:rPr lang="en-US"/>
              <a:t>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Four Column Text</a:t>
            </a:r>
          </a:p>
        </p:txBody>
      </p:sp>
    </p:spTree>
    <p:extLst>
      <p:ext uri="{BB962C8B-B14F-4D97-AF65-F5344CB8AC3E}">
        <p14:creationId xmlns:p14="http://schemas.microsoft.com/office/powerpoint/2010/main" val="319230076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Image &amp; Text (1)">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D369EE12-C2F3-42D9-A767-AA81C504911E}"/>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5" name="Picture Placeholder 4">
            <a:extLst>
              <a:ext uri="{FF2B5EF4-FFF2-40B4-BE49-F238E27FC236}">
                <a16:creationId xmlns:a16="http://schemas.microsoft.com/office/drawing/2014/main" id="{4B228283-0025-42D2-849C-B7975901872B}"/>
              </a:ext>
            </a:extLst>
          </p:cNvPr>
          <p:cNvSpPr>
            <a:spLocks noGrp="1"/>
          </p:cNvSpPr>
          <p:nvPr>
            <p:ph type="pic" sz="quarter" idx="20"/>
          </p:nvPr>
        </p:nvSpPr>
        <p:spPr>
          <a:xfrm>
            <a:off x="254000" y="1778000"/>
            <a:ext cx="11684000" cy="4318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6" name="Title 5">
            <a:extLst>
              <a:ext uri="{FF2B5EF4-FFF2-40B4-BE49-F238E27FC236}">
                <a16:creationId xmlns:a16="http://schemas.microsoft.com/office/drawing/2014/main" id="{A764ED0F-B5AF-4439-BA80-EBFC6EF01B2F}"/>
              </a:ext>
            </a:extLst>
          </p:cNvPr>
          <p:cNvSpPr>
            <a:spLocks noGrp="1"/>
          </p:cNvSpPr>
          <p:nvPr>
            <p:ph type="title" hasCustomPrompt="1"/>
          </p:nvPr>
        </p:nvSpPr>
        <p:spPr>
          <a:xfrm>
            <a:off x="254001" y="257768"/>
            <a:ext cx="5715000" cy="1266233"/>
          </a:xfrm>
        </p:spPr>
        <p:txBody>
          <a:bodyPr/>
          <a:lstStyle>
            <a:lvl1pPr>
              <a:defRPr/>
            </a:lvl1pPr>
          </a:lstStyle>
          <a:p>
            <a:r>
              <a:rPr lang="en-US"/>
              <a:t>Image</a:t>
            </a:r>
          </a:p>
        </p:txBody>
      </p:sp>
    </p:spTree>
    <p:extLst>
      <p:ext uri="{BB962C8B-B14F-4D97-AF65-F5344CB8AC3E}">
        <p14:creationId xmlns:p14="http://schemas.microsoft.com/office/powerpoint/2010/main" val="158531219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Image &amp; Text (2)">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60892175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Image &amp; Text (3)">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8"/>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34219728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Image &amp; Text (4)">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D08C1FE-BB18-4ADB-9E14-9ADB909A3DEF}"/>
              </a:ext>
            </a:extLst>
          </p:cNvPr>
          <p:cNvSpPr>
            <a:spLocks noGrp="1"/>
          </p:cNvSpPr>
          <p:nvPr>
            <p:ph type="pic" sz="quarter" idx="33"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
        <p:nvSpPr>
          <p:cNvPr id="4" name="Text Placeholder 2">
            <a:extLst>
              <a:ext uri="{FF2B5EF4-FFF2-40B4-BE49-F238E27FC236}">
                <a16:creationId xmlns:a16="http://schemas.microsoft.com/office/drawing/2014/main" id="{0F2036BF-E7C9-4D59-9BD8-61E00E0534C6}"/>
              </a:ext>
            </a:extLst>
          </p:cNvPr>
          <p:cNvSpPr>
            <a:spLocks noGrp="1"/>
          </p:cNvSpPr>
          <p:nvPr>
            <p:ph type="body" sz="quarter" idx="31" hasCustomPrompt="1"/>
          </p:nvPr>
        </p:nvSpPr>
        <p:spPr>
          <a:xfrm>
            <a:off x="247557" y="4822658"/>
            <a:ext cx="3722864" cy="126331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6684905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5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Tree>
    <p:extLst>
      <p:ext uri="{BB962C8B-B14F-4D97-AF65-F5344CB8AC3E}">
        <p14:creationId xmlns:p14="http://schemas.microsoft.com/office/powerpoint/2010/main" val="424218849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Image &amp; Text (5)">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56D0802-2D71-4E91-B088-BB33DF9F2B61}"/>
              </a:ext>
            </a:extLst>
          </p:cNvPr>
          <p:cNvSpPr>
            <a:spLocks noGrp="1"/>
          </p:cNvSpPr>
          <p:nvPr>
            <p:ph type="body" sz="quarter" idx="31" hasCustomPrompt="1"/>
          </p:nvPr>
        </p:nvSpPr>
        <p:spPr>
          <a:xfrm>
            <a:off x="247558" y="4826000"/>
            <a:ext cx="3718515"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8" name="Picture Placeholder 4">
            <a:extLst>
              <a:ext uri="{FF2B5EF4-FFF2-40B4-BE49-F238E27FC236}">
                <a16:creationId xmlns:a16="http://schemas.microsoft.com/office/drawing/2014/main" id="{21928DA4-2041-4839-8115-ABA42C455822}"/>
              </a:ext>
            </a:extLst>
          </p:cNvPr>
          <p:cNvSpPr>
            <a:spLocks noGrp="1"/>
          </p:cNvSpPr>
          <p:nvPr>
            <p:ph type="pic" sz="quarter" idx="37"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Tree>
    <p:extLst>
      <p:ext uri="{BB962C8B-B14F-4D97-AF65-F5344CB8AC3E}">
        <p14:creationId xmlns:p14="http://schemas.microsoft.com/office/powerpoint/2010/main" val="270168248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Image &amp; Tex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B8E7-AC83-4078-91FB-5286FB36437E}"/>
              </a:ext>
            </a:extLst>
          </p:cNvPr>
          <p:cNvSpPr>
            <a:spLocks noGrp="1"/>
          </p:cNvSpPr>
          <p:nvPr>
            <p:ph type="title" hasCustomPrompt="1"/>
          </p:nvPr>
        </p:nvSpPr>
        <p:spPr>
          <a:xfrm>
            <a:off x="246463" y="257767"/>
            <a:ext cx="5722538" cy="1266233"/>
          </a:xfrm>
        </p:spPr>
        <p:txBody>
          <a:bodyPr/>
          <a:lstStyle>
            <a:lvl1pPr>
              <a:defRPr/>
            </a:lvl1pPr>
          </a:lstStyle>
          <a:p>
            <a:r>
              <a:rPr lang="en-US"/>
              <a:t>This is a Title</a:t>
            </a:r>
          </a:p>
        </p:txBody>
      </p:sp>
      <p:sp>
        <p:nvSpPr>
          <p:cNvPr id="12" name="Picture Placeholder 4">
            <a:extLst>
              <a:ext uri="{FF2B5EF4-FFF2-40B4-BE49-F238E27FC236}">
                <a16:creationId xmlns:a16="http://schemas.microsoft.com/office/drawing/2014/main" id="{AFAD7365-7B76-464B-AD0B-A379E25CD36F}"/>
              </a:ext>
            </a:extLst>
          </p:cNvPr>
          <p:cNvSpPr>
            <a:spLocks noGrp="1"/>
          </p:cNvSpPr>
          <p:nvPr>
            <p:ph type="pic" sz="quarter" idx="37" hasCustomPrompt="1"/>
          </p:nvPr>
        </p:nvSpPr>
        <p:spPr>
          <a:xfrm>
            <a:off x="6223001" y="4826001"/>
            <a:ext cx="1748503"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829F13FB-7FED-46C6-9EEA-CDFDFDE430F5}"/>
              </a:ext>
            </a:extLst>
          </p:cNvPr>
          <p:cNvSpPr>
            <a:spLocks noGrp="1"/>
          </p:cNvSpPr>
          <p:nvPr>
            <p:ph type="pic" sz="quarter" idx="40" hasCustomPrompt="1"/>
          </p:nvPr>
        </p:nvSpPr>
        <p:spPr>
          <a:xfrm>
            <a:off x="8191500" y="4826001"/>
            <a:ext cx="175629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EF9C5A73-3461-40FE-AA33-E63487BEE574}"/>
              </a:ext>
            </a:extLst>
          </p:cNvPr>
          <p:cNvSpPr>
            <a:spLocks noGrp="1"/>
          </p:cNvSpPr>
          <p:nvPr>
            <p:ph type="pic" sz="quarter" idx="43" hasCustomPrompt="1"/>
          </p:nvPr>
        </p:nvSpPr>
        <p:spPr>
          <a:xfrm>
            <a:off x="10209505" y="4826001"/>
            <a:ext cx="173018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7" name="Text Placeholder 2">
            <a:extLst>
              <a:ext uri="{FF2B5EF4-FFF2-40B4-BE49-F238E27FC236}">
                <a16:creationId xmlns:a16="http://schemas.microsoft.com/office/drawing/2014/main" id="{CC19771B-5F6D-4438-96B8-511AD0C21BFA}"/>
              </a:ext>
            </a:extLst>
          </p:cNvPr>
          <p:cNvSpPr>
            <a:spLocks noGrp="1"/>
          </p:cNvSpPr>
          <p:nvPr>
            <p:ph type="body" sz="quarter" idx="31" hasCustomPrompt="1"/>
          </p:nvPr>
        </p:nvSpPr>
        <p:spPr>
          <a:xfrm>
            <a:off x="254000" y="1778000"/>
            <a:ext cx="3716421" cy="4318000"/>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9" name="Text Placeholder 2">
            <a:extLst>
              <a:ext uri="{FF2B5EF4-FFF2-40B4-BE49-F238E27FC236}">
                <a16:creationId xmlns:a16="http://schemas.microsoft.com/office/drawing/2014/main" id="{5BA63513-35AC-4BC2-A454-2FE2181A6B02}"/>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
        <p:nvSpPr>
          <p:cNvPr id="4" name="Picture Placeholder 3">
            <a:extLst>
              <a:ext uri="{FF2B5EF4-FFF2-40B4-BE49-F238E27FC236}">
                <a16:creationId xmlns:a16="http://schemas.microsoft.com/office/drawing/2014/main" id="{5EE749D1-6567-4D69-A780-DA12D8BE18D4}"/>
              </a:ext>
            </a:extLst>
          </p:cNvPr>
          <p:cNvSpPr>
            <a:spLocks noGrp="1"/>
          </p:cNvSpPr>
          <p:nvPr>
            <p:ph type="pic" sz="quarter" idx="51" hasCustomPrompt="1"/>
          </p:nvPr>
        </p:nvSpPr>
        <p:spPr>
          <a:xfrm>
            <a:off x="6223000" y="254000"/>
            <a:ext cx="5715000" cy="4318000"/>
          </a:xfrm>
          <a:solidFill>
            <a:schemeClr val="bg1">
              <a:lumMod val="95000"/>
            </a:schemeClr>
          </a:solidFill>
        </p:spPr>
        <p:txBody>
          <a:bodyPr/>
          <a:lstStyle>
            <a:lvl1pPr>
              <a:defRPr/>
            </a:lvl1pPr>
          </a:lstStyle>
          <a:p>
            <a:pPr lvl="3"/>
            <a:r>
              <a:rPr lang="en-US"/>
              <a:t>Insert Image</a:t>
            </a:r>
          </a:p>
        </p:txBody>
      </p:sp>
    </p:spTree>
    <p:extLst>
      <p:ext uri="{BB962C8B-B14F-4D97-AF65-F5344CB8AC3E}">
        <p14:creationId xmlns:p14="http://schemas.microsoft.com/office/powerpoint/2010/main" val="369330123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Content &amp; Text (1)">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1BC48F9D-DE71-470F-A417-9E85A6706A21}"/>
              </a:ext>
            </a:extLst>
          </p:cNvPr>
          <p:cNvSpPr>
            <a:spLocks noGrp="1"/>
          </p:cNvSpPr>
          <p:nvPr>
            <p:ph sz="quarter" idx="22" hasCustomPrompt="1"/>
          </p:nvPr>
        </p:nvSpPr>
        <p:spPr>
          <a:xfrm>
            <a:off x="250658" y="1777999"/>
            <a:ext cx="11687343" cy="4328161"/>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add content</a:t>
            </a:r>
          </a:p>
        </p:txBody>
      </p:sp>
      <p:sp>
        <p:nvSpPr>
          <p:cNvPr id="4" name="Text Placeholder 13">
            <a:extLst>
              <a:ext uri="{FF2B5EF4-FFF2-40B4-BE49-F238E27FC236}">
                <a16:creationId xmlns:a16="http://schemas.microsoft.com/office/drawing/2014/main" id="{1E517A86-FF6A-4DF6-9827-EA7297D36A1A}"/>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2" name="Title 1">
            <a:extLst>
              <a:ext uri="{FF2B5EF4-FFF2-40B4-BE49-F238E27FC236}">
                <a16:creationId xmlns:a16="http://schemas.microsoft.com/office/drawing/2014/main" id="{E67EB534-ABAF-47D8-A8D4-3391F63885E9}"/>
              </a:ext>
            </a:extLst>
          </p:cNvPr>
          <p:cNvSpPr>
            <a:spLocks noGrp="1"/>
          </p:cNvSpPr>
          <p:nvPr>
            <p:ph type="title" hasCustomPrompt="1"/>
          </p:nvPr>
        </p:nvSpPr>
        <p:spPr>
          <a:xfrm>
            <a:off x="254001" y="257768"/>
            <a:ext cx="5715000" cy="1266233"/>
          </a:xfrm>
        </p:spPr>
        <p:txBody>
          <a:bodyPr/>
          <a:lstStyle>
            <a:lvl1pPr>
              <a:defRPr/>
            </a:lvl1pPr>
          </a:lstStyle>
          <a:p>
            <a:r>
              <a:rPr lang="en-US"/>
              <a:t>Content</a:t>
            </a:r>
          </a:p>
        </p:txBody>
      </p:sp>
    </p:spTree>
    <p:extLst>
      <p:ext uri="{BB962C8B-B14F-4D97-AF65-F5344CB8AC3E}">
        <p14:creationId xmlns:p14="http://schemas.microsoft.com/office/powerpoint/2010/main" val="276756950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ext &amp; Image (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1524000"/>
            <a:ext cx="5715000" cy="4572000"/>
          </a:xfrm>
        </p:spPr>
        <p:txBody>
          <a:bodyPr anchor="ctr" anchorCtr="0">
            <a:normAutofit/>
          </a:bodyPr>
          <a:lstStyle>
            <a:lvl1pPr>
              <a:lnSpc>
                <a:spcPct val="88000"/>
              </a:lnSpc>
              <a:defRPr/>
            </a:lvl1pPr>
          </a:lstStyle>
          <a:p>
            <a:r>
              <a:rPr lang="en-US"/>
              <a:t>Mixed Reality will unleash the creativity of every person and every organization on the planet to achieve more. </a:t>
            </a:r>
          </a:p>
        </p:txBody>
      </p:sp>
      <p:sp>
        <p:nvSpPr>
          <p:cNvPr id="5" name="Text Placeholder 23">
            <a:extLst>
              <a:ext uri="{FF2B5EF4-FFF2-40B4-BE49-F238E27FC236}">
                <a16:creationId xmlns:a16="http://schemas.microsoft.com/office/drawing/2014/main" id="{F5EEC96C-5AA5-4253-AF81-C63A48FD94B0}"/>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6" name="Straight Connector 5">
            <a:extLst>
              <a:ext uri="{FF2B5EF4-FFF2-40B4-BE49-F238E27FC236}">
                <a16:creationId xmlns:a16="http://schemas.microsoft.com/office/drawing/2014/main" id="{B2E49F72-3ABC-45C4-9295-04CF6B49E229}"/>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6430551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ext &amp; Image (.)">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151215069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ext &amp; Image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ext Placeholder 13">
            <a:extLst>
              <a:ext uri="{FF2B5EF4-FFF2-40B4-BE49-F238E27FC236}">
                <a16:creationId xmlns:a16="http://schemas.microsoft.com/office/drawing/2014/main" id="{D8552422-6E7E-45F3-A66B-A48FE3D569BE}"/>
              </a:ext>
            </a:extLst>
          </p:cNvPr>
          <p:cNvSpPr>
            <a:spLocks noGrp="1"/>
          </p:cNvSpPr>
          <p:nvPr>
            <p:ph type="body" sz="quarter" idx="20" hasCustomPrompt="1"/>
          </p:nvPr>
        </p:nvSpPr>
        <p:spPr>
          <a:xfrm>
            <a:off x="622300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5" name="Text Placeholder 13">
            <a:extLst>
              <a:ext uri="{FF2B5EF4-FFF2-40B4-BE49-F238E27FC236}">
                <a16:creationId xmlns:a16="http://schemas.microsoft.com/office/drawing/2014/main" id="{D64BF633-5688-4721-911F-399F0E4C56A7}"/>
              </a:ext>
            </a:extLst>
          </p:cNvPr>
          <p:cNvSpPr>
            <a:spLocks noGrp="1"/>
          </p:cNvSpPr>
          <p:nvPr>
            <p:ph type="body" sz="quarter" idx="24" hasCustomPrompt="1"/>
          </p:nvPr>
        </p:nvSpPr>
        <p:spPr>
          <a:xfrm>
            <a:off x="622300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Tree>
    <p:extLst>
      <p:ext uri="{BB962C8B-B14F-4D97-AF65-F5344CB8AC3E}">
        <p14:creationId xmlns:p14="http://schemas.microsoft.com/office/powerpoint/2010/main" val="42253364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ext &amp; Image (4)">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77120191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ext &amp; Image (5)">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79985714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Content &amp; Text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1778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8" name="Content Placeholder 3">
            <a:extLst>
              <a:ext uri="{FF2B5EF4-FFF2-40B4-BE49-F238E27FC236}">
                <a16:creationId xmlns:a16="http://schemas.microsoft.com/office/drawing/2014/main" id="{8706A23A-6618-4EC5-91FE-51BA5235122F}"/>
              </a:ext>
            </a:extLst>
          </p:cNvPr>
          <p:cNvSpPr>
            <a:spLocks noGrp="1"/>
          </p:cNvSpPr>
          <p:nvPr>
            <p:ph sz="quarter" idx="24" hasCustomPrompt="1"/>
          </p:nvPr>
        </p:nvSpPr>
        <p:spPr>
          <a:xfrm>
            <a:off x="6223000" y="4827991"/>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5" name="Content Placeholder 3">
            <a:extLst>
              <a:ext uri="{FF2B5EF4-FFF2-40B4-BE49-F238E27FC236}">
                <a16:creationId xmlns:a16="http://schemas.microsoft.com/office/drawing/2014/main" id="{30665F77-E6C8-4663-90FF-F7000E1CD260}"/>
              </a:ext>
            </a:extLst>
          </p:cNvPr>
          <p:cNvSpPr>
            <a:spLocks noGrp="1"/>
          </p:cNvSpPr>
          <p:nvPr>
            <p:ph sz="quarter" idx="25" hasCustomPrompt="1"/>
          </p:nvPr>
        </p:nvSpPr>
        <p:spPr>
          <a:xfrm>
            <a:off x="6223000" y="3305599"/>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6" name="Content Placeholder 3">
            <a:extLst>
              <a:ext uri="{FF2B5EF4-FFF2-40B4-BE49-F238E27FC236}">
                <a16:creationId xmlns:a16="http://schemas.microsoft.com/office/drawing/2014/main" id="{63F2DCFC-99DB-40D3-93BC-B6FFF833BC3C}"/>
              </a:ext>
            </a:extLst>
          </p:cNvPr>
          <p:cNvSpPr>
            <a:spLocks noGrp="1"/>
          </p:cNvSpPr>
          <p:nvPr>
            <p:ph sz="quarter" idx="26" hasCustomPrompt="1"/>
          </p:nvPr>
        </p:nvSpPr>
        <p:spPr>
          <a:xfrm>
            <a:off x="6223000" y="254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7" name="Title 2">
            <a:extLst>
              <a:ext uri="{FF2B5EF4-FFF2-40B4-BE49-F238E27FC236}">
                <a16:creationId xmlns:a16="http://schemas.microsoft.com/office/drawing/2014/main" id="{A1F3FA27-FBF8-4A6F-AB43-347FF39E5BC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18272915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ext &amp; Image (6)">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0611F8DA-1D15-41D7-8212-1E416B8FF9F1}"/>
              </a:ext>
            </a:extLst>
          </p:cNvPr>
          <p:cNvSpPr>
            <a:spLocks noGrp="1"/>
          </p:cNvSpPr>
          <p:nvPr>
            <p:ph type="body" sz="quarter" idx="27" hasCustomPrompt="1"/>
          </p:nvPr>
        </p:nvSpPr>
        <p:spPr>
          <a:xfrm>
            <a:off x="254000" y="3304252"/>
            <a:ext cx="5715001" cy="2793878"/>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7DF2517D-3AA7-483C-8570-A33AB6B93BD7}"/>
              </a:ext>
            </a:extLst>
          </p:cNvPr>
          <p:cNvSpPr>
            <a:spLocks noGrp="1"/>
          </p:cNvSpPr>
          <p:nvPr>
            <p:ph type="body" sz="quarter" idx="29" hasCustomPrompt="1"/>
          </p:nvPr>
        </p:nvSpPr>
        <p:spPr>
          <a:xfrm>
            <a:off x="254000" y="250658"/>
            <a:ext cx="5715001"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11" name="Picture Placeholder 4">
            <a:extLst>
              <a:ext uri="{FF2B5EF4-FFF2-40B4-BE49-F238E27FC236}">
                <a16:creationId xmlns:a16="http://schemas.microsoft.com/office/drawing/2014/main" id="{DA647711-CD23-4B1F-BB80-8CF65B53766E}"/>
              </a:ext>
            </a:extLst>
          </p:cNvPr>
          <p:cNvSpPr>
            <a:spLocks noGrp="1"/>
          </p:cNvSpPr>
          <p:nvPr>
            <p:ph type="pic" sz="quarter" idx="25" hasCustomPrompt="1"/>
          </p:nvPr>
        </p:nvSpPr>
        <p:spPr>
          <a:xfrm>
            <a:off x="6223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4">
            <a:extLst>
              <a:ext uri="{FF2B5EF4-FFF2-40B4-BE49-F238E27FC236}">
                <a16:creationId xmlns:a16="http://schemas.microsoft.com/office/drawing/2014/main" id="{E6B1EAA6-3080-47EF-94CE-15E6A5AC2A40}"/>
              </a:ext>
            </a:extLst>
          </p:cNvPr>
          <p:cNvSpPr>
            <a:spLocks noGrp="1"/>
          </p:cNvSpPr>
          <p:nvPr>
            <p:ph type="pic" sz="quarter" idx="30" hasCustomPrompt="1"/>
          </p:nvPr>
        </p:nvSpPr>
        <p:spPr>
          <a:xfrm>
            <a:off x="6223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600231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5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20" name="Text Placeholder 17"/>
          <p:cNvSpPr>
            <a:spLocks noGrp="1"/>
          </p:cNvSpPr>
          <p:nvPr>
            <p:ph type="body" sz="quarter" idx="12" hasCustomPrompt="1"/>
          </p:nvPr>
        </p:nvSpPr>
        <p:spPr>
          <a:xfrm>
            <a:off x="3746026"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1" name="Text Placeholder 17"/>
          <p:cNvSpPr>
            <a:spLocks noGrp="1"/>
          </p:cNvSpPr>
          <p:nvPr>
            <p:ph type="body" sz="quarter" idx="13" hasCustomPrompt="1"/>
          </p:nvPr>
        </p:nvSpPr>
        <p:spPr>
          <a:xfrm>
            <a:off x="3405665"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27" name="Text Placeholder 17"/>
          <p:cNvSpPr>
            <a:spLocks noGrp="1"/>
          </p:cNvSpPr>
          <p:nvPr>
            <p:ph type="body" sz="quarter" idx="14" hasCustomPrompt="1"/>
          </p:nvPr>
        </p:nvSpPr>
        <p:spPr>
          <a:xfrm>
            <a:off x="7078143"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8" name="Text Placeholder 17"/>
          <p:cNvSpPr>
            <a:spLocks noGrp="1"/>
          </p:cNvSpPr>
          <p:nvPr>
            <p:ph type="body" sz="quarter" idx="15" hasCustomPrompt="1"/>
          </p:nvPr>
        </p:nvSpPr>
        <p:spPr>
          <a:xfrm>
            <a:off x="6737782"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08</a:t>
            </a:r>
          </a:p>
          <a:p>
            <a:pPr lvl="0"/>
            <a:r>
              <a:rPr lang="en-US"/>
              <a:t>09</a:t>
            </a:r>
          </a:p>
          <a:p>
            <a:pPr lvl="0"/>
            <a:r>
              <a:rPr lang="en-US"/>
              <a:t>10</a:t>
            </a:r>
          </a:p>
          <a:p>
            <a:pPr lvl="0"/>
            <a:r>
              <a:rPr lang="en-US"/>
              <a:t>11</a:t>
            </a:r>
          </a:p>
          <a:p>
            <a:pPr lvl="0"/>
            <a:r>
              <a:rPr lang="en-US"/>
              <a:t>12</a:t>
            </a:r>
          </a:p>
          <a:p>
            <a:pPr lvl="0"/>
            <a:r>
              <a:rPr lang="en-US"/>
              <a:t>13</a:t>
            </a:r>
          </a:p>
          <a:p>
            <a:pPr lvl="0"/>
            <a:r>
              <a:rPr lang="en-US"/>
              <a:t>14</a:t>
            </a:r>
          </a:p>
        </p:txBody>
      </p:sp>
      <p:sp>
        <p:nvSpPr>
          <p:cNvPr id="11"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349601678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ext &amp; Image (7)">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495B6134-3597-49AF-B95D-3BEF82EC2D3B}"/>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02D8EDBD-6586-4643-B8FB-AB32EB81CD82}"/>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8" name="Picture Placeholder 4">
            <a:extLst>
              <a:ext uri="{FF2B5EF4-FFF2-40B4-BE49-F238E27FC236}">
                <a16:creationId xmlns:a16="http://schemas.microsoft.com/office/drawing/2014/main" id="{E9987021-4EF6-44E7-886C-D7F41AD7CE56}"/>
              </a:ext>
            </a:extLst>
          </p:cNvPr>
          <p:cNvSpPr>
            <a:spLocks noGrp="1"/>
          </p:cNvSpPr>
          <p:nvPr>
            <p:ph type="pic" sz="quarter" idx="25" hasCustomPrompt="1"/>
          </p:nvPr>
        </p:nvSpPr>
        <p:spPr>
          <a:xfrm>
            <a:off x="254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4">
            <a:extLst>
              <a:ext uri="{FF2B5EF4-FFF2-40B4-BE49-F238E27FC236}">
                <a16:creationId xmlns:a16="http://schemas.microsoft.com/office/drawing/2014/main" id="{53D0D0B3-4CE8-4003-A655-B9BCB0E45550}"/>
              </a:ext>
            </a:extLst>
          </p:cNvPr>
          <p:cNvSpPr>
            <a:spLocks noGrp="1"/>
          </p:cNvSpPr>
          <p:nvPr>
            <p:ph type="pic" sz="quarter" idx="30" hasCustomPrompt="1"/>
          </p:nvPr>
        </p:nvSpPr>
        <p:spPr>
          <a:xfrm>
            <a:off x="254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83897358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ext &amp; Image (8)">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0" y="4831208"/>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39" y="4831208"/>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7" y="4831208"/>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3" y="257768"/>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61266362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Storyboard (1)">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0" y="4831208"/>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39" y="4831208"/>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7" y="4831208"/>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0"/>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28707877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Storyboard (2)">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4"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0" y="260685"/>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4"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1"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4" y="3313061"/>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0" y="3313061"/>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1"/>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4"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1"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5010593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Storyboard (3)">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8" y="264833"/>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8" y="2067841"/>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8" y="3312027"/>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8" y="513255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172400005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humbnails (1)">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3714750" cy="5838233"/>
          </a:xfrm>
        </p:spPr>
        <p:txBody>
          <a:bodyPr/>
          <a:lstStyle>
            <a:lvl1pPr>
              <a:defRPr/>
            </a:lvl1pPr>
          </a:lstStyle>
          <a:p>
            <a:r>
              <a:rPr lang="en-US"/>
              <a:t>Thumbnails</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43784820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humbnails (2)">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1" name="Text Placeholder 13">
            <a:extLst>
              <a:ext uri="{FF2B5EF4-FFF2-40B4-BE49-F238E27FC236}">
                <a16:creationId xmlns:a16="http://schemas.microsoft.com/office/drawing/2014/main" id="{16D54E09-3C6A-4DB8-9A06-A5A195AF36A0}"/>
              </a:ext>
            </a:extLst>
          </p:cNvPr>
          <p:cNvSpPr>
            <a:spLocks noGrp="1"/>
          </p:cNvSpPr>
          <p:nvPr>
            <p:ph type="body" sz="quarter" idx="20" hasCustomPrompt="1"/>
          </p:nvPr>
        </p:nvSpPr>
        <p:spPr>
          <a:xfrm>
            <a:off x="254000" y="254000"/>
            <a:ext cx="3716400"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t>
            </a:r>
            <a:br>
              <a:rPr lang="en-US"/>
            </a:br>
            <a:r>
              <a:rPr lang="en-US"/>
              <a:t>A revolution where tech empower </a:t>
            </a:r>
            <a:br>
              <a:rPr lang="en-US"/>
            </a:br>
            <a:r>
              <a:rPr lang="en-US"/>
              <a:t>us to expand our capabilities and transcend time, space, and devices. </a:t>
            </a:r>
            <a:br>
              <a:rPr lang="en-US"/>
            </a:br>
            <a:r>
              <a:rPr lang="en-US"/>
              <a:t>A revolution where we immerse ourselves in virtual worlds of our choosing and we accomplish seemingly impossible things while making lasting memories with the people we love. </a:t>
            </a:r>
          </a:p>
        </p:txBody>
      </p:sp>
      <p:sp>
        <p:nvSpPr>
          <p:cNvPr id="32" name="Text Placeholder 13">
            <a:extLst>
              <a:ext uri="{FF2B5EF4-FFF2-40B4-BE49-F238E27FC236}">
                <a16:creationId xmlns:a16="http://schemas.microsoft.com/office/drawing/2014/main" id="{7873F522-F5E9-4875-84ED-4ACF40364F88}"/>
              </a:ext>
            </a:extLst>
          </p:cNvPr>
          <p:cNvSpPr>
            <a:spLocks noGrp="1"/>
          </p:cNvSpPr>
          <p:nvPr>
            <p:ph type="body" sz="quarter" idx="24" hasCustomPrompt="1"/>
          </p:nvPr>
        </p:nvSpPr>
        <p:spPr>
          <a:xfrm>
            <a:off x="252350" y="3305873"/>
            <a:ext cx="3716401"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take place in the modern workplace and soon we’ll see it in every facet of life. With mixed reality, our ideas move beyond the boundaries of paper, beyond the boundaries of screens, and beyond the boundaries of description. </a:t>
            </a:r>
          </a:p>
        </p:txBody>
      </p:sp>
    </p:spTree>
    <p:extLst>
      <p:ext uri="{BB962C8B-B14F-4D97-AF65-F5344CB8AC3E}">
        <p14:creationId xmlns:p14="http://schemas.microsoft.com/office/powerpoint/2010/main" val="257628992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humbnails (3)">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5715000" cy="1266233"/>
          </a:xfrm>
        </p:spPr>
        <p:txBody>
          <a:bodyPr/>
          <a:lstStyle>
            <a:lvl1pPr>
              <a:defRPr/>
            </a:lvl1pPr>
          </a:lstStyle>
          <a:p>
            <a:r>
              <a:rPr lang="en-US"/>
              <a:t>Image Grid</a:t>
            </a:r>
          </a:p>
        </p:txBody>
      </p:sp>
      <p:sp>
        <p:nvSpPr>
          <p:cNvPr id="40" name="Text Placeholder 2">
            <a:extLst>
              <a:ext uri="{FF2B5EF4-FFF2-40B4-BE49-F238E27FC236}">
                <a16:creationId xmlns:a16="http://schemas.microsoft.com/office/drawing/2014/main" id="{BD39B599-186E-4691-904A-95B01730A913}"/>
              </a:ext>
            </a:extLst>
          </p:cNvPr>
          <p:cNvSpPr>
            <a:spLocks noGrp="1"/>
          </p:cNvSpPr>
          <p:nvPr>
            <p:ph type="body" sz="quarter" idx="31" hasCustomPrompt="1"/>
          </p:nvPr>
        </p:nvSpPr>
        <p:spPr>
          <a:xfrm>
            <a:off x="254000" y="1778000"/>
            <a:ext cx="3716421" cy="4320618"/>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41" name="Text Placeholder 2">
            <a:extLst>
              <a:ext uri="{FF2B5EF4-FFF2-40B4-BE49-F238E27FC236}">
                <a16:creationId xmlns:a16="http://schemas.microsoft.com/office/drawing/2014/main" id="{FEE01867-5D00-4117-B68C-2230DFC2D566}"/>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Tree>
    <p:extLst>
      <p:ext uri="{BB962C8B-B14F-4D97-AF65-F5344CB8AC3E}">
        <p14:creationId xmlns:p14="http://schemas.microsoft.com/office/powerpoint/2010/main" val="360278137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Content Grid (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A6BB33E-B798-46BD-8766-994D722EFE82}"/>
              </a:ext>
            </a:extLst>
          </p:cNvPr>
          <p:cNvSpPr>
            <a:spLocks noGrp="1"/>
          </p:cNvSpPr>
          <p:nvPr>
            <p:ph type="body" sz="quarter" idx="33" hasCustomPrompt="1"/>
          </p:nvPr>
        </p:nvSpPr>
        <p:spPr>
          <a:xfrm>
            <a:off x="4225940" y="4826000"/>
            <a:ext cx="7712061" cy="1259974"/>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4222750" y="245959"/>
            <a:ext cx="7708174" cy="4316015"/>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13" name="Picture Placeholder 4">
            <a:extLst>
              <a:ext uri="{FF2B5EF4-FFF2-40B4-BE49-F238E27FC236}">
                <a16:creationId xmlns:a16="http://schemas.microsoft.com/office/drawing/2014/main" id="{2CE049E8-7104-4174-BA53-3F2707B61189}"/>
              </a:ext>
            </a:extLst>
          </p:cNvPr>
          <p:cNvSpPr>
            <a:spLocks noGrp="1"/>
          </p:cNvSpPr>
          <p:nvPr>
            <p:ph type="pic" sz="quarter" idx="36" hasCustomPrompt="1"/>
          </p:nvPr>
        </p:nvSpPr>
        <p:spPr>
          <a:xfrm>
            <a:off x="254000" y="3308684"/>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D71BAE2-2F57-415E-B15F-6737123BB2F6}"/>
              </a:ext>
            </a:extLst>
          </p:cNvPr>
          <p:cNvSpPr>
            <a:spLocks noGrp="1"/>
          </p:cNvSpPr>
          <p:nvPr>
            <p:ph type="pic" sz="quarter" idx="37" hasCustomPrompt="1"/>
          </p:nvPr>
        </p:nvSpPr>
        <p:spPr>
          <a:xfrm>
            <a:off x="254000" y="4828279"/>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C815611-B46B-454F-B9BB-444EF2D1D578}"/>
              </a:ext>
            </a:extLst>
          </p:cNvPr>
          <p:cNvSpPr>
            <a:spLocks noGrp="1"/>
          </p:cNvSpPr>
          <p:nvPr>
            <p:ph type="pic" sz="quarter" idx="39" hasCustomPrompt="1"/>
          </p:nvPr>
        </p:nvSpPr>
        <p:spPr>
          <a:xfrm>
            <a:off x="2232960" y="3308684"/>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73C58D00-67AE-4B1C-B5C2-F6A86A832F2B}"/>
              </a:ext>
            </a:extLst>
          </p:cNvPr>
          <p:cNvSpPr>
            <a:spLocks noGrp="1"/>
          </p:cNvSpPr>
          <p:nvPr>
            <p:ph type="pic" sz="quarter" idx="40" hasCustomPrompt="1"/>
          </p:nvPr>
        </p:nvSpPr>
        <p:spPr>
          <a:xfrm>
            <a:off x="2232960" y="4828279"/>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B939477D-07D6-41D9-A202-E6C23CD52FF5}"/>
              </a:ext>
            </a:extLst>
          </p:cNvPr>
          <p:cNvSpPr>
            <a:spLocks noGrp="1"/>
          </p:cNvSpPr>
          <p:nvPr>
            <p:ph type="pic" sz="quarter" idx="44" hasCustomPrompt="1"/>
          </p:nvPr>
        </p:nvSpPr>
        <p:spPr>
          <a:xfrm>
            <a:off x="254000" y="257343"/>
            <a:ext cx="1706786"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4D6D6221-267F-4014-A1EB-EB6392B63543}"/>
              </a:ext>
            </a:extLst>
          </p:cNvPr>
          <p:cNvSpPr>
            <a:spLocks noGrp="1"/>
          </p:cNvSpPr>
          <p:nvPr>
            <p:ph type="pic" sz="quarter" idx="45" hasCustomPrompt="1"/>
          </p:nvPr>
        </p:nvSpPr>
        <p:spPr>
          <a:xfrm>
            <a:off x="254000" y="1786965"/>
            <a:ext cx="1706786"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4670ABBF-65A4-4BCD-9D66-09280F665E95}"/>
              </a:ext>
            </a:extLst>
          </p:cNvPr>
          <p:cNvSpPr>
            <a:spLocks noGrp="1"/>
          </p:cNvSpPr>
          <p:nvPr>
            <p:ph type="pic" sz="quarter" idx="46" hasCustomPrompt="1"/>
          </p:nvPr>
        </p:nvSpPr>
        <p:spPr>
          <a:xfrm>
            <a:off x="2232960" y="257343"/>
            <a:ext cx="1726825"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840A22DF-C1C5-4955-A970-C115E4805808}"/>
              </a:ext>
            </a:extLst>
          </p:cNvPr>
          <p:cNvSpPr>
            <a:spLocks noGrp="1"/>
          </p:cNvSpPr>
          <p:nvPr>
            <p:ph type="pic" sz="quarter" idx="47" hasCustomPrompt="1"/>
          </p:nvPr>
        </p:nvSpPr>
        <p:spPr>
          <a:xfrm>
            <a:off x="2232960" y="1786965"/>
            <a:ext cx="1726825"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98709740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Content Grid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5400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2236611"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247557" y="4826000"/>
            <a:ext cx="1732072"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2236248" y="4826000"/>
            <a:ext cx="1732503" cy="1270000"/>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1" name="Text Placeholder 2">
            <a:extLst>
              <a:ext uri="{FF2B5EF4-FFF2-40B4-BE49-F238E27FC236}">
                <a16:creationId xmlns:a16="http://schemas.microsoft.com/office/drawing/2014/main" id="{889DC914-211D-4C53-B435-E15A0BF3A1C9}"/>
              </a:ext>
            </a:extLst>
          </p:cNvPr>
          <p:cNvSpPr>
            <a:spLocks noGrp="1"/>
          </p:cNvSpPr>
          <p:nvPr>
            <p:ph type="body" sz="quarter" idx="38" hasCustomPrompt="1"/>
          </p:nvPr>
        </p:nvSpPr>
        <p:spPr>
          <a:xfrm>
            <a:off x="4222750" y="4829307"/>
            <a:ext cx="3726206" cy="125666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9AD882B-ED87-453F-88C2-898CE7CF1F92}"/>
              </a:ext>
            </a:extLst>
          </p:cNvPr>
          <p:cNvSpPr>
            <a:spLocks noGrp="1"/>
          </p:cNvSpPr>
          <p:nvPr>
            <p:ph type="pic" sz="quarter" idx="39" hasCustomPrompt="1"/>
          </p:nvPr>
        </p:nvSpPr>
        <p:spPr>
          <a:xfrm>
            <a:off x="422275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Tree>
    <p:extLst>
      <p:ext uri="{BB962C8B-B14F-4D97-AF65-F5344CB8AC3E}">
        <p14:creationId xmlns:p14="http://schemas.microsoft.com/office/powerpoint/2010/main" val="2432694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2"/>
            <a:ext cx="5486400" cy="430610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6401744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2"/>
            <a:ext cx="5486400" cy="430610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3"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9"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424909038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Content Grid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822325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10198805"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8205678" y="4822658"/>
            <a:ext cx="1732072" cy="1275961"/>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10194369" y="4822658"/>
            <a:ext cx="1732503" cy="127334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2" name="Picture Placeholder 2">
            <a:extLst>
              <a:ext uri="{FF2B5EF4-FFF2-40B4-BE49-F238E27FC236}">
                <a16:creationId xmlns:a16="http://schemas.microsoft.com/office/drawing/2014/main" id="{406CE5C4-22C4-4C80-86BD-9B6E930DEDDA}"/>
              </a:ext>
            </a:extLst>
          </p:cNvPr>
          <p:cNvSpPr>
            <a:spLocks noGrp="1"/>
          </p:cNvSpPr>
          <p:nvPr>
            <p:ph type="pic" sz="quarter" idx="39" hasCustomPrompt="1"/>
          </p:nvPr>
        </p:nvSpPr>
        <p:spPr>
          <a:xfrm>
            <a:off x="25400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
        <p:nvSpPr>
          <p:cNvPr id="11" name="Text Placeholder 2">
            <a:extLst>
              <a:ext uri="{FF2B5EF4-FFF2-40B4-BE49-F238E27FC236}">
                <a16:creationId xmlns:a16="http://schemas.microsoft.com/office/drawing/2014/main" id="{E2AC9D82-8A46-4768-A69C-057513B8B501}"/>
              </a:ext>
            </a:extLst>
          </p:cNvPr>
          <p:cNvSpPr>
            <a:spLocks noGrp="1"/>
          </p:cNvSpPr>
          <p:nvPr>
            <p:ph type="body" sz="quarter" idx="40"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20380917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Content Grid (4)">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6223000" y="254000"/>
            <a:ext cx="5715000" cy="5842000"/>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2" name="Title 1">
            <a:extLst>
              <a:ext uri="{FF2B5EF4-FFF2-40B4-BE49-F238E27FC236}">
                <a16:creationId xmlns:a16="http://schemas.microsoft.com/office/drawing/2014/main" id="{D5CC33E7-1AAE-4D98-A316-7E7E7EB3304C}"/>
              </a:ext>
            </a:extLst>
          </p:cNvPr>
          <p:cNvSpPr>
            <a:spLocks noGrp="1"/>
          </p:cNvSpPr>
          <p:nvPr>
            <p:ph type="title" hasCustomPrompt="1"/>
          </p:nvPr>
        </p:nvSpPr>
        <p:spPr>
          <a:xfrm>
            <a:off x="246462" y="257768"/>
            <a:ext cx="5719195" cy="1266233"/>
          </a:xfrm>
        </p:spPr>
        <p:txBody>
          <a:bodyPr/>
          <a:lstStyle>
            <a:lvl1pPr>
              <a:defRPr/>
            </a:lvl1pPr>
          </a:lstStyle>
          <a:p>
            <a:pPr lvl="0"/>
            <a:r>
              <a:rPr lang="en-US"/>
              <a:t>Content Grid</a:t>
            </a:r>
          </a:p>
        </p:txBody>
      </p:sp>
      <p:sp>
        <p:nvSpPr>
          <p:cNvPr id="5" name="Picture Placeholder 4">
            <a:extLst>
              <a:ext uri="{FF2B5EF4-FFF2-40B4-BE49-F238E27FC236}">
                <a16:creationId xmlns:a16="http://schemas.microsoft.com/office/drawing/2014/main" id="{F143A53C-C77F-4453-BA29-2F241D3FE159}"/>
              </a:ext>
            </a:extLst>
          </p:cNvPr>
          <p:cNvSpPr>
            <a:spLocks noGrp="1"/>
          </p:cNvSpPr>
          <p:nvPr>
            <p:ph type="pic" sz="quarter" idx="35" hasCustomPrompt="1"/>
          </p:nvPr>
        </p:nvSpPr>
        <p:spPr>
          <a:xfrm>
            <a:off x="254000" y="1778000"/>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4">
            <a:extLst>
              <a:ext uri="{FF2B5EF4-FFF2-40B4-BE49-F238E27FC236}">
                <a16:creationId xmlns:a16="http://schemas.microsoft.com/office/drawing/2014/main" id="{2C8A5051-259D-4D33-A6DE-8E636BB09815}"/>
              </a:ext>
            </a:extLst>
          </p:cNvPr>
          <p:cNvSpPr>
            <a:spLocks noGrp="1"/>
          </p:cNvSpPr>
          <p:nvPr>
            <p:ph type="pic" sz="quarter" idx="36" hasCustomPrompt="1"/>
          </p:nvPr>
        </p:nvSpPr>
        <p:spPr>
          <a:xfrm>
            <a:off x="254000" y="330868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4">
            <a:extLst>
              <a:ext uri="{FF2B5EF4-FFF2-40B4-BE49-F238E27FC236}">
                <a16:creationId xmlns:a16="http://schemas.microsoft.com/office/drawing/2014/main" id="{042318CD-D4AF-4552-9D5F-92A2E6EDA124}"/>
              </a:ext>
            </a:extLst>
          </p:cNvPr>
          <p:cNvSpPr>
            <a:spLocks noGrp="1"/>
          </p:cNvSpPr>
          <p:nvPr>
            <p:ph type="pic" sz="quarter" idx="37" hasCustomPrompt="1"/>
          </p:nvPr>
        </p:nvSpPr>
        <p:spPr>
          <a:xfrm>
            <a:off x="250032" y="481931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BC3D4D7-62AE-4236-9E12-8E9CFFAB830C}"/>
              </a:ext>
            </a:extLst>
          </p:cNvPr>
          <p:cNvSpPr>
            <a:spLocks noGrp="1"/>
          </p:cNvSpPr>
          <p:nvPr>
            <p:ph type="pic" sz="quarter" idx="38" hasCustomPrompt="1"/>
          </p:nvPr>
        </p:nvSpPr>
        <p:spPr>
          <a:xfrm>
            <a:off x="2241926" y="1778000"/>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FC855000-E870-4308-B0BD-88D2904690D5}"/>
              </a:ext>
            </a:extLst>
          </p:cNvPr>
          <p:cNvSpPr>
            <a:spLocks noGrp="1"/>
          </p:cNvSpPr>
          <p:nvPr>
            <p:ph type="pic" sz="quarter" idx="39" hasCustomPrompt="1"/>
          </p:nvPr>
        </p:nvSpPr>
        <p:spPr>
          <a:xfrm>
            <a:off x="2241926"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FBA0A97C-EB63-4931-B820-80EB8DC0F98B}"/>
              </a:ext>
            </a:extLst>
          </p:cNvPr>
          <p:cNvSpPr>
            <a:spLocks noGrp="1"/>
          </p:cNvSpPr>
          <p:nvPr>
            <p:ph type="pic" sz="quarter" idx="40" hasCustomPrompt="1"/>
          </p:nvPr>
        </p:nvSpPr>
        <p:spPr>
          <a:xfrm>
            <a:off x="2241926"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38A6E06D-AF93-4D16-970D-96DC3DDA5A0A}"/>
              </a:ext>
            </a:extLst>
          </p:cNvPr>
          <p:cNvSpPr>
            <a:spLocks noGrp="1"/>
          </p:cNvSpPr>
          <p:nvPr>
            <p:ph type="pic" sz="quarter" idx="41" hasCustomPrompt="1"/>
          </p:nvPr>
        </p:nvSpPr>
        <p:spPr>
          <a:xfrm>
            <a:off x="4223794" y="1778000"/>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E89F1964-E543-4196-82A3-F4B5CAB2F566}"/>
              </a:ext>
            </a:extLst>
          </p:cNvPr>
          <p:cNvSpPr>
            <a:spLocks noGrp="1"/>
          </p:cNvSpPr>
          <p:nvPr>
            <p:ph type="pic" sz="quarter" idx="42" hasCustomPrompt="1"/>
          </p:nvPr>
        </p:nvSpPr>
        <p:spPr>
          <a:xfrm>
            <a:off x="4223794" y="330868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38D512D1-1388-438C-8EBF-33A9D65D3317}"/>
              </a:ext>
            </a:extLst>
          </p:cNvPr>
          <p:cNvSpPr>
            <a:spLocks noGrp="1"/>
          </p:cNvSpPr>
          <p:nvPr>
            <p:ph type="pic" sz="quarter" idx="43" hasCustomPrompt="1"/>
          </p:nvPr>
        </p:nvSpPr>
        <p:spPr>
          <a:xfrm>
            <a:off x="4223794" y="481931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50217872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652BF586-E7DE-4AB3-9916-5A7DBB43F66F}"/>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Kickoff</a:t>
            </a:r>
          </a:p>
        </p:txBody>
      </p:sp>
      <p:sp>
        <p:nvSpPr>
          <p:cNvPr id="23" name="Text Placeholder 13">
            <a:extLst>
              <a:ext uri="{FF2B5EF4-FFF2-40B4-BE49-F238E27FC236}">
                <a16:creationId xmlns:a16="http://schemas.microsoft.com/office/drawing/2014/main" id="{CA394C44-EE4C-44C8-8F0D-34C1B503028B}"/>
              </a:ext>
            </a:extLst>
          </p:cNvPr>
          <p:cNvSpPr>
            <a:spLocks noGrp="1"/>
          </p:cNvSpPr>
          <p:nvPr>
            <p:ph type="body" sz="quarter" idx="25" hasCustomPrompt="1"/>
          </p:nvPr>
        </p:nvSpPr>
        <p:spPr>
          <a:xfrm>
            <a:off x="2238324"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32" name="Text Placeholder 13">
            <a:extLst>
              <a:ext uri="{FF2B5EF4-FFF2-40B4-BE49-F238E27FC236}">
                <a16:creationId xmlns:a16="http://schemas.microsoft.com/office/drawing/2014/main" id="{35A77A6E-32A5-4171-A176-324801552089}"/>
              </a:ext>
            </a:extLst>
          </p:cNvPr>
          <p:cNvSpPr>
            <a:spLocks noGrp="1"/>
          </p:cNvSpPr>
          <p:nvPr>
            <p:ph type="body" sz="quarter" idx="34" hasCustomPrompt="1"/>
          </p:nvPr>
        </p:nvSpPr>
        <p:spPr>
          <a:xfrm>
            <a:off x="2238324"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January 1</a:t>
            </a:r>
          </a:p>
        </p:txBody>
      </p:sp>
      <p:sp>
        <p:nvSpPr>
          <p:cNvPr id="45" name="Text Placeholder 13">
            <a:extLst>
              <a:ext uri="{FF2B5EF4-FFF2-40B4-BE49-F238E27FC236}">
                <a16:creationId xmlns:a16="http://schemas.microsoft.com/office/drawing/2014/main" id="{F146C6CF-78D6-44B4-AEB6-BE2437CB4348}"/>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6" name="Text Placeholder 13">
            <a:extLst>
              <a:ext uri="{FF2B5EF4-FFF2-40B4-BE49-F238E27FC236}">
                <a16:creationId xmlns:a16="http://schemas.microsoft.com/office/drawing/2014/main" id="{0C99929B-754A-4163-B52B-7FF046AA06B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February 1</a:t>
            </a:r>
          </a:p>
        </p:txBody>
      </p:sp>
      <p:sp>
        <p:nvSpPr>
          <p:cNvPr id="48" name="Text Placeholder 13">
            <a:extLst>
              <a:ext uri="{FF2B5EF4-FFF2-40B4-BE49-F238E27FC236}">
                <a16:creationId xmlns:a16="http://schemas.microsoft.com/office/drawing/2014/main" id="{C29AA108-CEF2-433F-851E-C7C8E33502CF}"/>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9" name="Text Placeholder 13">
            <a:extLst>
              <a:ext uri="{FF2B5EF4-FFF2-40B4-BE49-F238E27FC236}">
                <a16:creationId xmlns:a16="http://schemas.microsoft.com/office/drawing/2014/main" id="{A7A99E04-571B-4734-805C-A3D29D5559AF}"/>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March 1</a:t>
            </a:r>
          </a:p>
        </p:txBody>
      </p:sp>
      <p:sp>
        <p:nvSpPr>
          <p:cNvPr id="51" name="Text Placeholder 13">
            <a:extLst>
              <a:ext uri="{FF2B5EF4-FFF2-40B4-BE49-F238E27FC236}">
                <a16:creationId xmlns:a16="http://schemas.microsoft.com/office/drawing/2014/main" id="{5F7A6B03-DCEC-4A70-BD84-93F9436376B4}"/>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52" name="Text Placeholder 13">
            <a:extLst>
              <a:ext uri="{FF2B5EF4-FFF2-40B4-BE49-F238E27FC236}">
                <a16:creationId xmlns:a16="http://schemas.microsoft.com/office/drawing/2014/main" id="{5DFE921E-C6E7-4D15-854D-C82F552A9A46}"/>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2" name="Title 1">
            <a:extLst>
              <a:ext uri="{FF2B5EF4-FFF2-40B4-BE49-F238E27FC236}">
                <a16:creationId xmlns:a16="http://schemas.microsoft.com/office/drawing/2014/main" id="{E6328C71-D0D6-4686-9DD5-5FFBD663D105}"/>
              </a:ext>
            </a:extLst>
          </p:cNvPr>
          <p:cNvSpPr>
            <a:spLocks noGrp="1"/>
          </p:cNvSpPr>
          <p:nvPr>
            <p:ph type="title" hasCustomPrompt="1"/>
          </p:nvPr>
        </p:nvSpPr>
        <p:spPr>
          <a:xfrm>
            <a:off x="246463" y="257768"/>
            <a:ext cx="11688683" cy="1266233"/>
          </a:xfrm>
        </p:spPr>
        <p:txBody>
          <a:bodyPr/>
          <a:lstStyle>
            <a:lvl1pPr>
              <a:defRPr/>
            </a:lvl1pPr>
          </a:lstStyle>
          <a:p>
            <a:r>
              <a:rPr lang="en-US"/>
              <a:t>Timeline</a:t>
            </a:r>
          </a:p>
        </p:txBody>
      </p:sp>
      <p:sp>
        <p:nvSpPr>
          <p:cNvPr id="27" name="Text Placeholder 3">
            <a:extLst>
              <a:ext uri="{FF2B5EF4-FFF2-40B4-BE49-F238E27FC236}">
                <a16:creationId xmlns:a16="http://schemas.microsoft.com/office/drawing/2014/main" id="{F2DCE057-BDA5-4B00-8DEF-86E9C7533717}"/>
              </a:ext>
            </a:extLst>
          </p:cNvPr>
          <p:cNvSpPr>
            <a:spLocks noGrp="1"/>
          </p:cNvSpPr>
          <p:nvPr>
            <p:ph type="body" sz="quarter" idx="15" hasCustomPrompt="1"/>
          </p:nvPr>
        </p:nvSpPr>
        <p:spPr>
          <a:xfrm>
            <a:off x="2238324"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8" name="Text Placeholder 3">
            <a:extLst>
              <a:ext uri="{FF2B5EF4-FFF2-40B4-BE49-F238E27FC236}">
                <a16:creationId xmlns:a16="http://schemas.microsoft.com/office/drawing/2014/main" id="{B5A7358C-A570-43B7-9362-FAF384162B2A}"/>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9" name="Text Placeholder 3">
            <a:extLst>
              <a:ext uri="{FF2B5EF4-FFF2-40B4-BE49-F238E27FC236}">
                <a16:creationId xmlns:a16="http://schemas.microsoft.com/office/drawing/2014/main" id="{6CBD6E06-981E-42D2-8204-B73DA9846A95}"/>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0" name="Text Placeholder 3">
            <a:extLst>
              <a:ext uri="{FF2B5EF4-FFF2-40B4-BE49-F238E27FC236}">
                <a16:creationId xmlns:a16="http://schemas.microsoft.com/office/drawing/2014/main" id="{197FD368-8EA9-46A0-AA72-90FCC7A0CC0E}"/>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6" name="Text Placeholder 13">
            <a:extLst>
              <a:ext uri="{FF2B5EF4-FFF2-40B4-BE49-F238E27FC236}">
                <a16:creationId xmlns:a16="http://schemas.microsoft.com/office/drawing/2014/main" id="{5457C13E-9108-4DE2-AB66-D4934351F94A}"/>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17" name="Text Placeholder 13">
            <a:extLst>
              <a:ext uri="{FF2B5EF4-FFF2-40B4-BE49-F238E27FC236}">
                <a16:creationId xmlns:a16="http://schemas.microsoft.com/office/drawing/2014/main" id="{EA20E51C-9058-4AB9-B9B9-4FA7E234178A}"/>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18" name="Text Placeholder 3">
            <a:extLst>
              <a:ext uri="{FF2B5EF4-FFF2-40B4-BE49-F238E27FC236}">
                <a16:creationId xmlns:a16="http://schemas.microsoft.com/office/drawing/2014/main" id="{7A818FBB-50B9-42D2-A7F5-956DDC093554}"/>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20196474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DC86DFE2-E57E-46AB-9332-864BFE44392B}"/>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Kickoff</a:t>
            </a:r>
          </a:p>
        </p:txBody>
      </p:sp>
      <p:sp>
        <p:nvSpPr>
          <p:cNvPr id="24" name="Text Placeholder 13">
            <a:extLst>
              <a:ext uri="{FF2B5EF4-FFF2-40B4-BE49-F238E27FC236}">
                <a16:creationId xmlns:a16="http://schemas.microsoft.com/office/drawing/2014/main" id="{86AB4BAE-CACF-4F52-A9CC-F3CEF461E25C}"/>
              </a:ext>
            </a:extLst>
          </p:cNvPr>
          <p:cNvSpPr>
            <a:spLocks noGrp="1"/>
          </p:cNvSpPr>
          <p:nvPr>
            <p:ph type="body" sz="quarter" idx="25" hasCustomPrompt="1"/>
          </p:nvPr>
        </p:nvSpPr>
        <p:spPr>
          <a:xfrm>
            <a:off x="2240731"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25" name="Text Placeholder 13">
            <a:extLst>
              <a:ext uri="{FF2B5EF4-FFF2-40B4-BE49-F238E27FC236}">
                <a16:creationId xmlns:a16="http://schemas.microsoft.com/office/drawing/2014/main" id="{26E64457-7BBD-476E-A5B5-6753EB992270}"/>
              </a:ext>
            </a:extLst>
          </p:cNvPr>
          <p:cNvSpPr>
            <a:spLocks noGrp="1"/>
          </p:cNvSpPr>
          <p:nvPr>
            <p:ph type="body" sz="quarter" idx="34" hasCustomPrompt="1"/>
          </p:nvPr>
        </p:nvSpPr>
        <p:spPr>
          <a:xfrm>
            <a:off x="2240731"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January 1</a:t>
            </a:r>
          </a:p>
        </p:txBody>
      </p:sp>
      <p:sp>
        <p:nvSpPr>
          <p:cNvPr id="26" name="Text Placeholder 13">
            <a:extLst>
              <a:ext uri="{FF2B5EF4-FFF2-40B4-BE49-F238E27FC236}">
                <a16:creationId xmlns:a16="http://schemas.microsoft.com/office/drawing/2014/main" id="{43927E2C-17AE-47BA-B28F-584520D6A1F4}"/>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1" name="Text Placeholder 13">
            <a:extLst>
              <a:ext uri="{FF2B5EF4-FFF2-40B4-BE49-F238E27FC236}">
                <a16:creationId xmlns:a16="http://schemas.microsoft.com/office/drawing/2014/main" id="{E90A5640-2B4B-4498-92A0-2D0808598E4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February 1</a:t>
            </a:r>
          </a:p>
        </p:txBody>
      </p:sp>
      <p:sp>
        <p:nvSpPr>
          <p:cNvPr id="33" name="Text Placeholder 13">
            <a:extLst>
              <a:ext uri="{FF2B5EF4-FFF2-40B4-BE49-F238E27FC236}">
                <a16:creationId xmlns:a16="http://schemas.microsoft.com/office/drawing/2014/main" id="{75DD84D0-0756-4D47-ACA6-8EE679221A15}"/>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4" name="Text Placeholder 13">
            <a:extLst>
              <a:ext uri="{FF2B5EF4-FFF2-40B4-BE49-F238E27FC236}">
                <a16:creationId xmlns:a16="http://schemas.microsoft.com/office/drawing/2014/main" id="{F7128259-31DD-46F6-9114-B752467BC107}"/>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March 1</a:t>
            </a:r>
          </a:p>
        </p:txBody>
      </p:sp>
      <p:sp>
        <p:nvSpPr>
          <p:cNvPr id="35" name="Text Placeholder 13">
            <a:extLst>
              <a:ext uri="{FF2B5EF4-FFF2-40B4-BE49-F238E27FC236}">
                <a16:creationId xmlns:a16="http://schemas.microsoft.com/office/drawing/2014/main" id="{83799A9C-3708-4761-8353-B93773933140}"/>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6" name="Text Placeholder 13">
            <a:extLst>
              <a:ext uri="{FF2B5EF4-FFF2-40B4-BE49-F238E27FC236}">
                <a16:creationId xmlns:a16="http://schemas.microsoft.com/office/drawing/2014/main" id="{FE3CBFAB-3E89-4D5C-A8BF-578F5D217A40}"/>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37" name="Title 1">
            <a:extLst>
              <a:ext uri="{FF2B5EF4-FFF2-40B4-BE49-F238E27FC236}">
                <a16:creationId xmlns:a16="http://schemas.microsoft.com/office/drawing/2014/main" id="{5BF377D6-D237-42E7-9D82-A524B0122ECF}"/>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r>
              <a:rPr lang="en-US"/>
              <a:t>Timeline</a:t>
            </a:r>
          </a:p>
        </p:txBody>
      </p:sp>
      <p:sp>
        <p:nvSpPr>
          <p:cNvPr id="38" name="Text Placeholder 3">
            <a:extLst>
              <a:ext uri="{FF2B5EF4-FFF2-40B4-BE49-F238E27FC236}">
                <a16:creationId xmlns:a16="http://schemas.microsoft.com/office/drawing/2014/main" id="{EC0B720B-13A3-4923-9AB4-9DE76155C182}"/>
              </a:ext>
            </a:extLst>
          </p:cNvPr>
          <p:cNvSpPr>
            <a:spLocks noGrp="1"/>
          </p:cNvSpPr>
          <p:nvPr>
            <p:ph type="body" sz="quarter" idx="15" hasCustomPrompt="1"/>
          </p:nvPr>
        </p:nvSpPr>
        <p:spPr>
          <a:xfrm>
            <a:off x="2240731"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9" name="Text Placeholder 3">
            <a:extLst>
              <a:ext uri="{FF2B5EF4-FFF2-40B4-BE49-F238E27FC236}">
                <a16:creationId xmlns:a16="http://schemas.microsoft.com/office/drawing/2014/main" id="{CA06ADF5-AC4F-4EC3-BA49-BCA0205738D5}"/>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0" name="Text Placeholder 3">
            <a:extLst>
              <a:ext uri="{FF2B5EF4-FFF2-40B4-BE49-F238E27FC236}">
                <a16:creationId xmlns:a16="http://schemas.microsoft.com/office/drawing/2014/main" id="{71370314-BF85-4390-ACC8-7F4F997E4282}"/>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1" name="Text Placeholder 3">
            <a:extLst>
              <a:ext uri="{FF2B5EF4-FFF2-40B4-BE49-F238E27FC236}">
                <a16:creationId xmlns:a16="http://schemas.microsoft.com/office/drawing/2014/main" id="{CE334741-DD09-43E3-8012-B4F058D85D1A}"/>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2" name="Text Placeholder 13">
            <a:extLst>
              <a:ext uri="{FF2B5EF4-FFF2-40B4-BE49-F238E27FC236}">
                <a16:creationId xmlns:a16="http://schemas.microsoft.com/office/drawing/2014/main" id="{EFF2F65A-64EA-44EA-95FD-B4FB35AD2AD5}"/>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43" name="Text Placeholder 13">
            <a:extLst>
              <a:ext uri="{FF2B5EF4-FFF2-40B4-BE49-F238E27FC236}">
                <a16:creationId xmlns:a16="http://schemas.microsoft.com/office/drawing/2014/main" id="{DFF55D1D-3586-4E60-AE7D-57A0316E21CE}"/>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44" name="Text Placeholder 3">
            <a:extLst>
              <a:ext uri="{FF2B5EF4-FFF2-40B4-BE49-F238E27FC236}">
                <a16:creationId xmlns:a16="http://schemas.microsoft.com/office/drawing/2014/main" id="{2F192075-AADF-4310-B636-F0D601915C62}"/>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413794426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EFCB8FE-A929-4DF6-AE95-72955ACFD39C}"/>
              </a:ext>
            </a:extLst>
          </p:cNvPr>
          <p:cNvSpPr>
            <a:spLocks noGrp="1"/>
          </p:cNvSpPr>
          <p:nvPr>
            <p:ph type="media" sz="quarter" idx="1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Video</a:t>
            </a:r>
          </a:p>
        </p:txBody>
      </p:sp>
    </p:spTree>
    <p:extLst>
      <p:ext uri="{BB962C8B-B14F-4D97-AF65-F5344CB8AC3E}">
        <p14:creationId xmlns:p14="http://schemas.microsoft.com/office/powerpoint/2010/main" val="108011186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Content &amp; Descript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9D5F204-1539-4380-9967-1204DACBA90C}"/>
              </a:ext>
            </a:extLst>
          </p:cNvPr>
          <p:cNvSpPr>
            <a:spLocks noGrp="1"/>
          </p:cNvSpPr>
          <p:nvPr>
            <p:ph sz="quarter" idx="6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insert content</a:t>
            </a:r>
          </a:p>
        </p:txBody>
      </p:sp>
      <p:sp>
        <p:nvSpPr>
          <p:cNvPr id="6" name="Text Placeholder 2">
            <a:extLst>
              <a:ext uri="{FF2B5EF4-FFF2-40B4-BE49-F238E27FC236}">
                <a16:creationId xmlns:a16="http://schemas.microsoft.com/office/drawing/2014/main" id="{5DA55F0C-581D-4B4C-BF2A-B3FB3FCDE99A}"/>
              </a:ext>
            </a:extLst>
          </p:cNvPr>
          <p:cNvSpPr>
            <a:spLocks noGrp="1"/>
          </p:cNvSpPr>
          <p:nvPr>
            <p:ph type="body" sz="quarter" idx="59" hasCustomPrompt="1"/>
          </p:nvPr>
        </p:nvSpPr>
        <p:spPr>
          <a:xfrm>
            <a:off x="246463" y="4824306"/>
            <a:ext cx="3715938" cy="126153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CA92B55B-B808-4A8C-8687-2973306635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5" name="Straight Connector 4">
            <a:extLst>
              <a:ext uri="{FF2B5EF4-FFF2-40B4-BE49-F238E27FC236}">
                <a16:creationId xmlns:a16="http://schemas.microsoft.com/office/drawing/2014/main" id="{84E0AA08-6563-45B5-B3A7-F8E10B6739BD}"/>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653510-F73F-45E2-BE36-6286BAD6481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44384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Image &amp; Description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Rectangle 9">
            <a:extLst>
              <a:ext uri="{FF2B5EF4-FFF2-40B4-BE49-F238E27FC236}">
                <a16:creationId xmlns:a16="http://schemas.microsoft.com/office/drawing/2014/main" id="{0204DE10-4145-4043-A112-8D637263E553}"/>
              </a:ext>
            </a:extLst>
          </p:cNvPr>
          <p:cNvSpPr/>
          <p:nvPr userDrawn="1"/>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902518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2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417914065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3 Image Grid (1)">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0"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57360794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3 Image Grid (2)">
    <p:spTree>
      <p:nvGrpSpPr>
        <p:cNvPr id="1" name=""/>
        <p:cNvGrpSpPr/>
        <p:nvPr/>
      </p:nvGrpSpPr>
      <p:grpSpPr>
        <a:xfrm>
          <a:off x="0" y="0"/>
          <a:ext cx="0" cy="0"/>
          <a:chOff x="0" y="0"/>
          <a:chExt cx="0" cy="0"/>
        </a:xfrm>
      </p:grpSpPr>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6096000"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71235908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w Titles)">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3264337" y="1803978"/>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4564358" y="1802616"/>
            <a:ext cx="4366482" cy="452198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sp>
        <p:nvSpPr>
          <p:cNvPr id="25" name="Vertical Text Placeholder 2"/>
          <p:cNvSpPr>
            <a:spLocks noGrp="1"/>
          </p:cNvSpPr>
          <p:nvPr>
            <p:ph type="body" orient="vert" sz="quarter" idx="14" hasCustomPrompt="1"/>
          </p:nvPr>
        </p:nvSpPr>
        <p:spPr>
          <a:xfrm>
            <a:off x="3264337" y="2851734"/>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6" name="Vertical Text Placeholder 2"/>
          <p:cNvSpPr>
            <a:spLocks noGrp="1"/>
          </p:cNvSpPr>
          <p:nvPr>
            <p:ph type="body" orient="vert" sz="quarter" idx="15" hasCustomPrompt="1"/>
          </p:nvPr>
        </p:nvSpPr>
        <p:spPr>
          <a:xfrm>
            <a:off x="3264337" y="3886790"/>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Vertical Text Placeholder 2"/>
          <p:cNvSpPr>
            <a:spLocks noGrp="1"/>
          </p:cNvSpPr>
          <p:nvPr>
            <p:ph type="body" orient="vert" sz="quarter" idx="16" hasCustomPrompt="1"/>
          </p:nvPr>
        </p:nvSpPr>
        <p:spPr>
          <a:xfrm>
            <a:off x="3264337" y="4934546"/>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cxnSp>
        <p:nvCxnSpPr>
          <p:cNvPr id="31" name="Straight Connector 30"/>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2"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3"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4"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2"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283627768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4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0"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55182936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8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4"/>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0" y="-6229"/>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622341336"/>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6 Image Grid">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3999"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4"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0"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4"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3"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0"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4132860008"/>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Moodboard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a:off x="3962400" y="0"/>
            <a:ext cx="8229600"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9FBB2AA4-CAB2-4113-B116-B70BC63BE1E5}"/>
              </a:ext>
            </a:extLst>
          </p:cNvPr>
          <p:cNvSpPr>
            <a:spLocks noGrp="1"/>
          </p:cNvSpPr>
          <p:nvPr>
            <p:ph type="pic" sz="quarter" idx="14" hasCustomPrompt="1"/>
          </p:nvPr>
        </p:nvSpPr>
        <p:spPr>
          <a:xfrm>
            <a:off x="7969250" y="3302001"/>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5577974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Moodboard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2">
            <a:extLst>
              <a:ext uri="{FF2B5EF4-FFF2-40B4-BE49-F238E27FC236}">
                <a16:creationId xmlns:a16="http://schemas.microsoft.com/office/drawing/2014/main" id="{DE6E8E49-60FD-4F33-8CA3-E3C81323F7C1}"/>
              </a:ext>
            </a:extLst>
          </p:cNvPr>
          <p:cNvSpPr>
            <a:spLocks noGrp="1"/>
          </p:cNvSpPr>
          <p:nvPr>
            <p:ph type="pic" sz="quarter" idx="12" hasCustomPrompt="1"/>
          </p:nvPr>
        </p:nvSpPr>
        <p:spPr>
          <a:xfrm>
            <a:off x="3968750" y="0"/>
            <a:ext cx="400050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87789829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Moodboard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2222499"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6223000" y="3302000"/>
            <a:ext cx="596900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CF53690A-1F6C-44C1-AD47-9817A1727D24}"/>
              </a:ext>
            </a:extLst>
          </p:cNvPr>
          <p:cNvSpPr>
            <a:spLocks noGrp="1"/>
          </p:cNvSpPr>
          <p:nvPr>
            <p:ph type="pic" sz="quarter" idx="14" hasCustomPrompt="1"/>
          </p:nvPr>
        </p:nvSpPr>
        <p:spPr>
          <a:xfrm>
            <a:off x="2222500" y="1"/>
            <a:ext cx="4009232" cy="1523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7" name="Picture Placeholder 2">
            <a:extLst>
              <a:ext uri="{FF2B5EF4-FFF2-40B4-BE49-F238E27FC236}">
                <a16:creationId xmlns:a16="http://schemas.microsoft.com/office/drawing/2014/main" id="{E2CA7477-3674-473F-BBE4-C4D24A52BF07}"/>
              </a:ext>
            </a:extLst>
          </p:cNvPr>
          <p:cNvSpPr>
            <a:spLocks noGrp="1"/>
          </p:cNvSpPr>
          <p:nvPr>
            <p:ph type="pic" sz="quarter" idx="15" hasCustomPrompt="1"/>
          </p:nvPr>
        </p:nvSpPr>
        <p:spPr>
          <a:xfrm>
            <a:off x="2222500" y="1524001"/>
            <a:ext cx="2000250"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1" name="Picture Placeholder 2">
            <a:extLst>
              <a:ext uri="{FF2B5EF4-FFF2-40B4-BE49-F238E27FC236}">
                <a16:creationId xmlns:a16="http://schemas.microsoft.com/office/drawing/2014/main" id="{10B85CCA-21DA-476D-A63C-8B461ABF45FF}"/>
              </a:ext>
            </a:extLst>
          </p:cNvPr>
          <p:cNvSpPr>
            <a:spLocks noGrp="1"/>
          </p:cNvSpPr>
          <p:nvPr>
            <p:ph type="pic" sz="quarter" idx="16" hasCustomPrompt="1"/>
          </p:nvPr>
        </p:nvSpPr>
        <p:spPr>
          <a:xfrm>
            <a:off x="4222750" y="1524001"/>
            <a:ext cx="2008982"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2">
            <a:extLst>
              <a:ext uri="{FF2B5EF4-FFF2-40B4-BE49-F238E27FC236}">
                <a16:creationId xmlns:a16="http://schemas.microsoft.com/office/drawing/2014/main" id="{FD1063D3-600C-441E-865E-9FCF37728AB4}"/>
              </a:ext>
            </a:extLst>
          </p:cNvPr>
          <p:cNvSpPr>
            <a:spLocks noGrp="1"/>
          </p:cNvSpPr>
          <p:nvPr>
            <p:ph type="pic" sz="quarter" idx="17" hasCustomPrompt="1"/>
          </p:nvPr>
        </p:nvSpPr>
        <p:spPr>
          <a:xfrm>
            <a:off x="4222750" y="3302000"/>
            <a:ext cx="2000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2">
            <a:extLst>
              <a:ext uri="{FF2B5EF4-FFF2-40B4-BE49-F238E27FC236}">
                <a16:creationId xmlns:a16="http://schemas.microsoft.com/office/drawing/2014/main" id="{C66802BA-0B83-4B90-BD54-2E430CE6EEAE}"/>
              </a:ext>
            </a:extLst>
          </p:cNvPr>
          <p:cNvSpPr>
            <a:spLocks noGrp="1"/>
          </p:cNvSpPr>
          <p:nvPr>
            <p:ph type="pic" sz="quarter" idx="19" hasCustomPrompt="1"/>
          </p:nvPr>
        </p:nvSpPr>
        <p:spPr>
          <a:xfrm>
            <a:off x="8198070" y="1"/>
            <a:ext cx="3993931"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2">
            <a:extLst>
              <a:ext uri="{FF2B5EF4-FFF2-40B4-BE49-F238E27FC236}">
                <a16:creationId xmlns:a16="http://schemas.microsoft.com/office/drawing/2014/main" id="{90A8A97D-85B0-4521-805A-F1AB4F14EB99}"/>
              </a:ext>
            </a:extLst>
          </p:cNvPr>
          <p:cNvSpPr>
            <a:spLocks noGrp="1"/>
          </p:cNvSpPr>
          <p:nvPr>
            <p:ph type="pic" sz="quarter" idx="20" hasCustomPrompt="1"/>
          </p:nvPr>
        </p:nvSpPr>
        <p:spPr>
          <a:xfrm>
            <a:off x="6233948" y="0"/>
            <a:ext cx="1965566"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79519677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eam Bios (1)">
    <p:bg>
      <p:bgPr>
        <a:solidFill>
          <a:schemeClr val="bg1"/>
        </a:solidFill>
        <a:effectLst/>
      </p:bgPr>
    </p:bg>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21A59862-146E-4711-BB7A-F4F793E697AD}"/>
              </a:ext>
            </a:extLst>
          </p:cNvPr>
          <p:cNvSpPr>
            <a:spLocks noGrp="1"/>
          </p:cNvSpPr>
          <p:nvPr>
            <p:ph type="pic" sz="quarter" idx="112" hasCustomPrompt="1"/>
          </p:nvPr>
        </p:nvSpPr>
        <p:spPr>
          <a:xfrm>
            <a:off x="7188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 name="Title 2">
            <a:extLst>
              <a:ext uri="{FF2B5EF4-FFF2-40B4-BE49-F238E27FC236}">
                <a16:creationId xmlns:a16="http://schemas.microsoft.com/office/drawing/2014/main" id="{6C4A5E8C-1B4D-43A0-A404-A91690491669}"/>
              </a:ext>
            </a:extLst>
          </p:cNvPr>
          <p:cNvSpPr>
            <a:spLocks noGrp="1"/>
          </p:cNvSpPr>
          <p:nvPr>
            <p:ph type="title" hasCustomPrompt="1"/>
          </p:nvPr>
        </p:nvSpPr>
        <p:spPr/>
        <p:txBody>
          <a:bodyPr/>
          <a:lstStyle>
            <a:lvl1pPr>
              <a:defRPr/>
            </a:lvl1pPr>
          </a:lstStyle>
          <a:p>
            <a:r>
              <a:rPr lang="en-US"/>
              <a:t>Meet Our Team</a:t>
            </a:r>
          </a:p>
        </p:txBody>
      </p:sp>
      <p:sp>
        <p:nvSpPr>
          <p:cNvPr id="31" name="Text Placeholder 3">
            <a:extLst>
              <a:ext uri="{FF2B5EF4-FFF2-40B4-BE49-F238E27FC236}">
                <a16:creationId xmlns:a16="http://schemas.microsoft.com/office/drawing/2014/main" id="{0F7F5DBC-BCDA-466B-916F-42138A42948E}"/>
              </a:ext>
            </a:extLst>
          </p:cNvPr>
          <p:cNvSpPr>
            <a:spLocks noGrp="1"/>
          </p:cNvSpPr>
          <p:nvPr>
            <p:ph type="body" sz="quarter" idx="15" hasCustomPrompt="1"/>
          </p:nvPr>
        </p:nvSpPr>
        <p:spPr>
          <a:xfrm>
            <a:off x="2479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3" name="Text Placeholder 3">
            <a:extLst>
              <a:ext uri="{FF2B5EF4-FFF2-40B4-BE49-F238E27FC236}">
                <a16:creationId xmlns:a16="http://schemas.microsoft.com/office/drawing/2014/main" id="{A1456C2F-3D6D-4062-99D2-35C39EADAFBD}"/>
              </a:ext>
            </a:extLst>
          </p:cNvPr>
          <p:cNvSpPr>
            <a:spLocks noGrp="1"/>
          </p:cNvSpPr>
          <p:nvPr>
            <p:ph type="body" sz="quarter" idx="140" hasCustomPrompt="1"/>
          </p:nvPr>
        </p:nvSpPr>
        <p:spPr>
          <a:xfrm>
            <a:off x="2479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5" name="Text Placeholder 3">
            <a:extLst>
              <a:ext uri="{FF2B5EF4-FFF2-40B4-BE49-F238E27FC236}">
                <a16:creationId xmlns:a16="http://schemas.microsoft.com/office/drawing/2014/main" id="{28DFDC03-BF3F-4800-9C01-B0948DB08BCF}"/>
              </a:ext>
            </a:extLst>
          </p:cNvPr>
          <p:cNvSpPr>
            <a:spLocks noGrp="1"/>
          </p:cNvSpPr>
          <p:nvPr>
            <p:ph type="body" sz="quarter" idx="141" hasCustomPrompt="1"/>
          </p:nvPr>
        </p:nvSpPr>
        <p:spPr>
          <a:xfrm>
            <a:off x="2479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5" name="Picture Placeholder 2">
            <a:extLst>
              <a:ext uri="{FF2B5EF4-FFF2-40B4-BE49-F238E27FC236}">
                <a16:creationId xmlns:a16="http://schemas.microsoft.com/office/drawing/2014/main" id="{052B1CB2-2040-4937-A96F-F2B08AE4531D}"/>
              </a:ext>
            </a:extLst>
          </p:cNvPr>
          <p:cNvSpPr>
            <a:spLocks noGrp="1"/>
          </p:cNvSpPr>
          <p:nvPr>
            <p:ph type="pic" sz="quarter" idx="142" hasCustomPrompt="1"/>
          </p:nvPr>
        </p:nvSpPr>
        <p:spPr>
          <a:xfrm>
            <a:off x="46939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Text Placeholder 3">
            <a:extLst>
              <a:ext uri="{FF2B5EF4-FFF2-40B4-BE49-F238E27FC236}">
                <a16:creationId xmlns:a16="http://schemas.microsoft.com/office/drawing/2014/main" id="{7EBEA374-9BC4-49DF-A9D8-E0334363237B}"/>
              </a:ext>
            </a:extLst>
          </p:cNvPr>
          <p:cNvSpPr>
            <a:spLocks noGrp="1"/>
          </p:cNvSpPr>
          <p:nvPr>
            <p:ph type="body" sz="quarter" idx="143" hasCustomPrompt="1"/>
          </p:nvPr>
        </p:nvSpPr>
        <p:spPr>
          <a:xfrm>
            <a:off x="42230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7" name="Text Placeholder 3">
            <a:extLst>
              <a:ext uri="{FF2B5EF4-FFF2-40B4-BE49-F238E27FC236}">
                <a16:creationId xmlns:a16="http://schemas.microsoft.com/office/drawing/2014/main" id="{71FCDFB2-E48B-49C8-BAE8-70F073994499}"/>
              </a:ext>
            </a:extLst>
          </p:cNvPr>
          <p:cNvSpPr>
            <a:spLocks noGrp="1"/>
          </p:cNvSpPr>
          <p:nvPr>
            <p:ph type="body" sz="quarter" idx="144" hasCustomPrompt="1"/>
          </p:nvPr>
        </p:nvSpPr>
        <p:spPr>
          <a:xfrm>
            <a:off x="42230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28" name="Text Placeholder 3">
            <a:extLst>
              <a:ext uri="{FF2B5EF4-FFF2-40B4-BE49-F238E27FC236}">
                <a16:creationId xmlns:a16="http://schemas.microsoft.com/office/drawing/2014/main" id="{B755E0ED-CF32-47C5-A4D5-F573806B5228}"/>
              </a:ext>
            </a:extLst>
          </p:cNvPr>
          <p:cNvSpPr>
            <a:spLocks noGrp="1"/>
          </p:cNvSpPr>
          <p:nvPr>
            <p:ph type="body" sz="quarter" idx="145" hasCustomPrompt="1"/>
          </p:nvPr>
        </p:nvSpPr>
        <p:spPr>
          <a:xfrm>
            <a:off x="42230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9" name="Picture Placeholder 2">
            <a:extLst>
              <a:ext uri="{FF2B5EF4-FFF2-40B4-BE49-F238E27FC236}">
                <a16:creationId xmlns:a16="http://schemas.microsoft.com/office/drawing/2014/main" id="{C7F14387-AE1C-4CAA-B1AC-9A701C927CA4}"/>
              </a:ext>
            </a:extLst>
          </p:cNvPr>
          <p:cNvSpPr>
            <a:spLocks noGrp="1"/>
          </p:cNvSpPr>
          <p:nvPr>
            <p:ph type="pic" sz="quarter" idx="146" hasCustomPrompt="1"/>
          </p:nvPr>
        </p:nvSpPr>
        <p:spPr>
          <a:xfrm>
            <a:off x="8683984"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0" name="Text Placeholder 3">
            <a:extLst>
              <a:ext uri="{FF2B5EF4-FFF2-40B4-BE49-F238E27FC236}">
                <a16:creationId xmlns:a16="http://schemas.microsoft.com/office/drawing/2014/main" id="{3A3EE3C0-BD24-400E-A059-B7B553D6DAFC}"/>
              </a:ext>
            </a:extLst>
          </p:cNvPr>
          <p:cNvSpPr>
            <a:spLocks noGrp="1"/>
          </p:cNvSpPr>
          <p:nvPr>
            <p:ph type="body" sz="quarter" idx="147" hasCustomPrompt="1"/>
          </p:nvPr>
        </p:nvSpPr>
        <p:spPr>
          <a:xfrm>
            <a:off x="8213092" y="4817723"/>
            <a:ext cx="3724565" cy="264818"/>
          </a:xfrm>
          <a:prstGeom prst="rect">
            <a:avLst/>
          </a:prstGeom>
        </p:spPr>
        <p:txBody>
          <a:bodyPr lIns="0" tIns="0" rIns="0" bIns="0" anchor="b"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2" name="Text Placeholder 3">
            <a:extLst>
              <a:ext uri="{FF2B5EF4-FFF2-40B4-BE49-F238E27FC236}">
                <a16:creationId xmlns:a16="http://schemas.microsoft.com/office/drawing/2014/main" id="{71D1BDAD-323C-430A-A57C-D82214010DEB}"/>
              </a:ext>
            </a:extLst>
          </p:cNvPr>
          <p:cNvSpPr>
            <a:spLocks noGrp="1"/>
          </p:cNvSpPr>
          <p:nvPr>
            <p:ph type="body" sz="quarter" idx="148" hasCustomPrompt="1"/>
          </p:nvPr>
        </p:nvSpPr>
        <p:spPr>
          <a:xfrm>
            <a:off x="8213091"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4" name="Text Placeholder 3">
            <a:extLst>
              <a:ext uri="{FF2B5EF4-FFF2-40B4-BE49-F238E27FC236}">
                <a16:creationId xmlns:a16="http://schemas.microsoft.com/office/drawing/2014/main" id="{C9F8A8BE-11B7-4454-8EED-81C1BDED3804}"/>
              </a:ext>
            </a:extLst>
          </p:cNvPr>
          <p:cNvSpPr>
            <a:spLocks noGrp="1"/>
          </p:cNvSpPr>
          <p:nvPr>
            <p:ph type="body" sz="quarter" idx="149" hasCustomPrompt="1"/>
          </p:nvPr>
        </p:nvSpPr>
        <p:spPr>
          <a:xfrm>
            <a:off x="8213091"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2161100294"/>
      </p:ext>
    </p:extLst>
  </p:cSld>
  <p:clrMapOvr>
    <a:masterClrMapping/>
  </p:clrMapOvr>
  <p:extLst>
    <p:ext uri="{DCECCB84-F9BA-43D5-87BE-67443E8EF086}">
      <p15:sldGuideLst xmlns:p15="http://schemas.microsoft.com/office/powerpoint/2012/main"/>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eam Bios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4AB1-E72B-40A1-A071-B131475DC381}"/>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33" name="Text Placeholder 3">
            <a:extLst>
              <a:ext uri="{FF2B5EF4-FFF2-40B4-BE49-F238E27FC236}">
                <a16:creationId xmlns:a16="http://schemas.microsoft.com/office/drawing/2014/main" id="{43E79498-AB5F-4F90-A21B-970C366B36D3}"/>
              </a:ext>
            </a:extLst>
          </p:cNvPr>
          <p:cNvSpPr>
            <a:spLocks noGrp="1"/>
          </p:cNvSpPr>
          <p:nvPr>
            <p:ph type="body" sz="quarter" idx="144" hasCustomPrompt="1"/>
          </p:nvPr>
        </p:nvSpPr>
        <p:spPr>
          <a:xfrm>
            <a:off x="24614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3" name="Picture Placeholder 2">
            <a:extLst>
              <a:ext uri="{FF2B5EF4-FFF2-40B4-BE49-F238E27FC236}">
                <a16:creationId xmlns:a16="http://schemas.microsoft.com/office/drawing/2014/main" id="{43B7269E-91F3-430C-BDE3-C066AAC33537}"/>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Picture Placeholder 2">
            <a:extLst>
              <a:ext uri="{FF2B5EF4-FFF2-40B4-BE49-F238E27FC236}">
                <a16:creationId xmlns:a16="http://schemas.microsoft.com/office/drawing/2014/main" id="{31F530FC-993C-4FEB-A579-4540581D702A}"/>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7" name="Picture Placeholder 2">
            <a:extLst>
              <a:ext uri="{FF2B5EF4-FFF2-40B4-BE49-F238E27FC236}">
                <a16:creationId xmlns:a16="http://schemas.microsoft.com/office/drawing/2014/main" id="{E1D22195-C701-467E-A72C-5343C94ECCD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6" name="Picture Placeholder 2">
            <a:extLst>
              <a:ext uri="{FF2B5EF4-FFF2-40B4-BE49-F238E27FC236}">
                <a16:creationId xmlns:a16="http://schemas.microsoft.com/office/drawing/2014/main" id="{FAA5187F-586C-4087-A723-C52F68681377}"/>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7" name="Picture Placeholder 2">
            <a:extLst>
              <a:ext uri="{FF2B5EF4-FFF2-40B4-BE49-F238E27FC236}">
                <a16:creationId xmlns:a16="http://schemas.microsoft.com/office/drawing/2014/main" id="{A73C5594-3C22-43F3-9B11-5CDFA05E8F2A}"/>
              </a:ext>
            </a:extLst>
          </p:cNvPr>
          <p:cNvSpPr>
            <a:spLocks noGrp="1"/>
          </p:cNvSpPr>
          <p:nvPr>
            <p:ph type="pic" sz="quarter" idx="136" hasCustomPrompt="1"/>
          </p:nvPr>
        </p:nvSpPr>
        <p:spPr>
          <a:xfrm>
            <a:off x="821155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8" name="Picture Placeholder 2">
            <a:extLst>
              <a:ext uri="{FF2B5EF4-FFF2-40B4-BE49-F238E27FC236}">
                <a16:creationId xmlns:a16="http://schemas.microsoft.com/office/drawing/2014/main" id="{23B85D1A-C316-4CD0-9E1A-917916E2A1D9}"/>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9" name="Text Placeholder 3">
            <a:extLst>
              <a:ext uri="{FF2B5EF4-FFF2-40B4-BE49-F238E27FC236}">
                <a16:creationId xmlns:a16="http://schemas.microsoft.com/office/drawing/2014/main" id="{25B4EE7B-1977-4118-BBB0-D9E290AE5F61}"/>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24901EB5-9F47-418F-8831-6BB42E3EFB6E}"/>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1" name="Text Placeholder 3">
            <a:extLst>
              <a:ext uri="{FF2B5EF4-FFF2-40B4-BE49-F238E27FC236}">
                <a16:creationId xmlns:a16="http://schemas.microsoft.com/office/drawing/2014/main" id="{20BC6A4D-4D80-4BD0-8E2A-340EA1DE9410}"/>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2" name="Text Placeholder 3">
            <a:extLst>
              <a:ext uri="{FF2B5EF4-FFF2-40B4-BE49-F238E27FC236}">
                <a16:creationId xmlns:a16="http://schemas.microsoft.com/office/drawing/2014/main" id="{EC3E5D4E-92E0-47F7-85C5-0CA24FDF4EA9}"/>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3" name="Text Placeholder 3">
            <a:extLst>
              <a:ext uri="{FF2B5EF4-FFF2-40B4-BE49-F238E27FC236}">
                <a16:creationId xmlns:a16="http://schemas.microsoft.com/office/drawing/2014/main" id="{161826C5-1724-488B-9124-5C61767ED4F2}"/>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4" name="Text Placeholder 3">
            <a:extLst>
              <a:ext uri="{FF2B5EF4-FFF2-40B4-BE49-F238E27FC236}">
                <a16:creationId xmlns:a16="http://schemas.microsoft.com/office/drawing/2014/main" id="{815911A8-F5AE-4D4C-A25C-1EDA6E9CE3ED}"/>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5" name="Text Placeholder 3">
            <a:extLst>
              <a:ext uri="{FF2B5EF4-FFF2-40B4-BE49-F238E27FC236}">
                <a16:creationId xmlns:a16="http://schemas.microsoft.com/office/drawing/2014/main" id="{D1EC7D68-81A6-455D-8414-18E83053AE67}"/>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6" name="Text Placeholder 3">
            <a:extLst>
              <a:ext uri="{FF2B5EF4-FFF2-40B4-BE49-F238E27FC236}">
                <a16:creationId xmlns:a16="http://schemas.microsoft.com/office/drawing/2014/main" id="{70C1CCFB-1F73-4FEB-A44F-1B4E94937A94}"/>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7" name="Text Placeholder 3">
            <a:extLst>
              <a:ext uri="{FF2B5EF4-FFF2-40B4-BE49-F238E27FC236}">
                <a16:creationId xmlns:a16="http://schemas.microsoft.com/office/drawing/2014/main" id="{90CAA4C4-2A95-46FA-B1A6-3A8290C9D1DF}"/>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8" name="Text Placeholder 3">
            <a:extLst>
              <a:ext uri="{FF2B5EF4-FFF2-40B4-BE49-F238E27FC236}">
                <a16:creationId xmlns:a16="http://schemas.microsoft.com/office/drawing/2014/main" id="{9F8585C8-90EC-4BA3-9D8B-09429CCBF9E4}"/>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9" name="Text Placeholder 3">
            <a:extLst>
              <a:ext uri="{FF2B5EF4-FFF2-40B4-BE49-F238E27FC236}">
                <a16:creationId xmlns:a16="http://schemas.microsoft.com/office/drawing/2014/main" id="{70000B5C-8E62-4749-B99A-EB7A529E9834}"/>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60" name="Text Placeholder 3">
            <a:extLst>
              <a:ext uri="{FF2B5EF4-FFF2-40B4-BE49-F238E27FC236}">
                <a16:creationId xmlns:a16="http://schemas.microsoft.com/office/drawing/2014/main" id="{E49EBB81-4808-4681-934D-75287F9C650D}"/>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61" name="Text Placeholder 3">
            <a:extLst>
              <a:ext uri="{FF2B5EF4-FFF2-40B4-BE49-F238E27FC236}">
                <a16:creationId xmlns:a16="http://schemas.microsoft.com/office/drawing/2014/main" id="{37229A73-41D2-4406-8916-C5DFC80CF9AB}"/>
              </a:ext>
            </a:extLst>
          </p:cNvPr>
          <p:cNvSpPr>
            <a:spLocks noGrp="1"/>
          </p:cNvSpPr>
          <p:nvPr>
            <p:ph type="body" sz="quarter" idx="191" hasCustomPrompt="1"/>
          </p:nvPr>
        </p:nvSpPr>
        <p:spPr>
          <a:xfrm>
            <a:off x="223346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2" name="Text Placeholder 3">
            <a:extLst>
              <a:ext uri="{FF2B5EF4-FFF2-40B4-BE49-F238E27FC236}">
                <a16:creationId xmlns:a16="http://schemas.microsoft.com/office/drawing/2014/main" id="{A5257499-AAA9-41B5-BE04-6A2A1DE51E5F}"/>
              </a:ext>
            </a:extLst>
          </p:cNvPr>
          <p:cNvSpPr>
            <a:spLocks noGrp="1"/>
          </p:cNvSpPr>
          <p:nvPr>
            <p:ph type="body" sz="quarter" idx="192" hasCustomPrompt="1"/>
          </p:nvPr>
        </p:nvSpPr>
        <p:spPr>
          <a:xfrm>
            <a:off x="422886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3" name="Text Placeholder 3">
            <a:extLst>
              <a:ext uri="{FF2B5EF4-FFF2-40B4-BE49-F238E27FC236}">
                <a16:creationId xmlns:a16="http://schemas.microsoft.com/office/drawing/2014/main" id="{A8A5D045-37FB-4D43-99E9-DD2AFE4AE2D7}"/>
              </a:ext>
            </a:extLst>
          </p:cNvPr>
          <p:cNvSpPr>
            <a:spLocks noGrp="1"/>
          </p:cNvSpPr>
          <p:nvPr>
            <p:ph type="body" sz="quarter" idx="193" hasCustomPrompt="1"/>
          </p:nvPr>
        </p:nvSpPr>
        <p:spPr>
          <a:xfrm>
            <a:off x="6210300" y="3960519"/>
            <a:ext cx="1767182"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4" name="Text Placeholder 3">
            <a:extLst>
              <a:ext uri="{FF2B5EF4-FFF2-40B4-BE49-F238E27FC236}">
                <a16:creationId xmlns:a16="http://schemas.microsoft.com/office/drawing/2014/main" id="{D9829DF1-F723-44AF-8C0C-9A46CF90945D}"/>
              </a:ext>
            </a:extLst>
          </p:cNvPr>
          <p:cNvSpPr>
            <a:spLocks noGrp="1"/>
          </p:cNvSpPr>
          <p:nvPr>
            <p:ph type="body" sz="quarter" idx="194" hasCustomPrompt="1"/>
          </p:nvPr>
        </p:nvSpPr>
        <p:spPr>
          <a:xfrm>
            <a:off x="821155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5" name="Text Placeholder 3">
            <a:extLst>
              <a:ext uri="{FF2B5EF4-FFF2-40B4-BE49-F238E27FC236}">
                <a16:creationId xmlns:a16="http://schemas.microsoft.com/office/drawing/2014/main" id="{6229ED4C-CBA0-40D1-BC7D-283488FC9360}"/>
              </a:ext>
            </a:extLst>
          </p:cNvPr>
          <p:cNvSpPr>
            <a:spLocks noGrp="1"/>
          </p:cNvSpPr>
          <p:nvPr>
            <p:ph type="body" sz="quarter" idx="195" hasCustomPrompt="1"/>
          </p:nvPr>
        </p:nvSpPr>
        <p:spPr>
          <a:xfrm>
            <a:off x="10194357"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2052618594"/>
      </p:ext>
    </p:extLst>
  </p:cSld>
  <p:clrMapOvr>
    <a:masterClrMapping/>
  </p:clrMapOvr>
  <p:extLst>
    <p:ext uri="{DCECCB84-F9BA-43D5-87BE-67443E8EF086}">
      <p15:sldGuideLst xmlns:p15="http://schemas.microsoft.com/office/powerpoint/2012/main"/>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eam Bios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E16B-29CD-4A82-9781-08D0FE3ADFE4}"/>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81" name="Picture Placeholder 2">
            <a:extLst>
              <a:ext uri="{FF2B5EF4-FFF2-40B4-BE49-F238E27FC236}">
                <a16:creationId xmlns:a16="http://schemas.microsoft.com/office/drawing/2014/main" id="{DFF2A5C5-EBFE-4FF7-A9F4-8362B4EA606A}"/>
              </a:ext>
            </a:extLst>
          </p:cNvPr>
          <p:cNvSpPr>
            <a:spLocks noGrp="1"/>
          </p:cNvSpPr>
          <p:nvPr>
            <p:ph type="pic" sz="quarter" idx="191" hasCustomPrompt="1"/>
          </p:nvPr>
        </p:nvSpPr>
        <p:spPr>
          <a:xfrm>
            <a:off x="254001"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4" name="Picture Placeholder 2">
            <a:extLst>
              <a:ext uri="{FF2B5EF4-FFF2-40B4-BE49-F238E27FC236}">
                <a16:creationId xmlns:a16="http://schemas.microsoft.com/office/drawing/2014/main" id="{89C019DC-6711-46D7-97BB-70D4001E2BB6}"/>
              </a:ext>
            </a:extLst>
          </p:cNvPr>
          <p:cNvSpPr>
            <a:spLocks noGrp="1"/>
          </p:cNvSpPr>
          <p:nvPr>
            <p:ph type="pic" sz="quarter" idx="192" hasCustomPrompt="1"/>
          </p:nvPr>
        </p:nvSpPr>
        <p:spPr>
          <a:xfrm>
            <a:off x="101867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5" name="Picture Placeholder 2">
            <a:extLst>
              <a:ext uri="{FF2B5EF4-FFF2-40B4-BE49-F238E27FC236}">
                <a16:creationId xmlns:a16="http://schemas.microsoft.com/office/drawing/2014/main" id="{50AE8324-C582-4054-85F9-07B1B7FD4952}"/>
              </a:ext>
            </a:extLst>
          </p:cNvPr>
          <p:cNvSpPr>
            <a:spLocks noGrp="1"/>
          </p:cNvSpPr>
          <p:nvPr>
            <p:ph type="pic" sz="quarter" idx="193" hasCustomPrompt="1"/>
          </p:nvPr>
        </p:nvSpPr>
        <p:spPr>
          <a:xfrm>
            <a:off x="22438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6" name="Picture Placeholder 2">
            <a:extLst>
              <a:ext uri="{FF2B5EF4-FFF2-40B4-BE49-F238E27FC236}">
                <a16:creationId xmlns:a16="http://schemas.microsoft.com/office/drawing/2014/main" id="{356839A4-7742-403D-A410-2EF2FDF2E5E4}"/>
              </a:ext>
            </a:extLst>
          </p:cNvPr>
          <p:cNvSpPr>
            <a:spLocks noGrp="1"/>
          </p:cNvSpPr>
          <p:nvPr>
            <p:ph type="pic" sz="quarter" idx="194" hasCustomPrompt="1"/>
          </p:nvPr>
        </p:nvSpPr>
        <p:spPr>
          <a:xfrm>
            <a:off x="423367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7" name="Picture Placeholder 2">
            <a:extLst>
              <a:ext uri="{FF2B5EF4-FFF2-40B4-BE49-F238E27FC236}">
                <a16:creationId xmlns:a16="http://schemas.microsoft.com/office/drawing/2014/main" id="{A5675F24-7734-4280-B13C-D71AB86AA772}"/>
              </a:ext>
            </a:extLst>
          </p:cNvPr>
          <p:cNvSpPr>
            <a:spLocks noGrp="1"/>
          </p:cNvSpPr>
          <p:nvPr>
            <p:ph type="pic" sz="quarter" idx="195" hasCustomPrompt="1"/>
          </p:nvPr>
        </p:nvSpPr>
        <p:spPr>
          <a:xfrm>
            <a:off x="821155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8" name="Picture Placeholder 2">
            <a:extLst>
              <a:ext uri="{FF2B5EF4-FFF2-40B4-BE49-F238E27FC236}">
                <a16:creationId xmlns:a16="http://schemas.microsoft.com/office/drawing/2014/main" id="{DF342F05-C443-471F-BC98-BF49646B3628}"/>
              </a:ext>
            </a:extLst>
          </p:cNvPr>
          <p:cNvSpPr>
            <a:spLocks noGrp="1"/>
          </p:cNvSpPr>
          <p:nvPr>
            <p:ph type="pic" sz="quarter" idx="196" hasCustomPrompt="1"/>
          </p:nvPr>
        </p:nvSpPr>
        <p:spPr>
          <a:xfrm>
            <a:off x="6223508"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9" name="Text Placeholder 3">
            <a:extLst>
              <a:ext uri="{FF2B5EF4-FFF2-40B4-BE49-F238E27FC236}">
                <a16:creationId xmlns:a16="http://schemas.microsoft.com/office/drawing/2014/main" id="{80610C0A-163B-4F06-BCF5-99F9E35A3789}"/>
              </a:ext>
            </a:extLst>
          </p:cNvPr>
          <p:cNvSpPr>
            <a:spLocks noGrp="1"/>
          </p:cNvSpPr>
          <p:nvPr>
            <p:ph type="body" sz="quarter" idx="197" hasCustomPrompt="1"/>
          </p:nvPr>
        </p:nvSpPr>
        <p:spPr>
          <a:xfrm>
            <a:off x="263277" y="5762038"/>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0" name="Text Placeholder 3">
            <a:extLst>
              <a:ext uri="{FF2B5EF4-FFF2-40B4-BE49-F238E27FC236}">
                <a16:creationId xmlns:a16="http://schemas.microsoft.com/office/drawing/2014/main" id="{D316A83D-077C-4D81-B24C-F063D2D7F92C}"/>
              </a:ext>
            </a:extLst>
          </p:cNvPr>
          <p:cNvSpPr>
            <a:spLocks noGrp="1"/>
          </p:cNvSpPr>
          <p:nvPr>
            <p:ph type="body" sz="quarter" idx="198" hasCustomPrompt="1"/>
          </p:nvPr>
        </p:nvSpPr>
        <p:spPr>
          <a:xfrm>
            <a:off x="264771" y="5950491"/>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1" name="Text Placeholder 3">
            <a:extLst>
              <a:ext uri="{FF2B5EF4-FFF2-40B4-BE49-F238E27FC236}">
                <a16:creationId xmlns:a16="http://schemas.microsoft.com/office/drawing/2014/main" id="{DD11DAD3-0043-4111-8ED7-B1ABBE93B281}"/>
              </a:ext>
            </a:extLst>
          </p:cNvPr>
          <p:cNvSpPr>
            <a:spLocks noGrp="1"/>
          </p:cNvSpPr>
          <p:nvPr>
            <p:ph type="body" sz="quarter" idx="199" hasCustomPrompt="1"/>
          </p:nvPr>
        </p:nvSpPr>
        <p:spPr>
          <a:xfrm>
            <a:off x="2225989" y="5762038"/>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2" name="Text Placeholder 3">
            <a:extLst>
              <a:ext uri="{FF2B5EF4-FFF2-40B4-BE49-F238E27FC236}">
                <a16:creationId xmlns:a16="http://schemas.microsoft.com/office/drawing/2014/main" id="{6A3A5A8E-90A3-4FF9-9313-A86C30205831}"/>
              </a:ext>
            </a:extLst>
          </p:cNvPr>
          <p:cNvSpPr>
            <a:spLocks noGrp="1"/>
          </p:cNvSpPr>
          <p:nvPr>
            <p:ph type="body" sz="quarter" idx="200" hasCustomPrompt="1"/>
          </p:nvPr>
        </p:nvSpPr>
        <p:spPr>
          <a:xfrm>
            <a:off x="2225842" y="5950491"/>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3" name="Text Placeholder 3">
            <a:extLst>
              <a:ext uri="{FF2B5EF4-FFF2-40B4-BE49-F238E27FC236}">
                <a16:creationId xmlns:a16="http://schemas.microsoft.com/office/drawing/2014/main" id="{C3802409-B568-4C8F-90A7-6FFD573D8618}"/>
              </a:ext>
            </a:extLst>
          </p:cNvPr>
          <p:cNvSpPr>
            <a:spLocks noGrp="1"/>
          </p:cNvSpPr>
          <p:nvPr>
            <p:ph type="body" sz="quarter" idx="201" hasCustomPrompt="1"/>
          </p:nvPr>
        </p:nvSpPr>
        <p:spPr>
          <a:xfrm>
            <a:off x="4221629" y="5762038"/>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4" name="Text Placeholder 3">
            <a:extLst>
              <a:ext uri="{FF2B5EF4-FFF2-40B4-BE49-F238E27FC236}">
                <a16:creationId xmlns:a16="http://schemas.microsoft.com/office/drawing/2014/main" id="{36F58000-2A3A-4468-BE41-E3AEBCF59FAB}"/>
              </a:ext>
            </a:extLst>
          </p:cNvPr>
          <p:cNvSpPr>
            <a:spLocks noGrp="1"/>
          </p:cNvSpPr>
          <p:nvPr>
            <p:ph type="body" sz="quarter" idx="202" hasCustomPrompt="1"/>
          </p:nvPr>
        </p:nvSpPr>
        <p:spPr>
          <a:xfrm>
            <a:off x="4221480" y="5950491"/>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5" name="Text Placeholder 3">
            <a:extLst>
              <a:ext uri="{FF2B5EF4-FFF2-40B4-BE49-F238E27FC236}">
                <a16:creationId xmlns:a16="http://schemas.microsoft.com/office/drawing/2014/main" id="{62D1294D-36BC-4EAC-B1AE-6D3293201B47}"/>
              </a:ext>
            </a:extLst>
          </p:cNvPr>
          <p:cNvSpPr>
            <a:spLocks noGrp="1"/>
          </p:cNvSpPr>
          <p:nvPr>
            <p:ph type="body" sz="quarter" idx="203" hasCustomPrompt="1"/>
          </p:nvPr>
        </p:nvSpPr>
        <p:spPr>
          <a:xfrm>
            <a:off x="6210453" y="5762038"/>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6" name="Text Placeholder 3">
            <a:extLst>
              <a:ext uri="{FF2B5EF4-FFF2-40B4-BE49-F238E27FC236}">
                <a16:creationId xmlns:a16="http://schemas.microsoft.com/office/drawing/2014/main" id="{39F17D3F-6C8B-4E1E-A135-199D2264CD23}"/>
              </a:ext>
            </a:extLst>
          </p:cNvPr>
          <p:cNvSpPr>
            <a:spLocks noGrp="1"/>
          </p:cNvSpPr>
          <p:nvPr>
            <p:ph type="body" sz="quarter" idx="204" hasCustomPrompt="1"/>
          </p:nvPr>
        </p:nvSpPr>
        <p:spPr>
          <a:xfrm>
            <a:off x="6210299" y="5950491"/>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7" name="Text Placeholder 3">
            <a:extLst>
              <a:ext uri="{FF2B5EF4-FFF2-40B4-BE49-F238E27FC236}">
                <a16:creationId xmlns:a16="http://schemas.microsoft.com/office/drawing/2014/main" id="{A4F03293-1B1F-4F37-BC3A-F434E0504764}"/>
              </a:ext>
            </a:extLst>
          </p:cNvPr>
          <p:cNvSpPr>
            <a:spLocks noGrp="1"/>
          </p:cNvSpPr>
          <p:nvPr>
            <p:ph type="body" sz="quarter" idx="205" hasCustomPrompt="1"/>
          </p:nvPr>
        </p:nvSpPr>
        <p:spPr>
          <a:xfrm>
            <a:off x="8211552" y="5759312"/>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8" name="Text Placeholder 3">
            <a:extLst>
              <a:ext uri="{FF2B5EF4-FFF2-40B4-BE49-F238E27FC236}">
                <a16:creationId xmlns:a16="http://schemas.microsoft.com/office/drawing/2014/main" id="{A2BC1D34-869B-49C5-B9B9-6699D2429E3D}"/>
              </a:ext>
            </a:extLst>
          </p:cNvPr>
          <p:cNvSpPr>
            <a:spLocks noGrp="1"/>
          </p:cNvSpPr>
          <p:nvPr>
            <p:ph type="body" sz="quarter" idx="206" hasCustomPrompt="1"/>
          </p:nvPr>
        </p:nvSpPr>
        <p:spPr>
          <a:xfrm>
            <a:off x="8211552" y="5950491"/>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9" name="Text Placeholder 3">
            <a:extLst>
              <a:ext uri="{FF2B5EF4-FFF2-40B4-BE49-F238E27FC236}">
                <a16:creationId xmlns:a16="http://schemas.microsoft.com/office/drawing/2014/main" id="{6E9FF79E-ECDF-401C-AB1B-715911210122}"/>
              </a:ext>
            </a:extLst>
          </p:cNvPr>
          <p:cNvSpPr>
            <a:spLocks noGrp="1"/>
          </p:cNvSpPr>
          <p:nvPr>
            <p:ph type="body" sz="quarter" idx="207" hasCustomPrompt="1"/>
          </p:nvPr>
        </p:nvSpPr>
        <p:spPr>
          <a:xfrm>
            <a:off x="10186736" y="5759312"/>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10" name="Text Placeholder 3">
            <a:extLst>
              <a:ext uri="{FF2B5EF4-FFF2-40B4-BE49-F238E27FC236}">
                <a16:creationId xmlns:a16="http://schemas.microsoft.com/office/drawing/2014/main" id="{9C016451-FF79-4B7B-B28A-51D5C01841EF}"/>
              </a:ext>
            </a:extLst>
          </p:cNvPr>
          <p:cNvSpPr>
            <a:spLocks noGrp="1"/>
          </p:cNvSpPr>
          <p:nvPr>
            <p:ph type="body" sz="quarter" idx="208" hasCustomPrompt="1"/>
          </p:nvPr>
        </p:nvSpPr>
        <p:spPr>
          <a:xfrm>
            <a:off x="10186736" y="5950491"/>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11" name="Picture Placeholder 2">
            <a:extLst>
              <a:ext uri="{FF2B5EF4-FFF2-40B4-BE49-F238E27FC236}">
                <a16:creationId xmlns:a16="http://schemas.microsoft.com/office/drawing/2014/main" id="{DBE35746-E352-47C0-A33B-EACDB5D2B62A}"/>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3" name="Picture Placeholder 2">
            <a:extLst>
              <a:ext uri="{FF2B5EF4-FFF2-40B4-BE49-F238E27FC236}">
                <a16:creationId xmlns:a16="http://schemas.microsoft.com/office/drawing/2014/main" id="{BAD361EA-2DC1-4EF9-A719-64919783228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4" name="Picture Placeholder 2">
            <a:extLst>
              <a:ext uri="{FF2B5EF4-FFF2-40B4-BE49-F238E27FC236}">
                <a16:creationId xmlns:a16="http://schemas.microsoft.com/office/drawing/2014/main" id="{02DB928C-6B47-42B8-B04B-E90D7E95D178}"/>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5" name="Picture Placeholder 2">
            <a:extLst>
              <a:ext uri="{FF2B5EF4-FFF2-40B4-BE49-F238E27FC236}">
                <a16:creationId xmlns:a16="http://schemas.microsoft.com/office/drawing/2014/main" id="{358F127C-4076-48CB-BEA3-2195B67FF9A9}"/>
              </a:ext>
            </a:extLst>
          </p:cNvPr>
          <p:cNvSpPr>
            <a:spLocks noGrp="1"/>
          </p:cNvSpPr>
          <p:nvPr>
            <p:ph type="pic" sz="quarter" idx="136" hasCustomPrompt="1"/>
          </p:nvPr>
        </p:nvSpPr>
        <p:spPr>
          <a:xfrm>
            <a:off x="8211552"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6" name="Picture Placeholder 2">
            <a:extLst>
              <a:ext uri="{FF2B5EF4-FFF2-40B4-BE49-F238E27FC236}">
                <a16:creationId xmlns:a16="http://schemas.microsoft.com/office/drawing/2014/main" id="{59BFCDCF-546C-4C55-8D77-CCD4D9E56CEF}"/>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29" name="Picture Placeholder 2">
            <a:extLst>
              <a:ext uri="{FF2B5EF4-FFF2-40B4-BE49-F238E27FC236}">
                <a16:creationId xmlns:a16="http://schemas.microsoft.com/office/drawing/2014/main" id="{255192A6-6A9F-4A65-9D43-5732CBA9DF10}"/>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9" name="Text Placeholder 3">
            <a:extLst>
              <a:ext uri="{FF2B5EF4-FFF2-40B4-BE49-F238E27FC236}">
                <a16:creationId xmlns:a16="http://schemas.microsoft.com/office/drawing/2014/main" id="{B0491286-EA4B-4F9B-854D-49BACA4514AB}"/>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0" name="Text Placeholder 3">
            <a:extLst>
              <a:ext uri="{FF2B5EF4-FFF2-40B4-BE49-F238E27FC236}">
                <a16:creationId xmlns:a16="http://schemas.microsoft.com/office/drawing/2014/main" id="{3CE64082-4E0D-4193-B63A-BA3B27CADDC4}"/>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1" name="Text Placeholder 3">
            <a:extLst>
              <a:ext uri="{FF2B5EF4-FFF2-40B4-BE49-F238E27FC236}">
                <a16:creationId xmlns:a16="http://schemas.microsoft.com/office/drawing/2014/main" id="{4E626972-7543-4295-A0FC-096ACF64AD3D}"/>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2" name="Text Placeholder 3">
            <a:extLst>
              <a:ext uri="{FF2B5EF4-FFF2-40B4-BE49-F238E27FC236}">
                <a16:creationId xmlns:a16="http://schemas.microsoft.com/office/drawing/2014/main" id="{DDF41D31-F54D-4477-8E85-1BFC61C6B2CE}"/>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3" name="Text Placeholder 3">
            <a:extLst>
              <a:ext uri="{FF2B5EF4-FFF2-40B4-BE49-F238E27FC236}">
                <a16:creationId xmlns:a16="http://schemas.microsoft.com/office/drawing/2014/main" id="{AAA35C83-2A85-4898-9C7C-F2B47C58CCC3}"/>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4" name="Text Placeholder 3">
            <a:extLst>
              <a:ext uri="{FF2B5EF4-FFF2-40B4-BE49-F238E27FC236}">
                <a16:creationId xmlns:a16="http://schemas.microsoft.com/office/drawing/2014/main" id="{23E1BE50-2D42-4A7E-BF88-B8027A106405}"/>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5" name="Text Placeholder 3">
            <a:extLst>
              <a:ext uri="{FF2B5EF4-FFF2-40B4-BE49-F238E27FC236}">
                <a16:creationId xmlns:a16="http://schemas.microsoft.com/office/drawing/2014/main" id="{6C6BDE0C-5F65-433A-801B-A1D21C738DDB}"/>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6" name="Text Placeholder 3">
            <a:extLst>
              <a:ext uri="{FF2B5EF4-FFF2-40B4-BE49-F238E27FC236}">
                <a16:creationId xmlns:a16="http://schemas.microsoft.com/office/drawing/2014/main" id="{790E077F-35A5-4A9E-8AEA-CE4247A7E262}"/>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7" name="Text Placeholder 3">
            <a:extLst>
              <a:ext uri="{FF2B5EF4-FFF2-40B4-BE49-F238E27FC236}">
                <a16:creationId xmlns:a16="http://schemas.microsoft.com/office/drawing/2014/main" id="{7805C9E9-4036-4396-B926-3D4C10934892}"/>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8" name="Text Placeholder 3">
            <a:extLst>
              <a:ext uri="{FF2B5EF4-FFF2-40B4-BE49-F238E27FC236}">
                <a16:creationId xmlns:a16="http://schemas.microsoft.com/office/drawing/2014/main" id="{DAB96AF8-88F2-41A8-87D1-F1A44D04995C}"/>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9" name="Text Placeholder 3">
            <a:extLst>
              <a:ext uri="{FF2B5EF4-FFF2-40B4-BE49-F238E27FC236}">
                <a16:creationId xmlns:a16="http://schemas.microsoft.com/office/drawing/2014/main" id="{C1950BD8-FA2E-4EAC-AC87-42C8ED411468}"/>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1CADC0B0-172C-46F7-BE92-0CCCEBBC5073}"/>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Tree>
    <p:extLst>
      <p:ext uri="{BB962C8B-B14F-4D97-AF65-F5344CB8AC3E}">
        <p14:creationId xmlns:p14="http://schemas.microsoft.com/office/powerpoint/2010/main" val="3155415444"/>
      </p:ext>
    </p:extLst>
  </p:cSld>
  <p:clrMapOvr>
    <a:masterClrMapping/>
  </p:clrMapOvr>
  <p:extLst>
    <p:ext uri="{DCECCB84-F9BA-43D5-87BE-67443E8EF086}">
      <p15:sldGuideLst xmlns:p15="http://schemas.microsoft.com/office/powerpoint/2012/main"/>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eam Bios (4)">
    <p:bg>
      <p:bgPr>
        <a:solidFill>
          <a:schemeClr val="bg1"/>
        </a:solidFill>
        <a:effectLst/>
      </p:bgPr>
    </p:bg>
    <p:spTree>
      <p:nvGrpSpPr>
        <p:cNvPr id="1" name=""/>
        <p:cNvGrpSpPr/>
        <p:nvPr/>
      </p:nvGrpSpPr>
      <p:grpSpPr>
        <a:xfrm>
          <a:off x="0" y="0"/>
          <a:ext cx="0" cy="0"/>
          <a:chOff x="0" y="0"/>
          <a:chExt cx="0" cy="0"/>
        </a:xfrm>
      </p:grpSpPr>
      <p:sp>
        <p:nvSpPr>
          <p:cNvPr id="61" name="Picture Placeholder 2">
            <a:extLst>
              <a:ext uri="{FF2B5EF4-FFF2-40B4-BE49-F238E27FC236}">
                <a16:creationId xmlns:a16="http://schemas.microsoft.com/office/drawing/2014/main" id="{3A9A6848-886D-4731-8F37-BF09BAB6633B}"/>
              </a:ext>
            </a:extLst>
          </p:cNvPr>
          <p:cNvSpPr>
            <a:spLocks noGrp="1"/>
          </p:cNvSpPr>
          <p:nvPr>
            <p:ph type="pic" sz="quarter" idx="212" hasCustomPrompt="1"/>
          </p:nvPr>
        </p:nvSpPr>
        <p:spPr>
          <a:xfrm>
            <a:off x="235346" y="25040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2" name="Picture Placeholder 2">
            <a:extLst>
              <a:ext uri="{FF2B5EF4-FFF2-40B4-BE49-F238E27FC236}">
                <a16:creationId xmlns:a16="http://schemas.microsoft.com/office/drawing/2014/main" id="{49B730F9-9BB8-4393-8342-9F2C53D1C5F2}"/>
              </a:ext>
            </a:extLst>
          </p:cNvPr>
          <p:cNvSpPr>
            <a:spLocks noGrp="1"/>
          </p:cNvSpPr>
          <p:nvPr>
            <p:ph type="pic" sz="quarter" idx="213" hasCustomPrompt="1"/>
          </p:nvPr>
        </p:nvSpPr>
        <p:spPr>
          <a:xfrm>
            <a:off x="1760750" y="25130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3" name="Picture Placeholder 2">
            <a:extLst>
              <a:ext uri="{FF2B5EF4-FFF2-40B4-BE49-F238E27FC236}">
                <a16:creationId xmlns:a16="http://schemas.microsoft.com/office/drawing/2014/main" id="{23E7A893-96E2-42CC-9E4F-40B52C16A76B}"/>
              </a:ext>
            </a:extLst>
          </p:cNvPr>
          <p:cNvSpPr>
            <a:spLocks noGrp="1"/>
          </p:cNvSpPr>
          <p:nvPr>
            <p:ph type="pic" sz="quarter" idx="214" hasCustomPrompt="1"/>
          </p:nvPr>
        </p:nvSpPr>
        <p:spPr>
          <a:xfrm>
            <a:off x="3286154" y="25220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4" name="Picture Placeholder 2">
            <a:extLst>
              <a:ext uri="{FF2B5EF4-FFF2-40B4-BE49-F238E27FC236}">
                <a16:creationId xmlns:a16="http://schemas.microsoft.com/office/drawing/2014/main" id="{03D83FD7-1846-4727-AB64-D552E80265E6}"/>
              </a:ext>
            </a:extLst>
          </p:cNvPr>
          <p:cNvSpPr>
            <a:spLocks noGrp="1"/>
          </p:cNvSpPr>
          <p:nvPr>
            <p:ph type="pic" sz="quarter" idx="215" hasCustomPrompt="1"/>
          </p:nvPr>
        </p:nvSpPr>
        <p:spPr>
          <a:xfrm>
            <a:off x="6336962" y="2531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5" name="Picture Placeholder 2">
            <a:extLst>
              <a:ext uri="{FF2B5EF4-FFF2-40B4-BE49-F238E27FC236}">
                <a16:creationId xmlns:a16="http://schemas.microsoft.com/office/drawing/2014/main" id="{53B8BBEC-9432-40BB-A8BD-A156E8317F9E}"/>
              </a:ext>
            </a:extLst>
          </p:cNvPr>
          <p:cNvSpPr>
            <a:spLocks noGrp="1"/>
          </p:cNvSpPr>
          <p:nvPr>
            <p:ph type="pic" sz="quarter" idx="216" hasCustomPrompt="1"/>
          </p:nvPr>
        </p:nvSpPr>
        <p:spPr>
          <a:xfrm>
            <a:off x="4811558" y="254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2" name="Picture Placeholder 2">
            <a:extLst>
              <a:ext uri="{FF2B5EF4-FFF2-40B4-BE49-F238E27FC236}">
                <a16:creationId xmlns:a16="http://schemas.microsoft.com/office/drawing/2014/main" id="{6D65B1DA-BD15-487A-8BBB-CFED7C43EF48}"/>
              </a:ext>
            </a:extLst>
          </p:cNvPr>
          <p:cNvSpPr>
            <a:spLocks noGrp="1"/>
          </p:cNvSpPr>
          <p:nvPr>
            <p:ph type="pic" sz="quarter" idx="223" hasCustomPrompt="1"/>
          </p:nvPr>
        </p:nvSpPr>
        <p:spPr>
          <a:xfrm>
            <a:off x="10913176" y="24771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3" name="Picture Placeholder 2">
            <a:extLst>
              <a:ext uri="{FF2B5EF4-FFF2-40B4-BE49-F238E27FC236}">
                <a16:creationId xmlns:a16="http://schemas.microsoft.com/office/drawing/2014/main" id="{F57D4FA9-5817-4C68-8BA8-3B17208E19E1}"/>
              </a:ext>
            </a:extLst>
          </p:cNvPr>
          <p:cNvSpPr>
            <a:spLocks noGrp="1"/>
          </p:cNvSpPr>
          <p:nvPr>
            <p:ph type="pic" sz="quarter" idx="224" hasCustomPrompt="1"/>
          </p:nvPr>
        </p:nvSpPr>
        <p:spPr>
          <a:xfrm>
            <a:off x="7862366" y="24861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4" name="Picture Placeholder 2">
            <a:extLst>
              <a:ext uri="{FF2B5EF4-FFF2-40B4-BE49-F238E27FC236}">
                <a16:creationId xmlns:a16="http://schemas.microsoft.com/office/drawing/2014/main" id="{2154713D-348C-491A-8AD1-03A33E1AC904}"/>
              </a:ext>
            </a:extLst>
          </p:cNvPr>
          <p:cNvSpPr>
            <a:spLocks noGrp="1"/>
          </p:cNvSpPr>
          <p:nvPr>
            <p:ph type="pic" sz="quarter" idx="225" hasCustomPrompt="1"/>
          </p:nvPr>
        </p:nvSpPr>
        <p:spPr>
          <a:xfrm>
            <a:off x="9387771" y="24951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2" name="Text Placeholder 3">
            <a:extLst>
              <a:ext uri="{FF2B5EF4-FFF2-40B4-BE49-F238E27FC236}">
                <a16:creationId xmlns:a16="http://schemas.microsoft.com/office/drawing/2014/main" id="{4B8ADC8A-7FCE-4250-B7EB-AB8C9EEE48C5}"/>
              </a:ext>
            </a:extLst>
          </p:cNvPr>
          <p:cNvSpPr>
            <a:spLocks noGrp="1"/>
          </p:cNvSpPr>
          <p:nvPr>
            <p:ph type="body" sz="quarter" idx="142" hasCustomPrompt="1"/>
          </p:nvPr>
        </p:nvSpPr>
        <p:spPr>
          <a:xfrm>
            <a:off x="235345"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93" name="Text Placeholder 3">
            <a:extLst>
              <a:ext uri="{FF2B5EF4-FFF2-40B4-BE49-F238E27FC236}">
                <a16:creationId xmlns:a16="http://schemas.microsoft.com/office/drawing/2014/main" id="{7CF22E27-E1D8-4ED6-A297-8B90ED7BD274}"/>
              </a:ext>
            </a:extLst>
          </p:cNvPr>
          <p:cNvSpPr>
            <a:spLocks noGrp="1"/>
          </p:cNvSpPr>
          <p:nvPr>
            <p:ph type="body" sz="quarter" idx="242" hasCustomPrompt="1"/>
          </p:nvPr>
        </p:nvSpPr>
        <p:spPr>
          <a:xfrm>
            <a:off x="1737360" y="128270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7" name="Text Placeholder 3">
            <a:extLst>
              <a:ext uri="{FF2B5EF4-FFF2-40B4-BE49-F238E27FC236}">
                <a16:creationId xmlns:a16="http://schemas.microsoft.com/office/drawing/2014/main" id="{3C6668EC-61A8-4773-B9F4-7ACCAC19FFEC}"/>
              </a:ext>
            </a:extLst>
          </p:cNvPr>
          <p:cNvSpPr>
            <a:spLocks noGrp="1"/>
          </p:cNvSpPr>
          <p:nvPr>
            <p:ph type="body" sz="quarter" idx="243" hasCustomPrompt="1"/>
          </p:nvPr>
        </p:nvSpPr>
        <p:spPr>
          <a:xfrm>
            <a:off x="3208020" y="128270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8" name="Text Placeholder 3">
            <a:extLst>
              <a:ext uri="{FF2B5EF4-FFF2-40B4-BE49-F238E27FC236}">
                <a16:creationId xmlns:a16="http://schemas.microsoft.com/office/drawing/2014/main" id="{59FBB649-006E-4734-A911-E733E0EF3F1A}"/>
              </a:ext>
            </a:extLst>
          </p:cNvPr>
          <p:cNvSpPr>
            <a:spLocks noGrp="1"/>
          </p:cNvSpPr>
          <p:nvPr>
            <p:ph type="body" sz="quarter" idx="244" hasCustomPrompt="1"/>
          </p:nvPr>
        </p:nvSpPr>
        <p:spPr>
          <a:xfrm>
            <a:off x="4823460" y="128270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2" name="Text Placeholder 3">
            <a:extLst>
              <a:ext uri="{FF2B5EF4-FFF2-40B4-BE49-F238E27FC236}">
                <a16:creationId xmlns:a16="http://schemas.microsoft.com/office/drawing/2014/main" id="{C65A7504-08B3-4660-8373-6BCCA66D1CB0}"/>
              </a:ext>
            </a:extLst>
          </p:cNvPr>
          <p:cNvSpPr>
            <a:spLocks noGrp="1"/>
          </p:cNvSpPr>
          <p:nvPr>
            <p:ph type="body" sz="quarter" idx="245" hasCustomPrompt="1"/>
          </p:nvPr>
        </p:nvSpPr>
        <p:spPr>
          <a:xfrm>
            <a:off x="6364114"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3" name="Text Placeholder 3">
            <a:extLst>
              <a:ext uri="{FF2B5EF4-FFF2-40B4-BE49-F238E27FC236}">
                <a16:creationId xmlns:a16="http://schemas.microsoft.com/office/drawing/2014/main" id="{8864F582-B91A-4E26-AAD8-D4F3949341B1}"/>
              </a:ext>
            </a:extLst>
          </p:cNvPr>
          <p:cNvSpPr>
            <a:spLocks noGrp="1"/>
          </p:cNvSpPr>
          <p:nvPr>
            <p:ph type="body" sz="quarter" idx="246" hasCustomPrompt="1"/>
          </p:nvPr>
        </p:nvSpPr>
        <p:spPr>
          <a:xfrm>
            <a:off x="7802880" y="128270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4" name="Text Placeholder 3">
            <a:extLst>
              <a:ext uri="{FF2B5EF4-FFF2-40B4-BE49-F238E27FC236}">
                <a16:creationId xmlns:a16="http://schemas.microsoft.com/office/drawing/2014/main" id="{8B8230DC-B3A5-403E-8524-E982BD1933B3}"/>
              </a:ext>
            </a:extLst>
          </p:cNvPr>
          <p:cNvSpPr>
            <a:spLocks noGrp="1"/>
          </p:cNvSpPr>
          <p:nvPr>
            <p:ph type="body" sz="quarter" idx="247" hasCustomPrompt="1"/>
          </p:nvPr>
        </p:nvSpPr>
        <p:spPr>
          <a:xfrm>
            <a:off x="9364981" y="128270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5" name="Text Placeholder 3">
            <a:extLst>
              <a:ext uri="{FF2B5EF4-FFF2-40B4-BE49-F238E27FC236}">
                <a16:creationId xmlns:a16="http://schemas.microsoft.com/office/drawing/2014/main" id="{213E80E4-B2C5-491E-974B-6251079AFD55}"/>
              </a:ext>
            </a:extLst>
          </p:cNvPr>
          <p:cNvSpPr>
            <a:spLocks noGrp="1"/>
          </p:cNvSpPr>
          <p:nvPr>
            <p:ph type="body" sz="quarter" idx="248" hasCustomPrompt="1"/>
          </p:nvPr>
        </p:nvSpPr>
        <p:spPr>
          <a:xfrm>
            <a:off x="10881360" y="128270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0" name="Picture Placeholder 2">
            <a:extLst>
              <a:ext uri="{FF2B5EF4-FFF2-40B4-BE49-F238E27FC236}">
                <a16:creationId xmlns:a16="http://schemas.microsoft.com/office/drawing/2014/main" id="{23A511DD-C49E-41C2-B8D4-FFFEF42F8AD9}"/>
              </a:ext>
            </a:extLst>
          </p:cNvPr>
          <p:cNvSpPr>
            <a:spLocks noGrp="1"/>
          </p:cNvSpPr>
          <p:nvPr>
            <p:ph type="pic" sz="quarter" idx="249" hasCustomPrompt="1"/>
          </p:nvPr>
        </p:nvSpPr>
        <p:spPr>
          <a:xfrm>
            <a:off x="235346" y="178069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1" name="Picture Placeholder 2">
            <a:extLst>
              <a:ext uri="{FF2B5EF4-FFF2-40B4-BE49-F238E27FC236}">
                <a16:creationId xmlns:a16="http://schemas.microsoft.com/office/drawing/2014/main" id="{3751CD77-6CCF-4CE5-88C3-16F39B7C5F5B}"/>
              </a:ext>
            </a:extLst>
          </p:cNvPr>
          <p:cNvSpPr>
            <a:spLocks noGrp="1"/>
          </p:cNvSpPr>
          <p:nvPr>
            <p:ph type="pic" sz="quarter" idx="250" hasCustomPrompt="1"/>
          </p:nvPr>
        </p:nvSpPr>
        <p:spPr>
          <a:xfrm>
            <a:off x="1760750" y="178159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2" name="Picture Placeholder 2">
            <a:extLst>
              <a:ext uri="{FF2B5EF4-FFF2-40B4-BE49-F238E27FC236}">
                <a16:creationId xmlns:a16="http://schemas.microsoft.com/office/drawing/2014/main" id="{CA1C8CCD-E912-4AF9-A26D-D9E81AEE5DAC}"/>
              </a:ext>
            </a:extLst>
          </p:cNvPr>
          <p:cNvSpPr>
            <a:spLocks noGrp="1"/>
          </p:cNvSpPr>
          <p:nvPr>
            <p:ph type="pic" sz="quarter" idx="251" hasCustomPrompt="1"/>
          </p:nvPr>
        </p:nvSpPr>
        <p:spPr>
          <a:xfrm>
            <a:off x="3286154" y="178248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3" name="Picture Placeholder 2">
            <a:extLst>
              <a:ext uri="{FF2B5EF4-FFF2-40B4-BE49-F238E27FC236}">
                <a16:creationId xmlns:a16="http://schemas.microsoft.com/office/drawing/2014/main" id="{F32E44FE-AEC1-4D48-A63F-C08D4AB72E12}"/>
              </a:ext>
            </a:extLst>
          </p:cNvPr>
          <p:cNvSpPr>
            <a:spLocks noGrp="1"/>
          </p:cNvSpPr>
          <p:nvPr>
            <p:ph type="pic" sz="quarter" idx="252" hasCustomPrompt="1"/>
          </p:nvPr>
        </p:nvSpPr>
        <p:spPr>
          <a:xfrm>
            <a:off x="6336962" y="17833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4" name="Picture Placeholder 2">
            <a:extLst>
              <a:ext uri="{FF2B5EF4-FFF2-40B4-BE49-F238E27FC236}">
                <a16:creationId xmlns:a16="http://schemas.microsoft.com/office/drawing/2014/main" id="{BEBF8946-B74C-45D1-977C-EED6AE4EC4CF}"/>
              </a:ext>
            </a:extLst>
          </p:cNvPr>
          <p:cNvSpPr>
            <a:spLocks noGrp="1"/>
          </p:cNvSpPr>
          <p:nvPr>
            <p:ph type="pic" sz="quarter" idx="253" hasCustomPrompt="1"/>
          </p:nvPr>
        </p:nvSpPr>
        <p:spPr>
          <a:xfrm>
            <a:off x="4811558" y="178428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5" name="Picture Placeholder 2">
            <a:extLst>
              <a:ext uri="{FF2B5EF4-FFF2-40B4-BE49-F238E27FC236}">
                <a16:creationId xmlns:a16="http://schemas.microsoft.com/office/drawing/2014/main" id="{FBB74EF1-CB0D-450F-8CDB-66ECAB2CEE8F}"/>
              </a:ext>
            </a:extLst>
          </p:cNvPr>
          <p:cNvSpPr>
            <a:spLocks noGrp="1"/>
          </p:cNvSpPr>
          <p:nvPr>
            <p:ph type="pic" sz="quarter" idx="254" hasCustomPrompt="1"/>
          </p:nvPr>
        </p:nvSpPr>
        <p:spPr>
          <a:xfrm>
            <a:off x="10913176" y="1778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6" name="Picture Placeholder 2">
            <a:extLst>
              <a:ext uri="{FF2B5EF4-FFF2-40B4-BE49-F238E27FC236}">
                <a16:creationId xmlns:a16="http://schemas.microsoft.com/office/drawing/2014/main" id="{B96B39BC-837C-49FE-8CA7-6E4D5A9BA1E9}"/>
              </a:ext>
            </a:extLst>
          </p:cNvPr>
          <p:cNvSpPr>
            <a:spLocks noGrp="1"/>
          </p:cNvSpPr>
          <p:nvPr>
            <p:ph type="pic" sz="quarter" idx="255" hasCustomPrompt="1"/>
          </p:nvPr>
        </p:nvSpPr>
        <p:spPr>
          <a:xfrm>
            <a:off x="7862366" y="177889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7" name="Picture Placeholder 2">
            <a:extLst>
              <a:ext uri="{FF2B5EF4-FFF2-40B4-BE49-F238E27FC236}">
                <a16:creationId xmlns:a16="http://schemas.microsoft.com/office/drawing/2014/main" id="{CB28CF44-DF4C-4D7A-A84D-FA094A41B807}"/>
              </a:ext>
            </a:extLst>
          </p:cNvPr>
          <p:cNvSpPr>
            <a:spLocks noGrp="1"/>
          </p:cNvSpPr>
          <p:nvPr>
            <p:ph type="pic" sz="quarter" idx="256" hasCustomPrompt="1"/>
          </p:nvPr>
        </p:nvSpPr>
        <p:spPr>
          <a:xfrm>
            <a:off x="9387771" y="177979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8" name="Text Placeholder 3">
            <a:extLst>
              <a:ext uri="{FF2B5EF4-FFF2-40B4-BE49-F238E27FC236}">
                <a16:creationId xmlns:a16="http://schemas.microsoft.com/office/drawing/2014/main" id="{13B49F13-5162-4BFA-84AC-3BC0009E432F}"/>
              </a:ext>
            </a:extLst>
          </p:cNvPr>
          <p:cNvSpPr>
            <a:spLocks noGrp="1"/>
          </p:cNvSpPr>
          <p:nvPr>
            <p:ph type="body" sz="quarter" idx="257" hasCustomPrompt="1"/>
          </p:nvPr>
        </p:nvSpPr>
        <p:spPr>
          <a:xfrm>
            <a:off x="235345"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9" name="Text Placeholder 3">
            <a:extLst>
              <a:ext uri="{FF2B5EF4-FFF2-40B4-BE49-F238E27FC236}">
                <a16:creationId xmlns:a16="http://schemas.microsoft.com/office/drawing/2014/main" id="{774A2072-17AD-45B7-B310-785D930A8928}"/>
              </a:ext>
            </a:extLst>
          </p:cNvPr>
          <p:cNvSpPr>
            <a:spLocks noGrp="1"/>
          </p:cNvSpPr>
          <p:nvPr>
            <p:ph type="body" sz="quarter" idx="258" hasCustomPrompt="1"/>
          </p:nvPr>
        </p:nvSpPr>
        <p:spPr>
          <a:xfrm>
            <a:off x="1737360" y="281298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0" name="Text Placeholder 3">
            <a:extLst>
              <a:ext uri="{FF2B5EF4-FFF2-40B4-BE49-F238E27FC236}">
                <a16:creationId xmlns:a16="http://schemas.microsoft.com/office/drawing/2014/main" id="{6CA284CA-25B6-483A-96F2-8EE8B8C7D009}"/>
              </a:ext>
            </a:extLst>
          </p:cNvPr>
          <p:cNvSpPr>
            <a:spLocks noGrp="1"/>
          </p:cNvSpPr>
          <p:nvPr>
            <p:ph type="body" sz="quarter" idx="259" hasCustomPrompt="1"/>
          </p:nvPr>
        </p:nvSpPr>
        <p:spPr>
          <a:xfrm>
            <a:off x="3208020" y="281298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1" name="Text Placeholder 3">
            <a:extLst>
              <a:ext uri="{FF2B5EF4-FFF2-40B4-BE49-F238E27FC236}">
                <a16:creationId xmlns:a16="http://schemas.microsoft.com/office/drawing/2014/main" id="{75DCFDED-53AC-4072-9BD5-EB6D7BAB5BAD}"/>
              </a:ext>
            </a:extLst>
          </p:cNvPr>
          <p:cNvSpPr>
            <a:spLocks noGrp="1"/>
          </p:cNvSpPr>
          <p:nvPr>
            <p:ph type="body" sz="quarter" idx="260" hasCustomPrompt="1"/>
          </p:nvPr>
        </p:nvSpPr>
        <p:spPr>
          <a:xfrm>
            <a:off x="4823460" y="281298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2" name="Text Placeholder 3">
            <a:extLst>
              <a:ext uri="{FF2B5EF4-FFF2-40B4-BE49-F238E27FC236}">
                <a16:creationId xmlns:a16="http://schemas.microsoft.com/office/drawing/2014/main" id="{AA311A37-4A7D-4AB5-B31F-2B9940E46D06}"/>
              </a:ext>
            </a:extLst>
          </p:cNvPr>
          <p:cNvSpPr>
            <a:spLocks noGrp="1"/>
          </p:cNvSpPr>
          <p:nvPr>
            <p:ph type="body" sz="quarter" idx="261" hasCustomPrompt="1"/>
          </p:nvPr>
        </p:nvSpPr>
        <p:spPr>
          <a:xfrm>
            <a:off x="6364114"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3" name="Text Placeholder 3">
            <a:extLst>
              <a:ext uri="{FF2B5EF4-FFF2-40B4-BE49-F238E27FC236}">
                <a16:creationId xmlns:a16="http://schemas.microsoft.com/office/drawing/2014/main" id="{C4D5FF92-2F3F-46E0-94DF-9F1BF4593418}"/>
              </a:ext>
            </a:extLst>
          </p:cNvPr>
          <p:cNvSpPr>
            <a:spLocks noGrp="1"/>
          </p:cNvSpPr>
          <p:nvPr>
            <p:ph type="body" sz="quarter" idx="262" hasCustomPrompt="1"/>
          </p:nvPr>
        </p:nvSpPr>
        <p:spPr>
          <a:xfrm>
            <a:off x="7802880" y="281298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4" name="Text Placeholder 3">
            <a:extLst>
              <a:ext uri="{FF2B5EF4-FFF2-40B4-BE49-F238E27FC236}">
                <a16:creationId xmlns:a16="http://schemas.microsoft.com/office/drawing/2014/main" id="{6A0875A8-59BE-4F53-A34F-FCDEBBBB2D4E}"/>
              </a:ext>
            </a:extLst>
          </p:cNvPr>
          <p:cNvSpPr>
            <a:spLocks noGrp="1"/>
          </p:cNvSpPr>
          <p:nvPr>
            <p:ph type="body" sz="quarter" idx="263" hasCustomPrompt="1"/>
          </p:nvPr>
        </p:nvSpPr>
        <p:spPr>
          <a:xfrm>
            <a:off x="9364981" y="281298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5" name="Text Placeholder 3">
            <a:extLst>
              <a:ext uri="{FF2B5EF4-FFF2-40B4-BE49-F238E27FC236}">
                <a16:creationId xmlns:a16="http://schemas.microsoft.com/office/drawing/2014/main" id="{B65F520B-B584-46B8-A613-5747A3E6AF55}"/>
              </a:ext>
            </a:extLst>
          </p:cNvPr>
          <p:cNvSpPr>
            <a:spLocks noGrp="1"/>
          </p:cNvSpPr>
          <p:nvPr>
            <p:ph type="body" sz="quarter" idx="264" hasCustomPrompt="1"/>
          </p:nvPr>
        </p:nvSpPr>
        <p:spPr>
          <a:xfrm>
            <a:off x="10881360" y="281298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6" name="Picture Placeholder 2">
            <a:extLst>
              <a:ext uri="{FF2B5EF4-FFF2-40B4-BE49-F238E27FC236}">
                <a16:creationId xmlns:a16="http://schemas.microsoft.com/office/drawing/2014/main" id="{5F722AF7-C522-4773-97A5-71EE07E6E1D4}"/>
              </a:ext>
            </a:extLst>
          </p:cNvPr>
          <p:cNvSpPr>
            <a:spLocks noGrp="1"/>
          </p:cNvSpPr>
          <p:nvPr>
            <p:ph type="pic" sz="quarter" idx="265" hasCustomPrompt="1"/>
          </p:nvPr>
        </p:nvSpPr>
        <p:spPr>
          <a:xfrm>
            <a:off x="235346" y="330215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7" name="Picture Placeholder 2">
            <a:extLst>
              <a:ext uri="{FF2B5EF4-FFF2-40B4-BE49-F238E27FC236}">
                <a16:creationId xmlns:a16="http://schemas.microsoft.com/office/drawing/2014/main" id="{7BDC9BAE-D465-41B7-A14B-47B8C0BCF084}"/>
              </a:ext>
            </a:extLst>
          </p:cNvPr>
          <p:cNvSpPr>
            <a:spLocks noGrp="1"/>
          </p:cNvSpPr>
          <p:nvPr>
            <p:ph type="pic" sz="quarter" idx="266" hasCustomPrompt="1"/>
          </p:nvPr>
        </p:nvSpPr>
        <p:spPr>
          <a:xfrm>
            <a:off x="1760750" y="330305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8" name="Picture Placeholder 2">
            <a:extLst>
              <a:ext uri="{FF2B5EF4-FFF2-40B4-BE49-F238E27FC236}">
                <a16:creationId xmlns:a16="http://schemas.microsoft.com/office/drawing/2014/main" id="{8FAB14AC-5651-4FF9-8006-F5643B4448FB}"/>
              </a:ext>
            </a:extLst>
          </p:cNvPr>
          <p:cNvSpPr>
            <a:spLocks noGrp="1"/>
          </p:cNvSpPr>
          <p:nvPr>
            <p:ph type="pic" sz="quarter" idx="267" hasCustomPrompt="1"/>
          </p:nvPr>
        </p:nvSpPr>
        <p:spPr>
          <a:xfrm>
            <a:off x="3286154" y="330394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9" name="Picture Placeholder 2">
            <a:extLst>
              <a:ext uri="{FF2B5EF4-FFF2-40B4-BE49-F238E27FC236}">
                <a16:creationId xmlns:a16="http://schemas.microsoft.com/office/drawing/2014/main" id="{568A2C3D-3F35-4152-8501-5197816A3B14}"/>
              </a:ext>
            </a:extLst>
          </p:cNvPr>
          <p:cNvSpPr>
            <a:spLocks noGrp="1"/>
          </p:cNvSpPr>
          <p:nvPr>
            <p:ph type="pic" sz="quarter" idx="268" hasCustomPrompt="1"/>
          </p:nvPr>
        </p:nvSpPr>
        <p:spPr>
          <a:xfrm>
            <a:off x="6336962" y="33048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0" name="Picture Placeholder 2">
            <a:extLst>
              <a:ext uri="{FF2B5EF4-FFF2-40B4-BE49-F238E27FC236}">
                <a16:creationId xmlns:a16="http://schemas.microsoft.com/office/drawing/2014/main" id="{D6A8D4EA-4513-445D-AFF0-781FDA65DE0D}"/>
              </a:ext>
            </a:extLst>
          </p:cNvPr>
          <p:cNvSpPr>
            <a:spLocks noGrp="1"/>
          </p:cNvSpPr>
          <p:nvPr>
            <p:ph type="pic" sz="quarter" idx="269" hasCustomPrompt="1"/>
          </p:nvPr>
        </p:nvSpPr>
        <p:spPr>
          <a:xfrm>
            <a:off x="4811558" y="33057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1" name="Picture Placeholder 2">
            <a:extLst>
              <a:ext uri="{FF2B5EF4-FFF2-40B4-BE49-F238E27FC236}">
                <a16:creationId xmlns:a16="http://schemas.microsoft.com/office/drawing/2014/main" id="{30C5E5A4-CCA4-4E7D-9EB9-774F71CDA77D}"/>
              </a:ext>
            </a:extLst>
          </p:cNvPr>
          <p:cNvSpPr>
            <a:spLocks noGrp="1"/>
          </p:cNvSpPr>
          <p:nvPr>
            <p:ph type="pic" sz="quarter" idx="270" hasCustomPrompt="1"/>
          </p:nvPr>
        </p:nvSpPr>
        <p:spPr>
          <a:xfrm>
            <a:off x="10913176" y="3299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2" name="Picture Placeholder 2">
            <a:extLst>
              <a:ext uri="{FF2B5EF4-FFF2-40B4-BE49-F238E27FC236}">
                <a16:creationId xmlns:a16="http://schemas.microsoft.com/office/drawing/2014/main" id="{0A060EF2-8FD5-4EC9-9A3D-2BE5D487E091}"/>
              </a:ext>
            </a:extLst>
          </p:cNvPr>
          <p:cNvSpPr>
            <a:spLocks noGrp="1"/>
          </p:cNvSpPr>
          <p:nvPr>
            <p:ph type="pic" sz="quarter" idx="271" hasCustomPrompt="1"/>
          </p:nvPr>
        </p:nvSpPr>
        <p:spPr>
          <a:xfrm>
            <a:off x="7862366" y="330035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3" name="Picture Placeholder 2">
            <a:extLst>
              <a:ext uri="{FF2B5EF4-FFF2-40B4-BE49-F238E27FC236}">
                <a16:creationId xmlns:a16="http://schemas.microsoft.com/office/drawing/2014/main" id="{6D622078-AF2E-4B39-AF76-F630D260EE08}"/>
              </a:ext>
            </a:extLst>
          </p:cNvPr>
          <p:cNvSpPr>
            <a:spLocks noGrp="1"/>
          </p:cNvSpPr>
          <p:nvPr>
            <p:ph type="pic" sz="quarter" idx="272" hasCustomPrompt="1"/>
          </p:nvPr>
        </p:nvSpPr>
        <p:spPr>
          <a:xfrm>
            <a:off x="9387771" y="330125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4" name="Text Placeholder 3">
            <a:extLst>
              <a:ext uri="{FF2B5EF4-FFF2-40B4-BE49-F238E27FC236}">
                <a16:creationId xmlns:a16="http://schemas.microsoft.com/office/drawing/2014/main" id="{9DAA75BE-9B3C-4B62-A92A-D0BAFC2B947B}"/>
              </a:ext>
            </a:extLst>
          </p:cNvPr>
          <p:cNvSpPr>
            <a:spLocks noGrp="1"/>
          </p:cNvSpPr>
          <p:nvPr>
            <p:ph type="body" sz="quarter" idx="273" hasCustomPrompt="1"/>
          </p:nvPr>
        </p:nvSpPr>
        <p:spPr>
          <a:xfrm>
            <a:off x="235345"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5" name="Text Placeholder 3">
            <a:extLst>
              <a:ext uri="{FF2B5EF4-FFF2-40B4-BE49-F238E27FC236}">
                <a16:creationId xmlns:a16="http://schemas.microsoft.com/office/drawing/2014/main" id="{D56ADB52-AB04-480D-866A-51660F65C0B8}"/>
              </a:ext>
            </a:extLst>
          </p:cNvPr>
          <p:cNvSpPr>
            <a:spLocks noGrp="1"/>
          </p:cNvSpPr>
          <p:nvPr>
            <p:ph type="body" sz="quarter" idx="274" hasCustomPrompt="1"/>
          </p:nvPr>
        </p:nvSpPr>
        <p:spPr>
          <a:xfrm>
            <a:off x="1737360" y="433444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6" name="Text Placeholder 3">
            <a:extLst>
              <a:ext uri="{FF2B5EF4-FFF2-40B4-BE49-F238E27FC236}">
                <a16:creationId xmlns:a16="http://schemas.microsoft.com/office/drawing/2014/main" id="{E0C443AE-E5CA-43BD-87AC-FA03DE8D61BF}"/>
              </a:ext>
            </a:extLst>
          </p:cNvPr>
          <p:cNvSpPr>
            <a:spLocks noGrp="1"/>
          </p:cNvSpPr>
          <p:nvPr>
            <p:ph type="body" sz="quarter" idx="275" hasCustomPrompt="1"/>
          </p:nvPr>
        </p:nvSpPr>
        <p:spPr>
          <a:xfrm>
            <a:off x="3208020" y="433444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7" name="Text Placeholder 3">
            <a:extLst>
              <a:ext uri="{FF2B5EF4-FFF2-40B4-BE49-F238E27FC236}">
                <a16:creationId xmlns:a16="http://schemas.microsoft.com/office/drawing/2014/main" id="{42A2D5FC-3E57-486D-B20F-AC62AB9D37EB}"/>
              </a:ext>
            </a:extLst>
          </p:cNvPr>
          <p:cNvSpPr>
            <a:spLocks noGrp="1"/>
          </p:cNvSpPr>
          <p:nvPr>
            <p:ph type="body" sz="quarter" idx="276" hasCustomPrompt="1"/>
          </p:nvPr>
        </p:nvSpPr>
        <p:spPr>
          <a:xfrm>
            <a:off x="4823460" y="433444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8" name="Text Placeholder 3">
            <a:extLst>
              <a:ext uri="{FF2B5EF4-FFF2-40B4-BE49-F238E27FC236}">
                <a16:creationId xmlns:a16="http://schemas.microsoft.com/office/drawing/2014/main" id="{C7BA0E15-0121-47E6-8DF6-5240E54ACF0C}"/>
              </a:ext>
            </a:extLst>
          </p:cNvPr>
          <p:cNvSpPr>
            <a:spLocks noGrp="1"/>
          </p:cNvSpPr>
          <p:nvPr>
            <p:ph type="body" sz="quarter" idx="277" hasCustomPrompt="1"/>
          </p:nvPr>
        </p:nvSpPr>
        <p:spPr>
          <a:xfrm>
            <a:off x="6364114"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9" name="Text Placeholder 3">
            <a:extLst>
              <a:ext uri="{FF2B5EF4-FFF2-40B4-BE49-F238E27FC236}">
                <a16:creationId xmlns:a16="http://schemas.microsoft.com/office/drawing/2014/main" id="{E5A619AD-3397-4EA9-B8A2-76F8E3086CE0}"/>
              </a:ext>
            </a:extLst>
          </p:cNvPr>
          <p:cNvSpPr>
            <a:spLocks noGrp="1"/>
          </p:cNvSpPr>
          <p:nvPr>
            <p:ph type="body" sz="quarter" idx="278" hasCustomPrompt="1"/>
          </p:nvPr>
        </p:nvSpPr>
        <p:spPr>
          <a:xfrm>
            <a:off x="7802880" y="433444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0" name="Text Placeholder 3">
            <a:extLst>
              <a:ext uri="{FF2B5EF4-FFF2-40B4-BE49-F238E27FC236}">
                <a16:creationId xmlns:a16="http://schemas.microsoft.com/office/drawing/2014/main" id="{0B693CA9-9C3E-4D71-BFEF-3048A9EC3A54}"/>
              </a:ext>
            </a:extLst>
          </p:cNvPr>
          <p:cNvSpPr>
            <a:spLocks noGrp="1"/>
          </p:cNvSpPr>
          <p:nvPr>
            <p:ph type="body" sz="quarter" idx="279" hasCustomPrompt="1"/>
          </p:nvPr>
        </p:nvSpPr>
        <p:spPr>
          <a:xfrm>
            <a:off x="9364981" y="433444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1" name="Text Placeholder 3">
            <a:extLst>
              <a:ext uri="{FF2B5EF4-FFF2-40B4-BE49-F238E27FC236}">
                <a16:creationId xmlns:a16="http://schemas.microsoft.com/office/drawing/2014/main" id="{CF30A855-1750-473B-B6BA-F8D9A71268CA}"/>
              </a:ext>
            </a:extLst>
          </p:cNvPr>
          <p:cNvSpPr>
            <a:spLocks noGrp="1"/>
          </p:cNvSpPr>
          <p:nvPr>
            <p:ph type="body" sz="quarter" idx="280" hasCustomPrompt="1"/>
          </p:nvPr>
        </p:nvSpPr>
        <p:spPr>
          <a:xfrm>
            <a:off x="10881360" y="433444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2" name="Picture Placeholder 2">
            <a:extLst>
              <a:ext uri="{FF2B5EF4-FFF2-40B4-BE49-F238E27FC236}">
                <a16:creationId xmlns:a16="http://schemas.microsoft.com/office/drawing/2014/main" id="{FCA0BFA1-5C37-4630-9DA5-091051C9A36E}"/>
              </a:ext>
            </a:extLst>
          </p:cNvPr>
          <p:cNvSpPr>
            <a:spLocks noGrp="1"/>
          </p:cNvSpPr>
          <p:nvPr>
            <p:ph type="pic" sz="quarter" idx="281" hasCustomPrompt="1"/>
          </p:nvPr>
        </p:nvSpPr>
        <p:spPr>
          <a:xfrm>
            <a:off x="254001" y="481986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3" name="Picture Placeholder 2">
            <a:extLst>
              <a:ext uri="{FF2B5EF4-FFF2-40B4-BE49-F238E27FC236}">
                <a16:creationId xmlns:a16="http://schemas.microsoft.com/office/drawing/2014/main" id="{635E7346-85B2-4977-A396-1709A51BD841}"/>
              </a:ext>
            </a:extLst>
          </p:cNvPr>
          <p:cNvSpPr>
            <a:spLocks noGrp="1"/>
          </p:cNvSpPr>
          <p:nvPr>
            <p:ph type="pic" sz="quarter" idx="282" hasCustomPrompt="1"/>
          </p:nvPr>
        </p:nvSpPr>
        <p:spPr>
          <a:xfrm>
            <a:off x="1779405" y="482076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4" name="Picture Placeholder 2">
            <a:extLst>
              <a:ext uri="{FF2B5EF4-FFF2-40B4-BE49-F238E27FC236}">
                <a16:creationId xmlns:a16="http://schemas.microsoft.com/office/drawing/2014/main" id="{DA0FD242-B227-4717-B60D-7AE8CD2E2499}"/>
              </a:ext>
            </a:extLst>
          </p:cNvPr>
          <p:cNvSpPr>
            <a:spLocks noGrp="1"/>
          </p:cNvSpPr>
          <p:nvPr>
            <p:ph type="pic" sz="quarter" idx="283" hasCustomPrompt="1"/>
          </p:nvPr>
        </p:nvSpPr>
        <p:spPr>
          <a:xfrm>
            <a:off x="3304809" y="482166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5" name="Picture Placeholder 2">
            <a:extLst>
              <a:ext uri="{FF2B5EF4-FFF2-40B4-BE49-F238E27FC236}">
                <a16:creationId xmlns:a16="http://schemas.microsoft.com/office/drawing/2014/main" id="{94D7872D-4335-464B-817F-69F5A4C268EE}"/>
              </a:ext>
            </a:extLst>
          </p:cNvPr>
          <p:cNvSpPr>
            <a:spLocks noGrp="1"/>
          </p:cNvSpPr>
          <p:nvPr>
            <p:ph type="pic" sz="quarter" idx="284" hasCustomPrompt="1"/>
          </p:nvPr>
        </p:nvSpPr>
        <p:spPr>
          <a:xfrm>
            <a:off x="6355617" y="48225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6" name="Picture Placeholder 2">
            <a:extLst>
              <a:ext uri="{FF2B5EF4-FFF2-40B4-BE49-F238E27FC236}">
                <a16:creationId xmlns:a16="http://schemas.microsoft.com/office/drawing/2014/main" id="{B6824B4F-7933-4F9F-A2E6-5450AFF85ED9}"/>
              </a:ext>
            </a:extLst>
          </p:cNvPr>
          <p:cNvSpPr>
            <a:spLocks noGrp="1"/>
          </p:cNvSpPr>
          <p:nvPr>
            <p:ph type="pic" sz="quarter" idx="285" hasCustomPrompt="1"/>
          </p:nvPr>
        </p:nvSpPr>
        <p:spPr>
          <a:xfrm>
            <a:off x="4830213" y="4823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7" name="Picture Placeholder 2">
            <a:extLst>
              <a:ext uri="{FF2B5EF4-FFF2-40B4-BE49-F238E27FC236}">
                <a16:creationId xmlns:a16="http://schemas.microsoft.com/office/drawing/2014/main" id="{C3126D7D-2C27-46EC-A11E-79D1256EA30C}"/>
              </a:ext>
            </a:extLst>
          </p:cNvPr>
          <p:cNvSpPr>
            <a:spLocks noGrp="1"/>
          </p:cNvSpPr>
          <p:nvPr>
            <p:ph type="pic" sz="quarter" idx="286" hasCustomPrompt="1"/>
          </p:nvPr>
        </p:nvSpPr>
        <p:spPr>
          <a:xfrm>
            <a:off x="10931831" y="481717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8" name="Picture Placeholder 2">
            <a:extLst>
              <a:ext uri="{FF2B5EF4-FFF2-40B4-BE49-F238E27FC236}">
                <a16:creationId xmlns:a16="http://schemas.microsoft.com/office/drawing/2014/main" id="{2A7C1A1C-AA58-48CC-9BD0-80403B71C099}"/>
              </a:ext>
            </a:extLst>
          </p:cNvPr>
          <p:cNvSpPr>
            <a:spLocks noGrp="1"/>
          </p:cNvSpPr>
          <p:nvPr>
            <p:ph type="pic" sz="quarter" idx="287" hasCustomPrompt="1"/>
          </p:nvPr>
        </p:nvSpPr>
        <p:spPr>
          <a:xfrm>
            <a:off x="7881021" y="481807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9" name="Picture Placeholder 2">
            <a:extLst>
              <a:ext uri="{FF2B5EF4-FFF2-40B4-BE49-F238E27FC236}">
                <a16:creationId xmlns:a16="http://schemas.microsoft.com/office/drawing/2014/main" id="{060018BA-3F75-4041-993B-CC1A88EB4004}"/>
              </a:ext>
            </a:extLst>
          </p:cNvPr>
          <p:cNvSpPr>
            <a:spLocks noGrp="1"/>
          </p:cNvSpPr>
          <p:nvPr>
            <p:ph type="pic" sz="quarter" idx="288" hasCustomPrompt="1"/>
          </p:nvPr>
        </p:nvSpPr>
        <p:spPr>
          <a:xfrm>
            <a:off x="9406426" y="481897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00" name="Text Placeholder 3">
            <a:extLst>
              <a:ext uri="{FF2B5EF4-FFF2-40B4-BE49-F238E27FC236}">
                <a16:creationId xmlns:a16="http://schemas.microsoft.com/office/drawing/2014/main" id="{8F9249F7-D04D-49FF-86EA-70049A68C52B}"/>
              </a:ext>
            </a:extLst>
          </p:cNvPr>
          <p:cNvSpPr>
            <a:spLocks noGrp="1"/>
          </p:cNvSpPr>
          <p:nvPr>
            <p:ph type="body" sz="quarter" idx="289" hasCustomPrompt="1"/>
          </p:nvPr>
        </p:nvSpPr>
        <p:spPr>
          <a:xfrm>
            <a:off x="254000"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1" name="Text Placeholder 3">
            <a:extLst>
              <a:ext uri="{FF2B5EF4-FFF2-40B4-BE49-F238E27FC236}">
                <a16:creationId xmlns:a16="http://schemas.microsoft.com/office/drawing/2014/main" id="{7E61B830-9895-4098-931B-6E8B1AD09FBE}"/>
              </a:ext>
            </a:extLst>
          </p:cNvPr>
          <p:cNvSpPr>
            <a:spLocks noGrp="1"/>
          </p:cNvSpPr>
          <p:nvPr>
            <p:ph type="body" sz="quarter" idx="290" hasCustomPrompt="1"/>
          </p:nvPr>
        </p:nvSpPr>
        <p:spPr>
          <a:xfrm>
            <a:off x="1756015" y="585216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2" name="Text Placeholder 3">
            <a:extLst>
              <a:ext uri="{FF2B5EF4-FFF2-40B4-BE49-F238E27FC236}">
                <a16:creationId xmlns:a16="http://schemas.microsoft.com/office/drawing/2014/main" id="{09D43E65-5BCB-40D6-9838-BF8B46A26C94}"/>
              </a:ext>
            </a:extLst>
          </p:cNvPr>
          <p:cNvSpPr>
            <a:spLocks noGrp="1"/>
          </p:cNvSpPr>
          <p:nvPr>
            <p:ph type="body" sz="quarter" idx="291" hasCustomPrompt="1"/>
          </p:nvPr>
        </p:nvSpPr>
        <p:spPr>
          <a:xfrm>
            <a:off x="3226675" y="585216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3" name="Text Placeholder 3">
            <a:extLst>
              <a:ext uri="{FF2B5EF4-FFF2-40B4-BE49-F238E27FC236}">
                <a16:creationId xmlns:a16="http://schemas.microsoft.com/office/drawing/2014/main" id="{074A37FF-29BE-4EEB-90CF-3E73950D40B6}"/>
              </a:ext>
            </a:extLst>
          </p:cNvPr>
          <p:cNvSpPr>
            <a:spLocks noGrp="1"/>
          </p:cNvSpPr>
          <p:nvPr>
            <p:ph type="body" sz="quarter" idx="292" hasCustomPrompt="1"/>
          </p:nvPr>
        </p:nvSpPr>
        <p:spPr>
          <a:xfrm>
            <a:off x="4842115" y="585216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4" name="Text Placeholder 3">
            <a:extLst>
              <a:ext uri="{FF2B5EF4-FFF2-40B4-BE49-F238E27FC236}">
                <a16:creationId xmlns:a16="http://schemas.microsoft.com/office/drawing/2014/main" id="{092825F1-69BD-48EA-9C16-4FD274CCA04E}"/>
              </a:ext>
            </a:extLst>
          </p:cNvPr>
          <p:cNvSpPr>
            <a:spLocks noGrp="1"/>
          </p:cNvSpPr>
          <p:nvPr>
            <p:ph type="body" sz="quarter" idx="293" hasCustomPrompt="1"/>
          </p:nvPr>
        </p:nvSpPr>
        <p:spPr>
          <a:xfrm>
            <a:off x="6382769"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5" name="Text Placeholder 3">
            <a:extLst>
              <a:ext uri="{FF2B5EF4-FFF2-40B4-BE49-F238E27FC236}">
                <a16:creationId xmlns:a16="http://schemas.microsoft.com/office/drawing/2014/main" id="{E0B1BBFA-649E-483B-955A-8D4E028B4C29}"/>
              </a:ext>
            </a:extLst>
          </p:cNvPr>
          <p:cNvSpPr>
            <a:spLocks noGrp="1"/>
          </p:cNvSpPr>
          <p:nvPr>
            <p:ph type="body" sz="quarter" idx="294" hasCustomPrompt="1"/>
          </p:nvPr>
        </p:nvSpPr>
        <p:spPr>
          <a:xfrm>
            <a:off x="7821535" y="585216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6" name="Text Placeholder 3">
            <a:extLst>
              <a:ext uri="{FF2B5EF4-FFF2-40B4-BE49-F238E27FC236}">
                <a16:creationId xmlns:a16="http://schemas.microsoft.com/office/drawing/2014/main" id="{90922386-DDF4-4711-A867-2CC75A4F65E8}"/>
              </a:ext>
            </a:extLst>
          </p:cNvPr>
          <p:cNvSpPr>
            <a:spLocks noGrp="1"/>
          </p:cNvSpPr>
          <p:nvPr>
            <p:ph type="body" sz="quarter" idx="295" hasCustomPrompt="1"/>
          </p:nvPr>
        </p:nvSpPr>
        <p:spPr>
          <a:xfrm>
            <a:off x="9383636" y="585216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7" name="Text Placeholder 3">
            <a:extLst>
              <a:ext uri="{FF2B5EF4-FFF2-40B4-BE49-F238E27FC236}">
                <a16:creationId xmlns:a16="http://schemas.microsoft.com/office/drawing/2014/main" id="{BDAC8205-4BCB-4F2D-B25E-65EFD733B6B2}"/>
              </a:ext>
            </a:extLst>
          </p:cNvPr>
          <p:cNvSpPr>
            <a:spLocks noGrp="1"/>
          </p:cNvSpPr>
          <p:nvPr>
            <p:ph type="body" sz="quarter" idx="296" hasCustomPrompt="1"/>
          </p:nvPr>
        </p:nvSpPr>
        <p:spPr>
          <a:xfrm>
            <a:off x="10900015" y="585216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Tree>
    <p:extLst>
      <p:ext uri="{BB962C8B-B14F-4D97-AF65-F5344CB8AC3E}">
        <p14:creationId xmlns:p14="http://schemas.microsoft.com/office/powerpoint/2010/main" val="3961179287"/>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Column List">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1160290"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1160291"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Vertical Text Placeholder 2"/>
          <p:cNvSpPr>
            <a:spLocks noGrp="1"/>
          </p:cNvSpPr>
          <p:nvPr>
            <p:ph type="body" orient="vert" sz="quarter" idx="14" hasCustomPrompt="1"/>
          </p:nvPr>
        </p:nvSpPr>
        <p:spPr>
          <a:xfrm>
            <a:off x="4658476"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Text Placeholder 22"/>
          <p:cNvSpPr>
            <a:spLocks noGrp="1"/>
          </p:cNvSpPr>
          <p:nvPr>
            <p:ph type="body" sz="quarter" idx="15" hasCustomPrompt="1"/>
          </p:nvPr>
        </p:nvSpPr>
        <p:spPr>
          <a:xfrm>
            <a:off x="4658477"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0" name="Vertical Text Placeholder 2"/>
          <p:cNvSpPr>
            <a:spLocks noGrp="1"/>
          </p:cNvSpPr>
          <p:nvPr>
            <p:ph type="body" orient="vert" sz="quarter" idx="16" hasCustomPrompt="1"/>
          </p:nvPr>
        </p:nvSpPr>
        <p:spPr>
          <a:xfrm>
            <a:off x="8163016" y="303003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31" name="Text Placeholder 22"/>
          <p:cNvSpPr>
            <a:spLocks noGrp="1"/>
          </p:cNvSpPr>
          <p:nvPr>
            <p:ph type="body" sz="quarter" idx="17" hasCustomPrompt="1"/>
          </p:nvPr>
        </p:nvSpPr>
        <p:spPr>
          <a:xfrm>
            <a:off x="8163017" y="3334181"/>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cxnSp>
        <p:nvCxnSpPr>
          <p:cNvPr id="35" name="Straight Connector 34"/>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6"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7"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8"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3"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93883952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1968500" y="1778000"/>
            <a:ext cx="8223250" cy="3048000"/>
          </a:xfrm>
        </p:spPr>
        <p:txBody>
          <a:bodyPr anchor="t"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Every opportunity I got, I took it as a learning experience. </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5" name="Text Placeholder 1">
            <a:extLst>
              <a:ext uri="{FF2B5EF4-FFF2-40B4-BE49-F238E27FC236}">
                <a16:creationId xmlns:a16="http://schemas.microsoft.com/office/drawing/2014/main" id="{290C6DE3-0DC0-4715-A526-E4EDFA27C1AD}"/>
              </a:ext>
            </a:extLst>
          </p:cNvPr>
          <p:cNvSpPr txBox="1">
            <a:spLocks/>
          </p:cNvSpPr>
          <p:nvPr userDrawn="1"/>
        </p:nvSpPr>
        <p:spPr>
          <a:xfrm>
            <a:off x="1315862" y="508000"/>
            <a:ext cx="9556750" cy="1646297"/>
          </a:xfrm>
          <a:prstGeom prst="rect">
            <a:avLst/>
          </a:prstGeom>
        </p:spPr>
        <p:txBody>
          <a:bodyPr vert="horz" lIns="0" tIns="0" rIns="0" bIns="0" rtlCol="0" anchor="ctr" anchorCtr="0">
            <a:norm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lang="en-US" sz="7400" b="1" kern="1200">
                <a:solidFill>
                  <a:schemeClr val="bg1"/>
                </a:solidFill>
                <a:latin typeface="+mn-lt"/>
                <a:ea typeface="+mn-ea"/>
                <a:cs typeface="+mn-cs"/>
              </a:defRPr>
            </a:lvl1pPr>
            <a:lvl2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2pPr>
            <a:lvl3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3pPr>
            <a:lvl4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bg1">
                    <a:lumMod val="65000"/>
                  </a:schemeClr>
                </a:solidFill>
                <a:latin typeface="+mn-lt"/>
                <a:ea typeface="+mn-ea"/>
                <a:cs typeface="+mn-cs"/>
              </a:defRPr>
            </a:lvl4pPr>
            <a:lvl5pPr marL="0" indent="0" algn="l" defTabSz="914400" rtl="0" eaLnBrk="1" latinLnBrk="0" hangingPunct="1">
              <a:lnSpc>
                <a:spcPct val="112000"/>
              </a:lnSpc>
              <a:spcBef>
                <a:spcPts val="0"/>
              </a:spcBef>
              <a:spcAft>
                <a:spcPts val="600"/>
              </a:spcAft>
              <a:buFont typeface="Arial" panose="020B0604020202020204" pitchFamily="34" charset="0"/>
              <a:buNone/>
              <a:defRPr lang="en-US" sz="9200" b="0" kern="1200">
                <a:solidFill>
                  <a:schemeClr val="bg1">
                    <a:lumMod val="65000"/>
                  </a:schemeClr>
                </a:solidFill>
                <a:latin typeface="+mn-lt"/>
                <a:ea typeface="+mn-ea"/>
                <a:cs typeface="+mn-cs"/>
              </a:defRPr>
            </a:lvl5pPr>
            <a:lvl6pPr marL="0" indent="0" algn="l" defTabSz="914400" rtl="0" eaLnBrk="1" latinLnBrk="0" hangingPunct="1">
              <a:lnSpc>
                <a:spcPct val="112000"/>
              </a:lnSpc>
              <a:spcBef>
                <a:spcPts val="0"/>
              </a:spcBef>
              <a:spcAft>
                <a:spcPts val="600"/>
              </a:spcAft>
              <a:buFont typeface="Arial" panose="020B0604020202020204" pitchFamily="34" charset="0"/>
              <a:buNone/>
              <a:defRPr sz="90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0"/>
              <a:t>“</a:t>
            </a:r>
          </a:p>
        </p:txBody>
      </p:sp>
      <p:sp>
        <p:nvSpPr>
          <p:cNvPr id="3" name="Text Placeholder 2">
            <a:extLst>
              <a:ext uri="{FF2B5EF4-FFF2-40B4-BE49-F238E27FC236}">
                <a16:creationId xmlns:a16="http://schemas.microsoft.com/office/drawing/2014/main" id="{A69DEE3C-368F-4383-B6F1-3803CF5439F1}"/>
              </a:ext>
            </a:extLst>
          </p:cNvPr>
          <p:cNvSpPr>
            <a:spLocks noGrp="1"/>
          </p:cNvSpPr>
          <p:nvPr>
            <p:ph type="body" sz="quarter" idx="12" hasCustomPrompt="1"/>
          </p:nvPr>
        </p:nvSpPr>
        <p:spPr>
          <a:xfrm>
            <a:off x="254000" y="4572000"/>
            <a:ext cx="11684000" cy="1524000"/>
          </a:xfrm>
        </p:spPr>
        <p:txBody>
          <a:bodyPr anchor="ctr" anchorCtr="0"/>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Name</a:t>
            </a:r>
          </a:p>
        </p:txBody>
      </p:sp>
    </p:spTree>
    <p:extLst>
      <p:ext uri="{BB962C8B-B14F-4D97-AF65-F5344CB8AC3E}">
        <p14:creationId xmlns:p14="http://schemas.microsoft.com/office/powerpoint/2010/main" val="384714601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tx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bg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8" name="Graphic 7">
            <a:extLst>
              <a:ext uri="{FF2B5EF4-FFF2-40B4-BE49-F238E27FC236}">
                <a16:creationId xmlns:a16="http://schemas.microsoft.com/office/drawing/2014/main" id="{7D79818E-8116-47C6-98B2-8E8F20425E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7005" y="6387104"/>
            <a:ext cx="720103" cy="153396"/>
          </a:xfrm>
          <a:prstGeom prst="rect">
            <a:avLst/>
          </a:prstGeom>
        </p:spPr>
      </p:pic>
    </p:spTree>
    <p:extLst>
      <p:ext uri="{BB962C8B-B14F-4D97-AF65-F5344CB8AC3E}">
        <p14:creationId xmlns:p14="http://schemas.microsoft.com/office/powerpoint/2010/main" val="81218399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tx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8" name="Graphic 7">
            <a:extLst>
              <a:ext uri="{FF2B5EF4-FFF2-40B4-BE49-F238E27FC236}">
                <a16:creationId xmlns:a16="http://schemas.microsoft.com/office/drawing/2014/main" id="{7D79818E-8116-47C6-98B2-8E8F20425E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7005" y="6387104"/>
            <a:ext cx="720103" cy="153396"/>
          </a:xfrm>
          <a:prstGeom prst="rect">
            <a:avLst/>
          </a:prstGeom>
        </p:spPr>
      </p:pic>
    </p:spTree>
    <p:extLst>
      <p:ext uri="{BB962C8B-B14F-4D97-AF65-F5344CB8AC3E}">
        <p14:creationId xmlns:p14="http://schemas.microsoft.com/office/powerpoint/2010/main" val="94273643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3"/>
            <a:ext cx="5486400" cy="4306105"/>
          </a:xfrm>
          <a:prstGeom prst="rect">
            <a:avLst/>
          </a:prstGeom>
        </p:spPr>
        <p:txBody>
          <a:bodyPr/>
          <a:lstStyle>
            <a:lvl1pPr marL="0" marR="0" indent="0" algn="l" defTabSz="914363"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182" indent="0">
              <a:buFontTx/>
              <a:buNone/>
              <a:defRPr sz="1200">
                <a:latin typeface="Segoe UI Light" panose="020B0502040204020203" pitchFamily="34" charset="0"/>
                <a:cs typeface="Segoe UI Light" panose="020B0502040204020203" pitchFamily="34" charset="0"/>
              </a:defRPr>
            </a:lvl2pPr>
            <a:lvl3pPr marL="914363" indent="0">
              <a:buFontTx/>
              <a:buNone/>
              <a:defRPr sz="1200">
                <a:latin typeface="Segoe UI Light" panose="020B0502040204020203" pitchFamily="34" charset="0"/>
                <a:cs typeface="Segoe UI Light" panose="020B0502040204020203" pitchFamily="34" charset="0"/>
              </a:defRPr>
            </a:lvl3pPr>
            <a:lvl4pPr marL="1371545" indent="0">
              <a:buFontTx/>
              <a:buNone/>
              <a:defRPr sz="1200">
                <a:latin typeface="Segoe UI Light" panose="020B0502040204020203" pitchFamily="34" charset="0"/>
                <a:cs typeface="Segoe UI Light" panose="020B0502040204020203" pitchFamily="34" charset="0"/>
              </a:defRPr>
            </a:lvl4pPr>
            <a:lvl5pPr marL="1828727"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363"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363"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86714451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818" y="393192"/>
            <a:ext cx="11149439" cy="557784"/>
          </a:xfrm>
        </p:spPr>
        <p:txBody>
          <a:bodyPr/>
          <a:lstStyle/>
          <a:p>
            <a:r>
              <a:rPr lang="en-US"/>
              <a:t>Click to edit Master title style</a:t>
            </a:r>
          </a:p>
        </p:txBody>
      </p:sp>
      <p:sp>
        <p:nvSpPr>
          <p:cNvPr id="7" name="TextBox 6"/>
          <p:cNvSpPr txBox="1"/>
          <p:nvPr userDrawn="1"/>
        </p:nvSpPr>
        <p:spPr>
          <a:xfrm>
            <a:off x="11734681" y="6400800"/>
            <a:ext cx="457319" cy="457200"/>
          </a:xfrm>
          <a:prstGeom prst="rect">
            <a:avLst/>
          </a:prstGeom>
          <a:noFill/>
        </p:spPr>
        <p:txBody>
          <a:bodyPr wrap="square" lIns="0" tIns="0" rIns="0" bIns="0" rtlCol="0" anchor="ctr">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fld id="{D1FDF147-A34E-4605-92D6-A58348E56B3A}" type="slidenum">
              <a:rPr kumimoji="0" lang="en-US" sz="1050" b="0" i="0" u="none" strike="noStrike" kern="1200" cap="none" spc="0" normalizeH="0" baseline="0" noProof="0" smtClean="0">
                <a:ln>
                  <a:noFill/>
                </a:ln>
                <a:solidFill>
                  <a:srgbClr val="FFFFFF">
                    <a:alpha val="99000"/>
                  </a:srgbClr>
                </a:solidFill>
                <a:effectLst/>
                <a:uLnTx/>
                <a:uFillTx/>
                <a:latin typeface="Segoe UI"/>
                <a:ea typeface="+mn-ea"/>
                <a:cs typeface="+mn-cs"/>
              </a:rPr>
              <a:pPr marL="0" marR="0" lvl="0" indent="0" algn="ctr" defTabSz="380985"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FFFFFF">
                  <a:alpha val="99000"/>
                </a:srgbClr>
              </a:solidFill>
              <a:effectLst/>
              <a:uLnTx/>
              <a:uFillTx/>
              <a:latin typeface="Segoe UI"/>
              <a:ea typeface="+mn-ea"/>
              <a:cs typeface="+mn-cs"/>
            </a:endParaRPr>
          </a:p>
        </p:txBody>
      </p:sp>
    </p:spTree>
    <p:extLst>
      <p:ext uri="{BB962C8B-B14F-4D97-AF65-F5344CB8AC3E}">
        <p14:creationId xmlns:p14="http://schemas.microsoft.com/office/powerpoint/2010/main" val="106509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52200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8" y="6387105"/>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130818293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 name="Footer Placeholder 6">
            <a:extLst>
              <a:ext uri="{FF2B5EF4-FFF2-40B4-BE49-F238E27FC236}">
                <a16:creationId xmlns:a16="http://schemas.microsoft.com/office/drawing/2014/main" id="{F1125EA7-3A6C-4E61-A240-482A1D877FBC}"/>
              </a:ext>
            </a:extLst>
          </p:cNvPr>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dirty="0">
                <a:solidFill>
                  <a:schemeClr val="tx1">
                    <a:alpha val="60000"/>
                  </a:schemeClr>
                </a:solidFill>
                <a:latin typeface="Segoe UI Light" panose="020B0502040204020203" pitchFamily="34" charset="0"/>
                <a:cs typeface="Segoe UI Light" panose="020B0502040204020203" pitchFamily="34" charset="0"/>
              </a:rPr>
              <a:t>MIXED REALITY   |   MICROSOFT CONFIDENTIAL</a:t>
            </a:r>
          </a:p>
        </p:txBody>
      </p:sp>
    </p:spTree>
    <p:extLst>
      <p:ext uri="{BB962C8B-B14F-4D97-AF65-F5344CB8AC3E}">
        <p14:creationId xmlns:p14="http://schemas.microsoft.com/office/powerpoint/2010/main" val="183666670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3B2232-0C54-40F1-8DC5-0043885DE320}"/>
              </a:ext>
            </a:extLst>
          </p:cNvPr>
          <p:cNvSpPr/>
          <p:nvPr userDrawn="1"/>
        </p:nvSpPr>
        <p:spPr>
          <a:xfrm>
            <a:off x="0" y="0"/>
            <a:ext cx="12192000" cy="6858000"/>
          </a:xfrm>
          <a:prstGeom prst="rect">
            <a:avLst/>
          </a:prstGeom>
          <a:gradFill>
            <a:gsLst>
              <a:gs pos="0">
                <a:srgbClr val="CBF8FD"/>
              </a:gs>
              <a:gs pos="100000">
                <a:srgbClr val="FFDDDD"/>
              </a:gs>
              <a:gs pos="51000">
                <a:srgbClr val="DDCA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8" y="6387105"/>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264607525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Break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051649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lumn LIst (w Icons)">
    <p:spTree>
      <p:nvGrpSpPr>
        <p:cNvPr id="1" name=""/>
        <p:cNvGrpSpPr/>
        <p:nvPr/>
      </p:nvGrpSpPr>
      <p:grpSpPr>
        <a:xfrm>
          <a:off x="0" y="0"/>
          <a:ext cx="0" cy="0"/>
          <a:chOff x="0" y="0"/>
          <a:chExt cx="0" cy="0"/>
        </a:xfrm>
      </p:grpSpPr>
      <p:sp>
        <p:nvSpPr>
          <p:cNvPr id="27" name="Vertical Text Placeholder 2"/>
          <p:cNvSpPr>
            <a:spLocks noGrp="1"/>
          </p:cNvSpPr>
          <p:nvPr>
            <p:ph type="body" orient="vert" sz="quarter" idx="13" hasCustomPrompt="1"/>
          </p:nvPr>
        </p:nvSpPr>
        <p:spPr>
          <a:xfrm>
            <a:off x="1026940" y="3490158"/>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28" name="Text Placeholder 22"/>
          <p:cNvSpPr>
            <a:spLocks noGrp="1"/>
          </p:cNvSpPr>
          <p:nvPr>
            <p:ph type="body" sz="quarter" idx="12" hasCustomPrompt="1"/>
          </p:nvPr>
        </p:nvSpPr>
        <p:spPr>
          <a:xfrm>
            <a:off x="1026941" y="3765729"/>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1" name="Vertical Text Placeholder 2"/>
          <p:cNvSpPr>
            <a:spLocks noGrp="1"/>
          </p:cNvSpPr>
          <p:nvPr>
            <p:ph type="body" orient="vert" sz="quarter" idx="14" hasCustomPrompt="1"/>
          </p:nvPr>
        </p:nvSpPr>
        <p:spPr>
          <a:xfrm>
            <a:off x="4708602"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2" name="Text Placeholder 22"/>
          <p:cNvSpPr>
            <a:spLocks noGrp="1"/>
          </p:cNvSpPr>
          <p:nvPr>
            <p:ph type="body" sz="quarter" idx="15" hasCustomPrompt="1"/>
          </p:nvPr>
        </p:nvSpPr>
        <p:spPr>
          <a:xfrm>
            <a:off x="4708603"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5" name="Vertical Text Placeholder 2"/>
          <p:cNvSpPr>
            <a:spLocks noGrp="1"/>
          </p:cNvSpPr>
          <p:nvPr>
            <p:ph type="body" orient="vert" sz="quarter" idx="16" hasCustomPrompt="1"/>
          </p:nvPr>
        </p:nvSpPr>
        <p:spPr>
          <a:xfrm>
            <a:off x="8390263"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36" name="Text Placeholder 22"/>
          <p:cNvSpPr>
            <a:spLocks noGrp="1"/>
          </p:cNvSpPr>
          <p:nvPr>
            <p:ph type="body" sz="quarter" idx="17" hasCustomPrompt="1"/>
          </p:nvPr>
        </p:nvSpPr>
        <p:spPr>
          <a:xfrm>
            <a:off x="8390264"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50" name="Text Placeholder 45"/>
          <p:cNvSpPr>
            <a:spLocks noGrp="1"/>
          </p:cNvSpPr>
          <p:nvPr>
            <p:ph type="body" sz="quarter" idx="19" hasCustomPrompt="1"/>
          </p:nvPr>
        </p:nvSpPr>
        <p:spPr>
          <a:xfrm>
            <a:off x="5680099"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300">
                <a:solidFill>
                  <a:srgbClr val="007EFF"/>
                </a:solidFill>
                <a:latin typeface="Segoe MDL2 Assets" panose="050A0102010101010101" pitchFamily="18" charset="0"/>
              </a:rPr>
              <a:t></a:t>
            </a:r>
            <a:endParaRPr lang="en-US" sz="4300">
              <a:solidFill>
                <a:srgbClr val="007EFF"/>
              </a:solidFill>
            </a:endParaRPr>
          </a:p>
        </p:txBody>
      </p:sp>
      <p:sp>
        <p:nvSpPr>
          <p:cNvPr id="51" name="Text Placeholder 45"/>
          <p:cNvSpPr>
            <a:spLocks noGrp="1"/>
          </p:cNvSpPr>
          <p:nvPr>
            <p:ph type="body" sz="quarter" idx="20" hasCustomPrompt="1"/>
          </p:nvPr>
        </p:nvSpPr>
        <p:spPr>
          <a:xfrm>
            <a:off x="9358763"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400">
                <a:solidFill>
                  <a:srgbClr val="007EFF"/>
                </a:solidFill>
                <a:latin typeface="Segoe MDL2 Assets" panose="050A0102010101010101" pitchFamily="18" charset="0"/>
              </a:rPr>
              <a:t></a:t>
            </a:r>
            <a:endParaRPr lang="en-US" sz="4400">
              <a:solidFill>
                <a:srgbClr val="007EFF"/>
              </a:solidFill>
            </a:endParaRPr>
          </a:p>
        </p:txBody>
      </p:sp>
      <p:sp>
        <p:nvSpPr>
          <p:cNvPr id="55" name="Text Placeholder 45"/>
          <p:cNvSpPr>
            <a:spLocks noGrp="1"/>
          </p:cNvSpPr>
          <p:nvPr>
            <p:ph type="body" sz="quarter" idx="21" hasCustomPrompt="1"/>
          </p:nvPr>
        </p:nvSpPr>
        <p:spPr>
          <a:xfrm>
            <a:off x="1992162" y="2563224"/>
            <a:ext cx="825722" cy="826294"/>
          </a:xfrm>
          <a:prstGeom prst="rect">
            <a:avLst/>
          </a:prstGeom>
        </p:spPr>
        <p:txBody>
          <a:bodyPr anchor="ctr"/>
          <a:lstStyle>
            <a:lvl1pPr marL="571500" indent="-571500" algn="ctr">
              <a:buFont typeface="Arial" panose="020B0604020202020204" pitchFamily="34" charset="0"/>
              <a:buNone/>
              <a:defRPr lang="en-US" sz="4400" dirty="0">
                <a:solidFill>
                  <a:srgbClr val="007EFF"/>
                </a:solidFill>
                <a:latin typeface="Segoe MDL2 Assets" panose="050A0102010101010101" pitchFamily="18" charset="0"/>
              </a:defRPr>
            </a:lvl1pPr>
          </a:lstStyle>
          <a:p>
            <a:r>
              <a:rPr lang="en-US" sz="4100">
                <a:solidFill>
                  <a:srgbClr val="007EFF"/>
                </a:solidFill>
                <a:latin typeface="Segoe MDL2 Assets" panose="050A0102010101010101" pitchFamily="18" charset="0"/>
              </a:rPr>
              <a:t></a:t>
            </a:r>
          </a:p>
        </p:txBody>
      </p:sp>
      <p:cxnSp>
        <p:nvCxnSpPr>
          <p:cNvPr id="57" name="Straight Connector 56"/>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58"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59"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60"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6"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424946627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Break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5" name="Straight Connector 4">
            <a:extLst>
              <a:ext uri="{FF2B5EF4-FFF2-40B4-BE49-F238E27FC236}">
                <a16:creationId xmlns:a16="http://schemas.microsoft.com/office/drawing/2014/main" id="{6817A349-5A8C-455E-AE79-AA8A96C53A72}"/>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6354120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Break (3)">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A6088B-CBBB-4FE0-A7A3-4FCF53BCA639}"/>
              </a:ext>
            </a:extLst>
          </p:cNvPr>
          <p:cNvSpPr/>
          <p:nvPr userDrawn="1"/>
        </p:nvSpPr>
        <p:spPr>
          <a:xfrm>
            <a:off x="0" y="0"/>
            <a:ext cx="12192000" cy="6858000"/>
          </a:xfrm>
          <a:prstGeom prst="rect">
            <a:avLst/>
          </a:prstGeom>
          <a:gradFill>
            <a:gsLst>
              <a:gs pos="3000">
                <a:srgbClr val="FEF3FF"/>
              </a:gs>
              <a:gs pos="100000">
                <a:srgbClr val="CCB0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6641077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Break (4)">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F0B2C4-53F5-4E7F-B295-6CE7C412382A}"/>
              </a:ext>
            </a:extLst>
          </p:cNvPr>
          <p:cNvSpPr/>
          <p:nvPr userDrawn="1"/>
        </p:nvSpPr>
        <p:spPr>
          <a:xfrm>
            <a:off x="0" y="0"/>
            <a:ext cx="12192000" cy="6858000"/>
          </a:xfrm>
          <a:prstGeom prst="rect">
            <a:avLst/>
          </a:prstGeom>
          <a:gradFill>
            <a:gsLst>
              <a:gs pos="0">
                <a:schemeClr val="bg1"/>
              </a:gs>
              <a:gs pos="87000">
                <a:srgbClr val="FED6E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5406081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Break (5)">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DF1430-43F3-486B-B82E-5E6F58CD2CAD}"/>
              </a:ext>
            </a:extLst>
          </p:cNvPr>
          <p:cNvSpPr/>
          <p:nvPr userDrawn="1"/>
        </p:nvSpPr>
        <p:spPr>
          <a:xfrm>
            <a:off x="1" y="1"/>
            <a:ext cx="12192000" cy="6858000"/>
          </a:xfrm>
          <a:prstGeom prst="rect">
            <a:avLst/>
          </a:prstGeom>
          <a:gradFill>
            <a:gsLst>
              <a:gs pos="0">
                <a:srgbClr val="FFFFE2"/>
              </a:gs>
              <a:gs pos="12000">
                <a:srgbClr val="F8F7C1"/>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68392444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Break (6)">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CCDE1D-37C0-43FB-B86D-2AA04000CC1A}"/>
              </a:ext>
            </a:extLst>
          </p:cNvPr>
          <p:cNvSpPr/>
          <p:nvPr userDrawn="1"/>
        </p:nvSpPr>
        <p:spPr>
          <a:xfrm rot="10800000">
            <a:off x="0" y="0"/>
            <a:ext cx="12192000" cy="6858000"/>
          </a:xfrm>
          <a:prstGeom prst="rect">
            <a:avLst/>
          </a:prstGeom>
          <a:gradFill>
            <a:gsLst>
              <a:gs pos="100000">
                <a:srgbClr val="D6F4FE"/>
              </a:gs>
              <a:gs pos="0">
                <a:srgbClr val="B8FFE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5436250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Break (7)">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3DFA2-2B58-4FA5-A756-BCD0C5F46EA7}"/>
              </a:ext>
            </a:extLst>
          </p:cNvPr>
          <p:cNvSpPr/>
          <p:nvPr userDrawn="1"/>
        </p:nvSpPr>
        <p:spPr>
          <a:xfrm>
            <a:off x="0" y="0"/>
            <a:ext cx="12192000" cy="6858000"/>
          </a:xfrm>
          <a:prstGeom prst="rect">
            <a:avLst/>
          </a:prstGeom>
          <a:gradFill>
            <a:gsLst>
              <a:gs pos="67000">
                <a:srgbClr val="BAC6F8"/>
              </a:gs>
              <a:gs pos="0">
                <a:srgbClr val="F1FBFF"/>
              </a:gs>
              <a:gs pos="30000">
                <a:srgbClr val="DAF5FE"/>
              </a:gs>
              <a:gs pos="10000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5698687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1" name="Graphic 20">
            <a:extLst>
              <a:ext uri="{FF2B5EF4-FFF2-40B4-BE49-F238E27FC236}">
                <a16:creationId xmlns:a16="http://schemas.microsoft.com/office/drawing/2014/main" id="{B1845A41-E95D-4F6A-83FD-5E1FF1A041D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pic>
        <p:nvPicPr>
          <p:cNvPr id="7" name="Graphic 6">
            <a:extLst>
              <a:ext uri="{FF2B5EF4-FFF2-40B4-BE49-F238E27FC236}">
                <a16:creationId xmlns:a16="http://schemas.microsoft.com/office/drawing/2014/main" id="{ACBDA075-A845-441B-B470-627F0895D14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17897" y="6387104"/>
            <a:ext cx="720103" cy="153396"/>
          </a:xfrm>
          <a:prstGeom prst="rect">
            <a:avLst/>
          </a:prstGeom>
        </p:spPr>
      </p:pic>
    </p:spTree>
    <p:extLst>
      <p:ext uri="{BB962C8B-B14F-4D97-AF65-F5344CB8AC3E}">
        <p14:creationId xmlns:p14="http://schemas.microsoft.com/office/powerpoint/2010/main" val="133731871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2ABB-0DB6-4481-980D-A8FB4DB209CE}"/>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3" name="Text Placeholder 23">
            <a:extLst>
              <a:ext uri="{FF2B5EF4-FFF2-40B4-BE49-F238E27FC236}">
                <a16:creationId xmlns:a16="http://schemas.microsoft.com/office/drawing/2014/main" id="{81D20D83-1D9E-48A0-B20F-6D38DF7611DE}"/>
              </a:ext>
            </a:extLst>
          </p:cNvPr>
          <p:cNvSpPr>
            <a:spLocks noGrp="1"/>
          </p:cNvSpPr>
          <p:nvPr>
            <p:ph type="body" sz="quarter" idx="11" hasCustomPrompt="1"/>
          </p:nvPr>
        </p:nvSpPr>
        <p:spPr>
          <a:xfrm>
            <a:off x="254000" y="254000"/>
            <a:ext cx="3714750" cy="21492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5" name="Straight Connector 4">
            <a:extLst>
              <a:ext uri="{FF2B5EF4-FFF2-40B4-BE49-F238E27FC236}">
                <a16:creationId xmlns:a16="http://schemas.microsoft.com/office/drawing/2014/main" id="{D2CD9F1C-C52D-40C7-A199-379090A00770}"/>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1941946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Statement (2)">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solidFill>
                  <a:schemeClr val="bg1"/>
                </a:solidFill>
              </a:defRPr>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8358703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Mix Text (1)">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bg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5284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LIsts">
    <p:bg>
      <p:bgPr>
        <a:solidFill>
          <a:srgbClr val="F0F0F0"/>
        </a:solidFill>
        <a:effectLst/>
      </p:bgPr>
    </p:bg>
    <p:spTree>
      <p:nvGrpSpPr>
        <p:cNvPr id="1" name=""/>
        <p:cNvGrpSpPr/>
        <p:nvPr/>
      </p:nvGrpSpPr>
      <p:grpSpPr>
        <a:xfrm>
          <a:off x="0" y="0"/>
          <a:ext cx="0" cy="0"/>
          <a:chOff x="0" y="0"/>
          <a:chExt cx="0" cy="0"/>
        </a:xfrm>
      </p:grpSpPr>
      <p:sp>
        <p:nvSpPr>
          <p:cNvPr id="48" name="Vertical Text Placeholder 2"/>
          <p:cNvSpPr>
            <a:spLocks noGrp="1"/>
          </p:cNvSpPr>
          <p:nvPr>
            <p:ph type="body" orient="vert" sz="quarter" idx="13" hasCustomPrompt="1"/>
          </p:nvPr>
        </p:nvSpPr>
        <p:spPr>
          <a:xfrm>
            <a:off x="1292776"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49" name="Text Placeholder 22"/>
          <p:cNvSpPr>
            <a:spLocks noGrp="1"/>
          </p:cNvSpPr>
          <p:nvPr>
            <p:ph type="body" sz="quarter" idx="12" hasCustomPrompt="1"/>
          </p:nvPr>
        </p:nvSpPr>
        <p:spPr>
          <a:xfrm>
            <a:off x="1292776"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0" name="Vertical Text Placeholder 2"/>
          <p:cNvSpPr>
            <a:spLocks noGrp="1"/>
          </p:cNvSpPr>
          <p:nvPr>
            <p:ph type="body" orient="vert" sz="quarter" idx="14" hasCustomPrompt="1"/>
          </p:nvPr>
        </p:nvSpPr>
        <p:spPr>
          <a:xfrm>
            <a:off x="1292776"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1" name="Text Placeholder 22"/>
          <p:cNvSpPr>
            <a:spLocks noGrp="1"/>
          </p:cNvSpPr>
          <p:nvPr>
            <p:ph type="body" sz="quarter" idx="15" hasCustomPrompt="1"/>
          </p:nvPr>
        </p:nvSpPr>
        <p:spPr>
          <a:xfrm>
            <a:off x="1292776"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2" name="Vertical Text Placeholder 2"/>
          <p:cNvSpPr>
            <a:spLocks noGrp="1"/>
          </p:cNvSpPr>
          <p:nvPr>
            <p:ph type="body" orient="vert" sz="quarter" idx="16" hasCustomPrompt="1"/>
          </p:nvPr>
        </p:nvSpPr>
        <p:spPr>
          <a:xfrm>
            <a:off x="1292776"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3" name="Text Placeholder 22"/>
          <p:cNvSpPr>
            <a:spLocks noGrp="1"/>
          </p:cNvSpPr>
          <p:nvPr>
            <p:ph type="body" sz="quarter" idx="17" hasCustomPrompt="1"/>
          </p:nvPr>
        </p:nvSpPr>
        <p:spPr>
          <a:xfrm>
            <a:off x="1292776"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Vertical Text Placeholder 2"/>
          <p:cNvSpPr>
            <a:spLocks noGrp="1"/>
          </p:cNvSpPr>
          <p:nvPr>
            <p:ph type="body" orient="vert" sz="quarter" idx="18" hasCustomPrompt="1"/>
          </p:nvPr>
        </p:nvSpPr>
        <p:spPr>
          <a:xfrm>
            <a:off x="6573804"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5" name="Text Placeholder 22"/>
          <p:cNvSpPr>
            <a:spLocks noGrp="1"/>
          </p:cNvSpPr>
          <p:nvPr>
            <p:ph type="body" sz="quarter" idx="19" hasCustomPrompt="1"/>
          </p:nvPr>
        </p:nvSpPr>
        <p:spPr>
          <a:xfrm>
            <a:off x="6573804"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6" name="Vertical Text Placeholder 2"/>
          <p:cNvSpPr>
            <a:spLocks noGrp="1"/>
          </p:cNvSpPr>
          <p:nvPr>
            <p:ph type="body" orient="vert" sz="quarter" idx="20" hasCustomPrompt="1"/>
          </p:nvPr>
        </p:nvSpPr>
        <p:spPr>
          <a:xfrm>
            <a:off x="6573804"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7" name="Text Placeholder 22"/>
          <p:cNvSpPr>
            <a:spLocks noGrp="1"/>
          </p:cNvSpPr>
          <p:nvPr>
            <p:ph type="body" sz="quarter" idx="21" hasCustomPrompt="1"/>
          </p:nvPr>
        </p:nvSpPr>
        <p:spPr>
          <a:xfrm>
            <a:off x="6573804"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8" name="Vertical Text Placeholder 2"/>
          <p:cNvSpPr>
            <a:spLocks noGrp="1"/>
          </p:cNvSpPr>
          <p:nvPr>
            <p:ph type="body" orient="vert" sz="quarter" idx="22" hasCustomPrompt="1"/>
          </p:nvPr>
        </p:nvSpPr>
        <p:spPr>
          <a:xfrm>
            <a:off x="6573804"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9" name="Text Placeholder 22"/>
          <p:cNvSpPr>
            <a:spLocks noGrp="1"/>
          </p:cNvSpPr>
          <p:nvPr>
            <p:ph type="body" sz="quarter" idx="23" hasCustomPrompt="1"/>
          </p:nvPr>
        </p:nvSpPr>
        <p:spPr>
          <a:xfrm>
            <a:off x="6573804"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cxnSp>
        <p:nvCxnSpPr>
          <p:cNvPr id="60" name="Straight Connector 5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61"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6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63"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9"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209238434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Mix Text (2)">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tx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729704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18415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59408925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367279667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9"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8"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9"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8"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9"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8"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336697035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9"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8"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9"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8"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9"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8"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162506932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3"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3"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3"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7"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40"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5"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5"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6"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8"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3"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3"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3"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7"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40"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5"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5"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6"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8"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3"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3"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3"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7"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40"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5"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5"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6"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8"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96694676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Agenda (6)">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3"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3"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3"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7"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40"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5"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5"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6"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8"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3"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3"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3"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7"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40"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5"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5"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6"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8"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3"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3"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3"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7"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40"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5"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5"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6"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8"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252869846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4 Text">
    <p:spTree>
      <p:nvGrpSpPr>
        <p:cNvPr id="1" name=""/>
        <p:cNvGrpSpPr/>
        <p:nvPr/>
      </p:nvGrpSpPr>
      <p:grpSpPr>
        <a:xfrm>
          <a:off x="0" y="0"/>
          <a:ext cx="0" cy="0"/>
          <a:chOff x="0" y="0"/>
          <a:chExt cx="0" cy="0"/>
        </a:xfrm>
      </p:grpSpPr>
      <p:sp>
        <p:nvSpPr>
          <p:cNvPr id="3" name="Text Placeholder 13"/>
          <p:cNvSpPr>
            <a:spLocks noGrp="1"/>
          </p:cNvSpPr>
          <p:nvPr>
            <p:ph type="body" sz="quarter" idx="18"/>
          </p:nvPr>
        </p:nvSpPr>
        <p:spPr>
          <a:xfrm>
            <a:off x="254000" y="254000"/>
            <a:ext cx="5714996" cy="2799732"/>
          </a:xfrm>
          <a:prstGeom prst="rect">
            <a:avLst/>
          </a:prstGeom>
          <a:noFill/>
          <a:effectLst/>
        </p:spPr>
        <p:txBody>
          <a:bodyPr lIns="0" tIns="0" rIns="0" bIns="0">
            <a:normAutofit/>
          </a:bodyPr>
          <a:lstStyle>
            <a:lvl1pPr marL="0" indent="0">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stStyle>
          <a:p>
            <a:pPr lvl="0"/>
            <a:endParaRPr lang="en-US"/>
          </a:p>
        </p:txBody>
      </p:sp>
      <p:sp>
        <p:nvSpPr>
          <p:cNvPr id="5" name="Text Placeholder 13"/>
          <p:cNvSpPr>
            <a:spLocks noGrp="1"/>
          </p:cNvSpPr>
          <p:nvPr>
            <p:ph type="body" sz="quarter" idx="19"/>
          </p:nvPr>
        </p:nvSpPr>
        <p:spPr>
          <a:xfrm>
            <a:off x="6223001" y="254000"/>
            <a:ext cx="5714996" cy="2799732"/>
          </a:xfrm>
          <a:prstGeom prst="rect">
            <a:avLst/>
          </a:prstGeom>
          <a:noFill/>
          <a:effectLst>
            <a:glow rad="101600">
              <a:srgbClr val="FFFFFF">
                <a:alpha val="60000"/>
              </a:srgbClr>
            </a:glow>
          </a:effectLst>
        </p:spPr>
        <p:txBody>
          <a:bodyPr lIns="0" tIns="0" rIns="0" bIns="0">
            <a:normAutofit/>
          </a:bodyPr>
          <a:lstStyle>
            <a:lvl1pPr marL="0" indent="0" algn="r">
              <a:lnSpc>
                <a:spcPct val="100000"/>
              </a:lnSpc>
              <a:spcBef>
                <a:spcPts val="0"/>
              </a:spcBef>
              <a:buFontTx/>
              <a:buNone/>
              <a:defRPr sz="4000" b="1">
                <a:solidFill>
                  <a:schemeClr val="bg2"/>
                </a:solidFill>
                <a:latin typeface="Segoe UI" panose="020B0502040204020203" pitchFamily="34" charset="0"/>
                <a:cs typeface="Segoe UI" panose="020B0502040204020203" pitchFamily="34" charset="0"/>
              </a:defRPr>
            </a:lvl1pPr>
          </a:lstStyle>
          <a:p>
            <a:pPr lvl="0"/>
            <a:endParaRPr lang="en-US"/>
          </a:p>
        </p:txBody>
      </p:sp>
      <p:sp>
        <p:nvSpPr>
          <p:cNvPr id="6" name="Text Placeholder 13"/>
          <p:cNvSpPr>
            <a:spLocks noGrp="1"/>
          </p:cNvSpPr>
          <p:nvPr>
            <p:ph type="body" sz="quarter" idx="20"/>
          </p:nvPr>
        </p:nvSpPr>
        <p:spPr>
          <a:xfrm>
            <a:off x="254000" y="3296270"/>
            <a:ext cx="5714991" cy="2799731"/>
          </a:xfrm>
          <a:prstGeom prst="rect">
            <a:avLst/>
          </a:prstGeom>
          <a:noFill/>
          <a:effectLst>
            <a:glow rad="101600">
              <a:srgbClr val="FFFFFF">
                <a:alpha val="60000"/>
              </a:srgbClr>
            </a:glow>
          </a:effectLst>
        </p:spPr>
        <p:txBody>
          <a:bodyPr lIns="0" tIns="0" rIns="0" bIns="0" anchor="b" anchorCtr="0">
            <a:normAutofit/>
          </a:bodyPr>
          <a:lstStyle>
            <a:lvl1pPr marL="0" indent="0">
              <a:lnSpc>
                <a:spcPct val="100000"/>
              </a:lnSpc>
              <a:spcBef>
                <a:spcPts val="0"/>
              </a:spcBef>
              <a:buFontTx/>
              <a:buNone/>
              <a:defRPr sz="4000" b="1">
                <a:solidFill>
                  <a:schemeClr val="accent2"/>
                </a:solidFill>
                <a:latin typeface="Segoe UI" panose="020B0502040204020203" pitchFamily="34" charset="0"/>
                <a:cs typeface="Segoe UI" panose="020B0502040204020203" pitchFamily="34" charset="0"/>
              </a:defRPr>
            </a:lvl1pPr>
          </a:lstStyle>
          <a:p>
            <a:pPr lvl="0"/>
            <a:endParaRPr lang="en-US"/>
          </a:p>
        </p:txBody>
      </p:sp>
      <p:sp>
        <p:nvSpPr>
          <p:cNvPr id="7" name="Text Placeholder 13"/>
          <p:cNvSpPr>
            <a:spLocks noGrp="1"/>
          </p:cNvSpPr>
          <p:nvPr>
            <p:ph type="body" sz="quarter" idx="21"/>
          </p:nvPr>
        </p:nvSpPr>
        <p:spPr>
          <a:xfrm>
            <a:off x="6222996" y="3296270"/>
            <a:ext cx="5714996" cy="2799731"/>
          </a:xfrm>
          <a:prstGeom prst="rect">
            <a:avLst/>
          </a:prstGeom>
          <a:noFill/>
          <a:effectLst/>
        </p:spPr>
        <p:txBody>
          <a:bodyPr lIns="0" tIns="0" rIns="0" bIns="0" anchor="b" anchorCtr="0">
            <a:normAutofit/>
          </a:bodyPr>
          <a:lstStyle>
            <a:lvl1pPr marL="0" indent="0" algn="r">
              <a:lnSpc>
                <a:spcPct val="100000"/>
              </a:lnSpc>
              <a:spcBef>
                <a:spcPts val="0"/>
              </a:spcBef>
              <a:buFontTx/>
              <a:buNone/>
              <a:defRPr sz="4000" b="1">
                <a:solidFill>
                  <a:schemeClr val="accent1"/>
                </a:solidFill>
                <a:latin typeface="Segoe UI" panose="020B0502040204020203" pitchFamily="34" charset="0"/>
                <a:cs typeface="Segoe UI" panose="020B0502040204020203" pitchFamily="34" charset="0"/>
              </a:defRPr>
            </a:lvl1pPr>
          </a:lstStyle>
          <a:p>
            <a:pPr lvl="0"/>
            <a:endParaRPr lang="en-US"/>
          </a:p>
        </p:txBody>
      </p:sp>
    </p:spTree>
    <p:extLst>
      <p:ext uri="{BB962C8B-B14F-4D97-AF65-F5344CB8AC3E}">
        <p14:creationId xmlns:p14="http://schemas.microsoft.com/office/powerpoint/2010/main" val="140531560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1 Column Checklis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1"/>
            <a:ext cx="7712396" cy="4327645"/>
          </a:xfrm>
          <a:prstGeom prst="rect">
            <a:avLst/>
          </a:prstGeom>
        </p:spPr>
        <p:txBody>
          <a:bodyPr lIns="0" tIns="0" rIns="0" bIns="0"/>
          <a:lstStyle>
            <a:lvl1pPr>
              <a:defRPr/>
            </a:lvl1pPr>
            <a:lvl2pPr marL="285728" indent="-285728">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9"/>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18230156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lit Image and Text">
    <p:bg>
      <p:bgPr>
        <a:solidFill>
          <a:srgbClr val="F0F0F0"/>
        </a:solidFill>
        <a:effectLst/>
      </p:bgPr>
    </p:bg>
    <p:spTree>
      <p:nvGrpSpPr>
        <p:cNvPr id="1" name=""/>
        <p:cNvGrpSpPr/>
        <p:nvPr/>
      </p:nvGrpSpPr>
      <p:grpSpPr>
        <a:xfrm>
          <a:off x="0" y="0"/>
          <a:ext cx="0" cy="0"/>
          <a:chOff x="0" y="0"/>
          <a:chExt cx="0" cy="0"/>
        </a:xfrm>
      </p:grpSpPr>
      <p:sp>
        <p:nvSpPr>
          <p:cNvPr id="14" name="Picture Placeholder 17"/>
          <p:cNvSpPr>
            <a:spLocks noGrp="1"/>
          </p:cNvSpPr>
          <p:nvPr>
            <p:ph type="pic" sz="quarter" idx="28"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8"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104"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6"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39" name="Vertical Text Placeholder 2"/>
          <p:cNvSpPr>
            <a:spLocks noGrp="1"/>
          </p:cNvSpPr>
          <p:nvPr>
            <p:ph type="body" orient="vert" sz="quarter" idx="20" hasCustomPrompt="1"/>
          </p:nvPr>
        </p:nvSpPr>
        <p:spPr>
          <a:xfrm>
            <a:off x="6982124" y="1521002"/>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0" name="Text Placeholder 22"/>
          <p:cNvSpPr>
            <a:spLocks noGrp="1"/>
          </p:cNvSpPr>
          <p:nvPr>
            <p:ph type="body" sz="quarter" idx="21" hasCustomPrompt="1"/>
          </p:nvPr>
        </p:nvSpPr>
        <p:spPr>
          <a:xfrm>
            <a:off x="6982126" y="1806098"/>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1" name="Vertical Text Placeholder 2"/>
          <p:cNvSpPr>
            <a:spLocks noGrp="1"/>
          </p:cNvSpPr>
          <p:nvPr>
            <p:ph type="body" orient="vert" sz="quarter" idx="24" hasCustomPrompt="1"/>
          </p:nvPr>
        </p:nvSpPr>
        <p:spPr>
          <a:xfrm>
            <a:off x="6982124" y="2946158"/>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2" name="Text Placeholder 22"/>
          <p:cNvSpPr>
            <a:spLocks noGrp="1"/>
          </p:cNvSpPr>
          <p:nvPr>
            <p:ph type="body" sz="quarter" idx="25" hasCustomPrompt="1"/>
          </p:nvPr>
        </p:nvSpPr>
        <p:spPr>
          <a:xfrm>
            <a:off x="6982126" y="3231254"/>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3" name="Vertical Text Placeholder 2"/>
          <p:cNvSpPr>
            <a:spLocks noGrp="1"/>
          </p:cNvSpPr>
          <p:nvPr>
            <p:ph type="body" orient="vert" sz="quarter" idx="26" hasCustomPrompt="1"/>
          </p:nvPr>
        </p:nvSpPr>
        <p:spPr>
          <a:xfrm>
            <a:off x="6982124" y="4364840"/>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4" name="Text Placeholder 22"/>
          <p:cNvSpPr>
            <a:spLocks noGrp="1"/>
          </p:cNvSpPr>
          <p:nvPr>
            <p:ph type="body" sz="quarter" idx="27" hasCustomPrompt="1"/>
          </p:nvPr>
        </p:nvSpPr>
        <p:spPr>
          <a:xfrm>
            <a:off x="6982126" y="4643586"/>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Tree>
    <p:extLst>
      <p:ext uri="{BB962C8B-B14F-4D97-AF65-F5344CB8AC3E}">
        <p14:creationId xmlns:p14="http://schemas.microsoft.com/office/powerpoint/2010/main" val="83118786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 Column Checklis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1"/>
            <a:ext cx="7712396" cy="4327645"/>
          </a:xfrm>
          <a:prstGeom prst="rect">
            <a:avLst/>
          </a:prstGeom>
        </p:spPr>
        <p:txBody>
          <a:bodyPr lIns="0" tIns="0" rIns="0" bIns="0"/>
          <a:lstStyle>
            <a:lvl1pPr>
              <a:defRPr/>
            </a:lvl1pPr>
            <a:lvl2pPr marL="285728" indent="-285728">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1778000"/>
            <a:ext cx="3726098" cy="4307840"/>
          </a:xfrm>
        </p:spPr>
        <p:txBody>
          <a:bodyPr/>
          <a:lstStyle>
            <a:lvl1pPr>
              <a:defRPr/>
            </a:lvl1pPr>
          </a:lstStyle>
          <a:p>
            <a:r>
              <a:rPr lang="en-US"/>
              <a:t>One Column Checklist</a:t>
            </a:r>
          </a:p>
        </p:txBody>
      </p:sp>
      <p:sp>
        <p:nvSpPr>
          <p:cNvPr id="6" name="Text Placeholder 23">
            <a:extLst>
              <a:ext uri="{FF2B5EF4-FFF2-40B4-BE49-F238E27FC236}">
                <a16:creationId xmlns:a16="http://schemas.microsoft.com/office/drawing/2014/main" id="{D9844B23-C615-43DC-B17A-B43571DB05EC}"/>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7" name="Straight Connector 6">
            <a:extLst>
              <a:ext uri="{FF2B5EF4-FFF2-40B4-BE49-F238E27FC236}">
                <a16:creationId xmlns:a16="http://schemas.microsoft.com/office/drawing/2014/main" id="{579DC16F-C15D-4F41-B51D-D4A0E9C329A5}"/>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10546252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5"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1"/>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20" y="3304300"/>
            <a:ext cx="238496" cy="1267246"/>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9" y="4820075"/>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20" y="4820073"/>
            <a:ext cx="222866" cy="1270700"/>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5"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1"/>
            <a:ext cx="238496" cy="1277417"/>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1"/>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80" y="3304300"/>
            <a:ext cx="238496" cy="1267246"/>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9" y="4820075"/>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80" y="4820073"/>
            <a:ext cx="222866" cy="1270700"/>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5"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5"/>
            <a:ext cx="238496" cy="1277417"/>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1"/>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40" y="3304300"/>
            <a:ext cx="238496" cy="1267246"/>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9" y="4820075"/>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40" y="4820073"/>
            <a:ext cx="222866" cy="1270700"/>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9"/>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106186745"/>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1_1 Column Checklis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8"/>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363965080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_1 Column Checklis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1778000"/>
            <a:ext cx="3726098" cy="4307840"/>
          </a:xfrm>
        </p:spPr>
        <p:txBody>
          <a:bodyPr/>
          <a:lstStyle>
            <a:lvl1pPr>
              <a:defRPr/>
            </a:lvl1pPr>
          </a:lstStyle>
          <a:p>
            <a:r>
              <a:rPr lang="en-US"/>
              <a:t>One Column Checklist</a:t>
            </a:r>
          </a:p>
        </p:txBody>
      </p:sp>
      <p:sp>
        <p:nvSpPr>
          <p:cNvPr id="6" name="Text Placeholder 23">
            <a:extLst>
              <a:ext uri="{FF2B5EF4-FFF2-40B4-BE49-F238E27FC236}">
                <a16:creationId xmlns:a16="http://schemas.microsoft.com/office/drawing/2014/main" id="{D9844B23-C615-43DC-B17A-B43571DB05EC}"/>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7" name="Straight Connector 6">
            <a:extLst>
              <a:ext uri="{FF2B5EF4-FFF2-40B4-BE49-F238E27FC236}">
                <a16:creationId xmlns:a16="http://schemas.microsoft.com/office/drawing/2014/main" id="{579DC16F-C15D-4F41-B51D-D4A0E9C329A5}"/>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5752642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_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4"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1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8" y="4820074"/>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1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4"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0"/>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7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7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4"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4"/>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3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3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8"/>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3914651144"/>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45564531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6 Topic Text">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43C315D-E063-47BF-8C29-434E144907E1}"/>
              </a:ext>
            </a:extLst>
          </p:cNvPr>
          <p:cNvSpPr>
            <a:spLocks noGrp="1"/>
          </p:cNvSpPr>
          <p:nvPr>
            <p:ph type="body" sz="quarter" idx="20" hasCustomPrompt="1"/>
          </p:nvPr>
        </p:nvSpPr>
        <p:spPr>
          <a:xfrm>
            <a:off x="2240236"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42" name="Text Placeholder 2">
            <a:extLst>
              <a:ext uri="{FF2B5EF4-FFF2-40B4-BE49-F238E27FC236}">
                <a16:creationId xmlns:a16="http://schemas.microsoft.com/office/drawing/2014/main" id="{9A2D891E-8D08-4E64-B808-A2944D12C6A2}"/>
              </a:ext>
            </a:extLst>
          </p:cNvPr>
          <p:cNvSpPr>
            <a:spLocks noGrp="1"/>
          </p:cNvSpPr>
          <p:nvPr>
            <p:ph type="body" sz="quarter" idx="54" hasCustomPrompt="1"/>
          </p:nvPr>
        </p:nvSpPr>
        <p:spPr>
          <a:xfrm>
            <a:off x="10206453"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6</a:t>
            </a:r>
          </a:p>
        </p:txBody>
      </p:sp>
      <p:sp>
        <p:nvSpPr>
          <p:cNvPr id="43" name="Text Placeholder 2">
            <a:extLst>
              <a:ext uri="{FF2B5EF4-FFF2-40B4-BE49-F238E27FC236}">
                <a16:creationId xmlns:a16="http://schemas.microsoft.com/office/drawing/2014/main" id="{F5464BA7-F628-4E58-9E50-45FC4F05EC22}"/>
              </a:ext>
            </a:extLst>
          </p:cNvPr>
          <p:cNvSpPr>
            <a:spLocks noGrp="1"/>
          </p:cNvSpPr>
          <p:nvPr>
            <p:ph type="body" sz="quarter" idx="55" hasCustomPrompt="1"/>
          </p:nvPr>
        </p:nvSpPr>
        <p:spPr>
          <a:xfrm>
            <a:off x="6217090" y="1778001"/>
            <a:ext cx="1741353" cy="127761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4</a:t>
            </a:r>
          </a:p>
        </p:txBody>
      </p:sp>
      <p:sp>
        <p:nvSpPr>
          <p:cNvPr id="2" name="Title 1">
            <a:extLst>
              <a:ext uri="{FF2B5EF4-FFF2-40B4-BE49-F238E27FC236}">
                <a16:creationId xmlns:a16="http://schemas.microsoft.com/office/drawing/2014/main" id="{0A8561DF-7B79-465B-8407-731EB29672D4}"/>
              </a:ext>
            </a:extLst>
          </p:cNvPr>
          <p:cNvSpPr>
            <a:spLocks noGrp="1"/>
          </p:cNvSpPr>
          <p:nvPr>
            <p:ph type="title" hasCustomPrompt="1"/>
          </p:nvPr>
        </p:nvSpPr>
        <p:spPr>
          <a:xfrm>
            <a:off x="246463" y="257768"/>
            <a:ext cx="11688683" cy="1266233"/>
          </a:xfrm>
        </p:spPr>
        <p:txBody>
          <a:bodyPr/>
          <a:lstStyle>
            <a:lvl1pPr>
              <a:defRPr/>
            </a:lvl1pPr>
          </a:lstStyle>
          <a:p>
            <a:pPr lvl="0"/>
            <a:r>
              <a:rPr lang="en-US"/>
              <a:t>6 Topic Text</a:t>
            </a:r>
          </a:p>
        </p:txBody>
      </p:sp>
      <p:sp>
        <p:nvSpPr>
          <p:cNvPr id="14" name="Text Placeholder 2">
            <a:extLst>
              <a:ext uri="{FF2B5EF4-FFF2-40B4-BE49-F238E27FC236}">
                <a16:creationId xmlns:a16="http://schemas.microsoft.com/office/drawing/2014/main" id="{3AA3A0C5-5B85-42DE-9AB1-F695EBD5218B}"/>
              </a:ext>
            </a:extLst>
          </p:cNvPr>
          <p:cNvSpPr>
            <a:spLocks noGrp="1"/>
          </p:cNvSpPr>
          <p:nvPr>
            <p:ph type="body" sz="quarter" idx="13" hasCustomPrompt="1"/>
          </p:nvPr>
        </p:nvSpPr>
        <p:spPr>
          <a:xfrm>
            <a:off x="249637"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5" name="Text Placeholder 2">
            <a:extLst>
              <a:ext uri="{FF2B5EF4-FFF2-40B4-BE49-F238E27FC236}">
                <a16:creationId xmlns:a16="http://schemas.microsoft.com/office/drawing/2014/main" id="{F6C27666-F6E5-4656-8AB9-7B33E945738E}"/>
              </a:ext>
            </a:extLst>
          </p:cNvPr>
          <p:cNvSpPr>
            <a:spLocks noGrp="1"/>
          </p:cNvSpPr>
          <p:nvPr>
            <p:ph type="body" sz="quarter" idx="21" hasCustomPrompt="1"/>
          </p:nvPr>
        </p:nvSpPr>
        <p:spPr>
          <a:xfrm>
            <a:off x="2240236"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7" name="Text Placeholder 2">
            <a:extLst>
              <a:ext uri="{FF2B5EF4-FFF2-40B4-BE49-F238E27FC236}">
                <a16:creationId xmlns:a16="http://schemas.microsoft.com/office/drawing/2014/main" id="{10AE6355-EC48-4E17-B3D7-5E5022865960}"/>
              </a:ext>
            </a:extLst>
          </p:cNvPr>
          <p:cNvSpPr>
            <a:spLocks noGrp="1"/>
          </p:cNvSpPr>
          <p:nvPr>
            <p:ph type="body" sz="quarter" idx="58" hasCustomPrompt="1"/>
          </p:nvPr>
        </p:nvSpPr>
        <p:spPr>
          <a:xfrm>
            <a:off x="6217090" y="3302001"/>
            <a:ext cx="1737961"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A0E32BE6-4C32-4BB0-A995-2C9195238379}"/>
              </a:ext>
            </a:extLst>
          </p:cNvPr>
          <p:cNvSpPr>
            <a:spLocks noGrp="1"/>
          </p:cNvSpPr>
          <p:nvPr>
            <p:ph type="body" sz="quarter" idx="59" hasCustomPrompt="1"/>
          </p:nvPr>
        </p:nvSpPr>
        <p:spPr>
          <a:xfrm>
            <a:off x="10206453" y="3302001"/>
            <a:ext cx="1732685"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DFEBF866-3D45-4612-B9DC-F9003975A22F}"/>
              </a:ext>
            </a:extLst>
          </p:cNvPr>
          <p:cNvSpPr>
            <a:spLocks noGrp="1"/>
          </p:cNvSpPr>
          <p:nvPr>
            <p:ph type="body" sz="quarter" idx="19" hasCustomPrompt="1"/>
          </p:nvPr>
        </p:nvSpPr>
        <p:spPr>
          <a:xfrm>
            <a:off x="249637" y="1778001"/>
            <a:ext cx="1736368"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21" name="Text Placeholder 2">
            <a:extLst>
              <a:ext uri="{FF2B5EF4-FFF2-40B4-BE49-F238E27FC236}">
                <a16:creationId xmlns:a16="http://schemas.microsoft.com/office/drawing/2014/main" id="{5C1AACA8-3D7E-442B-BBA5-CD0F3407B493}"/>
              </a:ext>
            </a:extLst>
          </p:cNvPr>
          <p:cNvSpPr>
            <a:spLocks noGrp="1"/>
          </p:cNvSpPr>
          <p:nvPr>
            <p:ph type="body" sz="quarter" idx="62" hasCustomPrompt="1"/>
          </p:nvPr>
        </p:nvSpPr>
        <p:spPr>
          <a:xfrm>
            <a:off x="422052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22" name="Text Placeholder 2">
            <a:extLst>
              <a:ext uri="{FF2B5EF4-FFF2-40B4-BE49-F238E27FC236}">
                <a16:creationId xmlns:a16="http://schemas.microsoft.com/office/drawing/2014/main" id="{1E8FF292-B1FC-40B3-B342-ED110B01698D}"/>
              </a:ext>
            </a:extLst>
          </p:cNvPr>
          <p:cNvSpPr>
            <a:spLocks noGrp="1"/>
          </p:cNvSpPr>
          <p:nvPr>
            <p:ph type="body" sz="quarter" idx="22" hasCustomPrompt="1"/>
          </p:nvPr>
        </p:nvSpPr>
        <p:spPr>
          <a:xfrm>
            <a:off x="821086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5</a:t>
            </a:r>
          </a:p>
        </p:txBody>
      </p:sp>
      <p:sp>
        <p:nvSpPr>
          <p:cNvPr id="25" name="Text Placeholder 2">
            <a:extLst>
              <a:ext uri="{FF2B5EF4-FFF2-40B4-BE49-F238E27FC236}">
                <a16:creationId xmlns:a16="http://schemas.microsoft.com/office/drawing/2014/main" id="{7A4B0473-78A4-4BB2-A88F-2303612324DD}"/>
              </a:ext>
            </a:extLst>
          </p:cNvPr>
          <p:cNvSpPr>
            <a:spLocks noGrp="1"/>
          </p:cNvSpPr>
          <p:nvPr>
            <p:ph type="body" sz="quarter" idx="23" hasCustomPrompt="1"/>
          </p:nvPr>
        </p:nvSpPr>
        <p:spPr>
          <a:xfrm>
            <a:off x="8210863" y="3302001"/>
            <a:ext cx="174847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7" name="Text Placeholder 2">
            <a:extLst>
              <a:ext uri="{FF2B5EF4-FFF2-40B4-BE49-F238E27FC236}">
                <a16:creationId xmlns:a16="http://schemas.microsoft.com/office/drawing/2014/main" id="{C3AF7ABE-7A55-4483-AAE6-322612202BFA}"/>
              </a:ext>
            </a:extLst>
          </p:cNvPr>
          <p:cNvSpPr>
            <a:spLocks noGrp="1"/>
          </p:cNvSpPr>
          <p:nvPr>
            <p:ph type="body" sz="quarter" idx="57" hasCustomPrompt="1"/>
          </p:nvPr>
        </p:nvSpPr>
        <p:spPr>
          <a:xfrm>
            <a:off x="4224461" y="3301302"/>
            <a:ext cx="1734379" cy="279469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14196686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Many Topics (1)">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AA680A50-70A4-4751-A029-EB7EE69909D8}"/>
              </a:ext>
            </a:extLst>
          </p:cNvPr>
          <p:cNvSpPr>
            <a:spLocks noGrp="1"/>
          </p:cNvSpPr>
          <p:nvPr>
            <p:ph type="body" sz="quarter" idx="13" hasCustomPrompt="1"/>
          </p:nvPr>
        </p:nvSpPr>
        <p:spPr>
          <a:xfrm>
            <a:off x="263980" y="3310060"/>
            <a:ext cx="170452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0" name="Text Placeholder 2">
            <a:extLst>
              <a:ext uri="{FF2B5EF4-FFF2-40B4-BE49-F238E27FC236}">
                <a16:creationId xmlns:a16="http://schemas.microsoft.com/office/drawing/2014/main" id="{C16B8AA3-11D5-4026-A6EC-13A72A653929}"/>
              </a:ext>
            </a:extLst>
          </p:cNvPr>
          <p:cNvSpPr>
            <a:spLocks noGrp="1"/>
          </p:cNvSpPr>
          <p:nvPr>
            <p:ph type="body" sz="quarter" idx="21" hasCustomPrompt="1"/>
          </p:nvPr>
        </p:nvSpPr>
        <p:spPr>
          <a:xfrm>
            <a:off x="2230513" y="3310060"/>
            <a:ext cx="1738237"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1" name="Text Placeholder 2">
            <a:extLst>
              <a:ext uri="{FF2B5EF4-FFF2-40B4-BE49-F238E27FC236}">
                <a16:creationId xmlns:a16="http://schemas.microsoft.com/office/drawing/2014/main" id="{53513016-5A6B-4084-AFD7-4D86D0BCFB80}"/>
              </a:ext>
            </a:extLst>
          </p:cNvPr>
          <p:cNvSpPr>
            <a:spLocks noGrp="1"/>
          </p:cNvSpPr>
          <p:nvPr>
            <p:ph type="body" sz="quarter" idx="57" hasCustomPrompt="1"/>
          </p:nvPr>
        </p:nvSpPr>
        <p:spPr>
          <a:xfrm>
            <a:off x="4233220" y="3310060"/>
            <a:ext cx="173578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2" name="Text Placeholder 2">
            <a:extLst>
              <a:ext uri="{FF2B5EF4-FFF2-40B4-BE49-F238E27FC236}">
                <a16:creationId xmlns:a16="http://schemas.microsoft.com/office/drawing/2014/main" id="{137BA34F-ABCB-49AB-B196-E2331F7CAD35}"/>
              </a:ext>
            </a:extLst>
          </p:cNvPr>
          <p:cNvSpPr>
            <a:spLocks noGrp="1"/>
          </p:cNvSpPr>
          <p:nvPr>
            <p:ph type="body" sz="quarter" idx="58" hasCustomPrompt="1"/>
          </p:nvPr>
        </p:nvSpPr>
        <p:spPr>
          <a:xfrm>
            <a:off x="6232247" y="3310060"/>
            <a:ext cx="1737003"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3" name="Text Placeholder 2">
            <a:extLst>
              <a:ext uri="{FF2B5EF4-FFF2-40B4-BE49-F238E27FC236}">
                <a16:creationId xmlns:a16="http://schemas.microsoft.com/office/drawing/2014/main" id="{9A9A8D1D-EAB5-48F3-BE00-DC07BF4977E7}"/>
              </a:ext>
            </a:extLst>
          </p:cNvPr>
          <p:cNvSpPr>
            <a:spLocks noGrp="1"/>
          </p:cNvSpPr>
          <p:nvPr>
            <p:ph type="body" sz="quarter" idx="59" hasCustomPrompt="1"/>
          </p:nvPr>
        </p:nvSpPr>
        <p:spPr>
          <a:xfrm>
            <a:off x="10202887" y="3310060"/>
            <a:ext cx="172463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63980" y="1782678"/>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5" name="Text Placeholder 2">
            <a:extLst>
              <a:ext uri="{FF2B5EF4-FFF2-40B4-BE49-F238E27FC236}">
                <a16:creationId xmlns:a16="http://schemas.microsoft.com/office/drawing/2014/main" id="{A6E5D107-2B2E-47E9-8F56-9671816EA0D6}"/>
              </a:ext>
            </a:extLst>
          </p:cNvPr>
          <p:cNvSpPr>
            <a:spLocks noGrp="1"/>
          </p:cNvSpPr>
          <p:nvPr>
            <p:ph type="body" sz="quarter" idx="61" hasCustomPrompt="1"/>
          </p:nvPr>
        </p:nvSpPr>
        <p:spPr>
          <a:xfrm>
            <a:off x="2230513" y="1782678"/>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6" name="Text Placeholder 2">
            <a:extLst>
              <a:ext uri="{FF2B5EF4-FFF2-40B4-BE49-F238E27FC236}">
                <a16:creationId xmlns:a16="http://schemas.microsoft.com/office/drawing/2014/main" id="{D6A6CFBB-16DB-4664-9202-9D3B97C3D024}"/>
              </a:ext>
            </a:extLst>
          </p:cNvPr>
          <p:cNvSpPr>
            <a:spLocks noGrp="1"/>
          </p:cNvSpPr>
          <p:nvPr>
            <p:ph type="body" sz="quarter" idx="62" hasCustomPrompt="1"/>
          </p:nvPr>
        </p:nvSpPr>
        <p:spPr>
          <a:xfrm>
            <a:off x="4233220" y="1782678"/>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7" name="Text Placeholder 2">
            <a:extLst>
              <a:ext uri="{FF2B5EF4-FFF2-40B4-BE49-F238E27FC236}">
                <a16:creationId xmlns:a16="http://schemas.microsoft.com/office/drawing/2014/main" id="{53FD3976-1454-4757-BAEE-A96D04070BCD}"/>
              </a:ext>
            </a:extLst>
          </p:cNvPr>
          <p:cNvSpPr>
            <a:spLocks noGrp="1"/>
          </p:cNvSpPr>
          <p:nvPr>
            <p:ph type="body" sz="quarter" idx="63" hasCustomPrompt="1"/>
          </p:nvPr>
        </p:nvSpPr>
        <p:spPr>
          <a:xfrm>
            <a:off x="6232247" y="1782678"/>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8" name="Text Placeholder 2">
            <a:extLst>
              <a:ext uri="{FF2B5EF4-FFF2-40B4-BE49-F238E27FC236}">
                <a16:creationId xmlns:a16="http://schemas.microsoft.com/office/drawing/2014/main" id="{02A81AAD-DB44-42D8-B737-234E8C1ABDAF}"/>
              </a:ext>
            </a:extLst>
          </p:cNvPr>
          <p:cNvSpPr>
            <a:spLocks noGrp="1"/>
          </p:cNvSpPr>
          <p:nvPr>
            <p:ph type="body" sz="quarter" idx="64" hasCustomPrompt="1"/>
          </p:nvPr>
        </p:nvSpPr>
        <p:spPr>
          <a:xfrm>
            <a:off x="10202887" y="1782678"/>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9" name="Text Placeholder 2">
            <a:extLst>
              <a:ext uri="{FF2B5EF4-FFF2-40B4-BE49-F238E27FC236}">
                <a16:creationId xmlns:a16="http://schemas.microsoft.com/office/drawing/2014/main" id="{65805A91-EBF2-417F-8E53-3B341B787A38}"/>
              </a:ext>
            </a:extLst>
          </p:cNvPr>
          <p:cNvSpPr>
            <a:spLocks noGrp="1"/>
          </p:cNvSpPr>
          <p:nvPr>
            <p:ph type="body" sz="quarter" idx="65" hasCustomPrompt="1"/>
          </p:nvPr>
        </p:nvSpPr>
        <p:spPr>
          <a:xfrm>
            <a:off x="263980" y="4834929"/>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0" name="Text Placeholder 2">
            <a:extLst>
              <a:ext uri="{FF2B5EF4-FFF2-40B4-BE49-F238E27FC236}">
                <a16:creationId xmlns:a16="http://schemas.microsoft.com/office/drawing/2014/main" id="{61061C8F-35FA-4168-92AA-A759423E7256}"/>
              </a:ext>
            </a:extLst>
          </p:cNvPr>
          <p:cNvSpPr>
            <a:spLocks noGrp="1"/>
          </p:cNvSpPr>
          <p:nvPr>
            <p:ph type="body" sz="quarter" idx="66" hasCustomPrompt="1"/>
          </p:nvPr>
        </p:nvSpPr>
        <p:spPr>
          <a:xfrm>
            <a:off x="2230513" y="4834929"/>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1" name="Text Placeholder 2">
            <a:extLst>
              <a:ext uri="{FF2B5EF4-FFF2-40B4-BE49-F238E27FC236}">
                <a16:creationId xmlns:a16="http://schemas.microsoft.com/office/drawing/2014/main" id="{FF2A5597-42F8-480D-830F-0A1A8F048945}"/>
              </a:ext>
            </a:extLst>
          </p:cNvPr>
          <p:cNvSpPr>
            <a:spLocks noGrp="1"/>
          </p:cNvSpPr>
          <p:nvPr>
            <p:ph type="body" sz="quarter" idx="67" hasCustomPrompt="1"/>
          </p:nvPr>
        </p:nvSpPr>
        <p:spPr>
          <a:xfrm>
            <a:off x="4233220" y="4834929"/>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2" name="Text Placeholder 2">
            <a:extLst>
              <a:ext uri="{FF2B5EF4-FFF2-40B4-BE49-F238E27FC236}">
                <a16:creationId xmlns:a16="http://schemas.microsoft.com/office/drawing/2014/main" id="{F715A09A-FBFC-4575-A2E5-72682236C978}"/>
              </a:ext>
            </a:extLst>
          </p:cNvPr>
          <p:cNvSpPr>
            <a:spLocks noGrp="1"/>
          </p:cNvSpPr>
          <p:nvPr>
            <p:ph type="body" sz="quarter" idx="68" hasCustomPrompt="1"/>
          </p:nvPr>
        </p:nvSpPr>
        <p:spPr>
          <a:xfrm>
            <a:off x="6232247" y="4834929"/>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CD3E9603-AF63-42B2-97FC-9DEFD4F60D19}"/>
              </a:ext>
            </a:extLst>
          </p:cNvPr>
          <p:cNvSpPr>
            <a:spLocks noGrp="1"/>
          </p:cNvSpPr>
          <p:nvPr>
            <p:ph type="body" sz="quarter" idx="69" hasCustomPrompt="1"/>
          </p:nvPr>
        </p:nvSpPr>
        <p:spPr>
          <a:xfrm>
            <a:off x="10202887" y="4834929"/>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397BA688-141F-443C-B009-A1A55186A96D}"/>
              </a:ext>
            </a:extLst>
          </p:cNvPr>
          <p:cNvSpPr>
            <a:spLocks noGrp="1"/>
          </p:cNvSpPr>
          <p:nvPr>
            <p:ph type="body" sz="quarter" idx="70" hasCustomPrompt="1"/>
          </p:nvPr>
        </p:nvSpPr>
        <p:spPr>
          <a:xfrm>
            <a:off x="8201321" y="3310060"/>
            <a:ext cx="173642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D273BDA3-054E-4670-8179-54EABD19177F}"/>
              </a:ext>
            </a:extLst>
          </p:cNvPr>
          <p:cNvSpPr>
            <a:spLocks noGrp="1"/>
          </p:cNvSpPr>
          <p:nvPr>
            <p:ph type="body" sz="quarter" idx="71" hasCustomPrompt="1"/>
          </p:nvPr>
        </p:nvSpPr>
        <p:spPr>
          <a:xfrm>
            <a:off x="8201321" y="1782678"/>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8EC0700A-CD49-49BF-B096-FD4A9DE41588}"/>
              </a:ext>
            </a:extLst>
          </p:cNvPr>
          <p:cNvSpPr>
            <a:spLocks noGrp="1"/>
          </p:cNvSpPr>
          <p:nvPr>
            <p:ph type="body" sz="quarter" idx="72" hasCustomPrompt="1"/>
          </p:nvPr>
        </p:nvSpPr>
        <p:spPr>
          <a:xfrm>
            <a:off x="8201321" y="4834929"/>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881DCE68-3DB6-49A3-BD3A-1178E701A20A}"/>
              </a:ext>
            </a:extLst>
          </p:cNvPr>
          <p:cNvSpPr>
            <a:spLocks noGrp="1"/>
          </p:cNvSpPr>
          <p:nvPr>
            <p:ph type="title" hasCustomPrompt="1"/>
          </p:nvPr>
        </p:nvSpPr>
        <p:spPr/>
        <p:txBody>
          <a:bodyPr/>
          <a:lstStyle>
            <a:lvl1pPr>
              <a:defRPr/>
            </a:lvl1pPr>
          </a:lstStyle>
          <a:p>
            <a:r>
              <a:rPr lang="en-US"/>
              <a:t>Many Topics</a:t>
            </a:r>
          </a:p>
        </p:txBody>
      </p:sp>
    </p:spTree>
    <p:extLst>
      <p:ext uri="{BB962C8B-B14F-4D97-AF65-F5344CB8AC3E}">
        <p14:creationId xmlns:p14="http://schemas.microsoft.com/office/powerpoint/2010/main" val="317194976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Many Top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lvl1pPr>
          </a:lstStyle>
          <a:p>
            <a:pPr lvl="0"/>
            <a:r>
              <a:rPr lang="en-US"/>
              <a:t>Many Topics and Icons</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51174" y="2159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1" name="Text Placeholder 2">
            <a:extLst>
              <a:ext uri="{FF2B5EF4-FFF2-40B4-BE49-F238E27FC236}">
                <a16:creationId xmlns:a16="http://schemas.microsoft.com/office/drawing/2014/main" id="{BD7A1162-DDB3-4687-A4BE-13BC0874E3D8}"/>
              </a:ext>
            </a:extLst>
          </p:cNvPr>
          <p:cNvSpPr>
            <a:spLocks noGrp="1"/>
          </p:cNvSpPr>
          <p:nvPr>
            <p:ph type="body" sz="quarter" idx="73" hasCustomPrompt="1"/>
          </p:nvPr>
        </p:nvSpPr>
        <p:spPr>
          <a:xfrm>
            <a:off x="251174" y="177687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2" name="Text Placeholder 2">
            <a:extLst>
              <a:ext uri="{FF2B5EF4-FFF2-40B4-BE49-F238E27FC236}">
                <a16:creationId xmlns:a16="http://schemas.microsoft.com/office/drawing/2014/main" id="{360759F5-3720-4236-9B46-795DFCA3F4A8}"/>
              </a:ext>
            </a:extLst>
          </p:cNvPr>
          <p:cNvSpPr>
            <a:spLocks noGrp="1"/>
          </p:cNvSpPr>
          <p:nvPr>
            <p:ph type="body" sz="quarter" idx="74" hasCustomPrompt="1"/>
          </p:nvPr>
        </p:nvSpPr>
        <p:spPr>
          <a:xfrm>
            <a:off x="2237083" y="2159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3" name="Text Placeholder 2">
            <a:extLst>
              <a:ext uri="{FF2B5EF4-FFF2-40B4-BE49-F238E27FC236}">
                <a16:creationId xmlns:a16="http://schemas.microsoft.com/office/drawing/2014/main" id="{1369F43B-C4D7-4655-9CE1-9232FE5A1F3B}"/>
              </a:ext>
            </a:extLst>
          </p:cNvPr>
          <p:cNvSpPr>
            <a:spLocks noGrp="1"/>
          </p:cNvSpPr>
          <p:nvPr>
            <p:ph type="body" sz="quarter" idx="75" hasCustomPrompt="1"/>
          </p:nvPr>
        </p:nvSpPr>
        <p:spPr>
          <a:xfrm>
            <a:off x="2237083" y="177687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4" name="Text Placeholder 2">
            <a:extLst>
              <a:ext uri="{FF2B5EF4-FFF2-40B4-BE49-F238E27FC236}">
                <a16:creationId xmlns:a16="http://schemas.microsoft.com/office/drawing/2014/main" id="{FA55BF20-ED4C-4895-B6AD-092BABA28D38}"/>
              </a:ext>
            </a:extLst>
          </p:cNvPr>
          <p:cNvSpPr>
            <a:spLocks noGrp="1"/>
          </p:cNvSpPr>
          <p:nvPr>
            <p:ph type="body" sz="quarter" idx="76" hasCustomPrompt="1"/>
          </p:nvPr>
        </p:nvSpPr>
        <p:spPr>
          <a:xfrm>
            <a:off x="10205143"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5" name="Text Placeholder 2">
            <a:extLst>
              <a:ext uri="{FF2B5EF4-FFF2-40B4-BE49-F238E27FC236}">
                <a16:creationId xmlns:a16="http://schemas.microsoft.com/office/drawing/2014/main" id="{ED87EE79-36D7-4411-8EE9-C2016B59D481}"/>
              </a:ext>
            </a:extLst>
          </p:cNvPr>
          <p:cNvSpPr>
            <a:spLocks noGrp="1"/>
          </p:cNvSpPr>
          <p:nvPr>
            <p:ph type="body" sz="quarter" idx="77" hasCustomPrompt="1"/>
          </p:nvPr>
        </p:nvSpPr>
        <p:spPr>
          <a:xfrm>
            <a:off x="10205143"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6" name="Text Placeholder 2">
            <a:extLst>
              <a:ext uri="{FF2B5EF4-FFF2-40B4-BE49-F238E27FC236}">
                <a16:creationId xmlns:a16="http://schemas.microsoft.com/office/drawing/2014/main" id="{69C045E2-22D8-4A5D-879C-03CEE53C4453}"/>
              </a:ext>
            </a:extLst>
          </p:cNvPr>
          <p:cNvSpPr>
            <a:spLocks noGrp="1"/>
          </p:cNvSpPr>
          <p:nvPr>
            <p:ph type="body" sz="quarter" idx="78" hasCustomPrompt="1"/>
          </p:nvPr>
        </p:nvSpPr>
        <p:spPr>
          <a:xfrm>
            <a:off x="819407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7" name="Text Placeholder 2">
            <a:extLst>
              <a:ext uri="{FF2B5EF4-FFF2-40B4-BE49-F238E27FC236}">
                <a16:creationId xmlns:a16="http://schemas.microsoft.com/office/drawing/2014/main" id="{BB4A94BE-9537-4719-AA7F-E6B92CF9E465}"/>
              </a:ext>
            </a:extLst>
          </p:cNvPr>
          <p:cNvSpPr>
            <a:spLocks noGrp="1"/>
          </p:cNvSpPr>
          <p:nvPr>
            <p:ph type="body" sz="quarter" idx="79" hasCustomPrompt="1"/>
          </p:nvPr>
        </p:nvSpPr>
        <p:spPr>
          <a:xfrm>
            <a:off x="8194076" y="1776874"/>
            <a:ext cx="1731538" cy="254988"/>
          </a:xfrm>
        </p:spPr>
        <p:txBody>
          <a:bodyPr/>
          <a:lstStyle>
            <a:lvl1pPr>
              <a:defRPr sz="1667" b="0">
                <a:latin typeface="HoloLens MDL2 Assets" panose="050A0102010101010101" pitchFamily="18" charset="0"/>
              </a:defRPr>
            </a:lvl1pPr>
            <a:lvl2pPr>
              <a:defRPr sz="1667"/>
            </a:lvl2pPr>
            <a:lvl3pPr>
              <a:defRPr/>
            </a:lvl3pPr>
            <a:lvl4pPr>
              <a:defRPr/>
            </a:lvl4pPr>
            <a:lvl5pPr>
              <a:defRPr/>
            </a:lvl5pPr>
          </a:lstStyle>
          <a:p>
            <a:r>
              <a:rPr lang="en-US"/>
              <a:t></a:t>
            </a:r>
          </a:p>
        </p:txBody>
      </p:sp>
      <p:sp>
        <p:nvSpPr>
          <p:cNvPr id="28" name="Text Placeholder 2">
            <a:extLst>
              <a:ext uri="{FF2B5EF4-FFF2-40B4-BE49-F238E27FC236}">
                <a16:creationId xmlns:a16="http://schemas.microsoft.com/office/drawing/2014/main" id="{D33084FA-74A2-4344-9D17-9F78DDF9CF01}"/>
              </a:ext>
            </a:extLst>
          </p:cNvPr>
          <p:cNvSpPr>
            <a:spLocks noGrp="1"/>
          </p:cNvSpPr>
          <p:nvPr>
            <p:ph type="body" sz="quarter" idx="80" hasCustomPrompt="1"/>
          </p:nvPr>
        </p:nvSpPr>
        <p:spPr>
          <a:xfrm>
            <a:off x="6238745"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4" name="Text Placeholder 2">
            <a:extLst>
              <a:ext uri="{FF2B5EF4-FFF2-40B4-BE49-F238E27FC236}">
                <a16:creationId xmlns:a16="http://schemas.microsoft.com/office/drawing/2014/main" id="{166DAC43-1450-43F5-8721-ECB7F9D8E0CF}"/>
              </a:ext>
            </a:extLst>
          </p:cNvPr>
          <p:cNvSpPr>
            <a:spLocks noGrp="1"/>
          </p:cNvSpPr>
          <p:nvPr>
            <p:ph type="body" sz="quarter" idx="81" hasCustomPrompt="1"/>
          </p:nvPr>
        </p:nvSpPr>
        <p:spPr>
          <a:xfrm>
            <a:off x="6238744"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5" name="Text Placeholder 2">
            <a:extLst>
              <a:ext uri="{FF2B5EF4-FFF2-40B4-BE49-F238E27FC236}">
                <a16:creationId xmlns:a16="http://schemas.microsoft.com/office/drawing/2014/main" id="{2BA9FBDF-7A2E-4A98-AF4E-17E657791BDB}"/>
              </a:ext>
            </a:extLst>
          </p:cNvPr>
          <p:cNvSpPr>
            <a:spLocks noGrp="1"/>
          </p:cNvSpPr>
          <p:nvPr>
            <p:ph type="body" sz="quarter" idx="82" hasCustomPrompt="1"/>
          </p:nvPr>
        </p:nvSpPr>
        <p:spPr>
          <a:xfrm>
            <a:off x="422858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6" name="Text Placeholder 2">
            <a:extLst>
              <a:ext uri="{FF2B5EF4-FFF2-40B4-BE49-F238E27FC236}">
                <a16:creationId xmlns:a16="http://schemas.microsoft.com/office/drawing/2014/main" id="{E96C4A00-6F3D-46F4-A1A7-F739A9261B63}"/>
              </a:ext>
            </a:extLst>
          </p:cNvPr>
          <p:cNvSpPr>
            <a:spLocks noGrp="1"/>
          </p:cNvSpPr>
          <p:nvPr>
            <p:ph type="body" sz="quarter" idx="83" hasCustomPrompt="1"/>
          </p:nvPr>
        </p:nvSpPr>
        <p:spPr>
          <a:xfrm>
            <a:off x="4228586"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7" name="Text Placeholder 2">
            <a:extLst>
              <a:ext uri="{FF2B5EF4-FFF2-40B4-BE49-F238E27FC236}">
                <a16:creationId xmlns:a16="http://schemas.microsoft.com/office/drawing/2014/main" id="{7DC9CD68-8CF9-4CAF-9B71-EA18330D4CC4}"/>
              </a:ext>
            </a:extLst>
          </p:cNvPr>
          <p:cNvSpPr>
            <a:spLocks noGrp="1"/>
          </p:cNvSpPr>
          <p:nvPr>
            <p:ph type="body" sz="quarter" idx="84" hasCustomPrompt="1"/>
          </p:nvPr>
        </p:nvSpPr>
        <p:spPr>
          <a:xfrm>
            <a:off x="251174" y="3688436"/>
            <a:ext cx="1717327"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8" name="Text Placeholder 2">
            <a:extLst>
              <a:ext uri="{FF2B5EF4-FFF2-40B4-BE49-F238E27FC236}">
                <a16:creationId xmlns:a16="http://schemas.microsoft.com/office/drawing/2014/main" id="{7A88C315-BE60-4210-A491-9C6EAF8355EE}"/>
              </a:ext>
            </a:extLst>
          </p:cNvPr>
          <p:cNvSpPr>
            <a:spLocks noGrp="1"/>
          </p:cNvSpPr>
          <p:nvPr>
            <p:ph type="body" sz="quarter" idx="85" hasCustomPrompt="1"/>
          </p:nvPr>
        </p:nvSpPr>
        <p:spPr>
          <a:xfrm>
            <a:off x="251174" y="330595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9" name="Text Placeholder 2">
            <a:extLst>
              <a:ext uri="{FF2B5EF4-FFF2-40B4-BE49-F238E27FC236}">
                <a16:creationId xmlns:a16="http://schemas.microsoft.com/office/drawing/2014/main" id="{69EF5D84-696E-4B9B-BA5A-7648FB7036C1}"/>
              </a:ext>
            </a:extLst>
          </p:cNvPr>
          <p:cNvSpPr>
            <a:spLocks noGrp="1"/>
          </p:cNvSpPr>
          <p:nvPr>
            <p:ph type="body" sz="quarter" idx="86" hasCustomPrompt="1"/>
          </p:nvPr>
        </p:nvSpPr>
        <p:spPr>
          <a:xfrm>
            <a:off x="2237083" y="3688436"/>
            <a:ext cx="1731668"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0" name="Text Placeholder 2">
            <a:extLst>
              <a:ext uri="{FF2B5EF4-FFF2-40B4-BE49-F238E27FC236}">
                <a16:creationId xmlns:a16="http://schemas.microsoft.com/office/drawing/2014/main" id="{9A891355-9320-4469-ACB8-5CF85F4B028E}"/>
              </a:ext>
            </a:extLst>
          </p:cNvPr>
          <p:cNvSpPr>
            <a:spLocks noGrp="1"/>
          </p:cNvSpPr>
          <p:nvPr>
            <p:ph type="body" sz="quarter" idx="87" hasCustomPrompt="1"/>
          </p:nvPr>
        </p:nvSpPr>
        <p:spPr>
          <a:xfrm>
            <a:off x="2237083" y="330595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1" name="Text Placeholder 2">
            <a:extLst>
              <a:ext uri="{FF2B5EF4-FFF2-40B4-BE49-F238E27FC236}">
                <a16:creationId xmlns:a16="http://schemas.microsoft.com/office/drawing/2014/main" id="{12D55330-5340-40D2-A16C-43139D3CEC6F}"/>
              </a:ext>
            </a:extLst>
          </p:cNvPr>
          <p:cNvSpPr>
            <a:spLocks noGrp="1"/>
          </p:cNvSpPr>
          <p:nvPr>
            <p:ph type="body" sz="quarter" idx="88" hasCustomPrompt="1"/>
          </p:nvPr>
        </p:nvSpPr>
        <p:spPr>
          <a:xfrm>
            <a:off x="10205143"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2" name="Text Placeholder 2">
            <a:extLst>
              <a:ext uri="{FF2B5EF4-FFF2-40B4-BE49-F238E27FC236}">
                <a16:creationId xmlns:a16="http://schemas.microsoft.com/office/drawing/2014/main" id="{10805A0D-B6C6-4D59-8119-2224C7CCE348}"/>
              </a:ext>
            </a:extLst>
          </p:cNvPr>
          <p:cNvSpPr>
            <a:spLocks noGrp="1"/>
          </p:cNvSpPr>
          <p:nvPr>
            <p:ph type="body" sz="quarter" idx="89" hasCustomPrompt="1"/>
          </p:nvPr>
        </p:nvSpPr>
        <p:spPr>
          <a:xfrm>
            <a:off x="10205143"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3" name="Text Placeholder 2">
            <a:extLst>
              <a:ext uri="{FF2B5EF4-FFF2-40B4-BE49-F238E27FC236}">
                <a16:creationId xmlns:a16="http://schemas.microsoft.com/office/drawing/2014/main" id="{5554261F-906C-4712-B332-0B97D0F5F6D5}"/>
              </a:ext>
            </a:extLst>
          </p:cNvPr>
          <p:cNvSpPr>
            <a:spLocks noGrp="1"/>
          </p:cNvSpPr>
          <p:nvPr>
            <p:ph type="body" sz="quarter" idx="90" hasCustomPrompt="1"/>
          </p:nvPr>
        </p:nvSpPr>
        <p:spPr>
          <a:xfrm>
            <a:off x="819407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4" name="Text Placeholder 2">
            <a:extLst>
              <a:ext uri="{FF2B5EF4-FFF2-40B4-BE49-F238E27FC236}">
                <a16:creationId xmlns:a16="http://schemas.microsoft.com/office/drawing/2014/main" id="{5F3FC23F-003C-45E7-B780-B8B6AB9E7C02}"/>
              </a:ext>
            </a:extLst>
          </p:cNvPr>
          <p:cNvSpPr>
            <a:spLocks noGrp="1"/>
          </p:cNvSpPr>
          <p:nvPr>
            <p:ph type="body" sz="quarter" idx="91" hasCustomPrompt="1"/>
          </p:nvPr>
        </p:nvSpPr>
        <p:spPr>
          <a:xfrm>
            <a:off x="8194076"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5" name="Text Placeholder 2">
            <a:extLst>
              <a:ext uri="{FF2B5EF4-FFF2-40B4-BE49-F238E27FC236}">
                <a16:creationId xmlns:a16="http://schemas.microsoft.com/office/drawing/2014/main" id="{98CD9FE6-310F-4DD6-B23F-80907FEE6F42}"/>
              </a:ext>
            </a:extLst>
          </p:cNvPr>
          <p:cNvSpPr>
            <a:spLocks noGrp="1"/>
          </p:cNvSpPr>
          <p:nvPr>
            <p:ph type="body" sz="quarter" idx="92" hasCustomPrompt="1"/>
          </p:nvPr>
        </p:nvSpPr>
        <p:spPr>
          <a:xfrm>
            <a:off x="6238745"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6" name="Text Placeholder 2">
            <a:extLst>
              <a:ext uri="{FF2B5EF4-FFF2-40B4-BE49-F238E27FC236}">
                <a16:creationId xmlns:a16="http://schemas.microsoft.com/office/drawing/2014/main" id="{6EDD7F25-B986-4418-98C3-9046580C54D3}"/>
              </a:ext>
            </a:extLst>
          </p:cNvPr>
          <p:cNvSpPr>
            <a:spLocks noGrp="1"/>
          </p:cNvSpPr>
          <p:nvPr>
            <p:ph type="body" sz="quarter" idx="93" hasCustomPrompt="1"/>
          </p:nvPr>
        </p:nvSpPr>
        <p:spPr>
          <a:xfrm>
            <a:off x="6238744"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7" name="Text Placeholder 2">
            <a:extLst>
              <a:ext uri="{FF2B5EF4-FFF2-40B4-BE49-F238E27FC236}">
                <a16:creationId xmlns:a16="http://schemas.microsoft.com/office/drawing/2014/main" id="{33B689AA-4B4A-4E67-ABA1-6094EECBAE7E}"/>
              </a:ext>
            </a:extLst>
          </p:cNvPr>
          <p:cNvSpPr>
            <a:spLocks noGrp="1"/>
          </p:cNvSpPr>
          <p:nvPr>
            <p:ph type="body" sz="quarter" idx="94" hasCustomPrompt="1"/>
          </p:nvPr>
        </p:nvSpPr>
        <p:spPr>
          <a:xfrm>
            <a:off x="422858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8" name="Text Placeholder 2">
            <a:extLst>
              <a:ext uri="{FF2B5EF4-FFF2-40B4-BE49-F238E27FC236}">
                <a16:creationId xmlns:a16="http://schemas.microsoft.com/office/drawing/2014/main" id="{AA3D3682-9A12-4007-B1B7-6E98AF5AF38E}"/>
              </a:ext>
            </a:extLst>
          </p:cNvPr>
          <p:cNvSpPr>
            <a:spLocks noGrp="1"/>
          </p:cNvSpPr>
          <p:nvPr>
            <p:ph type="body" sz="quarter" idx="95" hasCustomPrompt="1"/>
          </p:nvPr>
        </p:nvSpPr>
        <p:spPr>
          <a:xfrm>
            <a:off x="4228586" y="3305954"/>
            <a:ext cx="1731538" cy="254988"/>
          </a:xfrm>
        </p:spPr>
        <p:txBody>
          <a:bodyPr/>
          <a:lstStyle>
            <a:lvl1pPr>
              <a:defRPr sz="1667">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9" name="Text Placeholder 2">
            <a:extLst>
              <a:ext uri="{FF2B5EF4-FFF2-40B4-BE49-F238E27FC236}">
                <a16:creationId xmlns:a16="http://schemas.microsoft.com/office/drawing/2014/main" id="{FB28064F-4EE3-4807-814C-F81144F34D7A}"/>
              </a:ext>
            </a:extLst>
          </p:cNvPr>
          <p:cNvSpPr>
            <a:spLocks noGrp="1"/>
          </p:cNvSpPr>
          <p:nvPr>
            <p:ph type="body" sz="quarter" idx="96" hasCustomPrompt="1"/>
          </p:nvPr>
        </p:nvSpPr>
        <p:spPr>
          <a:xfrm>
            <a:off x="251174" y="5207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0" name="Text Placeholder 2">
            <a:extLst>
              <a:ext uri="{FF2B5EF4-FFF2-40B4-BE49-F238E27FC236}">
                <a16:creationId xmlns:a16="http://schemas.microsoft.com/office/drawing/2014/main" id="{D714B161-8C27-48EE-8956-92888AD197F7}"/>
              </a:ext>
            </a:extLst>
          </p:cNvPr>
          <p:cNvSpPr>
            <a:spLocks noGrp="1"/>
          </p:cNvSpPr>
          <p:nvPr>
            <p:ph type="body" sz="quarter" idx="97" hasCustomPrompt="1"/>
          </p:nvPr>
        </p:nvSpPr>
        <p:spPr>
          <a:xfrm>
            <a:off x="251174" y="482741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1" name="Text Placeholder 2">
            <a:extLst>
              <a:ext uri="{FF2B5EF4-FFF2-40B4-BE49-F238E27FC236}">
                <a16:creationId xmlns:a16="http://schemas.microsoft.com/office/drawing/2014/main" id="{E4274FEB-47C9-4D1B-A4EA-2C674351375B}"/>
              </a:ext>
            </a:extLst>
          </p:cNvPr>
          <p:cNvSpPr>
            <a:spLocks noGrp="1"/>
          </p:cNvSpPr>
          <p:nvPr>
            <p:ph type="body" sz="quarter" idx="98" hasCustomPrompt="1"/>
          </p:nvPr>
        </p:nvSpPr>
        <p:spPr>
          <a:xfrm>
            <a:off x="2237083" y="5207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2" name="Text Placeholder 2">
            <a:extLst>
              <a:ext uri="{FF2B5EF4-FFF2-40B4-BE49-F238E27FC236}">
                <a16:creationId xmlns:a16="http://schemas.microsoft.com/office/drawing/2014/main" id="{D9F8BF7F-0AE9-4EC1-AC9A-586CEEA96CC8}"/>
              </a:ext>
            </a:extLst>
          </p:cNvPr>
          <p:cNvSpPr>
            <a:spLocks noGrp="1"/>
          </p:cNvSpPr>
          <p:nvPr>
            <p:ph type="body" sz="quarter" idx="99" hasCustomPrompt="1"/>
          </p:nvPr>
        </p:nvSpPr>
        <p:spPr>
          <a:xfrm>
            <a:off x="2237083" y="482741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3" name="Text Placeholder 2">
            <a:extLst>
              <a:ext uri="{FF2B5EF4-FFF2-40B4-BE49-F238E27FC236}">
                <a16:creationId xmlns:a16="http://schemas.microsoft.com/office/drawing/2014/main" id="{0BD004BD-5028-43B8-82FB-E46251A93FA2}"/>
              </a:ext>
            </a:extLst>
          </p:cNvPr>
          <p:cNvSpPr>
            <a:spLocks noGrp="1"/>
          </p:cNvSpPr>
          <p:nvPr>
            <p:ph type="body" sz="quarter" idx="100" hasCustomPrompt="1"/>
          </p:nvPr>
        </p:nvSpPr>
        <p:spPr>
          <a:xfrm>
            <a:off x="10205143"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4" name="Text Placeholder 2">
            <a:extLst>
              <a:ext uri="{FF2B5EF4-FFF2-40B4-BE49-F238E27FC236}">
                <a16:creationId xmlns:a16="http://schemas.microsoft.com/office/drawing/2014/main" id="{48E4D7E7-65E7-4547-82F9-10810BE85A46}"/>
              </a:ext>
            </a:extLst>
          </p:cNvPr>
          <p:cNvSpPr>
            <a:spLocks noGrp="1"/>
          </p:cNvSpPr>
          <p:nvPr>
            <p:ph type="body" sz="quarter" idx="101" hasCustomPrompt="1"/>
          </p:nvPr>
        </p:nvSpPr>
        <p:spPr>
          <a:xfrm>
            <a:off x="10205143"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5" name="Text Placeholder 2">
            <a:extLst>
              <a:ext uri="{FF2B5EF4-FFF2-40B4-BE49-F238E27FC236}">
                <a16:creationId xmlns:a16="http://schemas.microsoft.com/office/drawing/2014/main" id="{B4BAA642-9028-4EC9-8D88-8027461C2714}"/>
              </a:ext>
            </a:extLst>
          </p:cNvPr>
          <p:cNvSpPr>
            <a:spLocks noGrp="1"/>
          </p:cNvSpPr>
          <p:nvPr>
            <p:ph type="body" sz="quarter" idx="102" hasCustomPrompt="1"/>
          </p:nvPr>
        </p:nvSpPr>
        <p:spPr>
          <a:xfrm>
            <a:off x="819407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6" name="Text Placeholder 2">
            <a:extLst>
              <a:ext uri="{FF2B5EF4-FFF2-40B4-BE49-F238E27FC236}">
                <a16:creationId xmlns:a16="http://schemas.microsoft.com/office/drawing/2014/main" id="{7DBE6CA7-CDAA-4986-8C10-76A0DBD86A3E}"/>
              </a:ext>
            </a:extLst>
          </p:cNvPr>
          <p:cNvSpPr>
            <a:spLocks noGrp="1"/>
          </p:cNvSpPr>
          <p:nvPr>
            <p:ph type="body" sz="quarter" idx="103" hasCustomPrompt="1"/>
          </p:nvPr>
        </p:nvSpPr>
        <p:spPr>
          <a:xfrm>
            <a:off x="819407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7" name="Text Placeholder 2">
            <a:extLst>
              <a:ext uri="{FF2B5EF4-FFF2-40B4-BE49-F238E27FC236}">
                <a16:creationId xmlns:a16="http://schemas.microsoft.com/office/drawing/2014/main" id="{4EFD5860-CD03-4B21-A75B-B6855B4FA909}"/>
              </a:ext>
            </a:extLst>
          </p:cNvPr>
          <p:cNvSpPr>
            <a:spLocks noGrp="1"/>
          </p:cNvSpPr>
          <p:nvPr>
            <p:ph type="body" sz="quarter" idx="104" hasCustomPrompt="1"/>
          </p:nvPr>
        </p:nvSpPr>
        <p:spPr>
          <a:xfrm>
            <a:off x="6238745"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8" name="Text Placeholder 2">
            <a:extLst>
              <a:ext uri="{FF2B5EF4-FFF2-40B4-BE49-F238E27FC236}">
                <a16:creationId xmlns:a16="http://schemas.microsoft.com/office/drawing/2014/main" id="{2107C94E-81C2-401D-A079-3E56890FA32E}"/>
              </a:ext>
            </a:extLst>
          </p:cNvPr>
          <p:cNvSpPr>
            <a:spLocks noGrp="1"/>
          </p:cNvSpPr>
          <p:nvPr>
            <p:ph type="body" sz="quarter" idx="105" hasCustomPrompt="1"/>
          </p:nvPr>
        </p:nvSpPr>
        <p:spPr>
          <a:xfrm>
            <a:off x="6238744"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9" name="Text Placeholder 2">
            <a:extLst>
              <a:ext uri="{FF2B5EF4-FFF2-40B4-BE49-F238E27FC236}">
                <a16:creationId xmlns:a16="http://schemas.microsoft.com/office/drawing/2014/main" id="{AECBAE79-6CFE-465E-8A30-91DE4058F70F}"/>
              </a:ext>
            </a:extLst>
          </p:cNvPr>
          <p:cNvSpPr>
            <a:spLocks noGrp="1"/>
          </p:cNvSpPr>
          <p:nvPr>
            <p:ph type="body" sz="quarter" idx="106" hasCustomPrompt="1"/>
          </p:nvPr>
        </p:nvSpPr>
        <p:spPr>
          <a:xfrm>
            <a:off x="422858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70" name="Text Placeholder 2">
            <a:extLst>
              <a:ext uri="{FF2B5EF4-FFF2-40B4-BE49-F238E27FC236}">
                <a16:creationId xmlns:a16="http://schemas.microsoft.com/office/drawing/2014/main" id="{746AE503-545A-4C46-9479-7CE78E982E5F}"/>
              </a:ext>
            </a:extLst>
          </p:cNvPr>
          <p:cNvSpPr>
            <a:spLocks noGrp="1"/>
          </p:cNvSpPr>
          <p:nvPr>
            <p:ph type="body" sz="quarter" idx="107" hasCustomPrompt="1"/>
          </p:nvPr>
        </p:nvSpPr>
        <p:spPr>
          <a:xfrm>
            <a:off x="422858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Tree>
    <p:extLst>
      <p:ext uri="{BB962C8B-B14F-4D97-AF65-F5344CB8AC3E}">
        <p14:creationId xmlns:p14="http://schemas.microsoft.com/office/powerpoint/2010/main" val="341978964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Many Topics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pPr lvl="0"/>
            <a:r>
              <a:rPr lang="en-US"/>
              <a:t>Many Topics and Icons</a:t>
            </a:r>
          </a:p>
        </p:txBody>
      </p:sp>
      <p:sp>
        <p:nvSpPr>
          <p:cNvPr id="26" name="Text Placeholder 1">
            <a:extLst>
              <a:ext uri="{FF2B5EF4-FFF2-40B4-BE49-F238E27FC236}">
                <a16:creationId xmlns:a16="http://schemas.microsoft.com/office/drawing/2014/main" id="{90EAD9FE-2EAB-4F58-A581-5C152BE22558}"/>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F5000050-8460-4110-B6A9-E56703DB2CC9}"/>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34" name="Text Placeholder 1">
            <a:extLst>
              <a:ext uri="{FF2B5EF4-FFF2-40B4-BE49-F238E27FC236}">
                <a16:creationId xmlns:a16="http://schemas.microsoft.com/office/drawing/2014/main" id="{3AC07F9D-F82D-4BED-A7E4-8C069974521E}"/>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45" name="Text Placeholder 2">
            <a:extLst>
              <a:ext uri="{FF2B5EF4-FFF2-40B4-BE49-F238E27FC236}">
                <a16:creationId xmlns:a16="http://schemas.microsoft.com/office/drawing/2014/main" id="{87C081EB-8A82-47EA-B920-A3075549D30D}"/>
              </a:ext>
            </a:extLst>
          </p:cNvPr>
          <p:cNvSpPr>
            <a:spLocks noGrp="1"/>
          </p:cNvSpPr>
          <p:nvPr>
            <p:ph type="body" sz="quarter" idx="59" hasCustomPrompt="1"/>
          </p:nvPr>
        </p:nvSpPr>
        <p:spPr>
          <a:xfrm>
            <a:off x="8696740" y="3299897"/>
            <a:ext cx="3251421"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6" name="Text Placeholder 2">
            <a:extLst>
              <a:ext uri="{FF2B5EF4-FFF2-40B4-BE49-F238E27FC236}">
                <a16:creationId xmlns:a16="http://schemas.microsoft.com/office/drawing/2014/main" id="{A8EF654E-2AC6-458C-B0DA-E7D9B7431898}"/>
              </a:ext>
            </a:extLst>
          </p:cNvPr>
          <p:cNvSpPr>
            <a:spLocks noGrp="1"/>
          </p:cNvSpPr>
          <p:nvPr>
            <p:ph type="body" sz="quarter" idx="64" hasCustomPrompt="1"/>
          </p:nvPr>
        </p:nvSpPr>
        <p:spPr>
          <a:xfrm>
            <a:off x="8696740" y="1778000"/>
            <a:ext cx="3251421"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7" name="Text Placeholder 2">
            <a:extLst>
              <a:ext uri="{FF2B5EF4-FFF2-40B4-BE49-F238E27FC236}">
                <a16:creationId xmlns:a16="http://schemas.microsoft.com/office/drawing/2014/main" id="{D1477C88-69D1-46F5-9A91-633647BCFABA}"/>
              </a:ext>
            </a:extLst>
          </p:cNvPr>
          <p:cNvSpPr>
            <a:spLocks noGrp="1"/>
          </p:cNvSpPr>
          <p:nvPr>
            <p:ph type="body" sz="quarter" idx="81" hasCustomPrompt="1"/>
          </p:nvPr>
        </p:nvSpPr>
        <p:spPr>
          <a:xfrm>
            <a:off x="8696740" y="4821381"/>
            <a:ext cx="3251421" cy="126445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8" name="Text Placeholder 1">
            <a:extLst>
              <a:ext uri="{FF2B5EF4-FFF2-40B4-BE49-F238E27FC236}">
                <a16:creationId xmlns:a16="http://schemas.microsoft.com/office/drawing/2014/main" id="{C2B699D2-64B9-40C6-80C9-BCDAB5037356}"/>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1A715DDA-14CE-453A-855E-6615C745A65D}"/>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31AD2F60-D8BB-440C-8E2D-92B37015A15E}"/>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D9A211F4-0FA7-4210-BD10-87A87A2F9770}"/>
              </a:ext>
            </a:extLst>
          </p:cNvPr>
          <p:cNvSpPr>
            <a:spLocks noGrp="1"/>
          </p:cNvSpPr>
          <p:nvPr>
            <p:ph type="body" sz="quarter" idx="85" hasCustomPrompt="1"/>
          </p:nvPr>
        </p:nvSpPr>
        <p:spPr>
          <a:xfrm>
            <a:off x="4724180" y="3299897"/>
            <a:ext cx="3242184" cy="126606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5" name="Text Placeholder 2">
            <a:extLst>
              <a:ext uri="{FF2B5EF4-FFF2-40B4-BE49-F238E27FC236}">
                <a16:creationId xmlns:a16="http://schemas.microsoft.com/office/drawing/2014/main" id="{2B32DC80-DE1A-44E1-A7FD-7EF7A379D458}"/>
              </a:ext>
            </a:extLst>
          </p:cNvPr>
          <p:cNvSpPr>
            <a:spLocks noGrp="1"/>
          </p:cNvSpPr>
          <p:nvPr>
            <p:ph type="body" sz="quarter" idx="86" hasCustomPrompt="1"/>
          </p:nvPr>
        </p:nvSpPr>
        <p:spPr>
          <a:xfrm>
            <a:off x="4724180" y="1778000"/>
            <a:ext cx="3232948"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6" name="Text Placeholder 2">
            <a:extLst>
              <a:ext uri="{FF2B5EF4-FFF2-40B4-BE49-F238E27FC236}">
                <a16:creationId xmlns:a16="http://schemas.microsoft.com/office/drawing/2014/main" id="{7AD340BC-4891-4EE1-86B1-FE29D8C6A0B6}"/>
              </a:ext>
            </a:extLst>
          </p:cNvPr>
          <p:cNvSpPr>
            <a:spLocks noGrp="1"/>
          </p:cNvSpPr>
          <p:nvPr>
            <p:ph type="body" sz="quarter" idx="87" hasCustomPrompt="1"/>
          </p:nvPr>
        </p:nvSpPr>
        <p:spPr>
          <a:xfrm>
            <a:off x="4724180" y="4821381"/>
            <a:ext cx="3242184" cy="1255458"/>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7" name="Text Placeholder 1">
            <a:extLst>
              <a:ext uri="{FF2B5EF4-FFF2-40B4-BE49-F238E27FC236}">
                <a16:creationId xmlns:a16="http://schemas.microsoft.com/office/drawing/2014/main" id="{FA304E43-84F0-48B3-9545-978AC7EF59F9}"/>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8" name="Text Placeholder 1">
            <a:extLst>
              <a:ext uri="{FF2B5EF4-FFF2-40B4-BE49-F238E27FC236}">
                <a16:creationId xmlns:a16="http://schemas.microsoft.com/office/drawing/2014/main" id="{24FF74CD-3108-4475-824F-CE5E68A2137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9" name="Text Placeholder 1">
            <a:extLst>
              <a:ext uri="{FF2B5EF4-FFF2-40B4-BE49-F238E27FC236}">
                <a16:creationId xmlns:a16="http://schemas.microsoft.com/office/drawing/2014/main" id="{DBE983BB-593A-4D52-9C3D-D930BE15CCB5}"/>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60" name="Text Placeholder 2">
            <a:extLst>
              <a:ext uri="{FF2B5EF4-FFF2-40B4-BE49-F238E27FC236}">
                <a16:creationId xmlns:a16="http://schemas.microsoft.com/office/drawing/2014/main" id="{056E6602-CA2F-4093-A780-697F23109EB8}"/>
              </a:ext>
            </a:extLst>
          </p:cNvPr>
          <p:cNvSpPr>
            <a:spLocks noGrp="1"/>
          </p:cNvSpPr>
          <p:nvPr>
            <p:ph type="body" sz="quarter" idx="91" hasCustomPrompt="1"/>
          </p:nvPr>
        </p:nvSpPr>
        <p:spPr>
          <a:xfrm>
            <a:off x="747875" y="3299897"/>
            <a:ext cx="3228380" cy="127210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1" name="Text Placeholder 2">
            <a:extLst>
              <a:ext uri="{FF2B5EF4-FFF2-40B4-BE49-F238E27FC236}">
                <a16:creationId xmlns:a16="http://schemas.microsoft.com/office/drawing/2014/main" id="{17A13654-B020-4425-9918-A312898BA9D6}"/>
              </a:ext>
            </a:extLst>
          </p:cNvPr>
          <p:cNvSpPr>
            <a:spLocks noGrp="1"/>
          </p:cNvSpPr>
          <p:nvPr>
            <p:ph type="body" sz="quarter" idx="92" hasCustomPrompt="1"/>
          </p:nvPr>
        </p:nvSpPr>
        <p:spPr>
          <a:xfrm>
            <a:off x="747874" y="1778000"/>
            <a:ext cx="3223763" cy="127603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2" name="Text Placeholder 2">
            <a:extLst>
              <a:ext uri="{FF2B5EF4-FFF2-40B4-BE49-F238E27FC236}">
                <a16:creationId xmlns:a16="http://schemas.microsoft.com/office/drawing/2014/main" id="{F2B416D2-425E-4CA9-AA4A-077D94443714}"/>
              </a:ext>
            </a:extLst>
          </p:cNvPr>
          <p:cNvSpPr>
            <a:spLocks noGrp="1"/>
          </p:cNvSpPr>
          <p:nvPr>
            <p:ph type="body" sz="quarter" idx="93" hasCustomPrompt="1"/>
          </p:nvPr>
        </p:nvSpPr>
        <p:spPr>
          <a:xfrm>
            <a:off x="747875" y="4821381"/>
            <a:ext cx="3237617"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Tree>
    <p:extLst>
      <p:ext uri="{BB962C8B-B14F-4D97-AF65-F5344CB8AC3E}">
        <p14:creationId xmlns:p14="http://schemas.microsoft.com/office/powerpoint/2010/main" val="1215579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plit Image and Text (w Icons)">
    <p:bg>
      <p:bgPr>
        <a:solidFill>
          <a:srgbClr val="F0F0F0"/>
        </a:solidFill>
        <a:effectLst/>
      </p:bgPr>
    </p:bg>
    <p:spTree>
      <p:nvGrpSpPr>
        <p:cNvPr id="1" name=""/>
        <p:cNvGrpSpPr/>
        <p:nvPr/>
      </p:nvGrpSpPr>
      <p:grpSpPr>
        <a:xfrm>
          <a:off x="0" y="0"/>
          <a:ext cx="0" cy="0"/>
          <a:chOff x="0" y="0"/>
          <a:chExt cx="0" cy="0"/>
        </a:xfrm>
      </p:grpSpPr>
      <p:sp>
        <p:nvSpPr>
          <p:cNvPr id="23" name="Picture Placeholder 17"/>
          <p:cNvSpPr>
            <a:spLocks noGrp="1"/>
          </p:cNvSpPr>
          <p:nvPr>
            <p:ph type="pic" sz="quarter" idx="27"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1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9"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45" name="Vertical Text Placeholder 2"/>
          <p:cNvSpPr>
            <a:spLocks noGrp="1"/>
          </p:cNvSpPr>
          <p:nvPr>
            <p:ph type="body" orient="vert" sz="quarter" idx="18" hasCustomPrompt="1"/>
          </p:nvPr>
        </p:nvSpPr>
        <p:spPr>
          <a:xfrm>
            <a:off x="7609928" y="1518226"/>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6" name="Text Placeholder 22"/>
          <p:cNvSpPr>
            <a:spLocks noGrp="1"/>
          </p:cNvSpPr>
          <p:nvPr>
            <p:ph type="body" sz="quarter" idx="19" hasCustomPrompt="1"/>
          </p:nvPr>
        </p:nvSpPr>
        <p:spPr>
          <a:xfrm>
            <a:off x="7609928" y="1803322"/>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7" name="Vertical Text Placeholder 2"/>
          <p:cNvSpPr>
            <a:spLocks noGrp="1"/>
          </p:cNvSpPr>
          <p:nvPr>
            <p:ph type="body" orient="vert" sz="quarter" idx="20" hasCustomPrompt="1"/>
          </p:nvPr>
        </p:nvSpPr>
        <p:spPr>
          <a:xfrm>
            <a:off x="7609928" y="2939050"/>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8" name="Text Placeholder 22"/>
          <p:cNvSpPr>
            <a:spLocks noGrp="1"/>
          </p:cNvSpPr>
          <p:nvPr>
            <p:ph type="body" sz="quarter" idx="21" hasCustomPrompt="1"/>
          </p:nvPr>
        </p:nvSpPr>
        <p:spPr>
          <a:xfrm>
            <a:off x="7609928" y="3224146"/>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9" name="Vertical Text Placeholder 2"/>
          <p:cNvSpPr>
            <a:spLocks noGrp="1"/>
          </p:cNvSpPr>
          <p:nvPr>
            <p:ph type="body" orient="vert" sz="quarter" idx="22" hasCustomPrompt="1"/>
          </p:nvPr>
        </p:nvSpPr>
        <p:spPr>
          <a:xfrm>
            <a:off x="7609928" y="4355821"/>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50" name="Text Placeholder 22"/>
          <p:cNvSpPr>
            <a:spLocks noGrp="1"/>
          </p:cNvSpPr>
          <p:nvPr>
            <p:ph type="body" sz="quarter" idx="23" hasCustomPrompt="1"/>
          </p:nvPr>
        </p:nvSpPr>
        <p:spPr>
          <a:xfrm>
            <a:off x="7609928" y="4642187"/>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Text Placeholder 45"/>
          <p:cNvSpPr>
            <a:spLocks noGrp="1"/>
          </p:cNvSpPr>
          <p:nvPr>
            <p:ph type="body" sz="quarter" idx="24" hasCustomPrompt="1"/>
          </p:nvPr>
        </p:nvSpPr>
        <p:spPr>
          <a:xfrm>
            <a:off x="6959940" y="2939050"/>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
        <p:nvSpPr>
          <p:cNvPr id="55" name="Text Placeholder 45"/>
          <p:cNvSpPr>
            <a:spLocks noGrp="1"/>
          </p:cNvSpPr>
          <p:nvPr>
            <p:ph type="body" sz="quarter" idx="25" hasCustomPrompt="1"/>
          </p:nvPr>
        </p:nvSpPr>
        <p:spPr>
          <a:xfrm>
            <a:off x="6959940" y="4355821"/>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p>
        </p:txBody>
      </p:sp>
      <p:sp>
        <p:nvSpPr>
          <p:cNvPr id="56" name="Text Placeholder 45"/>
          <p:cNvSpPr>
            <a:spLocks noGrp="1"/>
          </p:cNvSpPr>
          <p:nvPr>
            <p:ph type="body" sz="quarter" idx="26" hasCustomPrompt="1"/>
          </p:nvPr>
        </p:nvSpPr>
        <p:spPr>
          <a:xfrm>
            <a:off x="6959940" y="1518226"/>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Tree>
    <p:extLst>
      <p:ext uri="{BB962C8B-B14F-4D97-AF65-F5344CB8AC3E}">
        <p14:creationId xmlns:p14="http://schemas.microsoft.com/office/powerpoint/2010/main" val="423993196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Many Topic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55225" y="257768"/>
            <a:ext cx="11688683" cy="1266233"/>
          </a:xfrm>
        </p:spPr>
        <p:txBody>
          <a:bodyPr/>
          <a:lstStyle>
            <a:lvl1pPr>
              <a:defRPr/>
            </a:lvl1pPr>
          </a:lstStyle>
          <a:p>
            <a:pPr lvl="0"/>
            <a:r>
              <a:rPr lang="en-US"/>
              <a:t>Many Topics and Icons</a:t>
            </a:r>
          </a:p>
        </p:txBody>
      </p:sp>
      <p:sp>
        <p:nvSpPr>
          <p:cNvPr id="21" name="Text Placeholder 1">
            <a:extLst>
              <a:ext uri="{FF2B5EF4-FFF2-40B4-BE49-F238E27FC236}">
                <a16:creationId xmlns:a16="http://schemas.microsoft.com/office/drawing/2014/main" id="{AD4032D1-FD3E-43CC-AB16-CC8F007410BE}"/>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6" name="Text Placeholder 1">
            <a:extLst>
              <a:ext uri="{FF2B5EF4-FFF2-40B4-BE49-F238E27FC236}">
                <a16:creationId xmlns:a16="http://schemas.microsoft.com/office/drawing/2014/main" id="{5390C171-306C-43C1-913B-4B0FDEB4C238}"/>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4825A4EB-F604-4292-ABE7-00089739D77A}"/>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34" name="Text Placeholder 2">
            <a:extLst>
              <a:ext uri="{FF2B5EF4-FFF2-40B4-BE49-F238E27FC236}">
                <a16:creationId xmlns:a16="http://schemas.microsoft.com/office/drawing/2014/main" id="{D0B284A3-BFB6-475C-AB18-DDD020A3BA2F}"/>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9EA47E8F-0B53-4BFE-96A8-361F66BF3E53}"/>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4" name="Text Placeholder 2">
            <a:extLst>
              <a:ext uri="{FF2B5EF4-FFF2-40B4-BE49-F238E27FC236}">
                <a16:creationId xmlns:a16="http://schemas.microsoft.com/office/drawing/2014/main" id="{B943FCB3-0B64-4CA3-AEF3-E999E4D09D63}"/>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5" name="Text Placeholder 1">
            <a:extLst>
              <a:ext uri="{FF2B5EF4-FFF2-40B4-BE49-F238E27FC236}">
                <a16:creationId xmlns:a16="http://schemas.microsoft.com/office/drawing/2014/main" id="{E861AF6C-C4C8-42E2-B164-5A1FF29AB471}"/>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46" name="Text Placeholder 1">
            <a:extLst>
              <a:ext uri="{FF2B5EF4-FFF2-40B4-BE49-F238E27FC236}">
                <a16:creationId xmlns:a16="http://schemas.microsoft.com/office/drawing/2014/main" id="{32253395-76E7-45F1-B8F3-26040BF73F51}"/>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7" name="Text Placeholder 1">
            <a:extLst>
              <a:ext uri="{FF2B5EF4-FFF2-40B4-BE49-F238E27FC236}">
                <a16:creationId xmlns:a16="http://schemas.microsoft.com/office/drawing/2014/main" id="{75C98334-3DD3-4E89-9CB9-346A5D1A3CB3}"/>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8" name="Text Placeholder 2">
            <a:extLst>
              <a:ext uri="{FF2B5EF4-FFF2-40B4-BE49-F238E27FC236}">
                <a16:creationId xmlns:a16="http://schemas.microsoft.com/office/drawing/2014/main" id="{DC0F920A-CDA8-423C-8236-4859F0DA0D02}"/>
              </a:ext>
            </a:extLst>
          </p:cNvPr>
          <p:cNvSpPr>
            <a:spLocks noGrp="1"/>
          </p:cNvSpPr>
          <p:nvPr>
            <p:ph type="body" sz="quarter" idx="85" hasCustomPrompt="1"/>
          </p:nvPr>
        </p:nvSpPr>
        <p:spPr>
          <a:xfrm>
            <a:off x="4724180" y="3299897"/>
            <a:ext cx="3242184" cy="126606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9" name="Text Placeholder 2">
            <a:extLst>
              <a:ext uri="{FF2B5EF4-FFF2-40B4-BE49-F238E27FC236}">
                <a16:creationId xmlns:a16="http://schemas.microsoft.com/office/drawing/2014/main" id="{A3F7FA71-0893-4C81-9AFC-AAAC3A620344}"/>
              </a:ext>
            </a:extLst>
          </p:cNvPr>
          <p:cNvSpPr>
            <a:spLocks noGrp="1"/>
          </p:cNvSpPr>
          <p:nvPr>
            <p:ph type="body" sz="quarter" idx="86" hasCustomPrompt="1"/>
          </p:nvPr>
        </p:nvSpPr>
        <p:spPr>
          <a:xfrm>
            <a:off x="4724180" y="1778000"/>
            <a:ext cx="3232948"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0" name="Text Placeholder 2">
            <a:extLst>
              <a:ext uri="{FF2B5EF4-FFF2-40B4-BE49-F238E27FC236}">
                <a16:creationId xmlns:a16="http://schemas.microsoft.com/office/drawing/2014/main" id="{84DBCC95-5D3F-44D1-AD8B-DDC7C0E0ACC0}"/>
              </a:ext>
            </a:extLst>
          </p:cNvPr>
          <p:cNvSpPr>
            <a:spLocks noGrp="1"/>
          </p:cNvSpPr>
          <p:nvPr>
            <p:ph type="body" sz="quarter" idx="87" hasCustomPrompt="1"/>
          </p:nvPr>
        </p:nvSpPr>
        <p:spPr>
          <a:xfrm>
            <a:off x="4724180" y="4821381"/>
            <a:ext cx="3242184" cy="125545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1" name="Text Placeholder 1">
            <a:extLst>
              <a:ext uri="{FF2B5EF4-FFF2-40B4-BE49-F238E27FC236}">
                <a16:creationId xmlns:a16="http://schemas.microsoft.com/office/drawing/2014/main" id="{B551DF94-B1AB-43C7-A2B9-0854EB6388E5}"/>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FDAF6BC1-D828-4B6B-B577-07725359C4C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490C6B17-FB28-4964-9CA3-05FCA47623F8}"/>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1836128E-D07A-4CD3-B59E-7BB76BED794B}"/>
              </a:ext>
            </a:extLst>
          </p:cNvPr>
          <p:cNvSpPr>
            <a:spLocks noGrp="1"/>
          </p:cNvSpPr>
          <p:nvPr>
            <p:ph type="body" sz="quarter" idx="91" hasCustomPrompt="1"/>
          </p:nvPr>
        </p:nvSpPr>
        <p:spPr>
          <a:xfrm>
            <a:off x="747875" y="3299897"/>
            <a:ext cx="3228380" cy="12721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5" name="Text Placeholder 2">
            <a:extLst>
              <a:ext uri="{FF2B5EF4-FFF2-40B4-BE49-F238E27FC236}">
                <a16:creationId xmlns:a16="http://schemas.microsoft.com/office/drawing/2014/main" id="{983E77CC-F0AE-486C-A7B1-D59999719E81}"/>
              </a:ext>
            </a:extLst>
          </p:cNvPr>
          <p:cNvSpPr>
            <a:spLocks noGrp="1"/>
          </p:cNvSpPr>
          <p:nvPr>
            <p:ph type="body" sz="quarter" idx="92" hasCustomPrompt="1"/>
          </p:nvPr>
        </p:nvSpPr>
        <p:spPr>
          <a:xfrm>
            <a:off x="747874" y="1778000"/>
            <a:ext cx="3223763" cy="127603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6" name="Text Placeholder 2">
            <a:extLst>
              <a:ext uri="{FF2B5EF4-FFF2-40B4-BE49-F238E27FC236}">
                <a16:creationId xmlns:a16="http://schemas.microsoft.com/office/drawing/2014/main" id="{9E013DF5-7BA3-4045-9FF9-E3A26E39A32E}"/>
              </a:ext>
            </a:extLst>
          </p:cNvPr>
          <p:cNvSpPr>
            <a:spLocks noGrp="1"/>
          </p:cNvSpPr>
          <p:nvPr>
            <p:ph type="body" sz="quarter" idx="93" hasCustomPrompt="1"/>
          </p:nvPr>
        </p:nvSpPr>
        <p:spPr>
          <a:xfrm>
            <a:off x="747875" y="4821381"/>
            <a:ext cx="3237617"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39863091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Many Topics (5)">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2726043-EF99-4D15-AA17-C4C42D2B9303}"/>
              </a:ext>
            </a:extLst>
          </p:cNvPr>
          <p:cNvSpPr>
            <a:spLocks noGrp="1"/>
          </p:cNvSpPr>
          <p:nvPr>
            <p:ph type="body" sz="quarter" idx="59" hasCustomPrompt="1"/>
          </p:nvPr>
        </p:nvSpPr>
        <p:spPr>
          <a:xfrm>
            <a:off x="819912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6" name="Text Placeholder 2">
            <a:extLst>
              <a:ext uri="{FF2B5EF4-FFF2-40B4-BE49-F238E27FC236}">
                <a16:creationId xmlns:a16="http://schemas.microsoft.com/office/drawing/2014/main" id="{1F70BC01-916C-4963-A0A9-ED2CDBE4D42D}"/>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9D39B980-24FD-4253-A3B0-A850EBD6AC0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Many Topics</a:t>
            </a:r>
          </a:p>
        </p:txBody>
      </p:sp>
      <p:sp>
        <p:nvSpPr>
          <p:cNvPr id="7" name="Text Placeholder 2">
            <a:extLst>
              <a:ext uri="{FF2B5EF4-FFF2-40B4-BE49-F238E27FC236}">
                <a16:creationId xmlns:a16="http://schemas.microsoft.com/office/drawing/2014/main" id="{B7F1D42C-1485-4867-B7BF-5E502F3F5F10}"/>
              </a:ext>
            </a:extLst>
          </p:cNvPr>
          <p:cNvSpPr>
            <a:spLocks noGrp="1"/>
          </p:cNvSpPr>
          <p:nvPr>
            <p:ph type="body" sz="quarter" idx="82" hasCustomPrompt="1"/>
          </p:nvPr>
        </p:nvSpPr>
        <p:spPr>
          <a:xfrm>
            <a:off x="421894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8D846BF3-5603-46E9-AECE-1EE813B2E5F7}"/>
              </a:ext>
            </a:extLst>
          </p:cNvPr>
          <p:cNvSpPr>
            <a:spLocks noGrp="1"/>
          </p:cNvSpPr>
          <p:nvPr>
            <p:ph type="body" sz="quarter" idx="83" hasCustomPrompt="1"/>
          </p:nvPr>
        </p:nvSpPr>
        <p:spPr>
          <a:xfrm>
            <a:off x="421894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B38CE653-26AA-4280-9394-D5CF1ADFB2FC}"/>
              </a:ext>
            </a:extLst>
          </p:cNvPr>
          <p:cNvSpPr>
            <a:spLocks noGrp="1"/>
          </p:cNvSpPr>
          <p:nvPr>
            <p:ph type="body" sz="quarter" idx="84" hasCustomPrompt="1"/>
          </p:nvPr>
        </p:nvSpPr>
        <p:spPr>
          <a:xfrm>
            <a:off x="421894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0" name="Text Placeholder 2">
            <a:extLst>
              <a:ext uri="{FF2B5EF4-FFF2-40B4-BE49-F238E27FC236}">
                <a16:creationId xmlns:a16="http://schemas.microsoft.com/office/drawing/2014/main" id="{9C056AF6-8CAA-4EBE-A19F-50DEDC7B544B}"/>
              </a:ext>
            </a:extLst>
          </p:cNvPr>
          <p:cNvSpPr>
            <a:spLocks noGrp="1"/>
          </p:cNvSpPr>
          <p:nvPr>
            <p:ph type="body" sz="quarter" idx="85" hasCustomPrompt="1"/>
          </p:nvPr>
        </p:nvSpPr>
        <p:spPr>
          <a:xfrm>
            <a:off x="254000" y="3302698"/>
            <a:ext cx="371475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1" name="Text Placeholder 2">
            <a:extLst>
              <a:ext uri="{FF2B5EF4-FFF2-40B4-BE49-F238E27FC236}">
                <a16:creationId xmlns:a16="http://schemas.microsoft.com/office/drawing/2014/main" id="{036A7E0E-987D-430B-A25D-6A010F1E1C50}"/>
              </a:ext>
            </a:extLst>
          </p:cNvPr>
          <p:cNvSpPr>
            <a:spLocks noGrp="1"/>
          </p:cNvSpPr>
          <p:nvPr>
            <p:ph type="body" sz="quarter" idx="86" hasCustomPrompt="1"/>
          </p:nvPr>
        </p:nvSpPr>
        <p:spPr>
          <a:xfrm>
            <a:off x="254000" y="1778000"/>
            <a:ext cx="371475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D826C66A-D3DB-401E-A96C-24FD19BC64AA}"/>
              </a:ext>
            </a:extLst>
          </p:cNvPr>
          <p:cNvSpPr>
            <a:spLocks noGrp="1"/>
          </p:cNvSpPr>
          <p:nvPr>
            <p:ph type="body" sz="quarter" idx="87" hasCustomPrompt="1"/>
          </p:nvPr>
        </p:nvSpPr>
        <p:spPr>
          <a:xfrm>
            <a:off x="254000" y="4826698"/>
            <a:ext cx="371475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46913425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Text with Large Paragraph">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BBE0221-EF26-48DC-8B7F-DF658A47E90B}"/>
              </a:ext>
            </a:extLst>
          </p:cNvPr>
          <p:cNvSpPr>
            <a:spLocks noGrp="1"/>
          </p:cNvSpPr>
          <p:nvPr>
            <p:ph type="body" sz="quarter" idx="22" hasCustomPrompt="1"/>
          </p:nvPr>
        </p:nvSpPr>
        <p:spPr>
          <a:xfrm>
            <a:off x="4222750" y="1778001"/>
            <a:ext cx="7715250" cy="2793999"/>
          </a:xfrm>
          <a:prstGeom prst="rect">
            <a:avLst/>
          </a:prstGeom>
          <a:effectLst/>
        </p:spPr>
        <p:txBody>
          <a:bodyPr lIns="0" tIns="0" rIns="0" bIns="0">
            <a:noAutofit/>
          </a:bodyPr>
          <a:lstStyle>
            <a:lvl1pPr marL="0" indent="0">
              <a:lnSpc>
                <a:spcPct val="112000"/>
              </a:lnSpc>
              <a:spcBef>
                <a:spcPts val="0"/>
              </a:spcBef>
              <a:buFontTx/>
              <a:buNone/>
              <a:defRPr sz="1667" b="0">
                <a:solidFill>
                  <a:schemeClr val="tx1"/>
                </a:solidFill>
                <a:latin typeface="+mn-lt"/>
                <a:cs typeface="Segoe UI" panose="020B0502040204020203" pitchFamily="34" charset="0"/>
              </a:defRPr>
            </a:lvl1pPr>
          </a:lstStyle>
          <a:p>
            <a:pPr lvl="0"/>
            <a:r>
              <a:rPr lang="en-US"/>
              <a:t>Large body text</a:t>
            </a:r>
          </a:p>
        </p:txBody>
      </p:sp>
      <p:sp>
        <p:nvSpPr>
          <p:cNvPr id="2" name="Title 1">
            <a:extLst>
              <a:ext uri="{FF2B5EF4-FFF2-40B4-BE49-F238E27FC236}">
                <a16:creationId xmlns:a16="http://schemas.microsoft.com/office/drawing/2014/main" id="{A59320DD-7657-4AE8-BDA1-DF89611E74FB}"/>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8" name="Text Placeholder 2">
            <a:extLst>
              <a:ext uri="{FF2B5EF4-FFF2-40B4-BE49-F238E27FC236}">
                <a16:creationId xmlns:a16="http://schemas.microsoft.com/office/drawing/2014/main" id="{D8EC8650-14CA-49C8-AEA9-19C17166C724}"/>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9" name="Text Placeholder 13">
            <a:extLst>
              <a:ext uri="{FF2B5EF4-FFF2-40B4-BE49-F238E27FC236}">
                <a16:creationId xmlns:a16="http://schemas.microsoft.com/office/drawing/2014/main" id="{388982A7-EEA8-4F92-8D71-72D67047AE2D}"/>
              </a:ext>
            </a:extLst>
          </p:cNvPr>
          <p:cNvSpPr>
            <a:spLocks noGrp="1"/>
          </p:cNvSpPr>
          <p:nvPr>
            <p:ph type="body" sz="quarter" idx="27" hasCustomPrompt="1"/>
          </p:nvPr>
        </p:nvSpPr>
        <p:spPr>
          <a:xfrm>
            <a:off x="4226560" y="4826001"/>
            <a:ext cx="3728720" cy="1273919"/>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67134439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Text Grid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2288" cy="5828073"/>
          </a:xfrm>
        </p:spPr>
        <p:txBody>
          <a:bodyPr/>
          <a:lstStyle>
            <a:lvl1pPr>
              <a:defRPr/>
            </a:lvl1pPr>
          </a:lstStyle>
          <a:p>
            <a:r>
              <a:rPr lang="en-US"/>
              <a:t>This is a Title</a:t>
            </a:r>
          </a:p>
        </p:txBody>
      </p:sp>
      <p:sp>
        <p:nvSpPr>
          <p:cNvPr id="16" name="Text Placeholder 2">
            <a:extLst>
              <a:ext uri="{FF2B5EF4-FFF2-40B4-BE49-F238E27FC236}">
                <a16:creationId xmlns:a16="http://schemas.microsoft.com/office/drawing/2014/main" id="{2E0DEFA9-4A65-4FAE-9A4E-E4B3C073566E}"/>
              </a:ext>
            </a:extLst>
          </p:cNvPr>
          <p:cNvSpPr>
            <a:spLocks noGrp="1"/>
          </p:cNvSpPr>
          <p:nvPr>
            <p:ph type="body" sz="quarter" idx="28" hasCustomPrompt="1"/>
          </p:nvPr>
        </p:nvSpPr>
        <p:spPr>
          <a:xfrm>
            <a:off x="8199120" y="1778000"/>
            <a:ext cx="3728720" cy="125984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7" name="Text Placeholder 13">
            <a:extLst>
              <a:ext uri="{FF2B5EF4-FFF2-40B4-BE49-F238E27FC236}">
                <a16:creationId xmlns:a16="http://schemas.microsoft.com/office/drawing/2014/main" id="{A827CCD2-24F5-4C17-8DE5-002A15A74657}"/>
              </a:ext>
            </a:extLst>
          </p:cNvPr>
          <p:cNvSpPr>
            <a:spLocks noGrp="1"/>
          </p:cNvSpPr>
          <p:nvPr>
            <p:ph type="body" sz="quarter" idx="29" hasCustomPrompt="1"/>
          </p:nvPr>
        </p:nvSpPr>
        <p:spPr>
          <a:xfrm>
            <a:off x="4226560" y="1776677"/>
            <a:ext cx="3728720" cy="125874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8" name="Text Placeholder 2">
            <a:extLst>
              <a:ext uri="{FF2B5EF4-FFF2-40B4-BE49-F238E27FC236}">
                <a16:creationId xmlns:a16="http://schemas.microsoft.com/office/drawing/2014/main" id="{7566FBD6-780A-4ECC-98BF-0944F9002D37}"/>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9" name="Text Placeholder 13">
            <a:extLst>
              <a:ext uri="{FF2B5EF4-FFF2-40B4-BE49-F238E27FC236}">
                <a16:creationId xmlns:a16="http://schemas.microsoft.com/office/drawing/2014/main" id="{22383F53-E4EB-48BD-8299-6EF4BC367DB9}"/>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20" name="Text Placeholder 2">
            <a:extLst>
              <a:ext uri="{FF2B5EF4-FFF2-40B4-BE49-F238E27FC236}">
                <a16:creationId xmlns:a16="http://schemas.microsoft.com/office/drawing/2014/main" id="{EDEB8876-86CE-4769-A982-0D9B714B89CE}"/>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21" name="Text Placeholder 13">
            <a:extLst>
              <a:ext uri="{FF2B5EF4-FFF2-40B4-BE49-F238E27FC236}">
                <a16:creationId xmlns:a16="http://schemas.microsoft.com/office/drawing/2014/main" id="{681C4D54-CAD6-4B4C-BA75-C0D65DB74EDC}"/>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02739476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Text Grid (2)">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3B1A86A-3B2D-49A2-B7BD-920DEA426F53}"/>
              </a:ext>
            </a:extLst>
          </p:cNvPr>
          <p:cNvSpPr>
            <a:spLocks noGrp="1"/>
          </p:cNvSpPr>
          <p:nvPr>
            <p:ph type="body" sz="quarter" idx="29" hasCustomPrompt="1"/>
          </p:nvPr>
        </p:nvSpPr>
        <p:spPr>
          <a:xfrm>
            <a:off x="4226560" y="1778000"/>
            <a:ext cx="7711441" cy="1257422"/>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1"/>
            <a:r>
              <a:rPr lang="en-US"/>
              <a:t>This is a paragraph of overview text</a:t>
            </a:r>
          </a:p>
        </p:txBody>
      </p:sp>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10" name="Text Placeholder 2">
            <a:extLst>
              <a:ext uri="{FF2B5EF4-FFF2-40B4-BE49-F238E27FC236}">
                <a16:creationId xmlns:a16="http://schemas.microsoft.com/office/drawing/2014/main" id="{3DF9E219-FA21-4AC8-B14A-31EAF9DD2ED9}"/>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3" name="Text Placeholder 13">
            <a:extLst>
              <a:ext uri="{FF2B5EF4-FFF2-40B4-BE49-F238E27FC236}">
                <a16:creationId xmlns:a16="http://schemas.microsoft.com/office/drawing/2014/main" id="{75FA94CB-613E-42D5-BA53-30D57C9C746D}"/>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4" name="Text Placeholder 2">
            <a:extLst>
              <a:ext uri="{FF2B5EF4-FFF2-40B4-BE49-F238E27FC236}">
                <a16:creationId xmlns:a16="http://schemas.microsoft.com/office/drawing/2014/main" id="{BEB1BFA7-8C2D-4A72-80C0-8AE4F34B996A}"/>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6" name="Text Placeholder 13">
            <a:extLst>
              <a:ext uri="{FF2B5EF4-FFF2-40B4-BE49-F238E27FC236}">
                <a16:creationId xmlns:a16="http://schemas.microsoft.com/office/drawing/2014/main" id="{8B1CE4F6-9406-4A03-80D1-286D92C7C3C9}"/>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33145447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Double Title and Descriptions">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4F4C3A3-7751-4BF1-93B2-F071E0D575CF}"/>
              </a:ext>
            </a:extLst>
          </p:cNvPr>
          <p:cNvSpPr>
            <a:spLocks noGrp="1"/>
          </p:cNvSpPr>
          <p:nvPr>
            <p:ph type="body" sz="quarter" idx="25" hasCustomPrompt="1"/>
          </p:nvPr>
        </p:nvSpPr>
        <p:spPr>
          <a:xfrm>
            <a:off x="246463" y="3299728"/>
            <a:ext cx="5717458" cy="2796273"/>
          </a:xfrm>
          <a:prstGeom prst="rect">
            <a:avLst/>
          </a:prstGeom>
          <a:noFill/>
          <a:effectLst/>
        </p:spPr>
        <p:txBody>
          <a:bodyPr lIns="0" tIns="0" rIns="0" bIns="0">
            <a:noAutofit/>
          </a:bodyPr>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2" name="Title 1">
            <a:extLst>
              <a:ext uri="{FF2B5EF4-FFF2-40B4-BE49-F238E27FC236}">
                <a16:creationId xmlns:a16="http://schemas.microsoft.com/office/drawing/2014/main" id="{AA804E6D-0E9F-4273-B9A8-E3A20AC6956A}"/>
              </a:ext>
            </a:extLst>
          </p:cNvPr>
          <p:cNvSpPr>
            <a:spLocks noGrp="1"/>
          </p:cNvSpPr>
          <p:nvPr>
            <p:ph type="title" hasCustomPrompt="1"/>
          </p:nvPr>
        </p:nvSpPr>
        <p:spPr>
          <a:xfrm>
            <a:off x="246463" y="257768"/>
            <a:ext cx="5722538" cy="1266233"/>
          </a:xfrm>
        </p:spPr>
        <p:txBody>
          <a:bodyPr/>
          <a:lstStyle>
            <a:lvl1pPr>
              <a:defRPr/>
            </a:lvl1pPr>
          </a:lstStyle>
          <a:p>
            <a:r>
              <a:rPr lang="en-US"/>
              <a:t>This is a Title</a:t>
            </a:r>
          </a:p>
        </p:txBody>
      </p:sp>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Tree>
    <p:extLst>
      <p:ext uri="{BB962C8B-B14F-4D97-AF65-F5344CB8AC3E}">
        <p14:creationId xmlns:p14="http://schemas.microsoft.com/office/powerpoint/2010/main" val="321222435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2BA6F-E988-47D4-9034-712CD7A598CD}"/>
              </a:ext>
            </a:extLst>
          </p:cNvPr>
          <p:cNvSpPr>
            <a:spLocks noGrp="1"/>
          </p:cNvSpPr>
          <p:nvPr>
            <p:ph type="title" hasCustomPrompt="1"/>
          </p:nvPr>
        </p:nvSpPr>
        <p:spPr>
          <a:xfrm>
            <a:off x="246463" y="257768"/>
            <a:ext cx="3722288" cy="5838233"/>
          </a:xfrm>
        </p:spPr>
        <p:txBody>
          <a:bodyPr/>
          <a:lstStyle>
            <a:lvl1pPr>
              <a:defRPr/>
            </a:lvl1pPr>
          </a:lstStyle>
          <a:p>
            <a:r>
              <a:rPr lang="en-US"/>
              <a:t>Code Snippet</a:t>
            </a:r>
          </a:p>
        </p:txBody>
      </p:sp>
      <p:sp>
        <p:nvSpPr>
          <p:cNvPr id="5" name="Text Placeholder 13">
            <a:extLst>
              <a:ext uri="{FF2B5EF4-FFF2-40B4-BE49-F238E27FC236}">
                <a16:creationId xmlns:a16="http://schemas.microsoft.com/office/drawing/2014/main" id="{4FE04944-CAAD-493E-8304-9D4F00BEB94C}"/>
              </a:ext>
            </a:extLst>
          </p:cNvPr>
          <p:cNvSpPr>
            <a:spLocks noGrp="1"/>
          </p:cNvSpPr>
          <p:nvPr>
            <p:ph type="body" sz="quarter" idx="22" hasCustomPrompt="1"/>
          </p:nvPr>
        </p:nvSpPr>
        <p:spPr>
          <a:xfrm>
            <a:off x="4222750" y="1778000"/>
            <a:ext cx="7715250" cy="4318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298544592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23B5-6EFB-43A2-8663-199B40FB3282}"/>
              </a:ext>
            </a:extLst>
          </p:cNvPr>
          <p:cNvSpPr>
            <a:spLocks noGrp="1"/>
          </p:cNvSpPr>
          <p:nvPr>
            <p:ph type="title" hasCustomPrompt="1"/>
          </p:nvPr>
        </p:nvSpPr>
        <p:spPr>
          <a:xfrm>
            <a:off x="246463" y="257768"/>
            <a:ext cx="3722288" cy="5828073"/>
          </a:xfrm>
        </p:spPr>
        <p:txBody>
          <a:bodyPr/>
          <a:lstStyle>
            <a:lvl1pPr>
              <a:defRPr/>
            </a:lvl1pPr>
          </a:lstStyle>
          <a:p>
            <a:r>
              <a:rPr lang="en-US"/>
              <a:t>Code Snippet</a:t>
            </a:r>
          </a:p>
        </p:txBody>
      </p:sp>
      <p:sp>
        <p:nvSpPr>
          <p:cNvPr id="9" name="Text Placeholder 2">
            <a:extLst>
              <a:ext uri="{FF2B5EF4-FFF2-40B4-BE49-F238E27FC236}">
                <a16:creationId xmlns:a16="http://schemas.microsoft.com/office/drawing/2014/main" id="{629CD22E-9801-4A01-92AC-79D7A35BADF2}"/>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13">
            <a:extLst>
              <a:ext uri="{FF2B5EF4-FFF2-40B4-BE49-F238E27FC236}">
                <a16:creationId xmlns:a16="http://schemas.microsoft.com/office/drawing/2014/main" id="{1ECF6D9D-5241-45D9-A463-2B0DC3C0ACFF}"/>
              </a:ext>
            </a:extLst>
          </p:cNvPr>
          <p:cNvSpPr>
            <a:spLocks noGrp="1"/>
          </p:cNvSpPr>
          <p:nvPr>
            <p:ph type="body" sz="quarter" idx="27" hasCustomPrompt="1"/>
          </p:nvPr>
        </p:nvSpPr>
        <p:spPr>
          <a:xfrm>
            <a:off x="4226560" y="4822786"/>
            <a:ext cx="3728720" cy="1273215"/>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6" name="Text Placeholder 13">
            <a:extLst>
              <a:ext uri="{FF2B5EF4-FFF2-40B4-BE49-F238E27FC236}">
                <a16:creationId xmlns:a16="http://schemas.microsoft.com/office/drawing/2014/main" id="{5DA61134-E866-47C7-BE13-B713FCA43F6A}"/>
              </a:ext>
            </a:extLst>
          </p:cNvPr>
          <p:cNvSpPr>
            <a:spLocks noGrp="1"/>
          </p:cNvSpPr>
          <p:nvPr>
            <p:ph type="body" sz="quarter" idx="22" hasCustomPrompt="1"/>
          </p:nvPr>
        </p:nvSpPr>
        <p:spPr>
          <a:xfrm>
            <a:off x="4222750" y="1778000"/>
            <a:ext cx="7715250" cy="2794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131645987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 Column Text ">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9A7A9A8-484F-4F1F-8D5F-ECCE9B44CA4E}"/>
              </a:ext>
            </a:extLst>
          </p:cNvPr>
          <p:cNvSpPr>
            <a:spLocks noGrp="1"/>
          </p:cNvSpPr>
          <p:nvPr>
            <p:ph type="body" sz="quarter" idx="20" hasCustomPrompt="1"/>
          </p:nvPr>
        </p:nvSpPr>
        <p:spPr>
          <a:xfrm>
            <a:off x="10190480" y="1778000"/>
            <a:ext cx="1747521" cy="4328160"/>
          </a:xfrm>
          <a:prstGeom prst="rect">
            <a:avLst/>
          </a:prstGeom>
          <a:effectLst/>
        </p:spPr>
        <p:txBody>
          <a:bodyPr lIns="0" tIns="0" rIns="0" bIns="0">
            <a:normAutofit/>
          </a:bodyPr>
          <a:lstStyle>
            <a:lvl1pPr marL="0" indent="0" algn="just">
              <a:lnSpc>
                <a:spcPct val="112000"/>
              </a:lnSpc>
              <a:spcBef>
                <a:spcPts val="0"/>
              </a:spcBef>
              <a:buFontTx/>
              <a:buNone/>
              <a:defRPr sz="833" b="0">
                <a:solidFill>
                  <a:schemeClr val="bg1">
                    <a:lumMod val="65000"/>
                  </a:schemeClr>
                </a:solidFill>
                <a:latin typeface="Segoe UI" panose="020B0502040204020203" pitchFamily="34" charset="0"/>
                <a:cs typeface="Segoe UI" panose="020B0502040204020203" pitchFamily="34" charset="0"/>
              </a:defRPr>
            </a:lvl1pPr>
          </a:lstStyle>
          <a:p>
            <a:pPr lvl="0"/>
            <a:r>
              <a:rPr lang="en-US"/>
              <a:t>This is a line of detail descriptions. For more than fifty years, engineers have operationalized their work. Now it’s time for design to realize it’s full potential and join them for the ride.</a:t>
            </a:r>
          </a:p>
        </p:txBody>
      </p:sp>
      <p:sp>
        <p:nvSpPr>
          <p:cNvPr id="6" name="Text Placeholder 13">
            <a:extLst>
              <a:ext uri="{FF2B5EF4-FFF2-40B4-BE49-F238E27FC236}">
                <a16:creationId xmlns:a16="http://schemas.microsoft.com/office/drawing/2014/main" id="{7DA3C702-41D4-428D-9EC5-1CBA989C3C1E}"/>
              </a:ext>
            </a:extLst>
          </p:cNvPr>
          <p:cNvSpPr>
            <a:spLocks noGrp="1"/>
          </p:cNvSpPr>
          <p:nvPr>
            <p:ph type="body" sz="quarter" idx="19" hasCustomPrompt="1"/>
          </p:nvPr>
        </p:nvSpPr>
        <p:spPr>
          <a:xfrm>
            <a:off x="4215115" y="1778000"/>
            <a:ext cx="5722635" cy="4307840"/>
          </a:xfrm>
          <a:prstGeom prst="rect">
            <a:avLst/>
          </a:prstGeom>
          <a:effectLst/>
        </p:spPr>
        <p:txBody>
          <a:bodyPr lIns="0" tIns="0" rIns="0" bIns="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p:txBody>
      </p:sp>
      <p:sp>
        <p:nvSpPr>
          <p:cNvPr id="3" name="Title 2">
            <a:extLst>
              <a:ext uri="{FF2B5EF4-FFF2-40B4-BE49-F238E27FC236}">
                <a16:creationId xmlns:a16="http://schemas.microsoft.com/office/drawing/2014/main" id="{C49AD1CB-DD30-494B-B551-2D27712BEB6D}"/>
              </a:ext>
            </a:extLst>
          </p:cNvPr>
          <p:cNvSpPr>
            <a:spLocks noGrp="1"/>
          </p:cNvSpPr>
          <p:nvPr>
            <p:ph type="title" hasCustomPrompt="1"/>
          </p:nvPr>
        </p:nvSpPr>
        <p:spPr>
          <a:xfrm>
            <a:off x="246463" y="257768"/>
            <a:ext cx="3726098" cy="5838233"/>
          </a:xfrm>
        </p:spPr>
        <p:txBody>
          <a:bodyPr/>
          <a:lstStyle>
            <a:lvl1pPr>
              <a:defRPr/>
            </a:lvl1pPr>
          </a:lstStyle>
          <a:p>
            <a:r>
              <a:rPr lang="en-US"/>
              <a:t>One Column Text and Detail</a:t>
            </a:r>
          </a:p>
        </p:txBody>
      </p:sp>
    </p:spTree>
    <p:extLst>
      <p:ext uri="{BB962C8B-B14F-4D97-AF65-F5344CB8AC3E}">
        <p14:creationId xmlns:p14="http://schemas.microsoft.com/office/powerpoint/2010/main" val="103051603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2"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 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Two Column Text</a:t>
            </a:r>
          </a:p>
        </p:txBody>
      </p:sp>
    </p:spTree>
    <p:extLst>
      <p:ext uri="{BB962C8B-B14F-4D97-AF65-F5344CB8AC3E}">
        <p14:creationId xmlns:p14="http://schemas.microsoft.com/office/powerpoint/2010/main" val="3066232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One Liner">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userDrawn="1"/>
        </p:nvSpPr>
        <p:spPr>
          <a:xfrm>
            <a:off x="0" y="-250"/>
            <a:ext cx="12192444" cy="685825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8" name="Group 7"/>
          <p:cNvGrpSpPr/>
          <p:nvPr/>
        </p:nvGrpSpPr>
        <p:grpSpPr>
          <a:xfrm>
            <a:off x="2638097" y="2640120"/>
            <a:ext cx="6915806" cy="1741432"/>
            <a:chOff x="2290490" y="2640120"/>
            <a:chExt cx="7611020" cy="1741432"/>
          </a:xfrm>
        </p:grpSpPr>
        <p:cxnSp>
          <p:nvCxnSpPr>
            <p:cNvPr id="9" name="Straight Connector 8"/>
            <p:cNvCxnSpPr/>
            <p:nvPr/>
          </p:nvCxnSpPr>
          <p:spPr>
            <a:xfrm>
              <a:off x="2290490" y="2640120"/>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a:xfrm>
              <a:off x="2290490" y="4381552"/>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grpSp>
      <p:sp>
        <p:nvSpPr>
          <p:cNvPr id="11"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19" name="Text Placeholder 22"/>
          <p:cNvSpPr>
            <a:spLocks noGrp="1"/>
          </p:cNvSpPr>
          <p:nvPr>
            <p:ph type="body" sz="quarter" idx="20" hasCustomPrompt="1"/>
          </p:nvPr>
        </p:nvSpPr>
        <p:spPr>
          <a:xfrm>
            <a:off x="2826992" y="3168117"/>
            <a:ext cx="6538017" cy="734532"/>
          </a:xfrm>
          <a:prstGeom prst="rect">
            <a:avLst/>
          </a:prstGeom>
        </p:spPr>
        <p:txBody>
          <a:bodyPr/>
          <a:lstStyle>
            <a:lvl1pPr marL="0" marR="0" indent="0" algn="ctr" defTabSz="914400" rtl="0" eaLnBrk="1" fontAlgn="auto" latinLnBrk="0" hangingPunct="1">
              <a:lnSpc>
                <a:spcPts val="2300"/>
              </a:lnSpc>
              <a:spcBef>
                <a:spcPts val="1000"/>
              </a:spcBef>
              <a:spcAft>
                <a:spcPts val="1800"/>
              </a:spcAft>
              <a:buClrTx/>
              <a:buSzTx/>
              <a:buFontTx/>
              <a:buNone/>
              <a:tabLst/>
              <a:defRPr sz="15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Tree>
    <p:extLst>
      <p:ext uri="{BB962C8B-B14F-4D97-AF65-F5344CB8AC3E}">
        <p14:creationId xmlns:p14="http://schemas.microsoft.com/office/powerpoint/2010/main" val="379576995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4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4"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a:p>
            <a:pPr lvl="0"/>
            <a:r>
              <a:rPr lang="en-US"/>
              <a:t>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Four Column Text</a:t>
            </a:r>
          </a:p>
        </p:txBody>
      </p:sp>
    </p:spTree>
    <p:extLst>
      <p:ext uri="{BB962C8B-B14F-4D97-AF65-F5344CB8AC3E}">
        <p14:creationId xmlns:p14="http://schemas.microsoft.com/office/powerpoint/2010/main" val="165175287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Image &amp; Text (1)">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D369EE12-C2F3-42D9-A767-AA81C504911E}"/>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5" name="Picture Placeholder 4">
            <a:extLst>
              <a:ext uri="{FF2B5EF4-FFF2-40B4-BE49-F238E27FC236}">
                <a16:creationId xmlns:a16="http://schemas.microsoft.com/office/drawing/2014/main" id="{4B228283-0025-42D2-849C-B7975901872B}"/>
              </a:ext>
            </a:extLst>
          </p:cNvPr>
          <p:cNvSpPr>
            <a:spLocks noGrp="1"/>
          </p:cNvSpPr>
          <p:nvPr>
            <p:ph type="pic" sz="quarter" idx="20"/>
          </p:nvPr>
        </p:nvSpPr>
        <p:spPr>
          <a:xfrm>
            <a:off x="254000" y="1778000"/>
            <a:ext cx="11684000" cy="4318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6" name="Title 5">
            <a:extLst>
              <a:ext uri="{FF2B5EF4-FFF2-40B4-BE49-F238E27FC236}">
                <a16:creationId xmlns:a16="http://schemas.microsoft.com/office/drawing/2014/main" id="{A764ED0F-B5AF-4439-BA80-EBFC6EF01B2F}"/>
              </a:ext>
            </a:extLst>
          </p:cNvPr>
          <p:cNvSpPr>
            <a:spLocks noGrp="1"/>
          </p:cNvSpPr>
          <p:nvPr>
            <p:ph type="title" hasCustomPrompt="1"/>
          </p:nvPr>
        </p:nvSpPr>
        <p:spPr>
          <a:xfrm>
            <a:off x="254001" y="257768"/>
            <a:ext cx="5715000" cy="1266233"/>
          </a:xfrm>
        </p:spPr>
        <p:txBody>
          <a:bodyPr/>
          <a:lstStyle>
            <a:lvl1pPr>
              <a:defRPr/>
            </a:lvl1pPr>
          </a:lstStyle>
          <a:p>
            <a:r>
              <a:rPr lang="en-US"/>
              <a:t>Image</a:t>
            </a:r>
          </a:p>
        </p:txBody>
      </p:sp>
    </p:spTree>
    <p:extLst>
      <p:ext uri="{BB962C8B-B14F-4D97-AF65-F5344CB8AC3E}">
        <p14:creationId xmlns:p14="http://schemas.microsoft.com/office/powerpoint/2010/main" val="263093573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Image &amp; Text (2)">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1"/>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1"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1"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1" y="4821382"/>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25793210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Image &amp; Text (3)">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9"/>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45655462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_Image &amp; Text (2)">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315576521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_Image &amp; Text (3)">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8"/>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34091345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Image &amp; Text (4)">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D08C1FE-BB18-4ADB-9E14-9ADB909A3DEF}"/>
              </a:ext>
            </a:extLst>
          </p:cNvPr>
          <p:cNvSpPr>
            <a:spLocks noGrp="1"/>
          </p:cNvSpPr>
          <p:nvPr>
            <p:ph type="pic" sz="quarter" idx="33"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
        <p:nvSpPr>
          <p:cNvPr id="4" name="Text Placeholder 2">
            <a:extLst>
              <a:ext uri="{FF2B5EF4-FFF2-40B4-BE49-F238E27FC236}">
                <a16:creationId xmlns:a16="http://schemas.microsoft.com/office/drawing/2014/main" id="{0F2036BF-E7C9-4D59-9BD8-61E00E0534C6}"/>
              </a:ext>
            </a:extLst>
          </p:cNvPr>
          <p:cNvSpPr>
            <a:spLocks noGrp="1"/>
          </p:cNvSpPr>
          <p:nvPr>
            <p:ph type="body" sz="quarter" idx="31" hasCustomPrompt="1"/>
          </p:nvPr>
        </p:nvSpPr>
        <p:spPr>
          <a:xfrm>
            <a:off x="247557" y="4822658"/>
            <a:ext cx="3722864" cy="126331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4878108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Image &amp; Text (5)">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56D0802-2D71-4E91-B088-BB33DF9F2B61}"/>
              </a:ext>
            </a:extLst>
          </p:cNvPr>
          <p:cNvSpPr>
            <a:spLocks noGrp="1"/>
          </p:cNvSpPr>
          <p:nvPr>
            <p:ph type="body" sz="quarter" idx="31" hasCustomPrompt="1"/>
          </p:nvPr>
        </p:nvSpPr>
        <p:spPr>
          <a:xfrm>
            <a:off x="247558" y="4826000"/>
            <a:ext cx="3718515"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8" name="Picture Placeholder 4">
            <a:extLst>
              <a:ext uri="{FF2B5EF4-FFF2-40B4-BE49-F238E27FC236}">
                <a16:creationId xmlns:a16="http://schemas.microsoft.com/office/drawing/2014/main" id="{21928DA4-2041-4839-8115-ABA42C455822}"/>
              </a:ext>
            </a:extLst>
          </p:cNvPr>
          <p:cNvSpPr>
            <a:spLocks noGrp="1"/>
          </p:cNvSpPr>
          <p:nvPr>
            <p:ph type="pic" sz="quarter" idx="37"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Tree>
    <p:extLst>
      <p:ext uri="{BB962C8B-B14F-4D97-AF65-F5344CB8AC3E}">
        <p14:creationId xmlns:p14="http://schemas.microsoft.com/office/powerpoint/2010/main" val="98612992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Image &amp; Tex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B8E7-AC83-4078-91FB-5286FB36437E}"/>
              </a:ext>
            </a:extLst>
          </p:cNvPr>
          <p:cNvSpPr>
            <a:spLocks noGrp="1"/>
          </p:cNvSpPr>
          <p:nvPr>
            <p:ph type="title" hasCustomPrompt="1"/>
          </p:nvPr>
        </p:nvSpPr>
        <p:spPr>
          <a:xfrm>
            <a:off x="246463" y="257767"/>
            <a:ext cx="5722538" cy="1266233"/>
          </a:xfrm>
        </p:spPr>
        <p:txBody>
          <a:bodyPr/>
          <a:lstStyle>
            <a:lvl1pPr>
              <a:defRPr/>
            </a:lvl1pPr>
          </a:lstStyle>
          <a:p>
            <a:r>
              <a:rPr lang="en-US"/>
              <a:t>This is a Title</a:t>
            </a:r>
          </a:p>
        </p:txBody>
      </p:sp>
      <p:sp>
        <p:nvSpPr>
          <p:cNvPr id="12" name="Picture Placeholder 4">
            <a:extLst>
              <a:ext uri="{FF2B5EF4-FFF2-40B4-BE49-F238E27FC236}">
                <a16:creationId xmlns:a16="http://schemas.microsoft.com/office/drawing/2014/main" id="{AFAD7365-7B76-464B-AD0B-A379E25CD36F}"/>
              </a:ext>
            </a:extLst>
          </p:cNvPr>
          <p:cNvSpPr>
            <a:spLocks noGrp="1"/>
          </p:cNvSpPr>
          <p:nvPr>
            <p:ph type="pic" sz="quarter" idx="37" hasCustomPrompt="1"/>
          </p:nvPr>
        </p:nvSpPr>
        <p:spPr>
          <a:xfrm>
            <a:off x="6223001" y="4826001"/>
            <a:ext cx="1748503"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829F13FB-7FED-46C6-9EEA-CDFDFDE430F5}"/>
              </a:ext>
            </a:extLst>
          </p:cNvPr>
          <p:cNvSpPr>
            <a:spLocks noGrp="1"/>
          </p:cNvSpPr>
          <p:nvPr>
            <p:ph type="pic" sz="quarter" idx="40" hasCustomPrompt="1"/>
          </p:nvPr>
        </p:nvSpPr>
        <p:spPr>
          <a:xfrm>
            <a:off x="8191500" y="4826001"/>
            <a:ext cx="175629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EF9C5A73-3461-40FE-AA33-E63487BEE574}"/>
              </a:ext>
            </a:extLst>
          </p:cNvPr>
          <p:cNvSpPr>
            <a:spLocks noGrp="1"/>
          </p:cNvSpPr>
          <p:nvPr>
            <p:ph type="pic" sz="quarter" idx="43" hasCustomPrompt="1"/>
          </p:nvPr>
        </p:nvSpPr>
        <p:spPr>
          <a:xfrm>
            <a:off x="10209505" y="4826001"/>
            <a:ext cx="173018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7" name="Text Placeholder 2">
            <a:extLst>
              <a:ext uri="{FF2B5EF4-FFF2-40B4-BE49-F238E27FC236}">
                <a16:creationId xmlns:a16="http://schemas.microsoft.com/office/drawing/2014/main" id="{CC19771B-5F6D-4438-96B8-511AD0C21BFA}"/>
              </a:ext>
            </a:extLst>
          </p:cNvPr>
          <p:cNvSpPr>
            <a:spLocks noGrp="1"/>
          </p:cNvSpPr>
          <p:nvPr>
            <p:ph type="body" sz="quarter" idx="31" hasCustomPrompt="1"/>
          </p:nvPr>
        </p:nvSpPr>
        <p:spPr>
          <a:xfrm>
            <a:off x="254000" y="1778000"/>
            <a:ext cx="3716421" cy="4318000"/>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9" name="Text Placeholder 2">
            <a:extLst>
              <a:ext uri="{FF2B5EF4-FFF2-40B4-BE49-F238E27FC236}">
                <a16:creationId xmlns:a16="http://schemas.microsoft.com/office/drawing/2014/main" id="{5BA63513-35AC-4BC2-A454-2FE2181A6B02}"/>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
        <p:nvSpPr>
          <p:cNvPr id="4" name="Picture Placeholder 3">
            <a:extLst>
              <a:ext uri="{FF2B5EF4-FFF2-40B4-BE49-F238E27FC236}">
                <a16:creationId xmlns:a16="http://schemas.microsoft.com/office/drawing/2014/main" id="{5EE749D1-6567-4D69-A780-DA12D8BE18D4}"/>
              </a:ext>
            </a:extLst>
          </p:cNvPr>
          <p:cNvSpPr>
            <a:spLocks noGrp="1"/>
          </p:cNvSpPr>
          <p:nvPr>
            <p:ph type="pic" sz="quarter" idx="51" hasCustomPrompt="1"/>
          </p:nvPr>
        </p:nvSpPr>
        <p:spPr>
          <a:xfrm>
            <a:off x="6223000" y="254000"/>
            <a:ext cx="5715000" cy="4318000"/>
          </a:xfrm>
          <a:solidFill>
            <a:schemeClr val="bg1">
              <a:lumMod val="95000"/>
            </a:schemeClr>
          </a:solidFill>
        </p:spPr>
        <p:txBody>
          <a:bodyPr/>
          <a:lstStyle>
            <a:lvl1pPr>
              <a:defRPr/>
            </a:lvl1pPr>
          </a:lstStyle>
          <a:p>
            <a:pPr lvl="3"/>
            <a:r>
              <a:rPr lang="en-US"/>
              <a:t>Insert Image</a:t>
            </a:r>
          </a:p>
        </p:txBody>
      </p:sp>
    </p:spTree>
    <p:extLst>
      <p:ext uri="{BB962C8B-B14F-4D97-AF65-F5344CB8AC3E}">
        <p14:creationId xmlns:p14="http://schemas.microsoft.com/office/powerpoint/2010/main" val="166372865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Content &amp; Text (1)">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1BC48F9D-DE71-470F-A417-9E85A6706A21}"/>
              </a:ext>
            </a:extLst>
          </p:cNvPr>
          <p:cNvSpPr>
            <a:spLocks noGrp="1"/>
          </p:cNvSpPr>
          <p:nvPr>
            <p:ph sz="quarter" idx="22" hasCustomPrompt="1"/>
          </p:nvPr>
        </p:nvSpPr>
        <p:spPr>
          <a:xfrm>
            <a:off x="250658" y="1777999"/>
            <a:ext cx="11687343" cy="4328161"/>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add content</a:t>
            </a:r>
          </a:p>
        </p:txBody>
      </p:sp>
      <p:sp>
        <p:nvSpPr>
          <p:cNvPr id="4" name="Text Placeholder 13">
            <a:extLst>
              <a:ext uri="{FF2B5EF4-FFF2-40B4-BE49-F238E27FC236}">
                <a16:creationId xmlns:a16="http://schemas.microsoft.com/office/drawing/2014/main" id="{1E517A86-FF6A-4DF6-9827-EA7297D36A1A}"/>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2" name="Title 1">
            <a:extLst>
              <a:ext uri="{FF2B5EF4-FFF2-40B4-BE49-F238E27FC236}">
                <a16:creationId xmlns:a16="http://schemas.microsoft.com/office/drawing/2014/main" id="{E67EB534-ABAF-47D8-A8D4-3391F63885E9}"/>
              </a:ext>
            </a:extLst>
          </p:cNvPr>
          <p:cNvSpPr>
            <a:spLocks noGrp="1"/>
          </p:cNvSpPr>
          <p:nvPr>
            <p:ph type="title" hasCustomPrompt="1"/>
          </p:nvPr>
        </p:nvSpPr>
        <p:spPr>
          <a:xfrm>
            <a:off x="254001" y="257768"/>
            <a:ext cx="5715000" cy="1266233"/>
          </a:xfrm>
        </p:spPr>
        <p:txBody>
          <a:bodyPr/>
          <a:lstStyle>
            <a:lvl1pPr>
              <a:defRPr/>
            </a:lvl1pPr>
          </a:lstStyle>
          <a:p>
            <a:r>
              <a:rPr lang="en-US"/>
              <a:t>Content</a:t>
            </a:r>
          </a:p>
        </p:txBody>
      </p:sp>
    </p:spTree>
    <p:extLst>
      <p:ext uri="{BB962C8B-B14F-4D97-AF65-F5344CB8AC3E}">
        <p14:creationId xmlns:p14="http://schemas.microsoft.com/office/powerpoint/2010/main" val="2299441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and Content Below">
    <p:bg>
      <p:bgPr>
        <a:solidFill>
          <a:srgbClr val="F0F0F0"/>
        </a:solidFill>
        <a:effectLst/>
      </p:bgPr>
    </p:bg>
    <p:spTree>
      <p:nvGrpSpPr>
        <p:cNvPr id="1" name=""/>
        <p:cNvGrpSpPr/>
        <p:nvPr/>
      </p:nvGrpSpPr>
      <p:grpSpPr>
        <a:xfrm>
          <a:off x="0" y="0"/>
          <a:ext cx="0" cy="0"/>
          <a:chOff x="0" y="0"/>
          <a:chExt cx="0" cy="0"/>
        </a:xfrm>
      </p:grpSpPr>
      <p:cxnSp>
        <p:nvCxnSpPr>
          <p:cNvPr id="6" name="Straight Connector 5"/>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7"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8"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4" name="Text Placeholder 22"/>
          <p:cNvSpPr>
            <a:spLocks noGrp="1"/>
          </p:cNvSpPr>
          <p:nvPr>
            <p:ph type="body" sz="quarter" idx="21" hasCustomPrompt="1"/>
          </p:nvPr>
        </p:nvSpPr>
        <p:spPr>
          <a:xfrm>
            <a:off x="837006" y="1802023"/>
            <a:ext cx="10524414" cy="8649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 Their separate existence is a myth. For science, music, sport. Europe uses the same vocabulary.</a:t>
            </a:r>
          </a:p>
        </p:txBody>
      </p:sp>
      <p:sp>
        <p:nvSpPr>
          <p:cNvPr id="15"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1" name="Content Placeholder 2"/>
          <p:cNvSpPr>
            <a:spLocks noGrp="1"/>
          </p:cNvSpPr>
          <p:nvPr>
            <p:ph sz="quarter" idx="22" hasCustomPrompt="1"/>
          </p:nvPr>
        </p:nvSpPr>
        <p:spPr>
          <a:xfrm>
            <a:off x="919657" y="2791968"/>
            <a:ext cx="10351008" cy="3273552"/>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10"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35146861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Text &amp; Image (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1524000"/>
            <a:ext cx="5715000" cy="4572000"/>
          </a:xfrm>
        </p:spPr>
        <p:txBody>
          <a:bodyPr anchor="ctr" anchorCtr="0">
            <a:normAutofit/>
          </a:bodyPr>
          <a:lstStyle>
            <a:lvl1pPr>
              <a:lnSpc>
                <a:spcPct val="88000"/>
              </a:lnSpc>
              <a:defRPr/>
            </a:lvl1pPr>
          </a:lstStyle>
          <a:p>
            <a:r>
              <a:rPr lang="en-US"/>
              <a:t>Mixed Reality will unleash the creativity of every person and every organization on the planet to achieve more. </a:t>
            </a:r>
          </a:p>
        </p:txBody>
      </p:sp>
      <p:sp>
        <p:nvSpPr>
          <p:cNvPr id="5" name="Text Placeholder 23">
            <a:extLst>
              <a:ext uri="{FF2B5EF4-FFF2-40B4-BE49-F238E27FC236}">
                <a16:creationId xmlns:a16="http://schemas.microsoft.com/office/drawing/2014/main" id="{F5EEC96C-5AA5-4253-AF81-C63A48FD94B0}"/>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6" name="Straight Connector 5">
            <a:extLst>
              <a:ext uri="{FF2B5EF4-FFF2-40B4-BE49-F238E27FC236}">
                <a16:creationId xmlns:a16="http://schemas.microsoft.com/office/drawing/2014/main" id="{B2E49F72-3ABC-45C4-9295-04CF6B49E229}"/>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13033628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Text &amp; Image (.)">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33691553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ext &amp; Image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ext Placeholder 13">
            <a:extLst>
              <a:ext uri="{FF2B5EF4-FFF2-40B4-BE49-F238E27FC236}">
                <a16:creationId xmlns:a16="http://schemas.microsoft.com/office/drawing/2014/main" id="{D8552422-6E7E-45F3-A66B-A48FE3D569BE}"/>
              </a:ext>
            </a:extLst>
          </p:cNvPr>
          <p:cNvSpPr>
            <a:spLocks noGrp="1"/>
          </p:cNvSpPr>
          <p:nvPr>
            <p:ph type="body" sz="quarter" idx="20" hasCustomPrompt="1"/>
          </p:nvPr>
        </p:nvSpPr>
        <p:spPr>
          <a:xfrm>
            <a:off x="622300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5" name="Text Placeholder 13">
            <a:extLst>
              <a:ext uri="{FF2B5EF4-FFF2-40B4-BE49-F238E27FC236}">
                <a16:creationId xmlns:a16="http://schemas.microsoft.com/office/drawing/2014/main" id="{D64BF633-5688-4721-911F-399F0E4C56A7}"/>
              </a:ext>
            </a:extLst>
          </p:cNvPr>
          <p:cNvSpPr>
            <a:spLocks noGrp="1"/>
          </p:cNvSpPr>
          <p:nvPr>
            <p:ph type="body" sz="quarter" idx="24" hasCustomPrompt="1"/>
          </p:nvPr>
        </p:nvSpPr>
        <p:spPr>
          <a:xfrm>
            <a:off x="622300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Tree>
    <p:extLst>
      <p:ext uri="{BB962C8B-B14F-4D97-AF65-F5344CB8AC3E}">
        <p14:creationId xmlns:p14="http://schemas.microsoft.com/office/powerpoint/2010/main" val="192793104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Text &amp; Image (4)">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94735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Text &amp; Image (5)">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83293432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Content &amp; Text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1778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8" name="Content Placeholder 3">
            <a:extLst>
              <a:ext uri="{FF2B5EF4-FFF2-40B4-BE49-F238E27FC236}">
                <a16:creationId xmlns:a16="http://schemas.microsoft.com/office/drawing/2014/main" id="{8706A23A-6618-4EC5-91FE-51BA5235122F}"/>
              </a:ext>
            </a:extLst>
          </p:cNvPr>
          <p:cNvSpPr>
            <a:spLocks noGrp="1"/>
          </p:cNvSpPr>
          <p:nvPr>
            <p:ph sz="quarter" idx="24" hasCustomPrompt="1"/>
          </p:nvPr>
        </p:nvSpPr>
        <p:spPr>
          <a:xfrm>
            <a:off x="6223000" y="4827991"/>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5" name="Content Placeholder 3">
            <a:extLst>
              <a:ext uri="{FF2B5EF4-FFF2-40B4-BE49-F238E27FC236}">
                <a16:creationId xmlns:a16="http://schemas.microsoft.com/office/drawing/2014/main" id="{30665F77-E6C8-4663-90FF-F7000E1CD260}"/>
              </a:ext>
            </a:extLst>
          </p:cNvPr>
          <p:cNvSpPr>
            <a:spLocks noGrp="1"/>
          </p:cNvSpPr>
          <p:nvPr>
            <p:ph sz="quarter" idx="25" hasCustomPrompt="1"/>
          </p:nvPr>
        </p:nvSpPr>
        <p:spPr>
          <a:xfrm>
            <a:off x="6223000" y="3305599"/>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6" name="Content Placeholder 3">
            <a:extLst>
              <a:ext uri="{FF2B5EF4-FFF2-40B4-BE49-F238E27FC236}">
                <a16:creationId xmlns:a16="http://schemas.microsoft.com/office/drawing/2014/main" id="{63F2DCFC-99DB-40D3-93BC-B6FFF833BC3C}"/>
              </a:ext>
            </a:extLst>
          </p:cNvPr>
          <p:cNvSpPr>
            <a:spLocks noGrp="1"/>
          </p:cNvSpPr>
          <p:nvPr>
            <p:ph sz="quarter" idx="26" hasCustomPrompt="1"/>
          </p:nvPr>
        </p:nvSpPr>
        <p:spPr>
          <a:xfrm>
            <a:off x="6223000" y="254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7" name="Title 2">
            <a:extLst>
              <a:ext uri="{FF2B5EF4-FFF2-40B4-BE49-F238E27FC236}">
                <a16:creationId xmlns:a16="http://schemas.microsoft.com/office/drawing/2014/main" id="{A1F3FA27-FBF8-4A6F-AB43-347FF39E5BC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38454563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Text &amp; Image (6)">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0611F8DA-1D15-41D7-8212-1E416B8FF9F1}"/>
              </a:ext>
            </a:extLst>
          </p:cNvPr>
          <p:cNvSpPr>
            <a:spLocks noGrp="1"/>
          </p:cNvSpPr>
          <p:nvPr>
            <p:ph type="body" sz="quarter" idx="27" hasCustomPrompt="1"/>
          </p:nvPr>
        </p:nvSpPr>
        <p:spPr>
          <a:xfrm>
            <a:off x="254000" y="3304252"/>
            <a:ext cx="5715001" cy="2793878"/>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7DF2517D-3AA7-483C-8570-A33AB6B93BD7}"/>
              </a:ext>
            </a:extLst>
          </p:cNvPr>
          <p:cNvSpPr>
            <a:spLocks noGrp="1"/>
          </p:cNvSpPr>
          <p:nvPr>
            <p:ph type="body" sz="quarter" idx="29" hasCustomPrompt="1"/>
          </p:nvPr>
        </p:nvSpPr>
        <p:spPr>
          <a:xfrm>
            <a:off x="254000" y="250658"/>
            <a:ext cx="5715001"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11" name="Picture Placeholder 4">
            <a:extLst>
              <a:ext uri="{FF2B5EF4-FFF2-40B4-BE49-F238E27FC236}">
                <a16:creationId xmlns:a16="http://schemas.microsoft.com/office/drawing/2014/main" id="{DA647711-CD23-4B1F-BB80-8CF65B53766E}"/>
              </a:ext>
            </a:extLst>
          </p:cNvPr>
          <p:cNvSpPr>
            <a:spLocks noGrp="1"/>
          </p:cNvSpPr>
          <p:nvPr>
            <p:ph type="pic" sz="quarter" idx="25" hasCustomPrompt="1"/>
          </p:nvPr>
        </p:nvSpPr>
        <p:spPr>
          <a:xfrm>
            <a:off x="6223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4">
            <a:extLst>
              <a:ext uri="{FF2B5EF4-FFF2-40B4-BE49-F238E27FC236}">
                <a16:creationId xmlns:a16="http://schemas.microsoft.com/office/drawing/2014/main" id="{E6B1EAA6-3080-47EF-94CE-15E6A5AC2A40}"/>
              </a:ext>
            </a:extLst>
          </p:cNvPr>
          <p:cNvSpPr>
            <a:spLocks noGrp="1"/>
          </p:cNvSpPr>
          <p:nvPr>
            <p:ph type="pic" sz="quarter" idx="30" hasCustomPrompt="1"/>
          </p:nvPr>
        </p:nvSpPr>
        <p:spPr>
          <a:xfrm>
            <a:off x="6223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64481618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Text &amp; Image (7)">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495B6134-3597-49AF-B95D-3BEF82EC2D3B}"/>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02D8EDBD-6586-4643-B8FB-AB32EB81CD82}"/>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8" name="Picture Placeholder 4">
            <a:extLst>
              <a:ext uri="{FF2B5EF4-FFF2-40B4-BE49-F238E27FC236}">
                <a16:creationId xmlns:a16="http://schemas.microsoft.com/office/drawing/2014/main" id="{E9987021-4EF6-44E7-886C-D7F41AD7CE56}"/>
              </a:ext>
            </a:extLst>
          </p:cNvPr>
          <p:cNvSpPr>
            <a:spLocks noGrp="1"/>
          </p:cNvSpPr>
          <p:nvPr>
            <p:ph type="pic" sz="quarter" idx="25" hasCustomPrompt="1"/>
          </p:nvPr>
        </p:nvSpPr>
        <p:spPr>
          <a:xfrm>
            <a:off x="254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4">
            <a:extLst>
              <a:ext uri="{FF2B5EF4-FFF2-40B4-BE49-F238E27FC236}">
                <a16:creationId xmlns:a16="http://schemas.microsoft.com/office/drawing/2014/main" id="{53D0D0B3-4CE8-4003-A655-B9BCB0E45550}"/>
              </a:ext>
            </a:extLst>
          </p:cNvPr>
          <p:cNvSpPr>
            <a:spLocks noGrp="1"/>
          </p:cNvSpPr>
          <p:nvPr>
            <p:ph type="pic" sz="quarter" idx="30" hasCustomPrompt="1"/>
          </p:nvPr>
        </p:nvSpPr>
        <p:spPr>
          <a:xfrm>
            <a:off x="254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63008665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ext &amp; Image (8)">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1"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1"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1" y="4831209"/>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40" y="4831209"/>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8" y="4831209"/>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4" y="257769"/>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409871653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Storyboard (1)">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1"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1"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1" y="4831209"/>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40" y="4831209"/>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8" y="4831209"/>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1"/>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1"/>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1"/>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9776502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and Text">
    <p:bg>
      <p:bgPr>
        <a:solidFill>
          <a:srgbClr val="F0F0F0"/>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lstStyle>
            <a:lvl1pPr marL="0" indent="0" algn="ctr">
              <a:buNone/>
              <a:defRPr sz="10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1282276"/>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37" name="Text Placeholder 22"/>
          <p:cNvSpPr>
            <a:spLocks noGrp="1"/>
          </p:cNvSpPr>
          <p:nvPr>
            <p:ph type="body" sz="quarter" idx="21" hasCustomPrompt="1"/>
          </p:nvPr>
        </p:nvSpPr>
        <p:spPr>
          <a:xfrm>
            <a:off x="8249124" y="1567372"/>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8" name="Vertical Text Placeholder 2"/>
          <p:cNvSpPr>
            <a:spLocks noGrp="1"/>
          </p:cNvSpPr>
          <p:nvPr>
            <p:ph type="body" orient="vert" sz="quarter" idx="22" hasCustomPrompt="1"/>
          </p:nvPr>
        </p:nvSpPr>
        <p:spPr>
          <a:xfrm>
            <a:off x="8249124" y="2702819"/>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9" name="Text Placeholder 22"/>
          <p:cNvSpPr>
            <a:spLocks noGrp="1"/>
          </p:cNvSpPr>
          <p:nvPr>
            <p:ph type="body" sz="quarter" idx="23" hasCustomPrompt="1"/>
          </p:nvPr>
        </p:nvSpPr>
        <p:spPr>
          <a:xfrm>
            <a:off x="8249124" y="2987915"/>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40" name="Vertical Text Placeholder 2"/>
          <p:cNvSpPr>
            <a:spLocks noGrp="1"/>
          </p:cNvSpPr>
          <p:nvPr>
            <p:ph type="body" orient="vert" sz="quarter" idx="24" hasCustomPrompt="1"/>
          </p:nvPr>
        </p:nvSpPr>
        <p:spPr>
          <a:xfrm>
            <a:off x="8249124" y="4117963"/>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1" name="Text Placeholder 22"/>
          <p:cNvSpPr>
            <a:spLocks noGrp="1"/>
          </p:cNvSpPr>
          <p:nvPr>
            <p:ph type="body" sz="quarter" idx="25" hasCustomPrompt="1"/>
          </p:nvPr>
        </p:nvSpPr>
        <p:spPr>
          <a:xfrm>
            <a:off x="8249124" y="4403059"/>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14" name="Content Placeholder 27"/>
          <p:cNvSpPr>
            <a:spLocks noGrp="1"/>
          </p:cNvSpPr>
          <p:nvPr>
            <p:ph sz="quarter" idx="27" hasCustomPrompt="1"/>
          </p:nvPr>
        </p:nvSpPr>
        <p:spPr>
          <a:xfrm>
            <a:off x="691633" y="1279523"/>
            <a:ext cx="6245352" cy="4663440"/>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16"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317230803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Storyboard (2)">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5" y="260686"/>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1" y="260686"/>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6"/>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5"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1"/>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1"/>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2" y="2623211"/>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5" y="3313062"/>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1" y="3313062"/>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2"/>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5"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7"/>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7"/>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2" y="5675587"/>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63093087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Storyboard (3)">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9" y="264834"/>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9" y="206784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7"/>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9" y="3312028"/>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9" y="5132553"/>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3"/>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3"/>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3"/>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3"/>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7"/>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288942869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1_Text &amp; Image (8)">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0" y="4831208"/>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39" y="4831208"/>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7" y="4831208"/>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3" y="257768"/>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26754509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_Storyboard (1)">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0" y="4831208"/>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39" y="4831208"/>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7" y="4831208"/>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0"/>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340797133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1_Storyboard (2)">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4"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0" y="260685"/>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4"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1"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4" y="3313061"/>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0" y="3313061"/>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1"/>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4"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1"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200847903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1_Storyboard (3)">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8" y="264833"/>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8" y="2067841"/>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8" y="3312027"/>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8" y="513255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85592504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Thumbnails (1)">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3714750" cy="5838233"/>
          </a:xfrm>
        </p:spPr>
        <p:txBody>
          <a:bodyPr/>
          <a:lstStyle>
            <a:lvl1pPr>
              <a:defRPr/>
            </a:lvl1pPr>
          </a:lstStyle>
          <a:p>
            <a:r>
              <a:rPr lang="en-US"/>
              <a:t>Thumbnails</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25040668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Thumbnails (2)">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1" name="Text Placeholder 13">
            <a:extLst>
              <a:ext uri="{FF2B5EF4-FFF2-40B4-BE49-F238E27FC236}">
                <a16:creationId xmlns:a16="http://schemas.microsoft.com/office/drawing/2014/main" id="{16D54E09-3C6A-4DB8-9A06-A5A195AF36A0}"/>
              </a:ext>
            </a:extLst>
          </p:cNvPr>
          <p:cNvSpPr>
            <a:spLocks noGrp="1"/>
          </p:cNvSpPr>
          <p:nvPr>
            <p:ph type="body" sz="quarter" idx="20" hasCustomPrompt="1"/>
          </p:nvPr>
        </p:nvSpPr>
        <p:spPr>
          <a:xfrm>
            <a:off x="254000" y="254000"/>
            <a:ext cx="3716400"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t>
            </a:r>
            <a:br>
              <a:rPr lang="en-US"/>
            </a:br>
            <a:r>
              <a:rPr lang="en-US"/>
              <a:t>A revolution where tech empower </a:t>
            </a:r>
            <a:br>
              <a:rPr lang="en-US"/>
            </a:br>
            <a:r>
              <a:rPr lang="en-US"/>
              <a:t>us to expand our capabilities and transcend time, space, and devices. </a:t>
            </a:r>
            <a:br>
              <a:rPr lang="en-US"/>
            </a:br>
            <a:r>
              <a:rPr lang="en-US"/>
              <a:t>A revolution where we immerse ourselves in virtual worlds of our choosing and we accomplish seemingly impossible things while making lasting memories with the people we love. </a:t>
            </a:r>
          </a:p>
        </p:txBody>
      </p:sp>
      <p:sp>
        <p:nvSpPr>
          <p:cNvPr id="32" name="Text Placeholder 13">
            <a:extLst>
              <a:ext uri="{FF2B5EF4-FFF2-40B4-BE49-F238E27FC236}">
                <a16:creationId xmlns:a16="http://schemas.microsoft.com/office/drawing/2014/main" id="{7873F522-F5E9-4875-84ED-4ACF40364F88}"/>
              </a:ext>
            </a:extLst>
          </p:cNvPr>
          <p:cNvSpPr>
            <a:spLocks noGrp="1"/>
          </p:cNvSpPr>
          <p:nvPr>
            <p:ph type="body" sz="quarter" idx="24" hasCustomPrompt="1"/>
          </p:nvPr>
        </p:nvSpPr>
        <p:spPr>
          <a:xfrm>
            <a:off x="252350" y="3305873"/>
            <a:ext cx="3716401"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take place in the modern workplace and soon we’ll see it in every facet of life. With mixed reality, our ideas move beyond the boundaries of paper, beyond the boundaries of screens, and beyond the boundaries of description. </a:t>
            </a:r>
          </a:p>
        </p:txBody>
      </p:sp>
    </p:spTree>
    <p:extLst>
      <p:ext uri="{BB962C8B-B14F-4D97-AF65-F5344CB8AC3E}">
        <p14:creationId xmlns:p14="http://schemas.microsoft.com/office/powerpoint/2010/main" val="266435174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humbnails (3)">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5715000" cy="1266233"/>
          </a:xfrm>
        </p:spPr>
        <p:txBody>
          <a:bodyPr/>
          <a:lstStyle>
            <a:lvl1pPr>
              <a:defRPr/>
            </a:lvl1pPr>
          </a:lstStyle>
          <a:p>
            <a:r>
              <a:rPr lang="en-US"/>
              <a:t>Image Grid</a:t>
            </a:r>
          </a:p>
        </p:txBody>
      </p:sp>
      <p:sp>
        <p:nvSpPr>
          <p:cNvPr id="40" name="Text Placeholder 2">
            <a:extLst>
              <a:ext uri="{FF2B5EF4-FFF2-40B4-BE49-F238E27FC236}">
                <a16:creationId xmlns:a16="http://schemas.microsoft.com/office/drawing/2014/main" id="{BD39B599-186E-4691-904A-95B01730A913}"/>
              </a:ext>
            </a:extLst>
          </p:cNvPr>
          <p:cNvSpPr>
            <a:spLocks noGrp="1"/>
          </p:cNvSpPr>
          <p:nvPr>
            <p:ph type="body" sz="quarter" idx="31" hasCustomPrompt="1"/>
          </p:nvPr>
        </p:nvSpPr>
        <p:spPr>
          <a:xfrm>
            <a:off x="254000" y="1778000"/>
            <a:ext cx="3716421" cy="4320618"/>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41" name="Text Placeholder 2">
            <a:extLst>
              <a:ext uri="{FF2B5EF4-FFF2-40B4-BE49-F238E27FC236}">
                <a16:creationId xmlns:a16="http://schemas.microsoft.com/office/drawing/2014/main" id="{FEE01867-5D00-4117-B68C-2230DFC2D566}"/>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Tree>
    <p:extLst>
      <p:ext uri="{BB962C8B-B14F-4D97-AF65-F5344CB8AC3E}">
        <p14:creationId xmlns:p14="http://schemas.microsoft.com/office/powerpoint/2010/main" val="316754376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Content Grid (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A6BB33E-B798-46BD-8766-994D722EFE82}"/>
              </a:ext>
            </a:extLst>
          </p:cNvPr>
          <p:cNvSpPr>
            <a:spLocks noGrp="1"/>
          </p:cNvSpPr>
          <p:nvPr>
            <p:ph type="body" sz="quarter" idx="33" hasCustomPrompt="1"/>
          </p:nvPr>
        </p:nvSpPr>
        <p:spPr>
          <a:xfrm>
            <a:off x="4225940" y="4826000"/>
            <a:ext cx="7712061" cy="1259974"/>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4222750" y="245959"/>
            <a:ext cx="7708174" cy="4316015"/>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13" name="Picture Placeholder 4">
            <a:extLst>
              <a:ext uri="{FF2B5EF4-FFF2-40B4-BE49-F238E27FC236}">
                <a16:creationId xmlns:a16="http://schemas.microsoft.com/office/drawing/2014/main" id="{2CE049E8-7104-4174-BA53-3F2707B61189}"/>
              </a:ext>
            </a:extLst>
          </p:cNvPr>
          <p:cNvSpPr>
            <a:spLocks noGrp="1"/>
          </p:cNvSpPr>
          <p:nvPr>
            <p:ph type="pic" sz="quarter" idx="36" hasCustomPrompt="1"/>
          </p:nvPr>
        </p:nvSpPr>
        <p:spPr>
          <a:xfrm>
            <a:off x="254000" y="3308684"/>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D71BAE2-2F57-415E-B15F-6737123BB2F6}"/>
              </a:ext>
            </a:extLst>
          </p:cNvPr>
          <p:cNvSpPr>
            <a:spLocks noGrp="1"/>
          </p:cNvSpPr>
          <p:nvPr>
            <p:ph type="pic" sz="quarter" idx="37" hasCustomPrompt="1"/>
          </p:nvPr>
        </p:nvSpPr>
        <p:spPr>
          <a:xfrm>
            <a:off x="254000" y="4828279"/>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C815611-B46B-454F-B9BB-444EF2D1D578}"/>
              </a:ext>
            </a:extLst>
          </p:cNvPr>
          <p:cNvSpPr>
            <a:spLocks noGrp="1"/>
          </p:cNvSpPr>
          <p:nvPr>
            <p:ph type="pic" sz="quarter" idx="39" hasCustomPrompt="1"/>
          </p:nvPr>
        </p:nvSpPr>
        <p:spPr>
          <a:xfrm>
            <a:off x="2232960" y="3308684"/>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73C58D00-67AE-4B1C-B5C2-F6A86A832F2B}"/>
              </a:ext>
            </a:extLst>
          </p:cNvPr>
          <p:cNvSpPr>
            <a:spLocks noGrp="1"/>
          </p:cNvSpPr>
          <p:nvPr>
            <p:ph type="pic" sz="quarter" idx="40" hasCustomPrompt="1"/>
          </p:nvPr>
        </p:nvSpPr>
        <p:spPr>
          <a:xfrm>
            <a:off x="2232960" y="4828279"/>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B939477D-07D6-41D9-A202-E6C23CD52FF5}"/>
              </a:ext>
            </a:extLst>
          </p:cNvPr>
          <p:cNvSpPr>
            <a:spLocks noGrp="1"/>
          </p:cNvSpPr>
          <p:nvPr>
            <p:ph type="pic" sz="quarter" idx="44" hasCustomPrompt="1"/>
          </p:nvPr>
        </p:nvSpPr>
        <p:spPr>
          <a:xfrm>
            <a:off x="254000" y="257343"/>
            <a:ext cx="1706786"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4D6D6221-267F-4014-A1EB-EB6392B63543}"/>
              </a:ext>
            </a:extLst>
          </p:cNvPr>
          <p:cNvSpPr>
            <a:spLocks noGrp="1"/>
          </p:cNvSpPr>
          <p:nvPr>
            <p:ph type="pic" sz="quarter" idx="45" hasCustomPrompt="1"/>
          </p:nvPr>
        </p:nvSpPr>
        <p:spPr>
          <a:xfrm>
            <a:off x="254000" y="1786965"/>
            <a:ext cx="1706786"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4670ABBF-65A4-4BCD-9D66-09280F665E95}"/>
              </a:ext>
            </a:extLst>
          </p:cNvPr>
          <p:cNvSpPr>
            <a:spLocks noGrp="1"/>
          </p:cNvSpPr>
          <p:nvPr>
            <p:ph type="pic" sz="quarter" idx="46" hasCustomPrompt="1"/>
          </p:nvPr>
        </p:nvSpPr>
        <p:spPr>
          <a:xfrm>
            <a:off x="2232960" y="257343"/>
            <a:ext cx="1726825"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840A22DF-C1C5-4955-A970-C115E4805808}"/>
              </a:ext>
            </a:extLst>
          </p:cNvPr>
          <p:cNvSpPr>
            <a:spLocks noGrp="1"/>
          </p:cNvSpPr>
          <p:nvPr>
            <p:ph type="pic" sz="quarter" idx="47" hasCustomPrompt="1"/>
          </p:nvPr>
        </p:nvSpPr>
        <p:spPr>
          <a:xfrm>
            <a:off x="2232960" y="1786965"/>
            <a:ext cx="1726825"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644094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 Titles)">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3264337" y="1803978"/>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4564358" y="1802616"/>
            <a:ext cx="4366482" cy="452198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lvl="0"/>
            <a:endParaRPr lang="en-US"/>
          </a:p>
        </p:txBody>
      </p:sp>
      <p:sp>
        <p:nvSpPr>
          <p:cNvPr id="25" name="Vertical Text Placeholder 2"/>
          <p:cNvSpPr>
            <a:spLocks noGrp="1"/>
          </p:cNvSpPr>
          <p:nvPr>
            <p:ph type="body" orient="vert" sz="quarter" idx="14" hasCustomPrompt="1"/>
          </p:nvPr>
        </p:nvSpPr>
        <p:spPr>
          <a:xfrm>
            <a:off x="3264337" y="2633472"/>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6" name="Vertical Text Placeholder 2"/>
          <p:cNvSpPr>
            <a:spLocks noGrp="1"/>
          </p:cNvSpPr>
          <p:nvPr>
            <p:ph type="body" orient="vert" sz="quarter" idx="15" hasCustomPrompt="1"/>
          </p:nvPr>
        </p:nvSpPr>
        <p:spPr>
          <a:xfrm>
            <a:off x="3264337" y="3474720"/>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Vertical Text Placeholder 2"/>
          <p:cNvSpPr>
            <a:spLocks noGrp="1"/>
          </p:cNvSpPr>
          <p:nvPr>
            <p:ph type="body" orient="vert" sz="quarter" idx="16" hasCustomPrompt="1"/>
          </p:nvPr>
        </p:nvSpPr>
        <p:spPr>
          <a:xfrm>
            <a:off x="3264337" y="4306824"/>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cxnSp>
        <p:nvCxnSpPr>
          <p:cNvPr id="31" name="Straight Connector 30"/>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2"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3"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2620474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Content Side by Side">
    <p:spTree>
      <p:nvGrpSpPr>
        <p:cNvPr id="1" name=""/>
        <p:cNvGrpSpPr/>
        <p:nvPr/>
      </p:nvGrpSpPr>
      <p:grpSpPr>
        <a:xfrm>
          <a:off x="0" y="0"/>
          <a:ext cx="0" cy="0"/>
          <a:chOff x="0" y="0"/>
          <a:chExt cx="0" cy="0"/>
        </a:xfrm>
      </p:grpSpPr>
      <p:cxnSp>
        <p:nvCxnSpPr>
          <p:cNvPr id="19" name="Straight Connector 18"/>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1"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9" name="Content Placeholder 27"/>
          <p:cNvSpPr>
            <a:spLocks noGrp="1"/>
          </p:cNvSpPr>
          <p:nvPr>
            <p:ph sz="quarter" idx="27" hasCustomPrompt="1"/>
          </p:nvPr>
        </p:nvSpPr>
        <p:spPr>
          <a:xfrm>
            <a:off x="6570513" y="1554257"/>
            <a:ext cx="4754880" cy="4398686"/>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1" name="Text Placeholder 22"/>
          <p:cNvSpPr>
            <a:spLocks noGrp="1"/>
          </p:cNvSpPr>
          <p:nvPr>
            <p:ph type="body" sz="quarter" idx="21" hasCustomPrompt="1"/>
          </p:nvPr>
        </p:nvSpPr>
        <p:spPr>
          <a:xfrm>
            <a:off x="854481" y="1554257"/>
            <a:ext cx="4754880" cy="4398686"/>
          </a:xfrm>
          <a:prstGeom prst="rect">
            <a:avLst/>
          </a:prstGeom>
        </p:spPr>
        <p:txBody>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100">
                <a:solidFill>
                  <a:schemeClr val="tx1"/>
                </a:solidFill>
                <a:latin typeface="Segoe UI Light" panose="020B0502040204020203" pitchFamily="34" charset="0"/>
                <a:cs typeface="Segoe UI Light" panose="020B0502040204020203" pitchFamily="34" charset="0"/>
              </a:defRPr>
            </a:lvl1pPr>
            <a:lvl2pPr marL="457200" indent="0">
              <a:buFont typeface="Arial" panose="020B0604020202020204" pitchFamily="34" charset="0"/>
              <a:buChar char="•"/>
              <a:defRPr sz="1200">
                <a:solidFill>
                  <a:schemeClr val="tx1"/>
                </a:solidFill>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indent="-182880">
              <a:lnSpc>
                <a:spcPct val="100000"/>
              </a:lnSpc>
            </a:pPr>
            <a:r>
              <a:rPr lang="en-US" sz="1100">
                <a:solidFill>
                  <a:schemeClr val="bg1">
                    <a:lumMod val="85000"/>
                  </a:schemeClr>
                </a:solidFill>
                <a:latin typeface="Segoe UI Light" panose="020B0502040204020203" pitchFamily="34" charset="0"/>
                <a:cs typeface="Segoe UI Light" panose="020B0502040204020203" pitchFamily="34" charset="0"/>
              </a:rPr>
              <a:t>A bad situation for app developers:</a:t>
            </a:r>
          </a:p>
          <a:p>
            <a:pPr lvl="1" indent="-182880">
              <a:lnSpc>
                <a:spcPct val="100000"/>
              </a:lnSpc>
            </a:pPr>
            <a:r>
              <a:rPr lang="en-US" sz="1100">
                <a:solidFill>
                  <a:schemeClr val="bg1">
                    <a:lumMod val="85000"/>
                  </a:schemeClr>
                </a:solidFill>
                <a:latin typeface="Segoe UI Light" panose="020B0502040204020203" pitchFamily="34" charset="0"/>
                <a:cs typeface="Segoe UI Light" panose="020B0502040204020203" pitchFamily="34" charset="0"/>
              </a:rPr>
              <a:t>Apps need to target particular devices</a:t>
            </a:r>
          </a:p>
        </p:txBody>
      </p:sp>
      <p:sp>
        <p:nvSpPr>
          <p:cNvPr id="9"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0"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9454748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Content Grid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5400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2236611"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247557" y="4826000"/>
            <a:ext cx="1732072"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2236248" y="4826000"/>
            <a:ext cx="1732503" cy="1270000"/>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1" name="Text Placeholder 2">
            <a:extLst>
              <a:ext uri="{FF2B5EF4-FFF2-40B4-BE49-F238E27FC236}">
                <a16:creationId xmlns:a16="http://schemas.microsoft.com/office/drawing/2014/main" id="{889DC914-211D-4C53-B435-E15A0BF3A1C9}"/>
              </a:ext>
            </a:extLst>
          </p:cNvPr>
          <p:cNvSpPr>
            <a:spLocks noGrp="1"/>
          </p:cNvSpPr>
          <p:nvPr>
            <p:ph type="body" sz="quarter" idx="38" hasCustomPrompt="1"/>
          </p:nvPr>
        </p:nvSpPr>
        <p:spPr>
          <a:xfrm>
            <a:off x="4222750" y="4829307"/>
            <a:ext cx="3726206" cy="125666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9AD882B-ED87-453F-88C2-898CE7CF1F92}"/>
              </a:ext>
            </a:extLst>
          </p:cNvPr>
          <p:cNvSpPr>
            <a:spLocks noGrp="1"/>
          </p:cNvSpPr>
          <p:nvPr>
            <p:ph type="pic" sz="quarter" idx="39" hasCustomPrompt="1"/>
          </p:nvPr>
        </p:nvSpPr>
        <p:spPr>
          <a:xfrm>
            <a:off x="422275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Tree>
    <p:extLst>
      <p:ext uri="{BB962C8B-B14F-4D97-AF65-F5344CB8AC3E}">
        <p14:creationId xmlns:p14="http://schemas.microsoft.com/office/powerpoint/2010/main" val="118937723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Content Grid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822325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10198805"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8205678" y="4822658"/>
            <a:ext cx="1732072" cy="1275961"/>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10194369" y="4822658"/>
            <a:ext cx="1732503" cy="127334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2" name="Picture Placeholder 2">
            <a:extLst>
              <a:ext uri="{FF2B5EF4-FFF2-40B4-BE49-F238E27FC236}">
                <a16:creationId xmlns:a16="http://schemas.microsoft.com/office/drawing/2014/main" id="{406CE5C4-22C4-4C80-86BD-9B6E930DEDDA}"/>
              </a:ext>
            </a:extLst>
          </p:cNvPr>
          <p:cNvSpPr>
            <a:spLocks noGrp="1"/>
          </p:cNvSpPr>
          <p:nvPr>
            <p:ph type="pic" sz="quarter" idx="39" hasCustomPrompt="1"/>
          </p:nvPr>
        </p:nvSpPr>
        <p:spPr>
          <a:xfrm>
            <a:off x="25400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
        <p:nvSpPr>
          <p:cNvPr id="11" name="Text Placeholder 2">
            <a:extLst>
              <a:ext uri="{FF2B5EF4-FFF2-40B4-BE49-F238E27FC236}">
                <a16:creationId xmlns:a16="http://schemas.microsoft.com/office/drawing/2014/main" id="{E2AC9D82-8A46-4768-A69C-057513B8B501}"/>
              </a:ext>
            </a:extLst>
          </p:cNvPr>
          <p:cNvSpPr>
            <a:spLocks noGrp="1"/>
          </p:cNvSpPr>
          <p:nvPr>
            <p:ph type="body" sz="quarter" idx="40"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49440286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Content Grid (4)">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6223000" y="254000"/>
            <a:ext cx="5715000" cy="5842000"/>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2" name="Title 1">
            <a:extLst>
              <a:ext uri="{FF2B5EF4-FFF2-40B4-BE49-F238E27FC236}">
                <a16:creationId xmlns:a16="http://schemas.microsoft.com/office/drawing/2014/main" id="{D5CC33E7-1AAE-4D98-A316-7E7E7EB3304C}"/>
              </a:ext>
            </a:extLst>
          </p:cNvPr>
          <p:cNvSpPr>
            <a:spLocks noGrp="1"/>
          </p:cNvSpPr>
          <p:nvPr>
            <p:ph type="title" hasCustomPrompt="1"/>
          </p:nvPr>
        </p:nvSpPr>
        <p:spPr>
          <a:xfrm>
            <a:off x="246462" y="257768"/>
            <a:ext cx="5719195" cy="1266233"/>
          </a:xfrm>
        </p:spPr>
        <p:txBody>
          <a:bodyPr/>
          <a:lstStyle>
            <a:lvl1pPr>
              <a:defRPr/>
            </a:lvl1pPr>
          </a:lstStyle>
          <a:p>
            <a:pPr lvl="0"/>
            <a:r>
              <a:rPr lang="en-US"/>
              <a:t>Content Grid</a:t>
            </a:r>
          </a:p>
        </p:txBody>
      </p:sp>
      <p:sp>
        <p:nvSpPr>
          <p:cNvPr id="5" name="Picture Placeholder 4">
            <a:extLst>
              <a:ext uri="{FF2B5EF4-FFF2-40B4-BE49-F238E27FC236}">
                <a16:creationId xmlns:a16="http://schemas.microsoft.com/office/drawing/2014/main" id="{F143A53C-C77F-4453-BA29-2F241D3FE159}"/>
              </a:ext>
            </a:extLst>
          </p:cNvPr>
          <p:cNvSpPr>
            <a:spLocks noGrp="1"/>
          </p:cNvSpPr>
          <p:nvPr>
            <p:ph type="pic" sz="quarter" idx="35" hasCustomPrompt="1"/>
          </p:nvPr>
        </p:nvSpPr>
        <p:spPr>
          <a:xfrm>
            <a:off x="254000" y="1778000"/>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4">
            <a:extLst>
              <a:ext uri="{FF2B5EF4-FFF2-40B4-BE49-F238E27FC236}">
                <a16:creationId xmlns:a16="http://schemas.microsoft.com/office/drawing/2014/main" id="{2C8A5051-259D-4D33-A6DE-8E636BB09815}"/>
              </a:ext>
            </a:extLst>
          </p:cNvPr>
          <p:cNvSpPr>
            <a:spLocks noGrp="1"/>
          </p:cNvSpPr>
          <p:nvPr>
            <p:ph type="pic" sz="quarter" idx="36" hasCustomPrompt="1"/>
          </p:nvPr>
        </p:nvSpPr>
        <p:spPr>
          <a:xfrm>
            <a:off x="254000" y="330868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4">
            <a:extLst>
              <a:ext uri="{FF2B5EF4-FFF2-40B4-BE49-F238E27FC236}">
                <a16:creationId xmlns:a16="http://schemas.microsoft.com/office/drawing/2014/main" id="{042318CD-D4AF-4552-9D5F-92A2E6EDA124}"/>
              </a:ext>
            </a:extLst>
          </p:cNvPr>
          <p:cNvSpPr>
            <a:spLocks noGrp="1"/>
          </p:cNvSpPr>
          <p:nvPr>
            <p:ph type="pic" sz="quarter" idx="37" hasCustomPrompt="1"/>
          </p:nvPr>
        </p:nvSpPr>
        <p:spPr>
          <a:xfrm>
            <a:off x="250032" y="481931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BC3D4D7-62AE-4236-9E12-8E9CFFAB830C}"/>
              </a:ext>
            </a:extLst>
          </p:cNvPr>
          <p:cNvSpPr>
            <a:spLocks noGrp="1"/>
          </p:cNvSpPr>
          <p:nvPr>
            <p:ph type="pic" sz="quarter" idx="38" hasCustomPrompt="1"/>
          </p:nvPr>
        </p:nvSpPr>
        <p:spPr>
          <a:xfrm>
            <a:off x="2241926" y="1778000"/>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FC855000-E870-4308-B0BD-88D2904690D5}"/>
              </a:ext>
            </a:extLst>
          </p:cNvPr>
          <p:cNvSpPr>
            <a:spLocks noGrp="1"/>
          </p:cNvSpPr>
          <p:nvPr>
            <p:ph type="pic" sz="quarter" idx="39" hasCustomPrompt="1"/>
          </p:nvPr>
        </p:nvSpPr>
        <p:spPr>
          <a:xfrm>
            <a:off x="2241926"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FBA0A97C-EB63-4931-B820-80EB8DC0F98B}"/>
              </a:ext>
            </a:extLst>
          </p:cNvPr>
          <p:cNvSpPr>
            <a:spLocks noGrp="1"/>
          </p:cNvSpPr>
          <p:nvPr>
            <p:ph type="pic" sz="quarter" idx="40" hasCustomPrompt="1"/>
          </p:nvPr>
        </p:nvSpPr>
        <p:spPr>
          <a:xfrm>
            <a:off x="2241926"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38A6E06D-AF93-4D16-970D-96DC3DDA5A0A}"/>
              </a:ext>
            </a:extLst>
          </p:cNvPr>
          <p:cNvSpPr>
            <a:spLocks noGrp="1"/>
          </p:cNvSpPr>
          <p:nvPr>
            <p:ph type="pic" sz="quarter" idx="41" hasCustomPrompt="1"/>
          </p:nvPr>
        </p:nvSpPr>
        <p:spPr>
          <a:xfrm>
            <a:off x="4223794" y="1778000"/>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E89F1964-E543-4196-82A3-F4B5CAB2F566}"/>
              </a:ext>
            </a:extLst>
          </p:cNvPr>
          <p:cNvSpPr>
            <a:spLocks noGrp="1"/>
          </p:cNvSpPr>
          <p:nvPr>
            <p:ph type="pic" sz="quarter" idx="42" hasCustomPrompt="1"/>
          </p:nvPr>
        </p:nvSpPr>
        <p:spPr>
          <a:xfrm>
            <a:off x="4223794" y="330868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38D512D1-1388-438C-8EBF-33A9D65D3317}"/>
              </a:ext>
            </a:extLst>
          </p:cNvPr>
          <p:cNvSpPr>
            <a:spLocks noGrp="1"/>
          </p:cNvSpPr>
          <p:nvPr>
            <p:ph type="pic" sz="quarter" idx="43" hasCustomPrompt="1"/>
          </p:nvPr>
        </p:nvSpPr>
        <p:spPr>
          <a:xfrm>
            <a:off x="4223794" y="481931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79825657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652BF586-E7DE-4AB3-9916-5A7DBB43F66F}"/>
              </a:ext>
            </a:extLst>
          </p:cNvPr>
          <p:cNvSpPr>
            <a:spLocks noGrp="1"/>
          </p:cNvSpPr>
          <p:nvPr>
            <p:ph type="body" sz="quarter" idx="19" hasCustomPrompt="1"/>
          </p:nvPr>
        </p:nvSpPr>
        <p:spPr>
          <a:xfrm>
            <a:off x="246463" y="3304581"/>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Kickoff</a:t>
            </a:r>
          </a:p>
        </p:txBody>
      </p:sp>
      <p:sp>
        <p:nvSpPr>
          <p:cNvPr id="23" name="Text Placeholder 13">
            <a:extLst>
              <a:ext uri="{FF2B5EF4-FFF2-40B4-BE49-F238E27FC236}">
                <a16:creationId xmlns:a16="http://schemas.microsoft.com/office/drawing/2014/main" id="{CA394C44-EE4C-44C8-8F0D-34C1B503028B}"/>
              </a:ext>
            </a:extLst>
          </p:cNvPr>
          <p:cNvSpPr>
            <a:spLocks noGrp="1"/>
          </p:cNvSpPr>
          <p:nvPr>
            <p:ph type="body" sz="quarter" idx="25" hasCustomPrompt="1"/>
          </p:nvPr>
        </p:nvSpPr>
        <p:spPr>
          <a:xfrm>
            <a:off x="2238324" y="2147724"/>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32" name="Text Placeholder 13">
            <a:extLst>
              <a:ext uri="{FF2B5EF4-FFF2-40B4-BE49-F238E27FC236}">
                <a16:creationId xmlns:a16="http://schemas.microsoft.com/office/drawing/2014/main" id="{35A77A6E-32A5-4171-A176-324801552089}"/>
              </a:ext>
            </a:extLst>
          </p:cNvPr>
          <p:cNvSpPr>
            <a:spLocks noGrp="1"/>
          </p:cNvSpPr>
          <p:nvPr>
            <p:ph type="body" sz="quarter" idx="34" hasCustomPrompt="1"/>
          </p:nvPr>
        </p:nvSpPr>
        <p:spPr>
          <a:xfrm>
            <a:off x="2238325" y="1781385"/>
            <a:ext cx="1719777"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January 1</a:t>
            </a:r>
          </a:p>
        </p:txBody>
      </p:sp>
      <p:sp>
        <p:nvSpPr>
          <p:cNvPr id="45" name="Text Placeholder 13">
            <a:extLst>
              <a:ext uri="{FF2B5EF4-FFF2-40B4-BE49-F238E27FC236}">
                <a16:creationId xmlns:a16="http://schemas.microsoft.com/office/drawing/2014/main" id="{F146C6CF-78D6-44B4-AEB6-BE2437CB4348}"/>
              </a:ext>
            </a:extLst>
          </p:cNvPr>
          <p:cNvSpPr>
            <a:spLocks noGrp="1"/>
          </p:cNvSpPr>
          <p:nvPr>
            <p:ph type="body" sz="quarter" idx="40" hasCustomPrompt="1"/>
          </p:nvPr>
        </p:nvSpPr>
        <p:spPr>
          <a:xfrm>
            <a:off x="4228122" y="2147724"/>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6" name="Text Placeholder 13">
            <a:extLst>
              <a:ext uri="{FF2B5EF4-FFF2-40B4-BE49-F238E27FC236}">
                <a16:creationId xmlns:a16="http://schemas.microsoft.com/office/drawing/2014/main" id="{0C99929B-754A-4163-B52B-7FF046AA06BC}"/>
              </a:ext>
            </a:extLst>
          </p:cNvPr>
          <p:cNvSpPr>
            <a:spLocks noGrp="1"/>
          </p:cNvSpPr>
          <p:nvPr>
            <p:ph type="body" sz="quarter" idx="41" hasCustomPrompt="1"/>
          </p:nvPr>
        </p:nvSpPr>
        <p:spPr>
          <a:xfrm>
            <a:off x="4228122" y="1781385"/>
            <a:ext cx="1719523"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February 1</a:t>
            </a:r>
          </a:p>
        </p:txBody>
      </p:sp>
      <p:sp>
        <p:nvSpPr>
          <p:cNvPr id="48" name="Text Placeholder 13">
            <a:extLst>
              <a:ext uri="{FF2B5EF4-FFF2-40B4-BE49-F238E27FC236}">
                <a16:creationId xmlns:a16="http://schemas.microsoft.com/office/drawing/2014/main" id="{C29AA108-CEF2-433F-851E-C7C8E33502CF}"/>
              </a:ext>
            </a:extLst>
          </p:cNvPr>
          <p:cNvSpPr>
            <a:spLocks noGrp="1"/>
          </p:cNvSpPr>
          <p:nvPr>
            <p:ph type="body" sz="quarter" idx="43" hasCustomPrompt="1"/>
          </p:nvPr>
        </p:nvSpPr>
        <p:spPr>
          <a:xfrm>
            <a:off x="6224324" y="2147724"/>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9" name="Text Placeholder 13">
            <a:extLst>
              <a:ext uri="{FF2B5EF4-FFF2-40B4-BE49-F238E27FC236}">
                <a16:creationId xmlns:a16="http://schemas.microsoft.com/office/drawing/2014/main" id="{A7A99E04-571B-4734-805C-A3D29D5559AF}"/>
              </a:ext>
            </a:extLst>
          </p:cNvPr>
          <p:cNvSpPr>
            <a:spLocks noGrp="1"/>
          </p:cNvSpPr>
          <p:nvPr>
            <p:ph type="body" sz="quarter" idx="44" hasCustomPrompt="1"/>
          </p:nvPr>
        </p:nvSpPr>
        <p:spPr>
          <a:xfrm>
            <a:off x="6224323" y="1781385"/>
            <a:ext cx="1714785"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March 1</a:t>
            </a:r>
          </a:p>
        </p:txBody>
      </p:sp>
      <p:sp>
        <p:nvSpPr>
          <p:cNvPr id="51" name="Text Placeholder 13">
            <a:extLst>
              <a:ext uri="{FF2B5EF4-FFF2-40B4-BE49-F238E27FC236}">
                <a16:creationId xmlns:a16="http://schemas.microsoft.com/office/drawing/2014/main" id="{5F7A6B03-DCEC-4A70-BD84-93F9436376B4}"/>
              </a:ext>
            </a:extLst>
          </p:cNvPr>
          <p:cNvSpPr>
            <a:spLocks noGrp="1"/>
          </p:cNvSpPr>
          <p:nvPr>
            <p:ph type="body" sz="quarter" idx="46" hasCustomPrompt="1"/>
          </p:nvPr>
        </p:nvSpPr>
        <p:spPr>
          <a:xfrm>
            <a:off x="8205837" y="2147724"/>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52" name="Text Placeholder 13">
            <a:extLst>
              <a:ext uri="{FF2B5EF4-FFF2-40B4-BE49-F238E27FC236}">
                <a16:creationId xmlns:a16="http://schemas.microsoft.com/office/drawing/2014/main" id="{5DFE921E-C6E7-4D15-854D-C82F552A9A46}"/>
              </a:ext>
            </a:extLst>
          </p:cNvPr>
          <p:cNvSpPr>
            <a:spLocks noGrp="1"/>
          </p:cNvSpPr>
          <p:nvPr>
            <p:ph type="body" sz="quarter" idx="47" hasCustomPrompt="1"/>
          </p:nvPr>
        </p:nvSpPr>
        <p:spPr>
          <a:xfrm>
            <a:off x="8205835" y="1781385"/>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2" name="Title 1">
            <a:extLst>
              <a:ext uri="{FF2B5EF4-FFF2-40B4-BE49-F238E27FC236}">
                <a16:creationId xmlns:a16="http://schemas.microsoft.com/office/drawing/2014/main" id="{E6328C71-D0D6-4686-9DD5-5FFBD663D105}"/>
              </a:ext>
            </a:extLst>
          </p:cNvPr>
          <p:cNvSpPr>
            <a:spLocks noGrp="1"/>
          </p:cNvSpPr>
          <p:nvPr>
            <p:ph type="title" hasCustomPrompt="1"/>
          </p:nvPr>
        </p:nvSpPr>
        <p:spPr>
          <a:xfrm>
            <a:off x="246464" y="257769"/>
            <a:ext cx="11688683" cy="1266233"/>
          </a:xfrm>
        </p:spPr>
        <p:txBody>
          <a:bodyPr/>
          <a:lstStyle>
            <a:lvl1pPr>
              <a:defRPr/>
            </a:lvl1pPr>
          </a:lstStyle>
          <a:p>
            <a:r>
              <a:rPr lang="en-US"/>
              <a:t>Timeline</a:t>
            </a:r>
          </a:p>
        </p:txBody>
      </p:sp>
      <p:sp>
        <p:nvSpPr>
          <p:cNvPr id="27" name="Text Placeholder 3">
            <a:extLst>
              <a:ext uri="{FF2B5EF4-FFF2-40B4-BE49-F238E27FC236}">
                <a16:creationId xmlns:a16="http://schemas.microsoft.com/office/drawing/2014/main" id="{F2DCE057-BDA5-4B00-8DEF-86E9C7533717}"/>
              </a:ext>
            </a:extLst>
          </p:cNvPr>
          <p:cNvSpPr>
            <a:spLocks noGrp="1"/>
          </p:cNvSpPr>
          <p:nvPr>
            <p:ph type="body" sz="quarter" idx="15" hasCustomPrompt="1"/>
          </p:nvPr>
        </p:nvSpPr>
        <p:spPr>
          <a:xfrm>
            <a:off x="2238324"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8" name="Text Placeholder 3">
            <a:extLst>
              <a:ext uri="{FF2B5EF4-FFF2-40B4-BE49-F238E27FC236}">
                <a16:creationId xmlns:a16="http://schemas.microsoft.com/office/drawing/2014/main" id="{B5A7358C-A570-43B7-9362-FAF384162B2A}"/>
              </a:ext>
            </a:extLst>
          </p:cNvPr>
          <p:cNvSpPr>
            <a:spLocks noGrp="1"/>
          </p:cNvSpPr>
          <p:nvPr>
            <p:ph type="body" sz="quarter" idx="52" hasCustomPrompt="1"/>
          </p:nvPr>
        </p:nvSpPr>
        <p:spPr>
          <a:xfrm>
            <a:off x="4228122"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9" name="Text Placeholder 3">
            <a:extLst>
              <a:ext uri="{FF2B5EF4-FFF2-40B4-BE49-F238E27FC236}">
                <a16:creationId xmlns:a16="http://schemas.microsoft.com/office/drawing/2014/main" id="{6CBD6E06-981E-42D2-8204-B73DA9846A95}"/>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0" name="Text Placeholder 3">
            <a:extLst>
              <a:ext uri="{FF2B5EF4-FFF2-40B4-BE49-F238E27FC236}">
                <a16:creationId xmlns:a16="http://schemas.microsoft.com/office/drawing/2014/main" id="{197FD368-8EA9-46A0-AA72-90FCC7A0CC0E}"/>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6" name="Text Placeholder 13">
            <a:extLst>
              <a:ext uri="{FF2B5EF4-FFF2-40B4-BE49-F238E27FC236}">
                <a16:creationId xmlns:a16="http://schemas.microsoft.com/office/drawing/2014/main" id="{5457C13E-9108-4DE2-AB66-D4934351F94A}"/>
              </a:ext>
            </a:extLst>
          </p:cNvPr>
          <p:cNvSpPr>
            <a:spLocks noGrp="1"/>
          </p:cNvSpPr>
          <p:nvPr>
            <p:ph type="body" sz="quarter" idx="55" hasCustomPrompt="1"/>
          </p:nvPr>
        </p:nvSpPr>
        <p:spPr>
          <a:xfrm>
            <a:off x="10207758" y="2154408"/>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17" name="Text Placeholder 13">
            <a:extLst>
              <a:ext uri="{FF2B5EF4-FFF2-40B4-BE49-F238E27FC236}">
                <a16:creationId xmlns:a16="http://schemas.microsoft.com/office/drawing/2014/main" id="{EA20E51C-9058-4AB9-B9B9-4FA7E234178A}"/>
              </a:ext>
            </a:extLst>
          </p:cNvPr>
          <p:cNvSpPr>
            <a:spLocks noGrp="1"/>
          </p:cNvSpPr>
          <p:nvPr>
            <p:ph type="body" sz="quarter" idx="56" hasCustomPrompt="1"/>
          </p:nvPr>
        </p:nvSpPr>
        <p:spPr>
          <a:xfrm>
            <a:off x="10207757" y="1788069"/>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18" name="Text Placeholder 3">
            <a:extLst>
              <a:ext uri="{FF2B5EF4-FFF2-40B4-BE49-F238E27FC236}">
                <a16:creationId xmlns:a16="http://schemas.microsoft.com/office/drawing/2014/main" id="{7A818FBB-50B9-42D2-A7F5-956DDC093554}"/>
              </a:ext>
            </a:extLst>
          </p:cNvPr>
          <p:cNvSpPr>
            <a:spLocks noGrp="1"/>
          </p:cNvSpPr>
          <p:nvPr>
            <p:ph type="body" sz="quarter" idx="57" hasCustomPrompt="1"/>
          </p:nvPr>
        </p:nvSpPr>
        <p:spPr>
          <a:xfrm>
            <a:off x="10207758"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10644256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DC86DFE2-E57E-46AB-9332-864BFE44392B}"/>
              </a:ext>
            </a:extLst>
          </p:cNvPr>
          <p:cNvSpPr>
            <a:spLocks noGrp="1"/>
          </p:cNvSpPr>
          <p:nvPr>
            <p:ph type="body" sz="quarter" idx="19" hasCustomPrompt="1"/>
          </p:nvPr>
        </p:nvSpPr>
        <p:spPr>
          <a:xfrm>
            <a:off x="246463" y="3304581"/>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Kickoff</a:t>
            </a:r>
          </a:p>
        </p:txBody>
      </p:sp>
      <p:sp>
        <p:nvSpPr>
          <p:cNvPr id="24" name="Text Placeholder 13">
            <a:extLst>
              <a:ext uri="{FF2B5EF4-FFF2-40B4-BE49-F238E27FC236}">
                <a16:creationId xmlns:a16="http://schemas.microsoft.com/office/drawing/2014/main" id="{86AB4BAE-CACF-4F52-A9CC-F3CEF461E25C}"/>
              </a:ext>
            </a:extLst>
          </p:cNvPr>
          <p:cNvSpPr>
            <a:spLocks noGrp="1"/>
          </p:cNvSpPr>
          <p:nvPr>
            <p:ph type="body" sz="quarter" idx="25" hasCustomPrompt="1"/>
          </p:nvPr>
        </p:nvSpPr>
        <p:spPr>
          <a:xfrm>
            <a:off x="2240732" y="2147724"/>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25" name="Text Placeholder 13">
            <a:extLst>
              <a:ext uri="{FF2B5EF4-FFF2-40B4-BE49-F238E27FC236}">
                <a16:creationId xmlns:a16="http://schemas.microsoft.com/office/drawing/2014/main" id="{26E64457-7BBD-476E-A5B5-6753EB992270}"/>
              </a:ext>
            </a:extLst>
          </p:cNvPr>
          <p:cNvSpPr>
            <a:spLocks noGrp="1"/>
          </p:cNvSpPr>
          <p:nvPr>
            <p:ph type="body" sz="quarter" idx="34" hasCustomPrompt="1"/>
          </p:nvPr>
        </p:nvSpPr>
        <p:spPr>
          <a:xfrm>
            <a:off x="2240731" y="1781385"/>
            <a:ext cx="1719777"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January 1</a:t>
            </a:r>
          </a:p>
        </p:txBody>
      </p:sp>
      <p:sp>
        <p:nvSpPr>
          <p:cNvPr id="26" name="Text Placeholder 13">
            <a:extLst>
              <a:ext uri="{FF2B5EF4-FFF2-40B4-BE49-F238E27FC236}">
                <a16:creationId xmlns:a16="http://schemas.microsoft.com/office/drawing/2014/main" id="{43927E2C-17AE-47BA-B28F-584520D6A1F4}"/>
              </a:ext>
            </a:extLst>
          </p:cNvPr>
          <p:cNvSpPr>
            <a:spLocks noGrp="1"/>
          </p:cNvSpPr>
          <p:nvPr>
            <p:ph type="body" sz="quarter" idx="40" hasCustomPrompt="1"/>
          </p:nvPr>
        </p:nvSpPr>
        <p:spPr>
          <a:xfrm>
            <a:off x="4228122" y="2147724"/>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1" name="Text Placeholder 13">
            <a:extLst>
              <a:ext uri="{FF2B5EF4-FFF2-40B4-BE49-F238E27FC236}">
                <a16:creationId xmlns:a16="http://schemas.microsoft.com/office/drawing/2014/main" id="{E90A5640-2B4B-4498-92A0-2D0808598E4C}"/>
              </a:ext>
            </a:extLst>
          </p:cNvPr>
          <p:cNvSpPr>
            <a:spLocks noGrp="1"/>
          </p:cNvSpPr>
          <p:nvPr>
            <p:ph type="body" sz="quarter" idx="41" hasCustomPrompt="1"/>
          </p:nvPr>
        </p:nvSpPr>
        <p:spPr>
          <a:xfrm>
            <a:off x="4228122" y="1781385"/>
            <a:ext cx="1719523"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February 1</a:t>
            </a:r>
          </a:p>
        </p:txBody>
      </p:sp>
      <p:sp>
        <p:nvSpPr>
          <p:cNvPr id="33" name="Text Placeholder 13">
            <a:extLst>
              <a:ext uri="{FF2B5EF4-FFF2-40B4-BE49-F238E27FC236}">
                <a16:creationId xmlns:a16="http://schemas.microsoft.com/office/drawing/2014/main" id="{75DD84D0-0756-4D47-ACA6-8EE679221A15}"/>
              </a:ext>
            </a:extLst>
          </p:cNvPr>
          <p:cNvSpPr>
            <a:spLocks noGrp="1"/>
          </p:cNvSpPr>
          <p:nvPr>
            <p:ph type="body" sz="quarter" idx="43" hasCustomPrompt="1"/>
          </p:nvPr>
        </p:nvSpPr>
        <p:spPr>
          <a:xfrm>
            <a:off x="6224324" y="2147724"/>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4" name="Text Placeholder 13">
            <a:extLst>
              <a:ext uri="{FF2B5EF4-FFF2-40B4-BE49-F238E27FC236}">
                <a16:creationId xmlns:a16="http://schemas.microsoft.com/office/drawing/2014/main" id="{F7128259-31DD-46F6-9114-B752467BC107}"/>
              </a:ext>
            </a:extLst>
          </p:cNvPr>
          <p:cNvSpPr>
            <a:spLocks noGrp="1"/>
          </p:cNvSpPr>
          <p:nvPr>
            <p:ph type="body" sz="quarter" idx="44" hasCustomPrompt="1"/>
          </p:nvPr>
        </p:nvSpPr>
        <p:spPr>
          <a:xfrm>
            <a:off x="6224323" y="1781385"/>
            <a:ext cx="1714785"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March 1</a:t>
            </a:r>
          </a:p>
        </p:txBody>
      </p:sp>
      <p:sp>
        <p:nvSpPr>
          <p:cNvPr id="35" name="Text Placeholder 13">
            <a:extLst>
              <a:ext uri="{FF2B5EF4-FFF2-40B4-BE49-F238E27FC236}">
                <a16:creationId xmlns:a16="http://schemas.microsoft.com/office/drawing/2014/main" id="{83799A9C-3708-4761-8353-B93773933140}"/>
              </a:ext>
            </a:extLst>
          </p:cNvPr>
          <p:cNvSpPr>
            <a:spLocks noGrp="1"/>
          </p:cNvSpPr>
          <p:nvPr>
            <p:ph type="body" sz="quarter" idx="46" hasCustomPrompt="1"/>
          </p:nvPr>
        </p:nvSpPr>
        <p:spPr>
          <a:xfrm>
            <a:off x="8205837" y="2147724"/>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6" name="Text Placeholder 13">
            <a:extLst>
              <a:ext uri="{FF2B5EF4-FFF2-40B4-BE49-F238E27FC236}">
                <a16:creationId xmlns:a16="http://schemas.microsoft.com/office/drawing/2014/main" id="{FE3CBFAB-3E89-4D5C-A8BF-578F5D217A40}"/>
              </a:ext>
            </a:extLst>
          </p:cNvPr>
          <p:cNvSpPr>
            <a:spLocks noGrp="1"/>
          </p:cNvSpPr>
          <p:nvPr>
            <p:ph type="body" sz="quarter" idx="47" hasCustomPrompt="1"/>
          </p:nvPr>
        </p:nvSpPr>
        <p:spPr>
          <a:xfrm>
            <a:off x="8205835" y="1781385"/>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37" name="Title 1">
            <a:extLst>
              <a:ext uri="{FF2B5EF4-FFF2-40B4-BE49-F238E27FC236}">
                <a16:creationId xmlns:a16="http://schemas.microsoft.com/office/drawing/2014/main" id="{5BF377D6-D237-42E7-9D82-A524B0122ECF}"/>
              </a:ext>
            </a:extLst>
          </p:cNvPr>
          <p:cNvSpPr>
            <a:spLocks noGrp="1"/>
          </p:cNvSpPr>
          <p:nvPr>
            <p:ph type="title" hasCustomPrompt="1"/>
          </p:nvPr>
        </p:nvSpPr>
        <p:spPr>
          <a:xfrm>
            <a:off x="246464" y="257769"/>
            <a:ext cx="11688683" cy="1266233"/>
          </a:xfrm>
        </p:spPr>
        <p:txBody>
          <a:bodyPr/>
          <a:lstStyle>
            <a:lvl1pPr>
              <a:defRPr>
                <a:solidFill>
                  <a:schemeClr val="bg1"/>
                </a:solidFill>
              </a:defRPr>
            </a:lvl1pPr>
          </a:lstStyle>
          <a:p>
            <a:r>
              <a:rPr lang="en-US"/>
              <a:t>Timeline</a:t>
            </a:r>
          </a:p>
        </p:txBody>
      </p:sp>
      <p:sp>
        <p:nvSpPr>
          <p:cNvPr id="38" name="Text Placeholder 3">
            <a:extLst>
              <a:ext uri="{FF2B5EF4-FFF2-40B4-BE49-F238E27FC236}">
                <a16:creationId xmlns:a16="http://schemas.microsoft.com/office/drawing/2014/main" id="{EC0B720B-13A3-4923-9AB4-9DE76155C182}"/>
              </a:ext>
            </a:extLst>
          </p:cNvPr>
          <p:cNvSpPr>
            <a:spLocks noGrp="1"/>
          </p:cNvSpPr>
          <p:nvPr>
            <p:ph type="body" sz="quarter" idx="15" hasCustomPrompt="1"/>
          </p:nvPr>
        </p:nvSpPr>
        <p:spPr>
          <a:xfrm>
            <a:off x="2240731"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9" name="Text Placeholder 3">
            <a:extLst>
              <a:ext uri="{FF2B5EF4-FFF2-40B4-BE49-F238E27FC236}">
                <a16:creationId xmlns:a16="http://schemas.microsoft.com/office/drawing/2014/main" id="{CA06ADF5-AC4F-4EC3-BA49-BCA0205738D5}"/>
              </a:ext>
            </a:extLst>
          </p:cNvPr>
          <p:cNvSpPr>
            <a:spLocks noGrp="1"/>
          </p:cNvSpPr>
          <p:nvPr>
            <p:ph type="body" sz="quarter" idx="52" hasCustomPrompt="1"/>
          </p:nvPr>
        </p:nvSpPr>
        <p:spPr>
          <a:xfrm>
            <a:off x="4228122"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0" name="Text Placeholder 3">
            <a:extLst>
              <a:ext uri="{FF2B5EF4-FFF2-40B4-BE49-F238E27FC236}">
                <a16:creationId xmlns:a16="http://schemas.microsoft.com/office/drawing/2014/main" id="{71370314-BF85-4390-ACC8-7F4F997E4282}"/>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1" name="Text Placeholder 3">
            <a:extLst>
              <a:ext uri="{FF2B5EF4-FFF2-40B4-BE49-F238E27FC236}">
                <a16:creationId xmlns:a16="http://schemas.microsoft.com/office/drawing/2014/main" id="{CE334741-DD09-43E3-8012-B4F058D85D1A}"/>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2" name="Text Placeholder 13">
            <a:extLst>
              <a:ext uri="{FF2B5EF4-FFF2-40B4-BE49-F238E27FC236}">
                <a16:creationId xmlns:a16="http://schemas.microsoft.com/office/drawing/2014/main" id="{EFF2F65A-64EA-44EA-95FD-B4FB35AD2AD5}"/>
              </a:ext>
            </a:extLst>
          </p:cNvPr>
          <p:cNvSpPr>
            <a:spLocks noGrp="1"/>
          </p:cNvSpPr>
          <p:nvPr>
            <p:ph type="body" sz="quarter" idx="55" hasCustomPrompt="1"/>
          </p:nvPr>
        </p:nvSpPr>
        <p:spPr>
          <a:xfrm>
            <a:off x="10207758" y="2154408"/>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43" name="Text Placeholder 13">
            <a:extLst>
              <a:ext uri="{FF2B5EF4-FFF2-40B4-BE49-F238E27FC236}">
                <a16:creationId xmlns:a16="http://schemas.microsoft.com/office/drawing/2014/main" id="{DFF55D1D-3586-4E60-AE7D-57A0316E21CE}"/>
              </a:ext>
            </a:extLst>
          </p:cNvPr>
          <p:cNvSpPr>
            <a:spLocks noGrp="1"/>
          </p:cNvSpPr>
          <p:nvPr>
            <p:ph type="body" sz="quarter" idx="56" hasCustomPrompt="1"/>
          </p:nvPr>
        </p:nvSpPr>
        <p:spPr>
          <a:xfrm>
            <a:off x="10207757" y="1788069"/>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44" name="Text Placeholder 3">
            <a:extLst>
              <a:ext uri="{FF2B5EF4-FFF2-40B4-BE49-F238E27FC236}">
                <a16:creationId xmlns:a16="http://schemas.microsoft.com/office/drawing/2014/main" id="{2F192075-AADF-4310-B636-F0D601915C62}"/>
              </a:ext>
            </a:extLst>
          </p:cNvPr>
          <p:cNvSpPr>
            <a:spLocks noGrp="1"/>
          </p:cNvSpPr>
          <p:nvPr>
            <p:ph type="body" sz="quarter" idx="57" hasCustomPrompt="1"/>
          </p:nvPr>
        </p:nvSpPr>
        <p:spPr>
          <a:xfrm>
            <a:off x="10207758"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318331279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EFCB8FE-A929-4DF6-AE95-72955ACFD39C}"/>
              </a:ext>
            </a:extLst>
          </p:cNvPr>
          <p:cNvSpPr>
            <a:spLocks noGrp="1"/>
          </p:cNvSpPr>
          <p:nvPr>
            <p:ph type="media" sz="quarter" idx="1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Video</a:t>
            </a:r>
          </a:p>
        </p:txBody>
      </p:sp>
    </p:spTree>
    <p:extLst>
      <p:ext uri="{BB962C8B-B14F-4D97-AF65-F5344CB8AC3E}">
        <p14:creationId xmlns:p14="http://schemas.microsoft.com/office/powerpoint/2010/main" val="122862155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Content &amp; Descript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9D5F204-1539-4380-9967-1204DACBA90C}"/>
              </a:ext>
            </a:extLst>
          </p:cNvPr>
          <p:cNvSpPr>
            <a:spLocks noGrp="1"/>
          </p:cNvSpPr>
          <p:nvPr>
            <p:ph sz="quarter" idx="6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insert content</a:t>
            </a:r>
          </a:p>
        </p:txBody>
      </p:sp>
      <p:sp>
        <p:nvSpPr>
          <p:cNvPr id="6" name="Text Placeholder 2">
            <a:extLst>
              <a:ext uri="{FF2B5EF4-FFF2-40B4-BE49-F238E27FC236}">
                <a16:creationId xmlns:a16="http://schemas.microsoft.com/office/drawing/2014/main" id="{5DA55F0C-581D-4B4C-BF2A-B3FB3FCDE99A}"/>
              </a:ext>
            </a:extLst>
          </p:cNvPr>
          <p:cNvSpPr>
            <a:spLocks noGrp="1"/>
          </p:cNvSpPr>
          <p:nvPr>
            <p:ph type="body" sz="quarter" idx="59" hasCustomPrompt="1"/>
          </p:nvPr>
        </p:nvSpPr>
        <p:spPr>
          <a:xfrm>
            <a:off x="246463" y="4824306"/>
            <a:ext cx="3715938" cy="126153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CA92B55B-B808-4A8C-8687-2973306635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5" name="Straight Connector 4">
            <a:extLst>
              <a:ext uri="{FF2B5EF4-FFF2-40B4-BE49-F238E27FC236}">
                <a16:creationId xmlns:a16="http://schemas.microsoft.com/office/drawing/2014/main" id="{84E0AA08-6563-45B5-B3A7-F8E10B6739BD}"/>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653510-F73F-45E2-BE36-6286BAD6481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13784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Image &amp; Description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0" name="Rectangle 9">
            <a:extLst>
              <a:ext uri="{FF2B5EF4-FFF2-40B4-BE49-F238E27FC236}">
                <a16:creationId xmlns:a16="http://schemas.microsoft.com/office/drawing/2014/main" id="{0204DE10-4145-4043-A112-8D637263E553}"/>
              </a:ext>
            </a:extLst>
          </p:cNvPr>
          <p:cNvSpPr/>
          <p:nvPr userDrawn="1"/>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4" y="257769"/>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94710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2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1"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28839917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3 Image Grid (1)">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223773874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oryboard">
    <p:spTree>
      <p:nvGrpSpPr>
        <p:cNvPr id="1" name=""/>
        <p:cNvGrpSpPr/>
        <p:nvPr/>
      </p:nvGrpSpPr>
      <p:grpSpPr>
        <a:xfrm>
          <a:off x="0" y="0"/>
          <a:ext cx="0" cy="0"/>
          <a:chOff x="0" y="0"/>
          <a:chExt cx="0" cy="0"/>
        </a:xfrm>
      </p:grpSpPr>
      <p:cxnSp>
        <p:nvCxnSpPr>
          <p:cNvPr id="6" name="Straight Connector 5"/>
          <p:cNvCxnSpPr/>
          <p:nvPr/>
        </p:nvCxnSpPr>
        <p:spPr>
          <a:xfrm>
            <a:off x="77401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5992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itle 1"/>
          <p:cNvSpPr>
            <a:spLocks noGrp="1"/>
          </p:cNvSpPr>
          <p:nvPr userDrawn="1">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5"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9" name="Picture Placeholder 17"/>
          <p:cNvSpPr>
            <a:spLocks noGrp="1"/>
          </p:cNvSpPr>
          <p:nvPr userDrawn="1">
            <p:ph type="pic" sz="quarter" idx="12" hasCustomPrompt="1"/>
          </p:nvPr>
        </p:nvSpPr>
        <p:spPr>
          <a:xfrm>
            <a:off x="774018" y="1912013"/>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0" name="Picture Placeholder 17"/>
          <p:cNvSpPr>
            <a:spLocks noGrp="1"/>
          </p:cNvSpPr>
          <p:nvPr userDrawn="1">
            <p:ph type="pic" sz="quarter" idx="13" hasCustomPrompt="1"/>
          </p:nvPr>
        </p:nvSpPr>
        <p:spPr>
          <a:xfrm>
            <a:off x="6459928" y="1912012"/>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Text Placeholder 22"/>
          <p:cNvSpPr>
            <a:spLocks noGrp="1"/>
          </p:cNvSpPr>
          <p:nvPr>
            <p:ph type="body" sz="quarter" idx="19" hasCustomPrompt="1"/>
          </p:nvPr>
        </p:nvSpPr>
        <p:spPr>
          <a:xfrm>
            <a:off x="988997" y="4859970"/>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Text Placeholder 22"/>
          <p:cNvSpPr>
            <a:spLocks noGrp="1"/>
          </p:cNvSpPr>
          <p:nvPr>
            <p:ph type="body" sz="quarter" idx="20" hasCustomPrompt="1"/>
          </p:nvPr>
        </p:nvSpPr>
        <p:spPr>
          <a:xfrm>
            <a:off x="671696" y="4850572"/>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7" name="Text Placeholder 22"/>
          <p:cNvSpPr>
            <a:spLocks noGrp="1"/>
          </p:cNvSpPr>
          <p:nvPr>
            <p:ph type="body" sz="quarter" idx="21" hasCustomPrompt="1"/>
          </p:nvPr>
        </p:nvSpPr>
        <p:spPr>
          <a:xfrm>
            <a:off x="6359794" y="4852750"/>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8" name="Text Placeholder 22"/>
          <p:cNvSpPr>
            <a:spLocks noGrp="1"/>
          </p:cNvSpPr>
          <p:nvPr>
            <p:ph type="body" sz="quarter" idx="22" hasCustomPrompt="1"/>
          </p:nvPr>
        </p:nvSpPr>
        <p:spPr>
          <a:xfrm>
            <a:off x="6681392" y="4866606"/>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0"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306304954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3 Image Grid (2)">
    <p:spTree>
      <p:nvGrpSpPr>
        <p:cNvPr id="1" name=""/>
        <p:cNvGrpSpPr/>
        <p:nvPr/>
      </p:nvGrpSpPr>
      <p:grpSpPr>
        <a:xfrm>
          <a:off x="0" y="0"/>
          <a:ext cx="0" cy="0"/>
          <a:chOff x="0" y="0"/>
          <a:chExt cx="0" cy="0"/>
        </a:xfrm>
      </p:grpSpPr>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609600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123203716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4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1"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3818303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8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5"/>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1" y="-6228"/>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1" y="-6228"/>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1" y="-6228"/>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2083535700"/>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16 Image Grid">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1"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1"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4000"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5"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1"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5"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4"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1"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308339293"/>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1_Image &amp; Description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Rectangle 9">
            <a:extLst>
              <a:ext uri="{FF2B5EF4-FFF2-40B4-BE49-F238E27FC236}">
                <a16:creationId xmlns:a16="http://schemas.microsoft.com/office/drawing/2014/main" id="{0204DE10-4145-4043-A112-8D637263E553}"/>
              </a:ext>
            </a:extLst>
          </p:cNvPr>
          <p:cNvSpPr/>
          <p:nvPr userDrawn="1"/>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36429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1_2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55416743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_3 Image Grid (1)">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0"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51516097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1_3 Image Grid (2)">
    <p:spTree>
      <p:nvGrpSpPr>
        <p:cNvPr id="1" name=""/>
        <p:cNvGrpSpPr/>
        <p:nvPr/>
      </p:nvGrpSpPr>
      <p:grpSpPr>
        <a:xfrm>
          <a:off x="0" y="0"/>
          <a:ext cx="0" cy="0"/>
          <a:chOff x="0" y="0"/>
          <a:chExt cx="0" cy="0"/>
        </a:xfrm>
      </p:grpSpPr>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6096000"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303487317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1_4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0"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12043877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1_8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4"/>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0" y="-6229"/>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845385700"/>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oryboard (video)">
    <p:spTree>
      <p:nvGrpSpPr>
        <p:cNvPr id="1" name=""/>
        <p:cNvGrpSpPr/>
        <p:nvPr/>
      </p:nvGrpSpPr>
      <p:grpSpPr>
        <a:xfrm>
          <a:off x="0" y="0"/>
          <a:ext cx="0" cy="0"/>
          <a:chOff x="0" y="0"/>
          <a:chExt cx="0" cy="0"/>
        </a:xfrm>
      </p:grpSpPr>
      <p:sp>
        <p:nvSpPr>
          <p:cNvPr id="14" name="Rectangle 13"/>
          <p:cNvSpPr/>
          <p:nvPr userDrawn="1"/>
        </p:nvSpPr>
        <p:spPr>
          <a:xfrm>
            <a:off x="7208874" y="0"/>
            <a:ext cx="49831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5" name="Group 14"/>
          <p:cNvGrpSpPr/>
          <p:nvPr userDrawn="1"/>
        </p:nvGrpSpPr>
        <p:grpSpPr>
          <a:xfrm>
            <a:off x="827107" y="4364705"/>
            <a:ext cx="926492" cy="788048"/>
            <a:chOff x="827107" y="4364705"/>
            <a:chExt cx="926492" cy="788048"/>
          </a:xfrm>
        </p:grpSpPr>
        <p:sp>
          <p:nvSpPr>
            <p:cNvPr id="24" name="Rectangle 23"/>
            <p:cNvSpPr/>
            <p:nvPr/>
          </p:nvSpPr>
          <p:spPr>
            <a:xfrm>
              <a:off x="827107" y="4364705"/>
              <a:ext cx="926491" cy="182935"/>
            </a:xfrm>
            <a:prstGeom prst="rect">
              <a:avLst/>
            </a:prstGeom>
          </p:spPr>
          <p:txBody>
            <a:bodyPr wrap="square" lIns="0" tIns="0" rIns="0" bIns="0">
              <a:spAutoFit/>
            </a:bodyPr>
            <a:lstStyle/>
            <a:p>
              <a:pPr lvl="0">
                <a:lnSpc>
                  <a:spcPts val="1600"/>
                </a:lnSpc>
              </a:pPr>
              <a:r>
                <a:rPr lang="en-US" sz="1000">
                  <a:solidFill>
                    <a:schemeClr val="tx1"/>
                  </a:solidFill>
                  <a:latin typeface="Segoe UI Semibold" panose="020B0702040204020203" pitchFamily="34" charset="0"/>
                  <a:cs typeface="Segoe UI Semibold" panose="020B0702040204020203" pitchFamily="34" charset="0"/>
                </a:rPr>
                <a:t>SHOT NUMBER</a:t>
              </a:r>
            </a:p>
          </p:txBody>
        </p:sp>
        <p:sp>
          <p:nvSpPr>
            <p:cNvPr id="22" name="Rectangle 21"/>
            <p:cNvSpPr/>
            <p:nvPr/>
          </p:nvSpPr>
          <p:spPr>
            <a:xfrm>
              <a:off x="827107" y="4678386"/>
              <a:ext cx="926492" cy="182935"/>
            </a:xfrm>
            <a:prstGeom prst="rect">
              <a:avLst/>
            </a:prstGeom>
          </p:spPr>
          <p:txBody>
            <a:bodyPr wrap="square" lIns="0" tIns="0" rIns="0" bIns="0">
              <a:spAutoFit/>
            </a:bodyPr>
            <a:lstStyle/>
            <a:p>
              <a:pPr lvl="0">
                <a:lnSpc>
                  <a:spcPts val="1600"/>
                </a:lnSpc>
              </a:pPr>
              <a:r>
                <a:rPr lang="en-US" sz="1000">
                  <a:solidFill>
                    <a:schemeClr val="tx1"/>
                  </a:solidFill>
                  <a:latin typeface="Segoe UI Semibold" panose="020B0702040204020203" pitchFamily="34" charset="0"/>
                  <a:cs typeface="Segoe UI Semibold" panose="020B0702040204020203" pitchFamily="34" charset="0"/>
                </a:rPr>
                <a:t>VO</a:t>
              </a:r>
            </a:p>
          </p:txBody>
        </p:sp>
        <p:sp>
          <p:nvSpPr>
            <p:cNvPr id="20" name="Rectangle 19"/>
            <p:cNvSpPr/>
            <p:nvPr/>
          </p:nvSpPr>
          <p:spPr>
            <a:xfrm>
              <a:off x="827107" y="4969818"/>
              <a:ext cx="926492" cy="182935"/>
            </a:xfrm>
            <a:prstGeom prst="rect">
              <a:avLst/>
            </a:prstGeom>
          </p:spPr>
          <p:txBody>
            <a:bodyPr wrap="square" lIns="0" tIns="0" rIns="0" bIns="0">
              <a:spAutoFit/>
            </a:bodyPr>
            <a:lstStyle/>
            <a:p>
              <a:pPr lvl="0">
                <a:lnSpc>
                  <a:spcPts val="1600"/>
                </a:lnSpc>
              </a:pPr>
              <a:r>
                <a:rPr lang="en-US" sz="1000">
                  <a:solidFill>
                    <a:schemeClr val="tx1"/>
                  </a:solidFill>
                  <a:latin typeface="Segoe UI Semibold" panose="020B0702040204020203" pitchFamily="34" charset="0"/>
                  <a:cs typeface="Segoe UI Semibold" panose="020B0702040204020203" pitchFamily="34" charset="0"/>
                </a:rPr>
                <a:t>NOTES</a:t>
              </a:r>
            </a:p>
          </p:txBody>
        </p:sp>
      </p:grpSp>
      <p:sp>
        <p:nvSpPr>
          <p:cNvPr id="26" name="Rectangle 25"/>
          <p:cNvSpPr/>
          <p:nvPr userDrawn="1"/>
        </p:nvSpPr>
        <p:spPr>
          <a:xfrm>
            <a:off x="8594545" y="408384"/>
            <a:ext cx="2211785" cy="153888"/>
          </a:xfrm>
          <a:prstGeom prst="rect">
            <a:avLst/>
          </a:prstGeom>
        </p:spPr>
        <p:txBody>
          <a:bodyPr wrap="square" lIns="0" tIns="0" rIns="0" bIns="0">
            <a:spAutoFit/>
          </a:bodyPr>
          <a:lstStyle/>
          <a:p>
            <a:pPr algn="ctr"/>
            <a:r>
              <a:rPr lang="en-US" sz="1000">
                <a:solidFill>
                  <a:schemeClr val="tx1"/>
                </a:solidFill>
                <a:latin typeface="Segoe UI Light" panose="020B0502040204020203" pitchFamily="34" charset="0"/>
                <a:cs typeface="Segoe UI Light" panose="020B0502040204020203" pitchFamily="34" charset="0"/>
              </a:rPr>
              <a:t>References</a:t>
            </a:r>
          </a:p>
        </p:txBody>
      </p:sp>
      <p:sp>
        <p:nvSpPr>
          <p:cNvPr id="27" name="Rectangle 26"/>
          <p:cNvSpPr/>
          <p:nvPr userDrawn="1"/>
        </p:nvSpPr>
        <p:spPr>
          <a:xfrm>
            <a:off x="23637" y="316051"/>
            <a:ext cx="7161600" cy="246221"/>
          </a:xfrm>
          <a:prstGeom prst="rect">
            <a:avLst/>
          </a:prstGeom>
        </p:spPr>
        <p:txBody>
          <a:bodyPr wrap="square">
            <a:spAutoFit/>
          </a:bodyPr>
          <a:lstStyle/>
          <a:p>
            <a:pPr algn="ctr"/>
            <a:r>
              <a:rPr lang="en-US" sz="1000">
                <a:solidFill>
                  <a:schemeClr val="tx1"/>
                </a:solidFill>
                <a:latin typeface="Segoe UI Light" panose="020B0502040204020203" pitchFamily="34" charset="0"/>
                <a:cs typeface="Segoe UI Light" panose="020B0502040204020203" pitchFamily="34" charset="0"/>
              </a:rPr>
              <a:t>Storyboard</a:t>
            </a:r>
          </a:p>
        </p:txBody>
      </p:sp>
      <p:sp>
        <p:nvSpPr>
          <p:cNvPr id="35" name="Picture Placeholder 17"/>
          <p:cNvSpPr>
            <a:spLocks noGrp="1"/>
          </p:cNvSpPr>
          <p:nvPr>
            <p:ph type="pic" sz="quarter" idx="12" hasCustomPrompt="1"/>
          </p:nvPr>
        </p:nvSpPr>
        <p:spPr>
          <a:xfrm>
            <a:off x="819486" y="875000"/>
            <a:ext cx="5569902" cy="3136392"/>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Text Placeholder 22"/>
          <p:cNvSpPr>
            <a:spLocks noGrp="1"/>
          </p:cNvSpPr>
          <p:nvPr>
            <p:ph type="body" sz="quarter" idx="19" hasCustomPrompt="1"/>
          </p:nvPr>
        </p:nvSpPr>
        <p:spPr>
          <a:xfrm>
            <a:off x="1863476" y="4319734"/>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41" name="Text Placeholder 22"/>
          <p:cNvSpPr>
            <a:spLocks noGrp="1"/>
          </p:cNvSpPr>
          <p:nvPr>
            <p:ph type="body" sz="quarter" idx="20" hasCustomPrompt="1"/>
          </p:nvPr>
        </p:nvSpPr>
        <p:spPr>
          <a:xfrm>
            <a:off x="1863478" y="4634429"/>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42" name="Text Placeholder 22"/>
          <p:cNvSpPr>
            <a:spLocks noGrp="1"/>
          </p:cNvSpPr>
          <p:nvPr>
            <p:ph type="body" sz="quarter" idx="21" hasCustomPrompt="1"/>
          </p:nvPr>
        </p:nvSpPr>
        <p:spPr>
          <a:xfrm>
            <a:off x="1863476" y="4939338"/>
            <a:ext cx="4525911" cy="1538129"/>
          </a:xfrm>
          <a:prstGeom prst="rect">
            <a:avLst/>
          </a:prstGeom>
        </p:spPr>
        <p:txBody>
          <a:bodyPr/>
          <a:lstStyle>
            <a:lvl1pPr marL="0" marR="0" indent="0" algn="l" defTabSz="914400" rtl="0" eaLnBrk="1" fontAlgn="auto" latinLnBrk="0" hangingPunct="1">
              <a:lnSpc>
                <a:spcPts val="1600"/>
              </a:lnSpc>
              <a:spcBef>
                <a:spcPts val="0"/>
              </a:spcBef>
              <a:spcAft>
                <a:spcPts val="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endParaRPr lang="en-US" sz="950">
              <a:solidFill>
                <a:schemeClr val="bg1">
                  <a:lumMod val="85000"/>
                </a:schemeClr>
              </a:solidFill>
              <a:latin typeface="Segoe UI Light" panose="020B0502040204020203" pitchFamily="34" charset="0"/>
              <a:cs typeface="Segoe UI Light" panose="020B0502040204020203" pitchFamily="34" charset="0"/>
            </a:endParaRPr>
          </a:p>
        </p:txBody>
      </p:sp>
      <p:sp>
        <p:nvSpPr>
          <p:cNvPr id="48" name="Picture Placeholder 17"/>
          <p:cNvSpPr>
            <a:spLocks noGrp="1"/>
          </p:cNvSpPr>
          <p:nvPr>
            <p:ph type="pic" sz="quarter" idx="22" hasCustomPrompt="1"/>
          </p:nvPr>
        </p:nvSpPr>
        <p:spPr>
          <a:xfrm>
            <a:off x="8034762" y="874998"/>
            <a:ext cx="1647401" cy="2522251"/>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9" name="Picture Placeholder 17"/>
          <p:cNvSpPr>
            <a:spLocks noGrp="1"/>
          </p:cNvSpPr>
          <p:nvPr>
            <p:ph type="pic" sz="quarter" idx="23" hasCustomPrompt="1"/>
          </p:nvPr>
        </p:nvSpPr>
        <p:spPr>
          <a:xfrm>
            <a:off x="9766301" y="874998"/>
            <a:ext cx="1599814" cy="1998452"/>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0" name="Picture Placeholder 17"/>
          <p:cNvSpPr>
            <a:spLocks noGrp="1"/>
          </p:cNvSpPr>
          <p:nvPr>
            <p:ph type="pic" sz="quarter" idx="24" hasCustomPrompt="1"/>
          </p:nvPr>
        </p:nvSpPr>
        <p:spPr>
          <a:xfrm>
            <a:off x="8034762" y="3489187"/>
            <a:ext cx="1647401" cy="1679472"/>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1" name="Picture Placeholder 17"/>
          <p:cNvSpPr>
            <a:spLocks noGrp="1"/>
          </p:cNvSpPr>
          <p:nvPr>
            <p:ph type="pic" sz="quarter" idx="25" hasCustomPrompt="1"/>
          </p:nvPr>
        </p:nvSpPr>
        <p:spPr>
          <a:xfrm>
            <a:off x="9766301" y="2957514"/>
            <a:ext cx="1599814" cy="2211146"/>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9"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4120936256"/>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1_16 Image Grid">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3999"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4"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0"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4"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3"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0"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914466595"/>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Moodboard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a:off x="3962400" y="0"/>
            <a:ext cx="8229600"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9FBB2AA4-CAB2-4113-B116-B70BC63BE1E5}"/>
              </a:ext>
            </a:extLst>
          </p:cNvPr>
          <p:cNvSpPr>
            <a:spLocks noGrp="1"/>
          </p:cNvSpPr>
          <p:nvPr>
            <p:ph type="pic" sz="quarter" idx="14" hasCustomPrompt="1"/>
          </p:nvPr>
        </p:nvSpPr>
        <p:spPr>
          <a:xfrm>
            <a:off x="7969250" y="3302001"/>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03555716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Moodboard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2">
            <a:extLst>
              <a:ext uri="{FF2B5EF4-FFF2-40B4-BE49-F238E27FC236}">
                <a16:creationId xmlns:a16="http://schemas.microsoft.com/office/drawing/2014/main" id="{DE6E8E49-60FD-4F33-8CA3-E3C81323F7C1}"/>
              </a:ext>
            </a:extLst>
          </p:cNvPr>
          <p:cNvSpPr>
            <a:spLocks noGrp="1"/>
          </p:cNvSpPr>
          <p:nvPr>
            <p:ph type="pic" sz="quarter" idx="12" hasCustomPrompt="1"/>
          </p:nvPr>
        </p:nvSpPr>
        <p:spPr>
          <a:xfrm>
            <a:off x="3968750" y="0"/>
            <a:ext cx="400050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73176648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Moodboard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2222499"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6223000" y="3302000"/>
            <a:ext cx="596900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CF53690A-1F6C-44C1-AD47-9817A1727D24}"/>
              </a:ext>
            </a:extLst>
          </p:cNvPr>
          <p:cNvSpPr>
            <a:spLocks noGrp="1"/>
          </p:cNvSpPr>
          <p:nvPr>
            <p:ph type="pic" sz="quarter" idx="14" hasCustomPrompt="1"/>
          </p:nvPr>
        </p:nvSpPr>
        <p:spPr>
          <a:xfrm>
            <a:off x="2222500" y="1"/>
            <a:ext cx="4009232" cy="1523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7" name="Picture Placeholder 2">
            <a:extLst>
              <a:ext uri="{FF2B5EF4-FFF2-40B4-BE49-F238E27FC236}">
                <a16:creationId xmlns:a16="http://schemas.microsoft.com/office/drawing/2014/main" id="{E2CA7477-3674-473F-BBE4-C4D24A52BF07}"/>
              </a:ext>
            </a:extLst>
          </p:cNvPr>
          <p:cNvSpPr>
            <a:spLocks noGrp="1"/>
          </p:cNvSpPr>
          <p:nvPr>
            <p:ph type="pic" sz="quarter" idx="15" hasCustomPrompt="1"/>
          </p:nvPr>
        </p:nvSpPr>
        <p:spPr>
          <a:xfrm>
            <a:off x="2222500" y="1524001"/>
            <a:ext cx="2000250"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1" name="Picture Placeholder 2">
            <a:extLst>
              <a:ext uri="{FF2B5EF4-FFF2-40B4-BE49-F238E27FC236}">
                <a16:creationId xmlns:a16="http://schemas.microsoft.com/office/drawing/2014/main" id="{10B85CCA-21DA-476D-A63C-8B461ABF45FF}"/>
              </a:ext>
            </a:extLst>
          </p:cNvPr>
          <p:cNvSpPr>
            <a:spLocks noGrp="1"/>
          </p:cNvSpPr>
          <p:nvPr>
            <p:ph type="pic" sz="quarter" idx="16" hasCustomPrompt="1"/>
          </p:nvPr>
        </p:nvSpPr>
        <p:spPr>
          <a:xfrm>
            <a:off x="4222750" y="1524001"/>
            <a:ext cx="2008982"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2">
            <a:extLst>
              <a:ext uri="{FF2B5EF4-FFF2-40B4-BE49-F238E27FC236}">
                <a16:creationId xmlns:a16="http://schemas.microsoft.com/office/drawing/2014/main" id="{FD1063D3-600C-441E-865E-9FCF37728AB4}"/>
              </a:ext>
            </a:extLst>
          </p:cNvPr>
          <p:cNvSpPr>
            <a:spLocks noGrp="1"/>
          </p:cNvSpPr>
          <p:nvPr>
            <p:ph type="pic" sz="quarter" idx="17" hasCustomPrompt="1"/>
          </p:nvPr>
        </p:nvSpPr>
        <p:spPr>
          <a:xfrm>
            <a:off x="4222750" y="3302000"/>
            <a:ext cx="2000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2">
            <a:extLst>
              <a:ext uri="{FF2B5EF4-FFF2-40B4-BE49-F238E27FC236}">
                <a16:creationId xmlns:a16="http://schemas.microsoft.com/office/drawing/2014/main" id="{C66802BA-0B83-4B90-BD54-2E430CE6EEAE}"/>
              </a:ext>
            </a:extLst>
          </p:cNvPr>
          <p:cNvSpPr>
            <a:spLocks noGrp="1"/>
          </p:cNvSpPr>
          <p:nvPr>
            <p:ph type="pic" sz="quarter" idx="19" hasCustomPrompt="1"/>
          </p:nvPr>
        </p:nvSpPr>
        <p:spPr>
          <a:xfrm>
            <a:off x="8198070" y="1"/>
            <a:ext cx="3993931"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2">
            <a:extLst>
              <a:ext uri="{FF2B5EF4-FFF2-40B4-BE49-F238E27FC236}">
                <a16:creationId xmlns:a16="http://schemas.microsoft.com/office/drawing/2014/main" id="{90A8A97D-85B0-4521-805A-F1AB4F14EB99}"/>
              </a:ext>
            </a:extLst>
          </p:cNvPr>
          <p:cNvSpPr>
            <a:spLocks noGrp="1"/>
          </p:cNvSpPr>
          <p:nvPr>
            <p:ph type="pic" sz="quarter" idx="20" hasCustomPrompt="1"/>
          </p:nvPr>
        </p:nvSpPr>
        <p:spPr>
          <a:xfrm>
            <a:off x="6233948" y="0"/>
            <a:ext cx="1965566"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7558410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Team Bios (1)">
    <p:bg>
      <p:bgPr>
        <a:solidFill>
          <a:schemeClr val="bg1"/>
        </a:solidFill>
        <a:effectLst/>
      </p:bgPr>
    </p:bg>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21A59862-146E-4711-BB7A-F4F793E697AD}"/>
              </a:ext>
            </a:extLst>
          </p:cNvPr>
          <p:cNvSpPr>
            <a:spLocks noGrp="1"/>
          </p:cNvSpPr>
          <p:nvPr>
            <p:ph type="pic" sz="quarter" idx="112" hasCustomPrompt="1"/>
          </p:nvPr>
        </p:nvSpPr>
        <p:spPr>
          <a:xfrm>
            <a:off x="718822" y="1772428"/>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 name="Title 2">
            <a:extLst>
              <a:ext uri="{FF2B5EF4-FFF2-40B4-BE49-F238E27FC236}">
                <a16:creationId xmlns:a16="http://schemas.microsoft.com/office/drawing/2014/main" id="{6C4A5E8C-1B4D-43A0-A404-A91690491669}"/>
              </a:ext>
            </a:extLst>
          </p:cNvPr>
          <p:cNvSpPr>
            <a:spLocks noGrp="1"/>
          </p:cNvSpPr>
          <p:nvPr>
            <p:ph type="title" hasCustomPrompt="1"/>
          </p:nvPr>
        </p:nvSpPr>
        <p:spPr/>
        <p:txBody>
          <a:bodyPr/>
          <a:lstStyle>
            <a:lvl1pPr>
              <a:defRPr/>
            </a:lvl1pPr>
          </a:lstStyle>
          <a:p>
            <a:r>
              <a:rPr lang="en-US"/>
              <a:t>Meet Our Team</a:t>
            </a:r>
          </a:p>
        </p:txBody>
      </p:sp>
      <p:sp>
        <p:nvSpPr>
          <p:cNvPr id="31" name="Text Placeholder 3">
            <a:extLst>
              <a:ext uri="{FF2B5EF4-FFF2-40B4-BE49-F238E27FC236}">
                <a16:creationId xmlns:a16="http://schemas.microsoft.com/office/drawing/2014/main" id="{0F7F5DBC-BCDA-466B-916F-42138A42948E}"/>
              </a:ext>
            </a:extLst>
          </p:cNvPr>
          <p:cNvSpPr>
            <a:spLocks noGrp="1"/>
          </p:cNvSpPr>
          <p:nvPr>
            <p:ph type="body" sz="quarter" idx="15" hasCustomPrompt="1"/>
          </p:nvPr>
        </p:nvSpPr>
        <p:spPr>
          <a:xfrm>
            <a:off x="2479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3" name="Text Placeholder 3">
            <a:extLst>
              <a:ext uri="{FF2B5EF4-FFF2-40B4-BE49-F238E27FC236}">
                <a16:creationId xmlns:a16="http://schemas.microsoft.com/office/drawing/2014/main" id="{A1456C2F-3D6D-4062-99D2-35C39EADAFBD}"/>
              </a:ext>
            </a:extLst>
          </p:cNvPr>
          <p:cNvSpPr>
            <a:spLocks noGrp="1"/>
          </p:cNvSpPr>
          <p:nvPr>
            <p:ph type="body" sz="quarter" idx="140" hasCustomPrompt="1"/>
          </p:nvPr>
        </p:nvSpPr>
        <p:spPr>
          <a:xfrm>
            <a:off x="247930" y="5090162"/>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5" name="Text Placeholder 3">
            <a:extLst>
              <a:ext uri="{FF2B5EF4-FFF2-40B4-BE49-F238E27FC236}">
                <a16:creationId xmlns:a16="http://schemas.microsoft.com/office/drawing/2014/main" id="{28DFDC03-BF3F-4800-9C01-B0948DB08BCF}"/>
              </a:ext>
            </a:extLst>
          </p:cNvPr>
          <p:cNvSpPr>
            <a:spLocks noGrp="1"/>
          </p:cNvSpPr>
          <p:nvPr>
            <p:ph type="body" sz="quarter" idx="141" hasCustomPrompt="1"/>
          </p:nvPr>
        </p:nvSpPr>
        <p:spPr>
          <a:xfrm>
            <a:off x="247930"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5" name="Picture Placeholder 2">
            <a:extLst>
              <a:ext uri="{FF2B5EF4-FFF2-40B4-BE49-F238E27FC236}">
                <a16:creationId xmlns:a16="http://schemas.microsoft.com/office/drawing/2014/main" id="{052B1CB2-2040-4937-A96F-F2B08AE4531D}"/>
              </a:ext>
            </a:extLst>
          </p:cNvPr>
          <p:cNvSpPr>
            <a:spLocks noGrp="1"/>
          </p:cNvSpPr>
          <p:nvPr>
            <p:ph type="pic" sz="quarter" idx="142" hasCustomPrompt="1"/>
          </p:nvPr>
        </p:nvSpPr>
        <p:spPr>
          <a:xfrm>
            <a:off x="4693922" y="1772428"/>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Text Placeholder 3">
            <a:extLst>
              <a:ext uri="{FF2B5EF4-FFF2-40B4-BE49-F238E27FC236}">
                <a16:creationId xmlns:a16="http://schemas.microsoft.com/office/drawing/2014/main" id="{7EBEA374-9BC4-49DF-A9D8-E0334363237B}"/>
              </a:ext>
            </a:extLst>
          </p:cNvPr>
          <p:cNvSpPr>
            <a:spLocks noGrp="1"/>
          </p:cNvSpPr>
          <p:nvPr>
            <p:ph type="body" sz="quarter" idx="143" hasCustomPrompt="1"/>
          </p:nvPr>
        </p:nvSpPr>
        <p:spPr>
          <a:xfrm>
            <a:off x="42230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7" name="Text Placeholder 3">
            <a:extLst>
              <a:ext uri="{FF2B5EF4-FFF2-40B4-BE49-F238E27FC236}">
                <a16:creationId xmlns:a16="http://schemas.microsoft.com/office/drawing/2014/main" id="{71FCDFB2-E48B-49C8-BAE8-70F073994499}"/>
              </a:ext>
            </a:extLst>
          </p:cNvPr>
          <p:cNvSpPr>
            <a:spLocks noGrp="1"/>
          </p:cNvSpPr>
          <p:nvPr>
            <p:ph type="body" sz="quarter" idx="144" hasCustomPrompt="1"/>
          </p:nvPr>
        </p:nvSpPr>
        <p:spPr>
          <a:xfrm>
            <a:off x="4223030" y="5090162"/>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28" name="Text Placeholder 3">
            <a:extLst>
              <a:ext uri="{FF2B5EF4-FFF2-40B4-BE49-F238E27FC236}">
                <a16:creationId xmlns:a16="http://schemas.microsoft.com/office/drawing/2014/main" id="{B755E0ED-CF32-47C5-A4D5-F573806B5228}"/>
              </a:ext>
            </a:extLst>
          </p:cNvPr>
          <p:cNvSpPr>
            <a:spLocks noGrp="1"/>
          </p:cNvSpPr>
          <p:nvPr>
            <p:ph type="body" sz="quarter" idx="145" hasCustomPrompt="1"/>
          </p:nvPr>
        </p:nvSpPr>
        <p:spPr>
          <a:xfrm>
            <a:off x="4223030"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9" name="Picture Placeholder 2">
            <a:extLst>
              <a:ext uri="{FF2B5EF4-FFF2-40B4-BE49-F238E27FC236}">
                <a16:creationId xmlns:a16="http://schemas.microsoft.com/office/drawing/2014/main" id="{C7F14387-AE1C-4CAA-B1AC-9A701C927CA4}"/>
              </a:ext>
            </a:extLst>
          </p:cNvPr>
          <p:cNvSpPr>
            <a:spLocks noGrp="1"/>
          </p:cNvSpPr>
          <p:nvPr>
            <p:ph type="pic" sz="quarter" idx="146" hasCustomPrompt="1"/>
          </p:nvPr>
        </p:nvSpPr>
        <p:spPr>
          <a:xfrm>
            <a:off x="8683984" y="1772428"/>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0" name="Text Placeholder 3">
            <a:extLst>
              <a:ext uri="{FF2B5EF4-FFF2-40B4-BE49-F238E27FC236}">
                <a16:creationId xmlns:a16="http://schemas.microsoft.com/office/drawing/2014/main" id="{3A3EE3C0-BD24-400E-A059-B7B553D6DAFC}"/>
              </a:ext>
            </a:extLst>
          </p:cNvPr>
          <p:cNvSpPr>
            <a:spLocks noGrp="1"/>
          </p:cNvSpPr>
          <p:nvPr>
            <p:ph type="body" sz="quarter" idx="147" hasCustomPrompt="1"/>
          </p:nvPr>
        </p:nvSpPr>
        <p:spPr>
          <a:xfrm>
            <a:off x="8213093" y="4817723"/>
            <a:ext cx="3724565" cy="264818"/>
          </a:xfrm>
          <a:prstGeom prst="rect">
            <a:avLst/>
          </a:prstGeom>
        </p:spPr>
        <p:txBody>
          <a:bodyPr lIns="0" tIns="0" rIns="0" bIns="0" anchor="b"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2" name="Text Placeholder 3">
            <a:extLst>
              <a:ext uri="{FF2B5EF4-FFF2-40B4-BE49-F238E27FC236}">
                <a16:creationId xmlns:a16="http://schemas.microsoft.com/office/drawing/2014/main" id="{71D1BDAD-323C-430A-A57C-D82214010DEB}"/>
              </a:ext>
            </a:extLst>
          </p:cNvPr>
          <p:cNvSpPr>
            <a:spLocks noGrp="1"/>
          </p:cNvSpPr>
          <p:nvPr>
            <p:ph type="body" sz="quarter" idx="148" hasCustomPrompt="1"/>
          </p:nvPr>
        </p:nvSpPr>
        <p:spPr>
          <a:xfrm>
            <a:off x="8213092" y="5090162"/>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4" name="Text Placeholder 3">
            <a:extLst>
              <a:ext uri="{FF2B5EF4-FFF2-40B4-BE49-F238E27FC236}">
                <a16:creationId xmlns:a16="http://schemas.microsoft.com/office/drawing/2014/main" id="{C9F8A8BE-11B7-4454-8EED-81C1BDED3804}"/>
              </a:ext>
            </a:extLst>
          </p:cNvPr>
          <p:cNvSpPr>
            <a:spLocks noGrp="1"/>
          </p:cNvSpPr>
          <p:nvPr>
            <p:ph type="body" sz="quarter" idx="149" hasCustomPrompt="1"/>
          </p:nvPr>
        </p:nvSpPr>
        <p:spPr>
          <a:xfrm>
            <a:off x="8213092"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3397983243"/>
      </p:ext>
    </p:extLst>
  </p:cSld>
  <p:clrMapOvr>
    <a:masterClrMapping/>
  </p:clrMapOvr>
  <p:extLst>
    <p:ext uri="{DCECCB84-F9BA-43D5-87BE-67443E8EF086}">
      <p15:sldGuideLst xmlns:p15="http://schemas.microsoft.com/office/powerpoint/2012/main"/>
    </p:ext>
  </p:extLst>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Team Bios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4AB1-E72B-40A1-A071-B131475DC381}"/>
              </a:ext>
            </a:extLst>
          </p:cNvPr>
          <p:cNvSpPr>
            <a:spLocks noGrp="1"/>
          </p:cNvSpPr>
          <p:nvPr>
            <p:ph type="title" hasCustomPrompt="1"/>
          </p:nvPr>
        </p:nvSpPr>
        <p:spPr>
          <a:xfrm>
            <a:off x="246464" y="257769"/>
            <a:ext cx="11688683" cy="1266233"/>
          </a:xfrm>
        </p:spPr>
        <p:txBody>
          <a:bodyPr/>
          <a:lstStyle>
            <a:lvl1pPr>
              <a:defRPr/>
            </a:lvl1pPr>
          </a:lstStyle>
          <a:p>
            <a:r>
              <a:rPr lang="en-US"/>
              <a:t>Meet Our Team</a:t>
            </a:r>
          </a:p>
        </p:txBody>
      </p:sp>
      <p:sp>
        <p:nvSpPr>
          <p:cNvPr id="33" name="Text Placeholder 3">
            <a:extLst>
              <a:ext uri="{FF2B5EF4-FFF2-40B4-BE49-F238E27FC236}">
                <a16:creationId xmlns:a16="http://schemas.microsoft.com/office/drawing/2014/main" id="{43E79498-AB5F-4F90-A21B-970C366B36D3}"/>
              </a:ext>
            </a:extLst>
          </p:cNvPr>
          <p:cNvSpPr>
            <a:spLocks noGrp="1"/>
          </p:cNvSpPr>
          <p:nvPr>
            <p:ph type="body" sz="quarter" idx="144" hasCustomPrompt="1"/>
          </p:nvPr>
        </p:nvSpPr>
        <p:spPr>
          <a:xfrm>
            <a:off x="246146"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3" name="Picture Placeholder 2">
            <a:extLst>
              <a:ext uri="{FF2B5EF4-FFF2-40B4-BE49-F238E27FC236}">
                <a16:creationId xmlns:a16="http://schemas.microsoft.com/office/drawing/2014/main" id="{43B7269E-91F3-430C-BDE3-C066AAC33537}"/>
              </a:ext>
            </a:extLst>
          </p:cNvPr>
          <p:cNvSpPr>
            <a:spLocks noGrp="1"/>
          </p:cNvSpPr>
          <p:nvPr>
            <p:ph type="pic" sz="quarter" idx="54" hasCustomPrompt="1"/>
          </p:nvPr>
        </p:nvSpPr>
        <p:spPr>
          <a:xfrm>
            <a:off x="246147"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Picture Placeholder 2">
            <a:extLst>
              <a:ext uri="{FF2B5EF4-FFF2-40B4-BE49-F238E27FC236}">
                <a16:creationId xmlns:a16="http://schemas.microsoft.com/office/drawing/2014/main" id="{31F530FC-993C-4FEB-A579-4540581D702A}"/>
              </a:ext>
            </a:extLst>
          </p:cNvPr>
          <p:cNvSpPr>
            <a:spLocks noGrp="1"/>
          </p:cNvSpPr>
          <p:nvPr>
            <p:ph type="pic" sz="quarter" idx="124" hasCustomPrompt="1"/>
          </p:nvPr>
        </p:nvSpPr>
        <p:spPr>
          <a:xfrm>
            <a:off x="10194358"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7" name="Picture Placeholder 2">
            <a:extLst>
              <a:ext uri="{FF2B5EF4-FFF2-40B4-BE49-F238E27FC236}">
                <a16:creationId xmlns:a16="http://schemas.microsoft.com/office/drawing/2014/main" id="{E1D22195-C701-467E-A72C-5343C94ECCDC}"/>
              </a:ext>
            </a:extLst>
          </p:cNvPr>
          <p:cNvSpPr>
            <a:spLocks noGrp="1"/>
          </p:cNvSpPr>
          <p:nvPr>
            <p:ph type="pic" sz="quarter" idx="127" hasCustomPrompt="1"/>
          </p:nvPr>
        </p:nvSpPr>
        <p:spPr>
          <a:xfrm>
            <a:off x="223346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6" name="Picture Placeholder 2">
            <a:extLst>
              <a:ext uri="{FF2B5EF4-FFF2-40B4-BE49-F238E27FC236}">
                <a16:creationId xmlns:a16="http://schemas.microsoft.com/office/drawing/2014/main" id="{FAA5187F-586C-4087-A723-C52F68681377}"/>
              </a:ext>
            </a:extLst>
          </p:cNvPr>
          <p:cNvSpPr>
            <a:spLocks noGrp="1"/>
          </p:cNvSpPr>
          <p:nvPr>
            <p:ph type="pic" sz="quarter" idx="130" hasCustomPrompt="1"/>
          </p:nvPr>
        </p:nvSpPr>
        <p:spPr>
          <a:xfrm>
            <a:off x="423367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7" name="Picture Placeholder 2">
            <a:extLst>
              <a:ext uri="{FF2B5EF4-FFF2-40B4-BE49-F238E27FC236}">
                <a16:creationId xmlns:a16="http://schemas.microsoft.com/office/drawing/2014/main" id="{A73C5594-3C22-43F3-9B11-5CDFA05E8F2A}"/>
              </a:ext>
            </a:extLst>
          </p:cNvPr>
          <p:cNvSpPr>
            <a:spLocks noGrp="1"/>
          </p:cNvSpPr>
          <p:nvPr>
            <p:ph type="pic" sz="quarter" idx="136" hasCustomPrompt="1"/>
          </p:nvPr>
        </p:nvSpPr>
        <p:spPr>
          <a:xfrm>
            <a:off x="821155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8" name="Picture Placeholder 2">
            <a:extLst>
              <a:ext uri="{FF2B5EF4-FFF2-40B4-BE49-F238E27FC236}">
                <a16:creationId xmlns:a16="http://schemas.microsoft.com/office/drawing/2014/main" id="{23B85D1A-C316-4CD0-9E1A-917916E2A1D9}"/>
              </a:ext>
            </a:extLst>
          </p:cNvPr>
          <p:cNvSpPr>
            <a:spLocks noGrp="1"/>
          </p:cNvSpPr>
          <p:nvPr>
            <p:ph type="pic" sz="quarter" idx="139" hasCustomPrompt="1"/>
          </p:nvPr>
        </p:nvSpPr>
        <p:spPr>
          <a:xfrm>
            <a:off x="6210302"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9" name="Text Placeholder 3">
            <a:extLst>
              <a:ext uri="{FF2B5EF4-FFF2-40B4-BE49-F238E27FC236}">
                <a16:creationId xmlns:a16="http://schemas.microsoft.com/office/drawing/2014/main" id="{25B4EE7B-1977-4118-BBB0-D9E290AE5F61}"/>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24901EB5-9F47-418F-8831-6BB42E3EFB6E}"/>
              </a:ext>
            </a:extLst>
          </p:cNvPr>
          <p:cNvSpPr>
            <a:spLocks noGrp="1"/>
          </p:cNvSpPr>
          <p:nvPr>
            <p:ph type="body" sz="quarter" idx="180" hasCustomPrompt="1"/>
          </p:nvPr>
        </p:nvSpPr>
        <p:spPr>
          <a:xfrm>
            <a:off x="246147" y="3754145"/>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1" name="Text Placeholder 3">
            <a:extLst>
              <a:ext uri="{FF2B5EF4-FFF2-40B4-BE49-F238E27FC236}">
                <a16:creationId xmlns:a16="http://schemas.microsoft.com/office/drawing/2014/main" id="{20BC6A4D-4D80-4BD0-8E2A-340EA1DE9410}"/>
              </a:ext>
            </a:extLst>
          </p:cNvPr>
          <p:cNvSpPr>
            <a:spLocks noGrp="1"/>
          </p:cNvSpPr>
          <p:nvPr>
            <p:ph type="body" sz="quarter" idx="181" hasCustomPrompt="1"/>
          </p:nvPr>
        </p:nvSpPr>
        <p:spPr>
          <a:xfrm>
            <a:off x="2233464"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2" name="Text Placeholder 3">
            <a:extLst>
              <a:ext uri="{FF2B5EF4-FFF2-40B4-BE49-F238E27FC236}">
                <a16:creationId xmlns:a16="http://schemas.microsoft.com/office/drawing/2014/main" id="{EC3E5D4E-92E0-47F7-85C5-0CA24FDF4EA9}"/>
              </a:ext>
            </a:extLst>
          </p:cNvPr>
          <p:cNvSpPr>
            <a:spLocks noGrp="1"/>
          </p:cNvSpPr>
          <p:nvPr>
            <p:ph type="body" sz="quarter" idx="182" hasCustomPrompt="1"/>
          </p:nvPr>
        </p:nvSpPr>
        <p:spPr>
          <a:xfrm>
            <a:off x="2233463" y="3754145"/>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3" name="Text Placeholder 3">
            <a:extLst>
              <a:ext uri="{FF2B5EF4-FFF2-40B4-BE49-F238E27FC236}">
                <a16:creationId xmlns:a16="http://schemas.microsoft.com/office/drawing/2014/main" id="{161826C5-1724-488B-9124-5C61767ED4F2}"/>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4" name="Text Placeholder 3">
            <a:extLst>
              <a:ext uri="{FF2B5EF4-FFF2-40B4-BE49-F238E27FC236}">
                <a16:creationId xmlns:a16="http://schemas.microsoft.com/office/drawing/2014/main" id="{815911A8-F5AE-4D4C-A25C-1EDA6E9CE3ED}"/>
              </a:ext>
            </a:extLst>
          </p:cNvPr>
          <p:cNvSpPr>
            <a:spLocks noGrp="1"/>
          </p:cNvSpPr>
          <p:nvPr>
            <p:ph type="body" sz="quarter" idx="184" hasCustomPrompt="1"/>
          </p:nvPr>
        </p:nvSpPr>
        <p:spPr>
          <a:xfrm>
            <a:off x="4221482" y="3754145"/>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5" name="Text Placeholder 3">
            <a:extLst>
              <a:ext uri="{FF2B5EF4-FFF2-40B4-BE49-F238E27FC236}">
                <a16:creationId xmlns:a16="http://schemas.microsoft.com/office/drawing/2014/main" id="{D1EC7D68-81A6-455D-8414-18E83053AE67}"/>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6" name="Text Placeholder 3">
            <a:extLst>
              <a:ext uri="{FF2B5EF4-FFF2-40B4-BE49-F238E27FC236}">
                <a16:creationId xmlns:a16="http://schemas.microsoft.com/office/drawing/2014/main" id="{70C1CCFB-1F73-4FEB-A44F-1B4E94937A94}"/>
              </a:ext>
            </a:extLst>
          </p:cNvPr>
          <p:cNvSpPr>
            <a:spLocks noGrp="1"/>
          </p:cNvSpPr>
          <p:nvPr>
            <p:ph type="body" sz="quarter" idx="186" hasCustomPrompt="1"/>
          </p:nvPr>
        </p:nvSpPr>
        <p:spPr>
          <a:xfrm>
            <a:off x="6210300" y="3754145"/>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7" name="Text Placeholder 3">
            <a:extLst>
              <a:ext uri="{FF2B5EF4-FFF2-40B4-BE49-F238E27FC236}">
                <a16:creationId xmlns:a16="http://schemas.microsoft.com/office/drawing/2014/main" id="{90CAA4C4-2A95-46FA-B1A6-3A8290C9D1DF}"/>
              </a:ext>
            </a:extLst>
          </p:cNvPr>
          <p:cNvSpPr>
            <a:spLocks noGrp="1"/>
          </p:cNvSpPr>
          <p:nvPr>
            <p:ph type="body" sz="quarter" idx="187" hasCustomPrompt="1"/>
          </p:nvPr>
        </p:nvSpPr>
        <p:spPr>
          <a:xfrm>
            <a:off x="8211554" y="3562966"/>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8" name="Text Placeholder 3">
            <a:extLst>
              <a:ext uri="{FF2B5EF4-FFF2-40B4-BE49-F238E27FC236}">
                <a16:creationId xmlns:a16="http://schemas.microsoft.com/office/drawing/2014/main" id="{9F8585C8-90EC-4BA3-9D8B-09429CCBF9E4}"/>
              </a:ext>
            </a:extLst>
          </p:cNvPr>
          <p:cNvSpPr>
            <a:spLocks noGrp="1"/>
          </p:cNvSpPr>
          <p:nvPr>
            <p:ph type="body" sz="quarter" idx="188" hasCustomPrompt="1"/>
          </p:nvPr>
        </p:nvSpPr>
        <p:spPr>
          <a:xfrm>
            <a:off x="8211554" y="3754145"/>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9" name="Text Placeholder 3">
            <a:extLst>
              <a:ext uri="{FF2B5EF4-FFF2-40B4-BE49-F238E27FC236}">
                <a16:creationId xmlns:a16="http://schemas.microsoft.com/office/drawing/2014/main" id="{70000B5C-8E62-4749-B99A-EB7A529E9834}"/>
              </a:ext>
            </a:extLst>
          </p:cNvPr>
          <p:cNvSpPr>
            <a:spLocks noGrp="1"/>
          </p:cNvSpPr>
          <p:nvPr>
            <p:ph type="body" sz="quarter" idx="189" hasCustomPrompt="1"/>
          </p:nvPr>
        </p:nvSpPr>
        <p:spPr>
          <a:xfrm>
            <a:off x="10194357" y="3562966"/>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60" name="Text Placeholder 3">
            <a:extLst>
              <a:ext uri="{FF2B5EF4-FFF2-40B4-BE49-F238E27FC236}">
                <a16:creationId xmlns:a16="http://schemas.microsoft.com/office/drawing/2014/main" id="{E49EBB81-4808-4681-934D-75287F9C650D}"/>
              </a:ext>
            </a:extLst>
          </p:cNvPr>
          <p:cNvSpPr>
            <a:spLocks noGrp="1"/>
          </p:cNvSpPr>
          <p:nvPr>
            <p:ph type="body" sz="quarter" idx="190" hasCustomPrompt="1"/>
          </p:nvPr>
        </p:nvSpPr>
        <p:spPr>
          <a:xfrm>
            <a:off x="10194358" y="3754145"/>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61" name="Text Placeholder 3">
            <a:extLst>
              <a:ext uri="{FF2B5EF4-FFF2-40B4-BE49-F238E27FC236}">
                <a16:creationId xmlns:a16="http://schemas.microsoft.com/office/drawing/2014/main" id="{37229A73-41D2-4406-8916-C5DFC80CF9AB}"/>
              </a:ext>
            </a:extLst>
          </p:cNvPr>
          <p:cNvSpPr>
            <a:spLocks noGrp="1"/>
          </p:cNvSpPr>
          <p:nvPr>
            <p:ph type="body" sz="quarter" idx="191" hasCustomPrompt="1"/>
          </p:nvPr>
        </p:nvSpPr>
        <p:spPr>
          <a:xfrm>
            <a:off x="2233463"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2" name="Text Placeholder 3">
            <a:extLst>
              <a:ext uri="{FF2B5EF4-FFF2-40B4-BE49-F238E27FC236}">
                <a16:creationId xmlns:a16="http://schemas.microsoft.com/office/drawing/2014/main" id="{A5257499-AAA9-41B5-BE04-6A2A1DE51E5F}"/>
              </a:ext>
            </a:extLst>
          </p:cNvPr>
          <p:cNvSpPr>
            <a:spLocks noGrp="1"/>
          </p:cNvSpPr>
          <p:nvPr>
            <p:ph type="body" sz="quarter" idx="192" hasCustomPrompt="1"/>
          </p:nvPr>
        </p:nvSpPr>
        <p:spPr>
          <a:xfrm>
            <a:off x="4228866"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3" name="Text Placeholder 3">
            <a:extLst>
              <a:ext uri="{FF2B5EF4-FFF2-40B4-BE49-F238E27FC236}">
                <a16:creationId xmlns:a16="http://schemas.microsoft.com/office/drawing/2014/main" id="{A8A5D045-37FB-4D43-99E9-DD2AFE4AE2D7}"/>
              </a:ext>
            </a:extLst>
          </p:cNvPr>
          <p:cNvSpPr>
            <a:spLocks noGrp="1"/>
          </p:cNvSpPr>
          <p:nvPr>
            <p:ph type="body" sz="quarter" idx="193" hasCustomPrompt="1"/>
          </p:nvPr>
        </p:nvSpPr>
        <p:spPr>
          <a:xfrm>
            <a:off x="6210300" y="3960520"/>
            <a:ext cx="1767182"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4" name="Text Placeholder 3">
            <a:extLst>
              <a:ext uri="{FF2B5EF4-FFF2-40B4-BE49-F238E27FC236}">
                <a16:creationId xmlns:a16="http://schemas.microsoft.com/office/drawing/2014/main" id="{D9829DF1-F723-44AF-8C0C-9A46CF90945D}"/>
              </a:ext>
            </a:extLst>
          </p:cNvPr>
          <p:cNvSpPr>
            <a:spLocks noGrp="1"/>
          </p:cNvSpPr>
          <p:nvPr>
            <p:ph type="body" sz="quarter" idx="194" hasCustomPrompt="1"/>
          </p:nvPr>
        </p:nvSpPr>
        <p:spPr>
          <a:xfrm>
            <a:off x="8211553"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5" name="Text Placeholder 3">
            <a:extLst>
              <a:ext uri="{FF2B5EF4-FFF2-40B4-BE49-F238E27FC236}">
                <a16:creationId xmlns:a16="http://schemas.microsoft.com/office/drawing/2014/main" id="{6229ED4C-CBA0-40D1-BC7D-283488FC9360}"/>
              </a:ext>
            </a:extLst>
          </p:cNvPr>
          <p:cNvSpPr>
            <a:spLocks noGrp="1"/>
          </p:cNvSpPr>
          <p:nvPr>
            <p:ph type="body" sz="quarter" idx="195" hasCustomPrompt="1"/>
          </p:nvPr>
        </p:nvSpPr>
        <p:spPr>
          <a:xfrm>
            <a:off x="10194358"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4067129250"/>
      </p:ext>
    </p:extLst>
  </p:cSld>
  <p:clrMapOvr>
    <a:masterClrMapping/>
  </p:clrMapOvr>
  <p:extLst>
    <p:ext uri="{DCECCB84-F9BA-43D5-87BE-67443E8EF086}">
      <p15:sldGuideLst xmlns:p15="http://schemas.microsoft.com/office/powerpoint/2012/main"/>
    </p:ext>
  </p:extLst>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Team Bios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E16B-29CD-4A82-9781-08D0FE3ADFE4}"/>
              </a:ext>
            </a:extLst>
          </p:cNvPr>
          <p:cNvSpPr>
            <a:spLocks noGrp="1"/>
          </p:cNvSpPr>
          <p:nvPr>
            <p:ph type="title" hasCustomPrompt="1"/>
          </p:nvPr>
        </p:nvSpPr>
        <p:spPr>
          <a:xfrm>
            <a:off x="246464" y="257769"/>
            <a:ext cx="11688683" cy="1266233"/>
          </a:xfrm>
        </p:spPr>
        <p:txBody>
          <a:bodyPr/>
          <a:lstStyle>
            <a:lvl1pPr>
              <a:defRPr/>
            </a:lvl1pPr>
          </a:lstStyle>
          <a:p>
            <a:r>
              <a:rPr lang="en-US"/>
              <a:t>Meet Our Team</a:t>
            </a:r>
          </a:p>
        </p:txBody>
      </p:sp>
      <p:sp>
        <p:nvSpPr>
          <p:cNvPr id="81" name="Picture Placeholder 2">
            <a:extLst>
              <a:ext uri="{FF2B5EF4-FFF2-40B4-BE49-F238E27FC236}">
                <a16:creationId xmlns:a16="http://schemas.microsoft.com/office/drawing/2014/main" id="{DFF2A5C5-EBFE-4FF7-A9F4-8362B4EA606A}"/>
              </a:ext>
            </a:extLst>
          </p:cNvPr>
          <p:cNvSpPr>
            <a:spLocks noGrp="1"/>
          </p:cNvSpPr>
          <p:nvPr>
            <p:ph type="pic" sz="quarter" idx="191" hasCustomPrompt="1"/>
          </p:nvPr>
        </p:nvSpPr>
        <p:spPr>
          <a:xfrm>
            <a:off x="254002"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4" name="Picture Placeholder 2">
            <a:extLst>
              <a:ext uri="{FF2B5EF4-FFF2-40B4-BE49-F238E27FC236}">
                <a16:creationId xmlns:a16="http://schemas.microsoft.com/office/drawing/2014/main" id="{89C019DC-6711-46D7-97BB-70D4001E2BB6}"/>
              </a:ext>
            </a:extLst>
          </p:cNvPr>
          <p:cNvSpPr>
            <a:spLocks noGrp="1"/>
          </p:cNvSpPr>
          <p:nvPr>
            <p:ph type="pic" sz="quarter" idx="192" hasCustomPrompt="1"/>
          </p:nvPr>
        </p:nvSpPr>
        <p:spPr>
          <a:xfrm>
            <a:off x="10186737"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5" name="Picture Placeholder 2">
            <a:extLst>
              <a:ext uri="{FF2B5EF4-FFF2-40B4-BE49-F238E27FC236}">
                <a16:creationId xmlns:a16="http://schemas.microsoft.com/office/drawing/2014/main" id="{50AE8324-C582-4054-85F9-07B1B7FD4952}"/>
              </a:ext>
            </a:extLst>
          </p:cNvPr>
          <p:cNvSpPr>
            <a:spLocks noGrp="1"/>
          </p:cNvSpPr>
          <p:nvPr>
            <p:ph type="pic" sz="quarter" idx="193" hasCustomPrompt="1"/>
          </p:nvPr>
        </p:nvSpPr>
        <p:spPr>
          <a:xfrm>
            <a:off x="2243837"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6" name="Picture Placeholder 2">
            <a:extLst>
              <a:ext uri="{FF2B5EF4-FFF2-40B4-BE49-F238E27FC236}">
                <a16:creationId xmlns:a16="http://schemas.microsoft.com/office/drawing/2014/main" id="{356839A4-7742-403D-A410-2EF2FDF2E5E4}"/>
              </a:ext>
            </a:extLst>
          </p:cNvPr>
          <p:cNvSpPr>
            <a:spLocks noGrp="1"/>
          </p:cNvSpPr>
          <p:nvPr>
            <p:ph type="pic" sz="quarter" idx="194" hasCustomPrompt="1"/>
          </p:nvPr>
        </p:nvSpPr>
        <p:spPr>
          <a:xfrm>
            <a:off x="4233673"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7" name="Picture Placeholder 2">
            <a:extLst>
              <a:ext uri="{FF2B5EF4-FFF2-40B4-BE49-F238E27FC236}">
                <a16:creationId xmlns:a16="http://schemas.microsoft.com/office/drawing/2014/main" id="{A5675F24-7734-4280-B13C-D71AB86AA772}"/>
              </a:ext>
            </a:extLst>
          </p:cNvPr>
          <p:cNvSpPr>
            <a:spLocks noGrp="1"/>
          </p:cNvSpPr>
          <p:nvPr>
            <p:ph type="pic" sz="quarter" idx="195" hasCustomPrompt="1"/>
          </p:nvPr>
        </p:nvSpPr>
        <p:spPr>
          <a:xfrm>
            <a:off x="8211553"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8" name="Picture Placeholder 2">
            <a:extLst>
              <a:ext uri="{FF2B5EF4-FFF2-40B4-BE49-F238E27FC236}">
                <a16:creationId xmlns:a16="http://schemas.microsoft.com/office/drawing/2014/main" id="{DF342F05-C443-471F-BC98-BF49646B3628}"/>
              </a:ext>
            </a:extLst>
          </p:cNvPr>
          <p:cNvSpPr>
            <a:spLocks noGrp="1"/>
          </p:cNvSpPr>
          <p:nvPr>
            <p:ph type="pic" sz="quarter" idx="196" hasCustomPrompt="1"/>
          </p:nvPr>
        </p:nvSpPr>
        <p:spPr>
          <a:xfrm>
            <a:off x="6223509"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9" name="Text Placeholder 3">
            <a:extLst>
              <a:ext uri="{FF2B5EF4-FFF2-40B4-BE49-F238E27FC236}">
                <a16:creationId xmlns:a16="http://schemas.microsoft.com/office/drawing/2014/main" id="{80610C0A-163B-4F06-BCF5-99F9E35A3789}"/>
              </a:ext>
            </a:extLst>
          </p:cNvPr>
          <p:cNvSpPr>
            <a:spLocks noGrp="1"/>
          </p:cNvSpPr>
          <p:nvPr>
            <p:ph type="body" sz="quarter" idx="197" hasCustomPrompt="1"/>
          </p:nvPr>
        </p:nvSpPr>
        <p:spPr>
          <a:xfrm>
            <a:off x="263277" y="5762038"/>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0" name="Text Placeholder 3">
            <a:extLst>
              <a:ext uri="{FF2B5EF4-FFF2-40B4-BE49-F238E27FC236}">
                <a16:creationId xmlns:a16="http://schemas.microsoft.com/office/drawing/2014/main" id="{D316A83D-077C-4D81-B24C-F063D2D7F92C}"/>
              </a:ext>
            </a:extLst>
          </p:cNvPr>
          <p:cNvSpPr>
            <a:spLocks noGrp="1"/>
          </p:cNvSpPr>
          <p:nvPr>
            <p:ph type="body" sz="quarter" idx="198" hasCustomPrompt="1"/>
          </p:nvPr>
        </p:nvSpPr>
        <p:spPr>
          <a:xfrm>
            <a:off x="264772" y="5950491"/>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1" name="Text Placeholder 3">
            <a:extLst>
              <a:ext uri="{FF2B5EF4-FFF2-40B4-BE49-F238E27FC236}">
                <a16:creationId xmlns:a16="http://schemas.microsoft.com/office/drawing/2014/main" id="{DD11DAD3-0043-4111-8ED7-B1ABBE93B281}"/>
              </a:ext>
            </a:extLst>
          </p:cNvPr>
          <p:cNvSpPr>
            <a:spLocks noGrp="1"/>
          </p:cNvSpPr>
          <p:nvPr>
            <p:ph type="body" sz="quarter" idx="199" hasCustomPrompt="1"/>
          </p:nvPr>
        </p:nvSpPr>
        <p:spPr>
          <a:xfrm>
            <a:off x="2225990" y="5762038"/>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2" name="Text Placeholder 3">
            <a:extLst>
              <a:ext uri="{FF2B5EF4-FFF2-40B4-BE49-F238E27FC236}">
                <a16:creationId xmlns:a16="http://schemas.microsoft.com/office/drawing/2014/main" id="{6A3A5A8E-90A3-4FF9-9313-A86C30205831}"/>
              </a:ext>
            </a:extLst>
          </p:cNvPr>
          <p:cNvSpPr>
            <a:spLocks noGrp="1"/>
          </p:cNvSpPr>
          <p:nvPr>
            <p:ph type="body" sz="quarter" idx="200" hasCustomPrompt="1"/>
          </p:nvPr>
        </p:nvSpPr>
        <p:spPr>
          <a:xfrm>
            <a:off x="2225842" y="5950491"/>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3" name="Text Placeholder 3">
            <a:extLst>
              <a:ext uri="{FF2B5EF4-FFF2-40B4-BE49-F238E27FC236}">
                <a16:creationId xmlns:a16="http://schemas.microsoft.com/office/drawing/2014/main" id="{C3802409-B568-4C8F-90A7-6FFD573D8618}"/>
              </a:ext>
            </a:extLst>
          </p:cNvPr>
          <p:cNvSpPr>
            <a:spLocks noGrp="1"/>
          </p:cNvSpPr>
          <p:nvPr>
            <p:ph type="body" sz="quarter" idx="201" hasCustomPrompt="1"/>
          </p:nvPr>
        </p:nvSpPr>
        <p:spPr>
          <a:xfrm>
            <a:off x="4221629" y="5762038"/>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4" name="Text Placeholder 3">
            <a:extLst>
              <a:ext uri="{FF2B5EF4-FFF2-40B4-BE49-F238E27FC236}">
                <a16:creationId xmlns:a16="http://schemas.microsoft.com/office/drawing/2014/main" id="{36F58000-2A3A-4468-BE41-E3AEBCF59FAB}"/>
              </a:ext>
            </a:extLst>
          </p:cNvPr>
          <p:cNvSpPr>
            <a:spLocks noGrp="1"/>
          </p:cNvSpPr>
          <p:nvPr>
            <p:ph type="body" sz="quarter" idx="202" hasCustomPrompt="1"/>
          </p:nvPr>
        </p:nvSpPr>
        <p:spPr>
          <a:xfrm>
            <a:off x="4221481" y="5950491"/>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5" name="Text Placeholder 3">
            <a:extLst>
              <a:ext uri="{FF2B5EF4-FFF2-40B4-BE49-F238E27FC236}">
                <a16:creationId xmlns:a16="http://schemas.microsoft.com/office/drawing/2014/main" id="{62D1294D-36BC-4EAC-B1AE-6D3293201B47}"/>
              </a:ext>
            </a:extLst>
          </p:cNvPr>
          <p:cNvSpPr>
            <a:spLocks noGrp="1"/>
          </p:cNvSpPr>
          <p:nvPr>
            <p:ph type="body" sz="quarter" idx="203" hasCustomPrompt="1"/>
          </p:nvPr>
        </p:nvSpPr>
        <p:spPr>
          <a:xfrm>
            <a:off x="6210453" y="5762038"/>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6" name="Text Placeholder 3">
            <a:extLst>
              <a:ext uri="{FF2B5EF4-FFF2-40B4-BE49-F238E27FC236}">
                <a16:creationId xmlns:a16="http://schemas.microsoft.com/office/drawing/2014/main" id="{39F17D3F-6C8B-4E1E-A135-199D2264CD23}"/>
              </a:ext>
            </a:extLst>
          </p:cNvPr>
          <p:cNvSpPr>
            <a:spLocks noGrp="1"/>
          </p:cNvSpPr>
          <p:nvPr>
            <p:ph type="body" sz="quarter" idx="204" hasCustomPrompt="1"/>
          </p:nvPr>
        </p:nvSpPr>
        <p:spPr>
          <a:xfrm>
            <a:off x="6210299" y="5950491"/>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7" name="Text Placeholder 3">
            <a:extLst>
              <a:ext uri="{FF2B5EF4-FFF2-40B4-BE49-F238E27FC236}">
                <a16:creationId xmlns:a16="http://schemas.microsoft.com/office/drawing/2014/main" id="{A4F03293-1B1F-4F37-BC3A-F434E0504764}"/>
              </a:ext>
            </a:extLst>
          </p:cNvPr>
          <p:cNvSpPr>
            <a:spLocks noGrp="1"/>
          </p:cNvSpPr>
          <p:nvPr>
            <p:ph type="body" sz="quarter" idx="205" hasCustomPrompt="1"/>
          </p:nvPr>
        </p:nvSpPr>
        <p:spPr>
          <a:xfrm>
            <a:off x="8211553" y="5759312"/>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8" name="Text Placeholder 3">
            <a:extLst>
              <a:ext uri="{FF2B5EF4-FFF2-40B4-BE49-F238E27FC236}">
                <a16:creationId xmlns:a16="http://schemas.microsoft.com/office/drawing/2014/main" id="{A2BC1D34-869B-49C5-B9B9-6699D2429E3D}"/>
              </a:ext>
            </a:extLst>
          </p:cNvPr>
          <p:cNvSpPr>
            <a:spLocks noGrp="1"/>
          </p:cNvSpPr>
          <p:nvPr>
            <p:ph type="body" sz="quarter" idx="206" hasCustomPrompt="1"/>
          </p:nvPr>
        </p:nvSpPr>
        <p:spPr>
          <a:xfrm>
            <a:off x="8211553" y="5950491"/>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9" name="Text Placeholder 3">
            <a:extLst>
              <a:ext uri="{FF2B5EF4-FFF2-40B4-BE49-F238E27FC236}">
                <a16:creationId xmlns:a16="http://schemas.microsoft.com/office/drawing/2014/main" id="{6E9FF79E-ECDF-401C-AB1B-715911210122}"/>
              </a:ext>
            </a:extLst>
          </p:cNvPr>
          <p:cNvSpPr>
            <a:spLocks noGrp="1"/>
          </p:cNvSpPr>
          <p:nvPr>
            <p:ph type="body" sz="quarter" idx="207" hasCustomPrompt="1"/>
          </p:nvPr>
        </p:nvSpPr>
        <p:spPr>
          <a:xfrm>
            <a:off x="10186736" y="5759312"/>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10" name="Text Placeholder 3">
            <a:extLst>
              <a:ext uri="{FF2B5EF4-FFF2-40B4-BE49-F238E27FC236}">
                <a16:creationId xmlns:a16="http://schemas.microsoft.com/office/drawing/2014/main" id="{9C016451-FF79-4B7B-B28A-51D5C01841EF}"/>
              </a:ext>
            </a:extLst>
          </p:cNvPr>
          <p:cNvSpPr>
            <a:spLocks noGrp="1"/>
          </p:cNvSpPr>
          <p:nvPr>
            <p:ph type="body" sz="quarter" idx="208" hasCustomPrompt="1"/>
          </p:nvPr>
        </p:nvSpPr>
        <p:spPr>
          <a:xfrm>
            <a:off x="10186736" y="5950491"/>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11" name="Picture Placeholder 2">
            <a:extLst>
              <a:ext uri="{FF2B5EF4-FFF2-40B4-BE49-F238E27FC236}">
                <a16:creationId xmlns:a16="http://schemas.microsoft.com/office/drawing/2014/main" id="{DBE35746-E352-47C0-A33B-EACDB5D2B62A}"/>
              </a:ext>
            </a:extLst>
          </p:cNvPr>
          <p:cNvSpPr>
            <a:spLocks noGrp="1"/>
          </p:cNvSpPr>
          <p:nvPr>
            <p:ph type="pic" sz="quarter" idx="54" hasCustomPrompt="1"/>
          </p:nvPr>
        </p:nvSpPr>
        <p:spPr>
          <a:xfrm>
            <a:off x="246147"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3" name="Picture Placeholder 2">
            <a:extLst>
              <a:ext uri="{FF2B5EF4-FFF2-40B4-BE49-F238E27FC236}">
                <a16:creationId xmlns:a16="http://schemas.microsoft.com/office/drawing/2014/main" id="{BAD361EA-2DC1-4EF9-A719-64919783228C}"/>
              </a:ext>
            </a:extLst>
          </p:cNvPr>
          <p:cNvSpPr>
            <a:spLocks noGrp="1"/>
          </p:cNvSpPr>
          <p:nvPr>
            <p:ph type="pic" sz="quarter" idx="127" hasCustomPrompt="1"/>
          </p:nvPr>
        </p:nvSpPr>
        <p:spPr>
          <a:xfrm>
            <a:off x="223346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4" name="Picture Placeholder 2">
            <a:extLst>
              <a:ext uri="{FF2B5EF4-FFF2-40B4-BE49-F238E27FC236}">
                <a16:creationId xmlns:a16="http://schemas.microsoft.com/office/drawing/2014/main" id="{02DB928C-6B47-42B8-B04B-E90D7E95D178}"/>
              </a:ext>
            </a:extLst>
          </p:cNvPr>
          <p:cNvSpPr>
            <a:spLocks noGrp="1"/>
          </p:cNvSpPr>
          <p:nvPr>
            <p:ph type="pic" sz="quarter" idx="130" hasCustomPrompt="1"/>
          </p:nvPr>
        </p:nvSpPr>
        <p:spPr>
          <a:xfrm>
            <a:off x="423367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5" name="Picture Placeholder 2">
            <a:extLst>
              <a:ext uri="{FF2B5EF4-FFF2-40B4-BE49-F238E27FC236}">
                <a16:creationId xmlns:a16="http://schemas.microsoft.com/office/drawing/2014/main" id="{358F127C-4076-48CB-BEA3-2195B67FF9A9}"/>
              </a:ext>
            </a:extLst>
          </p:cNvPr>
          <p:cNvSpPr>
            <a:spLocks noGrp="1"/>
          </p:cNvSpPr>
          <p:nvPr>
            <p:ph type="pic" sz="quarter" idx="136" hasCustomPrompt="1"/>
          </p:nvPr>
        </p:nvSpPr>
        <p:spPr>
          <a:xfrm>
            <a:off x="8211553"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6" name="Picture Placeholder 2">
            <a:extLst>
              <a:ext uri="{FF2B5EF4-FFF2-40B4-BE49-F238E27FC236}">
                <a16:creationId xmlns:a16="http://schemas.microsoft.com/office/drawing/2014/main" id="{59BFCDCF-546C-4C55-8D77-CCD4D9E56CEF}"/>
              </a:ext>
            </a:extLst>
          </p:cNvPr>
          <p:cNvSpPr>
            <a:spLocks noGrp="1"/>
          </p:cNvSpPr>
          <p:nvPr>
            <p:ph type="pic" sz="quarter" idx="139" hasCustomPrompt="1"/>
          </p:nvPr>
        </p:nvSpPr>
        <p:spPr>
          <a:xfrm>
            <a:off x="6210302"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29" name="Picture Placeholder 2">
            <a:extLst>
              <a:ext uri="{FF2B5EF4-FFF2-40B4-BE49-F238E27FC236}">
                <a16:creationId xmlns:a16="http://schemas.microsoft.com/office/drawing/2014/main" id="{255192A6-6A9F-4A65-9D43-5732CBA9DF10}"/>
              </a:ext>
            </a:extLst>
          </p:cNvPr>
          <p:cNvSpPr>
            <a:spLocks noGrp="1"/>
          </p:cNvSpPr>
          <p:nvPr>
            <p:ph type="pic" sz="quarter" idx="124" hasCustomPrompt="1"/>
          </p:nvPr>
        </p:nvSpPr>
        <p:spPr>
          <a:xfrm>
            <a:off x="10194358"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9" name="Text Placeholder 3">
            <a:extLst>
              <a:ext uri="{FF2B5EF4-FFF2-40B4-BE49-F238E27FC236}">
                <a16:creationId xmlns:a16="http://schemas.microsoft.com/office/drawing/2014/main" id="{B0491286-EA4B-4F9B-854D-49BACA4514AB}"/>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0" name="Text Placeholder 3">
            <a:extLst>
              <a:ext uri="{FF2B5EF4-FFF2-40B4-BE49-F238E27FC236}">
                <a16:creationId xmlns:a16="http://schemas.microsoft.com/office/drawing/2014/main" id="{3CE64082-4E0D-4193-B63A-BA3B27CADDC4}"/>
              </a:ext>
            </a:extLst>
          </p:cNvPr>
          <p:cNvSpPr>
            <a:spLocks noGrp="1"/>
          </p:cNvSpPr>
          <p:nvPr>
            <p:ph type="body" sz="quarter" idx="180" hasCustomPrompt="1"/>
          </p:nvPr>
        </p:nvSpPr>
        <p:spPr>
          <a:xfrm>
            <a:off x="246147" y="3754145"/>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1" name="Text Placeholder 3">
            <a:extLst>
              <a:ext uri="{FF2B5EF4-FFF2-40B4-BE49-F238E27FC236}">
                <a16:creationId xmlns:a16="http://schemas.microsoft.com/office/drawing/2014/main" id="{4E626972-7543-4295-A0FC-096ACF64AD3D}"/>
              </a:ext>
            </a:extLst>
          </p:cNvPr>
          <p:cNvSpPr>
            <a:spLocks noGrp="1"/>
          </p:cNvSpPr>
          <p:nvPr>
            <p:ph type="body" sz="quarter" idx="181" hasCustomPrompt="1"/>
          </p:nvPr>
        </p:nvSpPr>
        <p:spPr>
          <a:xfrm>
            <a:off x="2233464"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2" name="Text Placeholder 3">
            <a:extLst>
              <a:ext uri="{FF2B5EF4-FFF2-40B4-BE49-F238E27FC236}">
                <a16:creationId xmlns:a16="http://schemas.microsoft.com/office/drawing/2014/main" id="{DDF41D31-F54D-4477-8E85-1BFC61C6B2CE}"/>
              </a:ext>
            </a:extLst>
          </p:cNvPr>
          <p:cNvSpPr>
            <a:spLocks noGrp="1"/>
          </p:cNvSpPr>
          <p:nvPr>
            <p:ph type="body" sz="quarter" idx="182" hasCustomPrompt="1"/>
          </p:nvPr>
        </p:nvSpPr>
        <p:spPr>
          <a:xfrm>
            <a:off x="2233463" y="3754145"/>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3" name="Text Placeholder 3">
            <a:extLst>
              <a:ext uri="{FF2B5EF4-FFF2-40B4-BE49-F238E27FC236}">
                <a16:creationId xmlns:a16="http://schemas.microsoft.com/office/drawing/2014/main" id="{AAA35C83-2A85-4898-9C7C-F2B47C58CCC3}"/>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4" name="Text Placeholder 3">
            <a:extLst>
              <a:ext uri="{FF2B5EF4-FFF2-40B4-BE49-F238E27FC236}">
                <a16:creationId xmlns:a16="http://schemas.microsoft.com/office/drawing/2014/main" id="{23E1BE50-2D42-4A7E-BF88-B8027A106405}"/>
              </a:ext>
            </a:extLst>
          </p:cNvPr>
          <p:cNvSpPr>
            <a:spLocks noGrp="1"/>
          </p:cNvSpPr>
          <p:nvPr>
            <p:ph type="body" sz="quarter" idx="184" hasCustomPrompt="1"/>
          </p:nvPr>
        </p:nvSpPr>
        <p:spPr>
          <a:xfrm>
            <a:off x="4221482" y="3754145"/>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5" name="Text Placeholder 3">
            <a:extLst>
              <a:ext uri="{FF2B5EF4-FFF2-40B4-BE49-F238E27FC236}">
                <a16:creationId xmlns:a16="http://schemas.microsoft.com/office/drawing/2014/main" id="{6C6BDE0C-5F65-433A-801B-A1D21C738DDB}"/>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6" name="Text Placeholder 3">
            <a:extLst>
              <a:ext uri="{FF2B5EF4-FFF2-40B4-BE49-F238E27FC236}">
                <a16:creationId xmlns:a16="http://schemas.microsoft.com/office/drawing/2014/main" id="{790E077F-35A5-4A9E-8AEA-CE4247A7E262}"/>
              </a:ext>
            </a:extLst>
          </p:cNvPr>
          <p:cNvSpPr>
            <a:spLocks noGrp="1"/>
          </p:cNvSpPr>
          <p:nvPr>
            <p:ph type="body" sz="quarter" idx="186" hasCustomPrompt="1"/>
          </p:nvPr>
        </p:nvSpPr>
        <p:spPr>
          <a:xfrm>
            <a:off x="6210300" y="3754145"/>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7" name="Text Placeholder 3">
            <a:extLst>
              <a:ext uri="{FF2B5EF4-FFF2-40B4-BE49-F238E27FC236}">
                <a16:creationId xmlns:a16="http://schemas.microsoft.com/office/drawing/2014/main" id="{7805C9E9-4036-4396-B926-3D4C10934892}"/>
              </a:ext>
            </a:extLst>
          </p:cNvPr>
          <p:cNvSpPr>
            <a:spLocks noGrp="1"/>
          </p:cNvSpPr>
          <p:nvPr>
            <p:ph type="body" sz="quarter" idx="187" hasCustomPrompt="1"/>
          </p:nvPr>
        </p:nvSpPr>
        <p:spPr>
          <a:xfrm>
            <a:off x="8211554" y="3562966"/>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8" name="Text Placeholder 3">
            <a:extLst>
              <a:ext uri="{FF2B5EF4-FFF2-40B4-BE49-F238E27FC236}">
                <a16:creationId xmlns:a16="http://schemas.microsoft.com/office/drawing/2014/main" id="{DAB96AF8-88F2-41A8-87D1-F1A44D04995C}"/>
              </a:ext>
            </a:extLst>
          </p:cNvPr>
          <p:cNvSpPr>
            <a:spLocks noGrp="1"/>
          </p:cNvSpPr>
          <p:nvPr>
            <p:ph type="body" sz="quarter" idx="188" hasCustomPrompt="1"/>
          </p:nvPr>
        </p:nvSpPr>
        <p:spPr>
          <a:xfrm>
            <a:off x="8211554" y="3754145"/>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9" name="Text Placeholder 3">
            <a:extLst>
              <a:ext uri="{FF2B5EF4-FFF2-40B4-BE49-F238E27FC236}">
                <a16:creationId xmlns:a16="http://schemas.microsoft.com/office/drawing/2014/main" id="{C1950BD8-FA2E-4EAC-AC87-42C8ED411468}"/>
              </a:ext>
            </a:extLst>
          </p:cNvPr>
          <p:cNvSpPr>
            <a:spLocks noGrp="1"/>
          </p:cNvSpPr>
          <p:nvPr>
            <p:ph type="body" sz="quarter" idx="189" hasCustomPrompt="1"/>
          </p:nvPr>
        </p:nvSpPr>
        <p:spPr>
          <a:xfrm>
            <a:off x="10194357" y="3562966"/>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1CADC0B0-172C-46F7-BE92-0CCCEBBC5073}"/>
              </a:ext>
            </a:extLst>
          </p:cNvPr>
          <p:cNvSpPr>
            <a:spLocks noGrp="1"/>
          </p:cNvSpPr>
          <p:nvPr>
            <p:ph type="body" sz="quarter" idx="190" hasCustomPrompt="1"/>
          </p:nvPr>
        </p:nvSpPr>
        <p:spPr>
          <a:xfrm>
            <a:off x="10194358" y="3754145"/>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Tree>
    <p:extLst>
      <p:ext uri="{BB962C8B-B14F-4D97-AF65-F5344CB8AC3E}">
        <p14:creationId xmlns:p14="http://schemas.microsoft.com/office/powerpoint/2010/main" val="1475507466"/>
      </p:ext>
    </p:extLst>
  </p:cSld>
  <p:clrMapOvr>
    <a:masterClrMapping/>
  </p:clrMapOvr>
  <p:extLst>
    <p:ext uri="{DCECCB84-F9BA-43D5-87BE-67443E8EF086}">
      <p15:sldGuideLst xmlns:p15="http://schemas.microsoft.com/office/powerpoint/2012/main"/>
    </p:ext>
  </p:extLst>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Team Bios (4)">
    <p:bg>
      <p:bgPr>
        <a:solidFill>
          <a:schemeClr val="bg1"/>
        </a:solidFill>
        <a:effectLst/>
      </p:bgPr>
    </p:bg>
    <p:spTree>
      <p:nvGrpSpPr>
        <p:cNvPr id="1" name=""/>
        <p:cNvGrpSpPr/>
        <p:nvPr/>
      </p:nvGrpSpPr>
      <p:grpSpPr>
        <a:xfrm>
          <a:off x="0" y="0"/>
          <a:ext cx="0" cy="0"/>
          <a:chOff x="0" y="0"/>
          <a:chExt cx="0" cy="0"/>
        </a:xfrm>
      </p:grpSpPr>
      <p:sp>
        <p:nvSpPr>
          <p:cNvPr id="61" name="Picture Placeholder 2">
            <a:extLst>
              <a:ext uri="{FF2B5EF4-FFF2-40B4-BE49-F238E27FC236}">
                <a16:creationId xmlns:a16="http://schemas.microsoft.com/office/drawing/2014/main" id="{3A9A6848-886D-4731-8F37-BF09BAB6633B}"/>
              </a:ext>
            </a:extLst>
          </p:cNvPr>
          <p:cNvSpPr>
            <a:spLocks noGrp="1"/>
          </p:cNvSpPr>
          <p:nvPr>
            <p:ph type="pic" sz="quarter" idx="212" hasCustomPrompt="1"/>
          </p:nvPr>
        </p:nvSpPr>
        <p:spPr>
          <a:xfrm>
            <a:off x="235346" y="250410"/>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2" name="Picture Placeholder 2">
            <a:extLst>
              <a:ext uri="{FF2B5EF4-FFF2-40B4-BE49-F238E27FC236}">
                <a16:creationId xmlns:a16="http://schemas.microsoft.com/office/drawing/2014/main" id="{49B730F9-9BB8-4393-8342-9F2C53D1C5F2}"/>
              </a:ext>
            </a:extLst>
          </p:cNvPr>
          <p:cNvSpPr>
            <a:spLocks noGrp="1"/>
          </p:cNvSpPr>
          <p:nvPr>
            <p:ph type="pic" sz="quarter" idx="213" hasCustomPrompt="1"/>
          </p:nvPr>
        </p:nvSpPr>
        <p:spPr>
          <a:xfrm>
            <a:off x="1760751" y="25130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3" name="Picture Placeholder 2">
            <a:extLst>
              <a:ext uri="{FF2B5EF4-FFF2-40B4-BE49-F238E27FC236}">
                <a16:creationId xmlns:a16="http://schemas.microsoft.com/office/drawing/2014/main" id="{23E7A893-96E2-42CC-9E4F-40B52C16A76B}"/>
              </a:ext>
            </a:extLst>
          </p:cNvPr>
          <p:cNvSpPr>
            <a:spLocks noGrp="1"/>
          </p:cNvSpPr>
          <p:nvPr>
            <p:ph type="pic" sz="quarter" idx="214" hasCustomPrompt="1"/>
          </p:nvPr>
        </p:nvSpPr>
        <p:spPr>
          <a:xfrm>
            <a:off x="3286155" y="25220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4" name="Picture Placeholder 2">
            <a:extLst>
              <a:ext uri="{FF2B5EF4-FFF2-40B4-BE49-F238E27FC236}">
                <a16:creationId xmlns:a16="http://schemas.microsoft.com/office/drawing/2014/main" id="{03D83FD7-1846-4727-AB64-D552E80265E6}"/>
              </a:ext>
            </a:extLst>
          </p:cNvPr>
          <p:cNvSpPr>
            <a:spLocks noGrp="1"/>
          </p:cNvSpPr>
          <p:nvPr>
            <p:ph type="pic" sz="quarter" idx="215" hasCustomPrompt="1"/>
          </p:nvPr>
        </p:nvSpPr>
        <p:spPr>
          <a:xfrm>
            <a:off x="6336962" y="2531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5" name="Picture Placeholder 2">
            <a:extLst>
              <a:ext uri="{FF2B5EF4-FFF2-40B4-BE49-F238E27FC236}">
                <a16:creationId xmlns:a16="http://schemas.microsoft.com/office/drawing/2014/main" id="{53B8BBEC-9432-40BB-A8BD-A156E8317F9E}"/>
              </a:ext>
            </a:extLst>
          </p:cNvPr>
          <p:cNvSpPr>
            <a:spLocks noGrp="1"/>
          </p:cNvSpPr>
          <p:nvPr>
            <p:ph type="pic" sz="quarter" idx="216" hasCustomPrompt="1"/>
          </p:nvPr>
        </p:nvSpPr>
        <p:spPr>
          <a:xfrm>
            <a:off x="4811559" y="254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2" name="Picture Placeholder 2">
            <a:extLst>
              <a:ext uri="{FF2B5EF4-FFF2-40B4-BE49-F238E27FC236}">
                <a16:creationId xmlns:a16="http://schemas.microsoft.com/office/drawing/2014/main" id="{6D65B1DA-BD15-487A-8BBB-CFED7C43EF48}"/>
              </a:ext>
            </a:extLst>
          </p:cNvPr>
          <p:cNvSpPr>
            <a:spLocks noGrp="1"/>
          </p:cNvSpPr>
          <p:nvPr>
            <p:ph type="pic" sz="quarter" idx="223" hasCustomPrompt="1"/>
          </p:nvPr>
        </p:nvSpPr>
        <p:spPr>
          <a:xfrm>
            <a:off x="10913176" y="24771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3" name="Picture Placeholder 2">
            <a:extLst>
              <a:ext uri="{FF2B5EF4-FFF2-40B4-BE49-F238E27FC236}">
                <a16:creationId xmlns:a16="http://schemas.microsoft.com/office/drawing/2014/main" id="{F57D4FA9-5817-4C68-8BA8-3B17208E19E1}"/>
              </a:ext>
            </a:extLst>
          </p:cNvPr>
          <p:cNvSpPr>
            <a:spLocks noGrp="1"/>
          </p:cNvSpPr>
          <p:nvPr>
            <p:ph type="pic" sz="quarter" idx="224" hasCustomPrompt="1"/>
          </p:nvPr>
        </p:nvSpPr>
        <p:spPr>
          <a:xfrm>
            <a:off x="7862366" y="24861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4" name="Picture Placeholder 2">
            <a:extLst>
              <a:ext uri="{FF2B5EF4-FFF2-40B4-BE49-F238E27FC236}">
                <a16:creationId xmlns:a16="http://schemas.microsoft.com/office/drawing/2014/main" id="{2154713D-348C-491A-8AD1-03A33E1AC904}"/>
              </a:ext>
            </a:extLst>
          </p:cNvPr>
          <p:cNvSpPr>
            <a:spLocks noGrp="1"/>
          </p:cNvSpPr>
          <p:nvPr>
            <p:ph type="pic" sz="quarter" idx="225" hasCustomPrompt="1"/>
          </p:nvPr>
        </p:nvSpPr>
        <p:spPr>
          <a:xfrm>
            <a:off x="9387771" y="24951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2" name="Text Placeholder 3">
            <a:extLst>
              <a:ext uri="{FF2B5EF4-FFF2-40B4-BE49-F238E27FC236}">
                <a16:creationId xmlns:a16="http://schemas.microsoft.com/office/drawing/2014/main" id="{4B8ADC8A-7FCE-4250-B7EB-AB8C9EEE48C5}"/>
              </a:ext>
            </a:extLst>
          </p:cNvPr>
          <p:cNvSpPr>
            <a:spLocks noGrp="1"/>
          </p:cNvSpPr>
          <p:nvPr>
            <p:ph type="body" sz="quarter" idx="142" hasCustomPrompt="1"/>
          </p:nvPr>
        </p:nvSpPr>
        <p:spPr>
          <a:xfrm>
            <a:off x="235345"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93" name="Text Placeholder 3">
            <a:extLst>
              <a:ext uri="{FF2B5EF4-FFF2-40B4-BE49-F238E27FC236}">
                <a16:creationId xmlns:a16="http://schemas.microsoft.com/office/drawing/2014/main" id="{7CF22E27-E1D8-4ED6-A297-8B90ED7BD274}"/>
              </a:ext>
            </a:extLst>
          </p:cNvPr>
          <p:cNvSpPr>
            <a:spLocks noGrp="1"/>
          </p:cNvSpPr>
          <p:nvPr>
            <p:ph type="body" sz="quarter" idx="242" hasCustomPrompt="1"/>
          </p:nvPr>
        </p:nvSpPr>
        <p:spPr>
          <a:xfrm>
            <a:off x="1737360" y="128270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7" name="Text Placeholder 3">
            <a:extLst>
              <a:ext uri="{FF2B5EF4-FFF2-40B4-BE49-F238E27FC236}">
                <a16:creationId xmlns:a16="http://schemas.microsoft.com/office/drawing/2014/main" id="{3C6668EC-61A8-4773-B9F4-7ACCAC19FFEC}"/>
              </a:ext>
            </a:extLst>
          </p:cNvPr>
          <p:cNvSpPr>
            <a:spLocks noGrp="1"/>
          </p:cNvSpPr>
          <p:nvPr>
            <p:ph type="body" sz="quarter" idx="243" hasCustomPrompt="1"/>
          </p:nvPr>
        </p:nvSpPr>
        <p:spPr>
          <a:xfrm>
            <a:off x="3208020" y="128270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8" name="Text Placeholder 3">
            <a:extLst>
              <a:ext uri="{FF2B5EF4-FFF2-40B4-BE49-F238E27FC236}">
                <a16:creationId xmlns:a16="http://schemas.microsoft.com/office/drawing/2014/main" id="{59FBB649-006E-4734-A911-E733E0EF3F1A}"/>
              </a:ext>
            </a:extLst>
          </p:cNvPr>
          <p:cNvSpPr>
            <a:spLocks noGrp="1"/>
          </p:cNvSpPr>
          <p:nvPr>
            <p:ph type="body" sz="quarter" idx="244" hasCustomPrompt="1"/>
          </p:nvPr>
        </p:nvSpPr>
        <p:spPr>
          <a:xfrm>
            <a:off x="4823460" y="128270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2" name="Text Placeholder 3">
            <a:extLst>
              <a:ext uri="{FF2B5EF4-FFF2-40B4-BE49-F238E27FC236}">
                <a16:creationId xmlns:a16="http://schemas.microsoft.com/office/drawing/2014/main" id="{C65A7504-08B3-4660-8373-6BCCA66D1CB0}"/>
              </a:ext>
            </a:extLst>
          </p:cNvPr>
          <p:cNvSpPr>
            <a:spLocks noGrp="1"/>
          </p:cNvSpPr>
          <p:nvPr>
            <p:ph type="body" sz="quarter" idx="245" hasCustomPrompt="1"/>
          </p:nvPr>
        </p:nvSpPr>
        <p:spPr>
          <a:xfrm>
            <a:off x="6364114"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3" name="Text Placeholder 3">
            <a:extLst>
              <a:ext uri="{FF2B5EF4-FFF2-40B4-BE49-F238E27FC236}">
                <a16:creationId xmlns:a16="http://schemas.microsoft.com/office/drawing/2014/main" id="{8864F582-B91A-4E26-AAD8-D4F3949341B1}"/>
              </a:ext>
            </a:extLst>
          </p:cNvPr>
          <p:cNvSpPr>
            <a:spLocks noGrp="1"/>
          </p:cNvSpPr>
          <p:nvPr>
            <p:ph type="body" sz="quarter" idx="246" hasCustomPrompt="1"/>
          </p:nvPr>
        </p:nvSpPr>
        <p:spPr>
          <a:xfrm>
            <a:off x="7802880" y="128270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4" name="Text Placeholder 3">
            <a:extLst>
              <a:ext uri="{FF2B5EF4-FFF2-40B4-BE49-F238E27FC236}">
                <a16:creationId xmlns:a16="http://schemas.microsoft.com/office/drawing/2014/main" id="{8B8230DC-B3A5-403E-8524-E982BD1933B3}"/>
              </a:ext>
            </a:extLst>
          </p:cNvPr>
          <p:cNvSpPr>
            <a:spLocks noGrp="1"/>
          </p:cNvSpPr>
          <p:nvPr>
            <p:ph type="body" sz="quarter" idx="247" hasCustomPrompt="1"/>
          </p:nvPr>
        </p:nvSpPr>
        <p:spPr>
          <a:xfrm>
            <a:off x="9364981" y="128270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5" name="Text Placeholder 3">
            <a:extLst>
              <a:ext uri="{FF2B5EF4-FFF2-40B4-BE49-F238E27FC236}">
                <a16:creationId xmlns:a16="http://schemas.microsoft.com/office/drawing/2014/main" id="{213E80E4-B2C5-491E-974B-6251079AFD55}"/>
              </a:ext>
            </a:extLst>
          </p:cNvPr>
          <p:cNvSpPr>
            <a:spLocks noGrp="1"/>
          </p:cNvSpPr>
          <p:nvPr>
            <p:ph type="body" sz="quarter" idx="248" hasCustomPrompt="1"/>
          </p:nvPr>
        </p:nvSpPr>
        <p:spPr>
          <a:xfrm>
            <a:off x="10881360" y="128270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0" name="Picture Placeholder 2">
            <a:extLst>
              <a:ext uri="{FF2B5EF4-FFF2-40B4-BE49-F238E27FC236}">
                <a16:creationId xmlns:a16="http://schemas.microsoft.com/office/drawing/2014/main" id="{23A511DD-C49E-41C2-B8D4-FFFEF42F8AD9}"/>
              </a:ext>
            </a:extLst>
          </p:cNvPr>
          <p:cNvSpPr>
            <a:spLocks noGrp="1"/>
          </p:cNvSpPr>
          <p:nvPr>
            <p:ph type="pic" sz="quarter" idx="249" hasCustomPrompt="1"/>
          </p:nvPr>
        </p:nvSpPr>
        <p:spPr>
          <a:xfrm>
            <a:off x="235346" y="178069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1" name="Picture Placeholder 2">
            <a:extLst>
              <a:ext uri="{FF2B5EF4-FFF2-40B4-BE49-F238E27FC236}">
                <a16:creationId xmlns:a16="http://schemas.microsoft.com/office/drawing/2014/main" id="{3751CD77-6CCF-4CE5-88C3-16F39B7C5F5B}"/>
              </a:ext>
            </a:extLst>
          </p:cNvPr>
          <p:cNvSpPr>
            <a:spLocks noGrp="1"/>
          </p:cNvSpPr>
          <p:nvPr>
            <p:ph type="pic" sz="quarter" idx="250" hasCustomPrompt="1"/>
          </p:nvPr>
        </p:nvSpPr>
        <p:spPr>
          <a:xfrm>
            <a:off x="1760751" y="178159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2" name="Picture Placeholder 2">
            <a:extLst>
              <a:ext uri="{FF2B5EF4-FFF2-40B4-BE49-F238E27FC236}">
                <a16:creationId xmlns:a16="http://schemas.microsoft.com/office/drawing/2014/main" id="{CA1C8CCD-E912-4AF9-A26D-D9E81AEE5DAC}"/>
              </a:ext>
            </a:extLst>
          </p:cNvPr>
          <p:cNvSpPr>
            <a:spLocks noGrp="1"/>
          </p:cNvSpPr>
          <p:nvPr>
            <p:ph type="pic" sz="quarter" idx="251" hasCustomPrompt="1"/>
          </p:nvPr>
        </p:nvSpPr>
        <p:spPr>
          <a:xfrm>
            <a:off x="3286155" y="178248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3" name="Picture Placeholder 2">
            <a:extLst>
              <a:ext uri="{FF2B5EF4-FFF2-40B4-BE49-F238E27FC236}">
                <a16:creationId xmlns:a16="http://schemas.microsoft.com/office/drawing/2014/main" id="{F32E44FE-AEC1-4D48-A63F-C08D4AB72E12}"/>
              </a:ext>
            </a:extLst>
          </p:cNvPr>
          <p:cNvSpPr>
            <a:spLocks noGrp="1"/>
          </p:cNvSpPr>
          <p:nvPr>
            <p:ph type="pic" sz="quarter" idx="252" hasCustomPrompt="1"/>
          </p:nvPr>
        </p:nvSpPr>
        <p:spPr>
          <a:xfrm>
            <a:off x="6336962" y="17833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4" name="Picture Placeholder 2">
            <a:extLst>
              <a:ext uri="{FF2B5EF4-FFF2-40B4-BE49-F238E27FC236}">
                <a16:creationId xmlns:a16="http://schemas.microsoft.com/office/drawing/2014/main" id="{BEBF8946-B74C-45D1-977C-EED6AE4EC4CF}"/>
              </a:ext>
            </a:extLst>
          </p:cNvPr>
          <p:cNvSpPr>
            <a:spLocks noGrp="1"/>
          </p:cNvSpPr>
          <p:nvPr>
            <p:ph type="pic" sz="quarter" idx="253" hasCustomPrompt="1"/>
          </p:nvPr>
        </p:nvSpPr>
        <p:spPr>
          <a:xfrm>
            <a:off x="4811559" y="17842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5" name="Picture Placeholder 2">
            <a:extLst>
              <a:ext uri="{FF2B5EF4-FFF2-40B4-BE49-F238E27FC236}">
                <a16:creationId xmlns:a16="http://schemas.microsoft.com/office/drawing/2014/main" id="{FBB74EF1-CB0D-450F-8CDB-66ECAB2CEE8F}"/>
              </a:ext>
            </a:extLst>
          </p:cNvPr>
          <p:cNvSpPr>
            <a:spLocks noGrp="1"/>
          </p:cNvSpPr>
          <p:nvPr>
            <p:ph type="pic" sz="quarter" idx="254" hasCustomPrompt="1"/>
          </p:nvPr>
        </p:nvSpPr>
        <p:spPr>
          <a:xfrm>
            <a:off x="10913176" y="1778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6" name="Picture Placeholder 2">
            <a:extLst>
              <a:ext uri="{FF2B5EF4-FFF2-40B4-BE49-F238E27FC236}">
                <a16:creationId xmlns:a16="http://schemas.microsoft.com/office/drawing/2014/main" id="{B96B39BC-837C-49FE-8CA7-6E4D5A9BA1E9}"/>
              </a:ext>
            </a:extLst>
          </p:cNvPr>
          <p:cNvSpPr>
            <a:spLocks noGrp="1"/>
          </p:cNvSpPr>
          <p:nvPr>
            <p:ph type="pic" sz="quarter" idx="255" hasCustomPrompt="1"/>
          </p:nvPr>
        </p:nvSpPr>
        <p:spPr>
          <a:xfrm>
            <a:off x="7862366" y="177889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7" name="Picture Placeholder 2">
            <a:extLst>
              <a:ext uri="{FF2B5EF4-FFF2-40B4-BE49-F238E27FC236}">
                <a16:creationId xmlns:a16="http://schemas.microsoft.com/office/drawing/2014/main" id="{CB28CF44-DF4C-4D7A-A84D-FA094A41B807}"/>
              </a:ext>
            </a:extLst>
          </p:cNvPr>
          <p:cNvSpPr>
            <a:spLocks noGrp="1"/>
          </p:cNvSpPr>
          <p:nvPr>
            <p:ph type="pic" sz="quarter" idx="256" hasCustomPrompt="1"/>
          </p:nvPr>
        </p:nvSpPr>
        <p:spPr>
          <a:xfrm>
            <a:off x="9387771" y="177979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8" name="Text Placeholder 3">
            <a:extLst>
              <a:ext uri="{FF2B5EF4-FFF2-40B4-BE49-F238E27FC236}">
                <a16:creationId xmlns:a16="http://schemas.microsoft.com/office/drawing/2014/main" id="{13B49F13-5162-4BFA-84AC-3BC0009E432F}"/>
              </a:ext>
            </a:extLst>
          </p:cNvPr>
          <p:cNvSpPr>
            <a:spLocks noGrp="1"/>
          </p:cNvSpPr>
          <p:nvPr>
            <p:ph type="body" sz="quarter" idx="257" hasCustomPrompt="1"/>
          </p:nvPr>
        </p:nvSpPr>
        <p:spPr>
          <a:xfrm>
            <a:off x="235345"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9" name="Text Placeholder 3">
            <a:extLst>
              <a:ext uri="{FF2B5EF4-FFF2-40B4-BE49-F238E27FC236}">
                <a16:creationId xmlns:a16="http://schemas.microsoft.com/office/drawing/2014/main" id="{774A2072-17AD-45B7-B310-785D930A8928}"/>
              </a:ext>
            </a:extLst>
          </p:cNvPr>
          <p:cNvSpPr>
            <a:spLocks noGrp="1"/>
          </p:cNvSpPr>
          <p:nvPr>
            <p:ph type="body" sz="quarter" idx="258" hasCustomPrompt="1"/>
          </p:nvPr>
        </p:nvSpPr>
        <p:spPr>
          <a:xfrm>
            <a:off x="1737360" y="281298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0" name="Text Placeholder 3">
            <a:extLst>
              <a:ext uri="{FF2B5EF4-FFF2-40B4-BE49-F238E27FC236}">
                <a16:creationId xmlns:a16="http://schemas.microsoft.com/office/drawing/2014/main" id="{6CA284CA-25B6-483A-96F2-8EE8B8C7D009}"/>
              </a:ext>
            </a:extLst>
          </p:cNvPr>
          <p:cNvSpPr>
            <a:spLocks noGrp="1"/>
          </p:cNvSpPr>
          <p:nvPr>
            <p:ph type="body" sz="quarter" idx="259" hasCustomPrompt="1"/>
          </p:nvPr>
        </p:nvSpPr>
        <p:spPr>
          <a:xfrm>
            <a:off x="3208020" y="281298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1" name="Text Placeholder 3">
            <a:extLst>
              <a:ext uri="{FF2B5EF4-FFF2-40B4-BE49-F238E27FC236}">
                <a16:creationId xmlns:a16="http://schemas.microsoft.com/office/drawing/2014/main" id="{75DCFDED-53AC-4072-9BD5-EB6D7BAB5BAD}"/>
              </a:ext>
            </a:extLst>
          </p:cNvPr>
          <p:cNvSpPr>
            <a:spLocks noGrp="1"/>
          </p:cNvSpPr>
          <p:nvPr>
            <p:ph type="body" sz="quarter" idx="260" hasCustomPrompt="1"/>
          </p:nvPr>
        </p:nvSpPr>
        <p:spPr>
          <a:xfrm>
            <a:off x="4823460" y="281298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2" name="Text Placeholder 3">
            <a:extLst>
              <a:ext uri="{FF2B5EF4-FFF2-40B4-BE49-F238E27FC236}">
                <a16:creationId xmlns:a16="http://schemas.microsoft.com/office/drawing/2014/main" id="{AA311A37-4A7D-4AB5-B31F-2B9940E46D06}"/>
              </a:ext>
            </a:extLst>
          </p:cNvPr>
          <p:cNvSpPr>
            <a:spLocks noGrp="1"/>
          </p:cNvSpPr>
          <p:nvPr>
            <p:ph type="body" sz="quarter" idx="261" hasCustomPrompt="1"/>
          </p:nvPr>
        </p:nvSpPr>
        <p:spPr>
          <a:xfrm>
            <a:off x="6364114"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3" name="Text Placeholder 3">
            <a:extLst>
              <a:ext uri="{FF2B5EF4-FFF2-40B4-BE49-F238E27FC236}">
                <a16:creationId xmlns:a16="http://schemas.microsoft.com/office/drawing/2014/main" id="{C4D5FF92-2F3F-46E0-94DF-9F1BF4593418}"/>
              </a:ext>
            </a:extLst>
          </p:cNvPr>
          <p:cNvSpPr>
            <a:spLocks noGrp="1"/>
          </p:cNvSpPr>
          <p:nvPr>
            <p:ph type="body" sz="quarter" idx="262" hasCustomPrompt="1"/>
          </p:nvPr>
        </p:nvSpPr>
        <p:spPr>
          <a:xfrm>
            <a:off x="7802880" y="281298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4" name="Text Placeholder 3">
            <a:extLst>
              <a:ext uri="{FF2B5EF4-FFF2-40B4-BE49-F238E27FC236}">
                <a16:creationId xmlns:a16="http://schemas.microsoft.com/office/drawing/2014/main" id="{6A0875A8-59BE-4F53-A34F-FCDEBBBB2D4E}"/>
              </a:ext>
            </a:extLst>
          </p:cNvPr>
          <p:cNvSpPr>
            <a:spLocks noGrp="1"/>
          </p:cNvSpPr>
          <p:nvPr>
            <p:ph type="body" sz="quarter" idx="263" hasCustomPrompt="1"/>
          </p:nvPr>
        </p:nvSpPr>
        <p:spPr>
          <a:xfrm>
            <a:off x="9364981" y="281298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5" name="Text Placeholder 3">
            <a:extLst>
              <a:ext uri="{FF2B5EF4-FFF2-40B4-BE49-F238E27FC236}">
                <a16:creationId xmlns:a16="http://schemas.microsoft.com/office/drawing/2014/main" id="{B65F520B-B584-46B8-A613-5747A3E6AF55}"/>
              </a:ext>
            </a:extLst>
          </p:cNvPr>
          <p:cNvSpPr>
            <a:spLocks noGrp="1"/>
          </p:cNvSpPr>
          <p:nvPr>
            <p:ph type="body" sz="quarter" idx="264" hasCustomPrompt="1"/>
          </p:nvPr>
        </p:nvSpPr>
        <p:spPr>
          <a:xfrm>
            <a:off x="10881360" y="281298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6" name="Picture Placeholder 2">
            <a:extLst>
              <a:ext uri="{FF2B5EF4-FFF2-40B4-BE49-F238E27FC236}">
                <a16:creationId xmlns:a16="http://schemas.microsoft.com/office/drawing/2014/main" id="{5F722AF7-C522-4773-97A5-71EE07E6E1D4}"/>
              </a:ext>
            </a:extLst>
          </p:cNvPr>
          <p:cNvSpPr>
            <a:spLocks noGrp="1"/>
          </p:cNvSpPr>
          <p:nvPr>
            <p:ph type="pic" sz="quarter" idx="265" hasCustomPrompt="1"/>
          </p:nvPr>
        </p:nvSpPr>
        <p:spPr>
          <a:xfrm>
            <a:off x="235346" y="330215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7" name="Picture Placeholder 2">
            <a:extLst>
              <a:ext uri="{FF2B5EF4-FFF2-40B4-BE49-F238E27FC236}">
                <a16:creationId xmlns:a16="http://schemas.microsoft.com/office/drawing/2014/main" id="{7BDC9BAE-D465-41B7-A14B-47B8C0BCF084}"/>
              </a:ext>
            </a:extLst>
          </p:cNvPr>
          <p:cNvSpPr>
            <a:spLocks noGrp="1"/>
          </p:cNvSpPr>
          <p:nvPr>
            <p:ph type="pic" sz="quarter" idx="266" hasCustomPrompt="1"/>
          </p:nvPr>
        </p:nvSpPr>
        <p:spPr>
          <a:xfrm>
            <a:off x="1760751" y="330305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8" name="Picture Placeholder 2">
            <a:extLst>
              <a:ext uri="{FF2B5EF4-FFF2-40B4-BE49-F238E27FC236}">
                <a16:creationId xmlns:a16="http://schemas.microsoft.com/office/drawing/2014/main" id="{8FAB14AC-5651-4FF9-8006-F5643B4448FB}"/>
              </a:ext>
            </a:extLst>
          </p:cNvPr>
          <p:cNvSpPr>
            <a:spLocks noGrp="1"/>
          </p:cNvSpPr>
          <p:nvPr>
            <p:ph type="pic" sz="quarter" idx="267" hasCustomPrompt="1"/>
          </p:nvPr>
        </p:nvSpPr>
        <p:spPr>
          <a:xfrm>
            <a:off x="3286155" y="330394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9" name="Picture Placeholder 2">
            <a:extLst>
              <a:ext uri="{FF2B5EF4-FFF2-40B4-BE49-F238E27FC236}">
                <a16:creationId xmlns:a16="http://schemas.microsoft.com/office/drawing/2014/main" id="{568A2C3D-3F35-4152-8501-5197816A3B14}"/>
              </a:ext>
            </a:extLst>
          </p:cNvPr>
          <p:cNvSpPr>
            <a:spLocks noGrp="1"/>
          </p:cNvSpPr>
          <p:nvPr>
            <p:ph type="pic" sz="quarter" idx="268" hasCustomPrompt="1"/>
          </p:nvPr>
        </p:nvSpPr>
        <p:spPr>
          <a:xfrm>
            <a:off x="6336962" y="33048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0" name="Picture Placeholder 2">
            <a:extLst>
              <a:ext uri="{FF2B5EF4-FFF2-40B4-BE49-F238E27FC236}">
                <a16:creationId xmlns:a16="http://schemas.microsoft.com/office/drawing/2014/main" id="{D6A8D4EA-4513-445D-AFF0-781FDA65DE0D}"/>
              </a:ext>
            </a:extLst>
          </p:cNvPr>
          <p:cNvSpPr>
            <a:spLocks noGrp="1"/>
          </p:cNvSpPr>
          <p:nvPr>
            <p:ph type="pic" sz="quarter" idx="269" hasCustomPrompt="1"/>
          </p:nvPr>
        </p:nvSpPr>
        <p:spPr>
          <a:xfrm>
            <a:off x="4811559" y="330574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1" name="Picture Placeholder 2">
            <a:extLst>
              <a:ext uri="{FF2B5EF4-FFF2-40B4-BE49-F238E27FC236}">
                <a16:creationId xmlns:a16="http://schemas.microsoft.com/office/drawing/2014/main" id="{30C5E5A4-CCA4-4E7D-9EB9-774F71CDA77D}"/>
              </a:ext>
            </a:extLst>
          </p:cNvPr>
          <p:cNvSpPr>
            <a:spLocks noGrp="1"/>
          </p:cNvSpPr>
          <p:nvPr>
            <p:ph type="pic" sz="quarter" idx="270" hasCustomPrompt="1"/>
          </p:nvPr>
        </p:nvSpPr>
        <p:spPr>
          <a:xfrm>
            <a:off x="10913176" y="3299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2" name="Picture Placeholder 2">
            <a:extLst>
              <a:ext uri="{FF2B5EF4-FFF2-40B4-BE49-F238E27FC236}">
                <a16:creationId xmlns:a16="http://schemas.microsoft.com/office/drawing/2014/main" id="{0A060EF2-8FD5-4EC9-9A3D-2BE5D487E091}"/>
              </a:ext>
            </a:extLst>
          </p:cNvPr>
          <p:cNvSpPr>
            <a:spLocks noGrp="1"/>
          </p:cNvSpPr>
          <p:nvPr>
            <p:ph type="pic" sz="quarter" idx="271" hasCustomPrompt="1"/>
          </p:nvPr>
        </p:nvSpPr>
        <p:spPr>
          <a:xfrm>
            <a:off x="7862366" y="330035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3" name="Picture Placeholder 2">
            <a:extLst>
              <a:ext uri="{FF2B5EF4-FFF2-40B4-BE49-F238E27FC236}">
                <a16:creationId xmlns:a16="http://schemas.microsoft.com/office/drawing/2014/main" id="{6D622078-AF2E-4B39-AF76-F630D260EE08}"/>
              </a:ext>
            </a:extLst>
          </p:cNvPr>
          <p:cNvSpPr>
            <a:spLocks noGrp="1"/>
          </p:cNvSpPr>
          <p:nvPr>
            <p:ph type="pic" sz="quarter" idx="272" hasCustomPrompt="1"/>
          </p:nvPr>
        </p:nvSpPr>
        <p:spPr>
          <a:xfrm>
            <a:off x="9387771" y="330125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4" name="Text Placeholder 3">
            <a:extLst>
              <a:ext uri="{FF2B5EF4-FFF2-40B4-BE49-F238E27FC236}">
                <a16:creationId xmlns:a16="http://schemas.microsoft.com/office/drawing/2014/main" id="{9DAA75BE-9B3C-4B62-A92A-D0BAFC2B947B}"/>
              </a:ext>
            </a:extLst>
          </p:cNvPr>
          <p:cNvSpPr>
            <a:spLocks noGrp="1"/>
          </p:cNvSpPr>
          <p:nvPr>
            <p:ph type="body" sz="quarter" idx="273" hasCustomPrompt="1"/>
          </p:nvPr>
        </p:nvSpPr>
        <p:spPr>
          <a:xfrm>
            <a:off x="235345"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5" name="Text Placeholder 3">
            <a:extLst>
              <a:ext uri="{FF2B5EF4-FFF2-40B4-BE49-F238E27FC236}">
                <a16:creationId xmlns:a16="http://schemas.microsoft.com/office/drawing/2014/main" id="{D56ADB52-AB04-480D-866A-51660F65C0B8}"/>
              </a:ext>
            </a:extLst>
          </p:cNvPr>
          <p:cNvSpPr>
            <a:spLocks noGrp="1"/>
          </p:cNvSpPr>
          <p:nvPr>
            <p:ph type="body" sz="quarter" idx="274" hasCustomPrompt="1"/>
          </p:nvPr>
        </p:nvSpPr>
        <p:spPr>
          <a:xfrm>
            <a:off x="1737360" y="433444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6" name="Text Placeholder 3">
            <a:extLst>
              <a:ext uri="{FF2B5EF4-FFF2-40B4-BE49-F238E27FC236}">
                <a16:creationId xmlns:a16="http://schemas.microsoft.com/office/drawing/2014/main" id="{E0C443AE-E5CA-43BD-87AC-FA03DE8D61BF}"/>
              </a:ext>
            </a:extLst>
          </p:cNvPr>
          <p:cNvSpPr>
            <a:spLocks noGrp="1"/>
          </p:cNvSpPr>
          <p:nvPr>
            <p:ph type="body" sz="quarter" idx="275" hasCustomPrompt="1"/>
          </p:nvPr>
        </p:nvSpPr>
        <p:spPr>
          <a:xfrm>
            <a:off x="3208020" y="433444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7" name="Text Placeholder 3">
            <a:extLst>
              <a:ext uri="{FF2B5EF4-FFF2-40B4-BE49-F238E27FC236}">
                <a16:creationId xmlns:a16="http://schemas.microsoft.com/office/drawing/2014/main" id="{42A2D5FC-3E57-486D-B20F-AC62AB9D37EB}"/>
              </a:ext>
            </a:extLst>
          </p:cNvPr>
          <p:cNvSpPr>
            <a:spLocks noGrp="1"/>
          </p:cNvSpPr>
          <p:nvPr>
            <p:ph type="body" sz="quarter" idx="276" hasCustomPrompt="1"/>
          </p:nvPr>
        </p:nvSpPr>
        <p:spPr>
          <a:xfrm>
            <a:off x="4823460" y="433444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8" name="Text Placeholder 3">
            <a:extLst>
              <a:ext uri="{FF2B5EF4-FFF2-40B4-BE49-F238E27FC236}">
                <a16:creationId xmlns:a16="http://schemas.microsoft.com/office/drawing/2014/main" id="{C7BA0E15-0121-47E6-8DF6-5240E54ACF0C}"/>
              </a:ext>
            </a:extLst>
          </p:cNvPr>
          <p:cNvSpPr>
            <a:spLocks noGrp="1"/>
          </p:cNvSpPr>
          <p:nvPr>
            <p:ph type="body" sz="quarter" idx="277" hasCustomPrompt="1"/>
          </p:nvPr>
        </p:nvSpPr>
        <p:spPr>
          <a:xfrm>
            <a:off x="6364114"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9" name="Text Placeholder 3">
            <a:extLst>
              <a:ext uri="{FF2B5EF4-FFF2-40B4-BE49-F238E27FC236}">
                <a16:creationId xmlns:a16="http://schemas.microsoft.com/office/drawing/2014/main" id="{E5A619AD-3397-4EA9-B8A2-76F8E3086CE0}"/>
              </a:ext>
            </a:extLst>
          </p:cNvPr>
          <p:cNvSpPr>
            <a:spLocks noGrp="1"/>
          </p:cNvSpPr>
          <p:nvPr>
            <p:ph type="body" sz="quarter" idx="278" hasCustomPrompt="1"/>
          </p:nvPr>
        </p:nvSpPr>
        <p:spPr>
          <a:xfrm>
            <a:off x="7802880" y="433444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0" name="Text Placeholder 3">
            <a:extLst>
              <a:ext uri="{FF2B5EF4-FFF2-40B4-BE49-F238E27FC236}">
                <a16:creationId xmlns:a16="http://schemas.microsoft.com/office/drawing/2014/main" id="{0B693CA9-9C3E-4D71-BFEF-3048A9EC3A54}"/>
              </a:ext>
            </a:extLst>
          </p:cNvPr>
          <p:cNvSpPr>
            <a:spLocks noGrp="1"/>
          </p:cNvSpPr>
          <p:nvPr>
            <p:ph type="body" sz="quarter" idx="279" hasCustomPrompt="1"/>
          </p:nvPr>
        </p:nvSpPr>
        <p:spPr>
          <a:xfrm>
            <a:off x="9364981" y="433444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1" name="Text Placeholder 3">
            <a:extLst>
              <a:ext uri="{FF2B5EF4-FFF2-40B4-BE49-F238E27FC236}">
                <a16:creationId xmlns:a16="http://schemas.microsoft.com/office/drawing/2014/main" id="{CF30A855-1750-473B-B6BA-F8D9A71268CA}"/>
              </a:ext>
            </a:extLst>
          </p:cNvPr>
          <p:cNvSpPr>
            <a:spLocks noGrp="1"/>
          </p:cNvSpPr>
          <p:nvPr>
            <p:ph type="body" sz="quarter" idx="280" hasCustomPrompt="1"/>
          </p:nvPr>
        </p:nvSpPr>
        <p:spPr>
          <a:xfrm>
            <a:off x="10881360" y="433444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2" name="Picture Placeholder 2">
            <a:extLst>
              <a:ext uri="{FF2B5EF4-FFF2-40B4-BE49-F238E27FC236}">
                <a16:creationId xmlns:a16="http://schemas.microsoft.com/office/drawing/2014/main" id="{FCA0BFA1-5C37-4630-9DA5-091051C9A36E}"/>
              </a:ext>
            </a:extLst>
          </p:cNvPr>
          <p:cNvSpPr>
            <a:spLocks noGrp="1"/>
          </p:cNvSpPr>
          <p:nvPr>
            <p:ph type="pic" sz="quarter" idx="281" hasCustomPrompt="1"/>
          </p:nvPr>
        </p:nvSpPr>
        <p:spPr>
          <a:xfrm>
            <a:off x="254001" y="4819870"/>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3" name="Picture Placeholder 2">
            <a:extLst>
              <a:ext uri="{FF2B5EF4-FFF2-40B4-BE49-F238E27FC236}">
                <a16:creationId xmlns:a16="http://schemas.microsoft.com/office/drawing/2014/main" id="{635E7346-85B2-4977-A396-1709A51BD841}"/>
              </a:ext>
            </a:extLst>
          </p:cNvPr>
          <p:cNvSpPr>
            <a:spLocks noGrp="1"/>
          </p:cNvSpPr>
          <p:nvPr>
            <p:ph type="pic" sz="quarter" idx="282" hasCustomPrompt="1"/>
          </p:nvPr>
        </p:nvSpPr>
        <p:spPr>
          <a:xfrm>
            <a:off x="1779406" y="482076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4" name="Picture Placeholder 2">
            <a:extLst>
              <a:ext uri="{FF2B5EF4-FFF2-40B4-BE49-F238E27FC236}">
                <a16:creationId xmlns:a16="http://schemas.microsoft.com/office/drawing/2014/main" id="{DA0FD242-B227-4717-B60D-7AE8CD2E2499}"/>
              </a:ext>
            </a:extLst>
          </p:cNvPr>
          <p:cNvSpPr>
            <a:spLocks noGrp="1"/>
          </p:cNvSpPr>
          <p:nvPr>
            <p:ph type="pic" sz="quarter" idx="283" hasCustomPrompt="1"/>
          </p:nvPr>
        </p:nvSpPr>
        <p:spPr>
          <a:xfrm>
            <a:off x="3304810" y="482166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5" name="Picture Placeholder 2">
            <a:extLst>
              <a:ext uri="{FF2B5EF4-FFF2-40B4-BE49-F238E27FC236}">
                <a16:creationId xmlns:a16="http://schemas.microsoft.com/office/drawing/2014/main" id="{94D7872D-4335-464B-817F-69F5A4C268EE}"/>
              </a:ext>
            </a:extLst>
          </p:cNvPr>
          <p:cNvSpPr>
            <a:spLocks noGrp="1"/>
          </p:cNvSpPr>
          <p:nvPr>
            <p:ph type="pic" sz="quarter" idx="284" hasCustomPrompt="1"/>
          </p:nvPr>
        </p:nvSpPr>
        <p:spPr>
          <a:xfrm>
            <a:off x="6355617" y="48225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6" name="Picture Placeholder 2">
            <a:extLst>
              <a:ext uri="{FF2B5EF4-FFF2-40B4-BE49-F238E27FC236}">
                <a16:creationId xmlns:a16="http://schemas.microsoft.com/office/drawing/2014/main" id="{B6824B4F-7933-4F9F-A2E6-5450AFF85ED9}"/>
              </a:ext>
            </a:extLst>
          </p:cNvPr>
          <p:cNvSpPr>
            <a:spLocks noGrp="1"/>
          </p:cNvSpPr>
          <p:nvPr>
            <p:ph type="pic" sz="quarter" idx="285" hasCustomPrompt="1"/>
          </p:nvPr>
        </p:nvSpPr>
        <p:spPr>
          <a:xfrm>
            <a:off x="4830214" y="4823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7" name="Picture Placeholder 2">
            <a:extLst>
              <a:ext uri="{FF2B5EF4-FFF2-40B4-BE49-F238E27FC236}">
                <a16:creationId xmlns:a16="http://schemas.microsoft.com/office/drawing/2014/main" id="{C3126D7D-2C27-46EC-A11E-79D1256EA30C}"/>
              </a:ext>
            </a:extLst>
          </p:cNvPr>
          <p:cNvSpPr>
            <a:spLocks noGrp="1"/>
          </p:cNvSpPr>
          <p:nvPr>
            <p:ph type="pic" sz="quarter" idx="286" hasCustomPrompt="1"/>
          </p:nvPr>
        </p:nvSpPr>
        <p:spPr>
          <a:xfrm>
            <a:off x="10931831" y="481717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8" name="Picture Placeholder 2">
            <a:extLst>
              <a:ext uri="{FF2B5EF4-FFF2-40B4-BE49-F238E27FC236}">
                <a16:creationId xmlns:a16="http://schemas.microsoft.com/office/drawing/2014/main" id="{2A7C1A1C-AA58-48CC-9BD0-80403B71C099}"/>
              </a:ext>
            </a:extLst>
          </p:cNvPr>
          <p:cNvSpPr>
            <a:spLocks noGrp="1"/>
          </p:cNvSpPr>
          <p:nvPr>
            <p:ph type="pic" sz="quarter" idx="287" hasCustomPrompt="1"/>
          </p:nvPr>
        </p:nvSpPr>
        <p:spPr>
          <a:xfrm>
            <a:off x="7881021" y="481807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9" name="Picture Placeholder 2">
            <a:extLst>
              <a:ext uri="{FF2B5EF4-FFF2-40B4-BE49-F238E27FC236}">
                <a16:creationId xmlns:a16="http://schemas.microsoft.com/office/drawing/2014/main" id="{060018BA-3F75-4041-993B-CC1A88EB4004}"/>
              </a:ext>
            </a:extLst>
          </p:cNvPr>
          <p:cNvSpPr>
            <a:spLocks noGrp="1"/>
          </p:cNvSpPr>
          <p:nvPr>
            <p:ph type="pic" sz="quarter" idx="288" hasCustomPrompt="1"/>
          </p:nvPr>
        </p:nvSpPr>
        <p:spPr>
          <a:xfrm>
            <a:off x="9406426" y="481897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00" name="Text Placeholder 3">
            <a:extLst>
              <a:ext uri="{FF2B5EF4-FFF2-40B4-BE49-F238E27FC236}">
                <a16:creationId xmlns:a16="http://schemas.microsoft.com/office/drawing/2014/main" id="{8F9249F7-D04D-49FF-86EA-70049A68C52B}"/>
              </a:ext>
            </a:extLst>
          </p:cNvPr>
          <p:cNvSpPr>
            <a:spLocks noGrp="1"/>
          </p:cNvSpPr>
          <p:nvPr>
            <p:ph type="body" sz="quarter" idx="289" hasCustomPrompt="1"/>
          </p:nvPr>
        </p:nvSpPr>
        <p:spPr>
          <a:xfrm>
            <a:off x="254000"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1" name="Text Placeholder 3">
            <a:extLst>
              <a:ext uri="{FF2B5EF4-FFF2-40B4-BE49-F238E27FC236}">
                <a16:creationId xmlns:a16="http://schemas.microsoft.com/office/drawing/2014/main" id="{7E61B830-9895-4098-931B-6E8B1AD09FBE}"/>
              </a:ext>
            </a:extLst>
          </p:cNvPr>
          <p:cNvSpPr>
            <a:spLocks noGrp="1"/>
          </p:cNvSpPr>
          <p:nvPr>
            <p:ph type="body" sz="quarter" idx="290" hasCustomPrompt="1"/>
          </p:nvPr>
        </p:nvSpPr>
        <p:spPr>
          <a:xfrm>
            <a:off x="1756015" y="585216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2" name="Text Placeholder 3">
            <a:extLst>
              <a:ext uri="{FF2B5EF4-FFF2-40B4-BE49-F238E27FC236}">
                <a16:creationId xmlns:a16="http://schemas.microsoft.com/office/drawing/2014/main" id="{09D43E65-5BCB-40D6-9838-BF8B46A26C94}"/>
              </a:ext>
            </a:extLst>
          </p:cNvPr>
          <p:cNvSpPr>
            <a:spLocks noGrp="1"/>
          </p:cNvSpPr>
          <p:nvPr>
            <p:ph type="body" sz="quarter" idx="291" hasCustomPrompt="1"/>
          </p:nvPr>
        </p:nvSpPr>
        <p:spPr>
          <a:xfrm>
            <a:off x="3226675" y="585216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3" name="Text Placeholder 3">
            <a:extLst>
              <a:ext uri="{FF2B5EF4-FFF2-40B4-BE49-F238E27FC236}">
                <a16:creationId xmlns:a16="http://schemas.microsoft.com/office/drawing/2014/main" id="{074A37FF-29BE-4EEB-90CF-3E73950D40B6}"/>
              </a:ext>
            </a:extLst>
          </p:cNvPr>
          <p:cNvSpPr>
            <a:spLocks noGrp="1"/>
          </p:cNvSpPr>
          <p:nvPr>
            <p:ph type="body" sz="quarter" idx="292" hasCustomPrompt="1"/>
          </p:nvPr>
        </p:nvSpPr>
        <p:spPr>
          <a:xfrm>
            <a:off x="4842115" y="585216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4" name="Text Placeholder 3">
            <a:extLst>
              <a:ext uri="{FF2B5EF4-FFF2-40B4-BE49-F238E27FC236}">
                <a16:creationId xmlns:a16="http://schemas.microsoft.com/office/drawing/2014/main" id="{092825F1-69BD-48EA-9C16-4FD274CCA04E}"/>
              </a:ext>
            </a:extLst>
          </p:cNvPr>
          <p:cNvSpPr>
            <a:spLocks noGrp="1"/>
          </p:cNvSpPr>
          <p:nvPr>
            <p:ph type="body" sz="quarter" idx="293" hasCustomPrompt="1"/>
          </p:nvPr>
        </p:nvSpPr>
        <p:spPr>
          <a:xfrm>
            <a:off x="6382769"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5" name="Text Placeholder 3">
            <a:extLst>
              <a:ext uri="{FF2B5EF4-FFF2-40B4-BE49-F238E27FC236}">
                <a16:creationId xmlns:a16="http://schemas.microsoft.com/office/drawing/2014/main" id="{E0B1BBFA-649E-483B-955A-8D4E028B4C29}"/>
              </a:ext>
            </a:extLst>
          </p:cNvPr>
          <p:cNvSpPr>
            <a:spLocks noGrp="1"/>
          </p:cNvSpPr>
          <p:nvPr>
            <p:ph type="body" sz="quarter" idx="294" hasCustomPrompt="1"/>
          </p:nvPr>
        </p:nvSpPr>
        <p:spPr>
          <a:xfrm>
            <a:off x="7821535" y="585216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6" name="Text Placeholder 3">
            <a:extLst>
              <a:ext uri="{FF2B5EF4-FFF2-40B4-BE49-F238E27FC236}">
                <a16:creationId xmlns:a16="http://schemas.microsoft.com/office/drawing/2014/main" id="{90922386-DDF4-4711-A867-2CC75A4F65E8}"/>
              </a:ext>
            </a:extLst>
          </p:cNvPr>
          <p:cNvSpPr>
            <a:spLocks noGrp="1"/>
          </p:cNvSpPr>
          <p:nvPr>
            <p:ph type="body" sz="quarter" idx="295" hasCustomPrompt="1"/>
          </p:nvPr>
        </p:nvSpPr>
        <p:spPr>
          <a:xfrm>
            <a:off x="9383636" y="585216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7" name="Text Placeholder 3">
            <a:extLst>
              <a:ext uri="{FF2B5EF4-FFF2-40B4-BE49-F238E27FC236}">
                <a16:creationId xmlns:a16="http://schemas.microsoft.com/office/drawing/2014/main" id="{BDAC8205-4BCB-4F2D-B25E-65EFD733B6B2}"/>
              </a:ext>
            </a:extLst>
          </p:cNvPr>
          <p:cNvSpPr>
            <a:spLocks noGrp="1"/>
          </p:cNvSpPr>
          <p:nvPr>
            <p:ph type="body" sz="quarter" idx="296" hasCustomPrompt="1"/>
          </p:nvPr>
        </p:nvSpPr>
        <p:spPr>
          <a:xfrm>
            <a:off x="10900015" y="585216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Tree>
    <p:extLst>
      <p:ext uri="{BB962C8B-B14F-4D97-AF65-F5344CB8AC3E}">
        <p14:creationId xmlns:p14="http://schemas.microsoft.com/office/powerpoint/2010/main" val="1711527668"/>
      </p:ext>
    </p:extLst>
  </p:cSld>
  <p:clrMapOvr>
    <a:masterClrMapping/>
  </p:clrMapOvr>
  <p:extLst>
    <p:ext uri="{DCECCB84-F9BA-43D5-87BE-67443E8EF086}">
      <p15:sldGuideLst xmlns:p15="http://schemas.microsoft.com/office/powerpoint/2012/main"/>
    </p:ext>
  </p:extLst>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1968500" y="1778000"/>
            <a:ext cx="8223250" cy="3048000"/>
          </a:xfrm>
        </p:spPr>
        <p:txBody>
          <a:bodyPr anchor="t"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Every opportunity I got, I took it as a learning experience. </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5" name="Text Placeholder 1">
            <a:extLst>
              <a:ext uri="{FF2B5EF4-FFF2-40B4-BE49-F238E27FC236}">
                <a16:creationId xmlns:a16="http://schemas.microsoft.com/office/drawing/2014/main" id="{290C6DE3-0DC0-4715-A526-E4EDFA27C1AD}"/>
              </a:ext>
            </a:extLst>
          </p:cNvPr>
          <p:cNvSpPr txBox="1">
            <a:spLocks/>
          </p:cNvSpPr>
          <p:nvPr userDrawn="1"/>
        </p:nvSpPr>
        <p:spPr>
          <a:xfrm>
            <a:off x="1315862" y="508001"/>
            <a:ext cx="9556750" cy="1646297"/>
          </a:xfrm>
          <a:prstGeom prst="rect">
            <a:avLst/>
          </a:prstGeom>
        </p:spPr>
        <p:txBody>
          <a:bodyPr vert="horz" lIns="0" tIns="0" rIns="0" bIns="0" rtlCol="0" anchor="ctr" anchorCtr="0">
            <a:norm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lang="en-US" sz="7400" b="1" kern="1200">
                <a:solidFill>
                  <a:schemeClr val="bg1"/>
                </a:solidFill>
                <a:latin typeface="+mn-lt"/>
                <a:ea typeface="+mn-ea"/>
                <a:cs typeface="+mn-cs"/>
              </a:defRPr>
            </a:lvl1pPr>
            <a:lvl2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2pPr>
            <a:lvl3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3pPr>
            <a:lvl4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bg1">
                    <a:lumMod val="65000"/>
                  </a:schemeClr>
                </a:solidFill>
                <a:latin typeface="+mn-lt"/>
                <a:ea typeface="+mn-ea"/>
                <a:cs typeface="+mn-cs"/>
              </a:defRPr>
            </a:lvl4pPr>
            <a:lvl5pPr marL="0" indent="0" algn="l" defTabSz="914400" rtl="0" eaLnBrk="1" latinLnBrk="0" hangingPunct="1">
              <a:lnSpc>
                <a:spcPct val="112000"/>
              </a:lnSpc>
              <a:spcBef>
                <a:spcPts val="0"/>
              </a:spcBef>
              <a:spcAft>
                <a:spcPts val="600"/>
              </a:spcAft>
              <a:buFont typeface="Arial" panose="020B0604020202020204" pitchFamily="34" charset="0"/>
              <a:buNone/>
              <a:defRPr lang="en-US" sz="9200" b="0" kern="1200">
                <a:solidFill>
                  <a:schemeClr val="bg1">
                    <a:lumMod val="65000"/>
                  </a:schemeClr>
                </a:solidFill>
                <a:latin typeface="+mn-lt"/>
                <a:ea typeface="+mn-ea"/>
                <a:cs typeface="+mn-cs"/>
              </a:defRPr>
            </a:lvl5pPr>
            <a:lvl6pPr marL="0" indent="0" algn="l" defTabSz="914400" rtl="0" eaLnBrk="1" latinLnBrk="0" hangingPunct="1">
              <a:lnSpc>
                <a:spcPct val="112000"/>
              </a:lnSpc>
              <a:spcBef>
                <a:spcPts val="0"/>
              </a:spcBef>
              <a:spcAft>
                <a:spcPts val="600"/>
              </a:spcAft>
              <a:buFont typeface="Arial" panose="020B0604020202020204" pitchFamily="34" charset="0"/>
              <a:buNone/>
              <a:defRPr sz="90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0"/>
              <a:t>“</a:t>
            </a:r>
          </a:p>
        </p:txBody>
      </p:sp>
      <p:sp>
        <p:nvSpPr>
          <p:cNvPr id="3" name="Text Placeholder 2">
            <a:extLst>
              <a:ext uri="{FF2B5EF4-FFF2-40B4-BE49-F238E27FC236}">
                <a16:creationId xmlns:a16="http://schemas.microsoft.com/office/drawing/2014/main" id="{A69DEE3C-368F-4383-B6F1-3803CF5439F1}"/>
              </a:ext>
            </a:extLst>
          </p:cNvPr>
          <p:cNvSpPr>
            <a:spLocks noGrp="1"/>
          </p:cNvSpPr>
          <p:nvPr>
            <p:ph type="body" sz="quarter" idx="12" hasCustomPrompt="1"/>
          </p:nvPr>
        </p:nvSpPr>
        <p:spPr>
          <a:xfrm>
            <a:off x="254000" y="4572000"/>
            <a:ext cx="11684000" cy="1524000"/>
          </a:xfrm>
        </p:spPr>
        <p:txBody>
          <a:bodyPr anchor="ctr" anchorCtr="0"/>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Name</a:t>
            </a:r>
          </a:p>
        </p:txBody>
      </p:sp>
    </p:spTree>
    <p:extLst>
      <p:ext uri="{BB962C8B-B14F-4D97-AF65-F5344CB8AC3E}">
        <p14:creationId xmlns:p14="http://schemas.microsoft.com/office/powerpoint/2010/main" val="412484613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tx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7" y="1778002"/>
            <a:ext cx="7699375" cy="2793999"/>
          </a:xfrm>
          <a:ln>
            <a:noFill/>
          </a:ln>
        </p:spPr>
        <p:txBody>
          <a:bodyPr anchor="ctr" anchorCtr="0">
            <a:noAutofit/>
          </a:bodyPr>
          <a:lstStyle>
            <a:lvl1pPr algn="ctr">
              <a:lnSpc>
                <a:spcPct val="88000"/>
              </a:lnSpc>
              <a:defRPr sz="4000">
                <a:solidFill>
                  <a:schemeClr val="bg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8" name="Graphic 7">
            <a:extLst>
              <a:ext uri="{FF2B5EF4-FFF2-40B4-BE49-F238E27FC236}">
                <a16:creationId xmlns:a16="http://schemas.microsoft.com/office/drawing/2014/main" id="{7D79818E-8116-47C6-98B2-8E8F20425E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7005" y="6387105"/>
            <a:ext cx="720103" cy="153396"/>
          </a:xfrm>
          <a:prstGeom prst="rect">
            <a:avLst/>
          </a:prstGeom>
        </p:spPr>
      </p:pic>
    </p:spTree>
    <p:extLst>
      <p:ext uri="{BB962C8B-B14F-4D97-AF65-F5344CB8AC3E}">
        <p14:creationId xmlns:p14="http://schemas.microsoft.com/office/powerpoint/2010/main" val="17628328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oryboard (Full Screen)">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p:nvSpPr>
        <p:spPr>
          <a:xfrm>
            <a:off x="8248194" y="5426075"/>
            <a:ext cx="3943806" cy="14319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 Placeholder 22"/>
          <p:cNvSpPr>
            <a:spLocks noGrp="1"/>
          </p:cNvSpPr>
          <p:nvPr>
            <p:ph type="body" sz="quarter" idx="19" hasCustomPrompt="1"/>
          </p:nvPr>
        </p:nvSpPr>
        <p:spPr>
          <a:xfrm>
            <a:off x="9343299" y="5524501"/>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11" name="Text Placeholder 22"/>
          <p:cNvSpPr>
            <a:spLocks noGrp="1"/>
          </p:cNvSpPr>
          <p:nvPr>
            <p:ph type="body" sz="quarter" idx="22" hasCustomPrompt="1"/>
          </p:nvPr>
        </p:nvSpPr>
        <p:spPr>
          <a:xfrm>
            <a:off x="9343299" y="5784613"/>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12" name="Text Placeholder 22"/>
          <p:cNvSpPr>
            <a:spLocks noGrp="1"/>
          </p:cNvSpPr>
          <p:nvPr>
            <p:ph type="body" sz="quarter" idx="23" hasCustomPrompt="1"/>
          </p:nvPr>
        </p:nvSpPr>
        <p:spPr>
          <a:xfrm>
            <a:off x="9343299" y="6063407"/>
            <a:ext cx="2709402" cy="794593"/>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Digital elements are quickly drawn over the human eye as to suggest </a:t>
            </a:r>
            <a:r>
              <a:rPr lang="en-US" sz="900" err="1">
                <a:solidFill>
                  <a:schemeClr val="bg1">
                    <a:lumMod val="85000"/>
                  </a:schemeClr>
                </a:solidFill>
                <a:latin typeface="Segoe UI Light" panose="020B0502040204020203" pitchFamily="34" charset="0"/>
                <a:cs typeface="Segoe UI Light" panose="020B0502040204020203" pitchFamily="34" charset="0"/>
              </a:rPr>
              <a:t>biometri</a:t>
            </a:r>
            <a:r>
              <a:rPr lang="en-US" sz="900">
                <a:solidFill>
                  <a:schemeClr val="bg1">
                    <a:lumMod val="85000"/>
                  </a:schemeClr>
                </a:solidFill>
                <a:latin typeface="Segoe UI Light" panose="020B0502040204020203" pitchFamily="34" charset="0"/>
                <a:cs typeface="Segoe UI Light" panose="020B0502040204020203" pitchFamily="34" charset="0"/>
              </a:rPr>
              <a:t>.</a:t>
            </a:r>
          </a:p>
        </p:txBody>
      </p:sp>
      <p:sp>
        <p:nvSpPr>
          <p:cNvPr id="29" name="Text Placeholder 22"/>
          <p:cNvSpPr>
            <a:spLocks noGrp="1"/>
          </p:cNvSpPr>
          <p:nvPr>
            <p:ph type="body" sz="quarter" idx="24" hasCustomPrompt="1"/>
          </p:nvPr>
        </p:nvSpPr>
        <p:spPr>
          <a:xfrm>
            <a:off x="8324394" y="5521560"/>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SHOT NUMBER</a:t>
            </a:r>
          </a:p>
        </p:txBody>
      </p:sp>
      <p:sp>
        <p:nvSpPr>
          <p:cNvPr id="30" name="Text Placeholder 22"/>
          <p:cNvSpPr>
            <a:spLocks noGrp="1"/>
          </p:cNvSpPr>
          <p:nvPr>
            <p:ph type="body" sz="quarter" idx="25" hasCustomPrompt="1"/>
          </p:nvPr>
        </p:nvSpPr>
        <p:spPr>
          <a:xfrm>
            <a:off x="8324394" y="5784643"/>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VO</a:t>
            </a:r>
          </a:p>
        </p:txBody>
      </p:sp>
      <p:sp>
        <p:nvSpPr>
          <p:cNvPr id="31" name="Text Placeholder 22"/>
          <p:cNvSpPr>
            <a:spLocks noGrp="1"/>
          </p:cNvSpPr>
          <p:nvPr>
            <p:ph type="body" sz="quarter" idx="26" hasCustomPrompt="1"/>
          </p:nvPr>
        </p:nvSpPr>
        <p:spPr>
          <a:xfrm>
            <a:off x="8324394" y="6029096"/>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NOTES</a:t>
            </a:r>
          </a:p>
        </p:txBody>
      </p:sp>
    </p:spTree>
    <p:extLst>
      <p:ext uri="{BB962C8B-B14F-4D97-AF65-F5344CB8AC3E}">
        <p14:creationId xmlns:p14="http://schemas.microsoft.com/office/powerpoint/2010/main" val="65868410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7" y="1778002"/>
            <a:ext cx="7699375" cy="2793999"/>
          </a:xfrm>
          <a:ln>
            <a:noFill/>
          </a:ln>
        </p:spPr>
        <p:txBody>
          <a:bodyPr anchor="ctr" anchorCtr="0">
            <a:noAutofit/>
          </a:bodyPr>
          <a:lstStyle>
            <a:lvl1pPr algn="ctr">
              <a:lnSpc>
                <a:spcPct val="88000"/>
              </a:lnSpc>
              <a:defRPr sz="4000">
                <a:solidFill>
                  <a:schemeClr val="tx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8" name="Graphic 7">
            <a:extLst>
              <a:ext uri="{FF2B5EF4-FFF2-40B4-BE49-F238E27FC236}">
                <a16:creationId xmlns:a16="http://schemas.microsoft.com/office/drawing/2014/main" id="{7D79818E-8116-47C6-98B2-8E8F20425E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7005" y="6387105"/>
            <a:ext cx="720103" cy="153396"/>
          </a:xfrm>
          <a:prstGeom prst="rect">
            <a:avLst/>
          </a:prstGeom>
        </p:spPr>
      </p:pic>
    </p:spTree>
    <p:extLst>
      <p:ext uri="{BB962C8B-B14F-4D97-AF65-F5344CB8AC3E}">
        <p14:creationId xmlns:p14="http://schemas.microsoft.com/office/powerpoint/2010/main" val="146285062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3"/>
            <a:ext cx="5486400" cy="4306105"/>
          </a:xfrm>
          <a:prstGeom prst="rect">
            <a:avLst/>
          </a:prstGeom>
        </p:spPr>
        <p:txBody>
          <a:bodyPr/>
          <a:lstStyle>
            <a:lvl1pPr marL="0" marR="0" indent="0" algn="l" defTabSz="91429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145" indent="0">
              <a:buFontTx/>
              <a:buNone/>
              <a:defRPr sz="1200">
                <a:latin typeface="Segoe UI Light" panose="020B0502040204020203" pitchFamily="34" charset="0"/>
                <a:cs typeface="Segoe UI Light" panose="020B0502040204020203" pitchFamily="34" charset="0"/>
              </a:defRPr>
            </a:lvl2pPr>
            <a:lvl3pPr marL="914290" indent="0">
              <a:buFontTx/>
              <a:buNone/>
              <a:defRPr sz="1200">
                <a:latin typeface="Segoe UI Light" panose="020B0502040204020203" pitchFamily="34" charset="0"/>
                <a:cs typeface="Segoe UI Light" panose="020B0502040204020203" pitchFamily="34" charset="0"/>
              </a:defRPr>
            </a:lvl3pPr>
            <a:lvl4pPr marL="1371435" indent="0">
              <a:buFontTx/>
              <a:buNone/>
              <a:defRPr sz="1200">
                <a:latin typeface="Segoe UI Light" panose="020B0502040204020203" pitchFamily="34" charset="0"/>
                <a:cs typeface="Segoe UI Light" panose="020B0502040204020203" pitchFamily="34" charset="0"/>
              </a:defRPr>
            </a:lvl4pPr>
            <a:lvl5pPr marL="1828581"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29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29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70306233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0"/>
          </p:nvPr>
        </p:nvSpPr>
        <p:spPr>
          <a:xfrm>
            <a:off x="269240" y="1255176"/>
            <a:ext cx="11655078" cy="510795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8360083"/>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249" y="257171"/>
            <a:ext cx="2266311" cy="569191"/>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accent5"/>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40669077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90" y="3029996"/>
            <a:ext cx="9630389" cy="1793104"/>
          </a:xfrm>
          <a:noFill/>
        </p:spPr>
        <p:txBody>
          <a:bodyPr lIns="0" tIns="0" rIns="0" bIns="182880" anchor="b" anchorCtr="0"/>
          <a:lstStyle>
            <a:lvl1pPr>
              <a:defRPr sz="4705" strike="noStrike" spc="-49" baseline="0">
                <a:solidFill>
                  <a:schemeClr val="tx2"/>
                </a:solidFill>
              </a:defRPr>
            </a:lvl1pPr>
          </a:lstStyle>
          <a:p>
            <a:r>
              <a:rPr lang="en-US"/>
              <a:t>Microsoft 365</a:t>
            </a:r>
            <a:br>
              <a:rPr lang="en-US"/>
            </a:br>
            <a:r>
              <a:rPr lang="en-US"/>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249" y="257319"/>
            <a:ext cx="2266311" cy="569191"/>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2" y="4847660"/>
            <a:ext cx="9602819" cy="727892"/>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spTree>
    <p:extLst>
      <p:ext uri="{BB962C8B-B14F-4D97-AF65-F5344CB8AC3E}">
        <p14:creationId xmlns:p14="http://schemas.microsoft.com/office/powerpoint/2010/main" val="32088764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7997"/>
          </a:xfrm>
          <a:prstGeom prst="rect">
            <a:avLst/>
          </a:prstGeom>
        </p:spPr>
      </p:pic>
      <p:sp>
        <p:nvSpPr>
          <p:cNvPr id="3" name="Rectangle 2">
            <a:extLst>
              <a:ext uri="{FF2B5EF4-FFF2-40B4-BE49-F238E27FC236}">
                <a16:creationId xmlns:a16="http://schemas.microsoft.com/office/drawing/2014/main" id="{F0191069-9A1B-4D96-B56B-775F6023B787}"/>
              </a:ext>
            </a:extLst>
          </p:cNvPr>
          <p:cNvSpPr/>
          <p:nvPr userDrawn="1"/>
        </p:nvSpPr>
        <p:spPr bwMode="auto">
          <a:xfrm>
            <a:off x="0"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249" y="257171"/>
            <a:ext cx="2266311" cy="569191"/>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64842" y="4847661"/>
            <a:ext cx="9602819"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07392" y="3029996"/>
            <a:ext cx="9660269" cy="1793104"/>
          </a:xfrm>
          <a:noFill/>
        </p:spPr>
        <p:txBody>
          <a:bodyPr lIns="0" tIns="0" rIns="0" bIns="182880" anchor="b" anchorCtr="0"/>
          <a:lstStyle>
            <a:lvl1pPr>
              <a:defRPr sz="4705" strike="noStrike" spc="-49"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6436264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1_Title Slide 3 ">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6D4F983-C1F5-4D3B-A003-7C23E9C9D4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14273" cy="8148076"/>
          </a:xfrm>
          <a:prstGeom prst="rect">
            <a:avLst/>
          </a:prstGeom>
        </p:spPr>
      </p:pic>
      <p:sp>
        <p:nvSpPr>
          <p:cNvPr id="3" name="Rectangle 2">
            <a:extLst>
              <a:ext uri="{FF2B5EF4-FFF2-40B4-BE49-F238E27FC236}">
                <a16:creationId xmlns:a16="http://schemas.microsoft.com/office/drawing/2014/main" id="{F0191069-9A1B-4D96-B56B-775F6023B787}"/>
              </a:ext>
            </a:extLst>
          </p:cNvPr>
          <p:cNvSpPr/>
          <p:nvPr userDrawn="1"/>
        </p:nvSpPr>
        <p:spPr bwMode="auto">
          <a:xfrm>
            <a:off x="11135"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64842" y="4847661"/>
            <a:ext cx="9602819"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07392" y="3029996"/>
            <a:ext cx="9660269" cy="1793104"/>
          </a:xfrm>
          <a:noFill/>
        </p:spPr>
        <p:txBody>
          <a:bodyPr lIns="0" tIns="0" rIns="0" bIns="182880" anchor="b" anchorCtr="0"/>
          <a:lstStyle>
            <a:lvl1pPr>
              <a:defRPr sz="4705" strike="noStrike" spc="-49"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85230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079046" y="0"/>
            <a:ext cx="8112955" cy="6858000"/>
          </a:xfrm>
          <a:blipFill>
            <a:blip r:embed="rId2">
              <a:extLst>
                <a:ext uri="{28A0092B-C50C-407E-A947-70E740481C1C}">
                  <a14:useLocalDpi xmlns:a14="http://schemas.microsoft.com/office/drawing/2010/main" val="0"/>
                </a:ext>
              </a:extLst>
            </a:blip>
            <a:stretch>
              <a:fillRect/>
            </a:stretch>
          </a:blipFill>
        </p:spPr>
        <p:txBody>
          <a:bodyPr anchor="ctr" anchorCtr="0">
            <a:noAutofit/>
          </a:bodyPr>
          <a:lstStyle>
            <a:lvl1pPr algn="ctr">
              <a:defRPr/>
            </a:lvl1pPr>
          </a:lstStyle>
          <a:p>
            <a:r>
              <a:rPr lang="en-US"/>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249" y="257319"/>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7" strike="noStrike" spc="-49"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2" y="3038883"/>
            <a:ext cx="3208011" cy="727892"/>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spTree>
    <p:extLst>
      <p:ext uri="{BB962C8B-B14F-4D97-AF65-F5344CB8AC3E}">
        <p14:creationId xmlns:p14="http://schemas.microsoft.com/office/powerpoint/2010/main" val="37247738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MRW Title 1">
    <p:bg>
      <p:bgPr>
        <a:solidFill>
          <a:srgbClr val="000000"/>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232B977-E042-0B46-9C9A-9CA1627789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67787" y="-7741462"/>
            <a:ext cx="29480455" cy="16983253"/>
          </a:xfrm>
          <a:prstGeom prst="rect">
            <a:avLst/>
          </a:prstGeom>
        </p:spPr>
      </p:pic>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spTree>
    <p:extLst>
      <p:ext uri="{BB962C8B-B14F-4D97-AF65-F5344CB8AC3E}">
        <p14:creationId xmlns:p14="http://schemas.microsoft.com/office/powerpoint/2010/main" val="324404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MRW title 2">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3032C37A-8FF1-7749-9B81-4DA627787871}"/>
              </a:ext>
            </a:extLst>
          </p:cNvPr>
          <p:cNvSpPr>
            <a:spLocks noGrp="1"/>
          </p:cNvSpPr>
          <p:nvPr>
            <p:ph type="body" sz="quarter" idx="16" hasCustomPrompt="1"/>
          </p:nvPr>
        </p:nvSpPr>
        <p:spPr>
          <a:xfrm>
            <a:off x="464842" y="4847661"/>
            <a:ext cx="9609045" cy="724246"/>
          </a:xfr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p>
          <a:p>
            <a:pPr lvl="1"/>
            <a:r>
              <a:rPr lang="en-US"/>
              <a:t>Date</a:t>
            </a:r>
          </a:p>
        </p:txBody>
      </p:sp>
      <p:sp>
        <p:nvSpPr>
          <p:cNvPr id="8" name="Title 1">
            <a:extLst>
              <a:ext uri="{FF2B5EF4-FFF2-40B4-BE49-F238E27FC236}">
                <a16:creationId xmlns:a16="http://schemas.microsoft.com/office/drawing/2014/main" id="{3C5141AF-DDB1-8341-9651-88A37D93FA23}"/>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rgbClr val="000000"/>
                </a:solidFill>
              </a:defRPr>
            </a:lvl1pPr>
          </a:lstStyle>
          <a:p>
            <a:r>
              <a:rPr lang="en-US"/>
              <a:t>Presentation</a:t>
            </a:r>
            <a:br>
              <a:rPr lang="en-US"/>
            </a:br>
            <a:r>
              <a:rPr lang="en-US"/>
              <a:t>title or event name</a:t>
            </a:r>
          </a:p>
        </p:txBody>
      </p:sp>
      <p:pic>
        <p:nvPicPr>
          <p:cNvPr id="9" name="Graphic 8">
            <a:extLst>
              <a:ext uri="{FF2B5EF4-FFF2-40B4-BE49-F238E27FC236}">
                <a16:creationId xmlns:a16="http://schemas.microsoft.com/office/drawing/2014/main" id="{EE0AF310-8F30-CB4C-BC4E-BC9C9A107C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6091" y="1771332"/>
            <a:ext cx="7680754" cy="4310431"/>
          </a:xfrm>
          <a:prstGeom prst="rect">
            <a:avLst/>
          </a:prstGeom>
        </p:spPr>
      </p:pic>
    </p:spTree>
    <p:extLst>
      <p:ext uri="{BB962C8B-B14F-4D97-AF65-F5344CB8AC3E}">
        <p14:creationId xmlns:p14="http://schemas.microsoft.com/office/powerpoint/2010/main" val="103813833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ireframe">
    <p:spTree>
      <p:nvGrpSpPr>
        <p:cNvPr id="1" name=""/>
        <p:cNvGrpSpPr/>
        <p:nvPr/>
      </p:nvGrpSpPr>
      <p:grpSpPr>
        <a:xfrm>
          <a:off x="0" y="0"/>
          <a:ext cx="0" cy="0"/>
          <a:chOff x="0" y="0"/>
          <a:chExt cx="0" cy="0"/>
        </a:xfrm>
      </p:grpSpPr>
      <p:cxnSp>
        <p:nvCxnSpPr>
          <p:cNvPr id="22" name="Straight Connector 2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6"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28" name="Picture Placeholder 17"/>
          <p:cNvSpPr>
            <a:spLocks noGrp="1"/>
          </p:cNvSpPr>
          <p:nvPr>
            <p:ph type="pic" sz="quarter" idx="13" hasCustomPrompt="1"/>
          </p:nvPr>
        </p:nvSpPr>
        <p:spPr>
          <a:xfrm>
            <a:off x="5217075" y="1659815"/>
            <a:ext cx="6062472" cy="4041648"/>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4" name="Vertical Text Placeholder 2"/>
          <p:cNvSpPr>
            <a:spLocks noGrp="1"/>
          </p:cNvSpPr>
          <p:nvPr>
            <p:ph type="body" orient="vert" sz="quarter" idx="18" hasCustomPrompt="1"/>
          </p:nvPr>
        </p:nvSpPr>
        <p:spPr>
          <a:xfrm>
            <a:off x="790492" y="1679277"/>
            <a:ext cx="2667083" cy="28748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0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OVERVIEW</a:t>
            </a:r>
          </a:p>
        </p:txBody>
      </p:sp>
      <p:sp>
        <p:nvSpPr>
          <p:cNvPr id="35" name="Text Placeholder 22"/>
          <p:cNvSpPr>
            <a:spLocks noGrp="1"/>
          </p:cNvSpPr>
          <p:nvPr>
            <p:ph type="body" sz="quarter" idx="21" hasCustomPrompt="1"/>
          </p:nvPr>
        </p:nvSpPr>
        <p:spPr>
          <a:xfrm>
            <a:off x="790492" y="1928286"/>
            <a:ext cx="3148925" cy="1302999"/>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7" name="Text Placeholder 22"/>
          <p:cNvSpPr>
            <a:spLocks noGrp="1"/>
          </p:cNvSpPr>
          <p:nvPr>
            <p:ph type="body" sz="quarter" idx="22" hasCustomPrompt="1"/>
          </p:nvPr>
        </p:nvSpPr>
        <p:spPr>
          <a:xfrm>
            <a:off x="790492" y="3525391"/>
            <a:ext cx="3148925" cy="2637284"/>
          </a:xfrm>
          <a:prstGeom prst="rect">
            <a:avLst/>
          </a:prstGeom>
        </p:spPr>
        <p:txBody>
          <a:bodyPr/>
          <a:lstStyle>
            <a:lvl1pPr marL="0" marR="0" indent="0" algn="l" defTabSz="914400" rtl="0" eaLnBrk="1" fontAlgn="auto" latinLnBrk="0" hangingPunct="1">
              <a:lnSpc>
                <a:spcPts val="1300"/>
              </a:lnSpc>
              <a:spcBef>
                <a:spcPts val="0"/>
              </a:spcBef>
              <a:spcAft>
                <a:spcPts val="180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a:p>
            <a:pPr marL="0" marR="0" lvl="0" indent="0" algn="l" defTabSz="914400" rtl="0" eaLnBrk="1" fontAlgn="auto" latinLnBrk="0" hangingPunct="1">
              <a:lnSpc>
                <a:spcPts val="1300"/>
              </a:lnSpc>
              <a:spcBef>
                <a:spcPts val="0"/>
              </a:spcBef>
              <a:spcAft>
                <a:spcPts val="1800"/>
              </a:spcAft>
              <a:buClrTx/>
              <a:buSzTx/>
              <a:buFontTx/>
              <a:buNone/>
              <a:tabLst/>
              <a:defRPr/>
            </a:pPr>
            <a:r>
              <a:rPr lang="en-US"/>
              <a:t>The European languages are members of the same family. Their separate existence is a myth. For science, music, sport. Europe uses the same vocabulary.</a:t>
            </a:r>
          </a:p>
          <a:p>
            <a:pPr marL="0" marR="0" lvl="0" indent="0" algn="l" defTabSz="914400" rtl="0" eaLnBrk="1" fontAlgn="auto" latinLnBrk="0" hangingPunct="1">
              <a:lnSpc>
                <a:spcPts val="1300"/>
              </a:lnSpc>
              <a:spcBef>
                <a:spcPts val="0"/>
              </a:spcBef>
              <a:spcAft>
                <a:spcPts val="1800"/>
              </a:spcAft>
              <a:buClrTx/>
              <a:buSzTx/>
              <a:buFontTx/>
              <a:buNone/>
              <a:tabLst/>
              <a:defRPr/>
            </a:pPr>
            <a:r>
              <a:rPr lang="en-US"/>
              <a:t>The European languages are members of the same family. Their separate existence is a myth. For science, music, sport. Europe uses the same vocabulary.</a:t>
            </a:r>
          </a:p>
          <a:p>
            <a:pPr lvl="0"/>
            <a:endParaRPr lang="en-US"/>
          </a:p>
        </p:txBody>
      </p:sp>
      <p:sp>
        <p:nvSpPr>
          <p:cNvPr id="11"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294669285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7" name="Graphic 6">
            <a:extLst>
              <a:ext uri="{FF2B5EF4-FFF2-40B4-BE49-F238E27FC236}">
                <a16:creationId xmlns:a16="http://schemas.microsoft.com/office/drawing/2014/main" id="{A4730EA8-7BFB-9E4A-B843-C41E1055D8B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6091" y="1771332"/>
            <a:ext cx="7680754" cy="4310431"/>
          </a:xfrm>
          <a:prstGeom prst="rect">
            <a:avLst/>
          </a:prstGeom>
        </p:spPr>
      </p:pic>
    </p:spTree>
    <p:extLst>
      <p:ext uri="{BB962C8B-B14F-4D97-AF65-F5344CB8AC3E}">
        <p14:creationId xmlns:p14="http://schemas.microsoft.com/office/powerpoint/2010/main" val="362247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1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5" name="Picture 4">
            <a:extLst>
              <a:ext uri="{FF2B5EF4-FFF2-40B4-BE49-F238E27FC236}">
                <a16:creationId xmlns:a16="http://schemas.microsoft.com/office/drawing/2014/main" id="{E1C419C0-E694-7646-8D74-20DDC961E5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89094" y="-271160"/>
            <a:ext cx="8315799" cy="8142322"/>
          </a:xfrm>
          <a:prstGeom prst="rect">
            <a:avLst/>
          </a:prstGeom>
        </p:spPr>
      </p:pic>
    </p:spTree>
    <p:extLst>
      <p:ext uri="{BB962C8B-B14F-4D97-AF65-F5344CB8AC3E}">
        <p14:creationId xmlns:p14="http://schemas.microsoft.com/office/powerpoint/2010/main" val="163749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2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7" name="Picture 6">
            <a:extLst>
              <a:ext uri="{FF2B5EF4-FFF2-40B4-BE49-F238E27FC236}">
                <a16:creationId xmlns:a16="http://schemas.microsoft.com/office/drawing/2014/main" id="{FA4025A9-876D-3945-81CF-D31D023598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1873" y="290016"/>
            <a:ext cx="6744476" cy="6401415"/>
          </a:xfrm>
          <a:prstGeom prst="rect">
            <a:avLst/>
          </a:prstGeom>
        </p:spPr>
      </p:pic>
    </p:spTree>
    <p:extLst>
      <p:ext uri="{BB962C8B-B14F-4D97-AF65-F5344CB8AC3E}">
        <p14:creationId xmlns:p14="http://schemas.microsoft.com/office/powerpoint/2010/main" val="264576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3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5" name="Picture 4">
            <a:extLst>
              <a:ext uri="{FF2B5EF4-FFF2-40B4-BE49-F238E27FC236}">
                <a16:creationId xmlns:a16="http://schemas.microsoft.com/office/drawing/2014/main" id="{286B1C5D-3137-D849-BD03-47F1BE83A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08544" y="559338"/>
            <a:ext cx="6558041" cy="6414673"/>
          </a:xfrm>
          <a:prstGeom prst="rect">
            <a:avLst/>
          </a:prstGeom>
        </p:spPr>
      </p:pic>
    </p:spTree>
    <p:extLst>
      <p:ext uri="{BB962C8B-B14F-4D97-AF65-F5344CB8AC3E}">
        <p14:creationId xmlns:p14="http://schemas.microsoft.com/office/powerpoint/2010/main" val="379872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4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7" name="Picture 6">
            <a:extLst>
              <a:ext uri="{FF2B5EF4-FFF2-40B4-BE49-F238E27FC236}">
                <a16:creationId xmlns:a16="http://schemas.microsoft.com/office/drawing/2014/main" id="{9A0B256B-AB7F-014F-A503-2172484C11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8075" y="1003665"/>
            <a:ext cx="7235483" cy="5854336"/>
          </a:xfrm>
          <a:prstGeom prst="rect">
            <a:avLst/>
          </a:prstGeom>
        </p:spPr>
      </p:pic>
    </p:spTree>
    <p:extLst>
      <p:ext uri="{BB962C8B-B14F-4D97-AF65-F5344CB8AC3E}">
        <p14:creationId xmlns:p14="http://schemas.microsoft.com/office/powerpoint/2010/main" val="133723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5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5" name="Picture 4">
            <a:extLst>
              <a:ext uri="{FF2B5EF4-FFF2-40B4-BE49-F238E27FC236}">
                <a16:creationId xmlns:a16="http://schemas.microsoft.com/office/drawing/2014/main" id="{D9C26389-79F6-E34D-A867-986E1FF31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4071" y="743787"/>
            <a:ext cx="7199792" cy="6365519"/>
          </a:xfrm>
          <a:prstGeom prst="rect">
            <a:avLst/>
          </a:prstGeom>
        </p:spPr>
      </p:pic>
    </p:spTree>
    <p:extLst>
      <p:ext uri="{BB962C8B-B14F-4D97-AF65-F5344CB8AC3E}">
        <p14:creationId xmlns:p14="http://schemas.microsoft.com/office/powerpoint/2010/main" val="62440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6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7" name="Graphic 6">
            <a:extLst>
              <a:ext uri="{FF2B5EF4-FFF2-40B4-BE49-F238E27FC236}">
                <a16:creationId xmlns:a16="http://schemas.microsoft.com/office/drawing/2014/main" id="{27BCD833-6E4C-8C42-AAE3-072ED16FE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50226" y="1492188"/>
            <a:ext cx="5877252" cy="4868717"/>
          </a:xfrm>
          <a:prstGeom prst="rect">
            <a:avLst/>
          </a:prstGeom>
        </p:spPr>
      </p:pic>
    </p:spTree>
    <p:extLst>
      <p:ext uri="{BB962C8B-B14F-4D97-AF65-F5344CB8AC3E}">
        <p14:creationId xmlns:p14="http://schemas.microsoft.com/office/powerpoint/2010/main" val="76668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922802"/>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75" indent="0">
              <a:buNone/>
              <a:defRPr/>
            </a:lvl3pPr>
            <a:lvl4pPr marL="672263" indent="0">
              <a:buNone/>
              <a:defRPr/>
            </a:lvl4pPr>
            <a:lvl5pPr marL="896350"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6" y="3151389"/>
            <a:ext cx="11306469" cy="443839"/>
          </a:xfr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chemeClr val="tx1"/>
                </a:solidFill>
              </a:defRPr>
            </a:lvl2pPr>
            <a:lvl3pPr marL="448175" indent="0">
              <a:buNone/>
              <a:defRPr/>
            </a:lvl3pPr>
            <a:lvl4pPr marL="672263" indent="0">
              <a:buNone/>
              <a:defRPr/>
            </a:lvl4pPr>
            <a:lvl5pPr marL="896350"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6" y="4352948"/>
            <a:ext cx="11306469" cy="331946"/>
          </a:xfr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75" indent="0">
              <a:buNone/>
              <a:defRPr/>
            </a:lvl3pPr>
            <a:lvl4pPr marL="672263"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9" name="Footer Placeholder 14">
            <a:extLst>
              <a:ext uri="{FF2B5EF4-FFF2-40B4-BE49-F238E27FC236}">
                <a16:creationId xmlns:a16="http://schemas.microsoft.com/office/drawing/2014/main" id="{C80F6035-C486-AA42-8DC5-E3833ED0191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377508678"/>
      </p:ext>
    </p:extLst>
  </p:cSld>
  <p:clrMapOvr>
    <a:masterClrMapping/>
  </p:clrMapOvr>
  <p:transition>
    <p:fade/>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1168943"/>
            <a:ext cx="3618381" cy="899665"/>
          </a:xfrm>
        </p:spPr>
        <p:txBody>
          <a:bodyPr lIns="0" tIns="0" rIns="0" bIns="0"/>
          <a:lstStyle>
            <a:lvl1pPr>
              <a:defRPr sz="1765"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3"/>
            <a:ext cx="3837818" cy="3786998"/>
          </a:xfrm>
        </p:spPr>
        <p:txBody>
          <a:bodyPr wrap="square" lIns="0" tIns="0" rIns="0" bIns="0">
            <a:noAutofit/>
          </a:bodyPr>
          <a:lstStyle>
            <a:lvl1pPr marL="0" indent="0" defTabSz="507310">
              <a:spcAft>
                <a:spcPts val="490"/>
              </a:spcAft>
              <a:buNone/>
              <a:defRPr sz="1765" spc="0" baseline="0">
                <a:solidFill>
                  <a:schemeClr val="tx2"/>
                </a:solidFill>
              </a:defRPr>
            </a:lvl1pPr>
            <a:lvl2pPr marL="224088" indent="0">
              <a:buNone/>
              <a:defRPr sz="1765"/>
            </a:lvl2pPr>
            <a:lvl3pPr marL="448175" indent="0">
              <a:buNone/>
              <a:defRPr sz="1765"/>
            </a:lvl3pPr>
            <a:lvl4pPr marL="672263" indent="0">
              <a:buNone/>
              <a:defRPr sz="1765"/>
            </a:lvl4pPr>
            <a:lvl5pPr marL="896350" indent="0">
              <a:buNone/>
              <a:defRPr sz="1765"/>
            </a:lvl5pPr>
          </a:lstStyle>
          <a:p>
            <a:pPr lvl="0"/>
            <a:r>
              <a:rPr lang="en-US"/>
              <a:t>##	Section Title</a:t>
            </a:r>
          </a:p>
        </p:txBody>
      </p:sp>
      <p:sp>
        <p:nvSpPr>
          <p:cNvPr id="3" name="Footer Placeholder 6">
            <a:extLst>
              <a:ext uri="{FF2B5EF4-FFF2-40B4-BE49-F238E27FC236}">
                <a16:creationId xmlns:a16="http://schemas.microsoft.com/office/drawing/2014/main" id="{75D3DD72-4887-4E78-803B-8B722C77DE49}"/>
              </a:ext>
            </a:extLst>
          </p:cNvPr>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dirty="0">
                <a:solidFill>
                  <a:schemeClr val="tx1">
                    <a:alpha val="60000"/>
                  </a:schemeClr>
                </a:solidFill>
                <a:latin typeface="Segoe UI Light" panose="020B0502040204020203" pitchFamily="34" charset="0"/>
                <a:cs typeface="Segoe UI Light" panose="020B0502040204020203" pitchFamily="34" charset="0"/>
              </a:rPr>
              <a:t>MIXED REALITY   |   MICROSOFT CONFIDENTIAL</a:t>
            </a:r>
          </a:p>
        </p:txBody>
      </p:sp>
    </p:spTree>
    <p:extLst>
      <p:ext uri="{BB962C8B-B14F-4D97-AF65-F5344CB8AC3E}">
        <p14:creationId xmlns:p14="http://schemas.microsoft.com/office/powerpoint/2010/main" val="2064109786"/>
      </p:ext>
    </p:extLst>
  </p:cSld>
  <p:clrMapOvr>
    <a:masterClrMapping/>
  </p:clrMapOvr>
  <p:transition>
    <p:fade/>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1: single bulleted list</a:t>
            </a:r>
          </a:p>
        </p:txBody>
      </p:sp>
      <p:sp>
        <p:nvSpPr>
          <p:cNvPr id="5" name="Text Placeholder 4"/>
          <p:cNvSpPr>
            <a:spLocks noGrp="1"/>
          </p:cNvSpPr>
          <p:nvPr>
            <p:ph type="body" sz="quarter" idx="11" hasCustomPrompt="1"/>
          </p:nvPr>
        </p:nvSpPr>
        <p:spPr>
          <a:xfrm>
            <a:off x="455995" y="1594134"/>
            <a:ext cx="5138360" cy="3598549"/>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10" marR="0" indent="-280110" algn="l" defTabSz="914330" rtl="0" eaLnBrk="1" fontAlgn="auto" latinLnBrk="0" hangingPunct="1">
              <a:lnSpc>
                <a:spcPts val="1765"/>
              </a:lnSpc>
              <a:spcBef>
                <a:spcPts val="1176"/>
              </a:spcBef>
              <a:spcAft>
                <a:spcPts val="0"/>
              </a:spcAft>
              <a:buClrTx/>
              <a:buSzPct val="90000"/>
              <a:buFont typeface="Arial" panose="020B0604020202020204" pitchFamily="34" charset="0"/>
              <a:buChar char="•"/>
              <a:tabLst/>
              <a:defRPr lang="en-US" sz="1372" kern="1200" spc="0" baseline="0">
                <a:solidFill>
                  <a:schemeClr val="tx1"/>
                </a:solidFill>
                <a:latin typeface="+mn-lt"/>
                <a:ea typeface="+mn-ea"/>
                <a:cs typeface="+mn-cs"/>
              </a:defRPr>
            </a:lvl2pPr>
            <a:lvl3pPr marL="448175" indent="0">
              <a:buNone/>
              <a:defRPr/>
            </a:lvl3pPr>
            <a:lvl4pPr marL="672263" indent="0">
              <a:buNone/>
              <a:defRPr/>
            </a:lvl4pPr>
            <a:lvl5pPr marL="896350" indent="0">
              <a:buNone/>
              <a:defRPr/>
            </a:lvl5pPr>
          </a:lstStyle>
          <a:p>
            <a:pPr lvl="0"/>
            <a:r>
              <a:rPr lang="en-US"/>
              <a:t>Paragraph title Segoe UI </a:t>
            </a:r>
            <a:r>
              <a:rPr lang="en-US" err="1"/>
              <a:t>Semibold</a:t>
            </a:r>
            <a:r>
              <a:rPr lang="en-US"/>
              <a:t> 14/18</a:t>
            </a:r>
          </a:p>
          <a:p>
            <a:pPr marL="280110" marR="0" lvl="1" indent="-280110" algn="l" defTabSz="914330"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endParaRPr lang="en-US"/>
          </a:p>
          <a:p>
            <a:pPr lvl="1"/>
            <a:endParaRPr lang="en-US"/>
          </a:p>
        </p:txBody>
      </p:sp>
      <p:sp>
        <p:nvSpPr>
          <p:cNvPr id="6" name="Footer Placeholder 14">
            <a:extLst>
              <a:ext uri="{FF2B5EF4-FFF2-40B4-BE49-F238E27FC236}">
                <a16:creationId xmlns:a16="http://schemas.microsoft.com/office/drawing/2014/main" id="{0EC72AE1-E0F5-9042-A64A-47C8F20067E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839982529"/>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Grid">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7"/>
          <p:cNvSpPr>
            <a:spLocks noGrp="1"/>
          </p:cNvSpPr>
          <p:nvPr>
            <p:ph type="pic" sz="quarter" idx="22" hasCustomPrompt="1"/>
          </p:nvPr>
        </p:nvSpPr>
        <p:spPr>
          <a:xfrm>
            <a:off x="0" y="-7375"/>
            <a:ext cx="3194677" cy="361733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Picture Placeholder 17"/>
          <p:cNvSpPr>
            <a:spLocks noGrp="1"/>
          </p:cNvSpPr>
          <p:nvPr>
            <p:ph type="pic" sz="quarter" idx="23" hasCustomPrompt="1"/>
          </p:nvPr>
        </p:nvSpPr>
        <p:spPr>
          <a:xfrm>
            <a:off x="3238500" y="-13272"/>
            <a:ext cx="5715000" cy="3623247"/>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6" name="Picture Placeholder 17"/>
          <p:cNvSpPr>
            <a:spLocks noGrp="1"/>
          </p:cNvSpPr>
          <p:nvPr>
            <p:ph type="pic" sz="quarter" idx="24" hasCustomPrompt="1"/>
          </p:nvPr>
        </p:nvSpPr>
        <p:spPr>
          <a:xfrm>
            <a:off x="8997323" y="-7375"/>
            <a:ext cx="3194677" cy="2020589"/>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7" name="Picture Placeholder 17"/>
          <p:cNvSpPr>
            <a:spLocks noGrp="1"/>
          </p:cNvSpPr>
          <p:nvPr>
            <p:ph type="pic" sz="quarter" idx="25" hasCustomPrompt="1"/>
          </p:nvPr>
        </p:nvSpPr>
        <p:spPr>
          <a:xfrm>
            <a:off x="8997323" y="2063418"/>
            <a:ext cx="3194678" cy="479900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8" name="Picture Placeholder 17"/>
          <p:cNvSpPr>
            <a:spLocks noGrp="1"/>
          </p:cNvSpPr>
          <p:nvPr>
            <p:ph type="pic" sz="quarter" idx="26" hasCustomPrompt="1"/>
          </p:nvPr>
        </p:nvSpPr>
        <p:spPr>
          <a:xfrm>
            <a:off x="6833937" y="3652644"/>
            <a:ext cx="211956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9" name="Picture Placeholder 17"/>
          <p:cNvSpPr>
            <a:spLocks noGrp="1"/>
          </p:cNvSpPr>
          <p:nvPr>
            <p:ph type="pic" sz="quarter" idx="27" hasCustomPrompt="1"/>
          </p:nvPr>
        </p:nvSpPr>
        <p:spPr>
          <a:xfrm>
            <a:off x="3952373" y="3652642"/>
            <a:ext cx="2831725"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0" name="Picture Placeholder 17"/>
          <p:cNvSpPr>
            <a:spLocks noGrp="1"/>
          </p:cNvSpPr>
          <p:nvPr>
            <p:ph type="pic" sz="quarter" idx="28" hasCustomPrompt="1"/>
          </p:nvPr>
        </p:nvSpPr>
        <p:spPr>
          <a:xfrm>
            <a:off x="-11739" y="3652641"/>
            <a:ext cx="391427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2" name="Straight Connector 1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6"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2380808708"/>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6" y="2363624"/>
            <a:ext cx="3618381" cy="244438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2" y="2363624"/>
            <a:ext cx="3618381" cy="244438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DD3C95D1-BDF9-0249-877B-D58498888B2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64124242"/>
      </p:ext>
    </p:extLst>
  </p:cSld>
  <p:clrMapOvr>
    <a:masterClrMapping/>
  </p:clrMapOvr>
  <p:transition>
    <p:fade/>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Text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3: three column bulleted list</a:t>
            </a:r>
          </a:p>
        </p:txBody>
      </p:sp>
      <p:sp>
        <p:nvSpPr>
          <p:cNvPr id="4" name="Text Placeholder 3"/>
          <p:cNvSpPr>
            <a:spLocks noGrp="1"/>
          </p:cNvSpPr>
          <p:nvPr>
            <p:ph type="body" sz="quarter" idx="10" hasCustomPrompt="1"/>
          </p:nvPr>
        </p:nvSpPr>
        <p:spPr>
          <a:xfrm>
            <a:off x="455996" y="1922587"/>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88" indent="0">
              <a:buNone/>
              <a:defRPr/>
            </a:lvl2pPr>
            <a:lvl3pPr marL="448175" indent="0">
              <a:buNone/>
              <a:defRPr/>
            </a:lvl3pPr>
            <a:lvl4pPr marL="672263" indent="0">
              <a:buNone/>
              <a:defRPr/>
            </a:lvl4pPr>
            <a:lvl5pPr marL="896350"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10" marR="0" indent="-280110" algn="l" defTabSz="914330"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75" indent="0">
              <a:buNone/>
              <a:defRPr/>
            </a:lvl3pPr>
            <a:lvl4pPr marL="672263" indent="0">
              <a:buNone/>
              <a:defRPr/>
            </a:lvl4pPr>
            <a:lvl5pPr marL="896350" indent="0">
              <a:buNone/>
              <a:defRPr/>
            </a:lvl5pPr>
          </a:lstStyle>
          <a:p>
            <a:pPr lvl="0"/>
            <a:r>
              <a:rPr lang="en-US"/>
              <a:t>Paragraph title Segoe UI </a:t>
            </a:r>
            <a:r>
              <a:rPr lang="en-US" err="1"/>
              <a:t>Semibold</a:t>
            </a:r>
            <a:r>
              <a:rPr lang="en-US"/>
              <a:t> 14/18</a:t>
            </a:r>
          </a:p>
          <a:p>
            <a:pPr marL="280110" marR="0" lvl="1" indent="-280110" algn="l" defTabSz="914330"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50"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10" marR="0" indent="-280110" algn="l" defTabSz="914330"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75" indent="0">
              <a:buNone/>
              <a:defRPr/>
            </a:lvl3pPr>
            <a:lvl4pPr marL="672263" indent="0">
              <a:buNone/>
              <a:defRPr/>
            </a:lvl4pPr>
            <a:lvl5pPr marL="896350" indent="0">
              <a:buNone/>
              <a:defRPr/>
            </a:lvl5pPr>
          </a:lstStyle>
          <a:p>
            <a:pPr lvl="0"/>
            <a:r>
              <a:rPr lang="en-US"/>
              <a:t>Paragraph title Segoe UI </a:t>
            </a:r>
            <a:r>
              <a:rPr lang="en-US" err="1"/>
              <a:t>Semibold</a:t>
            </a:r>
            <a:r>
              <a:rPr lang="en-US"/>
              <a:t> 14/18</a:t>
            </a:r>
          </a:p>
          <a:p>
            <a:pPr marL="280110" marR="0" lvl="1" indent="-280110" algn="l" defTabSz="914330"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1"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10" marR="0" indent="-280110" algn="l" defTabSz="914330"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75" indent="0">
              <a:buNone/>
              <a:defRPr/>
            </a:lvl3pPr>
            <a:lvl4pPr marL="672263" indent="0">
              <a:buNone/>
              <a:defRPr/>
            </a:lvl4pPr>
            <a:lvl5pPr marL="896350" indent="0">
              <a:buNone/>
              <a:defRPr/>
            </a:lvl5pPr>
          </a:lstStyle>
          <a:p>
            <a:pPr lvl="0"/>
            <a:r>
              <a:rPr lang="en-US"/>
              <a:t>Paragraph title Segoe UI </a:t>
            </a:r>
            <a:r>
              <a:rPr lang="en-US" err="1"/>
              <a:t>Semibold</a:t>
            </a:r>
            <a:r>
              <a:rPr lang="en-US"/>
              <a:t> 14/18</a:t>
            </a:r>
          </a:p>
          <a:p>
            <a:pPr marL="280110" marR="0" lvl="1" indent="-280110" algn="l" defTabSz="914330"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4A8E3B5A-0247-8646-A3AC-E468035C895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75932865"/>
      </p:ext>
    </p:extLst>
  </p:cSld>
  <p:clrMapOvr>
    <a:masterClrMapping/>
  </p:clrMapOvr>
  <p:transition>
    <p:fade/>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Text layout 4">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8" y="1599724"/>
            <a:ext cx="3609417" cy="3099393"/>
          </a:xfrm>
          <a:blipFill>
            <a:blip r:embed="rId2"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4: three columns images and text</a:t>
            </a:r>
          </a:p>
        </p:txBody>
      </p:sp>
      <p:sp>
        <p:nvSpPr>
          <p:cNvPr id="5" name="Text Placeholder 4"/>
          <p:cNvSpPr>
            <a:spLocks noGrp="1"/>
          </p:cNvSpPr>
          <p:nvPr>
            <p:ph type="body" sz="quarter" idx="11" hasCustomPrompt="1"/>
          </p:nvPr>
        </p:nvSpPr>
        <p:spPr>
          <a:xfrm>
            <a:off x="455996" y="4927923"/>
            <a:ext cx="3618381" cy="1187633"/>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3"/>
            <a:ext cx="3618381" cy="1187633"/>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40" y="1599724"/>
            <a:ext cx="3609417" cy="3099393"/>
          </a:xfrm>
          <a:blipFill>
            <a:blip r:embed="rId3"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609417" cy="3099394"/>
          </a:xfrm>
          <a:blipFill>
            <a:blip r:embed="rId4"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3"/>
            <a:ext cx="3618381" cy="1187633"/>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2" name="Footer Placeholder 14">
            <a:extLst>
              <a:ext uri="{FF2B5EF4-FFF2-40B4-BE49-F238E27FC236}">
                <a16:creationId xmlns:a16="http://schemas.microsoft.com/office/drawing/2014/main" id="{4D28B754-03BC-454C-994E-852E131CB4FD}"/>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346432092"/>
      </p:ext>
    </p:extLst>
  </p:cSld>
  <p:clrMapOvr>
    <a:masterClrMapping/>
  </p:clrMapOvr>
  <p:transition>
    <p:fade/>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Text layout 5">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6" y="2158887"/>
            <a:ext cx="1693247" cy="895855"/>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5: Six columns (numbered list)</a:t>
            </a:r>
          </a:p>
        </p:txBody>
      </p:sp>
      <p:sp>
        <p:nvSpPr>
          <p:cNvPr id="5" name="Text Placeholder 4"/>
          <p:cNvSpPr>
            <a:spLocks noGrp="1"/>
          </p:cNvSpPr>
          <p:nvPr>
            <p:ph type="body" sz="quarter" idx="11" hasCustomPrompt="1"/>
          </p:nvPr>
        </p:nvSpPr>
        <p:spPr>
          <a:xfrm>
            <a:off x="455996" y="3167819"/>
            <a:ext cx="1693247" cy="2803460"/>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1"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7"/>
            <a:ext cx="1693247" cy="895855"/>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58887"/>
            <a:ext cx="1693247" cy="895855"/>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58887"/>
            <a:ext cx="1693247" cy="895855"/>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58887"/>
            <a:ext cx="1693247" cy="895855"/>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1" y="2158887"/>
            <a:ext cx="1693247" cy="895855"/>
          </a:xfrm>
        </p:spPr>
        <p:txBody>
          <a:bodyPr>
            <a:noAutofit/>
          </a:bodyPr>
          <a:lstStyle>
            <a:lvl1pPr marL="0" indent="0">
              <a:buNone/>
              <a:defRPr sz="1961"/>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6"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2"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1"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36812AF9-4D31-A745-A402-C86FDBE1E34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768959180"/>
      </p:ext>
    </p:extLst>
  </p:cSld>
  <p:clrMapOvr>
    <a:masterClrMapping/>
  </p:clrMapOvr>
  <p:transition>
    <p:fade/>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Customer evidence  1">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8" y="1599724"/>
            <a:ext cx="3609417" cy="3099393"/>
          </a:xfrm>
          <a:blipFill>
            <a:blip r:embed="rId2"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Customer evidence 1</a:t>
            </a:r>
          </a:p>
        </p:txBody>
      </p:sp>
      <p:sp>
        <p:nvSpPr>
          <p:cNvPr id="5" name="Text Placeholder 4"/>
          <p:cNvSpPr>
            <a:spLocks noGrp="1"/>
          </p:cNvSpPr>
          <p:nvPr>
            <p:ph type="body" sz="quarter" idx="11" hasCustomPrompt="1"/>
          </p:nvPr>
        </p:nvSpPr>
        <p:spPr>
          <a:xfrm>
            <a:off x="455996" y="4927922"/>
            <a:ext cx="3618381" cy="21300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Quote Segoe UI </a:t>
            </a:r>
            <a:r>
              <a:rPr lang="en-US" b="0" err="1">
                <a:solidFill>
                  <a:schemeClr val="tx2"/>
                </a:solidFill>
                <a:latin typeface="+mj-lt"/>
              </a:rPr>
              <a:t>Semibold</a:t>
            </a:r>
            <a:r>
              <a:rPr lang="en-US" b="0">
                <a:solidFill>
                  <a:schemeClr val="tx2"/>
                </a:solidFill>
                <a:latin typeface="+mj-lt"/>
              </a:rPr>
              <a:t> 14/18</a:t>
            </a:r>
          </a:p>
        </p:txBody>
      </p:sp>
      <p:sp>
        <p:nvSpPr>
          <p:cNvPr id="10" name="Text Placeholder 4"/>
          <p:cNvSpPr>
            <a:spLocks noGrp="1"/>
          </p:cNvSpPr>
          <p:nvPr>
            <p:ph type="body" sz="quarter" idx="13" hasCustomPrompt="1"/>
          </p:nvPr>
        </p:nvSpPr>
        <p:spPr>
          <a:xfrm>
            <a:off x="8144084" y="4927922"/>
            <a:ext cx="3618381" cy="21300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Quote Segoe UI </a:t>
            </a:r>
            <a:r>
              <a:rPr lang="en-US" b="0" err="1">
                <a:solidFill>
                  <a:schemeClr val="tx2"/>
                </a:solidFill>
                <a:latin typeface="+mj-lt"/>
              </a:rPr>
              <a:t>Semibold</a:t>
            </a:r>
            <a:r>
              <a:rPr lang="en-US" b="0">
                <a:solidFill>
                  <a:schemeClr val="tx2"/>
                </a:solidFill>
                <a:latin typeface="+mj-lt"/>
              </a:rPr>
              <a:t> 14/18</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40" y="1599724"/>
            <a:ext cx="3609417" cy="3099393"/>
          </a:xfrm>
          <a:blipFill>
            <a:blip r:embed="rId3"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609417" cy="3099394"/>
          </a:xfrm>
          <a:blipFill>
            <a:blip r:embed="rId4"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2"/>
            <a:ext cx="3618381" cy="21300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Quote Segoe UI </a:t>
            </a:r>
            <a:r>
              <a:rPr lang="en-US" b="0" err="1">
                <a:solidFill>
                  <a:schemeClr val="tx2"/>
                </a:solidFill>
                <a:latin typeface="+mj-lt"/>
              </a:rPr>
              <a:t>Semibold</a:t>
            </a:r>
            <a:r>
              <a:rPr lang="en-US" b="0">
                <a:solidFill>
                  <a:schemeClr val="tx2"/>
                </a:solidFill>
                <a:latin typeface="+mj-lt"/>
              </a:rPr>
              <a:t> 14/18</a:t>
            </a:r>
          </a:p>
        </p:txBody>
      </p:sp>
      <p:sp>
        <p:nvSpPr>
          <p:cNvPr id="12" name="Footer Placeholder 14">
            <a:extLst>
              <a:ext uri="{FF2B5EF4-FFF2-40B4-BE49-F238E27FC236}">
                <a16:creationId xmlns:a16="http://schemas.microsoft.com/office/drawing/2014/main" id="{3BA196F6-CE98-0749-80BA-BFC2481D56EC}"/>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684526569"/>
      </p:ext>
    </p:extLst>
  </p:cSld>
  <p:clrMapOvr>
    <a:masterClrMapping/>
  </p:clrMapOvr>
  <p:transition>
    <p:fade/>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Phas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Phases</a:t>
            </a:r>
          </a:p>
        </p:txBody>
      </p:sp>
      <p:sp>
        <p:nvSpPr>
          <p:cNvPr id="3" name="Footer Placeholder 14">
            <a:extLst>
              <a:ext uri="{FF2B5EF4-FFF2-40B4-BE49-F238E27FC236}">
                <a16:creationId xmlns:a16="http://schemas.microsoft.com/office/drawing/2014/main" id="{8D45A752-E326-4040-8101-D16BB5401623}"/>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
        <p:nvSpPr>
          <p:cNvPr id="4" name="Text Placeholder 4">
            <a:extLst>
              <a:ext uri="{FF2B5EF4-FFF2-40B4-BE49-F238E27FC236}">
                <a16:creationId xmlns:a16="http://schemas.microsoft.com/office/drawing/2014/main" id="{E2A835CF-48AE-4E4D-8B2E-2EA176FBA42F}"/>
              </a:ext>
            </a:extLst>
          </p:cNvPr>
          <p:cNvSpPr txBox="1">
            <a:spLocks/>
          </p:cNvSpPr>
          <p:nvPr userDrawn="1"/>
        </p:nvSpPr>
        <p:spPr>
          <a:xfrm>
            <a:off x="709700" y="2438169"/>
            <a:ext cx="3146618" cy="3414793"/>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372">
                <a:solidFill>
                  <a:srgbClr val="595959"/>
                </a:solidFill>
              </a:rPr>
              <a:t>Paragraph title Segoe Semibold 14</a:t>
            </a:r>
          </a:p>
          <a:p>
            <a:pPr lvl="1"/>
            <a:r>
              <a:rPr lang="en-US" sz="1372"/>
              <a:t>Body copy Segoe Regular 14/18. Cavorest a aut arum quam id eat ape est, qui sincit. Unt faces et labore ium el id et re od utem que nist et ped quia dolore is et lam, vendunt voluptatur. </a:t>
            </a:r>
          </a:p>
          <a:p>
            <a:pPr lvl="1"/>
            <a:r>
              <a:rPr lang="en-US" sz="1372"/>
              <a:t>Body copy Segoe Regular 14/18. Cavorest a aut arum quam id eat ape est, qui sincit. Unt faces et labore ium el id et re od utem que nist et ped quia dolore is et lam, vendunt voluptatur. </a:t>
            </a:r>
          </a:p>
        </p:txBody>
      </p:sp>
      <p:sp>
        <p:nvSpPr>
          <p:cNvPr id="5" name="Text Placeholder 4">
            <a:extLst>
              <a:ext uri="{FF2B5EF4-FFF2-40B4-BE49-F238E27FC236}">
                <a16:creationId xmlns:a16="http://schemas.microsoft.com/office/drawing/2014/main" id="{48555F95-45D4-FD4E-8472-64FCAD33B8C2}"/>
              </a:ext>
            </a:extLst>
          </p:cNvPr>
          <p:cNvSpPr txBox="1">
            <a:spLocks/>
          </p:cNvSpPr>
          <p:nvPr userDrawn="1"/>
        </p:nvSpPr>
        <p:spPr>
          <a:xfrm>
            <a:off x="4554366" y="2438170"/>
            <a:ext cx="3146618" cy="2762067"/>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372">
                <a:solidFill>
                  <a:srgbClr val="595959"/>
                </a:solidFill>
              </a:rPr>
              <a:t>Paragraph title Segoe Semibold 14</a:t>
            </a:r>
          </a:p>
          <a:p>
            <a:pPr lvl="1"/>
            <a:r>
              <a:rPr lang="en-US" sz="1372"/>
              <a:t>Body copy Segoe Regular 14/18. Cavorest a aut arum quam id eat ape est, qui sincit. Unt faces et labore ium el id et re od utem que nist et ped quia dolore is et lam, vendunt voluptatur. </a:t>
            </a:r>
          </a:p>
          <a:p>
            <a:pPr lvl="1"/>
            <a:r>
              <a:rPr lang="en-US" sz="1372"/>
              <a:t>Body copy Segoe Regular 14/18. Cavorest a aut arum quam id eat ape est, qui sincit. Unt faces et labore ium el id et re od utem que nist et ped quia dolore is et lam, vendunt voluptatur. </a:t>
            </a:r>
          </a:p>
        </p:txBody>
      </p:sp>
      <p:sp>
        <p:nvSpPr>
          <p:cNvPr id="6" name="Text Placeholder 4">
            <a:extLst>
              <a:ext uri="{FF2B5EF4-FFF2-40B4-BE49-F238E27FC236}">
                <a16:creationId xmlns:a16="http://schemas.microsoft.com/office/drawing/2014/main" id="{7593D763-DCD2-5041-912D-2252C6A4AF9E}"/>
              </a:ext>
            </a:extLst>
          </p:cNvPr>
          <p:cNvSpPr txBox="1">
            <a:spLocks/>
          </p:cNvSpPr>
          <p:nvPr userDrawn="1"/>
        </p:nvSpPr>
        <p:spPr>
          <a:xfrm>
            <a:off x="8399033" y="2438170"/>
            <a:ext cx="3146618" cy="2762067"/>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372">
                <a:solidFill>
                  <a:srgbClr val="595959"/>
                </a:solidFill>
              </a:rPr>
              <a:t>Paragraph title Segoe Semibold 14</a:t>
            </a:r>
          </a:p>
          <a:p>
            <a:pPr lvl="1"/>
            <a:r>
              <a:rPr lang="en-US" sz="1372"/>
              <a:t>Body copy Segoe Regular 14/18. Cavorest a aut arum quam id eat ape est, qui sincit. Unt faces et labore ium el id et re od utem que nist et ped quia dolore is et lam, vendunt voluptatur. </a:t>
            </a:r>
          </a:p>
          <a:p>
            <a:pPr lvl="1"/>
            <a:r>
              <a:rPr lang="en-US" sz="1372"/>
              <a:t>Body copy Segoe Regular 14/18. Cavorest a aut arum quam id eat ape est, qui sincit. Unt faces et labore ium el id et re od utem que nist et ped quia dolore is et lam, vendunt voluptatur. </a:t>
            </a:r>
          </a:p>
          <a:p>
            <a:pPr lvl="1"/>
            <a:endParaRPr lang="en-US" sz="1372"/>
          </a:p>
        </p:txBody>
      </p:sp>
      <p:sp>
        <p:nvSpPr>
          <p:cNvPr id="7" name="Rectangle 6">
            <a:extLst>
              <a:ext uri="{FF2B5EF4-FFF2-40B4-BE49-F238E27FC236}">
                <a16:creationId xmlns:a16="http://schemas.microsoft.com/office/drawing/2014/main" id="{B4C1534F-C6EF-BD49-9FC5-659D79D7899C}"/>
              </a:ext>
            </a:extLst>
          </p:cNvPr>
          <p:cNvSpPr/>
          <p:nvPr userDrawn="1"/>
        </p:nvSpPr>
        <p:spPr bwMode="auto">
          <a:xfrm>
            <a:off x="455996" y="1885746"/>
            <a:ext cx="3615581" cy="40313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065" fontAlgn="base">
              <a:lnSpc>
                <a:spcPct val="90000"/>
              </a:lnSpc>
              <a:spcBef>
                <a:spcPct val="0"/>
              </a:spcBef>
              <a:spcAft>
                <a:spcPct val="0"/>
              </a:spcAft>
            </a:pPr>
            <a:r>
              <a:rPr lang="en-US" sz="1176">
                <a:solidFill>
                  <a:schemeClr val="bg1"/>
                </a:solidFill>
                <a:latin typeface="+mj-lt"/>
                <a:ea typeface="Segoe UI" pitchFamily="34" charset="0"/>
                <a:cs typeface="Segoe UI" pitchFamily="34" charset="0"/>
              </a:rPr>
              <a:t>PHASE 1</a:t>
            </a:r>
          </a:p>
        </p:txBody>
      </p:sp>
      <p:sp>
        <p:nvSpPr>
          <p:cNvPr id="8" name="Rectangle 7">
            <a:extLst>
              <a:ext uri="{FF2B5EF4-FFF2-40B4-BE49-F238E27FC236}">
                <a16:creationId xmlns:a16="http://schemas.microsoft.com/office/drawing/2014/main" id="{22D5355A-7655-B542-99B3-870AC2C56EEF}"/>
              </a:ext>
            </a:extLst>
          </p:cNvPr>
          <p:cNvSpPr/>
          <p:nvPr userDrawn="1"/>
        </p:nvSpPr>
        <p:spPr bwMode="auto">
          <a:xfrm>
            <a:off x="4288210" y="1880261"/>
            <a:ext cx="3615581" cy="403137"/>
          </a:xfrm>
          <a:prstGeom prst="rect">
            <a:avLst/>
          </a:prstGeom>
          <a:solidFill>
            <a:srgbClr val="5959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065" fontAlgn="base">
              <a:lnSpc>
                <a:spcPct val="90000"/>
              </a:lnSpc>
              <a:spcBef>
                <a:spcPct val="0"/>
              </a:spcBef>
              <a:spcAft>
                <a:spcPct val="0"/>
              </a:spcAft>
            </a:pPr>
            <a:r>
              <a:rPr lang="en-US" sz="1176">
                <a:solidFill>
                  <a:schemeClr val="bg1"/>
                </a:solidFill>
                <a:latin typeface="+mj-lt"/>
                <a:ea typeface="Segoe UI" pitchFamily="34" charset="0"/>
                <a:cs typeface="Segoe UI" pitchFamily="34" charset="0"/>
              </a:rPr>
              <a:t>PHASE 2</a:t>
            </a:r>
          </a:p>
        </p:txBody>
      </p:sp>
      <p:sp>
        <p:nvSpPr>
          <p:cNvPr id="9" name="Rectangle 8">
            <a:extLst>
              <a:ext uri="{FF2B5EF4-FFF2-40B4-BE49-F238E27FC236}">
                <a16:creationId xmlns:a16="http://schemas.microsoft.com/office/drawing/2014/main" id="{574CBAF8-BB54-E443-B7D7-3EE595582EEB}"/>
              </a:ext>
            </a:extLst>
          </p:cNvPr>
          <p:cNvSpPr/>
          <p:nvPr userDrawn="1"/>
        </p:nvSpPr>
        <p:spPr bwMode="auto">
          <a:xfrm>
            <a:off x="8110701" y="1880261"/>
            <a:ext cx="3615581" cy="403137"/>
          </a:xfrm>
          <a:prstGeom prst="rect">
            <a:avLst/>
          </a:prstGeom>
          <a:solidFill>
            <a:srgbClr val="30E5D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065" fontAlgn="base">
              <a:lnSpc>
                <a:spcPct val="90000"/>
              </a:lnSpc>
              <a:spcBef>
                <a:spcPct val="0"/>
              </a:spcBef>
              <a:spcAft>
                <a:spcPct val="0"/>
              </a:spcAft>
            </a:pPr>
            <a:r>
              <a:rPr lang="en-US" sz="1176">
                <a:solidFill>
                  <a:schemeClr val="bg1"/>
                </a:solidFill>
                <a:latin typeface="+mj-lt"/>
                <a:ea typeface="Segoe UI" pitchFamily="34" charset="0"/>
                <a:cs typeface="Segoe UI" pitchFamily="34" charset="0"/>
              </a:rPr>
              <a:t>PHASE 3</a:t>
            </a:r>
          </a:p>
        </p:txBody>
      </p:sp>
    </p:spTree>
    <p:extLst>
      <p:ext uri="{BB962C8B-B14F-4D97-AF65-F5344CB8AC3E}">
        <p14:creationId xmlns:p14="http://schemas.microsoft.com/office/powerpoint/2010/main" val="1646681791"/>
      </p:ext>
    </p:extLst>
  </p:cSld>
  <p:clrMapOvr>
    <a:masterClrMapping/>
  </p:clrMapOvr>
  <p:transition>
    <p:fade/>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accent5"/>
                </a:solidFill>
              </a:defRPr>
            </a:lvl1pPr>
          </a:lstStyle>
          <a:p>
            <a:pPr marL="0" lvl="0">
              <a:lnSpc>
                <a:spcPts val="5490"/>
              </a:lnSpc>
            </a:pPr>
            <a:r>
              <a:rPr lang="en-US"/>
              <a:t>Section title</a:t>
            </a:r>
          </a:p>
        </p:txBody>
      </p:sp>
    </p:spTree>
    <p:extLst>
      <p:ext uri="{BB962C8B-B14F-4D97-AF65-F5344CB8AC3E}">
        <p14:creationId xmlns:p14="http://schemas.microsoft.com/office/powerpoint/2010/main" val="32215197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p:cSld name="Section title 2">
    <p:bg>
      <p:bgPr>
        <a:solidFill>
          <a:srgbClr val="000000"/>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pic>
        <p:nvPicPr>
          <p:cNvPr id="4" name="Graphic 3">
            <a:extLst>
              <a:ext uri="{FF2B5EF4-FFF2-40B4-BE49-F238E27FC236}">
                <a16:creationId xmlns:a16="http://schemas.microsoft.com/office/drawing/2014/main" id="{67BE2958-6017-C74B-A2BC-B9EA62A990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68993" y="-9481068"/>
            <a:ext cx="28362242" cy="16339068"/>
          </a:xfrm>
          <a:prstGeom prst="rect">
            <a:avLst/>
          </a:prstGeom>
        </p:spPr>
      </p:pic>
    </p:spTree>
    <p:extLst>
      <p:ext uri="{BB962C8B-B14F-4D97-AF65-F5344CB8AC3E}">
        <p14:creationId xmlns:p14="http://schemas.microsoft.com/office/powerpoint/2010/main" val="2268191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p:cSld name="Section title 3">
    <p:bg>
      <p:bgPr>
        <a:solidFill>
          <a:srgbClr val="000000"/>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pic>
        <p:nvPicPr>
          <p:cNvPr id="4" name="Graphic 3">
            <a:extLst>
              <a:ext uri="{FF2B5EF4-FFF2-40B4-BE49-F238E27FC236}">
                <a16:creationId xmlns:a16="http://schemas.microsoft.com/office/drawing/2014/main" id="{67BE2958-6017-C74B-A2BC-B9EA62A990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93646" y="-3669652"/>
            <a:ext cx="28362242" cy="16339068"/>
          </a:xfrm>
          <a:prstGeom prst="rect">
            <a:avLst/>
          </a:prstGeom>
        </p:spPr>
      </p:pic>
    </p:spTree>
    <p:extLst>
      <p:ext uri="{BB962C8B-B14F-4D97-AF65-F5344CB8AC3E}">
        <p14:creationId xmlns:p14="http://schemas.microsoft.com/office/powerpoint/2010/main" val="13864769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p:cSld name="Section title 4">
    <p:bg>
      <p:bgPr>
        <a:solidFill>
          <a:srgbClr val="000000"/>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7BE2958-6017-C74B-A2BC-B9EA62A990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24845" y="-7847518"/>
            <a:ext cx="28362242" cy="16339068"/>
          </a:xfrm>
          <a:prstGeom prst="rect">
            <a:avLst/>
          </a:prstGeom>
        </p:spPr>
      </p:pic>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4625241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Images">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63834"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35" name="Picture Placeholder 17"/>
          <p:cNvSpPr>
            <a:spLocks noGrp="1"/>
          </p:cNvSpPr>
          <p:nvPr>
            <p:ph type="pic" sz="quarter" idx="22" hasCustomPrompt="1"/>
          </p:nvPr>
        </p:nvSpPr>
        <p:spPr>
          <a:xfrm>
            <a:off x="4344141" y="1822448"/>
            <a:ext cx="3173968"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6" name="Picture Placeholder 17"/>
          <p:cNvSpPr>
            <a:spLocks noGrp="1"/>
          </p:cNvSpPr>
          <p:nvPr>
            <p:ph type="pic" sz="quarter" idx="23" hasCustomPrompt="1"/>
          </p:nvPr>
        </p:nvSpPr>
        <p:spPr>
          <a:xfrm>
            <a:off x="7586372" y="1822448"/>
            <a:ext cx="2227164"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7" name="Picture Placeholder 17"/>
          <p:cNvSpPr>
            <a:spLocks noGrp="1"/>
          </p:cNvSpPr>
          <p:nvPr>
            <p:ph type="pic" sz="quarter" idx="24" hasCustomPrompt="1"/>
          </p:nvPr>
        </p:nvSpPr>
        <p:spPr>
          <a:xfrm>
            <a:off x="9881798" y="1822448"/>
            <a:ext cx="2677867"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8" name="Picture Placeholder 17"/>
          <p:cNvSpPr>
            <a:spLocks noGrp="1"/>
          </p:cNvSpPr>
          <p:nvPr>
            <p:ph type="pic" sz="quarter" idx="25" hasCustomPrompt="1"/>
          </p:nvPr>
        </p:nvSpPr>
        <p:spPr>
          <a:xfrm>
            <a:off x="4344142" y="3681413"/>
            <a:ext cx="1830126"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9" name="Picture Placeholder 17"/>
          <p:cNvSpPr>
            <a:spLocks noGrp="1"/>
          </p:cNvSpPr>
          <p:nvPr>
            <p:ph type="pic" sz="quarter" idx="26" hasCustomPrompt="1"/>
          </p:nvPr>
        </p:nvSpPr>
        <p:spPr>
          <a:xfrm>
            <a:off x="6246313" y="3681413"/>
            <a:ext cx="3146105"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Picture Placeholder 17"/>
          <p:cNvSpPr>
            <a:spLocks noGrp="1"/>
          </p:cNvSpPr>
          <p:nvPr>
            <p:ph type="pic" sz="quarter" idx="27" hasCustomPrompt="1"/>
          </p:nvPr>
        </p:nvSpPr>
        <p:spPr>
          <a:xfrm>
            <a:off x="9464463" y="3681413"/>
            <a:ext cx="1393451"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1" name="Picture Placeholder 17"/>
          <p:cNvSpPr>
            <a:spLocks noGrp="1"/>
          </p:cNvSpPr>
          <p:nvPr>
            <p:ph type="pic" sz="quarter" idx="28" hasCustomPrompt="1"/>
          </p:nvPr>
        </p:nvSpPr>
        <p:spPr>
          <a:xfrm>
            <a:off x="10929959" y="3681413"/>
            <a:ext cx="1380152"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2"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24"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80675535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15413C-0DE3-5B47-B5C5-B26B9300C7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83"/>
            <a:ext cx="12192000" cy="6849635"/>
          </a:xfrm>
          <a:prstGeom prst="rect">
            <a:avLst/>
          </a:prstGeom>
        </p:spPr>
      </p:pic>
      <p:sp>
        <p:nvSpPr>
          <p:cNvPr id="6" name="Rectangle 5">
            <a:extLst>
              <a:ext uri="{FF2B5EF4-FFF2-40B4-BE49-F238E27FC236}">
                <a16:creationId xmlns:a16="http://schemas.microsoft.com/office/drawing/2014/main" id="{046F46AC-2507-924A-98EE-E38ECEDDE5A3}"/>
              </a:ext>
            </a:extLst>
          </p:cNvPr>
          <p:cNvSpPr/>
          <p:nvPr userDrawn="1"/>
        </p:nvSpPr>
        <p:spPr bwMode="auto">
          <a:xfrm>
            <a:off x="0" y="-4182"/>
            <a:ext cx="12192000" cy="6858000"/>
          </a:xfrm>
          <a:prstGeom prst="rect">
            <a:avLst/>
          </a:prstGeom>
          <a:gradFill>
            <a:gsLst>
              <a:gs pos="0">
                <a:srgbClr val="000000">
                  <a:alpha val="40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itle 35">
            <a:extLst>
              <a:ext uri="{FF2B5EF4-FFF2-40B4-BE49-F238E27FC236}">
                <a16:creationId xmlns:a16="http://schemas.microsoft.com/office/drawing/2014/main" id="{FB3BB66B-500E-9242-90E3-5BFB77E342A7}"/>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5678844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a:blip r:embed="rId2" cstate="print">
              <a:extLst>
                <a:ext uri="{28A0092B-C50C-407E-A947-70E740481C1C}">
                  <a14:useLocalDpi xmlns:a14="http://schemas.microsoft.com/office/drawing/2010/main" val="0"/>
                </a:ext>
              </a:extLst>
            </a:blip>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8"/>
            <a:ext cx="5541959" cy="403137"/>
          </a:xfrm>
        </p:spPr>
        <p:txBody>
          <a:bodyPr wrap="square" lIns="0" tIns="0" rIns="0" bIns="0">
            <a:spAutoFit/>
          </a:bodyPr>
          <a:lstStyle>
            <a:lvl1pPr>
              <a:lnSpc>
                <a:spcPts val="3137"/>
              </a:lnSpc>
              <a:defRPr sz="2745"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4"/>
            <a:ext cx="4822952" cy="2649571"/>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6" y="1922588"/>
            <a:ext cx="4822951" cy="29922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88" indent="0">
              <a:buNone/>
              <a:defRPr/>
            </a:lvl2pPr>
            <a:lvl3pPr marL="448175" indent="0">
              <a:buNone/>
              <a:defRPr/>
            </a:lvl3pPr>
            <a:lvl4pPr marL="672263" indent="0">
              <a:buNone/>
              <a:defRPr/>
            </a:lvl4pPr>
            <a:lvl5pPr marL="896350" indent="0">
              <a:buNone/>
              <a:defRPr/>
            </a:lvl5pPr>
          </a:lstStyle>
          <a:p>
            <a:pPr lvl="0"/>
            <a:r>
              <a:rPr lang="en-US"/>
              <a:t>Subhead Segoe UI Regular 20/24. </a:t>
            </a:r>
          </a:p>
        </p:txBody>
      </p:sp>
      <p:sp>
        <p:nvSpPr>
          <p:cNvPr id="8" name="Footer Placeholder 14">
            <a:extLst>
              <a:ext uri="{FF2B5EF4-FFF2-40B4-BE49-F238E27FC236}">
                <a16:creationId xmlns:a16="http://schemas.microsoft.com/office/drawing/2014/main" id="{B96FA1A4-4F82-0A41-B2BA-606A989072D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018783606"/>
      </p:ext>
    </p:extLst>
  </p:cSld>
  <p:clrMapOvr>
    <a:masterClrMapping/>
  </p:clrMapOvr>
  <p:transition>
    <p:fade/>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58886"/>
            <a:ext cx="3618381" cy="2540231"/>
          </a:xfrm>
          <a:blipFill>
            <a:blip r:embed="rId2"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1" y="2158886"/>
            <a:ext cx="3607487" cy="2540231"/>
          </a:xfrm>
          <a:blipFill>
            <a:blip r:embed="rId3"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58886"/>
            <a:ext cx="3623050" cy="2540231"/>
          </a:xfrm>
          <a:blipFill>
            <a:blip r:embed="rId4"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Photo layout 3</a:t>
            </a:r>
          </a:p>
        </p:txBody>
      </p:sp>
      <p:sp>
        <p:nvSpPr>
          <p:cNvPr id="5" name="Text Placeholder 4"/>
          <p:cNvSpPr>
            <a:spLocks noGrp="1"/>
          </p:cNvSpPr>
          <p:nvPr>
            <p:ph type="body" sz="quarter" idx="11" hasCustomPrompt="1"/>
          </p:nvPr>
        </p:nvSpPr>
        <p:spPr>
          <a:xfrm>
            <a:off x="455996" y="4927923"/>
            <a:ext cx="3618381" cy="1187633"/>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3"/>
            <a:ext cx="3618381" cy="1187633"/>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rgbClr val="008C72"/>
                </a:solidFill>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3"/>
            <a:ext cx="3618381" cy="1187633"/>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rgbClr val="008C72"/>
                </a:solidFill>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4" name="Footer Placeholder 14">
            <a:extLst>
              <a:ext uri="{FF2B5EF4-FFF2-40B4-BE49-F238E27FC236}">
                <a16:creationId xmlns:a16="http://schemas.microsoft.com/office/drawing/2014/main" id="{57635203-BDF2-9A4A-9E34-5C1B452D9932}"/>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705412818"/>
      </p:ext>
    </p:extLst>
  </p:cSld>
  <p:clrMapOvr>
    <a:masterClrMapping/>
  </p:clrMapOvr>
  <p:transition>
    <p:fade/>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Photo layout 4">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51FCA0F-FF01-F144-9355-164E9E72B81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680"/>
          <a:stretch/>
        </p:blipFill>
        <p:spPr>
          <a:xfrm>
            <a:off x="2" y="1"/>
            <a:ext cx="12191999" cy="6904695"/>
          </a:xfrm>
          <a:prstGeom prst="rect">
            <a:avLst/>
          </a:prstGeom>
        </p:spPr>
      </p:pic>
      <p:sp>
        <p:nvSpPr>
          <p:cNvPr id="16" name="Rectangle 15">
            <a:extLst>
              <a:ext uri="{FF2B5EF4-FFF2-40B4-BE49-F238E27FC236}">
                <a16:creationId xmlns:a16="http://schemas.microsoft.com/office/drawing/2014/main" id="{C4416207-372D-444F-83EF-DC45736ED1BE}"/>
              </a:ext>
            </a:extLst>
          </p:cNvPr>
          <p:cNvSpPr/>
          <p:nvPr userDrawn="1"/>
        </p:nvSpPr>
        <p:spPr bwMode="auto">
          <a:xfrm>
            <a:off x="0" y="0"/>
            <a:ext cx="12192000" cy="6858000"/>
          </a:xfrm>
          <a:prstGeom prst="rect">
            <a:avLst/>
          </a:prstGeom>
          <a:gradFill>
            <a:gsLst>
              <a:gs pos="0">
                <a:srgbClr val="000000">
                  <a:alpha val="40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Title 2">
            <a:extLst>
              <a:ext uri="{FF2B5EF4-FFF2-40B4-BE49-F238E27FC236}">
                <a16:creationId xmlns:a16="http://schemas.microsoft.com/office/drawing/2014/main" id="{BF21B0A3-E098-B149-B6E7-6480C3EA65B8}"/>
              </a:ext>
            </a:extLst>
          </p:cNvPr>
          <p:cNvSpPr txBox="1">
            <a:spLocks/>
          </p:cNvSpPr>
          <p:nvPr userDrawn="1"/>
        </p:nvSpPr>
        <p:spPr>
          <a:xfrm>
            <a:off x="455996" y="620429"/>
            <a:ext cx="11306469" cy="397545"/>
          </a:xfrm>
          <a:prstGeom prst="rect">
            <a:avLst/>
          </a:prstGeom>
        </p:spPr>
        <p:txBody>
          <a:bodyPr vert="horz" wrap="square" lIns="0" tIns="0" rIns="0" bIns="0" rtlCol="0" anchor="t">
            <a:spAutoFit/>
          </a:bodyPr>
          <a:lstStyle>
            <a:lvl1pPr algn="l" defTabSz="932742" rtl="0" eaLnBrk="1" latinLnBrk="0" hangingPunct="1">
              <a:lnSpc>
                <a:spcPts val="32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marL="0" marR="0" lvl="0" indent="0" algn="l" defTabSz="914330" rtl="0" eaLnBrk="1" fontAlgn="auto" latinLnBrk="0" hangingPunct="1">
              <a:lnSpc>
                <a:spcPts val="3137"/>
              </a:lnSpc>
              <a:spcBef>
                <a:spcPct val="0"/>
              </a:spcBef>
              <a:spcAft>
                <a:spcPts val="0"/>
              </a:spcAft>
              <a:buClrTx/>
              <a:buSzTx/>
              <a:buFontTx/>
              <a:buNone/>
              <a:tabLst/>
              <a:defRPr/>
            </a:pPr>
            <a:r>
              <a:rPr lang="en-US" sz="2745">
                <a:solidFill>
                  <a:schemeClr val="bg1"/>
                </a:solidFill>
                <a:latin typeface="Segoe UI Semibold"/>
              </a:rPr>
              <a:t>Photo layout 4</a:t>
            </a:r>
            <a:r>
              <a:rPr kumimoji="0" lang="en-US" sz="2745" b="0" i="0" u="none" strike="noStrike" kern="1200" cap="none" spc="-49" normalizeH="0" baseline="0" noProof="0">
                <a:ln w="3175">
                  <a:noFill/>
                </a:ln>
                <a:solidFill>
                  <a:schemeClr val="bg1"/>
                </a:solidFill>
                <a:effectLst/>
                <a:uLnTx/>
                <a:uFillTx/>
                <a:latin typeface="Segoe UI Semibold"/>
                <a:ea typeface="+mn-ea"/>
                <a:cs typeface="Segoe UI" pitchFamily="34" charset="0"/>
              </a:rPr>
              <a:t>: Quote/blurb and full-bleed image</a:t>
            </a:r>
          </a:p>
        </p:txBody>
      </p:sp>
      <p:sp>
        <p:nvSpPr>
          <p:cNvPr id="18" name="Title 6">
            <a:extLst>
              <a:ext uri="{FF2B5EF4-FFF2-40B4-BE49-F238E27FC236}">
                <a16:creationId xmlns:a16="http://schemas.microsoft.com/office/drawing/2014/main" id="{6438CF78-0F05-6C4D-AF74-BA982569438E}"/>
              </a:ext>
            </a:extLst>
          </p:cNvPr>
          <p:cNvSpPr txBox="1">
            <a:spLocks/>
          </p:cNvSpPr>
          <p:nvPr userDrawn="1"/>
        </p:nvSpPr>
        <p:spPr>
          <a:xfrm>
            <a:off x="406790" y="3029996"/>
            <a:ext cx="6397324" cy="1793104"/>
          </a:xfrm>
          <a:prstGeom prst="rect">
            <a:avLst/>
          </a:prstGeom>
          <a:noFill/>
        </p:spPr>
        <p:txBody>
          <a:bodyPr vert="horz" wrap="square" lIns="0" tIns="0" rIns="0" bIns="0" rtlCol="0" anchor="t" anchorCtr="0">
            <a:noAutofit/>
          </a:bodyPr>
          <a:lstStyle>
            <a:lvl1pPr algn="l" defTabSz="932742" rtl="0" eaLnBrk="1" latinLnBrk="0" hangingPunct="1">
              <a:lnSpc>
                <a:spcPct val="90000"/>
              </a:lnSpc>
              <a:spcBef>
                <a:spcPct val="0"/>
              </a:spcBef>
              <a:buNone/>
              <a:defRPr lang="en-US" sz="4800" b="0" kern="1200" cap="none" spc="-50" baseline="0" dirty="0">
                <a:ln w="3175">
                  <a:noFill/>
                </a:ln>
                <a:solidFill>
                  <a:schemeClr val="tx2"/>
                </a:solidFill>
                <a:effectLst/>
                <a:latin typeface="+mj-lt"/>
                <a:ea typeface="+mn-ea"/>
                <a:cs typeface="Segoe UI" pitchFamily="34" charset="0"/>
              </a:defRPr>
            </a:lvl1pPr>
          </a:lstStyle>
          <a:p>
            <a:r>
              <a:rPr lang="en-US" sz="4705">
                <a:solidFill>
                  <a:schemeClr val="bg1"/>
                </a:solidFill>
              </a:rPr>
              <a:t>Insert quote or </a:t>
            </a:r>
          </a:p>
          <a:p>
            <a:r>
              <a:rPr lang="en-US" sz="4705">
                <a:solidFill>
                  <a:schemeClr val="bg1"/>
                </a:solidFill>
              </a:rPr>
              <a:t>blurb here</a:t>
            </a:r>
          </a:p>
        </p:txBody>
      </p:sp>
      <p:sp>
        <p:nvSpPr>
          <p:cNvPr id="19" name="Footer Placeholder 14">
            <a:extLst>
              <a:ext uri="{FF2B5EF4-FFF2-40B4-BE49-F238E27FC236}">
                <a16:creationId xmlns:a16="http://schemas.microsoft.com/office/drawing/2014/main" id="{ADC7F31A-F2D4-C245-A773-8A3CBA2894D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bg1"/>
                </a:solidFill>
              </a:defRPr>
            </a:lvl1pPr>
          </a:lstStyle>
          <a:p>
            <a:r>
              <a:rPr lang="en-US"/>
              <a:t>© Microsoft Corporation                                                                                  								</a:t>
            </a:r>
          </a:p>
        </p:txBody>
      </p:sp>
    </p:spTree>
    <p:extLst>
      <p:ext uri="{BB962C8B-B14F-4D97-AF65-F5344CB8AC3E}">
        <p14:creationId xmlns:p14="http://schemas.microsoft.com/office/powerpoint/2010/main" val="3405798125"/>
      </p:ext>
    </p:extLst>
  </p:cSld>
  <p:clrMapOvr>
    <a:masterClrMapping/>
  </p:clrMapOvr>
  <p:transition>
    <p:fade/>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444775" y="418151"/>
            <a:ext cx="7747227" cy="6439851"/>
          </a:xfrm>
          <a:prstGeom prst="rect">
            <a:avLst/>
          </a:prstGeom>
        </p:spPr>
      </p:pic>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922802"/>
            <a:ext cx="4758211" cy="603538"/>
          </a:xfrm>
        </p:spPr>
        <p:txBody>
          <a:bodyPr wrap="square" lIns="0" tIns="0" rIns="0" bIns="0">
            <a:spAutoFit/>
          </a:bodyPr>
          <a:lstStyle>
            <a:lvl1pPr marL="0" indent="0">
              <a:lnSpc>
                <a:spcPts val="2353"/>
              </a:lnSpc>
              <a:buNone/>
              <a:defRPr sz="1961" b="0" i="0">
                <a:solidFill>
                  <a:schemeClr val="tx2"/>
                </a:solidFill>
                <a:latin typeface="+mn-lt"/>
              </a:defRPr>
            </a:lvl1pPr>
            <a:lvl2pPr marL="224088" indent="0">
              <a:buNone/>
              <a:defRPr/>
            </a:lvl2pPr>
            <a:lvl3pPr marL="448175" indent="0">
              <a:buNone/>
              <a:defRPr/>
            </a:lvl3pPr>
            <a:lvl4pPr marL="672263" indent="0">
              <a:buNone/>
              <a:defRPr/>
            </a:lvl4pPr>
            <a:lvl5pPr marL="896350" indent="0">
              <a:buNone/>
              <a:defRPr/>
            </a:lvl5pPr>
          </a:lstStyle>
          <a:p>
            <a:pPr lvl="0"/>
            <a:r>
              <a:rPr lang="pt-BR" err="1"/>
              <a:t>Large</a:t>
            </a:r>
            <a:r>
              <a:rPr lang="pt-BR"/>
              <a:t> </a:t>
            </a:r>
            <a:r>
              <a:rPr lang="pt-BR" err="1"/>
              <a:t>subhead</a:t>
            </a:r>
            <a:r>
              <a:rPr lang="pt-BR"/>
              <a:t> Segoe UI Regular 20/24. Em </a:t>
            </a:r>
            <a:r>
              <a:rPr lang="pt-BR" err="1"/>
              <a:t>volor</a:t>
            </a:r>
            <a:r>
              <a:rPr lang="pt-BR"/>
              <a:t> </a:t>
            </a:r>
            <a:r>
              <a:rPr lang="pt-BR" err="1"/>
              <a:t>resequaectur</a:t>
            </a:r>
            <a:r>
              <a:rPr lang="pt-BR"/>
              <a:t>.</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110" indent="-280110">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75" indent="0">
              <a:buNone/>
              <a:defRPr/>
            </a:lvl3pPr>
            <a:lvl4pPr marL="672263" indent="0">
              <a:buNone/>
              <a:defRPr/>
            </a:lvl4pPr>
            <a:lvl5pPr marL="89635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8" name="Footer Placeholder 14">
            <a:extLst>
              <a:ext uri="{FF2B5EF4-FFF2-40B4-BE49-F238E27FC236}">
                <a16:creationId xmlns:a16="http://schemas.microsoft.com/office/drawing/2014/main" id="{EEB193F0-C1C4-1A49-A609-18DAD119952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072072199"/>
      </p:ext>
    </p:extLst>
  </p:cSld>
  <p:clrMapOvr>
    <a:masterClrMapping/>
  </p:clrMapOvr>
  <p:transition>
    <p:fade/>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444775" y="418151"/>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9"/>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8" y="2000739"/>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10" name="Footer Placeholder 14">
            <a:extLst>
              <a:ext uri="{FF2B5EF4-FFF2-40B4-BE49-F238E27FC236}">
                <a16:creationId xmlns:a16="http://schemas.microsoft.com/office/drawing/2014/main" id="{0AB920A4-88B0-BD4E-8436-BBD6A06E156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793480951"/>
      </p:ext>
    </p:extLst>
  </p:cSld>
  <p:clrMapOvr>
    <a:masterClrMapping/>
  </p:clrMapOvr>
  <p:transition>
    <p:fade/>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84249" y="486948"/>
            <a:ext cx="10869930" cy="6371053"/>
          </a:xfrm>
          <a:prstGeom prst="rect">
            <a:avLst/>
          </a:prstGeom>
        </p:spPr>
      </p:pic>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7" y="3488255"/>
            <a:ext cx="7678751" cy="546753"/>
          </a:xfrm>
        </p:spPr>
        <p:txBody>
          <a:bodyPr anchor="ctr" anchorCtr="0"/>
          <a:lstStyle>
            <a:lvl1pPr algn="ctr">
              <a:defRPr/>
            </a:lvl1pPr>
          </a:lstStyle>
          <a:p>
            <a:r>
              <a:rPr lang="en-US"/>
              <a:t>Click icon to add picture</a:t>
            </a:r>
          </a:p>
        </p:txBody>
      </p:sp>
      <p:sp>
        <p:nvSpPr>
          <p:cNvPr id="6" name="Footer Placeholder 14">
            <a:extLst>
              <a:ext uri="{FF2B5EF4-FFF2-40B4-BE49-F238E27FC236}">
                <a16:creationId xmlns:a16="http://schemas.microsoft.com/office/drawing/2014/main" id="{AD1D6A16-BD47-4247-B8B6-F66FA32C3F14}"/>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840205847"/>
      </p:ext>
    </p:extLst>
  </p:cSld>
  <p:clrMapOvr>
    <a:masterClrMapping/>
  </p:clrMapOvr>
  <p:transition>
    <p:fade/>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195078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55993" y="5857162"/>
            <a:ext cx="3618381" cy="301770"/>
          </a:xfrm>
        </p:spPr>
        <p:txBody>
          <a:bodyPr lIns="0" tIns="0" rIns="0" bIns="0"/>
          <a:lstStyle>
            <a:lvl1pPr marL="0" indent="0">
              <a:lnSpc>
                <a:spcPts val="1176"/>
              </a:lnSpc>
              <a:spcBef>
                <a:spcPts val="882"/>
              </a:spcBef>
              <a:buFont typeface="Arial" panose="020B0604020202020204" pitchFamily="34" charset="0"/>
              <a:buNone/>
              <a:defRPr sz="980" b="0" i="0" spc="0">
                <a:solidFill>
                  <a:schemeClr val="tx1"/>
                </a:solidFill>
                <a:latin typeface="+mn-lt"/>
              </a:defRPr>
            </a:lvl1pPr>
            <a:lvl2pPr marL="0" marR="0" indent="0" algn="l" defTabSz="914330"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75" indent="0">
              <a:buNone/>
              <a:defRPr/>
            </a:lvl3pPr>
            <a:lvl4pPr marL="672263" indent="0">
              <a:buNone/>
              <a:defRPr/>
            </a:lvl4pPr>
            <a:lvl5pPr marL="89635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2" y="5857163"/>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195078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1950780"/>
            <a:ext cx="3623051" cy="3534843"/>
          </a:xfrm>
        </p:spPr>
        <p:txBody>
          <a:bodyPr anchor="ctr">
            <a:noAutofit/>
          </a:bodyPr>
          <a:lstStyle>
            <a:lvl1pPr marL="0" indent="0" algn="ctr">
              <a:buNone/>
              <a:defRPr sz="2353"/>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3"/>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3" name="Footer Placeholder 14">
            <a:extLst>
              <a:ext uri="{FF2B5EF4-FFF2-40B4-BE49-F238E27FC236}">
                <a16:creationId xmlns:a16="http://schemas.microsoft.com/office/drawing/2014/main" id="{434A88B2-D591-0F4F-B8B4-AC4AE2BA638C}"/>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455089637"/>
      </p:ext>
    </p:extLst>
  </p:cSld>
  <p:clrMapOvr>
    <a:masterClrMapping/>
  </p:clrMapOvr>
  <p:transition>
    <p:fade/>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6" y="3924853"/>
            <a:ext cx="11306469" cy="546753"/>
          </a:xfrm>
        </p:spPr>
        <p:txBody>
          <a:bodyPr anchor="ctr" anchorCtr="0"/>
          <a:lstStyle>
            <a:lvl1pPr algn="ctr">
              <a:defRPr/>
            </a:lvl1pPr>
          </a:lstStyle>
          <a:p>
            <a:r>
              <a:rPr lang="en-US"/>
              <a:t>Click icon to add table</a:t>
            </a:r>
          </a:p>
        </p:txBody>
      </p:sp>
      <p:sp>
        <p:nvSpPr>
          <p:cNvPr id="6" name="Footer Placeholder 14">
            <a:extLst>
              <a:ext uri="{FF2B5EF4-FFF2-40B4-BE49-F238E27FC236}">
                <a16:creationId xmlns:a16="http://schemas.microsoft.com/office/drawing/2014/main" id="{9003603D-C77A-B249-A8BA-82DDB1BAA8D9}"/>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018699704"/>
      </p:ext>
    </p:extLst>
  </p:cSld>
  <p:clrMapOvr>
    <a:masterClrMapping/>
  </p:clrMapOvr>
  <p:transition>
    <p:fade/>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Quote_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0667DE5-2A11-CE47-B6DA-2E1C0E6B523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4194" y="-7373383"/>
            <a:ext cx="28362242" cy="16339068"/>
          </a:xfrm>
          <a:prstGeom prst="rect">
            <a:avLst/>
          </a:prstGeom>
        </p:spPr>
      </p:pic>
      <p:sp>
        <p:nvSpPr>
          <p:cNvPr id="6" name="Footer Placeholder 14">
            <a:extLst>
              <a:ext uri="{FF2B5EF4-FFF2-40B4-BE49-F238E27FC236}">
                <a16:creationId xmlns:a16="http://schemas.microsoft.com/office/drawing/2014/main" id="{8150EE78-EACB-9341-A5BB-A97F8F6B8C6D}"/>
              </a:ext>
            </a:extLst>
          </p:cNvPr>
          <p:cNvSpPr>
            <a:spLocks noGrp="1"/>
          </p:cNvSpPr>
          <p:nvPr>
            <p:ph type="ftr" sz="quarter" idx="3"/>
          </p:nvPr>
        </p:nvSpPr>
        <p:spPr>
          <a:xfrm>
            <a:off x="361838" y="6450196"/>
            <a:ext cx="10668060" cy="105619"/>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
        <p:nvSpPr>
          <p:cNvPr id="9" name="Text Placeholder 5">
            <a:extLst>
              <a:ext uri="{FF2B5EF4-FFF2-40B4-BE49-F238E27FC236}">
                <a16:creationId xmlns:a16="http://schemas.microsoft.com/office/drawing/2014/main" id="{A6D898FA-09AF-A249-9918-D95A9AC0F9F1}"/>
              </a:ext>
            </a:extLst>
          </p:cNvPr>
          <p:cNvSpPr>
            <a:spLocks noGrp="1"/>
          </p:cNvSpPr>
          <p:nvPr>
            <p:ph type="body" sz="quarter" idx="10" hasCustomPrompt="1"/>
          </p:nvPr>
        </p:nvSpPr>
        <p:spPr>
          <a:xfrm>
            <a:off x="2082321" y="1581420"/>
            <a:ext cx="7712989" cy="3802291"/>
          </a:xfrm>
        </p:spPr>
        <p:txBody>
          <a:bodyPr/>
          <a:lstStyle>
            <a:lvl1pPr>
              <a:defRPr sz="3921">
                <a:solidFill>
                  <a:schemeClr val="tx2"/>
                </a:solidFill>
                <a:latin typeface="+mj-lt"/>
              </a:defRPr>
            </a:lvl1pPr>
            <a:lvl2pPr>
              <a:defRPr sz="3921">
                <a:solidFill>
                  <a:schemeClr val="accent5"/>
                </a:solidFill>
                <a:latin typeface="+mj-lt"/>
              </a:defRPr>
            </a:lvl2pPr>
            <a:lvl3pPr>
              <a:defRPr sz="3921">
                <a:solidFill>
                  <a:schemeClr val="accent5"/>
                </a:solidFill>
                <a:latin typeface="+mj-lt"/>
              </a:defRPr>
            </a:lvl3pPr>
            <a:lvl4pPr>
              <a:defRPr sz="3921">
                <a:solidFill>
                  <a:schemeClr val="accent5"/>
                </a:solidFill>
                <a:latin typeface="+mj-lt"/>
              </a:defRPr>
            </a:lvl4pPr>
            <a:lvl5pPr>
              <a:defRPr sz="3921">
                <a:solidFill>
                  <a:schemeClr val="accent5"/>
                </a:solidFill>
                <a:latin typeface="+mj-lt"/>
              </a:defRPr>
            </a:lvl5pPr>
          </a:lstStyle>
          <a:p>
            <a:pPr lvl="0"/>
            <a:r>
              <a:rPr lang="en-US"/>
              <a:t>Highlight point in Segoe UI </a:t>
            </a:r>
            <a:r>
              <a:rPr lang="en-US" err="1"/>
              <a:t>Semibold</a:t>
            </a:r>
            <a:r>
              <a:rPr lang="en-US"/>
              <a:t> 30/40 </a:t>
            </a:r>
            <a:r>
              <a:rPr lang="en-US" err="1"/>
              <a:t>Boribus</a:t>
            </a:r>
            <a:r>
              <a:rPr lang="en-US"/>
              <a:t> </a:t>
            </a:r>
            <a:r>
              <a:rPr lang="en-US" err="1"/>
              <a:t>sinctus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omniumus</a:t>
            </a:r>
            <a:r>
              <a:rPr lang="en-US"/>
              <a:t>, sunt </a:t>
            </a:r>
            <a:r>
              <a:rPr lang="en-US" err="1"/>
              <a:t>fuga</a:t>
            </a:r>
            <a:r>
              <a:rPr lang="en-US"/>
              <a:t>.</a:t>
            </a:r>
          </a:p>
        </p:txBody>
      </p:sp>
    </p:spTree>
    <p:extLst>
      <p:ext uri="{BB962C8B-B14F-4D97-AF65-F5344CB8AC3E}">
        <p14:creationId xmlns:p14="http://schemas.microsoft.com/office/powerpoint/2010/main" val="186980713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63834"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25" name="Picture Placeholder 17"/>
          <p:cNvSpPr>
            <a:spLocks noGrp="1"/>
          </p:cNvSpPr>
          <p:nvPr>
            <p:ph type="pic" sz="quarter" idx="22" hasCustomPrompt="1"/>
          </p:nvPr>
        </p:nvSpPr>
        <p:spPr>
          <a:xfrm>
            <a:off x="4381065" y="1739831"/>
            <a:ext cx="6982247" cy="3927514"/>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2"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3"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411161953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Customer Journey 1">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536F87B-C6E0-46E6-B809-77453A320C50}"/>
              </a:ext>
            </a:extLst>
          </p:cNvPr>
          <p:cNvSpPr/>
          <p:nvPr userDrawn="1"/>
        </p:nvSpPr>
        <p:spPr bwMode="auto">
          <a:xfrm>
            <a:off x="9700608" y="137195"/>
            <a:ext cx="1795543" cy="1052670"/>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32" name="TextBox 31">
            <a:extLst>
              <a:ext uri="{FF2B5EF4-FFF2-40B4-BE49-F238E27FC236}">
                <a16:creationId xmlns:a16="http://schemas.microsoft.com/office/drawing/2014/main" id="{562D8918-B8EC-4C16-A6F4-928E7A3C5AC2}"/>
              </a:ext>
            </a:extLst>
          </p:cNvPr>
          <p:cNvSpPr txBox="1"/>
          <p:nvPr userDrawn="1"/>
        </p:nvSpPr>
        <p:spPr>
          <a:xfrm>
            <a:off x="9705470" y="133965"/>
            <a:ext cx="2294080" cy="425400"/>
          </a:xfrm>
          <a:prstGeom prst="rect">
            <a:avLst/>
          </a:prstGeom>
          <a:noFill/>
        </p:spPr>
        <p:txBody>
          <a:bodyPr wrap="square" lIns="179285" tIns="143428" rIns="179285" bIns="143428" rtlCol="0">
            <a:spAutoFit/>
          </a:bodyPr>
          <a:lstStyle/>
          <a:p>
            <a:pPr>
              <a:lnSpc>
                <a:spcPct val="90000"/>
              </a:lnSpc>
              <a:spcAft>
                <a:spcPts val="588"/>
              </a:spcAft>
            </a:pPr>
            <a:r>
              <a:rPr lang="en-US" sz="980" b="1">
                <a:solidFill>
                  <a:srgbClr val="000000"/>
                </a:solidFill>
                <a:latin typeface="+mj-lt"/>
              </a:rPr>
              <a:t>Key</a:t>
            </a:r>
          </a:p>
        </p:txBody>
      </p:sp>
      <p:sp>
        <p:nvSpPr>
          <p:cNvPr id="2" name="Title 1"/>
          <p:cNvSpPr>
            <a:spLocks noGrp="1"/>
          </p:cNvSpPr>
          <p:nvPr>
            <p:ph type="title" hasCustomPrompt="1"/>
          </p:nvPr>
        </p:nvSpPr>
        <p:spPr>
          <a:xfrm>
            <a:off x="455996" y="620428"/>
            <a:ext cx="3896437" cy="403137"/>
          </a:xfrm>
        </p:spPr>
        <p:txBody>
          <a:bodyPr wrap="square" lIns="0" tIns="0" rIns="0" bIns="0">
            <a:spAutoFit/>
          </a:bodyPr>
          <a:lstStyle>
            <a:lvl1pPr>
              <a:lnSpc>
                <a:spcPts val="3137"/>
              </a:lnSpc>
              <a:defRPr sz="2745">
                <a:solidFill>
                  <a:schemeClr val="tx1"/>
                </a:solidFill>
              </a:defRPr>
            </a:lvl1pPr>
          </a:lstStyle>
          <a:p>
            <a:r>
              <a:rPr lang="en-US"/>
              <a:t>Customer Journey 1</a:t>
            </a:r>
          </a:p>
        </p:txBody>
      </p:sp>
      <p:cxnSp>
        <p:nvCxnSpPr>
          <p:cNvPr id="6" name="Straight Connector 5">
            <a:extLst>
              <a:ext uri="{FF2B5EF4-FFF2-40B4-BE49-F238E27FC236}">
                <a16:creationId xmlns:a16="http://schemas.microsoft.com/office/drawing/2014/main" id="{C122F1E6-3159-41E3-9E6E-E666F6B2191C}"/>
              </a:ext>
            </a:extLst>
          </p:cNvPr>
          <p:cNvCxnSpPr>
            <a:cxnSpLocks/>
          </p:cNvCxnSpPr>
          <p:nvPr userDrawn="1"/>
        </p:nvCxnSpPr>
        <p:spPr>
          <a:xfrm>
            <a:off x="1999717" y="1826108"/>
            <a:ext cx="10176472" cy="0"/>
          </a:xfrm>
          <a:prstGeom prst="line">
            <a:avLst/>
          </a:prstGeom>
          <a:ln w="6350">
            <a:solidFill>
              <a:schemeClr val="accent3">
                <a:lumMod val="50000"/>
                <a:lumOff val="50000"/>
                <a:alpha val="38000"/>
              </a:schemeClr>
            </a:solidFill>
          </a:ln>
          <a:effectLst/>
        </p:spPr>
        <p:style>
          <a:lnRef idx="2">
            <a:schemeClr val="accent1"/>
          </a:lnRef>
          <a:fillRef idx="0">
            <a:schemeClr val="accent1"/>
          </a:fillRef>
          <a:effectRef idx="1">
            <a:schemeClr val="accent1"/>
          </a:effectRef>
          <a:fontRef idx="minor">
            <a:schemeClr val="tx1"/>
          </a:fontRef>
        </p:style>
      </p:cxnSp>
      <p:grpSp>
        <p:nvGrpSpPr>
          <p:cNvPr id="169" name="Group 168">
            <a:extLst>
              <a:ext uri="{FF2B5EF4-FFF2-40B4-BE49-F238E27FC236}">
                <a16:creationId xmlns:a16="http://schemas.microsoft.com/office/drawing/2014/main" id="{4D6A3FF2-5DB4-41C3-87AD-1A1823DD63A3}"/>
              </a:ext>
            </a:extLst>
          </p:cNvPr>
          <p:cNvGrpSpPr/>
          <p:nvPr userDrawn="1"/>
        </p:nvGrpSpPr>
        <p:grpSpPr>
          <a:xfrm>
            <a:off x="2376195" y="1692214"/>
            <a:ext cx="1882408" cy="244981"/>
            <a:chOff x="2606863" y="1725898"/>
            <a:chExt cx="1920154" cy="249857"/>
          </a:xfrm>
        </p:grpSpPr>
        <p:sp>
          <p:nvSpPr>
            <p:cNvPr id="13" name="Isosceles Triangle 12">
              <a:extLst>
                <a:ext uri="{FF2B5EF4-FFF2-40B4-BE49-F238E27FC236}">
                  <a16:creationId xmlns:a16="http://schemas.microsoft.com/office/drawing/2014/main" id="{320FDC1C-5B02-45C3-813A-D399AD8DC998}"/>
                </a:ext>
              </a:extLst>
            </p:cNvPr>
            <p:cNvSpPr/>
            <p:nvPr/>
          </p:nvSpPr>
          <p:spPr bwMode="auto">
            <a:xfrm rot="5400000">
              <a:off x="4409031"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2" name="TextBox 11">
              <a:extLst>
                <a:ext uri="{FF2B5EF4-FFF2-40B4-BE49-F238E27FC236}">
                  <a16:creationId xmlns:a16="http://schemas.microsoft.com/office/drawing/2014/main" id="{71511458-2A9E-4A7A-845D-EB15D4AC0DC7}"/>
                </a:ext>
              </a:extLst>
            </p:cNvPr>
            <p:cNvSpPr txBox="1"/>
            <p:nvPr/>
          </p:nvSpPr>
          <p:spPr>
            <a:xfrm>
              <a:off x="2606863" y="1725898"/>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Expressed Interest</a:t>
              </a:r>
            </a:p>
          </p:txBody>
        </p:sp>
      </p:grpSp>
      <p:grpSp>
        <p:nvGrpSpPr>
          <p:cNvPr id="168" name="Group 167">
            <a:extLst>
              <a:ext uri="{FF2B5EF4-FFF2-40B4-BE49-F238E27FC236}">
                <a16:creationId xmlns:a16="http://schemas.microsoft.com/office/drawing/2014/main" id="{FF4FE381-03DC-45A8-A518-E109158872B0}"/>
              </a:ext>
            </a:extLst>
          </p:cNvPr>
          <p:cNvGrpSpPr/>
          <p:nvPr userDrawn="1"/>
        </p:nvGrpSpPr>
        <p:grpSpPr>
          <a:xfrm>
            <a:off x="4828847" y="1692216"/>
            <a:ext cx="1867105" cy="244981"/>
            <a:chOff x="5073372" y="1725899"/>
            <a:chExt cx="1904544" cy="249857"/>
          </a:xfrm>
        </p:grpSpPr>
        <p:sp>
          <p:nvSpPr>
            <p:cNvPr id="16" name="Isosceles Triangle 15">
              <a:extLst>
                <a:ext uri="{FF2B5EF4-FFF2-40B4-BE49-F238E27FC236}">
                  <a16:creationId xmlns:a16="http://schemas.microsoft.com/office/drawing/2014/main" id="{C78A29B4-0814-4E45-B80A-2808325C7EE7}"/>
                </a:ext>
              </a:extLst>
            </p:cNvPr>
            <p:cNvSpPr/>
            <p:nvPr/>
          </p:nvSpPr>
          <p:spPr bwMode="auto">
            <a:xfrm rot="5400000">
              <a:off x="6859930"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a:extLst>
                <a:ext uri="{FF2B5EF4-FFF2-40B4-BE49-F238E27FC236}">
                  <a16:creationId xmlns:a16="http://schemas.microsoft.com/office/drawing/2014/main" id="{307E8EA1-8539-4F38-911B-5CCF47CEE6FB}"/>
                </a:ext>
              </a:extLst>
            </p:cNvPr>
            <p:cNvSpPr txBox="1"/>
            <p:nvPr/>
          </p:nvSpPr>
          <p:spPr>
            <a:xfrm>
              <a:off x="5073372" y="1725899"/>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Test &amp; POC</a:t>
              </a:r>
            </a:p>
          </p:txBody>
        </p:sp>
      </p:grpSp>
      <p:grpSp>
        <p:nvGrpSpPr>
          <p:cNvPr id="167" name="Group 166">
            <a:extLst>
              <a:ext uri="{FF2B5EF4-FFF2-40B4-BE49-F238E27FC236}">
                <a16:creationId xmlns:a16="http://schemas.microsoft.com/office/drawing/2014/main" id="{A7BC66CE-A9A8-49B8-BBBF-BB80FAE07569}"/>
              </a:ext>
            </a:extLst>
          </p:cNvPr>
          <p:cNvGrpSpPr/>
          <p:nvPr userDrawn="1"/>
        </p:nvGrpSpPr>
        <p:grpSpPr>
          <a:xfrm>
            <a:off x="7297810" y="1692216"/>
            <a:ext cx="1876594" cy="244981"/>
            <a:chOff x="7515446" y="1725899"/>
            <a:chExt cx="1914224" cy="249857"/>
          </a:xfrm>
        </p:grpSpPr>
        <p:sp>
          <p:nvSpPr>
            <p:cNvPr id="19" name="Isosceles Triangle 18">
              <a:extLst>
                <a:ext uri="{FF2B5EF4-FFF2-40B4-BE49-F238E27FC236}">
                  <a16:creationId xmlns:a16="http://schemas.microsoft.com/office/drawing/2014/main" id="{27D9E95B-7C59-4093-A857-6B209A153017}"/>
                </a:ext>
              </a:extLst>
            </p:cNvPr>
            <p:cNvSpPr/>
            <p:nvPr/>
          </p:nvSpPr>
          <p:spPr bwMode="auto">
            <a:xfrm rot="5400000">
              <a:off x="9311684"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8" name="TextBox 17">
              <a:extLst>
                <a:ext uri="{FF2B5EF4-FFF2-40B4-BE49-F238E27FC236}">
                  <a16:creationId xmlns:a16="http://schemas.microsoft.com/office/drawing/2014/main" id="{44475DBA-BAF9-4F42-8AC2-E7AAD44B3D87}"/>
                </a:ext>
              </a:extLst>
            </p:cNvPr>
            <p:cNvSpPr txBox="1"/>
            <p:nvPr/>
          </p:nvSpPr>
          <p:spPr>
            <a:xfrm>
              <a:off x="7515446" y="1725899"/>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Pilot &amp; ROI Analysis</a:t>
              </a:r>
            </a:p>
          </p:txBody>
        </p:sp>
      </p:grpSp>
      <p:grpSp>
        <p:nvGrpSpPr>
          <p:cNvPr id="166" name="Group 165">
            <a:extLst>
              <a:ext uri="{FF2B5EF4-FFF2-40B4-BE49-F238E27FC236}">
                <a16:creationId xmlns:a16="http://schemas.microsoft.com/office/drawing/2014/main" id="{3A64E0F8-D248-4117-8A6E-4C002E8D4544}"/>
              </a:ext>
            </a:extLst>
          </p:cNvPr>
          <p:cNvGrpSpPr/>
          <p:nvPr userDrawn="1"/>
        </p:nvGrpSpPr>
        <p:grpSpPr>
          <a:xfrm>
            <a:off x="9720698" y="1685200"/>
            <a:ext cx="1878543" cy="244981"/>
            <a:chOff x="9944803" y="1718749"/>
            <a:chExt cx="1916212" cy="249858"/>
          </a:xfrm>
        </p:grpSpPr>
        <p:sp>
          <p:nvSpPr>
            <p:cNvPr id="25" name="TextBox 24">
              <a:extLst>
                <a:ext uri="{FF2B5EF4-FFF2-40B4-BE49-F238E27FC236}">
                  <a16:creationId xmlns:a16="http://schemas.microsoft.com/office/drawing/2014/main" id="{C13D5F0A-DAB3-4216-B871-0CB0AE9FBA0E}"/>
                </a:ext>
              </a:extLst>
            </p:cNvPr>
            <p:cNvSpPr txBox="1"/>
            <p:nvPr/>
          </p:nvSpPr>
          <p:spPr>
            <a:xfrm>
              <a:off x="9944803" y="1718749"/>
              <a:ext cx="1831547" cy="249858"/>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Deployment</a:t>
              </a:r>
            </a:p>
          </p:txBody>
        </p:sp>
        <p:sp>
          <p:nvSpPr>
            <p:cNvPr id="26" name="Isosceles Triangle 25">
              <a:extLst>
                <a:ext uri="{FF2B5EF4-FFF2-40B4-BE49-F238E27FC236}">
                  <a16:creationId xmlns:a16="http://schemas.microsoft.com/office/drawing/2014/main" id="{B9942E5F-F164-45A5-8E6A-6C5D7D22490F}"/>
                </a:ext>
              </a:extLst>
            </p:cNvPr>
            <p:cNvSpPr/>
            <p:nvPr userDrawn="1"/>
          </p:nvSpPr>
          <p:spPr bwMode="auto">
            <a:xfrm rot="5400000">
              <a:off x="11743029"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58" name="Rectangle 57">
            <a:extLst>
              <a:ext uri="{FF2B5EF4-FFF2-40B4-BE49-F238E27FC236}">
                <a16:creationId xmlns:a16="http://schemas.microsoft.com/office/drawing/2014/main" id="{C15A942C-8981-45D4-899D-3CFA1DB2EA09}"/>
              </a:ext>
            </a:extLst>
          </p:cNvPr>
          <p:cNvSpPr/>
          <p:nvPr userDrawn="1"/>
        </p:nvSpPr>
        <p:spPr bwMode="auto">
          <a:xfrm>
            <a:off x="9893847" y="505292"/>
            <a:ext cx="115714" cy="11573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a:extLst>
              <a:ext uri="{FF2B5EF4-FFF2-40B4-BE49-F238E27FC236}">
                <a16:creationId xmlns:a16="http://schemas.microsoft.com/office/drawing/2014/main" id="{0F75F5BD-4B4C-443C-8C49-4E8CFBA4CC32}"/>
              </a:ext>
            </a:extLst>
          </p:cNvPr>
          <p:cNvSpPr/>
          <p:nvPr userDrawn="1"/>
        </p:nvSpPr>
        <p:spPr bwMode="auto">
          <a:xfrm>
            <a:off x="9893847" y="927497"/>
            <a:ext cx="115714" cy="11573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60" name="Rectangle 59">
            <a:extLst>
              <a:ext uri="{FF2B5EF4-FFF2-40B4-BE49-F238E27FC236}">
                <a16:creationId xmlns:a16="http://schemas.microsoft.com/office/drawing/2014/main" id="{525AAB92-6459-4AA1-B88C-CB69097FCAE4}"/>
              </a:ext>
            </a:extLst>
          </p:cNvPr>
          <p:cNvSpPr/>
          <p:nvPr userDrawn="1"/>
        </p:nvSpPr>
        <p:spPr bwMode="auto">
          <a:xfrm>
            <a:off x="9893847" y="719989"/>
            <a:ext cx="115714" cy="11573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0" name="TextBox 79">
            <a:extLst>
              <a:ext uri="{FF2B5EF4-FFF2-40B4-BE49-F238E27FC236}">
                <a16:creationId xmlns:a16="http://schemas.microsoft.com/office/drawing/2014/main" id="{F15A6A6F-AF2C-40AC-BBA0-A8972900A510}"/>
              </a:ext>
            </a:extLst>
          </p:cNvPr>
          <p:cNvSpPr txBox="1"/>
          <p:nvPr userDrawn="1"/>
        </p:nvSpPr>
        <p:spPr>
          <a:xfrm>
            <a:off x="317080" y="1618342"/>
            <a:ext cx="1821623" cy="561142"/>
          </a:xfrm>
          <a:prstGeom prst="rect">
            <a:avLst/>
          </a:prstGeom>
          <a:noFill/>
        </p:spPr>
        <p:txBody>
          <a:bodyPr wrap="square" lIns="179285" tIns="143428" rIns="179285" bIns="143428" rtlCol="0">
            <a:spAutoFit/>
          </a:bodyPr>
          <a:lstStyle/>
          <a:p>
            <a:pPr>
              <a:lnSpc>
                <a:spcPct val="90000"/>
              </a:lnSpc>
              <a:spcAft>
                <a:spcPts val="588"/>
              </a:spcAft>
            </a:pPr>
            <a:r>
              <a:rPr lang="en-US" sz="980">
                <a:solidFill>
                  <a:schemeClr val="accent2"/>
                </a:solidFill>
                <a:latin typeface="+mn-lt"/>
              </a:rPr>
              <a:t>Customers with direct contact / feedback</a:t>
            </a:r>
          </a:p>
        </p:txBody>
      </p:sp>
      <p:sp>
        <p:nvSpPr>
          <p:cNvPr id="90" name="Text Placeholder 89">
            <a:extLst>
              <a:ext uri="{FF2B5EF4-FFF2-40B4-BE49-F238E27FC236}">
                <a16:creationId xmlns:a16="http://schemas.microsoft.com/office/drawing/2014/main" id="{9FEEE9A7-C24B-4D2D-AF66-5ADBB639B738}"/>
              </a:ext>
            </a:extLst>
          </p:cNvPr>
          <p:cNvSpPr>
            <a:spLocks noGrp="1"/>
          </p:cNvSpPr>
          <p:nvPr userDrawn="1">
            <p:ph type="body" sz="quarter" idx="13" hasCustomPrompt="1"/>
          </p:nvPr>
        </p:nvSpPr>
        <p:spPr>
          <a:xfrm>
            <a:off x="5177737"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1" name="Text Placeholder 89">
            <a:extLst>
              <a:ext uri="{FF2B5EF4-FFF2-40B4-BE49-F238E27FC236}">
                <a16:creationId xmlns:a16="http://schemas.microsoft.com/office/drawing/2014/main" id="{998B47F1-6999-42DC-B20C-D8070F417596}"/>
              </a:ext>
            </a:extLst>
          </p:cNvPr>
          <p:cNvSpPr>
            <a:spLocks noGrp="1"/>
          </p:cNvSpPr>
          <p:nvPr>
            <p:ph type="body" sz="quarter" idx="14" hasCustomPrompt="1"/>
          </p:nvPr>
        </p:nvSpPr>
        <p:spPr>
          <a:xfrm>
            <a:off x="2732085"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2" name="Text Placeholder 89">
            <a:extLst>
              <a:ext uri="{FF2B5EF4-FFF2-40B4-BE49-F238E27FC236}">
                <a16:creationId xmlns:a16="http://schemas.microsoft.com/office/drawing/2014/main" id="{85D263A2-9907-4ED4-93FC-012D22D38F1A}"/>
              </a:ext>
            </a:extLst>
          </p:cNvPr>
          <p:cNvSpPr>
            <a:spLocks noGrp="1"/>
          </p:cNvSpPr>
          <p:nvPr userDrawn="1">
            <p:ph type="body" sz="quarter" idx="15" hasCustomPrompt="1"/>
          </p:nvPr>
        </p:nvSpPr>
        <p:spPr>
          <a:xfrm>
            <a:off x="7562178"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3" name="Text Placeholder 89">
            <a:extLst>
              <a:ext uri="{FF2B5EF4-FFF2-40B4-BE49-F238E27FC236}">
                <a16:creationId xmlns:a16="http://schemas.microsoft.com/office/drawing/2014/main" id="{A6931D49-3D0F-4346-A979-96249B0299D6}"/>
              </a:ext>
            </a:extLst>
          </p:cNvPr>
          <p:cNvSpPr>
            <a:spLocks noGrp="1"/>
          </p:cNvSpPr>
          <p:nvPr userDrawn="1">
            <p:ph type="body" sz="quarter" idx="16" hasCustomPrompt="1"/>
          </p:nvPr>
        </p:nvSpPr>
        <p:spPr>
          <a:xfrm>
            <a:off x="10074838"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164" name="TextBox 163">
            <a:extLst>
              <a:ext uri="{FF2B5EF4-FFF2-40B4-BE49-F238E27FC236}">
                <a16:creationId xmlns:a16="http://schemas.microsoft.com/office/drawing/2014/main" id="{682109EE-FD65-49C6-9CD4-3DD2C201DDEC}"/>
              </a:ext>
            </a:extLst>
          </p:cNvPr>
          <p:cNvSpPr txBox="1"/>
          <p:nvPr userDrawn="1"/>
        </p:nvSpPr>
        <p:spPr>
          <a:xfrm>
            <a:off x="9894499" y="361757"/>
            <a:ext cx="1417142" cy="850773"/>
          </a:xfrm>
          <a:prstGeom prst="rect">
            <a:avLst/>
          </a:prstGeom>
          <a:noFill/>
        </p:spPr>
        <p:txBody>
          <a:bodyPr wrap="square" lIns="179285" tIns="143428" rIns="179285" bIns="143428" numCol="1" rtlCol="0">
            <a:spAutoFit/>
          </a:bodyPr>
          <a:lstStyle/>
          <a:p>
            <a:pPr>
              <a:lnSpc>
                <a:spcPct val="90000"/>
              </a:lnSpc>
              <a:spcAft>
                <a:spcPts val="588"/>
              </a:spcAft>
            </a:pPr>
            <a:r>
              <a:rPr lang="en-US" sz="980" b="1">
                <a:solidFill>
                  <a:srgbClr val="000000"/>
                </a:solidFill>
                <a:latin typeface="+mn-lt"/>
              </a:rPr>
              <a:t>New</a:t>
            </a:r>
            <a:r>
              <a:rPr lang="en-US" sz="980">
                <a:solidFill>
                  <a:srgbClr val="000000"/>
                </a:solidFill>
                <a:latin typeface="+mn-lt"/>
              </a:rPr>
              <a:t> / Progressing</a:t>
            </a:r>
          </a:p>
          <a:p>
            <a:pPr>
              <a:lnSpc>
                <a:spcPct val="90000"/>
              </a:lnSpc>
              <a:spcAft>
                <a:spcPts val="588"/>
              </a:spcAft>
            </a:pPr>
            <a:r>
              <a:rPr lang="en-US" sz="980">
                <a:solidFill>
                  <a:srgbClr val="000000"/>
                </a:solidFill>
                <a:latin typeface="+mn-lt"/>
              </a:rPr>
              <a:t>Active</a:t>
            </a:r>
          </a:p>
          <a:p>
            <a:pPr>
              <a:lnSpc>
                <a:spcPct val="90000"/>
              </a:lnSpc>
              <a:spcAft>
                <a:spcPts val="588"/>
              </a:spcAft>
            </a:pPr>
            <a:r>
              <a:rPr lang="en-US" sz="980">
                <a:solidFill>
                  <a:srgbClr val="000000"/>
                </a:solidFill>
                <a:latin typeface="+mn-lt"/>
              </a:rPr>
              <a:t>Inactive</a:t>
            </a:r>
          </a:p>
        </p:txBody>
      </p:sp>
      <p:sp>
        <p:nvSpPr>
          <p:cNvPr id="186" name="Text Placeholder 84">
            <a:extLst>
              <a:ext uri="{FF2B5EF4-FFF2-40B4-BE49-F238E27FC236}">
                <a16:creationId xmlns:a16="http://schemas.microsoft.com/office/drawing/2014/main" id="{62A551D0-EB6C-4965-959D-8AF7EF72CE78}"/>
              </a:ext>
            </a:extLst>
          </p:cNvPr>
          <p:cNvSpPr>
            <a:spLocks noGrp="1"/>
          </p:cNvSpPr>
          <p:nvPr>
            <p:ph type="body" sz="quarter" idx="37" hasCustomPrompt="1"/>
          </p:nvPr>
        </p:nvSpPr>
        <p:spPr>
          <a:xfrm>
            <a:off x="9941095"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7" name="Text Placeholder 84">
            <a:extLst>
              <a:ext uri="{FF2B5EF4-FFF2-40B4-BE49-F238E27FC236}">
                <a16:creationId xmlns:a16="http://schemas.microsoft.com/office/drawing/2014/main" id="{AAFD6990-C6BE-4E10-AC70-4ACF58B78E60}"/>
              </a:ext>
            </a:extLst>
          </p:cNvPr>
          <p:cNvSpPr>
            <a:spLocks noGrp="1"/>
          </p:cNvSpPr>
          <p:nvPr>
            <p:ph type="body" sz="quarter" idx="38" hasCustomPrompt="1"/>
          </p:nvPr>
        </p:nvSpPr>
        <p:spPr>
          <a:xfrm>
            <a:off x="9941095"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8" name="Text Placeholder 84">
            <a:extLst>
              <a:ext uri="{FF2B5EF4-FFF2-40B4-BE49-F238E27FC236}">
                <a16:creationId xmlns:a16="http://schemas.microsoft.com/office/drawing/2014/main" id="{3BC79D3D-DC94-4E56-8179-ED421A9BA236}"/>
              </a:ext>
            </a:extLst>
          </p:cNvPr>
          <p:cNvSpPr>
            <a:spLocks noGrp="1"/>
          </p:cNvSpPr>
          <p:nvPr>
            <p:ph type="body" sz="quarter" idx="39" hasCustomPrompt="1"/>
          </p:nvPr>
        </p:nvSpPr>
        <p:spPr>
          <a:xfrm>
            <a:off x="11037032"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9" name="Text Placeholder 84">
            <a:extLst>
              <a:ext uri="{FF2B5EF4-FFF2-40B4-BE49-F238E27FC236}">
                <a16:creationId xmlns:a16="http://schemas.microsoft.com/office/drawing/2014/main" id="{9C1D8D91-E249-49AC-BA58-40B28B460E94}"/>
              </a:ext>
            </a:extLst>
          </p:cNvPr>
          <p:cNvSpPr>
            <a:spLocks noGrp="1"/>
          </p:cNvSpPr>
          <p:nvPr>
            <p:ph type="body" sz="quarter" idx="40" hasCustomPrompt="1"/>
          </p:nvPr>
        </p:nvSpPr>
        <p:spPr>
          <a:xfrm>
            <a:off x="11037032"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91" name="Text Placeholder 190">
            <a:extLst>
              <a:ext uri="{FF2B5EF4-FFF2-40B4-BE49-F238E27FC236}">
                <a16:creationId xmlns:a16="http://schemas.microsoft.com/office/drawing/2014/main" id="{094FD516-DEE5-4246-8FC1-FA0947A38832}"/>
              </a:ext>
            </a:extLst>
          </p:cNvPr>
          <p:cNvSpPr>
            <a:spLocks noGrp="1"/>
          </p:cNvSpPr>
          <p:nvPr>
            <p:ph type="body" sz="quarter" idx="41" hasCustomPrompt="1"/>
          </p:nvPr>
        </p:nvSpPr>
        <p:spPr>
          <a:xfrm>
            <a:off x="434206" y="966346"/>
            <a:ext cx="3081460" cy="546753"/>
          </a:xfrm>
        </p:spPr>
        <p:txBody>
          <a:bodyPr/>
          <a:lstStyle>
            <a:lvl1pPr>
              <a:defRPr>
                <a:solidFill>
                  <a:schemeClr val="accent2"/>
                </a:solidFill>
              </a:defRPr>
            </a:lvl1pPr>
          </a:lstStyle>
          <a:p>
            <a:pPr lvl="0"/>
            <a:r>
              <a:rPr lang="en-US"/>
              <a:t>Team</a:t>
            </a:r>
          </a:p>
        </p:txBody>
      </p:sp>
      <p:sp>
        <p:nvSpPr>
          <p:cNvPr id="48" name="Text Placeholder 84">
            <a:extLst>
              <a:ext uri="{FF2B5EF4-FFF2-40B4-BE49-F238E27FC236}">
                <a16:creationId xmlns:a16="http://schemas.microsoft.com/office/drawing/2014/main" id="{2489BBE0-2967-AC4E-863D-F4996C22F470}"/>
              </a:ext>
            </a:extLst>
          </p:cNvPr>
          <p:cNvSpPr>
            <a:spLocks noGrp="1"/>
          </p:cNvSpPr>
          <p:nvPr>
            <p:ph type="body" sz="quarter" idx="42" hasCustomPrompt="1"/>
          </p:nvPr>
        </p:nvSpPr>
        <p:spPr>
          <a:xfrm>
            <a:off x="7534028"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9" name="Text Placeholder 84">
            <a:extLst>
              <a:ext uri="{FF2B5EF4-FFF2-40B4-BE49-F238E27FC236}">
                <a16:creationId xmlns:a16="http://schemas.microsoft.com/office/drawing/2014/main" id="{0274CA3B-38E4-974A-B462-A7A60049AAA8}"/>
              </a:ext>
            </a:extLst>
          </p:cNvPr>
          <p:cNvSpPr>
            <a:spLocks noGrp="1"/>
          </p:cNvSpPr>
          <p:nvPr>
            <p:ph type="body" sz="quarter" idx="43" hasCustomPrompt="1"/>
          </p:nvPr>
        </p:nvSpPr>
        <p:spPr>
          <a:xfrm>
            <a:off x="7534028"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0" name="Text Placeholder 84">
            <a:extLst>
              <a:ext uri="{FF2B5EF4-FFF2-40B4-BE49-F238E27FC236}">
                <a16:creationId xmlns:a16="http://schemas.microsoft.com/office/drawing/2014/main" id="{BF1AE449-1D50-7040-8A53-59AF87597D41}"/>
              </a:ext>
            </a:extLst>
          </p:cNvPr>
          <p:cNvSpPr>
            <a:spLocks noGrp="1"/>
          </p:cNvSpPr>
          <p:nvPr>
            <p:ph type="body" sz="quarter" idx="44" hasCustomPrompt="1"/>
          </p:nvPr>
        </p:nvSpPr>
        <p:spPr>
          <a:xfrm>
            <a:off x="8629965"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1" name="Text Placeholder 84">
            <a:extLst>
              <a:ext uri="{FF2B5EF4-FFF2-40B4-BE49-F238E27FC236}">
                <a16:creationId xmlns:a16="http://schemas.microsoft.com/office/drawing/2014/main" id="{3306CDB7-83FE-3442-91E1-D05562CCB92B}"/>
              </a:ext>
            </a:extLst>
          </p:cNvPr>
          <p:cNvSpPr>
            <a:spLocks noGrp="1"/>
          </p:cNvSpPr>
          <p:nvPr>
            <p:ph type="body" sz="quarter" idx="45" hasCustomPrompt="1"/>
          </p:nvPr>
        </p:nvSpPr>
        <p:spPr>
          <a:xfrm>
            <a:off x="8629965"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2" name="Text Placeholder 84">
            <a:extLst>
              <a:ext uri="{FF2B5EF4-FFF2-40B4-BE49-F238E27FC236}">
                <a16:creationId xmlns:a16="http://schemas.microsoft.com/office/drawing/2014/main" id="{7261A885-39AE-2E48-BFD9-CDDF412B2245}"/>
              </a:ext>
            </a:extLst>
          </p:cNvPr>
          <p:cNvSpPr>
            <a:spLocks noGrp="1"/>
          </p:cNvSpPr>
          <p:nvPr>
            <p:ph type="body" sz="quarter" idx="46" hasCustomPrompt="1"/>
          </p:nvPr>
        </p:nvSpPr>
        <p:spPr>
          <a:xfrm>
            <a:off x="5039630"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3" name="Text Placeholder 84">
            <a:extLst>
              <a:ext uri="{FF2B5EF4-FFF2-40B4-BE49-F238E27FC236}">
                <a16:creationId xmlns:a16="http://schemas.microsoft.com/office/drawing/2014/main" id="{81C860E2-878D-344B-B5D0-959B0E5DF2E3}"/>
              </a:ext>
            </a:extLst>
          </p:cNvPr>
          <p:cNvSpPr>
            <a:spLocks noGrp="1"/>
          </p:cNvSpPr>
          <p:nvPr>
            <p:ph type="body" sz="quarter" idx="47" hasCustomPrompt="1"/>
          </p:nvPr>
        </p:nvSpPr>
        <p:spPr>
          <a:xfrm>
            <a:off x="5039630"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4" name="Text Placeholder 84">
            <a:extLst>
              <a:ext uri="{FF2B5EF4-FFF2-40B4-BE49-F238E27FC236}">
                <a16:creationId xmlns:a16="http://schemas.microsoft.com/office/drawing/2014/main" id="{467EB1ED-2EE8-8E4B-98D7-155AF32106EC}"/>
              </a:ext>
            </a:extLst>
          </p:cNvPr>
          <p:cNvSpPr>
            <a:spLocks noGrp="1"/>
          </p:cNvSpPr>
          <p:nvPr>
            <p:ph type="body" sz="quarter" idx="48" hasCustomPrompt="1"/>
          </p:nvPr>
        </p:nvSpPr>
        <p:spPr>
          <a:xfrm>
            <a:off x="6135566"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5" name="Text Placeholder 84">
            <a:extLst>
              <a:ext uri="{FF2B5EF4-FFF2-40B4-BE49-F238E27FC236}">
                <a16:creationId xmlns:a16="http://schemas.microsoft.com/office/drawing/2014/main" id="{9B983B7B-9CEB-2A47-9495-1CE4F9189CCB}"/>
              </a:ext>
            </a:extLst>
          </p:cNvPr>
          <p:cNvSpPr>
            <a:spLocks noGrp="1"/>
          </p:cNvSpPr>
          <p:nvPr>
            <p:ph type="body" sz="quarter" idx="49" hasCustomPrompt="1"/>
          </p:nvPr>
        </p:nvSpPr>
        <p:spPr>
          <a:xfrm>
            <a:off x="6135566"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6" name="Text Placeholder 84">
            <a:extLst>
              <a:ext uri="{FF2B5EF4-FFF2-40B4-BE49-F238E27FC236}">
                <a16:creationId xmlns:a16="http://schemas.microsoft.com/office/drawing/2014/main" id="{9230E1FE-5CA3-9E44-85A4-6F1F730D49C6}"/>
              </a:ext>
            </a:extLst>
          </p:cNvPr>
          <p:cNvSpPr>
            <a:spLocks noGrp="1"/>
          </p:cNvSpPr>
          <p:nvPr>
            <p:ph type="body" sz="quarter" idx="50" hasCustomPrompt="1"/>
          </p:nvPr>
        </p:nvSpPr>
        <p:spPr>
          <a:xfrm>
            <a:off x="2599362"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7" name="Text Placeholder 84">
            <a:extLst>
              <a:ext uri="{FF2B5EF4-FFF2-40B4-BE49-F238E27FC236}">
                <a16:creationId xmlns:a16="http://schemas.microsoft.com/office/drawing/2014/main" id="{7351CB75-2421-E54E-9D18-3E584F7753AF}"/>
              </a:ext>
            </a:extLst>
          </p:cNvPr>
          <p:cNvSpPr>
            <a:spLocks noGrp="1"/>
          </p:cNvSpPr>
          <p:nvPr>
            <p:ph type="body" sz="quarter" idx="51" hasCustomPrompt="1"/>
          </p:nvPr>
        </p:nvSpPr>
        <p:spPr>
          <a:xfrm>
            <a:off x="2599362"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61" name="Text Placeholder 84">
            <a:extLst>
              <a:ext uri="{FF2B5EF4-FFF2-40B4-BE49-F238E27FC236}">
                <a16:creationId xmlns:a16="http://schemas.microsoft.com/office/drawing/2014/main" id="{36C377E3-A2B0-4A4C-A0AA-90B481173D79}"/>
              </a:ext>
            </a:extLst>
          </p:cNvPr>
          <p:cNvSpPr>
            <a:spLocks noGrp="1"/>
          </p:cNvSpPr>
          <p:nvPr>
            <p:ph type="body" sz="quarter" idx="52" hasCustomPrompt="1"/>
          </p:nvPr>
        </p:nvSpPr>
        <p:spPr>
          <a:xfrm>
            <a:off x="3695299"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62" name="Text Placeholder 84">
            <a:extLst>
              <a:ext uri="{FF2B5EF4-FFF2-40B4-BE49-F238E27FC236}">
                <a16:creationId xmlns:a16="http://schemas.microsoft.com/office/drawing/2014/main" id="{3F54F338-67BC-E643-B376-EABD2912737A}"/>
              </a:ext>
            </a:extLst>
          </p:cNvPr>
          <p:cNvSpPr>
            <a:spLocks noGrp="1"/>
          </p:cNvSpPr>
          <p:nvPr>
            <p:ph type="body" sz="quarter" idx="53" hasCustomPrompt="1"/>
          </p:nvPr>
        </p:nvSpPr>
        <p:spPr>
          <a:xfrm>
            <a:off x="3695299"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5" name="Footer Placeholder 14">
            <a:extLst>
              <a:ext uri="{FF2B5EF4-FFF2-40B4-BE49-F238E27FC236}">
                <a16:creationId xmlns:a16="http://schemas.microsoft.com/office/drawing/2014/main" id="{8B4A5DAD-875D-6648-8039-4CA5F2645ED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831554100"/>
      </p:ext>
    </p:extLst>
  </p:cSld>
  <p:clrMapOvr>
    <a:masterClrMapping/>
  </p:clrMapOvr>
  <p:transition>
    <p:fade/>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Customer Journey 2">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536F87B-C6E0-46E6-B809-77453A320C50}"/>
              </a:ext>
            </a:extLst>
          </p:cNvPr>
          <p:cNvSpPr/>
          <p:nvPr userDrawn="1"/>
        </p:nvSpPr>
        <p:spPr bwMode="auto">
          <a:xfrm>
            <a:off x="9700608" y="137195"/>
            <a:ext cx="1795543" cy="1052670"/>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32" name="TextBox 31">
            <a:extLst>
              <a:ext uri="{FF2B5EF4-FFF2-40B4-BE49-F238E27FC236}">
                <a16:creationId xmlns:a16="http://schemas.microsoft.com/office/drawing/2014/main" id="{562D8918-B8EC-4C16-A6F4-928E7A3C5AC2}"/>
              </a:ext>
            </a:extLst>
          </p:cNvPr>
          <p:cNvSpPr txBox="1"/>
          <p:nvPr userDrawn="1"/>
        </p:nvSpPr>
        <p:spPr>
          <a:xfrm>
            <a:off x="9705470" y="133965"/>
            <a:ext cx="2294080" cy="425400"/>
          </a:xfrm>
          <a:prstGeom prst="rect">
            <a:avLst/>
          </a:prstGeom>
          <a:noFill/>
        </p:spPr>
        <p:txBody>
          <a:bodyPr wrap="square" lIns="179285" tIns="143428" rIns="179285" bIns="143428" rtlCol="0">
            <a:spAutoFit/>
          </a:bodyPr>
          <a:lstStyle/>
          <a:p>
            <a:pPr>
              <a:lnSpc>
                <a:spcPct val="90000"/>
              </a:lnSpc>
              <a:spcAft>
                <a:spcPts val="588"/>
              </a:spcAft>
            </a:pPr>
            <a:r>
              <a:rPr lang="en-US" sz="980" b="1">
                <a:solidFill>
                  <a:srgbClr val="000000"/>
                </a:solidFill>
                <a:latin typeface="+mj-lt"/>
              </a:rPr>
              <a:t>Key</a:t>
            </a:r>
          </a:p>
        </p:txBody>
      </p:sp>
      <p:sp>
        <p:nvSpPr>
          <p:cNvPr id="2" name="Title 1"/>
          <p:cNvSpPr>
            <a:spLocks noGrp="1"/>
          </p:cNvSpPr>
          <p:nvPr>
            <p:ph type="title" hasCustomPrompt="1"/>
          </p:nvPr>
        </p:nvSpPr>
        <p:spPr>
          <a:xfrm>
            <a:off x="455996" y="620428"/>
            <a:ext cx="3896437" cy="403137"/>
          </a:xfrm>
        </p:spPr>
        <p:txBody>
          <a:bodyPr wrap="square" lIns="0" tIns="0" rIns="0" bIns="0">
            <a:spAutoFit/>
          </a:bodyPr>
          <a:lstStyle>
            <a:lvl1pPr>
              <a:lnSpc>
                <a:spcPts val="3137"/>
              </a:lnSpc>
              <a:defRPr sz="2745">
                <a:solidFill>
                  <a:schemeClr val="tx1"/>
                </a:solidFill>
              </a:defRPr>
            </a:lvl1pPr>
          </a:lstStyle>
          <a:p>
            <a:r>
              <a:rPr lang="en-US"/>
              <a:t>Customer Journey 2</a:t>
            </a:r>
          </a:p>
        </p:txBody>
      </p:sp>
      <p:cxnSp>
        <p:nvCxnSpPr>
          <p:cNvPr id="6" name="Straight Connector 5">
            <a:extLst>
              <a:ext uri="{FF2B5EF4-FFF2-40B4-BE49-F238E27FC236}">
                <a16:creationId xmlns:a16="http://schemas.microsoft.com/office/drawing/2014/main" id="{C122F1E6-3159-41E3-9E6E-E666F6B2191C}"/>
              </a:ext>
            </a:extLst>
          </p:cNvPr>
          <p:cNvCxnSpPr>
            <a:cxnSpLocks/>
          </p:cNvCxnSpPr>
          <p:nvPr userDrawn="1"/>
        </p:nvCxnSpPr>
        <p:spPr>
          <a:xfrm>
            <a:off x="1999717" y="1826108"/>
            <a:ext cx="10176472" cy="0"/>
          </a:xfrm>
          <a:prstGeom prst="line">
            <a:avLst/>
          </a:prstGeom>
          <a:ln w="6350">
            <a:solidFill>
              <a:schemeClr val="accent3">
                <a:lumMod val="50000"/>
                <a:lumOff val="50000"/>
                <a:alpha val="38000"/>
              </a:schemeClr>
            </a:solidFill>
          </a:ln>
          <a:effectLst/>
        </p:spPr>
        <p:style>
          <a:lnRef idx="2">
            <a:schemeClr val="accent1"/>
          </a:lnRef>
          <a:fillRef idx="0">
            <a:schemeClr val="accent1"/>
          </a:fillRef>
          <a:effectRef idx="1">
            <a:schemeClr val="accent1"/>
          </a:effectRef>
          <a:fontRef idx="minor">
            <a:schemeClr val="tx1"/>
          </a:fontRef>
        </p:style>
      </p:cxnSp>
      <p:grpSp>
        <p:nvGrpSpPr>
          <p:cNvPr id="168" name="Group 167">
            <a:extLst>
              <a:ext uri="{FF2B5EF4-FFF2-40B4-BE49-F238E27FC236}">
                <a16:creationId xmlns:a16="http://schemas.microsoft.com/office/drawing/2014/main" id="{FF4FE381-03DC-45A8-A518-E109158872B0}"/>
              </a:ext>
            </a:extLst>
          </p:cNvPr>
          <p:cNvGrpSpPr/>
          <p:nvPr userDrawn="1"/>
        </p:nvGrpSpPr>
        <p:grpSpPr>
          <a:xfrm>
            <a:off x="2887788" y="1692216"/>
            <a:ext cx="1867105" cy="244981"/>
            <a:chOff x="5073372" y="1725899"/>
            <a:chExt cx="1904544" cy="249857"/>
          </a:xfrm>
        </p:grpSpPr>
        <p:sp>
          <p:nvSpPr>
            <p:cNvPr id="16" name="Isosceles Triangle 15">
              <a:extLst>
                <a:ext uri="{FF2B5EF4-FFF2-40B4-BE49-F238E27FC236}">
                  <a16:creationId xmlns:a16="http://schemas.microsoft.com/office/drawing/2014/main" id="{C78A29B4-0814-4E45-B80A-2808325C7EE7}"/>
                </a:ext>
              </a:extLst>
            </p:cNvPr>
            <p:cNvSpPr/>
            <p:nvPr/>
          </p:nvSpPr>
          <p:spPr bwMode="auto">
            <a:xfrm rot="5400000">
              <a:off x="6859930"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a:extLst>
                <a:ext uri="{FF2B5EF4-FFF2-40B4-BE49-F238E27FC236}">
                  <a16:creationId xmlns:a16="http://schemas.microsoft.com/office/drawing/2014/main" id="{307E8EA1-8539-4F38-911B-5CCF47CEE6FB}"/>
                </a:ext>
              </a:extLst>
            </p:cNvPr>
            <p:cNvSpPr txBox="1"/>
            <p:nvPr/>
          </p:nvSpPr>
          <p:spPr>
            <a:xfrm>
              <a:off x="5073372" y="1725899"/>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Test &amp; POC</a:t>
              </a:r>
            </a:p>
          </p:txBody>
        </p:sp>
      </p:grpSp>
      <p:grpSp>
        <p:nvGrpSpPr>
          <p:cNvPr id="167" name="Group 166">
            <a:extLst>
              <a:ext uri="{FF2B5EF4-FFF2-40B4-BE49-F238E27FC236}">
                <a16:creationId xmlns:a16="http://schemas.microsoft.com/office/drawing/2014/main" id="{A7BC66CE-A9A8-49B8-BBBF-BB80FAE07569}"/>
              </a:ext>
            </a:extLst>
          </p:cNvPr>
          <p:cNvGrpSpPr/>
          <p:nvPr userDrawn="1"/>
        </p:nvGrpSpPr>
        <p:grpSpPr>
          <a:xfrm>
            <a:off x="5702055" y="1692216"/>
            <a:ext cx="1876594" cy="244981"/>
            <a:chOff x="7515446" y="1725899"/>
            <a:chExt cx="1914224" cy="249857"/>
          </a:xfrm>
        </p:grpSpPr>
        <p:sp>
          <p:nvSpPr>
            <p:cNvPr id="19" name="Isosceles Triangle 18">
              <a:extLst>
                <a:ext uri="{FF2B5EF4-FFF2-40B4-BE49-F238E27FC236}">
                  <a16:creationId xmlns:a16="http://schemas.microsoft.com/office/drawing/2014/main" id="{27D9E95B-7C59-4093-A857-6B209A153017}"/>
                </a:ext>
              </a:extLst>
            </p:cNvPr>
            <p:cNvSpPr/>
            <p:nvPr/>
          </p:nvSpPr>
          <p:spPr bwMode="auto">
            <a:xfrm rot="5400000">
              <a:off x="9311684"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8" name="TextBox 17">
              <a:extLst>
                <a:ext uri="{FF2B5EF4-FFF2-40B4-BE49-F238E27FC236}">
                  <a16:creationId xmlns:a16="http://schemas.microsoft.com/office/drawing/2014/main" id="{44475DBA-BAF9-4F42-8AC2-E7AAD44B3D87}"/>
                </a:ext>
              </a:extLst>
            </p:cNvPr>
            <p:cNvSpPr txBox="1"/>
            <p:nvPr/>
          </p:nvSpPr>
          <p:spPr>
            <a:xfrm>
              <a:off x="7515446" y="1725899"/>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Pilot &amp; ROI Analysis</a:t>
              </a:r>
            </a:p>
          </p:txBody>
        </p:sp>
      </p:grpSp>
      <p:grpSp>
        <p:nvGrpSpPr>
          <p:cNvPr id="166" name="Group 165">
            <a:extLst>
              <a:ext uri="{FF2B5EF4-FFF2-40B4-BE49-F238E27FC236}">
                <a16:creationId xmlns:a16="http://schemas.microsoft.com/office/drawing/2014/main" id="{3A64E0F8-D248-4117-8A6E-4C002E8D4544}"/>
              </a:ext>
            </a:extLst>
          </p:cNvPr>
          <p:cNvGrpSpPr/>
          <p:nvPr userDrawn="1"/>
        </p:nvGrpSpPr>
        <p:grpSpPr>
          <a:xfrm>
            <a:off x="8570770" y="1685200"/>
            <a:ext cx="1878543" cy="244981"/>
            <a:chOff x="9944803" y="1718749"/>
            <a:chExt cx="1916212" cy="249858"/>
          </a:xfrm>
        </p:grpSpPr>
        <p:sp>
          <p:nvSpPr>
            <p:cNvPr id="25" name="TextBox 24">
              <a:extLst>
                <a:ext uri="{FF2B5EF4-FFF2-40B4-BE49-F238E27FC236}">
                  <a16:creationId xmlns:a16="http://schemas.microsoft.com/office/drawing/2014/main" id="{C13D5F0A-DAB3-4216-B871-0CB0AE9FBA0E}"/>
                </a:ext>
              </a:extLst>
            </p:cNvPr>
            <p:cNvSpPr txBox="1"/>
            <p:nvPr/>
          </p:nvSpPr>
          <p:spPr>
            <a:xfrm>
              <a:off x="9944803" y="1718749"/>
              <a:ext cx="1831547" cy="249858"/>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Deployment</a:t>
              </a:r>
            </a:p>
          </p:txBody>
        </p:sp>
        <p:sp>
          <p:nvSpPr>
            <p:cNvPr id="26" name="Isosceles Triangle 25">
              <a:extLst>
                <a:ext uri="{FF2B5EF4-FFF2-40B4-BE49-F238E27FC236}">
                  <a16:creationId xmlns:a16="http://schemas.microsoft.com/office/drawing/2014/main" id="{B9942E5F-F164-45A5-8E6A-6C5D7D22490F}"/>
                </a:ext>
              </a:extLst>
            </p:cNvPr>
            <p:cNvSpPr/>
            <p:nvPr userDrawn="1"/>
          </p:nvSpPr>
          <p:spPr bwMode="auto">
            <a:xfrm rot="5400000">
              <a:off x="11743029"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58" name="Rectangle 57">
            <a:extLst>
              <a:ext uri="{FF2B5EF4-FFF2-40B4-BE49-F238E27FC236}">
                <a16:creationId xmlns:a16="http://schemas.microsoft.com/office/drawing/2014/main" id="{C15A942C-8981-45D4-899D-3CFA1DB2EA09}"/>
              </a:ext>
            </a:extLst>
          </p:cNvPr>
          <p:cNvSpPr/>
          <p:nvPr userDrawn="1"/>
        </p:nvSpPr>
        <p:spPr bwMode="auto">
          <a:xfrm>
            <a:off x="9893847" y="505292"/>
            <a:ext cx="115714" cy="11573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a:extLst>
              <a:ext uri="{FF2B5EF4-FFF2-40B4-BE49-F238E27FC236}">
                <a16:creationId xmlns:a16="http://schemas.microsoft.com/office/drawing/2014/main" id="{0F75F5BD-4B4C-443C-8C49-4E8CFBA4CC32}"/>
              </a:ext>
            </a:extLst>
          </p:cNvPr>
          <p:cNvSpPr/>
          <p:nvPr userDrawn="1"/>
        </p:nvSpPr>
        <p:spPr bwMode="auto">
          <a:xfrm>
            <a:off x="9893847" y="927497"/>
            <a:ext cx="115714" cy="11573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60" name="Rectangle 59">
            <a:extLst>
              <a:ext uri="{FF2B5EF4-FFF2-40B4-BE49-F238E27FC236}">
                <a16:creationId xmlns:a16="http://schemas.microsoft.com/office/drawing/2014/main" id="{525AAB92-6459-4AA1-B88C-CB69097FCAE4}"/>
              </a:ext>
            </a:extLst>
          </p:cNvPr>
          <p:cNvSpPr/>
          <p:nvPr userDrawn="1"/>
        </p:nvSpPr>
        <p:spPr bwMode="auto">
          <a:xfrm>
            <a:off x="9893847" y="719989"/>
            <a:ext cx="115714" cy="11573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0" name="TextBox 79">
            <a:extLst>
              <a:ext uri="{FF2B5EF4-FFF2-40B4-BE49-F238E27FC236}">
                <a16:creationId xmlns:a16="http://schemas.microsoft.com/office/drawing/2014/main" id="{F15A6A6F-AF2C-40AC-BBA0-A8972900A510}"/>
              </a:ext>
            </a:extLst>
          </p:cNvPr>
          <p:cNvSpPr txBox="1"/>
          <p:nvPr userDrawn="1"/>
        </p:nvSpPr>
        <p:spPr>
          <a:xfrm>
            <a:off x="317080" y="1618342"/>
            <a:ext cx="1821623" cy="561142"/>
          </a:xfrm>
          <a:prstGeom prst="rect">
            <a:avLst/>
          </a:prstGeom>
          <a:noFill/>
        </p:spPr>
        <p:txBody>
          <a:bodyPr wrap="square" lIns="179285" tIns="143428" rIns="179285" bIns="143428" rtlCol="0">
            <a:spAutoFit/>
          </a:bodyPr>
          <a:lstStyle/>
          <a:p>
            <a:pPr>
              <a:lnSpc>
                <a:spcPct val="90000"/>
              </a:lnSpc>
              <a:spcAft>
                <a:spcPts val="588"/>
              </a:spcAft>
            </a:pPr>
            <a:r>
              <a:rPr lang="en-US" sz="980">
                <a:solidFill>
                  <a:schemeClr val="accent2"/>
                </a:solidFill>
                <a:latin typeface="+mn-lt"/>
              </a:rPr>
              <a:t>Customers with direct contact / feedback</a:t>
            </a:r>
          </a:p>
        </p:txBody>
      </p:sp>
      <p:sp>
        <p:nvSpPr>
          <p:cNvPr id="90" name="Text Placeholder 89">
            <a:extLst>
              <a:ext uri="{FF2B5EF4-FFF2-40B4-BE49-F238E27FC236}">
                <a16:creationId xmlns:a16="http://schemas.microsoft.com/office/drawing/2014/main" id="{9FEEE9A7-C24B-4D2D-AF66-5ADBB639B738}"/>
              </a:ext>
            </a:extLst>
          </p:cNvPr>
          <p:cNvSpPr>
            <a:spLocks noGrp="1"/>
          </p:cNvSpPr>
          <p:nvPr userDrawn="1">
            <p:ph type="body" sz="quarter" idx="13" hasCustomPrompt="1"/>
          </p:nvPr>
        </p:nvSpPr>
        <p:spPr>
          <a:xfrm>
            <a:off x="3236677"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2" name="Text Placeholder 89">
            <a:extLst>
              <a:ext uri="{FF2B5EF4-FFF2-40B4-BE49-F238E27FC236}">
                <a16:creationId xmlns:a16="http://schemas.microsoft.com/office/drawing/2014/main" id="{85D263A2-9907-4ED4-93FC-012D22D38F1A}"/>
              </a:ext>
            </a:extLst>
          </p:cNvPr>
          <p:cNvSpPr>
            <a:spLocks noGrp="1"/>
          </p:cNvSpPr>
          <p:nvPr userDrawn="1">
            <p:ph type="body" sz="quarter" idx="15" hasCustomPrompt="1"/>
          </p:nvPr>
        </p:nvSpPr>
        <p:spPr>
          <a:xfrm>
            <a:off x="5966423"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3" name="Text Placeholder 89">
            <a:extLst>
              <a:ext uri="{FF2B5EF4-FFF2-40B4-BE49-F238E27FC236}">
                <a16:creationId xmlns:a16="http://schemas.microsoft.com/office/drawing/2014/main" id="{A6931D49-3D0F-4346-A979-96249B0299D6}"/>
              </a:ext>
            </a:extLst>
          </p:cNvPr>
          <p:cNvSpPr>
            <a:spLocks noGrp="1"/>
          </p:cNvSpPr>
          <p:nvPr userDrawn="1">
            <p:ph type="body" sz="quarter" idx="16" hasCustomPrompt="1"/>
          </p:nvPr>
        </p:nvSpPr>
        <p:spPr>
          <a:xfrm>
            <a:off x="8924911"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164" name="TextBox 163">
            <a:extLst>
              <a:ext uri="{FF2B5EF4-FFF2-40B4-BE49-F238E27FC236}">
                <a16:creationId xmlns:a16="http://schemas.microsoft.com/office/drawing/2014/main" id="{682109EE-FD65-49C6-9CD4-3DD2C201DDEC}"/>
              </a:ext>
            </a:extLst>
          </p:cNvPr>
          <p:cNvSpPr txBox="1"/>
          <p:nvPr userDrawn="1"/>
        </p:nvSpPr>
        <p:spPr>
          <a:xfrm>
            <a:off x="9894499" y="361757"/>
            <a:ext cx="1417142" cy="850773"/>
          </a:xfrm>
          <a:prstGeom prst="rect">
            <a:avLst/>
          </a:prstGeom>
          <a:noFill/>
        </p:spPr>
        <p:txBody>
          <a:bodyPr wrap="square" lIns="179285" tIns="143428" rIns="179285" bIns="143428" numCol="1" rtlCol="0">
            <a:spAutoFit/>
          </a:bodyPr>
          <a:lstStyle/>
          <a:p>
            <a:pPr>
              <a:lnSpc>
                <a:spcPct val="90000"/>
              </a:lnSpc>
              <a:spcAft>
                <a:spcPts val="588"/>
              </a:spcAft>
            </a:pPr>
            <a:r>
              <a:rPr lang="en-US" sz="980" b="1">
                <a:solidFill>
                  <a:srgbClr val="000000"/>
                </a:solidFill>
                <a:latin typeface="+mn-lt"/>
              </a:rPr>
              <a:t>New</a:t>
            </a:r>
            <a:r>
              <a:rPr lang="en-US" sz="980">
                <a:solidFill>
                  <a:srgbClr val="000000"/>
                </a:solidFill>
                <a:latin typeface="+mn-lt"/>
              </a:rPr>
              <a:t> / Progressing</a:t>
            </a:r>
          </a:p>
          <a:p>
            <a:pPr>
              <a:lnSpc>
                <a:spcPct val="90000"/>
              </a:lnSpc>
              <a:spcAft>
                <a:spcPts val="588"/>
              </a:spcAft>
            </a:pPr>
            <a:r>
              <a:rPr lang="en-US" sz="980">
                <a:solidFill>
                  <a:srgbClr val="000000"/>
                </a:solidFill>
                <a:latin typeface="+mn-lt"/>
              </a:rPr>
              <a:t>Active</a:t>
            </a:r>
          </a:p>
          <a:p>
            <a:pPr>
              <a:lnSpc>
                <a:spcPct val="90000"/>
              </a:lnSpc>
              <a:spcAft>
                <a:spcPts val="588"/>
              </a:spcAft>
            </a:pPr>
            <a:r>
              <a:rPr lang="en-US" sz="980">
                <a:solidFill>
                  <a:srgbClr val="000000"/>
                </a:solidFill>
                <a:latin typeface="+mn-lt"/>
              </a:rPr>
              <a:t>Inactive</a:t>
            </a:r>
          </a:p>
        </p:txBody>
      </p:sp>
      <p:sp>
        <p:nvSpPr>
          <p:cNvPr id="186" name="Text Placeholder 84">
            <a:extLst>
              <a:ext uri="{FF2B5EF4-FFF2-40B4-BE49-F238E27FC236}">
                <a16:creationId xmlns:a16="http://schemas.microsoft.com/office/drawing/2014/main" id="{62A551D0-EB6C-4965-959D-8AF7EF72CE78}"/>
              </a:ext>
            </a:extLst>
          </p:cNvPr>
          <p:cNvSpPr>
            <a:spLocks noGrp="1"/>
          </p:cNvSpPr>
          <p:nvPr>
            <p:ph type="body" sz="quarter" idx="37" hasCustomPrompt="1"/>
          </p:nvPr>
        </p:nvSpPr>
        <p:spPr>
          <a:xfrm>
            <a:off x="8791169"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7" name="Text Placeholder 84">
            <a:extLst>
              <a:ext uri="{FF2B5EF4-FFF2-40B4-BE49-F238E27FC236}">
                <a16:creationId xmlns:a16="http://schemas.microsoft.com/office/drawing/2014/main" id="{AAFD6990-C6BE-4E10-AC70-4ACF58B78E60}"/>
              </a:ext>
            </a:extLst>
          </p:cNvPr>
          <p:cNvSpPr>
            <a:spLocks noGrp="1"/>
          </p:cNvSpPr>
          <p:nvPr>
            <p:ph type="body" sz="quarter" idx="38" hasCustomPrompt="1"/>
          </p:nvPr>
        </p:nvSpPr>
        <p:spPr>
          <a:xfrm>
            <a:off x="8791169"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8" name="Text Placeholder 84">
            <a:extLst>
              <a:ext uri="{FF2B5EF4-FFF2-40B4-BE49-F238E27FC236}">
                <a16:creationId xmlns:a16="http://schemas.microsoft.com/office/drawing/2014/main" id="{3BC79D3D-DC94-4E56-8179-ED421A9BA236}"/>
              </a:ext>
            </a:extLst>
          </p:cNvPr>
          <p:cNvSpPr>
            <a:spLocks noGrp="1"/>
          </p:cNvSpPr>
          <p:nvPr>
            <p:ph type="body" sz="quarter" idx="39" hasCustomPrompt="1"/>
          </p:nvPr>
        </p:nvSpPr>
        <p:spPr>
          <a:xfrm>
            <a:off x="9887105"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9" name="Text Placeholder 84">
            <a:extLst>
              <a:ext uri="{FF2B5EF4-FFF2-40B4-BE49-F238E27FC236}">
                <a16:creationId xmlns:a16="http://schemas.microsoft.com/office/drawing/2014/main" id="{9C1D8D91-E249-49AC-BA58-40B28B460E94}"/>
              </a:ext>
            </a:extLst>
          </p:cNvPr>
          <p:cNvSpPr>
            <a:spLocks noGrp="1"/>
          </p:cNvSpPr>
          <p:nvPr>
            <p:ph type="body" sz="quarter" idx="40" hasCustomPrompt="1"/>
          </p:nvPr>
        </p:nvSpPr>
        <p:spPr>
          <a:xfrm>
            <a:off x="9887105"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91" name="Text Placeholder 190">
            <a:extLst>
              <a:ext uri="{FF2B5EF4-FFF2-40B4-BE49-F238E27FC236}">
                <a16:creationId xmlns:a16="http://schemas.microsoft.com/office/drawing/2014/main" id="{094FD516-DEE5-4246-8FC1-FA0947A38832}"/>
              </a:ext>
            </a:extLst>
          </p:cNvPr>
          <p:cNvSpPr>
            <a:spLocks noGrp="1"/>
          </p:cNvSpPr>
          <p:nvPr>
            <p:ph type="body" sz="quarter" idx="41" hasCustomPrompt="1"/>
          </p:nvPr>
        </p:nvSpPr>
        <p:spPr>
          <a:xfrm>
            <a:off x="434206" y="966346"/>
            <a:ext cx="3081460" cy="546753"/>
          </a:xfrm>
        </p:spPr>
        <p:txBody>
          <a:bodyPr/>
          <a:lstStyle>
            <a:lvl1pPr>
              <a:defRPr>
                <a:solidFill>
                  <a:schemeClr val="accent2"/>
                </a:solidFill>
              </a:defRPr>
            </a:lvl1pPr>
          </a:lstStyle>
          <a:p>
            <a:pPr lvl="0"/>
            <a:r>
              <a:rPr lang="en-US"/>
              <a:t>Team</a:t>
            </a:r>
          </a:p>
        </p:txBody>
      </p:sp>
      <p:sp>
        <p:nvSpPr>
          <p:cNvPr id="45" name="Text Placeholder 84">
            <a:extLst>
              <a:ext uri="{FF2B5EF4-FFF2-40B4-BE49-F238E27FC236}">
                <a16:creationId xmlns:a16="http://schemas.microsoft.com/office/drawing/2014/main" id="{5FA01C46-08F5-0348-9467-F9E7C79DC852}"/>
              </a:ext>
            </a:extLst>
          </p:cNvPr>
          <p:cNvSpPr>
            <a:spLocks noGrp="1"/>
          </p:cNvSpPr>
          <p:nvPr>
            <p:ph type="body" sz="quarter" idx="42" hasCustomPrompt="1"/>
          </p:nvPr>
        </p:nvSpPr>
        <p:spPr>
          <a:xfrm>
            <a:off x="5919290"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6" name="Text Placeholder 84">
            <a:extLst>
              <a:ext uri="{FF2B5EF4-FFF2-40B4-BE49-F238E27FC236}">
                <a16:creationId xmlns:a16="http://schemas.microsoft.com/office/drawing/2014/main" id="{9C19669A-7DEE-E745-8584-5DAAFD44D29B}"/>
              </a:ext>
            </a:extLst>
          </p:cNvPr>
          <p:cNvSpPr>
            <a:spLocks noGrp="1"/>
          </p:cNvSpPr>
          <p:nvPr>
            <p:ph type="body" sz="quarter" idx="43" hasCustomPrompt="1"/>
          </p:nvPr>
        </p:nvSpPr>
        <p:spPr>
          <a:xfrm>
            <a:off x="5919290"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7" name="Text Placeholder 84">
            <a:extLst>
              <a:ext uri="{FF2B5EF4-FFF2-40B4-BE49-F238E27FC236}">
                <a16:creationId xmlns:a16="http://schemas.microsoft.com/office/drawing/2014/main" id="{1D89C28D-6ECF-ED4E-93C6-A428DD2E87E0}"/>
              </a:ext>
            </a:extLst>
          </p:cNvPr>
          <p:cNvSpPr>
            <a:spLocks noGrp="1"/>
          </p:cNvSpPr>
          <p:nvPr>
            <p:ph type="body" sz="quarter" idx="44" hasCustomPrompt="1"/>
          </p:nvPr>
        </p:nvSpPr>
        <p:spPr>
          <a:xfrm>
            <a:off x="7015226"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8" name="Text Placeholder 84">
            <a:extLst>
              <a:ext uri="{FF2B5EF4-FFF2-40B4-BE49-F238E27FC236}">
                <a16:creationId xmlns:a16="http://schemas.microsoft.com/office/drawing/2014/main" id="{3F58ED8B-82D1-9A40-BB25-07E50D702710}"/>
              </a:ext>
            </a:extLst>
          </p:cNvPr>
          <p:cNvSpPr>
            <a:spLocks noGrp="1"/>
          </p:cNvSpPr>
          <p:nvPr>
            <p:ph type="body" sz="quarter" idx="45" hasCustomPrompt="1"/>
          </p:nvPr>
        </p:nvSpPr>
        <p:spPr>
          <a:xfrm>
            <a:off x="7015226"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9" name="Text Placeholder 84">
            <a:extLst>
              <a:ext uri="{FF2B5EF4-FFF2-40B4-BE49-F238E27FC236}">
                <a16:creationId xmlns:a16="http://schemas.microsoft.com/office/drawing/2014/main" id="{105A12CA-0989-1E42-B07E-14CD395CBD68}"/>
              </a:ext>
            </a:extLst>
          </p:cNvPr>
          <p:cNvSpPr>
            <a:spLocks noGrp="1"/>
          </p:cNvSpPr>
          <p:nvPr>
            <p:ph type="body" sz="quarter" idx="46" hasCustomPrompt="1"/>
          </p:nvPr>
        </p:nvSpPr>
        <p:spPr>
          <a:xfrm>
            <a:off x="3105512"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0" name="Text Placeholder 84">
            <a:extLst>
              <a:ext uri="{FF2B5EF4-FFF2-40B4-BE49-F238E27FC236}">
                <a16:creationId xmlns:a16="http://schemas.microsoft.com/office/drawing/2014/main" id="{3EF8955A-57A1-DA4A-A8AE-2BC4C299C8BA}"/>
              </a:ext>
            </a:extLst>
          </p:cNvPr>
          <p:cNvSpPr>
            <a:spLocks noGrp="1"/>
          </p:cNvSpPr>
          <p:nvPr>
            <p:ph type="body" sz="quarter" idx="47" hasCustomPrompt="1"/>
          </p:nvPr>
        </p:nvSpPr>
        <p:spPr>
          <a:xfrm>
            <a:off x="3105512"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1" name="Text Placeholder 84">
            <a:extLst>
              <a:ext uri="{FF2B5EF4-FFF2-40B4-BE49-F238E27FC236}">
                <a16:creationId xmlns:a16="http://schemas.microsoft.com/office/drawing/2014/main" id="{D2A58219-21A7-5C4F-9021-5707DBD2E068}"/>
              </a:ext>
            </a:extLst>
          </p:cNvPr>
          <p:cNvSpPr>
            <a:spLocks noGrp="1"/>
          </p:cNvSpPr>
          <p:nvPr>
            <p:ph type="body" sz="quarter" idx="48" hasCustomPrompt="1"/>
          </p:nvPr>
        </p:nvSpPr>
        <p:spPr>
          <a:xfrm>
            <a:off x="4201449"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2" name="Text Placeholder 84">
            <a:extLst>
              <a:ext uri="{FF2B5EF4-FFF2-40B4-BE49-F238E27FC236}">
                <a16:creationId xmlns:a16="http://schemas.microsoft.com/office/drawing/2014/main" id="{5C2F02A3-3BE9-CD46-BE78-F32CFC087557}"/>
              </a:ext>
            </a:extLst>
          </p:cNvPr>
          <p:cNvSpPr>
            <a:spLocks noGrp="1"/>
          </p:cNvSpPr>
          <p:nvPr>
            <p:ph type="body" sz="quarter" idx="49" hasCustomPrompt="1"/>
          </p:nvPr>
        </p:nvSpPr>
        <p:spPr>
          <a:xfrm>
            <a:off x="4201449"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37" name="Footer Placeholder 14">
            <a:extLst>
              <a:ext uri="{FF2B5EF4-FFF2-40B4-BE49-F238E27FC236}">
                <a16:creationId xmlns:a16="http://schemas.microsoft.com/office/drawing/2014/main" id="{3360ACFE-0451-E343-8284-CD5E5EC95F9F}"/>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127358097"/>
      </p:ext>
    </p:extLst>
  </p:cSld>
  <p:clrMapOvr>
    <a:masterClrMapping/>
  </p:clrMapOvr>
  <p:transition>
    <p:fade/>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Closing 1">
    <p:bg>
      <p:bgPr>
        <a:solidFill>
          <a:srgbClr val="000000"/>
        </a:solidFill>
        <a:effectLst/>
      </p:bgPr>
    </p:bg>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7C8D99CE-A89F-4B4A-9EEA-350331C59ECB}"/>
              </a:ext>
            </a:extLst>
          </p:cNvPr>
          <p:cNvSpPr txBox="1">
            <a:spLocks/>
          </p:cNvSpPr>
          <p:nvPr userDrawn="1"/>
        </p:nvSpPr>
        <p:spPr>
          <a:xfrm>
            <a:off x="11029898" y="6457776"/>
            <a:ext cx="547741" cy="105542"/>
          </a:xfrm>
          <a:prstGeom prst="rect">
            <a:avLst/>
          </a:prstGeom>
        </p:spPr>
        <p:txBody>
          <a:bodyPr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896350" rtl="0" eaLnBrk="1" fontAlgn="auto" latinLnBrk="0" hangingPunct="1">
              <a:lnSpc>
                <a:spcPct val="100000"/>
              </a:lnSpc>
              <a:spcBef>
                <a:spcPts val="980"/>
              </a:spcBef>
              <a:spcAft>
                <a:spcPts val="0"/>
              </a:spcAft>
              <a:buClrTx/>
              <a:buSzTx/>
              <a:buFont typeface="Arial" panose="020B0604020202020204" pitchFamily="34" charset="0"/>
              <a:buNone/>
              <a:tabLst/>
              <a:defRPr/>
            </a:pPr>
            <a:fld id="{ED1E6006-1853-4FEF-B617-33CADB13B30E}" type="slidenum">
              <a:rPr kumimoji="0" lang="en-US" sz="686" b="0" i="0" u="none" strike="noStrike" kern="1200" cap="none" spc="0" normalizeH="0" baseline="0" noProof="0" smtClean="0">
                <a:ln>
                  <a:noFill/>
                </a:ln>
                <a:solidFill>
                  <a:schemeClr val="bg1">
                    <a:lumMod val="65000"/>
                  </a:schemeClr>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rPr>
              <a:pPr marL="0" marR="0" lvl="0" indent="0" algn="r" defTabSz="896350" rtl="0" eaLnBrk="1" fontAlgn="auto" latinLnBrk="0" hangingPunct="1">
                <a:lnSpc>
                  <a:spcPct val="100000"/>
                </a:lnSpc>
                <a:spcBef>
                  <a:spcPts val="980"/>
                </a:spcBef>
                <a:spcAft>
                  <a:spcPts val="0"/>
                </a:spcAft>
                <a:buClrTx/>
                <a:buSzTx/>
                <a:buFont typeface="Arial" panose="020B0604020202020204" pitchFamily="34" charset="0"/>
                <a:buNone/>
                <a:tabLst/>
                <a:defRPr/>
              </a:pPr>
              <a:t>‹#›</a:t>
            </a:fld>
            <a:endParaRPr kumimoji="0" lang="en-US" sz="686" b="0" i="0" u="none" strike="noStrike" kern="1200" cap="none" spc="0" normalizeH="0" baseline="0" noProof="0">
              <a:ln>
                <a:noFill/>
              </a:ln>
              <a:solidFill>
                <a:schemeClr val="bg1">
                  <a:lumMod val="65000"/>
                </a:schemeClr>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p:txBody>
      </p:sp>
      <p:sp>
        <p:nvSpPr>
          <p:cNvPr id="11" name="Footer Placeholder 14">
            <a:extLst>
              <a:ext uri="{FF2B5EF4-FFF2-40B4-BE49-F238E27FC236}">
                <a16:creationId xmlns:a16="http://schemas.microsoft.com/office/drawing/2014/main" id="{179DBD01-7AB8-5744-A462-3E767049798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bg1"/>
                </a:solidFill>
              </a:defRPr>
            </a:lvl1pPr>
          </a:lstStyle>
          <a:p>
            <a:r>
              <a:rPr lang="en-US"/>
              <a:t>© Microsoft Corporation                                                                                  								</a:t>
            </a:r>
          </a:p>
        </p:txBody>
      </p:sp>
      <p:sp>
        <p:nvSpPr>
          <p:cNvPr id="12" name="Title 1">
            <a:extLst>
              <a:ext uri="{FF2B5EF4-FFF2-40B4-BE49-F238E27FC236}">
                <a16:creationId xmlns:a16="http://schemas.microsoft.com/office/drawing/2014/main" id="{E74EA4FE-533E-DF4D-8166-DB36AE8AA236}"/>
              </a:ext>
            </a:extLst>
          </p:cNvPr>
          <p:cNvSpPr>
            <a:spLocks noGrp="1"/>
          </p:cNvSpPr>
          <p:nvPr>
            <p:ph type="title" hasCustomPrompt="1"/>
          </p:nvPr>
        </p:nvSpPr>
        <p:spPr>
          <a:xfrm>
            <a:off x="605400" y="1994703"/>
            <a:ext cx="7454644" cy="1473396"/>
          </a:xfr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pic>
        <p:nvPicPr>
          <p:cNvPr id="13" name="Picture 12">
            <a:extLst>
              <a:ext uri="{FF2B5EF4-FFF2-40B4-BE49-F238E27FC236}">
                <a16:creationId xmlns:a16="http://schemas.microsoft.com/office/drawing/2014/main" id="{05077961-2FD6-3940-805A-CA3DEE90B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3653" y="406597"/>
            <a:ext cx="2266311" cy="569191"/>
          </a:xfrm>
          <a:prstGeom prst="rect">
            <a:avLst/>
          </a:prstGeom>
        </p:spPr>
      </p:pic>
      <p:pic>
        <p:nvPicPr>
          <p:cNvPr id="19" name="Graphic 18">
            <a:extLst>
              <a:ext uri="{FF2B5EF4-FFF2-40B4-BE49-F238E27FC236}">
                <a16:creationId xmlns:a16="http://schemas.microsoft.com/office/drawing/2014/main" id="{7ECD6077-853C-5B4C-8E6B-767F76DE29E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57178" y="-6726971"/>
            <a:ext cx="28362242" cy="16339068"/>
          </a:xfrm>
          <a:prstGeom prst="rect">
            <a:avLst/>
          </a:prstGeom>
        </p:spPr>
      </p:pic>
    </p:spTree>
    <p:extLst>
      <p:ext uri="{BB962C8B-B14F-4D97-AF65-F5344CB8AC3E}">
        <p14:creationId xmlns:p14="http://schemas.microsoft.com/office/powerpoint/2010/main" val="668254691"/>
      </p:ext>
    </p:extLst>
  </p:cSld>
  <p:clrMapOvr>
    <a:masterClrMapping/>
  </p:clrMapOvr>
  <p:transition>
    <p:fade/>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Closing 2">
    <p:bg>
      <p:bgPr>
        <a:solidFill>
          <a:schemeClr val="tx1"/>
        </a:solidFill>
        <a:effectLst/>
      </p:bgPr>
    </p:bg>
    <p:spTree>
      <p:nvGrpSpPr>
        <p:cNvPr id="1" name=""/>
        <p:cNvGrpSpPr/>
        <p:nvPr/>
      </p:nvGrpSpPr>
      <p:grpSpPr>
        <a:xfrm>
          <a:off x="0" y="0"/>
          <a:ext cx="0" cy="0"/>
          <a:chOff x="0" y="0"/>
          <a:chExt cx="0" cy="0"/>
        </a:xfrm>
      </p:grpSpPr>
      <p:sp>
        <p:nvSpPr>
          <p:cNvPr id="6" name="Footer Placeholder 14">
            <a:extLst>
              <a:ext uri="{FF2B5EF4-FFF2-40B4-BE49-F238E27FC236}">
                <a16:creationId xmlns:a16="http://schemas.microsoft.com/office/drawing/2014/main" id="{DC4E70EA-27A8-384C-9F4A-F141A7C19245}"/>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bg1"/>
                </a:solidFill>
              </a:defRPr>
            </a:lvl1pPr>
          </a:lstStyle>
          <a:p>
            <a:r>
              <a:rPr lang="en-US"/>
              <a:t>© Microsoft Corporation                                                                                  								</a:t>
            </a:r>
          </a:p>
        </p:txBody>
      </p:sp>
      <p:sp>
        <p:nvSpPr>
          <p:cNvPr id="7" name="Title 1">
            <a:extLst>
              <a:ext uri="{FF2B5EF4-FFF2-40B4-BE49-F238E27FC236}">
                <a16:creationId xmlns:a16="http://schemas.microsoft.com/office/drawing/2014/main" id="{8980CB22-9E7A-BA46-8DA8-B793BF0D96AA}"/>
              </a:ext>
            </a:extLst>
          </p:cNvPr>
          <p:cNvSpPr>
            <a:spLocks noGrp="1"/>
          </p:cNvSpPr>
          <p:nvPr>
            <p:ph type="title" hasCustomPrompt="1"/>
          </p:nvPr>
        </p:nvSpPr>
        <p:spPr>
          <a:xfrm>
            <a:off x="605400" y="1994703"/>
            <a:ext cx="7454644" cy="1473396"/>
          </a:xfrm>
          <a:noFill/>
        </p:spPr>
        <p:txBody>
          <a:bodyPr lIns="0" tIns="0" rIns="0" bIns="0" anchor="t" anchorCtr="0"/>
          <a:lstStyle>
            <a:lvl1pPr>
              <a:lnSpc>
                <a:spcPct val="100000"/>
              </a:lnSpc>
              <a:spcAft>
                <a:spcPts val="1274"/>
              </a:spcAft>
              <a:defRPr sz="2549" spc="-49" baseline="0">
                <a:solidFill>
                  <a:schemeClr val="accent5"/>
                </a:solidFill>
              </a:defRPr>
            </a:lvl1pPr>
          </a:lstStyle>
          <a:p>
            <a:r>
              <a:rPr lang="en-US"/>
              <a:t>Thank you.</a:t>
            </a:r>
          </a:p>
        </p:txBody>
      </p:sp>
      <p:pic>
        <p:nvPicPr>
          <p:cNvPr id="8" name="Picture 7">
            <a:extLst>
              <a:ext uri="{FF2B5EF4-FFF2-40B4-BE49-F238E27FC236}">
                <a16:creationId xmlns:a16="http://schemas.microsoft.com/office/drawing/2014/main" id="{8ADE6C32-6733-494C-ACC8-C90CB0E6F2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3653" y="406597"/>
            <a:ext cx="2266311" cy="569191"/>
          </a:xfrm>
          <a:prstGeom prst="rect">
            <a:avLst/>
          </a:prstGeom>
        </p:spPr>
      </p:pic>
    </p:spTree>
    <p:extLst>
      <p:ext uri="{BB962C8B-B14F-4D97-AF65-F5344CB8AC3E}">
        <p14:creationId xmlns:p14="http://schemas.microsoft.com/office/powerpoint/2010/main" val="31930690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Closing 3">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12C886-79E5-4B4A-B268-1EFA6320CF28}"/>
              </a:ext>
            </a:extLst>
          </p:cNvPr>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a:extLst>
              <a:ext uri="{FF2B5EF4-FFF2-40B4-BE49-F238E27FC236}">
                <a16:creationId xmlns:a16="http://schemas.microsoft.com/office/drawing/2014/main" id="{EBB0B933-C150-DE43-9F4E-3BFC252294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6858001"/>
          </a:xfrm>
          <a:prstGeom prst="rect">
            <a:avLst/>
          </a:prstGeom>
        </p:spPr>
      </p:pic>
      <p:sp>
        <p:nvSpPr>
          <p:cNvPr id="10" name="Rectangle 9">
            <a:extLst>
              <a:ext uri="{FF2B5EF4-FFF2-40B4-BE49-F238E27FC236}">
                <a16:creationId xmlns:a16="http://schemas.microsoft.com/office/drawing/2014/main" id="{0B46F8C0-1925-2543-974F-28BDAC88D468}"/>
              </a:ext>
            </a:extLst>
          </p:cNvPr>
          <p:cNvSpPr/>
          <p:nvPr userDrawn="1"/>
        </p:nvSpPr>
        <p:spPr bwMode="auto">
          <a:xfrm>
            <a:off x="0"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a:extLst>
              <a:ext uri="{FF2B5EF4-FFF2-40B4-BE49-F238E27FC236}">
                <a16:creationId xmlns:a16="http://schemas.microsoft.com/office/drawing/2014/main" id="{084FB6BE-22D4-B948-8892-814E3AEAD02C}"/>
              </a:ext>
            </a:extLst>
          </p:cNvPr>
          <p:cNvSpPr>
            <a:spLocks noGrp="1"/>
          </p:cNvSpPr>
          <p:nvPr>
            <p:ph type="title"/>
          </p:nvPr>
        </p:nvSpPr>
        <p:spPr>
          <a:xfrm>
            <a:off x="455996" y="1845278"/>
            <a:ext cx="7454644" cy="1473396"/>
          </a:xfrm>
        </p:spPr>
        <p:txBody>
          <a:bodyPr/>
          <a:lstStyle/>
          <a:p>
            <a:r>
              <a:rPr lang="en-US">
                <a:solidFill>
                  <a:schemeClr val="bg1"/>
                </a:solidFill>
              </a:rPr>
              <a:t>Thank you.</a:t>
            </a:r>
          </a:p>
        </p:txBody>
      </p:sp>
      <p:sp>
        <p:nvSpPr>
          <p:cNvPr id="12" name="Footer Placeholder 14">
            <a:extLst>
              <a:ext uri="{FF2B5EF4-FFF2-40B4-BE49-F238E27FC236}">
                <a16:creationId xmlns:a16="http://schemas.microsoft.com/office/drawing/2014/main" id="{1124C9E5-B9E9-934A-8C5C-4DDD08F173AB}"/>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bg1"/>
                </a:solidFill>
              </a:defRPr>
            </a:lvl1pPr>
          </a:lstStyle>
          <a:p>
            <a:r>
              <a:rPr lang="en-US"/>
              <a:t>© Microsoft Corporation                                                                                  								</a:t>
            </a:r>
          </a:p>
        </p:txBody>
      </p:sp>
      <p:pic>
        <p:nvPicPr>
          <p:cNvPr id="13" name="Picture 12">
            <a:extLst>
              <a:ext uri="{FF2B5EF4-FFF2-40B4-BE49-F238E27FC236}">
                <a16:creationId xmlns:a16="http://schemas.microsoft.com/office/drawing/2014/main" id="{9C8BA0DB-11C8-B94D-9919-3B04F29EC9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653" y="406597"/>
            <a:ext cx="2266311" cy="569191"/>
          </a:xfrm>
          <a:prstGeom prst="rect">
            <a:avLst/>
          </a:prstGeom>
        </p:spPr>
      </p:pic>
    </p:spTree>
    <p:extLst>
      <p:ext uri="{BB962C8B-B14F-4D97-AF65-F5344CB8AC3E}">
        <p14:creationId xmlns:p14="http://schemas.microsoft.com/office/powerpoint/2010/main" val="19983397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96A1BC2-7137-6B47-BB34-3744101535E1}"/>
              </a:ext>
            </a:extLst>
          </p:cNvPr>
          <p:cNvSpPr>
            <a:spLocks noGrp="1"/>
          </p:cNvSpPr>
          <p:nvPr>
            <p:ph type="title" hasCustomPrompt="1"/>
          </p:nvPr>
        </p:nvSpPr>
        <p:spPr>
          <a:xfrm>
            <a:off x="455996" y="620428"/>
            <a:ext cx="3896437" cy="403137"/>
          </a:xfrm>
        </p:spPr>
        <p:txBody>
          <a:bodyPr wrap="square" lIns="0" tIns="0" rIns="0" bIns="0">
            <a:spAutoFit/>
          </a:bodyPr>
          <a:lstStyle>
            <a:lvl1pPr>
              <a:lnSpc>
                <a:spcPts val="3137"/>
              </a:lnSpc>
              <a:defRPr sz="2745">
                <a:solidFill>
                  <a:schemeClr val="tx1"/>
                </a:solidFill>
              </a:defRPr>
            </a:lvl1pPr>
          </a:lstStyle>
          <a:p>
            <a:r>
              <a:rPr lang="en-US"/>
              <a:t>Blank slide</a:t>
            </a:r>
          </a:p>
        </p:txBody>
      </p:sp>
      <p:sp>
        <p:nvSpPr>
          <p:cNvPr id="11" name="Footer Placeholder 14">
            <a:extLst>
              <a:ext uri="{FF2B5EF4-FFF2-40B4-BE49-F238E27FC236}">
                <a16:creationId xmlns:a16="http://schemas.microsoft.com/office/drawing/2014/main" id="{706007D4-16E8-FF4A-A52E-DFB19E6BBFBB}"/>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881585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3" y="2980726"/>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0" y="3696656"/>
            <a:ext cx="8964248" cy="456215"/>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6" name="MS logo white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3" y="6111775"/>
            <a:ext cx="1423303" cy="304828"/>
          </a:xfrm>
          <a:prstGeom prst="rect">
            <a:avLst/>
          </a:prstGeom>
        </p:spPr>
      </p:pic>
    </p:spTree>
    <p:extLst>
      <p:ext uri="{BB962C8B-B14F-4D97-AF65-F5344CB8AC3E}">
        <p14:creationId xmlns:p14="http://schemas.microsoft.com/office/powerpoint/2010/main" val="19220522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17" name="MS logo gray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3" y="6111775"/>
            <a:ext cx="1423303" cy="304828"/>
          </a:xfrm>
          <a:prstGeom prst="rect">
            <a:avLst/>
          </a:prstGeom>
        </p:spPr>
      </p:pic>
      <p:sp>
        <p:nvSpPr>
          <p:cNvPr id="7" name="Title 1">
            <a:extLst>
              <a:ext uri="{FF2B5EF4-FFF2-40B4-BE49-F238E27FC236}">
                <a16:creationId xmlns:a16="http://schemas.microsoft.com/office/drawing/2014/main" id="{73F74DF1-C002-41AA-B51D-54B87AD39D9F}"/>
              </a:ext>
            </a:extLst>
          </p:cNvPr>
          <p:cNvSpPr>
            <a:spLocks noGrp="1"/>
          </p:cNvSpPr>
          <p:nvPr>
            <p:ph type="title" hasCustomPrompt="1"/>
          </p:nvPr>
        </p:nvSpPr>
        <p:spPr bwMode="auto">
          <a:xfrm>
            <a:off x="269303" y="2077814"/>
            <a:ext cx="6274911" cy="1793104"/>
          </a:xfrm>
          <a:noFill/>
        </p:spPr>
        <p:txBody>
          <a:bodyPr lIns="146304" tIns="91440" rIns="146304" bIns="91440" anchor="t" anchorCtr="0"/>
          <a:lstStyle>
            <a:lvl1pPr>
              <a:defRPr sz="4705" spc="-98" baseline="0">
                <a:solidFill>
                  <a:schemeClr val="tx1"/>
                </a:solidFill>
              </a:defRPr>
            </a:lvl1pPr>
          </a:lstStyle>
          <a:p>
            <a:r>
              <a:rPr lang="en-US"/>
              <a:t>Presentation title</a:t>
            </a:r>
          </a:p>
        </p:txBody>
      </p:sp>
      <p:sp>
        <p:nvSpPr>
          <p:cNvPr id="8" name="Text Placeholder 2">
            <a:extLst>
              <a:ext uri="{FF2B5EF4-FFF2-40B4-BE49-F238E27FC236}">
                <a16:creationId xmlns:a16="http://schemas.microsoft.com/office/drawing/2014/main" id="{3675AB83-8FF3-4BE9-86C3-5C9DF074DC2B}"/>
              </a:ext>
            </a:extLst>
          </p:cNvPr>
          <p:cNvSpPr>
            <a:spLocks noGrp="1"/>
          </p:cNvSpPr>
          <p:nvPr>
            <p:ph type="body" sz="quarter" idx="14" hasCustomPrompt="1"/>
          </p:nvPr>
        </p:nvSpPr>
        <p:spPr bwMode="auto">
          <a:xfrm>
            <a:off x="267683" y="3877276"/>
            <a:ext cx="6276530" cy="869096"/>
          </a:xfrm>
          <a:noFill/>
        </p:spPr>
        <p:txBody>
          <a:bodyPr vert="horz" wrap="square" lIns="146304" tIns="91440" rIns="146304" bIns="91440" rtlCol="0" anchor="t" anchorCtr="0">
            <a:noAutofit/>
          </a:bodyPr>
          <a:lstStyle>
            <a:lvl1pPr>
              <a:defRPr lang="en-US" sz="3137" cap="none" spc="0" baseline="0" dirty="0">
                <a:ln w="3175">
                  <a:noFill/>
                </a:ln>
                <a:solidFill>
                  <a:schemeClr val="tx1"/>
                </a:solidFill>
                <a:effectLst/>
                <a:latin typeface="+mn-lt"/>
                <a:cs typeface="Segoe UI" pitchFamily="34" charset="0"/>
              </a:defRPr>
            </a:lvl1pPr>
          </a:lstStyle>
          <a:p>
            <a:pPr lvl="0">
              <a:spcBef>
                <a:spcPct val="0"/>
              </a:spcBef>
            </a:pPr>
            <a:r>
              <a:rPr lang="en-US"/>
              <a:t>Speaker name</a:t>
            </a:r>
          </a:p>
        </p:txBody>
      </p:sp>
    </p:spTree>
    <p:extLst>
      <p:ext uri="{BB962C8B-B14F-4D97-AF65-F5344CB8AC3E}">
        <p14:creationId xmlns:p14="http://schemas.microsoft.com/office/powerpoint/2010/main" val="66091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2_Title with photo and ti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F8AA57-A82F-45EA-9D4B-2DFC798358A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66" y="0"/>
            <a:ext cx="12190271" cy="6858000"/>
          </a:xfrm>
          <a:prstGeom prst="rect">
            <a:avLst/>
          </a:prstGeom>
        </p:spPr>
      </p:pic>
      <p:sp>
        <p:nvSpPr>
          <p:cNvPr id="6" name="Rectangle 5">
            <a:extLst>
              <a:ext uri="{FF2B5EF4-FFF2-40B4-BE49-F238E27FC236}">
                <a16:creationId xmlns:a16="http://schemas.microsoft.com/office/drawing/2014/main" id="{99C29796-77FE-44D6-8A3F-0003CB478BC9}"/>
              </a:ext>
            </a:extLst>
          </p:cNvPr>
          <p:cNvSpPr/>
          <p:nvPr userDrawn="1"/>
        </p:nvSpPr>
        <p:spPr bwMode="auto">
          <a:xfrm flipH="1">
            <a:off x="861" y="-1"/>
            <a:ext cx="12212040" cy="6858000"/>
          </a:xfrm>
          <a:prstGeom prst="rect">
            <a:avLst/>
          </a:prstGeom>
          <a:solidFill>
            <a:srgbClr val="EAEAEA">
              <a:lumMod val="25000"/>
              <a:alpha val="56000"/>
            </a:srgb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solidFill>
                  <a:sysClr val="windowText" lastClr="000000"/>
                </a:solid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auto">
          <a:xfrm>
            <a:off x="269303" y="2077814"/>
            <a:ext cx="6274911" cy="1793104"/>
          </a:xfrm>
          <a:noFill/>
        </p:spPr>
        <p:txBody>
          <a:bodyPr lIns="146304" tIns="274320" rIns="146304" bIns="91440" anchor="t" anchorCtr="0"/>
          <a:lstStyle>
            <a:lvl1pPr>
              <a:defRPr sz="4705"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869096"/>
          </a:xfrm>
          <a:noFill/>
        </p:spPr>
        <p:txBody>
          <a:bodyPr vert="horz" wrap="square" lIns="146304" tIns="91440" rIns="146304" bIns="91440" rtlCol="0" anchor="t" anchorCtr="0">
            <a:noAutofit/>
          </a:bodyPr>
          <a:lstStyle>
            <a:lvl1pPr>
              <a:defRPr lang="en-US" sz="3137" cap="none" spc="0" baseline="0" dirty="0">
                <a:ln w="3175">
                  <a:noFill/>
                </a:ln>
                <a:solidFill>
                  <a:schemeClr val="bg1"/>
                </a:solidFill>
                <a:effectLst/>
                <a:latin typeface="+mn-lt"/>
                <a:cs typeface="Segoe UI" pitchFamily="34" charset="0"/>
              </a:defRPr>
            </a:lvl1pPr>
          </a:lstStyle>
          <a:p>
            <a:pPr lvl="0">
              <a:spcBef>
                <a:spcPct val="0"/>
              </a:spcBef>
            </a:pPr>
            <a:r>
              <a:rPr lang="en-US"/>
              <a:t>Speaker name</a:t>
            </a:r>
          </a:p>
        </p:txBody>
      </p:sp>
      <p:pic>
        <p:nvPicPr>
          <p:cNvPr id="12" name="Picture 11">
            <a:extLst>
              <a:ext uri="{FF2B5EF4-FFF2-40B4-BE49-F238E27FC236}">
                <a16:creationId xmlns:a16="http://schemas.microsoft.com/office/drawing/2014/main" id="{162BC29F-AC6E-42CD-AC05-4555F89425F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33848" y="261979"/>
            <a:ext cx="1894185" cy="771680"/>
          </a:xfrm>
          <a:prstGeom prst="rect">
            <a:avLst/>
          </a:prstGeom>
        </p:spPr>
      </p:pic>
    </p:spTree>
    <p:extLst>
      <p:ext uri="{BB962C8B-B14F-4D97-AF65-F5344CB8AC3E}">
        <p14:creationId xmlns:p14="http://schemas.microsoft.com/office/powerpoint/2010/main" val="378698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Title with Azure Branding">
    <p:bg>
      <p:bgPr>
        <a:solidFill>
          <a:srgbClr val="41424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86D180-A390-4376-934B-8EAC109E454E}"/>
              </a:ext>
            </a:extLst>
          </p:cNvPr>
          <p:cNvPicPr>
            <a:picLocks noChangeAspect="1"/>
          </p:cNvPicPr>
          <p:nvPr userDrawn="1"/>
        </p:nvPicPr>
        <p:blipFill rotWithShape="1">
          <a:blip r:embed="rId2" cstate="print">
            <a:lum bright="-18000"/>
            <a:alphaModFix amt="20000"/>
            <a:extLst>
              <a:ext uri="{28A0092B-C50C-407E-A947-70E740481C1C}">
                <a14:useLocalDpi xmlns:a14="http://schemas.microsoft.com/office/drawing/2010/main" val="0"/>
              </a:ext>
            </a:extLst>
          </a:blip>
          <a:srcRect t="12321" r="8879"/>
          <a:stretch/>
        </p:blipFill>
        <p:spPr>
          <a:xfrm>
            <a:off x="5663715" y="11463"/>
            <a:ext cx="6288617" cy="5895680"/>
          </a:xfrm>
          <a:prstGeom prst="rect">
            <a:avLst/>
          </a:prstGeom>
        </p:spPr>
      </p:pic>
      <p:pic>
        <p:nvPicPr>
          <p:cNvPr id="6" name="Picture 5">
            <a:extLst>
              <a:ext uri="{FF2B5EF4-FFF2-40B4-BE49-F238E27FC236}">
                <a16:creationId xmlns:a16="http://schemas.microsoft.com/office/drawing/2014/main" id="{A321C092-2CC6-447D-9CBD-A191984DF45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33848" y="261979"/>
            <a:ext cx="1894185" cy="771680"/>
          </a:xfrm>
          <a:prstGeom prst="rect">
            <a:avLst/>
          </a:prstGeom>
        </p:spPr>
      </p:pic>
      <p:sp>
        <p:nvSpPr>
          <p:cNvPr id="7" name="TextBox 6">
            <a:extLst>
              <a:ext uri="{FF2B5EF4-FFF2-40B4-BE49-F238E27FC236}">
                <a16:creationId xmlns:a16="http://schemas.microsoft.com/office/drawing/2014/main" id="{183627E8-E037-41EA-BFE3-8D7F087F9948}"/>
              </a:ext>
            </a:extLst>
          </p:cNvPr>
          <p:cNvSpPr txBox="1"/>
          <p:nvPr userDrawn="1"/>
        </p:nvSpPr>
        <p:spPr>
          <a:xfrm>
            <a:off x="9595738" y="429111"/>
            <a:ext cx="1908381" cy="422423"/>
          </a:xfrm>
          <a:prstGeom prst="rect">
            <a:avLst/>
          </a:prstGeom>
        </p:spPr>
        <p:txBody>
          <a:bodyPr wrap="square" lIns="0" tIns="0" rIns="0" bIns="0" rtlCol="0" anchor="t" anchorCtr="0">
            <a:spAutoFit/>
          </a:bodyPr>
          <a:lstStyle/>
          <a:p>
            <a:pPr algn="r" defTabSz="896350"/>
            <a:r>
              <a:rPr lang="en-US" sz="2745">
                <a:solidFill>
                  <a:srgbClr val="FFFFFF"/>
                </a:solidFill>
                <a:latin typeface="Segoe UI"/>
              </a:rPr>
              <a:t>Azure</a:t>
            </a:r>
          </a:p>
        </p:txBody>
      </p:sp>
      <p:sp>
        <p:nvSpPr>
          <p:cNvPr id="10" name="Title 1">
            <a:extLst>
              <a:ext uri="{FF2B5EF4-FFF2-40B4-BE49-F238E27FC236}">
                <a16:creationId xmlns:a16="http://schemas.microsoft.com/office/drawing/2014/main" id="{E4877291-D843-4701-937D-9B3B84AE05C4}"/>
              </a:ext>
            </a:extLst>
          </p:cNvPr>
          <p:cNvSpPr>
            <a:spLocks noGrp="1"/>
          </p:cNvSpPr>
          <p:nvPr>
            <p:ph type="title" hasCustomPrompt="1"/>
          </p:nvPr>
        </p:nvSpPr>
        <p:spPr bwMode="auto">
          <a:xfrm>
            <a:off x="269303" y="2077814"/>
            <a:ext cx="6274911" cy="1793104"/>
          </a:xfrm>
          <a:solidFill>
            <a:schemeClr val="tx1">
              <a:alpha val="75000"/>
            </a:schemeClr>
          </a:solidFill>
        </p:spPr>
        <p:txBody>
          <a:bodyPr lIns="146304" tIns="91440" rIns="146304" bIns="91440" anchor="t" anchorCtr="0"/>
          <a:lstStyle>
            <a:lvl1pPr>
              <a:defRPr sz="4705" spc="-98" baseline="0">
                <a:solidFill>
                  <a:schemeClr val="bg1"/>
                </a:solidFill>
              </a:defRPr>
            </a:lvl1pPr>
          </a:lstStyle>
          <a:p>
            <a:r>
              <a:rPr lang="en-US"/>
              <a:t>Presentation title</a:t>
            </a:r>
          </a:p>
        </p:txBody>
      </p:sp>
      <p:sp>
        <p:nvSpPr>
          <p:cNvPr id="11" name="Text Placeholder 2">
            <a:extLst>
              <a:ext uri="{FF2B5EF4-FFF2-40B4-BE49-F238E27FC236}">
                <a16:creationId xmlns:a16="http://schemas.microsoft.com/office/drawing/2014/main" id="{C07B4796-CA61-47D2-9317-CA3180727D54}"/>
              </a:ext>
            </a:extLst>
          </p:cNvPr>
          <p:cNvSpPr>
            <a:spLocks noGrp="1"/>
          </p:cNvSpPr>
          <p:nvPr>
            <p:ph type="body" sz="quarter" idx="14" hasCustomPrompt="1"/>
          </p:nvPr>
        </p:nvSpPr>
        <p:spPr bwMode="auto">
          <a:xfrm>
            <a:off x="267683" y="3877276"/>
            <a:ext cx="6276530" cy="869096"/>
          </a:xfrm>
          <a:solidFill>
            <a:schemeClr val="tx1">
              <a:alpha val="75000"/>
            </a:schemeClr>
          </a:solidFill>
        </p:spPr>
        <p:txBody>
          <a:bodyPr vert="horz" wrap="square" lIns="146304" tIns="91440" rIns="146304" bIns="91440" rtlCol="0" anchor="t" anchorCtr="0">
            <a:noAutofit/>
          </a:bodyPr>
          <a:lstStyle>
            <a:lvl1pPr>
              <a:defRPr lang="en-US" sz="3137" cap="none" spc="0" baseline="0" dirty="0">
                <a:ln w="3175">
                  <a:noFill/>
                </a:ln>
                <a:solidFill>
                  <a:schemeClr val="bg1"/>
                </a:solidFill>
                <a:effectLst/>
                <a:latin typeface="+mn-lt"/>
                <a:cs typeface="Segoe UI" pitchFamily="34" charset="0"/>
              </a:defRPr>
            </a:lvl1pPr>
          </a:lstStyle>
          <a:p>
            <a:pPr lvl="0">
              <a:spcBef>
                <a:spcPct val="0"/>
              </a:spcBef>
            </a:pPr>
            <a:r>
              <a:rPr lang="en-US"/>
              <a:t>Speaker name</a:t>
            </a:r>
          </a:p>
        </p:txBody>
      </p:sp>
    </p:spTree>
    <p:extLst>
      <p:ext uri="{BB962C8B-B14F-4D97-AF65-F5344CB8AC3E}">
        <p14:creationId xmlns:p14="http://schemas.microsoft.com/office/powerpoint/2010/main" val="175466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Split Grid">
    <p:spTree>
      <p:nvGrpSpPr>
        <p:cNvPr id="1" name=""/>
        <p:cNvGrpSpPr/>
        <p:nvPr/>
      </p:nvGrpSpPr>
      <p:grpSpPr>
        <a:xfrm>
          <a:off x="0" y="0"/>
          <a:ext cx="0" cy="0"/>
          <a:chOff x="0" y="0"/>
          <a:chExt cx="0" cy="0"/>
        </a:xfrm>
      </p:grpSpPr>
      <p:sp>
        <p:nvSpPr>
          <p:cNvPr id="13" name="Picture Placeholder 17"/>
          <p:cNvSpPr>
            <a:spLocks noGrp="1"/>
          </p:cNvSpPr>
          <p:nvPr>
            <p:ph type="pic" sz="quarter" idx="22" hasCustomPrompt="1"/>
          </p:nvPr>
        </p:nvSpPr>
        <p:spPr>
          <a:xfrm>
            <a:off x="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7" name="Picture Placeholder 17"/>
          <p:cNvSpPr>
            <a:spLocks noGrp="1"/>
          </p:cNvSpPr>
          <p:nvPr>
            <p:ph type="pic" sz="quarter" idx="23" hasCustomPrompt="1"/>
          </p:nvPr>
        </p:nvSpPr>
        <p:spPr>
          <a:xfrm>
            <a:off x="609600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8" name="Picture Placeholder 17"/>
          <p:cNvSpPr>
            <a:spLocks noGrp="1"/>
          </p:cNvSpPr>
          <p:nvPr>
            <p:ph type="pic" sz="quarter" idx="24" hasCustomPrompt="1"/>
          </p:nvPr>
        </p:nvSpPr>
        <p:spPr>
          <a:xfrm>
            <a:off x="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9" name="Picture Placeholder 17"/>
          <p:cNvSpPr>
            <a:spLocks noGrp="1"/>
          </p:cNvSpPr>
          <p:nvPr>
            <p:ph type="pic" sz="quarter" idx="25" hasCustomPrompt="1"/>
          </p:nvPr>
        </p:nvSpPr>
        <p:spPr>
          <a:xfrm>
            <a:off x="609600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1"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2"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8933714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12192001" cy="6858000"/>
          </a:xfrm>
          <a:prstGeom prst="rect">
            <a:avLst/>
          </a:prstGeom>
        </p:spPr>
      </p:pic>
      <p:pic>
        <p:nvPicPr>
          <p:cNvPr id="8" name="MS logo white - 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51633" y="6111775"/>
            <a:ext cx="1423303" cy="304828"/>
          </a:xfrm>
          <a:prstGeom prst="rect">
            <a:avLst/>
          </a:prstGeom>
        </p:spPr>
      </p:pic>
      <p:sp>
        <p:nvSpPr>
          <p:cNvPr id="6" name="Title 1">
            <a:extLst>
              <a:ext uri="{FF2B5EF4-FFF2-40B4-BE49-F238E27FC236}">
                <a16:creationId xmlns:a16="http://schemas.microsoft.com/office/drawing/2014/main" id="{D73CCF1B-563D-4BBE-B0B5-66B76BB205A7}"/>
              </a:ext>
            </a:extLst>
          </p:cNvPr>
          <p:cNvSpPr>
            <a:spLocks noGrp="1"/>
          </p:cNvSpPr>
          <p:nvPr>
            <p:ph type="title" hasCustomPrompt="1"/>
          </p:nvPr>
        </p:nvSpPr>
        <p:spPr bwMode="auto">
          <a:xfrm>
            <a:off x="269303" y="2077814"/>
            <a:ext cx="6274911" cy="1793104"/>
          </a:xfrm>
          <a:solidFill>
            <a:schemeClr val="tx1">
              <a:alpha val="75000"/>
            </a:schemeClr>
          </a:solidFill>
        </p:spPr>
        <p:txBody>
          <a:bodyPr lIns="146304" tIns="91440" rIns="146304" bIns="91440" anchor="t" anchorCtr="0"/>
          <a:lstStyle>
            <a:lvl1pPr>
              <a:defRPr sz="4705" spc="-98" baseline="0">
                <a:solidFill>
                  <a:schemeClr val="bg1"/>
                </a:solidFill>
              </a:defRPr>
            </a:lvl1pPr>
          </a:lstStyle>
          <a:p>
            <a:r>
              <a:rPr lang="en-US"/>
              <a:t>Presentation title</a:t>
            </a:r>
          </a:p>
        </p:txBody>
      </p:sp>
      <p:sp>
        <p:nvSpPr>
          <p:cNvPr id="7" name="Text Placeholder 2">
            <a:extLst>
              <a:ext uri="{FF2B5EF4-FFF2-40B4-BE49-F238E27FC236}">
                <a16:creationId xmlns:a16="http://schemas.microsoft.com/office/drawing/2014/main" id="{18A2AEB2-092A-4958-B61A-A85238ED2217}"/>
              </a:ext>
            </a:extLst>
          </p:cNvPr>
          <p:cNvSpPr>
            <a:spLocks noGrp="1"/>
          </p:cNvSpPr>
          <p:nvPr>
            <p:ph type="body" sz="quarter" idx="14" hasCustomPrompt="1"/>
          </p:nvPr>
        </p:nvSpPr>
        <p:spPr bwMode="auto">
          <a:xfrm>
            <a:off x="267683" y="3877276"/>
            <a:ext cx="6276530" cy="869096"/>
          </a:xfrm>
          <a:solidFill>
            <a:schemeClr val="tx1">
              <a:alpha val="75000"/>
            </a:schemeClr>
          </a:solidFill>
        </p:spPr>
        <p:txBody>
          <a:bodyPr vert="horz" wrap="square" lIns="146304" tIns="91440" rIns="146304" bIns="91440" rtlCol="0" anchor="t" anchorCtr="0">
            <a:noAutofit/>
          </a:bodyPr>
          <a:lstStyle>
            <a:lvl1pPr>
              <a:defRPr lang="en-US" sz="3137" cap="none" spc="0" baseline="0" dirty="0">
                <a:ln w="3175">
                  <a:noFill/>
                </a:ln>
                <a:solidFill>
                  <a:schemeClr val="bg1"/>
                </a:solidFill>
                <a:effectLst/>
                <a:latin typeface="+mn-lt"/>
                <a:cs typeface="Segoe UI" pitchFamily="34" charset="0"/>
              </a:defRPr>
            </a:lvl1pPr>
          </a:lstStyle>
          <a:p>
            <a:pPr lvl="0">
              <a:spcBef>
                <a:spcPct val="0"/>
              </a:spcBef>
            </a:pPr>
            <a:r>
              <a:rPr lang="en-US"/>
              <a:t>Speaker name</a:t>
            </a:r>
          </a:p>
        </p:txBody>
      </p:sp>
    </p:spTree>
    <p:extLst>
      <p:ext uri="{BB962C8B-B14F-4D97-AF65-F5344CB8AC3E}">
        <p14:creationId xmlns:p14="http://schemas.microsoft.com/office/powerpoint/2010/main" val="129520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16056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0971817"/>
      </p:ext>
    </p:extLst>
  </p:cSld>
  <p:clrMapOvr>
    <a:masterClrMapping/>
  </p:clrMapOvr>
  <p:transition>
    <p:fade/>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596669"/>
      </p:ext>
    </p:extLst>
  </p:cSld>
  <p:clrMapOvr>
    <a:masterClrMapping/>
  </p:clrMapOvr>
  <p:transition>
    <p:fade/>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solidFill>
                  <a:schemeClr val="tx2"/>
                </a:solidFill>
                <a:latin typeface="+mn-lt"/>
              </a:defRPr>
            </a:lvl1pPr>
            <a:lvl2pPr marL="250543" indent="0">
              <a:buFont typeface="Wingdings" panose="05000000000000000000" pitchFamily="2" charset="2"/>
              <a:buNone/>
              <a:defRPr sz="2353" b="0"/>
            </a:lvl2pPr>
            <a:lvl3pPr marL="441951" indent="0">
              <a:buFont typeface="Wingdings" panose="05000000000000000000" pitchFamily="2" charset="2"/>
              <a:buNone/>
              <a:tabLst/>
              <a:defRPr sz="2157" b="0"/>
            </a:lvl3pPr>
            <a:lvl4pPr marL="639583" indent="0">
              <a:buFont typeface="Wingdings" panose="05000000000000000000" pitchFamily="2" charset="2"/>
              <a:buNone/>
              <a:defRPr sz="2157" b="0"/>
            </a:lvl4pPr>
            <a:lvl5pPr marL="837217"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C5632789-E3FF-43EF-8911-587B8AFC4E7F}"/>
              </a:ext>
            </a:extLst>
          </p:cNvPr>
          <p:cNvSpPr>
            <a:spLocks noGrp="1"/>
          </p:cNvSpPr>
          <p:nvPr>
            <p:ph type="pic" sz="quarter" idx="24" hasCustomPrompt="1"/>
          </p:nvPr>
        </p:nvSpPr>
        <p:spPr>
          <a:xfrm>
            <a:off x="4510582" y="3019774"/>
            <a:ext cx="7681418" cy="836383"/>
          </a:xfrm>
          <a:custGeom>
            <a:avLst/>
            <a:gdLst>
              <a:gd name="connsiteX0" fmla="*/ 0 w 5638800"/>
              <a:gd name="connsiteY0" fmla="*/ 0 h 6858000"/>
              <a:gd name="connsiteX1" fmla="*/ 5638800 w 5638800"/>
              <a:gd name="connsiteY1" fmla="*/ 0 h 6858000"/>
              <a:gd name="connsiteX2" fmla="*/ 5638800 w 5638800"/>
              <a:gd name="connsiteY2" fmla="*/ 6858000 h 6858000"/>
              <a:gd name="connsiteX3" fmla="*/ 0 w 5638800"/>
              <a:gd name="connsiteY3" fmla="*/ 6858000 h 6858000"/>
              <a:gd name="connsiteX4" fmla="*/ 0 w 5638800"/>
              <a:gd name="connsiteY4" fmla="*/ 0 h 6858000"/>
              <a:gd name="connsiteX0" fmla="*/ 2023672 w 7662472"/>
              <a:gd name="connsiteY0" fmla="*/ 0 h 6858000"/>
              <a:gd name="connsiteX1" fmla="*/ 7662472 w 7662472"/>
              <a:gd name="connsiteY1" fmla="*/ 0 h 6858000"/>
              <a:gd name="connsiteX2" fmla="*/ 7662472 w 7662472"/>
              <a:gd name="connsiteY2" fmla="*/ 6858000 h 6858000"/>
              <a:gd name="connsiteX3" fmla="*/ 0 w 7662472"/>
              <a:gd name="connsiteY3" fmla="*/ 6843010 h 6858000"/>
              <a:gd name="connsiteX4" fmla="*/ 2023672 w 76624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2472" h="6858000">
                <a:moveTo>
                  <a:pt x="2023672" y="0"/>
                </a:moveTo>
                <a:lnTo>
                  <a:pt x="7662472" y="0"/>
                </a:lnTo>
                <a:lnTo>
                  <a:pt x="7662472" y="6858000"/>
                </a:lnTo>
                <a:lnTo>
                  <a:pt x="0" y="6843010"/>
                </a:lnTo>
                <a:lnTo>
                  <a:pt x="2023672" y="0"/>
                </a:lnTo>
                <a:close/>
              </a:path>
            </a:pathLst>
          </a:custGeom>
          <a:noFill/>
          <a:ln>
            <a:solidFill>
              <a:srgbClr val="414241"/>
            </a:solidFill>
          </a:ln>
        </p:spPr>
        <p:txBody>
          <a:bodyPr anchor="ctr"/>
          <a:lstStyle>
            <a:lvl1pPr algn="ctr">
              <a:defRPr>
                <a:solidFill>
                  <a:srgbClr val="B4009E"/>
                </a:solidFill>
              </a:defRPr>
            </a:lvl1pPr>
          </a:lstStyle>
          <a:p>
            <a:r>
              <a:rPr lang="en-US"/>
              <a:t>Drag picture to placeholder </a:t>
            </a:r>
            <a:br>
              <a:rPr lang="en-US"/>
            </a:br>
            <a:r>
              <a:rPr lang="en-US"/>
              <a:t>or click icon to add</a:t>
            </a:r>
          </a:p>
        </p:txBody>
      </p:sp>
    </p:spTree>
    <p:extLst>
      <p:ext uri="{BB962C8B-B14F-4D97-AF65-F5344CB8AC3E}">
        <p14:creationId xmlns:p14="http://schemas.microsoft.com/office/powerpoint/2010/main" val="3758992524"/>
      </p:ext>
    </p:extLst>
  </p:cSld>
  <p:clrMapOvr>
    <a:masterClrMapping/>
  </p:clrMapOvr>
  <p:transition>
    <p:fade/>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solidFill>
                  <a:schemeClr val="tx2"/>
                </a:solidFill>
                <a:latin typeface="+mn-lt"/>
              </a:defRPr>
            </a:lvl1pPr>
            <a:lvl2pPr marL="250543" indent="0">
              <a:buFont typeface="Wingdings" panose="05000000000000000000" pitchFamily="2" charset="2"/>
              <a:buNone/>
              <a:defRPr sz="2353" b="0"/>
            </a:lvl2pPr>
            <a:lvl3pPr marL="441951" indent="0">
              <a:buFont typeface="Wingdings" panose="05000000000000000000" pitchFamily="2" charset="2"/>
              <a:buNone/>
              <a:tabLst/>
              <a:defRPr sz="2157" b="0"/>
            </a:lvl3pPr>
            <a:lvl4pPr marL="639583" indent="0">
              <a:buFont typeface="Wingdings" panose="05000000000000000000" pitchFamily="2" charset="2"/>
              <a:buNone/>
              <a:defRPr sz="2157" b="0"/>
            </a:lvl4pPr>
            <a:lvl5pPr marL="837217"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3">
            <a:extLst>
              <a:ext uri="{FF2B5EF4-FFF2-40B4-BE49-F238E27FC236}">
                <a16:creationId xmlns:a16="http://schemas.microsoft.com/office/drawing/2014/main" id="{0477D851-BA67-4C4C-9469-2A095A14E6D3}"/>
              </a:ext>
            </a:extLst>
          </p:cNvPr>
          <p:cNvSpPr txBox="1">
            <a:spLocks/>
          </p:cNvSpPr>
          <p:nvPr userDrawn="1"/>
        </p:nvSpPr>
        <p:spPr>
          <a:xfrm>
            <a:off x="4517698" y="1"/>
            <a:ext cx="7674303" cy="6869564"/>
          </a:xfrm>
          <a:custGeom>
            <a:avLst/>
            <a:gdLst>
              <a:gd name="connsiteX0" fmla="*/ 0 w 5638800"/>
              <a:gd name="connsiteY0" fmla="*/ 0 h 6858000"/>
              <a:gd name="connsiteX1" fmla="*/ 5638800 w 5638800"/>
              <a:gd name="connsiteY1" fmla="*/ 0 h 6858000"/>
              <a:gd name="connsiteX2" fmla="*/ 5638800 w 5638800"/>
              <a:gd name="connsiteY2" fmla="*/ 6858000 h 6858000"/>
              <a:gd name="connsiteX3" fmla="*/ 0 w 5638800"/>
              <a:gd name="connsiteY3" fmla="*/ 6858000 h 6858000"/>
              <a:gd name="connsiteX4" fmla="*/ 0 w 5638800"/>
              <a:gd name="connsiteY4" fmla="*/ 0 h 6858000"/>
              <a:gd name="connsiteX0" fmla="*/ 2023672 w 7662472"/>
              <a:gd name="connsiteY0" fmla="*/ 0 h 6858000"/>
              <a:gd name="connsiteX1" fmla="*/ 7662472 w 7662472"/>
              <a:gd name="connsiteY1" fmla="*/ 0 h 6858000"/>
              <a:gd name="connsiteX2" fmla="*/ 7662472 w 7662472"/>
              <a:gd name="connsiteY2" fmla="*/ 6858000 h 6858000"/>
              <a:gd name="connsiteX3" fmla="*/ 0 w 7662472"/>
              <a:gd name="connsiteY3" fmla="*/ 6843010 h 6858000"/>
              <a:gd name="connsiteX4" fmla="*/ 2023672 w 76624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2472" h="6858000">
                <a:moveTo>
                  <a:pt x="2023672" y="0"/>
                </a:moveTo>
                <a:lnTo>
                  <a:pt x="7662472" y="0"/>
                </a:lnTo>
                <a:lnTo>
                  <a:pt x="7662472" y="6858000"/>
                </a:lnTo>
                <a:lnTo>
                  <a:pt x="0" y="6843010"/>
                </a:lnTo>
                <a:lnTo>
                  <a:pt x="2023672" y="0"/>
                </a:lnTo>
                <a:close/>
              </a:path>
            </a:pathLst>
          </a:custGeom>
          <a:noFill/>
          <a:ln>
            <a:solidFill>
              <a:srgbClr val="414241"/>
            </a:solidFill>
          </a:ln>
        </p:spPr>
        <p:txBody>
          <a:bodyPr vert="horz" lIns="0" tIns="0" rIns="0" bIns="0" rtlCol="0" anchor="ctr">
            <a:noAutofit/>
          </a:bodyPr>
          <a:lstStyle>
            <a:lvl1pPr marL="0" indent="0" algn="ctr" defTabSz="914132" rtl="0" eaLnBrk="1" latinLnBrk="0" hangingPunct="1">
              <a:lnSpc>
                <a:spcPct val="110000"/>
              </a:lnSpc>
              <a:spcBef>
                <a:spcPts val="1200"/>
              </a:spcBef>
              <a:spcAft>
                <a:spcPts val="600"/>
              </a:spcAft>
              <a:buClr>
                <a:schemeClr val="bg1"/>
              </a:buClr>
              <a:buSzPct val="120000"/>
              <a:buFontTx/>
              <a:buNone/>
              <a:defRPr lang="en-US" sz="2800" b="1" i="0" kern="1200">
                <a:solidFill>
                  <a:srgbClr val="B4009E"/>
                </a:solidFill>
                <a:effectLst/>
                <a:latin typeface="Segoe UI Semibold" charset="0"/>
                <a:ea typeface="Segoe UI Semibold" charset="0"/>
                <a:cs typeface="Segoe UI Semibold" charset="0"/>
              </a:defRPr>
            </a:lvl1pPr>
            <a:lvl2pPr marL="0" indent="0" algn="l" defTabSz="914132" rtl="0" eaLnBrk="1" latinLnBrk="0" hangingPunct="1">
              <a:lnSpc>
                <a:spcPct val="110000"/>
              </a:lnSpc>
              <a:spcBef>
                <a:spcPts val="0"/>
              </a:spcBef>
              <a:spcAft>
                <a:spcPts val="600"/>
              </a:spcAft>
              <a:buClrTx/>
              <a:buSzPct val="110000"/>
              <a:buFont typeface="Arial" charset="0"/>
              <a:buNone/>
              <a:defRPr lang="en-US" sz="2000" b="0" i="0" kern="1200" dirty="0" smtClean="0">
                <a:solidFill>
                  <a:schemeClr val="tx1"/>
                </a:solidFill>
                <a:effectLst/>
                <a:latin typeface="Segoe UI" charset="0"/>
                <a:ea typeface="Segoe UI" charset="0"/>
                <a:cs typeface="Segoe UI" charset="0"/>
              </a:defRPr>
            </a:lvl2pPr>
            <a:lvl3pPr marL="288925" indent="-222250" algn="l" defTabSz="914132" rtl="0" eaLnBrk="1" latinLnBrk="0" hangingPunct="1">
              <a:lnSpc>
                <a:spcPct val="110000"/>
              </a:lnSpc>
              <a:spcBef>
                <a:spcPts val="0"/>
              </a:spcBef>
              <a:spcAft>
                <a:spcPts val="600"/>
              </a:spcAft>
              <a:buClrTx/>
              <a:buSzPct val="120000"/>
              <a:buFont typeface="Arial" charset="0"/>
              <a:buChar char="•"/>
              <a:defRPr lang="en-US" sz="2000" b="0" i="0" kern="1200" dirty="0" smtClean="0">
                <a:solidFill>
                  <a:schemeClr val="tx1"/>
                </a:solidFill>
                <a:effectLst/>
                <a:latin typeface="Segoe UI" charset="0"/>
                <a:ea typeface="Segoe UI" charset="0"/>
                <a:cs typeface="Segoe UI" charset="0"/>
              </a:defRPr>
            </a:lvl3pPr>
            <a:lvl4pPr marL="631825" indent="-182880" algn="l" defTabSz="914132" rtl="0" eaLnBrk="1" latinLnBrk="0" hangingPunct="1">
              <a:lnSpc>
                <a:spcPct val="110000"/>
              </a:lnSpc>
              <a:spcBef>
                <a:spcPts val="0"/>
              </a:spcBef>
              <a:spcAft>
                <a:spcPts val="600"/>
              </a:spcAft>
              <a:buClrTx/>
              <a:buFont typeface="Arial" charset="0"/>
              <a:buChar char="•"/>
              <a:tabLst/>
              <a:defRPr lang="en-US" sz="1800" b="0" i="0" kern="1200" dirty="0" smtClean="0">
                <a:solidFill>
                  <a:schemeClr val="tx1"/>
                </a:solidFill>
                <a:effectLst/>
                <a:latin typeface="Segoe UI" charset="0"/>
                <a:ea typeface="Segoe UI" charset="0"/>
                <a:cs typeface="Segoe UI" charset="0"/>
              </a:defRPr>
            </a:lvl4pPr>
            <a:lvl5pPr marL="1162685" indent="-194310" algn="l" defTabSz="914132" rtl="0" eaLnBrk="1" latinLnBrk="0" hangingPunct="1">
              <a:lnSpc>
                <a:spcPct val="110000"/>
              </a:lnSpc>
              <a:spcBef>
                <a:spcPts val="500"/>
              </a:spcBef>
              <a:buClr>
                <a:schemeClr val="tx1"/>
              </a:buClr>
              <a:buFont typeface="Arial"/>
              <a:buChar char="•"/>
              <a:defRPr lang="en-US" sz="1600" b="0" i="0" kern="1200" dirty="0">
                <a:solidFill>
                  <a:schemeClr val="tx1"/>
                </a:solidFill>
                <a:effectLst/>
                <a:latin typeface="Segoe UI" charset="0"/>
                <a:ea typeface="Segoe UI" charset="0"/>
                <a:cs typeface="Segoe UI" charset="0"/>
              </a:defRPr>
            </a:lvl5pPr>
            <a:lvl6pPr marL="1873781" indent="-228533" algn="l" defTabSz="914132"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marR="0" lvl="0" indent="0" algn="ctr" defTabSz="896088" rtl="0" eaLnBrk="1" fontAlgn="auto" latinLnBrk="0" hangingPunct="1">
              <a:lnSpc>
                <a:spcPct val="110000"/>
              </a:lnSpc>
              <a:spcBef>
                <a:spcPts val="1176"/>
              </a:spcBef>
              <a:spcAft>
                <a:spcPts val="588"/>
              </a:spcAft>
              <a:buClr>
                <a:srgbClr val="E9E9E9"/>
              </a:buClr>
              <a:buSzPct val="120000"/>
              <a:buFontTx/>
              <a:buNone/>
              <a:tabLst/>
              <a:defRPr/>
            </a:pPr>
            <a:r>
              <a:rPr kumimoji="0" lang="en-US" sz="2745" b="1" i="0" u="none" strike="noStrike" kern="1200" cap="none" spc="0" normalizeH="0" baseline="0" noProof="0">
                <a:ln>
                  <a:noFill/>
                </a:ln>
                <a:solidFill>
                  <a:srgbClr val="B4009E"/>
                </a:solidFill>
                <a:effectLst/>
                <a:uLnTx/>
                <a:uFillTx/>
                <a:latin typeface="Segoe UI Semibold" charset="0"/>
                <a:cs typeface="Segoe UI Semibold" charset="0"/>
              </a:rPr>
              <a:t>Drag picture to placeholder </a:t>
            </a:r>
            <a:br>
              <a:rPr kumimoji="0" lang="en-US" sz="2745" b="1" i="0" u="none" strike="noStrike" kern="1200" cap="none" spc="0" normalizeH="0" baseline="0" noProof="0">
                <a:ln>
                  <a:noFill/>
                </a:ln>
                <a:solidFill>
                  <a:srgbClr val="B4009E"/>
                </a:solidFill>
                <a:effectLst/>
                <a:uLnTx/>
                <a:uFillTx/>
                <a:latin typeface="Segoe UI Semibold" charset="0"/>
                <a:cs typeface="Segoe UI Semibold" charset="0"/>
              </a:rPr>
            </a:br>
            <a:r>
              <a:rPr kumimoji="0" lang="en-US" sz="2745" b="1" i="0" u="none" strike="noStrike" kern="1200" cap="none" spc="0" normalizeH="0" baseline="0" noProof="0">
                <a:ln>
                  <a:noFill/>
                </a:ln>
                <a:solidFill>
                  <a:srgbClr val="B4009E"/>
                </a:solidFill>
                <a:effectLst/>
                <a:uLnTx/>
                <a:uFillTx/>
                <a:latin typeface="Segoe UI Semibold" charset="0"/>
                <a:cs typeface="Segoe UI Semibold" charset="0"/>
              </a:rPr>
              <a:t>or click icon to add</a:t>
            </a:r>
          </a:p>
        </p:txBody>
      </p:sp>
    </p:spTree>
    <p:extLst>
      <p:ext uri="{BB962C8B-B14F-4D97-AF65-F5344CB8AC3E}">
        <p14:creationId xmlns:p14="http://schemas.microsoft.com/office/powerpoint/2010/main" val="3485618144"/>
      </p:ext>
    </p:extLst>
  </p:cSld>
  <p:clrMapOvr>
    <a:masterClrMapping/>
  </p:clrMapOvr>
  <p:transition>
    <p:fade/>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197554"/>
      </p:ext>
    </p:extLst>
  </p:cSld>
  <p:clrMapOvr>
    <a:masterClrMapping/>
  </p:clrMapOvr>
  <p:transition>
    <p:fade/>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p:cSld name="1_Section Title">
    <p:bg>
      <p:bgPr>
        <a:solidFill>
          <a:srgbClr val="41424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158793"/>
          </a:xfrm>
          <a:noFill/>
        </p:spPr>
        <p:txBody>
          <a:bodyPr tIns="91440" bIns="91440" anchor="t" anchorCtr="0">
            <a:spAutoFit/>
          </a:bodyPr>
          <a:lstStyle>
            <a:lvl1pPr>
              <a:defRPr sz="7058" spc="-98" baseline="0">
                <a:solidFill>
                  <a:schemeClr val="bg2"/>
                </a:solidFill>
              </a:defRPr>
            </a:lvl1pPr>
          </a:lstStyle>
          <a:p>
            <a:r>
              <a:rPr lang="en-US"/>
              <a:t>Section title</a:t>
            </a:r>
          </a:p>
        </p:txBody>
      </p:sp>
      <p:pic>
        <p:nvPicPr>
          <p:cNvPr id="3" name="Picture 2">
            <a:extLst>
              <a:ext uri="{FF2B5EF4-FFF2-40B4-BE49-F238E27FC236}">
                <a16:creationId xmlns:a16="http://schemas.microsoft.com/office/drawing/2014/main" id="{BB75D417-3E74-4D06-8C57-E45CDCE9C907}"/>
              </a:ext>
            </a:extLst>
          </p:cNvPr>
          <p:cNvPicPr>
            <a:picLocks noChangeAspect="1"/>
          </p:cNvPicPr>
          <p:nvPr userDrawn="1"/>
        </p:nvPicPr>
        <p:blipFill rotWithShape="1">
          <a:blip r:embed="rId2" cstate="print">
            <a:alphaModFix amt="15000"/>
            <a:extLst>
              <a:ext uri="{28A0092B-C50C-407E-A947-70E740481C1C}">
                <a14:useLocalDpi xmlns:a14="http://schemas.microsoft.com/office/drawing/2010/main" val="0"/>
              </a:ext>
            </a:extLst>
          </a:blip>
          <a:srcRect/>
          <a:stretch/>
        </p:blipFill>
        <p:spPr>
          <a:xfrm rot="16200000">
            <a:off x="5066401" y="-161792"/>
            <a:ext cx="6724142" cy="7047723"/>
          </a:xfrm>
          <a:prstGeom prst="rect">
            <a:avLst/>
          </a:prstGeom>
        </p:spPr>
      </p:pic>
    </p:spTree>
    <p:extLst>
      <p:ext uri="{BB962C8B-B14F-4D97-AF65-F5344CB8AC3E}">
        <p14:creationId xmlns:p14="http://schemas.microsoft.com/office/powerpoint/2010/main" val="2624706441"/>
      </p:ext>
    </p:extLst>
  </p:cSld>
  <p:clrMapOvr>
    <a:masterClrMapping/>
  </p:clrMapOvr>
  <p:transition>
    <p:fade/>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6945005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0722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065"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1727845"/>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1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6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48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5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769585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9" name="Media Placeholder 8"/>
          <p:cNvSpPr>
            <a:spLocks noGrp="1"/>
          </p:cNvSpPr>
          <p:nvPr>
            <p:ph type="media" sz="quarter" idx="11" hasCustomPrompt="1"/>
          </p:nvPr>
        </p:nvSpPr>
        <p:spPr>
          <a:xfrm>
            <a:off x="0" y="0"/>
            <a:ext cx="12192000" cy="6858000"/>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r>
              <a:rPr lang="en-US"/>
              <a:t>Insert Video Here</a:t>
            </a:r>
          </a:p>
        </p:txBody>
      </p:sp>
      <p:sp>
        <p:nvSpPr>
          <p:cNvPr id="8"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5"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368798453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p:cSld name="Closing logo slide 1">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1"/>
            <a:ext cx="4482124" cy="467603"/>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88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7622077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p:cSld name="Closing logo slide 2">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1"/>
            <a:ext cx="4482124" cy="467603"/>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88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3" y="3302732"/>
            <a:ext cx="1423303" cy="304828"/>
          </a:xfrm>
          <a:prstGeom prst="rect">
            <a:avLst/>
          </a:prstGeom>
        </p:spPr>
      </p:pic>
    </p:spTree>
    <p:extLst>
      <p:ext uri="{BB962C8B-B14F-4D97-AF65-F5344CB8AC3E}">
        <p14:creationId xmlns:p14="http://schemas.microsoft.com/office/powerpoint/2010/main" val="10845405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1859163"/>
          </a:xfrm>
          <a:prstGeom prst="rect">
            <a:avLst/>
          </a:prstGeom>
        </p:spPr>
        <p:txBody>
          <a:bodyPr/>
          <a:lstStyle>
            <a:lvl1pPr marL="0" indent="0">
              <a:buClr>
                <a:schemeClr val="tx1"/>
              </a:buClr>
              <a:buSzPct val="90000"/>
              <a:buFont typeface="Arial" pitchFamily="34" charset="0"/>
              <a:buNone/>
              <a:defRPr sz="2745" b="0" i="0">
                <a:gradFill>
                  <a:gsLst>
                    <a:gs pos="1250">
                      <a:schemeClr val="tx1"/>
                    </a:gs>
                    <a:gs pos="100000">
                      <a:schemeClr val="tx1"/>
                    </a:gs>
                  </a:gsLst>
                  <a:lin ang="5400000" scaled="0"/>
                </a:gradFill>
                <a:latin typeface="+mn-lt"/>
                <a:ea typeface="Segoe UI" pitchFamily="34" charset="0"/>
                <a:cs typeface="Segoe UI" pitchFamily="34" charset="0"/>
              </a:defRPr>
            </a:lvl1pPr>
            <a:lvl2pPr marL="284778" indent="0">
              <a:buClr>
                <a:schemeClr val="tx1"/>
              </a:buClr>
              <a:buSzPct val="90000"/>
              <a:buFont typeface="Arial" pitchFamily="34" charset="0"/>
              <a:buNone/>
              <a:defRPr sz="2353" b="0" i="0">
                <a:gradFill>
                  <a:gsLst>
                    <a:gs pos="1250">
                      <a:schemeClr val="tx1"/>
                    </a:gs>
                    <a:gs pos="100000">
                      <a:schemeClr val="tx1"/>
                    </a:gs>
                  </a:gsLst>
                  <a:lin ang="5400000" scaled="0"/>
                </a:gradFill>
                <a:latin typeface="+mn-lt"/>
                <a:ea typeface="Segoe UI" pitchFamily="34" charset="0"/>
                <a:cs typeface="Segoe UI" pitchFamily="34" charset="0"/>
              </a:defRPr>
            </a:lvl2pPr>
            <a:lvl3pPr marL="560218" indent="0">
              <a:buClr>
                <a:schemeClr val="tx1"/>
              </a:buClr>
              <a:buSzPct val="90000"/>
              <a:buFont typeface="Arial" pitchFamily="34" charset="0"/>
              <a:buNone/>
              <a:defRPr sz="1961" b="0" i="0">
                <a:gradFill>
                  <a:gsLst>
                    <a:gs pos="1250">
                      <a:schemeClr val="tx1"/>
                    </a:gs>
                    <a:gs pos="100000">
                      <a:schemeClr val="tx1"/>
                    </a:gs>
                  </a:gsLst>
                  <a:lin ang="5400000" scaled="0"/>
                </a:gradFill>
                <a:latin typeface="+mn-lt"/>
                <a:ea typeface="Segoe UI" pitchFamily="34" charset="0"/>
                <a:cs typeface="Segoe UI" pitchFamily="34" charset="0"/>
              </a:defRPr>
            </a:lvl3pPr>
            <a:lvl4pPr marL="844997" indent="0">
              <a:buClr>
                <a:schemeClr val="tx1"/>
              </a:buClr>
              <a:buSzPct val="90000"/>
              <a:buFont typeface="Arial" pitchFamily="34" charset="0"/>
              <a:buNone/>
              <a:defRPr sz="1765" b="0" i="0">
                <a:gradFill>
                  <a:gsLst>
                    <a:gs pos="1250">
                      <a:schemeClr val="tx1"/>
                    </a:gs>
                    <a:gs pos="100000">
                      <a:schemeClr val="tx1"/>
                    </a:gs>
                  </a:gsLst>
                  <a:lin ang="5400000" scaled="0"/>
                </a:gradFill>
                <a:latin typeface="+mn-lt"/>
                <a:ea typeface="Segoe UI" pitchFamily="34" charset="0"/>
                <a:cs typeface="Segoe UI" pitchFamily="34" charset="0"/>
              </a:defRPr>
            </a:lvl4pPr>
            <a:lvl5pPr marL="1069086" indent="0">
              <a:buClr>
                <a:schemeClr val="tx1"/>
              </a:buClr>
              <a:buSzPct val="90000"/>
              <a:buFont typeface="Arial" pitchFamily="34" charset="0"/>
              <a:buNone/>
              <a:defRPr sz="1568" b="0" i="0">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7"/>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b="0" i="0">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7319738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Section Title w/black overlay">
    <p:bg>
      <p:bgPr>
        <a:solidFill>
          <a:schemeClr val="tx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4824"/>
            <a:ext cx="12192000" cy="510524"/>
          </a:xfrm>
        </p:spPr>
        <p:txBody>
          <a:bodyPr/>
          <a:lstStyle>
            <a:lvl1pPr>
              <a:defRPr baseline="0">
                <a:solidFill>
                  <a:schemeClr val="bg1"/>
                </a:solidFill>
              </a:defRPr>
            </a:lvl1pPr>
          </a:lstStyle>
          <a:p>
            <a:r>
              <a:rPr lang="en-US"/>
              <a:t>Click on icon to insert picture, then send to back</a:t>
            </a:r>
          </a:p>
        </p:txBody>
      </p:sp>
      <p:sp>
        <p:nvSpPr>
          <p:cNvPr id="4" name="Title 1"/>
          <p:cNvSpPr>
            <a:spLocks noGrp="1"/>
          </p:cNvSpPr>
          <p:nvPr>
            <p:ph type="title" hasCustomPrompt="1"/>
          </p:nvPr>
        </p:nvSpPr>
        <p:spPr>
          <a:xfrm>
            <a:off x="228601" y="2095501"/>
            <a:ext cx="8991601" cy="2492266"/>
          </a:xfrm>
          <a:prstGeom prst="rect">
            <a:avLst/>
          </a:prstGeom>
          <a:noFill/>
          <a:ln>
            <a:noFill/>
          </a:ln>
        </p:spPr>
        <p:txBody>
          <a:bodyPr lIns="137160" tIns="91440" rIns="137160" bIns="0" anchor="b" anchorCtr="0">
            <a:noAutofit/>
          </a:bodyPr>
          <a:lstStyle>
            <a:lvl1pPr>
              <a:defRPr sz="4800" b="0" i="0" spc="-100" baseline="0">
                <a:solidFill>
                  <a:schemeClr val="bg1"/>
                </a:solidFill>
                <a:latin typeface="+mj-lt"/>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454218930"/>
      </p:ext>
    </p:extLst>
  </p:cSld>
  <p:clrMapOvr>
    <a:masterClrMapping/>
  </p:clrMapOvr>
  <p:transition>
    <p:fade/>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p:cSld name="A – Blank">
    <p:spTree>
      <p:nvGrpSpPr>
        <p:cNvPr id="1" name="Shape 347"/>
        <p:cNvGrpSpPr/>
        <p:nvPr/>
      </p:nvGrpSpPr>
      <p:grpSpPr>
        <a:xfrm>
          <a:off x="0" y="0"/>
          <a:ext cx="0" cy="0"/>
          <a:chOff x="0" y="0"/>
          <a:chExt cx="0" cy="0"/>
        </a:xfrm>
      </p:grpSpPr>
    </p:spTree>
    <p:extLst>
      <p:ext uri="{BB962C8B-B14F-4D97-AF65-F5344CB8AC3E}">
        <p14:creationId xmlns:p14="http://schemas.microsoft.com/office/powerpoint/2010/main" val="279419581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userDrawn="1">
  <p:cSld name="Title and Text">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56" y="1559"/>
          <a:ext cx="1556" cy="1556"/>
        </p:xfrm>
        <a:graphic>
          <a:graphicData uri="http://schemas.openxmlformats.org/presentationml/2006/ole">
            <mc:AlternateContent xmlns:mc="http://schemas.openxmlformats.org/markup-compatibility/2006">
              <mc:Choice xmlns:v="urn:schemas-microsoft-com:vml" Requires="v">
                <p:oleObj spid="_x0000_s1026" name="think-cell Slide" r:id="rId4" imgW="270" imgH="270" progId="TCLayout.ActiveDocument.1">
                  <p:embed/>
                </p:oleObj>
              </mc:Choice>
              <mc:Fallback>
                <p:oleObj name="think-cell Slide" r:id="rId4" imgW="270" imgH="270" progId="TCLayout.ActiveDocument.1">
                  <p:embed/>
                  <p:pic>
                    <p:nvPicPr>
                      <p:cNvPr id="5" name="Object 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6" y="1559"/>
                        <a:ext cx="1556" cy="15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auto">
          <a:xfrm>
            <a:off x="0" y="3"/>
            <a:ext cx="12192000" cy="751797"/>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3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7" name="Title 2"/>
          <p:cNvSpPr>
            <a:spLocks noGrp="1"/>
          </p:cNvSpPr>
          <p:nvPr>
            <p:ph type="title"/>
          </p:nvPr>
        </p:nvSpPr>
        <p:spPr>
          <a:xfrm>
            <a:off x="448217" y="-37706"/>
            <a:ext cx="10936849" cy="784600"/>
          </a:xfrm>
        </p:spPr>
        <p:txBody>
          <a:bodyPr/>
          <a:lstStyle>
            <a:lvl1pPr>
              <a:defRPr sz="3920">
                <a:solidFill>
                  <a:schemeClr val="bg1"/>
                </a:solidFill>
              </a:defRPr>
            </a:lvl1pPr>
          </a:lstStyle>
          <a:p>
            <a:r>
              <a:rPr lang="en-US"/>
              <a:t>Click to edit Master title style</a:t>
            </a:r>
          </a:p>
        </p:txBody>
      </p:sp>
    </p:spTree>
    <p:extLst>
      <p:ext uri="{BB962C8B-B14F-4D97-AF65-F5344CB8AC3E}">
        <p14:creationId xmlns:p14="http://schemas.microsoft.com/office/powerpoint/2010/main" val="4190029503"/>
      </p:ext>
    </p:extLst>
  </p:cSld>
  <p:clrMapOvr>
    <a:overrideClrMapping bg1="lt1" tx1="dk1" bg2="lt2" tx2="dk2" accent1="accent1" accent2="accent2" accent3="accent3" accent4="accent4" accent5="accent5" accent6="accent6" hlink="hlink" folHlink="folHlink"/>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Breakthrough">
    <p:bg>
      <p:bgPr>
        <a:solidFill>
          <a:schemeClr val="tx1"/>
        </a:solidFill>
        <a:effectLst/>
      </p:bgPr>
    </p:bg>
    <p:spTree>
      <p:nvGrpSpPr>
        <p:cNvPr id="1" name=""/>
        <p:cNvGrpSpPr/>
        <p:nvPr/>
      </p:nvGrpSpPr>
      <p:grpSpPr>
        <a:xfrm>
          <a:off x="0" y="0"/>
          <a:ext cx="0" cy="0"/>
          <a:chOff x="0" y="0"/>
          <a:chExt cx="0" cy="0"/>
        </a:xfrm>
      </p:grpSpPr>
      <p:sp>
        <p:nvSpPr>
          <p:cNvPr id="74" name="Text Placeholder 63"/>
          <p:cNvSpPr txBox="1">
            <a:spLocks/>
          </p:cNvSpPr>
          <p:nvPr userDrawn="1"/>
        </p:nvSpPr>
        <p:spPr>
          <a:xfrm>
            <a:off x="607608"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87" name="Text Placeholder 10"/>
          <p:cNvSpPr>
            <a:spLocks noGrp="1"/>
          </p:cNvSpPr>
          <p:nvPr>
            <p:ph type="body" sz="quarter" idx="20"/>
          </p:nvPr>
        </p:nvSpPr>
        <p:spPr>
          <a:xfrm>
            <a:off x="606847"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useBgFill="1">
        <p:nvSpPr>
          <p:cNvPr id="39" name="Chevron 38"/>
          <p:cNvSpPr/>
          <p:nvPr userDrawn="1"/>
        </p:nvSpPr>
        <p:spPr bwMode="auto">
          <a:xfrm>
            <a:off x="5937427" y="121969"/>
            <a:ext cx="172939" cy="444191"/>
          </a:xfrm>
          <a:prstGeom prst="chevron">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789" tIns="31789" rIns="31789" bIns="31789" numCol="1" spcCol="0" rtlCol="0" fromWordArt="0" anchor="ctr" anchorCtr="0" forceAA="0" compatLnSpc="1">
            <a:prstTxWarp prst="textNoShape">
              <a:avLst/>
            </a:prstTxWarp>
            <a:noAutofit/>
          </a:bodyPr>
          <a:lstStyle/>
          <a:p>
            <a:pPr algn="ctr" defTabSz="794169" fontAlgn="base">
              <a:spcBef>
                <a:spcPct val="0"/>
              </a:spcBef>
              <a:spcAft>
                <a:spcPct val="0"/>
              </a:spcAft>
            </a:pPr>
            <a:endParaRPr lang="en-US" sz="1596" spc="0" err="1">
              <a:gradFill>
                <a:gsLst>
                  <a:gs pos="0">
                    <a:srgbClr val="FFFFFF"/>
                  </a:gs>
                  <a:gs pos="100000">
                    <a:srgbClr val="FFFFFF"/>
                  </a:gs>
                </a:gsLst>
                <a:lin ang="5400000" scaled="0"/>
              </a:gradFill>
              <a:ea typeface="Segoe UI" pitchFamily="34" charset="0"/>
              <a:cs typeface="Segoe UI" pitchFamily="34" charset="0"/>
            </a:endParaRPr>
          </a:p>
        </p:txBody>
      </p:sp>
      <p:sp useBgFill="1">
        <p:nvSpPr>
          <p:cNvPr id="46" name="Chevron 45"/>
          <p:cNvSpPr/>
          <p:nvPr userDrawn="1"/>
        </p:nvSpPr>
        <p:spPr bwMode="auto">
          <a:xfrm>
            <a:off x="8978246" y="121969"/>
            <a:ext cx="172939" cy="444191"/>
          </a:xfrm>
          <a:prstGeom prst="chevron">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789" tIns="31789" rIns="31789" bIns="31789" numCol="1" spcCol="0" rtlCol="0" fromWordArt="0" anchor="ctr" anchorCtr="0" forceAA="0" compatLnSpc="1">
            <a:prstTxWarp prst="textNoShape">
              <a:avLst/>
            </a:prstTxWarp>
            <a:noAutofit/>
          </a:bodyPr>
          <a:lstStyle/>
          <a:p>
            <a:pPr algn="ctr" defTabSz="794169" fontAlgn="base">
              <a:spcBef>
                <a:spcPct val="0"/>
              </a:spcBef>
              <a:spcAft>
                <a:spcPct val="0"/>
              </a:spcAft>
            </a:pPr>
            <a:endParaRPr lang="en-US" sz="1596" spc="0" err="1">
              <a:gradFill>
                <a:gsLst>
                  <a:gs pos="0">
                    <a:srgbClr val="FFFFFF"/>
                  </a:gs>
                  <a:gs pos="100000">
                    <a:srgbClr val="FFFFFF"/>
                  </a:gs>
                </a:gsLst>
                <a:lin ang="5400000" scaled="0"/>
              </a:gradFill>
              <a:ea typeface="Segoe UI" pitchFamily="34" charset="0"/>
              <a:cs typeface="Segoe UI" pitchFamily="34" charset="0"/>
            </a:endParaRPr>
          </a:p>
        </p:txBody>
      </p:sp>
      <p:sp>
        <p:nvSpPr>
          <p:cNvPr id="47" name="Text Placeholder 5"/>
          <p:cNvSpPr>
            <a:spLocks noGrp="1"/>
          </p:cNvSpPr>
          <p:nvPr>
            <p:ph type="body" sz="quarter" idx="22" hasCustomPrompt="1"/>
          </p:nvPr>
        </p:nvSpPr>
        <p:spPr>
          <a:xfrm>
            <a:off x="179295" y="0"/>
            <a:ext cx="10757647" cy="657818"/>
          </a:xfrm>
        </p:spPr>
        <p:txBody>
          <a:bodyPr lIns="182880" anchor="ctr" anchorCtr="0">
            <a:noAutofit/>
          </a:bodyPr>
          <a:lstStyle>
            <a:lvl1pPr marL="0" indent="0">
              <a:buNone/>
              <a:defRPr sz="3204" spc="0">
                <a:solidFill>
                  <a:schemeClr val="bg2">
                    <a:lumMod val="75000"/>
                    <a:lumOff val="25000"/>
                  </a:schemeClr>
                </a:solidFill>
              </a:defRPr>
            </a:lvl1pPr>
          </a:lstStyle>
          <a:p>
            <a:pPr lvl="0"/>
            <a:r>
              <a:rPr lang="en-US"/>
              <a:t>Title here</a:t>
            </a:r>
          </a:p>
        </p:txBody>
      </p:sp>
      <p:sp>
        <p:nvSpPr>
          <p:cNvPr id="38" name="Rectangle 37"/>
          <p:cNvSpPr/>
          <p:nvPr userDrawn="1"/>
        </p:nvSpPr>
        <p:spPr bwMode="auto">
          <a:xfrm>
            <a:off x="607608"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PR/</a:t>
            </a:r>
            <a:r>
              <a:rPr lang="en-US" sz="1364" spc="0" err="1">
                <a:gradFill>
                  <a:gsLst>
                    <a:gs pos="0">
                      <a:schemeClr val="tx1"/>
                    </a:gs>
                    <a:gs pos="100000">
                      <a:schemeClr val="tx1"/>
                    </a:gs>
                  </a:gsLst>
                  <a:lin ang="5400000" scaled="1"/>
                </a:gradFill>
                <a:latin typeface="+mj-lt"/>
              </a:rPr>
              <a:t>Comms</a:t>
            </a:r>
            <a:r>
              <a:rPr lang="en-US" sz="1364" spc="0">
                <a:gradFill>
                  <a:gsLst>
                    <a:gs pos="0">
                      <a:schemeClr val="tx1"/>
                    </a:gs>
                    <a:gs pos="100000">
                      <a:schemeClr val="tx1"/>
                    </a:gs>
                  </a:gsLst>
                  <a:lin ang="5400000" scaled="1"/>
                </a:gradFill>
                <a:latin typeface="+mj-lt"/>
              </a:rPr>
              <a:t>/AR</a:t>
            </a:r>
          </a:p>
        </p:txBody>
      </p:sp>
      <p:sp>
        <p:nvSpPr>
          <p:cNvPr id="53" name="Rectangle 52"/>
          <p:cNvSpPr/>
          <p:nvPr userDrawn="1"/>
        </p:nvSpPr>
        <p:spPr bwMode="auto">
          <a:xfrm>
            <a:off x="2246041"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GEP</a:t>
            </a:r>
          </a:p>
        </p:txBody>
      </p:sp>
      <p:sp>
        <p:nvSpPr>
          <p:cNvPr id="54" name="Rectangle 53"/>
          <p:cNvSpPr/>
          <p:nvPr userDrawn="1"/>
        </p:nvSpPr>
        <p:spPr bwMode="auto">
          <a:xfrm>
            <a:off x="3884473"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Paid + Social</a:t>
            </a:r>
          </a:p>
        </p:txBody>
      </p:sp>
      <p:sp>
        <p:nvSpPr>
          <p:cNvPr id="55" name="Rectangle 54"/>
          <p:cNvSpPr/>
          <p:nvPr userDrawn="1"/>
        </p:nvSpPr>
        <p:spPr bwMode="auto">
          <a:xfrm>
            <a:off x="5522906"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Events</a:t>
            </a:r>
          </a:p>
        </p:txBody>
      </p:sp>
      <p:sp>
        <p:nvSpPr>
          <p:cNvPr id="56" name="Rectangle 55"/>
          <p:cNvSpPr/>
          <p:nvPr userDrawn="1"/>
        </p:nvSpPr>
        <p:spPr bwMode="auto">
          <a:xfrm>
            <a:off x="7161339"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Partner</a:t>
            </a:r>
          </a:p>
        </p:txBody>
      </p:sp>
      <p:sp>
        <p:nvSpPr>
          <p:cNvPr id="64" name="Rectangle 63"/>
          <p:cNvSpPr/>
          <p:nvPr userDrawn="1"/>
        </p:nvSpPr>
        <p:spPr bwMode="auto">
          <a:xfrm>
            <a:off x="8800320"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Internal </a:t>
            </a:r>
            <a:r>
              <a:rPr lang="en-US" sz="1364" spc="0" err="1">
                <a:gradFill>
                  <a:gsLst>
                    <a:gs pos="0">
                      <a:schemeClr val="tx1"/>
                    </a:gs>
                    <a:gs pos="100000">
                      <a:schemeClr val="tx1"/>
                    </a:gs>
                  </a:gsLst>
                  <a:lin ang="5400000" scaled="1"/>
                </a:gradFill>
                <a:latin typeface="+mj-lt"/>
              </a:rPr>
              <a:t>Comms</a:t>
            </a:r>
            <a:r>
              <a:rPr lang="en-US" sz="1364" spc="0">
                <a:gradFill>
                  <a:gsLst>
                    <a:gs pos="0">
                      <a:schemeClr val="tx1"/>
                    </a:gs>
                    <a:gs pos="100000">
                      <a:schemeClr val="tx1"/>
                    </a:gs>
                  </a:gsLst>
                  <a:lin ang="5400000" scaled="1"/>
                </a:gradFill>
                <a:latin typeface="+mj-lt"/>
              </a:rPr>
              <a:t> + Readiness</a:t>
            </a:r>
          </a:p>
        </p:txBody>
      </p:sp>
      <p:sp>
        <p:nvSpPr>
          <p:cNvPr id="6" name="Rectangle 5"/>
          <p:cNvSpPr/>
          <p:nvPr userDrawn="1"/>
        </p:nvSpPr>
        <p:spPr bwMode="auto">
          <a:xfrm rot="16200000">
            <a:off x="-1454525" y="3046860"/>
            <a:ext cx="3596347" cy="32870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168" tIns="31168" rIns="31168" bIns="31168" numCol="1" spcCol="0" rtlCol="0" fromWordArt="0" anchor="ctr" anchorCtr="0" forceAA="0" compatLnSpc="1">
            <a:prstTxWarp prst="textNoShape">
              <a:avLst/>
            </a:prstTxWarp>
            <a:noAutofit/>
          </a:bodyPr>
          <a:lstStyle/>
          <a:p>
            <a:pPr algn="ctr" defTabSz="623116" fontAlgn="base">
              <a:spcBef>
                <a:spcPct val="0"/>
              </a:spcBef>
              <a:spcAft>
                <a:spcPct val="0"/>
              </a:spcAft>
            </a:pPr>
            <a:r>
              <a:rPr lang="en-US" sz="1364" spc="0">
                <a:gradFill>
                  <a:gsLst>
                    <a:gs pos="0">
                      <a:srgbClr val="FFFFFF"/>
                    </a:gs>
                    <a:gs pos="100000">
                      <a:srgbClr val="FFFFFF"/>
                    </a:gs>
                  </a:gsLst>
                  <a:lin ang="5400000" scaled="0"/>
                </a:gradFill>
                <a:latin typeface="+mj-lt"/>
                <a:ea typeface="Segoe UI" pitchFamily="34" charset="0"/>
                <a:cs typeface="Segoe UI" pitchFamily="34" charset="0"/>
              </a:rPr>
              <a:t>Corporate</a:t>
            </a:r>
          </a:p>
        </p:txBody>
      </p:sp>
      <p:sp>
        <p:nvSpPr>
          <p:cNvPr id="65" name="Rectangle 64"/>
          <p:cNvSpPr/>
          <p:nvPr userDrawn="1"/>
        </p:nvSpPr>
        <p:spPr bwMode="auto">
          <a:xfrm rot="16200000">
            <a:off x="-340220" y="5615893"/>
            <a:ext cx="1367734" cy="32870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168" tIns="31168" rIns="31168" bIns="31168" numCol="1" spcCol="0" rtlCol="0" fromWordArt="0" anchor="ctr" anchorCtr="0" forceAA="0" compatLnSpc="1">
            <a:prstTxWarp prst="textNoShape">
              <a:avLst/>
            </a:prstTxWarp>
            <a:noAutofit/>
          </a:bodyPr>
          <a:lstStyle/>
          <a:p>
            <a:pPr algn="ctr" defTabSz="623116" fontAlgn="base">
              <a:spcBef>
                <a:spcPct val="0"/>
              </a:spcBef>
              <a:spcAft>
                <a:spcPct val="0"/>
              </a:spcAft>
            </a:pPr>
            <a:r>
              <a:rPr lang="en-US" sz="1364" spc="0">
                <a:gradFill>
                  <a:gsLst>
                    <a:gs pos="0">
                      <a:srgbClr val="FFFFFF"/>
                    </a:gs>
                    <a:gs pos="100000">
                      <a:srgbClr val="FFFFFF"/>
                    </a:gs>
                  </a:gsLst>
                  <a:lin ang="5400000" scaled="0"/>
                </a:gradFill>
                <a:latin typeface="+mj-lt"/>
                <a:ea typeface="Segoe UI" pitchFamily="34" charset="0"/>
                <a:cs typeface="Segoe UI" pitchFamily="34" charset="0"/>
              </a:rPr>
              <a:t>Local Subsidiary</a:t>
            </a:r>
          </a:p>
        </p:txBody>
      </p:sp>
      <p:sp>
        <p:nvSpPr>
          <p:cNvPr id="66" name="Text Placeholder 63"/>
          <p:cNvSpPr txBox="1">
            <a:spLocks/>
          </p:cNvSpPr>
          <p:nvPr userDrawn="1"/>
        </p:nvSpPr>
        <p:spPr>
          <a:xfrm>
            <a:off x="2246803"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67" name="Text Placeholder 10"/>
          <p:cNvSpPr>
            <a:spLocks noGrp="1"/>
          </p:cNvSpPr>
          <p:nvPr>
            <p:ph type="body" sz="quarter" idx="28"/>
          </p:nvPr>
        </p:nvSpPr>
        <p:spPr>
          <a:xfrm>
            <a:off x="2246042"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70" name="Text Placeholder 63"/>
          <p:cNvSpPr txBox="1">
            <a:spLocks/>
          </p:cNvSpPr>
          <p:nvPr userDrawn="1"/>
        </p:nvSpPr>
        <p:spPr>
          <a:xfrm>
            <a:off x="3885998"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73" name="Text Placeholder 10"/>
          <p:cNvSpPr>
            <a:spLocks noGrp="1"/>
          </p:cNvSpPr>
          <p:nvPr>
            <p:ph type="body" sz="quarter" idx="29"/>
          </p:nvPr>
        </p:nvSpPr>
        <p:spPr>
          <a:xfrm>
            <a:off x="3885236"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76" name="Text Placeholder 63"/>
          <p:cNvSpPr txBox="1">
            <a:spLocks/>
          </p:cNvSpPr>
          <p:nvPr userDrawn="1"/>
        </p:nvSpPr>
        <p:spPr>
          <a:xfrm>
            <a:off x="5525192"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78" name="Text Placeholder 10"/>
          <p:cNvSpPr>
            <a:spLocks noGrp="1"/>
          </p:cNvSpPr>
          <p:nvPr>
            <p:ph type="body" sz="quarter" idx="30"/>
          </p:nvPr>
        </p:nvSpPr>
        <p:spPr>
          <a:xfrm>
            <a:off x="5524430"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89" name="Text Placeholder 63"/>
          <p:cNvSpPr txBox="1">
            <a:spLocks/>
          </p:cNvSpPr>
          <p:nvPr userDrawn="1"/>
        </p:nvSpPr>
        <p:spPr>
          <a:xfrm>
            <a:off x="7164387"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90" name="Text Placeholder 10"/>
          <p:cNvSpPr>
            <a:spLocks noGrp="1"/>
          </p:cNvSpPr>
          <p:nvPr>
            <p:ph type="body" sz="quarter" idx="31"/>
          </p:nvPr>
        </p:nvSpPr>
        <p:spPr>
          <a:xfrm>
            <a:off x="7163625"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93" name="Text Placeholder 63"/>
          <p:cNvSpPr txBox="1">
            <a:spLocks/>
          </p:cNvSpPr>
          <p:nvPr userDrawn="1"/>
        </p:nvSpPr>
        <p:spPr>
          <a:xfrm>
            <a:off x="8804892"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94" name="Text Placeholder 10"/>
          <p:cNvSpPr>
            <a:spLocks noGrp="1"/>
          </p:cNvSpPr>
          <p:nvPr>
            <p:ph type="body" sz="quarter" idx="33"/>
          </p:nvPr>
        </p:nvSpPr>
        <p:spPr>
          <a:xfrm>
            <a:off x="8804130"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95" name="Text Placeholder 63"/>
          <p:cNvSpPr txBox="1">
            <a:spLocks/>
          </p:cNvSpPr>
          <p:nvPr userDrawn="1"/>
        </p:nvSpPr>
        <p:spPr>
          <a:xfrm>
            <a:off x="607608" y="5096379"/>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96" name="Text Placeholder 10"/>
          <p:cNvSpPr>
            <a:spLocks noGrp="1"/>
          </p:cNvSpPr>
          <p:nvPr>
            <p:ph type="body" sz="quarter" idx="34"/>
          </p:nvPr>
        </p:nvSpPr>
        <p:spPr>
          <a:xfrm>
            <a:off x="606847" y="5089130"/>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97" name="Text Placeholder 63"/>
          <p:cNvSpPr txBox="1">
            <a:spLocks/>
          </p:cNvSpPr>
          <p:nvPr userDrawn="1"/>
        </p:nvSpPr>
        <p:spPr>
          <a:xfrm>
            <a:off x="2246803" y="5089131"/>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98" name="Text Placeholder 10"/>
          <p:cNvSpPr>
            <a:spLocks noGrp="1"/>
          </p:cNvSpPr>
          <p:nvPr>
            <p:ph type="body" sz="quarter" idx="35"/>
          </p:nvPr>
        </p:nvSpPr>
        <p:spPr>
          <a:xfrm>
            <a:off x="2246042" y="5089130"/>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99" name="Text Placeholder 63"/>
          <p:cNvSpPr txBox="1">
            <a:spLocks/>
          </p:cNvSpPr>
          <p:nvPr userDrawn="1"/>
        </p:nvSpPr>
        <p:spPr>
          <a:xfrm>
            <a:off x="3885998" y="5074630"/>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100" name="Text Placeholder 10"/>
          <p:cNvSpPr>
            <a:spLocks noGrp="1"/>
          </p:cNvSpPr>
          <p:nvPr>
            <p:ph type="body" sz="quarter" idx="36"/>
          </p:nvPr>
        </p:nvSpPr>
        <p:spPr>
          <a:xfrm>
            <a:off x="3885236" y="5081880"/>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101" name="Text Placeholder 63"/>
          <p:cNvSpPr txBox="1">
            <a:spLocks/>
          </p:cNvSpPr>
          <p:nvPr userDrawn="1"/>
        </p:nvSpPr>
        <p:spPr>
          <a:xfrm>
            <a:off x="5525192" y="5074630"/>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102" name="Text Placeholder 10"/>
          <p:cNvSpPr>
            <a:spLocks noGrp="1"/>
          </p:cNvSpPr>
          <p:nvPr>
            <p:ph type="body" sz="quarter" idx="37"/>
          </p:nvPr>
        </p:nvSpPr>
        <p:spPr>
          <a:xfrm>
            <a:off x="5524430" y="5081880"/>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103" name="Text Placeholder 63"/>
          <p:cNvSpPr txBox="1">
            <a:spLocks/>
          </p:cNvSpPr>
          <p:nvPr userDrawn="1"/>
        </p:nvSpPr>
        <p:spPr>
          <a:xfrm>
            <a:off x="7164387" y="5074630"/>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104" name="Text Placeholder 10"/>
          <p:cNvSpPr>
            <a:spLocks noGrp="1"/>
          </p:cNvSpPr>
          <p:nvPr>
            <p:ph type="body" sz="quarter" idx="38"/>
          </p:nvPr>
        </p:nvSpPr>
        <p:spPr>
          <a:xfrm>
            <a:off x="7163625" y="5067382"/>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105" name="Text Placeholder 63"/>
          <p:cNvSpPr txBox="1">
            <a:spLocks/>
          </p:cNvSpPr>
          <p:nvPr userDrawn="1"/>
        </p:nvSpPr>
        <p:spPr>
          <a:xfrm>
            <a:off x="8803581" y="5060132"/>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106" name="Text Placeholder 10"/>
          <p:cNvSpPr>
            <a:spLocks noGrp="1"/>
          </p:cNvSpPr>
          <p:nvPr>
            <p:ph type="body" sz="quarter" idx="39"/>
          </p:nvPr>
        </p:nvSpPr>
        <p:spPr>
          <a:xfrm>
            <a:off x="8802819" y="5067382"/>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Tree>
    <p:extLst>
      <p:ext uri="{BB962C8B-B14F-4D97-AF65-F5344CB8AC3E}">
        <p14:creationId xmlns:p14="http://schemas.microsoft.com/office/powerpoint/2010/main" val="2850237920"/>
      </p:ext>
    </p:extLst>
  </p:cSld>
  <p:clrMapOvr>
    <a:masterClrMapping/>
  </p:clrMapOvr>
  <p:transition>
    <p:fade/>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3906-568A-4B48-B78E-48B6C1A392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D98D68-4E85-4EE9-9B61-BB05AABBF945}"/>
              </a:ext>
            </a:extLst>
          </p:cNvPr>
          <p:cNvSpPr>
            <a:spLocks noGrp="1"/>
          </p:cNvSpPr>
          <p:nvPr>
            <p:ph sz="half" idx="1"/>
          </p:nvPr>
        </p:nvSpPr>
        <p:spPr>
          <a:xfrm>
            <a:off x="838200" y="1825626"/>
            <a:ext cx="5181600" cy="16023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1726C7-E292-4586-A57E-3C076A484117}"/>
              </a:ext>
            </a:extLst>
          </p:cNvPr>
          <p:cNvSpPr>
            <a:spLocks noGrp="1"/>
          </p:cNvSpPr>
          <p:nvPr>
            <p:ph sz="half" idx="2"/>
          </p:nvPr>
        </p:nvSpPr>
        <p:spPr>
          <a:xfrm>
            <a:off x="6172200" y="1825626"/>
            <a:ext cx="5181600" cy="16023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E4D37E-CBD0-4F5E-8418-31A0C1E190D4}"/>
              </a:ext>
            </a:extLst>
          </p:cNvPr>
          <p:cNvSpPr>
            <a:spLocks noGrp="1"/>
          </p:cNvSpPr>
          <p:nvPr>
            <p:ph type="dt" sz="half" idx="10"/>
          </p:nvPr>
        </p:nvSpPr>
        <p:spPr/>
        <p:txBody>
          <a:bodyPr/>
          <a:lstStyle/>
          <a:p>
            <a:fld id="{5238BB69-2B6B-4B7C-9ABB-2BDFD74DD4FD}" type="datetimeFigureOut">
              <a:rPr lang="en-US" smtClean="0"/>
              <a:t>5/12/2020</a:t>
            </a:fld>
            <a:endParaRPr lang="en-US"/>
          </a:p>
        </p:txBody>
      </p:sp>
      <p:sp>
        <p:nvSpPr>
          <p:cNvPr id="6" name="Footer Placeholder 5">
            <a:extLst>
              <a:ext uri="{FF2B5EF4-FFF2-40B4-BE49-F238E27FC236}">
                <a16:creationId xmlns:a16="http://schemas.microsoft.com/office/drawing/2014/main" id="{F8D25394-08E6-4DD1-BBD5-A28F87292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997B2E-7EF4-49FE-BCAE-00C8A21C9300}"/>
              </a:ext>
            </a:extLst>
          </p:cNvPr>
          <p:cNvSpPr>
            <a:spLocks noGrp="1"/>
          </p:cNvSpPr>
          <p:nvPr>
            <p:ph type="sldNum" sz="quarter" idx="12"/>
          </p:nvPr>
        </p:nvSpPr>
        <p:spPr/>
        <p:txBody>
          <a:bodyPr/>
          <a:lstStyle/>
          <a:p>
            <a:fld id="{E79A24FA-9563-4E5A-B3C3-9506913AA2BA}" type="slidenum">
              <a:rPr lang="en-US" smtClean="0"/>
              <a:t>‹#›</a:t>
            </a:fld>
            <a:endParaRPr lang="en-US"/>
          </a:p>
        </p:txBody>
      </p:sp>
    </p:spTree>
    <p:extLst>
      <p:ext uri="{BB962C8B-B14F-4D97-AF65-F5344CB8AC3E}">
        <p14:creationId xmlns:p14="http://schemas.microsoft.com/office/powerpoint/2010/main" val="3119315151"/>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cSld name="Titl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269878" y="1406528"/>
            <a:ext cx="11655425" cy="1864619"/>
          </a:xfrm>
          <a:prstGeom prst="rect">
            <a:avLst/>
          </a:prstGeom>
        </p:spPr>
        <p:txBody>
          <a:bodyPr/>
          <a:lstStyle>
            <a:lvl1pPr>
              <a:defRPr sz="36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0924389"/>
      </p:ext>
    </p:extLst>
  </p:cSld>
  <p:clrMapOvr>
    <a:masterClrMapping/>
  </p:clrMapOvr>
  <p:transition>
    <p:fade/>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635589"/>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65" indent="0">
              <a:buNone/>
              <a:defRPr/>
            </a:lvl3pPr>
            <a:lvl4pPr marL="448130" indent="0">
              <a:buNone/>
              <a:defRPr/>
            </a:lvl4pPr>
            <a:lvl5pPr marL="67219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77826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 List">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1160290"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1160291"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Vertical Text Placeholder 2"/>
          <p:cNvSpPr>
            <a:spLocks noGrp="1"/>
          </p:cNvSpPr>
          <p:nvPr>
            <p:ph type="body" orient="vert" sz="quarter" idx="14" hasCustomPrompt="1"/>
          </p:nvPr>
        </p:nvSpPr>
        <p:spPr>
          <a:xfrm>
            <a:off x="4658476"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Text Placeholder 22"/>
          <p:cNvSpPr>
            <a:spLocks noGrp="1"/>
          </p:cNvSpPr>
          <p:nvPr>
            <p:ph type="body" sz="quarter" idx="15" hasCustomPrompt="1"/>
          </p:nvPr>
        </p:nvSpPr>
        <p:spPr>
          <a:xfrm>
            <a:off x="4658477"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0" name="Vertical Text Placeholder 2"/>
          <p:cNvSpPr>
            <a:spLocks noGrp="1"/>
          </p:cNvSpPr>
          <p:nvPr>
            <p:ph type="body" orient="vert" sz="quarter" idx="16" hasCustomPrompt="1"/>
          </p:nvPr>
        </p:nvSpPr>
        <p:spPr>
          <a:xfrm>
            <a:off x="8163016" y="303003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31" name="Text Placeholder 22"/>
          <p:cNvSpPr>
            <a:spLocks noGrp="1"/>
          </p:cNvSpPr>
          <p:nvPr>
            <p:ph type="body" sz="quarter" idx="17" hasCustomPrompt="1"/>
          </p:nvPr>
        </p:nvSpPr>
        <p:spPr>
          <a:xfrm>
            <a:off x="8163017" y="3334181"/>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cxnSp>
        <p:nvCxnSpPr>
          <p:cNvPr id="35" name="Straight Connector 34"/>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6"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7"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40081551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0" y="3290323"/>
            <a:ext cx="12192000" cy="225890"/>
          </a:xfrm>
          <a:prstGeom prst="rect">
            <a:avLst/>
          </a:prstGeom>
        </p:spPr>
        <p:txBody>
          <a:bodyP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Insert Title Here</a:t>
            </a:r>
          </a:p>
        </p:txBody>
      </p:sp>
      <p:sp>
        <p:nvSpPr>
          <p:cNvPr id="11"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6"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9" name="Oval 8"/>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72916218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Title and Content box">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28"/>
            </a:lvl1pPr>
          </a:lstStyle>
          <a:p>
            <a:r>
              <a:rPr lang="en-US"/>
              <a:t>Click to edit Master title style</a:t>
            </a:r>
          </a:p>
        </p:txBody>
      </p:sp>
      <p:sp>
        <p:nvSpPr>
          <p:cNvPr id="4" name="Content Placeholder 3"/>
          <p:cNvSpPr>
            <a:spLocks noGrp="1"/>
          </p:cNvSpPr>
          <p:nvPr>
            <p:ph sz="quarter" idx="10"/>
          </p:nvPr>
        </p:nvSpPr>
        <p:spPr>
          <a:xfrm>
            <a:off x="269240" y="1663939"/>
            <a:ext cx="3585699" cy="429092"/>
          </a:xfrm>
        </p:spPr>
        <p:txBody>
          <a:bodyPr/>
          <a:lstStyle>
            <a:lvl1pPr marL="0" indent="0">
              <a:buNone/>
              <a:defRPr sz="1765">
                <a:latin typeface="+mn-lt"/>
              </a:defRPr>
            </a:lvl1pPr>
            <a:lvl2pPr>
              <a:defRPr sz="1765"/>
            </a:lvl2pPr>
            <a:lvl3pPr>
              <a:defRPr sz="1765"/>
            </a:lvl3pPr>
            <a:lvl4pPr>
              <a:defRPr sz="1765"/>
            </a:lvl4pPr>
            <a:lvl5pPr>
              <a:defRPr sz="1765"/>
            </a:lvl5pPr>
          </a:lstStyle>
          <a:p>
            <a:pPr lvl="0"/>
            <a:r>
              <a:rPr lang="en-US"/>
              <a:t>Click to edit Master text styles</a:t>
            </a:r>
          </a:p>
        </p:txBody>
      </p:sp>
    </p:spTree>
    <p:extLst>
      <p:ext uri="{BB962C8B-B14F-4D97-AF65-F5344CB8AC3E}">
        <p14:creationId xmlns:p14="http://schemas.microsoft.com/office/powerpoint/2010/main" val="375701015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reak Slide (w Image)">
    <p:spTree>
      <p:nvGrpSpPr>
        <p:cNvPr id="1" name=""/>
        <p:cNvGrpSpPr/>
        <p:nvPr/>
      </p:nvGrpSpPr>
      <p:grpSpPr>
        <a:xfrm>
          <a:off x="0" y="0"/>
          <a:ext cx="0" cy="0"/>
          <a:chOff x="0" y="0"/>
          <a:chExt cx="0" cy="0"/>
        </a:xfrm>
      </p:grpSpPr>
      <p:sp>
        <p:nvSpPr>
          <p:cNvPr id="11" name="Picture Placeholder 17"/>
          <p:cNvSpPr>
            <a:spLocks noGrp="1"/>
          </p:cNvSpPr>
          <p:nvPr>
            <p:ph type="pic" sz="quarter" idx="22" hasCustomPrompt="1"/>
          </p:nvPr>
        </p:nvSpPr>
        <p:spPr>
          <a:xfrm>
            <a:off x="0" y="0"/>
            <a:ext cx="12192000" cy="6858000"/>
          </a:xfrm>
          <a:prstGeom prst="rect">
            <a:avLst/>
          </a:prstGeom>
          <a:solidFill>
            <a:srgbClr val="F0F0F0"/>
          </a:solid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Rectangle 4"/>
          <p:cNvSpPr/>
          <p:nvPr userDrawn="1"/>
        </p:nvSpPr>
        <p:spPr>
          <a:xfrm>
            <a:off x="0" y="0"/>
            <a:ext cx="12192000" cy="6858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pic>
        <p:nvPicPr>
          <p:cNvPr id="7" name="Picture 1"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hasCustomPrompt="1"/>
          </p:nvPr>
        </p:nvSpPr>
        <p:spPr>
          <a:xfrm>
            <a:off x="0" y="3206929"/>
            <a:ext cx="12192000" cy="444143"/>
          </a:xfrm>
          <a:prstGeom prst="rect">
            <a:avLst/>
          </a:prstGeom>
        </p:spPr>
        <p:txBody>
          <a:bodyPr/>
          <a:lstStyle>
            <a:lvl1pPr algn="ctr">
              <a:lnSpc>
                <a:spcPct val="100000"/>
              </a:lnSpc>
              <a:defRPr sz="2400" baseline="0">
                <a:solidFill>
                  <a:schemeClr val="tx1"/>
                </a:solidFill>
                <a:latin typeface="Segoe UI Semibold" panose="020B0702040204020203" pitchFamily="34" charset="0"/>
                <a:cs typeface="Segoe UI Semibold" panose="020B0702040204020203" pitchFamily="34" charset="0"/>
              </a:defRPr>
            </a:lvl1pPr>
          </a:lstStyle>
          <a:p>
            <a:r>
              <a:rPr lang="en-US"/>
              <a:t>{ INSERT TITLE HERE }</a:t>
            </a:r>
          </a:p>
        </p:txBody>
      </p:sp>
      <p:sp>
        <p:nvSpPr>
          <p:cNvPr id="12"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3"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0626386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and Text Footer">
    <p:spTree>
      <p:nvGrpSpPr>
        <p:cNvPr id="1" name=""/>
        <p:cNvGrpSpPr/>
        <p:nvPr/>
      </p:nvGrpSpPr>
      <p:grpSpPr>
        <a:xfrm>
          <a:off x="0" y="0"/>
          <a:ext cx="0" cy="0"/>
          <a:chOff x="0" y="0"/>
          <a:chExt cx="0" cy="0"/>
        </a:xfrm>
      </p:grpSpPr>
      <p:sp>
        <p:nvSpPr>
          <p:cNvPr id="5" name="Rectangle 4"/>
          <p:cNvSpPr/>
          <p:nvPr userDrawn="1"/>
        </p:nvSpPr>
        <p:spPr>
          <a:xfrm>
            <a:off x="0" y="5562600"/>
            <a:ext cx="12192000" cy="12954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icture Placeholder 17"/>
          <p:cNvSpPr>
            <a:spLocks noGrp="1"/>
          </p:cNvSpPr>
          <p:nvPr userDrawn="1">
            <p:ph type="pic" sz="quarter" idx="22" hasCustomPrompt="1"/>
          </p:nvPr>
        </p:nvSpPr>
        <p:spPr>
          <a:xfrm>
            <a:off x="0" y="0"/>
            <a:ext cx="12192000" cy="55626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8" name="Straight Connector 17"/>
          <p:cNvCxnSpPr/>
          <p:nvPr userDrawn="1"/>
        </p:nvCxnSpPr>
        <p:spPr>
          <a:xfrm>
            <a:off x="6099552" y="5912599"/>
            <a:ext cx="0" cy="60164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2"/>
          <p:cNvSpPr>
            <a:spLocks noGrp="1"/>
          </p:cNvSpPr>
          <p:nvPr>
            <p:ph type="body" sz="quarter" idx="21" hasCustomPrompt="1"/>
          </p:nvPr>
        </p:nvSpPr>
        <p:spPr>
          <a:xfrm>
            <a:off x="6342224" y="6063719"/>
            <a:ext cx="5745458" cy="29279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3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Insert Text Here</a:t>
            </a:r>
          </a:p>
        </p:txBody>
      </p:sp>
      <p:sp>
        <p:nvSpPr>
          <p:cNvPr id="20" name="Vertical Text Placeholder 2"/>
          <p:cNvSpPr>
            <a:spLocks noGrp="1"/>
          </p:cNvSpPr>
          <p:nvPr>
            <p:ph type="body" orient="vert" sz="quarter" idx="20" hasCustomPrompt="1"/>
          </p:nvPr>
        </p:nvSpPr>
        <p:spPr>
          <a:xfrm>
            <a:off x="3419475" y="6058230"/>
            <a:ext cx="2453715" cy="285998"/>
          </a:xfrm>
          <a:prstGeom prst="rect">
            <a:avLst/>
          </a:prstGeom>
        </p:spPr>
        <p:txBody>
          <a:bodyPr vert="horz"/>
          <a:lstStyle>
            <a:lvl1pPr marL="0" marR="0" indent="0" algn="r" defTabSz="914400" rtl="0" eaLnBrk="1" fontAlgn="auto" latinLnBrk="0" hangingPunct="1">
              <a:lnSpc>
                <a:spcPts val="1700"/>
              </a:lnSpc>
              <a:spcBef>
                <a:spcPts val="1000"/>
              </a:spcBef>
              <a:spcAft>
                <a:spcPts val="0"/>
              </a:spcAft>
              <a:buClrTx/>
              <a:buSzTx/>
              <a:buFont typeface="Arial" panose="020B0604020202020204" pitchFamily="34" charset="0"/>
              <a:buNone/>
              <a:tabLst/>
              <a:defRPr sz="1300" spc="100" baseline="0">
                <a:solidFill>
                  <a:srgbClr val="007DFF"/>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TITLE</a:t>
            </a:r>
          </a:p>
        </p:txBody>
      </p:sp>
      <p:sp>
        <p:nvSpPr>
          <p:cNvPr id="9"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0"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742837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ne liner/Quote">
    <p:bg>
      <p:bgPr>
        <a:solidFill>
          <a:srgbClr val="007DFF"/>
        </a:solidFill>
        <a:effectLst/>
      </p:bgPr>
    </p:bg>
    <p:spTree>
      <p:nvGrpSpPr>
        <p:cNvPr id="1" name=""/>
        <p:cNvGrpSpPr/>
        <p:nvPr/>
      </p:nvGrpSpPr>
      <p:grpSpPr>
        <a:xfrm>
          <a:off x="0" y="0"/>
          <a:ext cx="0" cy="0"/>
          <a:chOff x="0" y="0"/>
          <a:chExt cx="0" cy="0"/>
        </a:xfrm>
      </p:grpSpPr>
      <p:sp>
        <p:nvSpPr>
          <p:cNvPr id="5"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prstClr val="white">
                    <a:alpha val="60000"/>
                  </a:prstClr>
                </a:solidFill>
                <a:latin typeface="Segoe UI Light" panose="020B0502040204020203" pitchFamily="34" charset="0"/>
                <a:cs typeface="Segoe UI Light" panose="020B0502040204020203" pitchFamily="34" charset="0"/>
              </a:rPr>
              <a:t>ANALOG   |   MICROSOFT CONFIDENTIAL</a:t>
            </a:r>
          </a:p>
        </p:txBody>
      </p:sp>
      <p:sp>
        <p:nvSpPr>
          <p:cNvPr id="6" name="Title 5"/>
          <p:cNvSpPr>
            <a:spLocks noGrp="1"/>
          </p:cNvSpPr>
          <p:nvPr>
            <p:ph type="title" hasCustomPrompt="1"/>
          </p:nvPr>
        </p:nvSpPr>
        <p:spPr>
          <a:xfrm>
            <a:off x="1733550" y="2533651"/>
            <a:ext cx="8724900" cy="1790700"/>
          </a:xfrm>
          <a:prstGeom prst="rect">
            <a:avLst/>
          </a:prstGeom>
        </p:spPr>
        <p:txBody>
          <a:bodyPr anchor="ctr"/>
          <a:lstStyle>
            <a:lvl1pPr algn="ctr">
              <a:lnSpc>
                <a:spcPts val="3000"/>
              </a:lnSpc>
              <a:defRPr sz="2000">
                <a:solidFill>
                  <a:schemeClr val="bg1"/>
                </a:solidFill>
                <a:latin typeface="Segoe UI Light" panose="020B0502040204020203" pitchFamily="34" charset="0"/>
                <a:cs typeface="Segoe UI Light" panose="020B0502040204020203" pitchFamily="34" charset="0"/>
              </a:defRPr>
            </a:lvl1pPr>
          </a:lstStyle>
          <a:p>
            <a:r>
              <a:rPr lang="en-US"/>
              <a:t>Insert Text Here</a:t>
            </a:r>
          </a:p>
        </p:txBody>
      </p:sp>
      <p:sp>
        <p:nvSpPr>
          <p:cNvPr id="8"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solidFill>
                  <a:schemeClr val="bg1">
                    <a:alpha val="60000"/>
                  </a:schemeClr>
                </a:solidFill>
              </a:defRPr>
            </a:lvl1pPr>
          </a:lstStyle>
          <a:p>
            <a:fld id="{F1323F40-5DA8-449B-85D3-1438A492E19B}" type="slidenum">
              <a:rPr lang="en-US" smtClean="0"/>
              <a:pPr/>
              <a:t>‹#›</a:t>
            </a:fld>
            <a:endParaRPr lang="en-US"/>
          </a:p>
        </p:txBody>
      </p:sp>
    </p:spTree>
    <p:extLst>
      <p:ext uri="{BB962C8B-B14F-4D97-AF65-F5344CB8AC3E}">
        <p14:creationId xmlns:p14="http://schemas.microsoft.com/office/powerpoint/2010/main" val="30403283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20" name="Title 1"/>
          <p:cNvSpPr>
            <a:spLocks noGrp="1"/>
          </p:cNvSpPr>
          <p:nvPr>
            <p:ph type="title" hasCustomPrompt="1"/>
          </p:nvPr>
        </p:nvSpPr>
        <p:spPr>
          <a:xfrm>
            <a:off x="0" y="3290323"/>
            <a:ext cx="12192000" cy="225890"/>
          </a:xfrm>
          <a:prstGeom prst="rect">
            <a:avLst/>
          </a:prstGeom>
        </p:spPr>
        <p:txBody>
          <a:bodyP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Thank You</a:t>
            </a:r>
          </a:p>
        </p:txBody>
      </p:sp>
      <p:sp>
        <p:nvSpPr>
          <p:cNvPr id="37" name="Text Placeholder 22"/>
          <p:cNvSpPr>
            <a:spLocks noGrp="1"/>
          </p:cNvSpPr>
          <p:nvPr>
            <p:ph type="body" sz="quarter" idx="19" hasCustomPrompt="1"/>
          </p:nvPr>
        </p:nvSpPr>
        <p:spPr>
          <a:xfrm>
            <a:off x="267185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38" name="Text Placeholder 22"/>
          <p:cNvSpPr>
            <a:spLocks noGrp="1"/>
          </p:cNvSpPr>
          <p:nvPr>
            <p:ph type="body" sz="quarter" idx="20" hasCustomPrompt="1"/>
          </p:nvPr>
        </p:nvSpPr>
        <p:spPr>
          <a:xfrm>
            <a:off x="267185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39" name="Text Placeholder 22"/>
          <p:cNvSpPr>
            <a:spLocks noGrp="1"/>
          </p:cNvSpPr>
          <p:nvPr>
            <p:ph type="body" sz="quarter" idx="21" hasCustomPrompt="1"/>
          </p:nvPr>
        </p:nvSpPr>
        <p:spPr>
          <a:xfrm>
            <a:off x="508739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0" name="Text Placeholder 22"/>
          <p:cNvSpPr>
            <a:spLocks noGrp="1"/>
          </p:cNvSpPr>
          <p:nvPr>
            <p:ph type="body" sz="quarter" idx="22" hasCustomPrompt="1"/>
          </p:nvPr>
        </p:nvSpPr>
        <p:spPr>
          <a:xfrm>
            <a:off x="508739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41" name="Text Placeholder 22"/>
          <p:cNvSpPr>
            <a:spLocks noGrp="1"/>
          </p:cNvSpPr>
          <p:nvPr>
            <p:ph type="body" sz="quarter" idx="23" hasCustomPrompt="1"/>
          </p:nvPr>
        </p:nvSpPr>
        <p:spPr>
          <a:xfrm>
            <a:off x="750293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2" name="Text Placeholder 22"/>
          <p:cNvSpPr>
            <a:spLocks noGrp="1"/>
          </p:cNvSpPr>
          <p:nvPr>
            <p:ph type="body" sz="quarter" idx="24" hasCustomPrompt="1"/>
          </p:nvPr>
        </p:nvSpPr>
        <p:spPr>
          <a:xfrm>
            <a:off x="750293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12"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13" name="Oval 12"/>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30959013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4081772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4"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COGNITION   |   MICROSOFT CONFIDENTIAL</a:t>
            </a:r>
          </a:p>
        </p:txBody>
      </p:sp>
    </p:spTree>
    <p:extLst>
      <p:ext uri="{BB962C8B-B14F-4D97-AF65-F5344CB8AC3E}">
        <p14:creationId xmlns:p14="http://schemas.microsoft.com/office/powerpoint/2010/main" val="5299318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0F0F0"/>
        </a:solidFill>
        <a:effectLst/>
      </p:bgPr>
    </p:bg>
    <p:spTree>
      <p:nvGrpSpPr>
        <p:cNvPr id="1" name=""/>
        <p:cNvGrpSpPr/>
        <p:nvPr/>
      </p:nvGrpSpPr>
      <p:grpSpPr>
        <a:xfrm>
          <a:off x="0" y="0"/>
          <a:ext cx="0" cy="0"/>
          <a:chOff x="0" y="0"/>
          <a:chExt cx="0" cy="0"/>
        </a:xfrm>
      </p:grpSpPr>
      <p:sp>
        <p:nvSpPr>
          <p:cNvPr id="6" name="Oval 5"/>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 Placeholder 15"/>
          <p:cNvSpPr>
            <a:spLocks noGrp="1"/>
          </p:cNvSpPr>
          <p:nvPr>
            <p:ph type="body" sz="quarter" idx="11" hasCustomPrompt="1"/>
          </p:nvPr>
        </p:nvSpPr>
        <p:spPr>
          <a:xfrm>
            <a:off x="0" y="5961084"/>
            <a:ext cx="12192000" cy="138492"/>
          </a:xfrm>
          <a:prstGeom prst="rect">
            <a:avLst/>
          </a:prstGeom>
        </p:spPr>
        <p:txBody>
          <a:bodyPr tIns="0" bIns="0"/>
          <a:lstStyle>
            <a:lvl1pPr marL="0" indent="0" algn="ctr">
              <a:lnSpc>
                <a:spcPct val="100000"/>
              </a:lnSpc>
              <a:spcBef>
                <a:spcPts val="0"/>
              </a:spcBef>
              <a:buNone/>
              <a:defRPr sz="1000" baseline="0">
                <a:solidFill>
                  <a:schemeClr val="bg1">
                    <a:lumMod val="50000"/>
                  </a:schemeClr>
                </a:solidFill>
                <a:latin typeface="Segoe UI Light" panose="020B0502040204020203" pitchFamily="34" charset="0"/>
                <a:cs typeface="Segoe UI Light" panose="020B0502040204020203" pitchFamily="34" charset="0"/>
              </a:defRPr>
            </a:lvl1pPr>
            <a:lvl2pPr marL="457200" indent="0" algn="ctr">
              <a:buNone/>
              <a:defRPr>
                <a:solidFill>
                  <a:schemeClr val="bg1"/>
                </a:solidFill>
                <a:latin typeface="Segoe UI Light" panose="020B0502040204020203" pitchFamily="34" charset="0"/>
                <a:cs typeface="Segoe UI Light" panose="020B0502040204020203" pitchFamily="34" charset="0"/>
              </a:defRPr>
            </a:lvl2pPr>
            <a:lvl3pPr marL="914400" indent="0" algn="ctr">
              <a:buNone/>
              <a:defRPr>
                <a:solidFill>
                  <a:schemeClr val="bg1"/>
                </a:solidFill>
                <a:latin typeface="Segoe UI Light" panose="020B0502040204020203" pitchFamily="34" charset="0"/>
                <a:cs typeface="Segoe UI Light" panose="020B0502040204020203" pitchFamily="34" charset="0"/>
              </a:defRPr>
            </a:lvl3pPr>
            <a:lvl4pPr marL="1371600" indent="0" algn="ctr">
              <a:buNone/>
              <a:defRPr>
                <a:solidFill>
                  <a:schemeClr val="bg1"/>
                </a:solidFill>
                <a:latin typeface="Segoe UI Light" panose="020B0502040204020203" pitchFamily="34" charset="0"/>
                <a:cs typeface="Segoe UI Light" panose="020B0502040204020203" pitchFamily="34" charset="0"/>
              </a:defRPr>
            </a:lvl4pPr>
            <a:lvl5pPr marL="1828800" indent="0" algn="ctr">
              <a:buNone/>
              <a:defRPr>
                <a:solidFill>
                  <a:schemeClr val="bg1"/>
                </a:solidFill>
                <a:latin typeface="Segoe UI Light" panose="020B0502040204020203" pitchFamily="34" charset="0"/>
                <a:cs typeface="Segoe UI Light" panose="020B0502040204020203" pitchFamily="34" charset="0"/>
              </a:defRPr>
            </a:lvl5pPr>
          </a:lstStyle>
          <a:p>
            <a:pPr lvl="0"/>
            <a:r>
              <a:rPr lang="en-US"/>
              <a:t>03.01.2017</a:t>
            </a:r>
          </a:p>
        </p:txBody>
      </p:sp>
      <p:sp>
        <p:nvSpPr>
          <p:cNvPr id="28" name="Title 23"/>
          <p:cNvSpPr>
            <a:spLocks noGrp="1"/>
          </p:cNvSpPr>
          <p:nvPr>
            <p:ph type="title" hasCustomPrompt="1"/>
          </p:nvPr>
        </p:nvSpPr>
        <p:spPr>
          <a:xfrm>
            <a:off x="0" y="5771249"/>
            <a:ext cx="12192000" cy="179387"/>
          </a:xfrm>
          <a:prstGeom prst="rect">
            <a:avLst/>
          </a:prstGeom>
        </p:spPr>
        <p:txBody>
          <a:bodyPr tIns="0" bIns="0"/>
          <a:lstStyle>
            <a:lvl1pPr algn="ctr">
              <a:lnSpc>
                <a:spcPct val="100000"/>
              </a:lnSpc>
              <a:defRPr sz="1100">
                <a:solidFill>
                  <a:schemeClr val="tx1"/>
                </a:solidFill>
                <a:latin typeface="Segoe UI Light" panose="020B0502040204020203" pitchFamily="34" charset="0"/>
                <a:cs typeface="Segoe UI Light" panose="020B0502040204020203" pitchFamily="34" charset="0"/>
              </a:defRPr>
            </a:lvl1pPr>
          </a:lstStyle>
          <a:p>
            <a:r>
              <a:rPr lang="en-US"/>
              <a:t>Insert Main Title Here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3082" y="3235419"/>
            <a:ext cx="996620" cy="384048"/>
          </a:xfrm>
          <a:prstGeom prst="rect">
            <a:avLst/>
          </a:prstGeom>
        </p:spPr>
      </p:pic>
    </p:spTree>
    <p:extLst>
      <p:ext uri="{BB962C8B-B14F-4D97-AF65-F5344CB8AC3E}">
        <p14:creationId xmlns:p14="http://schemas.microsoft.com/office/powerpoint/2010/main" val="732491984"/>
      </p:ext>
    </p:extLst>
  </p:cSld>
  <p:clrMapOvr>
    <a:masterClrMapping/>
  </p:clrMapOvr>
  <p:extLst>
    <p:ext uri="{DCECCB84-F9BA-43D5-87BE-67443E8EF086}">
      <p15:sldGuideLst xmlns:p15="http://schemas.microsoft.com/office/powerpoint/2012/main">
        <p15:guide id="1" orient="horz" pos="420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2" name="Text Placeholder 17"/>
          <p:cNvSpPr>
            <a:spLocks noGrp="1"/>
          </p:cNvSpPr>
          <p:nvPr>
            <p:ph type="body" sz="quarter" idx="12" hasCustomPrompt="1"/>
          </p:nvPr>
        </p:nvSpPr>
        <p:spPr>
          <a:xfrm>
            <a:off x="5412712" y="2166270"/>
            <a:ext cx="2028198" cy="3556000"/>
          </a:xfrm>
          <a:prstGeom prst="rect">
            <a:avLst/>
          </a:prstGeom>
        </p:spPr>
        <p:txBody>
          <a:bodyPr/>
          <a:lstStyle>
            <a:lvl1pPr marL="0" indent="0">
              <a:lnSpc>
                <a:spcPts val="1900"/>
              </a:lnSpc>
              <a:spcBef>
                <a:spcPts val="0"/>
              </a:spcBef>
              <a:spcAft>
                <a:spcPts val="1800"/>
              </a:spcAft>
              <a:buNone/>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p:txBody>
      </p:sp>
      <p:sp>
        <p:nvSpPr>
          <p:cNvPr id="23" name="Text Placeholder 17"/>
          <p:cNvSpPr>
            <a:spLocks noGrp="1"/>
          </p:cNvSpPr>
          <p:nvPr>
            <p:ph type="body" sz="quarter" idx="13" hasCustomPrompt="1"/>
          </p:nvPr>
        </p:nvSpPr>
        <p:spPr>
          <a:xfrm>
            <a:off x="5072351" y="216627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p:txBody>
      </p:sp>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1255976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0" name="Text Placeholder 17"/>
          <p:cNvSpPr>
            <a:spLocks noGrp="1"/>
          </p:cNvSpPr>
          <p:nvPr>
            <p:ph type="body" sz="quarter" idx="12" hasCustomPrompt="1"/>
          </p:nvPr>
        </p:nvSpPr>
        <p:spPr>
          <a:xfrm>
            <a:off x="3746026"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1" name="Text Placeholder 17"/>
          <p:cNvSpPr>
            <a:spLocks noGrp="1"/>
          </p:cNvSpPr>
          <p:nvPr>
            <p:ph type="body" sz="quarter" idx="13" hasCustomPrompt="1"/>
          </p:nvPr>
        </p:nvSpPr>
        <p:spPr>
          <a:xfrm>
            <a:off x="3405665"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27" name="Text Placeholder 17"/>
          <p:cNvSpPr>
            <a:spLocks noGrp="1"/>
          </p:cNvSpPr>
          <p:nvPr>
            <p:ph type="body" sz="quarter" idx="14" hasCustomPrompt="1"/>
          </p:nvPr>
        </p:nvSpPr>
        <p:spPr>
          <a:xfrm>
            <a:off x="7078143"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8" name="Text Placeholder 17"/>
          <p:cNvSpPr>
            <a:spLocks noGrp="1"/>
          </p:cNvSpPr>
          <p:nvPr>
            <p:ph type="body" sz="quarter" idx="15" hasCustomPrompt="1"/>
          </p:nvPr>
        </p:nvSpPr>
        <p:spPr>
          <a:xfrm>
            <a:off x="6737782"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08</a:t>
            </a:r>
          </a:p>
          <a:p>
            <a:pPr lvl="0"/>
            <a:r>
              <a:rPr lang="en-US"/>
              <a:t>09</a:t>
            </a:r>
          </a:p>
          <a:p>
            <a:pPr lvl="0"/>
            <a:r>
              <a:rPr lang="en-US"/>
              <a:t>10</a:t>
            </a:r>
          </a:p>
          <a:p>
            <a:pPr lvl="0"/>
            <a:r>
              <a:rPr lang="en-US"/>
              <a:t>11</a:t>
            </a:r>
          </a:p>
          <a:p>
            <a:pPr lvl="0"/>
            <a:r>
              <a:rPr lang="en-US"/>
              <a:t>12</a:t>
            </a:r>
          </a:p>
          <a:p>
            <a:pPr lvl="0"/>
            <a:r>
              <a:rPr lang="en-US"/>
              <a:t>13</a:t>
            </a:r>
          </a:p>
          <a:p>
            <a:pPr lvl="0"/>
            <a:r>
              <a:rPr lang="en-US"/>
              <a:t>14</a:t>
            </a:r>
          </a:p>
        </p:txBody>
      </p:sp>
    </p:spTree>
    <p:extLst>
      <p:ext uri="{BB962C8B-B14F-4D97-AF65-F5344CB8AC3E}">
        <p14:creationId xmlns:p14="http://schemas.microsoft.com/office/powerpoint/2010/main" val="1513076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 LIst (w Icons)">
    <p:spTree>
      <p:nvGrpSpPr>
        <p:cNvPr id="1" name=""/>
        <p:cNvGrpSpPr/>
        <p:nvPr/>
      </p:nvGrpSpPr>
      <p:grpSpPr>
        <a:xfrm>
          <a:off x="0" y="0"/>
          <a:ext cx="0" cy="0"/>
          <a:chOff x="0" y="0"/>
          <a:chExt cx="0" cy="0"/>
        </a:xfrm>
      </p:grpSpPr>
      <p:sp>
        <p:nvSpPr>
          <p:cNvPr id="27" name="Vertical Text Placeholder 2"/>
          <p:cNvSpPr>
            <a:spLocks noGrp="1"/>
          </p:cNvSpPr>
          <p:nvPr>
            <p:ph type="body" orient="vert" sz="quarter" idx="13" hasCustomPrompt="1"/>
          </p:nvPr>
        </p:nvSpPr>
        <p:spPr>
          <a:xfrm>
            <a:off x="1026940" y="3490158"/>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28" name="Text Placeholder 22"/>
          <p:cNvSpPr>
            <a:spLocks noGrp="1"/>
          </p:cNvSpPr>
          <p:nvPr>
            <p:ph type="body" sz="quarter" idx="12" hasCustomPrompt="1"/>
          </p:nvPr>
        </p:nvSpPr>
        <p:spPr>
          <a:xfrm>
            <a:off x="1026941" y="3765729"/>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1" name="Vertical Text Placeholder 2"/>
          <p:cNvSpPr>
            <a:spLocks noGrp="1"/>
          </p:cNvSpPr>
          <p:nvPr>
            <p:ph type="body" orient="vert" sz="quarter" idx="14" hasCustomPrompt="1"/>
          </p:nvPr>
        </p:nvSpPr>
        <p:spPr>
          <a:xfrm>
            <a:off x="4708602"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2" name="Text Placeholder 22"/>
          <p:cNvSpPr>
            <a:spLocks noGrp="1"/>
          </p:cNvSpPr>
          <p:nvPr>
            <p:ph type="body" sz="quarter" idx="15" hasCustomPrompt="1"/>
          </p:nvPr>
        </p:nvSpPr>
        <p:spPr>
          <a:xfrm>
            <a:off x="4708603"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5" name="Vertical Text Placeholder 2"/>
          <p:cNvSpPr>
            <a:spLocks noGrp="1"/>
          </p:cNvSpPr>
          <p:nvPr>
            <p:ph type="body" orient="vert" sz="quarter" idx="16" hasCustomPrompt="1"/>
          </p:nvPr>
        </p:nvSpPr>
        <p:spPr>
          <a:xfrm>
            <a:off x="8390263"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36" name="Text Placeholder 22"/>
          <p:cNvSpPr>
            <a:spLocks noGrp="1"/>
          </p:cNvSpPr>
          <p:nvPr>
            <p:ph type="body" sz="quarter" idx="17" hasCustomPrompt="1"/>
          </p:nvPr>
        </p:nvSpPr>
        <p:spPr>
          <a:xfrm>
            <a:off x="8390264"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50" name="Text Placeholder 45"/>
          <p:cNvSpPr>
            <a:spLocks noGrp="1"/>
          </p:cNvSpPr>
          <p:nvPr>
            <p:ph type="body" sz="quarter" idx="19" hasCustomPrompt="1"/>
          </p:nvPr>
        </p:nvSpPr>
        <p:spPr>
          <a:xfrm>
            <a:off x="5680099"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300">
                <a:solidFill>
                  <a:srgbClr val="007EFF"/>
                </a:solidFill>
                <a:latin typeface="Segoe MDL2 Assets" panose="050A0102010101010101" pitchFamily="18" charset="0"/>
              </a:rPr>
              <a:t></a:t>
            </a:r>
            <a:endParaRPr lang="en-US" sz="4300">
              <a:solidFill>
                <a:srgbClr val="007EFF"/>
              </a:solidFill>
            </a:endParaRPr>
          </a:p>
        </p:txBody>
      </p:sp>
      <p:sp>
        <p:nvSpPr>
          <p:cNvPr id="51" name="Text Placeholder 45"/>
          <p:cNvSpPr>
            <a:spLocks noGrp="1"/>
          </p:cNvSpPr>
          <p:nvPr>
            <p:ph type="body" sz="quarter" idx="20" hasCustomPrompt="1"/>
          </p:nvPr>
        </p:nvSpPr>
        <p:spPr>
          <a:xfrm>
            <a:off x="9358763"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400">
                <a:solidFill>
                  <a:srgbClr val="007EFF"/>
                </a:solidFill>
                <a:latin typeface="Segoe MDL2 Assets" panose="050A0102010101010101" pitchFamily="18" charset="0"/>
              </a:rPr>
              <a:t></a:t>
            </a:r>
            <a:endParaRPr lang="en-US" sz="4400">
              <a:solidFill>
                <a:srgbClr val="007EFF"/>
              </a:solidFill>
            </a:endParaRPr>
          </a:p>
        </p:txBody>
      </p:sp>
      <p:sp>
        <p:nvSpPr>
          <p:cNvPr id="55" name="Text Placeholder 45"/>
          <p:cNvSpPr>
            <a:spLocks noGrp="1"/>
          </p:cNvSpPr>
          <p:nvPr>
            <p:ph type="body" sz="quarter" idx="21" hasCustomPrompt="1"/>
          </p:nvPr>
        </p:nvSpPr>
        <p:spPr>
          <a:xfrm>
            <a:off x="1992162" y="2563224"/>
            <a:ext cx="825722" cy="826294"/>
          </a:xfrm>
          <a:prstGeom prst="rect">
            <a:avLst/>
          </a:prstGeom>
        </p:spPr>
        <p:txBody>
          <a:bodyPr anchor="ctr"/>
          <a:lstStyle>
            <a:lvl1pPr marL="571500" indent="-571500" algn="ctr">
              <a:buFont typeface="Arial" panose="020B0604020202020204" pitchFamily="34" charset="0"/>
              <a:buNone/>
              <a:defRPr lang="en-US" sz="4400" dirty="0">
                <a:solidFill>
                  <a:srgbClr val="007EFF"/>
                </a:solidFill>
                <a:latin typeface="Segoe MDL2 Assets" panose="050A0102010101010101" pitchFamily="18" charset="0"/>
              </a:defRPr>
            </a:lvl1pPr>
          </a:lstStyle>
          <a:p>
            <a:r>
              <a:rPr lang="en-US" sz="4100">
                <a:solidFill>
                  <a:srgbClr val="007EFF"/>
                </a:solidFill>
                <a:latin typeface="Segoe MDL2 Assets" panose="050A0102010101010101" pitchFamily="18" charset="0"/>
              </a:rPr>
              <a:t></a:t>
            </a:r>
          </a:p>
        </p:txBody>
      </p:sp>
      <p:cxnSp>
        <p:nvCxnSpPr>
          <p:cNvPr id="57" name="Straight Connector 56"/>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58"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59"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35230655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2"/>
            <a:ext cx="5486400" cy="430610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5374408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w Titles)">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3264337" y="1803978"/>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4564358" y="1802616"/>
            <a:ext cx="4366482" cy="452198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lvl="0"/>
            <a:endParaRPr lang="en-US"/>
          </a:p>
        </p:txBody>
      </p:sp>
      <p:sp>
        <p:nvSpPr>
          <p:cNvPr id="25" name="Vertical Text Placeholder 2"/>
          <p:cNvSpPr>
            <a:spLocks noGrp="1"/>
          </p:cNvSpPr>
          <p:nvPr>
            <p:ph type="body" orient="vert" sz="quarter" idx="14" hasCustomPrompt="1"/>
          </p:nvPr>
        </p:nvSpPr>
        <p:spPr>
          <a:xfrm>
            <a:off x="3264337" y="2633472"/>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6" name="Vertical Text Placeholder 2"/>
          <p:cNvSpPr>
            <a:spLocks noGrp="1"/>
          </p:cNvSpPr>
          <p:nvPr>
            <p:ph type="body" orient="vert" sz="quarter" idx="15" hasCustomPrompt="1"/>
          </p:nvPr>
        </p:nvSpPr>
        <p:spPr>
          <a:xfrm>
            <a:off x="3264337" y="3474720"/>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Vertical Text Placeholder 2"/>
          <p:cNvSpPr>
            <a:spLocks noGrp="1"/>
          </p:cNvSpPr>
          <p:nvPr>
            <p:ph type="body" orient="vert" sz="quarter" idx="16" hasCustomPrompt="1"/>
          </p:nvPr>
        </p:nvSpPr>
        <p:spPr>
          <a:xfrm>
            <a:off x="3264337" y="4306824"/>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cxnSp>
        <p:nvCxnSpPr>
          <p:cNvPr id="31" name="Straight Connector 30"/>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2"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3"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1772435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Column List">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1160290"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1160291"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Vertical Text Placeholder 2"/>
          <p:cNvSpPr>
            <a:spLocks noGrp="1"/>
          </p:cNvSpPr>
          <p:nvPr>
            <p:ph type="body" orient="vert" sz="quarter" idx="14" hasCustomPrompt="1"/>
          </p:nvPr>
        </p:nvSpPr>
        <p:spPr>
          <a:xfrm>
            <a:off x="4658476"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Text Placeholder 22"/>
          <p:cNvSpPr>
            <a:spLocks noGrp="1"/>
          </p:cNvSpPr>
          <p:nvPr>
            <p:ph type="body" sz="quarter" idx="15" hasCustomPrompt="1"/>
          </p:nvPr>
        </p:nvSpPr>
        <p:spPr>
          <a:xfrm>
            <a:off x="4658477"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0" name="Vertical Text Placeholder 2"/>
          <p:cNvSpPr>
            <a:spLocks noGrp="1"/>
          </p:cNvSpPr>
          <p:nvPr>
            <p:ph type="body" orient="vert" sz="quarter" idx="16" hasCustomPrompt="1"/>
          </p:nvPr>
        </p:nvSpPr>
        <p:spPr>
          <a:xfrm>
            <a:off x="8163016" y="303003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31" name="Text Placeholder 22"/>
          <p:cNvSpPr>
            <a:spLocks noGrp="1"/>
          </p:cNvSpPr>
          <p:nvPr>
            <p:ph type="body" sz="quarter" idx="17" hasCustomPrompt="1"/>
          </p:nvPr>
        </p:nvSpPr>
        <p:spPr>
          <a:xfrm>
            <a:off x="8163017" y="3334181"/>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cxnSp>
        <p:nvCxnSpPr>
          <p:cNvPr id="35" name="Straight Connector 34"/>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6"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7"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5811790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Column LIst (w Icons)">
    <p:spTree>
      <p:nvGrpSpPr>
        <p:cNvPr id="1" name=""/>
        <p:cNvGrpSpPr/>
        <p:nvPr/>
      </p:nvGrpSpPr>
      <p:grpSpPr>
        <a:xfrm>
          <a:off x="0" y="0"/>
          <a:ext cx="0" cy="0"/>
          <a:chOff x="0" y="0"/>
          <a:chExt cx="0" cy="0"/>
        </a:xfrm>
      </p:grpSpPr>
      <p:sp>
        <p:nvSpPr>
          <p:cNvPr id="27" name="Vertical Text Placeholder 2"/>
          <p:cNvSpPr>
            <a:spLocks noGrp="1"/>
          </p:cNvSpPr>
          <p:nvPr>
            <p:ph type="body" orient="vert" sz="quarter" idx="13" hasCustomPrompt="1"/>
          </p:nvPr>
        </p:nvSpPr>
        <p:spPr>
          <a:xfrm>
            <a:off x="1026940" y="3490158"/>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28" name="Text Placeholder 22"/>
          <p:cNvSpPr>
            <a:spLocks noGrp="1"/>
          </p:cNvSpPr>
          <p:nvPr>
            <p:ph type="body" sz="quarter" idx="12" hasCustomPrompt="1"/>
          </p:nvPr>
        </p:nvSpPr>
        <p:spPr>
          <a:xfrm>
            <a:off x="1026941" y="3765729"/>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1" name="Vertical Text Placeholder 2"/>
          <p:cNvSpPr>
            <a:spLocks noGrp="1"/>
          </p:cNvSpPr>
          <p:nvPr>
            <p:ph type="body" orient="vert" sz="quarter" idx="14" hasCustomPrompt="1"/>
          </p:nvPr>
        </p:nvSpPr>
        <p:spPr>
          <a:xfrm>
            <a:off x="4708602"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2" name="Text Placeholder 22"/>
          <p:cNvSpPr>
            <a:spLocks noGrp="1"/>
          </p:cNvSpPr>
          <p:nvPr>
            <p:ph type="body" sz="quarter" idx="15" hasCustomPrompt="1"/>
          </p:nvPr>
        </p:nvSpPr>
        <p:spPr>
          <a:xfrm>
            <a:off x="4708603"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5" name="Vertical Text Placeholder 2"/>
          <p:cNvSpPr>
            <a:spLocks noGrp="1"/>
          </p:cNvSpPr>
          <p:nvPr>
            <p:ph type="body" orient="vert" sz="quarter" idx="16" hasCustomPrompt="1"/>
          </p:nvPr>
        </p:nvSpPr>
        <p:spPr>
          <a:xfrm>
            <a:off x="8390263"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36" name="Text Placeholder 22"/>
          <p:cNvSpPr>
            <a:spLocks noGrp="1"/>
          </p:cNvSpPr>
          <p:nvPr>
            <p:ph type="body" sz="quarter" idx="17" hasCustomPrompt="1"/>
          </p:nvPr>
        </p:nvSpPr>
        <p:spPr>
          <a:xfrm>
            <a:off x="8390264"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50" name="Text Placeholder 45"/>
          <p:cNvSpPr>
            <a:spLocks noGrp="1"/>
          </p:cNvSpPr>
          <p:nvPr>
            <p:ph type="body" sz="quarter" idx="19" hasCustomPrompt="1"/>
          </p:nvPr>
        </p:nvSpPr>
        <p:spPr>
          <a:xfrm>
            <a:off x="5680099"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300">
                <a:solidFill>
                  <a:srgbClr val="007EFF"/>
                </a:solidFill>
                <a:latin typeface="Segoe MDL2 Assets" panose="050A0102010101010101" pitchFamily="18" charset="0"/>
              </a:rPr>
              <a:t></a:t>
            </a:r>
            <a:endParaRPr lang="en-US" sz="4300">
              <a:solidFill>
                <a:srgbClr val="007EFF"/>
              </a:solidFill>
            </a:endParaRPr>
          </a:p>
        </p:txBody>
      </p:sp>
      <p:sp>
        <p:nvSpPr>
          <p:cNvPr id="51" name="Text Placeholder 45"/>
          <p:cNvSpPr>
            <a:spLocks noGrp="1"/>
          </p:cNvSpPr>
          <p:nvPr>
            <p:ph type="body" sz="quarter" idx="20" hasCustomPrompt="1"/>
          </p:nvPr>
        </p:nvSpPr>
        <p:spPr>
          <a:xfrm>
            <a:off x="9358763"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400">
                <a:solidFill>
                  <a:srgbClr val="007EFF"/>
                </a:solidFill>
                <a:latin typeface="Segoe MDL2 Assets" panose="050A0102010101010101" pitchFamily="18" charset="0"/>
              </a:rPr>
              <a:t></a:t>
            </a:r>
            <a:endParaRPr lang="en-US" sz="4400">
              <a:solidFill>
                <a:srgbClr val="007EFF"/>
              </a:solidFill>
            </a:endParaRPr>
          </a:p>
        </p:txBody>
      </p:sp>
      <p:sp>
        <p:nvSpPr>
          <p:cNvPr id="55" name="Text Placeholder 45"/>
          <p:cNvSpPr>
            <a:spLocks noGrp="1"/>
          </p:cNvSpPr>
          <p:nvPr>
            <p:ph type="body" sz="quarter" idx="21" hasCustomPrompt="1"/>
          </p:nvPr>
        </p:nvSpPr>
        <p:spPr>
          <a:xfrm>
            <a:off x="1992162" y="2563224"/>
            <a:ext cx="825722" cy="826294"/>
          </a:xfrm>
          <a:prstGeom prst="rect">
            <a:avLst/>
          </a:prstGeom>
        </p:spPr>
        <p:txBody>
          <a:bodyPr anchor="ctr"/>
          <a:lstStyle>
            <a:lvl1pPr marL="571500" indent="-571500" algn="ctr">
              <a:buFont typeface="Arial" panose="020B0604020202020204" pitchFamily="34" charset="0"/>
              <a:buNone/>
              <a:defRPr lang="en-US" sz="4400" dirty="0">
                <a:solidFill>
                  <a:srgbClr val="007EFF"/>
                </a:solidFill>
                <a:latin typeface="Segoe MDL2 Assets" panose="050A0102010101010101" pitchFamily="18" charset="0"/>
              </a:defRPr>
            </a:lvl1pPr>
          </a:lstStyle>
          <a:p>
            <a:r>
              <a:rPr lang="en-US" sz="4100">
                <a:solidFill>
                  <a:srgbClr val="007EFF"/>
                </a:solidFill>
                <a:latin typeface="Segoe MDL2 Assets" panose="050A0102010101010101" pitchFamily="18" charset="0"/>
              </a:rPr>
              <a:t></a:t>
            </a:r>
          </a:p>
        </p:txBody>
      </p:sp>
      <p:cxnSp>
        <p:nvCxnSpPr>
          <p:cNvPr id="57" name="Straight Connector 56"/>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58"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59"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9856498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LIsts">
    <p:bg>
      <p:bgPr>
        <a:solidFill>
          <a:srgbClr val="F0F0F0"/>
        </a:solidFill>
        <a:effectLst/>
      </p:bgPr>
    </p:bg>
    <p:spTree>
      <p:nvGrpSpPr>
        <p:cNvPr id="1" name=""/>
        <p:cNvGrpSpPr/>
        <p:nvPr/>
      </p:nvGrpSpPr>
      <p:grpSpPr>
        <a:xfrm>
          <a:off x="0" y="0"/>
          <a:ext cx="0" cy="0"/>
          <a:chOff x="0" y="0"/>
          <a:chExt cx="0" cy="0"/>
        </a:xfrm>
      </p:grpSpPr>
      <p:sp>
        <p:nvSpPr>
          <p:cNvPr id="48" name="Vertical Text Placeholder 2"/>
          <p:cNvSpPr>
            <a:spLocks noGrp="1"/>
          </p:cNvSpPr>
          <p:nvPr>
            <p:ph type="body" orient="vert" sz="quarter" idx="13" hasCustomPrompt="1"/>
          </p:nvPr>
        </p:nvSpPr>
        <p:spPr>
          <a:xfrm>
            <a:off x="1292776"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49" name="Text Placeholder 22"/>
          <p:cNvSpPr>
            <a:spLocks noGrp="1"/>
          </p:cNvSpPr>
          <p:nvPr>
            <p:ph type="body" sz="quarter" idx="12" hasCustomPrompt="1"/>
          </p:nvPr>
        </p:nvSpPr>
        <p:spPr>
          <a:xfrm>
            <a:off x="1292776"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0" name="Vertical Text Placeholder 2"/>
          <p:cNvSpPr>
            <a:spLocks noGrp="1"/>
          </p:cNvSpPr>
          <p:nvPr>
            <p:ph type="body" orient="vert" sz="quarter" idx="14" hasCustomPrompt="1"/>
          </p:nvPr>
        </p:nvSpPr>
        <p:spPr>
          <a:xfrm>
            <a:off x="1292776"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1" name="Text Placeholder 22"/>
          <p:cNvSpPr>
            <a:spLocks noGrp="1"/>
          </p:cNvSpPr>
          <p:nvPr>
            <p:ph type="body" sz="quarter" idx="15" hasCustomPrompt="1"/>
          </p:nvPr>
        </p:nvSpPr>
        <p:spPr>
          <a:xfrm>
            <a:off x="1292776"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2" name="Vertical Text Placeholder 2"/>
          <p:cNvSpPr>
            <a:spLocks noGrp="1"/>
          </p:cNvSpPr>
          <p:nvPr>
            <p:ph type="body" orient="vert" sz="quarter" idx="16" hasCustomPrompt="1"/>
          </p:nvPr>
        </p:nvSpPr>
        <p:spPr>
          <a:xfrm>
            <a:off x="1292776"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3" name="Text Placeholder 22"/>
          <p:cNvSpPr>
            <a:spLocks noGrp="1"/>
          </p:cNvSpPr>
          <p:nvPr>
            <p:ph type="body" sz="quarter" idx="17" hasCustomPrompt="1"/>
          </p:nvPr>
        </p:nvSpPr>
        <p:spPr>
          <a:xfrm>
            <a:off x="1292776"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Vertical Text Placeholder 2"/>
          <p:cNvSpPr>
            <a:spLocks noGrp="1"/>
          </p:cNvSpPr>
          <p:nvPr>
            <p:ph type="body" orient="vert" sz="quarter" idx="18" hasCustomPrompt="1"/>
          </p:nvPr>
        </p:nvSpPr>
        <p:spPr>
          <a:xfrm>
            <a:off x="6573804"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5" name="Text Placeholder 22"/>
          <p:cNvSpPr>
            <a:spLocks noGrp="1"/>
          </p:cNvSpPr>
          <p:nvPr>
            <p:ph type="body" sz="quarter" idx="19" hasCustomPrompt="1"/>
          </p:nvPr>
        </p:nvSpPr>
        <p:spPr>
          <a:xfrm>
            <a:off x="6573804"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6" name="Vertical Text Placeholder 2"/>
          <p:cNvSpPr>
            <a:spLocks noGrp="1"/>
          </p:cNvSpPr>
          <p:nvPr>
            <p:ph type="body" orient="vert" sz="quarter" idx="20" hasCustomPrompt="1"/>
          </p:nvPr>
        </p:nvSpPr>
        <p:spPr>
          <a:xfrm>
            <a:off x="6573804"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7" name="Text Placeholder 22"/>
          <p:cNvSpPr>
            <a:spLocks noGrp="1"/>
          </p:cNvSpPr>
          <p:nvPr>
            <p:ph type="body" sz="quarter" idx="21" hasCustomPrompt="1"/>
          </p:nvPr>
        </p:nvSpPr>
        <p:spPr>
          <a:xfrm>
            <a:off x="6573804"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8" name="Vertical Text Placeholder 2"/>
          <p:cNvSpPr>
            <a:spLocks noGrp="1"/>
          </p:cNvSpPr>
          <p:nvPr>
            <p:ph type="body" orient="vert" sz="quarter" idx="22" hasCustomPrompt="1"/>
          </p:nvPr>
        </p:nvSpPr>
        <p:spPr>
          <a:xfrm>
            <a:off x="6573804"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9" name="Text Placeholder 22"/>
          <p:cNvSpPr>
            <a:spLocks noGrp="1"/>
          </p:cNvSpPr>
          <p:nvPr>
            <p:ph type="body" sz="quarter" idx="23" hasCustomPrompt="1"/>
          </p:nvPr>
        </p:nvSpPr>
        <p:spPr>
          <a:xfrm>
            <a:off x="6573804"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cxnSp>
        <p:nvCxnSpPr>
          <p:cNvPr id="60" name="Straight Connector 5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6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6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548131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plit Image and Text">
    <p:bg>
      <p:bgPr>
        <a:solidFill>
          <a:srgbClr val="F0F0F0"/>
        </a:solidFill>
        <a:effectLst/>
      </p:bgPr>
    </p:bg>
    <p:spTree>
      <p:nvGrpSpPr>
        <p:cNvPr id="1" name=""/>
        <p:cNvGrpSpPr/>
        <p:nvPr/>
      </p:nvGrpSpPr>
      <p:grpSpPr>
        <a:xfrm>
          <a:off x="0" y="0"/>
          <a:ext cx="0" cy="0"/>
          <a:chOff x="0" y="0"/>
          <a:chExt cx="0" cy="0"/>
        </a:xfrm>
      </p:grpSpPr>
      <p:sp>
        <p:nvSpPr>
          <p:cNvPr id="14" name="Picture Placeholder 17"/>
          <p:cNvSpPr>
            <a:spLocks noGrp="1"/>
          </p:cNvSpPr>
          <p:nvPr>
            <p:ph type="pic" sz="quarter" idx="28"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8"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39" name="Vertical Text Placeholder 2"/>
          <p:cNvSpPr>
            <a:spLocks noGrp="1"/>
          </p:cNvSpPr>
          <p:nvPr>
            <p:ph type="body" orient="vert" sz="quarter" idx="20" hasCustomPrompt="1"/>
          </p:nvPr>
        </p:nvSpPr>
        <p:spPr>
          <a:xfrm>
            <a:off x="6982124" y="1521002"/>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0" name="Text Placeholder 22"/>
          <p:cNvSpPr>
            <a:spLocks noGrp="1"/>
          </p:cNvSpPr>
          <p:nvPr>
            <p:ph type="body" sz="quarter" idx="21" hasCustomPrompt="1"/>
          </p:nvPr>
        </p:nvSpPr>
        <p:spPr>
          <a:xfrm>
            <a:off x="6982126" y="1806098"/>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1" name="Vertical Text Placeholder 2"/>
          <p:cNvSpPr>
            <a:spLocks noGrp="1"/>
          </p:cNvSpPr>
          <p:nvPr>
            <p:ph type="body" orient="vert" sz="quarter" idx="24" hasCustomPrompt="1"/>
          </p:nvPr>
        </p:nvSpPr>
        <p:spPr>
          <a:xfrm>
            <a:off x="6982124" y="2946158"/>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2" name="Text Placeholder 22"/>
          <p:cNvSpPr>
            <a:spLocks noGrp="1"/>
          </p:cNvSpPr>
          <p:nvPr>
            <p:ph type="body" sz="quarter" idx="25" hasCustomPrompt="1"/>
          </p:nvPr>
        </p:nvSpPr>
        <p:spPr>
          <a:xfrm>
            <a:off x="6982126" y="3231254"/>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3" name="Vertical Text Placeholder 2"/>
          <p:cNvSpPr>
            <a:spLocks noGrp="1"/>
          </p:cNvSpPr>
          <p:nvPr>
            <p:ph type="body" orient="vert" sz="quarter" idx="26" hasCustomPrompt="1"/>
          </p:nvPr>
        </p:nvSpPr>
        <p:spPr>
          <a:xfrm>
            <a:off x="6982124" y="4364840"/>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4" name="Text Placeholder 22"/>
          <p:cNvSpPr>
            <a:spLocks noGrp="1"/>
          </p:cNvSpPr>
          <p:nvPr>
            <p:ph type="body" sz="quarter" idx="27" hasCustomPrompt="1"/>
          </p:nvPr>
        </p:nvSpPr>
        <p:spPr>
          <a:xfrm>
            <a:off x="6982126" y="4643586"/>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Tree>
    <p:extLst>
      <p:ext uri="{BB962C8B-B14F-4D97-AF65-F5344CB8AC3E}">
        <p14:creationId xmlns:p14="http://schemas.microsoft.com/office/powerpoint/2010/main" val="26058161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plit Image and Text (w Icons)">
    <p:bg>
      <p:bgPr>
        <a:solidFill>
          <a:srgbClr val="F0F0F0"/>
        </a:solidFill>
        <a:effectLst/>
      </p:bgPr>
    </p:bg>
    <p:spTree>
      <p:nvGrpSpPr>
        <p:cNvPr id="1" name=""/>
        <p:cNvGrpSpPr/>
        <p:nvPr/>
      </p:nvGrpSpPr>
      <p:grpSpPr>
        <a:xfrm>
          <a:off x="0" y="0"/>
          <a:ext cx="0" cy="0"/>
          <a:chOff x="0" y="0"/>
          <a:chExt cx="0" cy="0"/>
        </a:xfrm>
      </p:grpSpPr>
      <p:sp>
        <p:nvSpPr>
          <p:cNvPr id="23" name="Picture Placeholder 17"/>
          <p:cNvSpPr>
            <a:spLocks noGrp="1"/>
          </p:cNvSpPr>
          <p:nvPr>
            <p:ph type="pic" sz="quarter" idx="27"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45" name="Vertical Text Placeholder 2"/>
          <p:cNvSpPr>
            <a:spLocks noGrp="1"/>
          </p:cNvSpPr>
          <p:nvPr>
            <p:ph type="body" orient="vert" sz="quarter" idx="18" hasCustomPrompt="1"/>
          </p:nvPr>
        </p:nvSpPr>
        <p:spPr>
          <a:xfrm>
            <a:off x="7609928" y="1518226"/>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6" name="Text Placeholder 22"/>
          <p:cNvSpPr>
            <a:spLocks noGrp="1"/>
          </p:cNvSpPr>
          <p:nvPr>
            <p:ph type="body" sz="quarter" idx="19" hasCustomPrompt="1"/>
          </p:nvPr>
        </p:nvSpPr>
        <p:spPr>
          <a:xfrm>
            <a:off x="7609928" y="1803322"/>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7" name="Vertical Text Placeholder 2"/>
          <p:cNvSpPr>
            <a:spLocks noGrp="1"/>
          </p:cNvSpPr>
          <p:nvPr>
            <p:ph type="body" orient="vert" sz="quarter" idx="20" hasCustomPrompt="1"/>
          </p:nvPr>
        </p:nvSpPr>
        <p:spPr>
          <a:xfrm>
            <a:off x="7609928" y="2939050"/>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8" name="Text Placeholder 22"/>
          <p:cNvSpPr>
            <a:spLocks noGrp="1"/>
          </p:cNvSpPr>
          <p:nvPr>
            <p:ph type="body" sz="quarter" idx="21" hasCustomPrompt="1"/>
          </p:nvPr>
        </p:nvSpPr>
        <p:spPr>
          <a:xfrm>
            <a:off x="7609928" y="3224146"/>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9" name="Vertical Text Placeholder 2"/>
          <p:cNvSpPr>
            <a:spLocks noGrp="1"/>
          </p:cNvSpPr>
          <p:nvPr>
            <p:ph type="body" orient="vert" sz="quarter" idx="22" hasCustomPrompt="1"/>
          </p:nvPr>
        </p:nvSpPr>
        <p:spPr>
          <a:xfrm>
            <a:off x="7609928" y="4355821"/>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50" name="Text Placeholder 22"/>
          <p:cNvSpPr>
            <a:spLocks noGrp="1"/>
          </p:cNvSpPr>
          <p:nvPr>
            <p:ph type="body" sz="quarter" idx="23" hasCustomPrompt="1"/>
          </p:nvPr>
        </p:nvSpPr>
        <p:spPr>
          <a:xfrm>
            <a:off x="7609928" y="4642187"/>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Text Placeholder 45"/>
          <p:cNvSpPr>
            <a:spLocks noGrp="1"/>
          </p:cNvSpPr>
          <p:nvPr>
            <p:ph type="body" sz="quarter" idx="24" hasCustomPrompt="1"/>
          </p:nvPr>
        </p:nvSpPr>
        <p:spPr>
          <a:xfrm>
            <a:off x="6959940" y="2939050"/>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
        <p:nvSpPr>
          <p:cNvPr id="55" name="Text Placeholder 45"/>
          <p:cNvSpPr>
            <a:spLocks noGrp="1"/>
          </p:cNvSpPr>
          <p:nvPr>
            <p:ph type="body" sz="quarter" idx="25" hasCustomPrompt="1"/>
          </p:nvPr>
        </p:nvSpPr>
        <p:spPr>
          <a:xfrm>
            <a:off x="6959940" y="4355821"/>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p>
        </p:txBody>
      </p:sp>
      <p:sp>
        <p:nvSpPr>
          <p:cNvPr id="56" name="Text Placeholder 45"/>
          <p:cNvSpPr>
            <a:spLocks noGrp="1"/>
          </p:cNvSpPr>
          <p:nvPr>
            <p:ph type="body" sz="quarter" idx="26" hasCustomPrompt="1"/>
          </p:nvPr>
        </p:nvSpPr>
        <p:spPr>
          <a:xfrm>
            <a:off x="6959940" y="1518226"/>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Tree>
    <p:extLst>
      <p:ext uri="{BB962C8B-B14F-4D97-AF65-F5344CB8AC3E}">
        <p14:creationId xmlns:p14="http://schemas.microsoft.com/office/powerpoint/2010/main" val="30577778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One Liner">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userDrawn="1"/>
        </p:nvSpPr>
        <p:spPr>
          <a:xfrm>
            <a:off x="0" y="-250"/>
            <a:ext cx="12192444" cy="685825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8" name="Group 7"/>
          <p:cNvGrpSpPr/>
          <p:nvPr/>
        </p:nvGrpSpPr>
        <p:grpSpPr>
          <a:xfrm>
            <a:off x="2638097" y="2640120"/>
            <a:ext cx="6915806" cy="1741432"/>
            <a:chOff x="2290490" y="2640120"/>
            <a:chExt cx="7611020" cy="1741432"/>
          </a:xfrm>
        </p:grpSpPr>
        <p:cxnSp>
          <p:nvCxnSpPr>
            <p:cNvPr id="9" name="Straight Connector 8"/>
            <p:cNvCxnSpPr/>
            <p:nvPr/>
          </p:nvCxnSpPr>
          <p:spPr>
            <a:xfrm>
              <a:off x="2290490" y="2640120"/>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a:xfrm>
              <a:off x="2290490" y="4381552"/>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grpSp>
      <p:sp>
        <p:nvSpPr>
          <p:cNvPr id="19" name="Text Placeholder 22"/>
          <p:cNvSpPr>
            <a:spLocks noGrp="1"/>
          </p:cNvSpPr>
          <p:nvPr>
            <p:ph type="body" sz="quarter" idx="20" hasCustomPrompt="1"/>
          </p:nvPr>
        </p:nvSpPr>
        <p:spPr>
          <a:xfrm>
            <a:off x="2826992" y="3168117"/>
            <a:ext cx="6538017" cy="734532"/>
          </a:xfrm>
          <a:prstGeom prst="rect">
            <a:avLst/>
          </a:prstGeom>
        </p:spPr>
        <p:txBody>
          <a:bodyPr/>
          <a:lstStyle>
            <a:lvl1pPr marL="0" marR="0" indent="0" algn="ctr" defTabSz="914400" rtl="0" eaLnBrk="1" fontAlgn="auto" latinLnBrk="0" hangingPunct="1">
              <a:lnSpc>
                <a:spcPts val="2300"/>
              </a:lnSpc>
              <a:spcBef>
                <a:spcPts val="1000"/>
              </a:spcBef>
              <a:spcAft>
                <a:spcPts val="1800"/>
              </a:spcAft>
              <a:buClrTx/>
              <a:buSzTx/>
              <a:buFontTx/>
              <a:buNone/>
              <a:tabLst/>
              <a:defRPr sz="15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7963484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and Content Below">
    <p:bg>
      <p:bgPr>
        <a:solidFill>
          <a:srgbClr val="F0F0F0"/>
        </a:solidFill>
        <a:effectLst/>
      </p:bgPr>
    </p:bg>
    <p:spTree>
      <p:nvGrpSpPr>
        <p:cNvPr id="1" name=""/>
        <p:cNvGrpSpPr/>
        <p:nvPr/>
      </p:nvGrpSpPr>
      <p:grpSpPr>
        <a:xfrm>
          <a:off x="0" y="0"/>
          <a:ext cx="0" cy="0"/>
          <a:chOff x="0" y="0"/>
          <a:chExt cx="0" cy="0"/>
        </a:xfrm>
      </p:grpSpPr>
      <p:cxnSp>
        <p:nvCxnSpPr>
          <p:cNvPr id="6" name="Straight Connector 5"/>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7"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8"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4" name="Text Placeholder 22"/>
          <p:cNvSpPr>
            <a:spLocks noGrp="1"/>
          </p:cNvSpPr>
          <p:nvPr>
            <p:ph type="body" sz="quarter" idx="21" hasCustomPrompt="1"/>
          </p:nvPr>
        </p:nvSpPr>
        <p:spPr>
          <a:xfrm>
            <a:off x="837006" y="1802023"/>
            <a:ext cx="10524414" cy="8649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 Their separate existence is a myth. For science, music, sport. Europe uses the same vocabulary.   </a:t>
            </a:r>
          </a:p>
        </p:txBody>
      </p:sp>
      <p:sp>
        <p:nvSpPr>
          <p:cNvPr id="11" name="Content Placeholder 2"/>
          <p:cNvSpPr>
            <a:spLocks noGrp="1"/>
          </p:cNvSpPr>
          <p:nvPr>
            <p:ph sz="quarter" idx="22" hasCustomPrompt="1"/>
          </p:nvPr>
        </p:nvSpPr>
        <p:spPr>
          <a:xfrm>
            <a:off x="919657" y="2791968"/>
            <a:ext cx="10351008" cy="3273552"/>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Tree>
    <p:extLst>
      <p:ext uri="{BB962C8B-B14F-4D97-AF65-F5344CB8AC3E}">
        <p14:creationId xmlns:p14="http://schemas.microsoft.com/office/powerpoint/2010/main" val="4230982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and Text">
    <p:bg>
      <p:bgPr>
        <a:solidFill>
          <a:srgbClr val="F0F0F0"/>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nchor="ct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1282276"/>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37" name="Text Placeholder 22"/>
          <p:cNvSpPr>
            <a:spLocks noGrp="1"/>
          </p:cNvSpPr>
          <p:nvPr>
            <p:ph type="body" sz="quarter" idx="21" hasCustomPrompt="1"/>
          </p:nvPr>
        </p:nvSpPr>
        <p:spPr>
          <a:xfrm>
            <a:off x="8249124" y="1567372"/>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8" name="Vertical Text Placeholder 2"/>
          <p:cNvSpPr>
            <a:spLocks noGrp="1"/>
          </p:cNvSpPr>
          <p:nvPr>
            <p:ph type="body" orient="vert" sz="quarter" idx="22" hasCustomPrompt="1"/>
          </p:nvPr>
        </p:nvSpPr>
        <p:spPr>
          <a:xfrm>
            <a:off x="8249124" y="2702819"/>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9" name="Text Placeholder 22"/>
          <p:cNvSpPr>
            <a:spLocks noGrp="1"/>
          </p:cNvSpPr>
          <p:nvPr>
            <p:ph type="body" sz="quarter" idx="23" hasCustomPrompt="1"/>
          </p:nvPr>
        </p:nvSpPr>
        <p:spPr>
          <a:xfrm>
            <a:off x="8249124" y="2987915"/>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40" name="Vertical Text Placeholder 2"/>
          <p:cNvSpPr>
            <a:spLocks noGrp="1"/>
          </p:cNvSpPr>
          <p:nvPr>
            <p:ph type="body" orient="vert" sz="quarter" idx="24" hasCustomPrompt="1"/>
          </p:nvPr>
        </p:nvSpPr>
        <p:spPr>
          <a:xfrm>
            <a:off x="8249124" y="4117963"/>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1" name="Text Placeholder 22"/>
          <p:cNvSpPr>
            <a:spLocks noGrp="1"/>
          </p:cNvSpPr>
          <p:nvPr>
            <p:ph type="body" sz="quarter" idx="25" hasCustomPrompt="1"/>
          </p:nvPr>
        </p:nvSpPr>
        <p:spPr>
          <a:xfrm>
            <a:off x="8249124" y="4403059"/>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14" name="Content Placeholder 27"/>
          <p:cNvSpPr>
            <a:spLocks noGrp="1"/>
          </p:cNvSpPr>
          <p:nvPr>
            <p:ph sz="quarter" idx="27" hasCustomPrompt="1"/>
          </p:nvPr>
        </p:nvSpPr>
        <p:spPr>
          <a:xfrm>
            <a:off x="691633" y="1279523"/>
            <a:ext cx="6245352" cy="4663440"/>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Tree>
    <p:extLst>
      <p:ext uri="{BB962C8B-B14F-4D97-AF65-F5344CB8AC3E}">
        <p14:creationId xmlns:p14="http://schemas.microsoft.com/office/powerpoint/2010/main" val="386139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LIsts">
    <p:spTree>
      <p:nvGrpSpPr>
        <p:cNvPr id="1" name=""/>
        <p:cNvGrpSpPr/>
        <p:nvPr/>
      </p:nvGrpSpPr>
      <p:grpSpPr>
        <a:xfrm>
          <a:off x="0" y="0"/>
          <a:ext cx="0" cy="0"/>
          <a:chOff x="0" y="0"/>
          <a:chExt cx="0" cy="0"/>
        </a:xfrm>
      </p:grpSpPr>
      <p:sp>
        <p:nvSpPr>
          <p:cNvPr id="48" name="Vertical Text Placeholder 2"/>
          <p:cNvSpPr>
            <a:spLocks noGrp="1"/>
          </p:cNvSpPr>
          <p:nvPr>
            <p:ph type="body" orient="vert" sz="quarter" idx="13" hasCustomPrompt="1"/>
          </p:nvPr>
        </p:nvSpPr>
        <p:spPr>
          <a:xfrm>
            <a:off x="1292776"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49" name="Text Placeholder 22"/>
          <p:cNvSpPr>
            <a:spLocks noGrp="1"/>
          </p:cNvSpPr>
          <p:nvPr>
            <p:ph type="body" sz="quarter" idx="12" hasCustomPrompt="1"/>
          </p:nvPr>
        </p:nvSpPr>
        <p:spPr>
          <a:xfrm>
            <a:off x="1292776"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0" name="Vertical Text Placeholder 2"/>
          <p:cNvSpPr>
            <a:spLocks noGrp="1"/>
          </p:cNvSpPr>
          <p:nvPr>
            <p:ph type="body" orient="vert" sz="quarter" idx="14" hasCustomPrompt="1"/>
          </p:nvPr>
        </p:nvSpPr>
        <p:spPr>
          <a:xfrm>
            <a:off x="1292776"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1" name="Text Placeholder 22"/>
          <p:cNvSpPr>
            <a:spLocks noGrp="1"/>
          </p:cNvSpPr>
          <p:nvPr>
            <p:ph type="body" sz="quarter" idx="15" hasCustomPrompt="1"/>
          </p:nvPr>
        </p:nvSpPr>
        <p:spPr>
          <a:xfrm>
            <a:off x="1292776"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2" name="Vertical Text Placeholder 2"/>
          <p:cNvSpPr>
            <a:spLocks noGrp="1"/>
          </p:cNvSpPr>
          <p:nvPr>
            <p:ph type="body" orient="vert" sz="quarter" idx="16" hasCustomPrompt="1"/>
          </p:nvPr>
        </p:nvSpPr>
        <p:spPr>
          <a:xfrm>
            <a:off x="1292776"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3" name="Text Placeholder 22"/>
          <p:cNvSpPr>
            <a:spLocks noGrp="1"/>
          </p:cNvSpPr>
          <p:nvPr>
            <p:ph type="body" sz="quarter" idx="17" hasCustomPrompt="1"/>
          </p:nvPr>
        </p:nvSpPr>
        <p:spPr>
          <a:xfrm>
            <a:off x="1292776"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Vertical Text Placeholder 2"/>
          <p:cNvSpPr>
            <a:spLocks noGrp="1"/>
          </p:cNvSpPr>
          <p:nvPr>
            <p:ph type="body" orient="vert" sz="quarter" idx="18" hasCustomPrompt="1"/>
          </p:nvPr>
        </p:nvSpPr>
        <p:spPr>
          <a:xfrm>
            <a:off x="6573804"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5" name="Text Placeholder 22"/>
          <p:cNvSpPr>
            <a:spLocks noGrp="1"/>
          </p:cNvSpPr>
          <p:nvPr>
            <p:ph type="body" sz="quarter" idx="19" hasCustomPrompt="1"/>
          </p:nvPr>
        </p:nvSpPr>
        <p:spPr>
          <a:xfrm>
            <a:off x="6573804"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6" name="Vertical Text Placeholder 2"/>
          <p:cNvSpPr>
            <a:spLocks noGrp="1"/>
          </p:cNvSpPr>
          <p:nvPr>
            <p:ph type="body" orient="vert" sz="quarter" idx="20" hasCustomPrompt="1"/>
          </p:nvPr>
        </p:nvSpPr>
        <p:spPr>
          <a:xfrm>
            <a:off x="6573804"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7" name="Text Placeholder 22"/>
          <p:cNvSpPr>
            <a:spLocks noGrp="1"/>
          </p:cNvSpPr>
          <p:nvPr>
            <p:ph type="body" sz="quarter" idx="21" hasCustomPrompt="1"/>
          </p:nvPr>
        </p:nvSpPr>
        <p:spPr>
          <a:xfrm>
            <a:off x="6573804"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8" name="Vertical Text Placeholder 2"/>
          <p:cNvSpPr>
            <a:spLocks noGrp="1"/>
          </p:cNvSpPr>
          <p:nvPr>
            <p:ph type="body" orient="vert" sz="quarter" idx="22" hasCustomPrompt="1"/>
          </p:nvPr>
        </p:nvSpPr>
        <p:spPr>
          <a:xfrm>
            <a:off x="6573804"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9" name="Text Placeholder 22"/>
          <p:cNvSpPr>
            <a:spLocks noGrp="1"/>
          </p:cNvSpPr>
          <p:nvPr>
            <p:ph type="body" sz="quarter" idx="23" hasCustomPrompt="1"/>
          </p:nvPr>
        </p:nvSpPr>
        <p:spPr>
          <a:xfrm>
            <a:off x="6573804"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cxnSp>
        <p:nvCxnSpPr>
          <p:cNvPr id="60" name="Straight Connector 5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6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6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0764569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Text, Code">
    <p:bg>
      <p:bgPr>
        <a:solidFill>
          <a:srgbClr val="F0F0F0"/>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nchor="ct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801014"/>
            <a:ext cx="3237788" cy="308915"/>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CODE</a:t>
            </a:r>
          </a:p>
        </p:txBody>
      </p:sp>
      <p:sp>
        <p:nvSpPr>
          <p:cNvPr id="37" name="Text Placeholder 22"/>
          <p:cNvSpPr>
            <a:spLocks noGrp="1"/>
          </p:cNvSpPr>
          <p:nvPr>
            <p:ph type="body" sz="quarter" idx="21" hasCustomPrompt="1"/>
          </p:nvPr>
        </p:nvSpPr>
        <p:spPr>
          <a:xfrm>
            <a:off x="8249124" y="1086111"/>
            <a:ext cx="3238440" cy="515827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 Define the constructor. </a:t>
            </a:r>
          </a:p>
          <a:p>
            <a:pPr lvl="0"/>
            <a:endParaRPr lang="en-US"/>
          </a:p>
          <a:p>
            <a:pPr lvl="0"/>
            <a:endParaRPr lang="en-US"/>
          </a:p>
        </p:txBody>
      </p:sp>
      <p:sp>
        <p:nvSpPr>
          <p:cNvPr id="14" name="Content Placeholder 27"/>
          <p:cNvSpPr>
            <a:spLocks noGrp="1"/>
          </p:cNvSpPr>
          <p:nvPr>
            <p:ph sz="quarter" idx="27" hasCustomPrompt="1"/>
          </p:nvPr>
        </p:nvSpPr>
        <p:spPr>
          <a:xfrm>
            <a:off x="691633" y="3080085"/>
            <a:ext cx="6245352" cy="3164304"/>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 name="Text Placeholder 2"/>
          <p:cNvSpPr>
            <a:spLocks noGrp="1"/>
          </p:cNvSpPr>
          <p:nvPr>
            <p:ph type="body" sz="quarter" idx="28" hasCustomPrompt="1"/>
          </p:nvPr>
        </p:nvSpPr>
        <p:spPr>
          <a:xfrm>
            <a:off x="690982" y="1085850"/>
            <a:ext cx="6246394" cy="1855871"/>
          </a:xfrm>
          <a:prstGeom prst="rect">
            <a:avLst/>
          </a:prstGeom>
        </p:spPr>
        <p:txBody>
          <a:bodyPr/>
          <a:lstStyle>
            <a:lvl1pPr marL="0" indent="0">
              <a:lnSpc>
                <a:spcPts val="1600"/>
              </a:lnSpc>
              <a:spcBef>
                <a:spcPts val="0"/>
              </a:spcBef>
              <a:spcAft>
                <a:spcPts val="1800"/>
              </a:spcAft>
              <a:buFont typeface="Arial" panose="020B0604020202020204" pitchFamily="34" charset="0"/>
              <a:buNone/>
              <a:defRPr sz="1100">
                <a:latin typeface="Segoe UI Light" panose="020B0502040204020203" pitchFamily="34" charset="0"/>
                <a:cs typeface="Segoe UI Light" panose="020B0502040204020203" pitchFamily="34" charset="0"/>
              </a:defRPr>
            </a:lvl1pPr>
          </a:lstStyle>
          <a:p>
            <a:pPr lvl="0"/>
            <a:r>
              <a:rPr lang="en-US"/>
              <a:t>In et </a:t>
            </a:r>
            <a:r>
              <a:rPr lang="en-US" err="1"/>
              <a:t>nisl</a:t>
            </a:r>
            <a:r>
              <a:rPr lang="en-US"/>
              <a:t> gravida, </a:t>
            </a:r>
            <a:r>
              <a:rPr lang="en-US" err="1"/>
              <a:t>vulputate</a:t>
            </a:r>
            <a:r>
              <a:rPr lang="en-US"/>
              <a:t> </a:t>
            </a:r>
            <a:r>
              <a:rPr lang="en-US" err="1"/>
              <a:t>elit</a:t>
            </a:r>
            <a:r>
              <a:rPr lang="en-US"/>
              <a:t> </a:t>
            </a:r>
            <a:r>
              <a:rPr lang="en-US" err="1"/>
              <a:t>nec</a:t>
            </a:r>
            <a:r>
              <a:rPr lang="en-US"/>
              <a:t>, convallis </a:t>
            </a:r>
            <a:r>
              <a:rPr lang="en-US" err="1"/>
              <a:t>nisl</a:t>
            </a:r>
            <a:r>
              <a:rPr lang="en-US"/>
              <a:t>. </a:t>
            </a:r>
            <a:r>
              <a:rPr lang="en-US" err="1"/>
              <a:t>Donec</a:t>
            </a:r>
            <a:r>
              <a:rPr lang="en-US"/>
              <a:t> </a:t>
            </a:r>
            <a:r>
              <a:rPr lang="en-US" err="1"/>
              <a:t>ultricies</a:t>
            </a:r>
            <a:r>
              <a:rPr lang="en-US"/>
              <a:t>, magna </a:t>
            </a:r>
            <a:r>
              <a:rPr lang="en-US" err="1"/>
              <a:t>quis</a:t>
            </a:r>
            <a:r>
              <a:rPr lang="en-US"/>
              <a:t> </a:t>
            </a:r>
            <a:r>
              <a:rPr lang="en-US" err="1"/>
              <a:t>iaculis</a:t>
            </a:r>
            <a:r>
              <a:rPr lang="en-US"/>
              <a:t> </a:t>
            </a:r>
            <a:r>
              <a:rPr lang="en-US" err="1"/>
              <a:t>venenatis</a:t>
            </a:r>
            <a:r>
              <a:rPr lang="en-US"/>
              <a:t>, ligula </a:t>
            </a:r>
            <a:r>
              <a:rPr lang="en-US" err="1"/>
              <a:t>erat</a:t>
            </a:r>
            <a:r>
              <a:rPr lang="en-US"/>
              <a:t> </a:t>
            </a:r>
            <a:r>
              <a:rPr lang="en-US" err="1"/>
              <a:t>vehicula</a:t>
            </a:r>
            <a:r>
              <a:rPr lang="en-US"/>
              <a:t> </a:t>
            </a:r>
            <a:r>
              <a:rPr lang="en-US" err="1"/>
              <a:t>metus</a:t>
            </a:r>
            <a:r>
              <a:rPr lang="en-US"/>
              <a:t>, </a:t>
            </a:r>
            <a:r>
              <a:rPr lang="en-US" err="1"/>
              <a:t>ut</a:t>
            </a:r>
            <a:r>
              <a:rPr lang="en-US"/>
              <a:t> </a:t>
            </a:r>
            <a:r>
              <a:rPr lang="en-US" err="1"/>
              <a:t>ultrices</a:t>
            </a:r>
            <a:r>
              <a:rPr lang="en-US"/>
              <a:t> ante </a:t>
            </a:r>
            <a:r>
              <a:rPr lang="en-US" err="1"/>
              <a:t>nunc</a:t>
            </a:r>
            <a:r>
              <a:rPr lang="en-US"/>
              <a:t> </a:t>
            </a:r>
            <a:r>
              <a:rPr lang="en-US" err="1"/>
              <a:t>quis</a:t>
            </a:r>
            <a:r>
              <a:rPr lang="en-US"/>
              <a:t> dolor. </a:t>
            </a:r>
            <a:r>
              <a:rPr lang="en-US" err="1"/>
              <a:t>Mauris</a:t>
            </a:r>
            <a:r>
              <a:rPr lang="en-US"/>
              <a:t> </a:t>
            </a:r>
            <a:r>
              <a:rPr lang="en-US" err="1"/>
              <a:t>aliquam</a:t>
            </a:r>
            <a:r>
              <a:rPr lang="en-US"/>
              <a:t> </a:t>
            </a:r>
            <a:r>
              <a:rPr lang="en-US" err="1"/>
              <a:t>tellus</a:t>
            </a:r>
            <a:r>
              <a:rPr lang="en-US"/>
              <a:t> sit </a:t>
            </a:r>
            <a:r>
              <a:rPr lang="en-US" err="1"/>
              <a:t>amet</a:t>
            </a:r>
            <a:r>
              <a:rPr lang="en-US"/>
              <a:t> </a:t>
            </a:r>
            <a:r>
              <a:rPr lang="en-US" err="1"/>
              <a:t>massa</a:t>
            </a:r>
            <a:r>
              <a:rPr lang="en-US"/>
              <a:t> </a:t>
            </a:r>
            <a:r>
              <a:rPr lang="en-US" err="1"/>
              <a:t>elementum</a:t>
            </a:r>
            <a:r>
              <a:rPr lang="en-US"/>
              <a:t>, </a:t>
            </a:r>
            <a:r>
              <a:rPr lang="en-US" err="1"/>
              <a:t>sed</a:t>
            </a:r>
            <a:r>
              <a:rPr lang="en-US"/>
              <a:t> </a:t>
            </a:r>
            <a:r>
              <a:rPr lang="en-US" err="1"/>
              <a:t>mollis</a:t>
            </a:r>
            <a:r>
              <a:rPr lang="en-US"/>
              <a:t> ex </a:t>
            </a:r>
            <a:r>
              <a:rPr lang="en-US" err="1"/>
              <a:t>tempor</a:t>
            </a:r>
            <a:r>
              <a:rPr lang="en-US"/>
              <a:t>. </a:t>
            </a:r>
            <a:r>
              <a:rPr lang="en-US" err="1"/>
              <a:t>Morbi</a:t>
            </a:r>
            <a:r>
              <a:rPr lang="en-US"/>
              <a:t> </a:t>
            </a:r>
            <a:r>
              <a:rPr lang="en-US" err="1"/>
              <a:t>posuere</a:t>
            </a:r>
            <a:r>
              <a:rPr lang="en-US"/>
              <a:t> nisi </a:t>
            </a:r>
            <a:r>
              <a:rPr lang="en-US" err="1"/>
              <a:t>sollicitudin</a:t>
            </a:r>
            <a:r>
              <a:rPr lang="en-US"/>
              <a:t> </a:t>
            </a:r>
            <a:r>
              <a:rPr lang="en-US" err="1"/>
              <a:t>tortor</a:t>
            </a:r>
            <a:r>
              <a:rPr lang="en-US"/>
              <a:t> </a:t>
            </a:r>
            <a:r>
              <a:rPr lang="en-US" err="1"/>
              <a:t>faucibus</a:t>
            </a:r>
            <a:r>
              <a:rPr lang="en-US"/>
              <a:t>, at </a:t>
            </a:r>
            <a:r>
              <a:rPr lang="en-US" err="1"/>
              <a:t>dapibus</a:t>
            </a:r>
            <a:r>
              <a:rPr lang="en-US"/>
              <a:t> </a:t>
            </a:r>
            <a:r>
              <a:rPr lang="en-US" err="1"/>
              <a:t>nibh</a:t>
            </a:r>
            <a:r>
              <a:rPr lang="en-US"/>
              <a:t> convallis. In </a:t>
            </a:r>
            <a:r>
              <a:rPr lang="en-US" err="1"/>
              <a:t>viverra</a:t>
            </a:r>
            <a:r>
              <a:rPr lang="en-US"/>
              <a:t> </a:t>
            </a:r>
            <a:r>
              <a:rPr lang="en-US" err="1"/>
              <a:t>quis</a:t>
            </a:r>
            <a:r>
              <a:rPr lang="en-US"/>
              <a:t> dui a </a:t>
            </a:r>
            <a:r>
              <a:rPr lang="en-US" err="1"/>
              <a:t>pellentesque</a:t>
            </a:r>
            <a:r>
              <a:rPr lang="en-US"/>
              <a:t>. </a:t>
            </a:r>
            <a:r>
              <a:rPr lang="en-US" err="1"/>
              <a:t>Donec</a:t>
            </a:r>
            <a:r>
              <a:rPr lang="en-US"/>
              <a:t> </a:t>
            </a:r>
            <a:r>
              <a:rPr lang="en-US" err="1"/>
              <a:t>imperdiet</a:t>
            </a:r>
            <a:r>
              <a:rPr lang="en-US"/>
              <a:t> </a:t>
            </a:r>
            <a:r>
              <a:rPr lang="en-US" err="1"/>
              <a:t>leo</a:t>
            </a:r>
            <a:r>
              <a:rPr lang="en-US"/>
              <a:t> </a:t>
            </a:r>
            <a:r>
              <a:rPr lang="en-US" err="1"/>
              <a:t>eget</a:t>
            </a:r>
            <a:r>
              <a:rPr lang="en-US"/>
              <a:t> </a:t>
            </a:r>
            <a:r>
              <a:rPr lang="en-US" err="1"/>
              <a:t>nulla</a:t>
            </a:r>
            <a:r>
              <a:rPr lang="en-US"/>
              <a:t> </a:t>
            </a:r>
            <a:r>
              <a:rPr lang="en-US" err="1"/>
              <a:t>laoreet</a:t>
            </a:r>
            <a:r>
              <a:rPr lang="en-US"/>
              <a:t>, et </a:t>
            </a:r>
            <a:r>
              <a:rPr lang="en-US" err="1"/>
              <a:t>ullamcorper</a:t>
            </a:r>
            <a:r>
              <a:rPr lang="en-US"/>
              <a:t> </a:t>
            </a:r>
            <a:r>
              <a:rPr lang="en-US" err="1"/>
              <a:t>tellus</a:t>
            </a:r>
            <a:r>
              <a:rPr lang="en-US"/>
              <a:t> </a:t>
            </a:r>
            <a:r>
              <a:rPr lang="en-US" err="1"/>
              <a:t>finibus</a:t>
            </a:r>
            <a:r>
              <a:rPr lang="en-US"/>
              <a:t>. </a:t>
            </a:r>
            <a:r>
              <a:rPr lang="en-US" err="1"/>
              <a:t>Sed</a:t>
            </a:r>
            <a:r>
              <a:rPr lang="en-US"/>
              <a:t> semper, </a:t>
            </a:r>
            <a:r>
              <a:rPr lang="en-US" err="1"/>
              <a:t>purus</a:t>
            </a:r>
            <a:r>
              <a:rPr lang="en-US"/>
              <a:t> id </a:t>
            </a:r>
            <a:r>
              <a:rPr lang="en-US" err="1"/>
              <a:t>accumsan</a:t>
            </a:r>
            <a:r>
              <a:rPr lang="en-US"/>
              <a:t> </a:t>
            </a:r>
            <a:r>
              <a:rPr lang="en-US" err="1"/>
              <a:t>consequat</a:t>
            </a:r>
            <a:r>
              <a:rPr lang="en-US"/>
              <a:t>, </a:t>
            </a:r>
            <a:r>
              <a:rPr lang="en-US" err="1"/>
              <a:t>purus</a:t>
            </a:r>
            <a:r>
              <a:rPr lang="en-US"/>
              <a:t> </a:t>
            </a:r>
            <a:r>
              <a:rPr lang="en-US" err="1"/>
              <a:t>risus</a:t>
            </a:r>
            <a:r>
              <a:rPr lang="en-US"/>
              <a:t> </a:t>
            </a:r>
            <a:r>
              <a:rPr lang="en-US" err="1"/>
              <a:t>fringilla</a:t>
            </a:r>
            <a:r>
              <a:rPr lang="en-US"/>
              <a:t> </a:t>
            </a:r>
            <a:r>
              <a:rPr lang="en-US" err="1"/>
              <a:t>neque</a:t>
            </a:r>
            <a:r>
              <a:rPr lang="en-US"/>
              <a:t>, at </a:t>
            </a:r>
            <a:r>
              <a:rPr lang="en-US" err="1"/>
              <a:t>sodales</a:t>
            </a:r>
            <a:r>
              <a:rPr lang="en-US"/>
              <a:t> </a:t>
            </a:r>
            <a:r>
              <a:rPr lang="en-US" err="1"/>
              <a:t>arcu</a:t>
            </a:r>
            <a:r>
              <a:rPr lang="en-US"/>
              <a:t> </a:t>
            </a:r>
            <a:r>
              <a:rPr lang="en-US" err="1"/>
              <a:t>leo</a:t>
            </a:r>
            <a:r>
              <a:rPr lang="en-US"/>
              <a:t> ac </a:t>
            </a:r>
            <a:r>
              <a:rPr lang="en-US" err="1"/>
              <a:t>augue</a:t>
            </a:r>
            <a:r>
              <a:rPr lang="en-US"/>
              <a:t>.</a:t>
            </a:r>
          </a:p>
          <a:p>
            <a:pPr lvl="0"/>
            <a:endParaRPr lang="en-US"/>
          </a:p>
        </p:txBody>
      </p:sp>
    </p:spTree>
    <p:extLst>
      <p:ext uri="{BB962C8B-B14F-4D97-AF65-F5344CB8AC3E}">
        <p14:creationId xmlns:p14="http://schemas.microsoft.com/office/powerpoint/2010/main" val="18093804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Content Side by Side">
    <p:spTree>
      <p:nvGrpSpPr>
        <p:cNvPr id="1" name=""/>
        <p:cNvGrpSpPr/>
        <p:nvPr/>
      </p:nvGrpSpPr>
      <p:grpSpPr>
        <a:xfrm>
          <a:off x="0" y="0"/>
          <a:ext cx="0" cy="0"/>
          <a:chOff x="0" y="0"/>
          <a:chExt cx="0" cy="0"/>
        </a:xfrm>
      </p:grpSpPr>
      <p:cxnSp>
        <p:nvCxnSpPr>
          <p:cNvPr id="19" name="Straight Connector 18"/>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1"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9" name="Content Placeholder 27"/>
          <p:cNvSpPr>
            <a:spLocks noGrp="1"/>
          </p:cNvSpPr>
          <p:nvPr>
            <p:ph sz="quarter" idx="27" hasCustomPrompt="1"/>
          </p:nvPr>
        </p:nvSpPr>
        <p:spPr>
          <a:xfrm>
            <a:off x="6570513" y="1554257"/>
            <a:ext cx="4754880" cy="4398686"/>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1" name="Text Placeholder 22"/>
          <p:cNvSpPr>
            <a:spLocks noGrp="1"/>
          </p:cNvSpPr>
          <p:nvPr>
            <p:ph type="body" sz="quarter" idx="21" hasCustomPrompt="1"/>
          </p:nvPr>
        </p:nvSpPr>
        <p:spPr>
          <a:xfrm>
            <a:off x="854481" y="1554257"/>
            <a:ext cx="4754880" cy="4398686"/>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 typeface="Arial" panose="020B0604020202020204" pitchFamily="34" charset="0"/>
              <a:buNone/>
              <a:tabLst/>
              <a:defRPr sz="1100" baseline="0">
                <a:solidFill>
                  <a:schemeClr val="tx1"/>
                </a:solidFill>
                <a:latin typeface="Segoe UI Light" panose="020B0502040204020203" pitchFamily="34" charset="0"/>
                <a:cs typeface="Segoe UI Light" panose="020B0502040204020203" pitchFamily="34" charset="0"/>
              </a:defRPr>
            </a:lvl1pPr>
            <a:lvl2pPr marL="457200" indent="0">
              <a:lnSpc>
                <a:spcPts val="1600"/>
              </a:lnSpc>
              <a:spcBef>
                <a:spcPts val="1000"/>
              </a:spcBef>
              <a:spcAft>
                <a:spcPts val="1800"/>
              </a:spcAft>
              <a:buFont typeface="Arial" panose="020B0604020202020204" pitchFamily="34" charset="0"/>
              <a:buChar char="•"/>
              <a:defRPr sz="1200">
                <a:solidFill>
                  <a:schemeClr val="tx1"/>
                </a:solidFill>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indent="-182880">
              <a:lnSpc>
                <a:spcPct val="100000"/>
              </a:lnSpc>
            </a:pPr>
            <a:r>
              <a:rPr lang="en-US" sz="1100">
                <a:solidFill>
                  <a:schemeClr val="bg1">
                    <a:lumMod val="85000"/>
                  </a:schemeClr>
                </a:solidFill>
                <a:latin typeface="Segoe UI Light" panose="020B0502040204020203" pitchFamily="34" charset="0"/>
                <a:cs typeface="Segoe UI Light" panose="020B0502040204020203" pitchFamily="34" charset="0"/>
              </a:rPr>
              <a:t>Insert Text Here</a:t>
            </a:r>
          </a:p>
        </p:txBody>
      </p:sp>
    </p:spTree>
    <p:extLst>
      <p:ext uri="{BB962C8B-B14F-4D97-AF65-F5344CB8AC3E}">
        <p14:creationId xmlns:p14="http://schemas.microsoft.com/office/powerpoint/2010/main" val="7971645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toryboard">
    <p:spTree>
      <p:nvGrpSpPr>
        <p:cNvPr id="1" name=""/>
        <p:cNvGrpSpPr/>
        <p:nvPr/>
      </p:nvGrpSpPr>
      <p:grpSpPr>
        <a:xfrm>
          <a:off x="0" y="0"/>
          <a:ext cx="0" cy="0"/>
          <a:chOff x="0" y="0"/>
          <a:chExt cx="0" cy="0"/>
        </a:xfrm>
      </p:grpSpPr>
      <p:cxnSp>
        <p:nvCxnSpPr>
          <p:cNvPr id="6" name="Straight Connector 5"/>
          <p:cNvCxnSpPr/>
          <p:nvPr/>
        </p:nvCxnSpPr>
        <p:spPr>
          <a:xfrm>
            <a:off x="77401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5992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5"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9" name="Picture Placeholder 17"/>
          <p:cNvSpPr>
            <a:spLocks noGrp="1"/>
          </p:cNvSpPr>
          <p:nvPr userDrawn="1">
            <p:ph type="pic" sz="quarter" idx="12" hasCustomPrompt="1"/>
          </p:nvPr>
        </p:nvSpPr>
        <p:spPr>
          <a:xfrm>
            <a:off x="774018" y="1912013"/>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0" name="Picture Placeholder 17"/>
          <p:cNvSpPr>
            <a:spLocks noGrp="1"/>
          </p:cNvSpPr>
          <p:nvPr userDrawn="1">
            <p:ph type="pic" sz="quarter" idx="13" hasCustomPrompt="1"/>
          </p:nvPr>
        </p:nvSpPr>
        <p:spPr>
          <a:xfrm>
            <a:off x="6459928" y="1912012"/>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Text Placeholder 22"/>
          <p:cNvSpPr>
            <a:spLocks noGrp="1"/>
          </p:cNvSpPr>
          <p:nvPr>
            <p:ph type="body" sz="quarter" idx="19" hasCustomPrompt="1"/>
          </p:nvPr>
        </p:nvSpPr>
        <p:spPr>
          <a:xfrm>
            <a:off x="988997" y="4859970"/>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Text Placeholder 22"/>
          <p:cNvSpPr>
            <a:spLocks noGrp="1"/>
          </p:cNvSpPr>
          <p:nvPr>
            <p:ph type="body" sz="quarter" idx="20" hasCustomPrompt="1"/>
          </p:nvPr>
        </p:nvSpPr>
        <p:spPr>
          <a:xfrm>
            <a:off x="671696" y="4850572"/>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7" name="Text Placeholder 22"/>
          <p:cNvSpPr>
            <a:spLocks noGrp="1"/>
          </p:cNvSpPr>
          <p:nvPr>
            <p:ph type="body" sz="quarter" idx="21" hasCustomPrompt="1"/>
          </p:nvPr>
        </p:nvSpPr>
        <p:spPr>
          <a:xfrm>
            <a:off x="6359794" y="4852750"/>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8" name="Text Placeholder 22"/>
          <p:cNvSpPr>
            <a:spLocks noGrp="1"/>
          </p:cNvSpPr>
          <p:nvPr>
            <p:ph type="body" sz="quarter" idx="22" hasCustomPrompt="1"/>
          </p:nvPr>
        </p:nvSpPr>
        <p:spPr>
          <a:xfrm>
            <a:off x="6681392" y="4866606"/>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Tree>
    <p:extLst>
      <p:ext uri="{BB962C8B-B14F-4D97-AF65-F5344CB8AC3E}">
        <p14:creationId xmlns:p14="http://schemas.microsoft.com/office/powerpoint/2010/main" val="22801251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ntro, 2 Images,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075532" y="1207009"/>
            <a:ext cx="10040937" cy="773112"/>
          </a:xfrm>
          <a:prstGeom prst="rect">
            <a:avLst/>
          </a:prstGeom>
        </p:spPr>
        <p:txBody>
          <a:bodyPr/>
          <a:lstStyle>
            <a:lvl1pPr marL="0" indent="0">
              <a:lnSpc>
                <a:spcPts val="1600"/>
              </a:lnSpc>
              <a:spcBef>
                <a:spcPts val="0"/>
              </a:spcBef>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5"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a:t>Insert Image Here</a:t>
            </a:r>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a:t>Insert Image Here</a:t>
            </a:r>
          </a:p>
        </p:txBody>
      </p:sp>
      <p:sp>
        <p:nvSpPr>
          <p:cNvPr id="10" name="Text Placeholder 2"/>
          <p:cNvSpPr>
            <a:spLocks noGrp="1"/>
          </p:cNvSpPr>
          <p:nvPr>
            <p:ph type="body" sz="quarter" idx="15"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12651758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tro, 2 Images, Longer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075532" y="1207009"/>
            <a:ext cx="10040937" cy="773112"/>
          </a:xfrm>
          <a:prstGeom prst="rect">
            <a:avLst/>
          </a:prstGeom>
        </p:spPr>
        <p:txBody>
          <a:bodyPr/>
          <a:lstStyle>
            <a:lvl1pPr marL="0" indent="0">
              <a:lnSpc>
                <a:spcPts val="1600"/>
              </a:lnSpc>
              <a:spcBef>
                <a:spcPts val="0"/>
              </a:spcBef>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5"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0" name="Text Placeholder 2"/>
          <p:cNvSpPr>
            <a:spLocks noGrp="1"/>
          </p:cNvSpPr>
          <p:nvPr>
            <p:ph type="body" sz="quarter" idx="15" hasCustomPrompt="1"/>
          </p:nvPr>
        </p:nvSpPr>
        <p:spPr>
          <a:xfrm>
            <a:off x="402336" y="5422392"/>
            <a:ext cx="5303520" cy="1216152"/>
          </a:xfrm>
          <a:prstGeom prst="rect">
            <a:avLst/>
          </a:prstGeom>
        </p:spPr>
        <p:txBody>
          <a:bodyPr/>
          <a:lstStyle>
            <a:lvl1pPr marL="0" indent="0">
              <a:lnSpc>
                <a:spcPts val="1600"/>
              </a:lnSpc>
              <a:spcBef>
                <a:spcPts val="0"/>
              </a:spcBef>
              <a:spcAft>
                <a:spcPts val="1800"/>
              </a:spcAft>
              <a:buNone/>
              <a:defRPr sz="1000" baseline="0">
                <a:latin typeface="Segoe UI Light" panose="020B0502040204020203" pitchFamily="34" charset="0"/>
                <a:cs typeface="Segoe UI Light" panose="020B0502040204020203" pitchFamily="34" charset="0"/>
              </a:defRPr>
            </a:lvl1pPr>
          </a:lstStyle>
          <a:p>
            <a:pPr lvl="0"/>
            <a:r>
              <a:rPr lang="en-US"/>
              <a:t>Longer sentences : font size 10</a:t>
            </a:r>
          </a:p>
        </p:txBody>
      </p:sp>
      <p:sp>
        <p:nvSpPr>
          <p:cNvPr id="11" name="Text Placeholder 2"/>
          <p:cNvSpPr>
            <a:spLocks noGrp="1"/>
          </p:cNvSpPr>
          <p:nvPr>
            <p:ph type="body" sz="quarter" idx="16" hasCustomPrompt="1"/>
          </p:nvPr>
        </p:nvSpPr>
        <p:spPr>
          <a:xfrm>
            <a:off x="6510528" y="5422392"/>
            <a:ext cx="5303520" cy="1216152"/>
          </a:xfrm>
          <a:prstGeom prst="rect">
            <a:avLst/>
          </a:prstGeom>
        </p:spPr>
        <p:txBody>
          <a:bodyPr/>
          <a:lstStyle>
            <a:lvl1pPr marL="0" indent="0">
              <a:lnSpc>
                <a:spcPts val="1600"/>
              </a:lnSpc>
              <a:spcBef>
                <a:spcPts val="0"/>
              </a:spcBef>
              <a:spcAft>
                <a:spcPts val="1800"/>
              </a:spcAft>
              <a:buNone/>
              <a:defRPr sz="1000" baseline="0">
                <a:latin typeface="Segoe UI Light" panose="020B0502040204020203" pitchFamily="34" charset="0"/>
                <a:cs typeface="Segoe UI Light" panose="020B0502040204020203" pitchFamily="34" charset="0"/>
              </a:defRPr>
            </a:lvl1pPr>
          </a:lstStyle>
          <a:p>
            <a:pPr lvl="0"/>
            <a:r>
              <a:rPr lang="en-US"/>
              <a:t>Longer Sentences: font size 10</a:t>
            </a:r>
          </a:p>
        </p:txBody>
      </p:sp>
    </p:spTree>
    <p:extLst>
      <p:ext uri="{BB962C8B-B14F-4D97-AF65-F5344CB8AC3E}">
        <p14:creationId xmlns:p14="http://schemas.microsoft.com/office/powerpoint/2010/main" val="19280040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tro, 2 Videos,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508759" y="1207009"/>
            <a:ext cx="10040937" cy="773112"/>
          </a:xfrm>
          <a:prstGeom prst="rect">
            <a:avLst/>
          </a:prstGeom>
        </p:spPr>
        <p:txBody>
          <a:bodyPr/>
          <a:lstStyle>
            <a:lvl1pPr marL="0" indent="0">
              <a:lnSpc>
                <a:spcPts val="1600"/>
              </a:lnSpc>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0" name="Text Placeholder 2"/>
          <p:cNvSpPr>
            <a:spLocks noGrp="1"/>
          </p:cNvSpPr>
          <p:nvPr>
            <p:ph type="body" sz="quarter" idx="15"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303520" cy="740664"/>
          </a:xfrm>
          <a:prstGeom prst="rect">
            <a:avLst/>
          </a:prstGeom>
        </p:spPr>
        <p:txBody>
          <a:bodyPr/>
          <a:lstStyle>
            <a:lvl1pPr marL="0" indent="0">
              <a:spcBef>
                <a:spcPts val="0"/>
              </a:spcBef>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4" name="Media Placeholder 3"/>
          <p:cNvSpPr>
            <a:spLocks noGrp="1"/>
          </p:cNvSpPr>
          <p:nvPr>
            <p:ph type="media" sz="quarter" idx="17" hasCustomPrompt="1"/>
          </p:nvPr>
        </p:nvSpPr>
        <p:spPr>
          <a:xfrm>
            <a:off x="402336" y="2313432"/>
            <a:ext cx="5303520" cy="298094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a:latin typeface="Segoe UI Light" panose="020B0502040204020203" pitchFamily="34" charset="0"/>
                <a:cs typeface="Segoe UI Light" panose="020B0502040204020203" pitchFamily="34" charset="0"/>
              </a:defRPr>
            </a:lvl1pPr>
          </a:lstStyle>
          <a:p>
            <a:r>
              <a:rPr lang="en-US"/>
              <a:t>Insert Video Here</a:t>
            </a:r>
          </a:p>
        </p:txBody>
      </p:sp>
      <p:sp>
        <p:nvSpPr>
          <p:cNvPr id="7" name="Media Placeholder 6"/>
          <p:cNvSpPr>
            <a:spLocks noGrp="1"/>
          </p:cNvSpPr>
          <p:nvPr>
            <p:ph type="media" sz="quarter" idx="18" hasCustomPrompt="1"/>
          </p:nvPr>
        </p:nvSpPr>
        <p:spPr>
          <a:xfrm>
            <a:off x="6510528" y="2313432"/>
            <a:ext cx="5303520" cy="2980944"/>
          </a:xfrm>
          <a:prstGeom prst="rect">
            <a:avLst/>
          </a:prstGeom>
        </p:spPr>
        <p:txBody>
          <a:bodyPr/>
          <a:lstStyle>
            <a:lvl1pPr marL="0" indent="0">
              <a:buNone/>
              <a:defRPr sz="1200" b="1">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Video Here</a:t>
            </a:r>
            <a:endParaRPr lang="en-US"/>
          </a:p>
        </p:txBody>
      </p:sp>
    </p:spTree>
    <p:extLst>
      <p:ext uri="{BB962C8B-B14F-4D97-AF65-F5344CB8AC3E}">
        <p14:creationId xmlns:p14="http://schemas.microsoft.com/office/powerpoint/2010/main" val="996314173"/>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mage Right,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0" name="Text Placeholder 2"/>
          <p:cNvSpPr>
            <a:spLocks noGrp="1"/>
          </p:cNvSpPr>
          <p:nvPr>
            <p:ph type="body" sz="quarter" idx="15" hasCustomPrompt="1"/>
          </p:nvPr>
        </p:nvSpPr>
        <p:spPr>
          <a:xfrm>
            <a:off x="658368" y="2276856"/>
            <a:ext cx="5020056" cy="3657600"/>
          </a:xfrm>
          <a:prstGeom prst="rect">
            <a:avLst/>
          </a:prstGeom>
        </p:spPr>
        <p:txBody>
          <a:bodyPr/>
          <a:lstStyle>
            <a:lvl1pPr marL="0" indent="0">
              <a:lnSpc>
                <a:spcPts val="1600"/>
              </a:lnSpc>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276088" cy="740664"/>
          </a:xfrm>
          <a:prstGeom prst="rect">
            <a:avLst/>
          </a:prstGeom>
        </p:spPr>
        <p:txBody>
          <a:bodyPr/>
          <a:lstStyle>
            <a:lvl1pPr marL="0" indent="0">
              <a:lnSpc>
                <a:spcPts val="1600"/>
              </a:lnSpc>
              <a:spcBef>
                <a:spcPts val="0"/>
              </a:spcBef>
              <a:spcAft>
                <a:spcPts val="1800"/>
              </a:spcAft>
              <a:buNone/>
              <a:defRPr sz="11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29177506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age Left,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8"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2" name="Text Placeholder 2"/>
          <p:cNvSpPr>
            <a:spLocks noGrp="1"/>
          </p:cNvSpPr>
          <p:nvPr>
            <p:ph type="body" sz="quarter" idx="17"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1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3" name="Text Placeholder 2"/>
          <p:cNvSpPr>
            <a:spLocks noGrp="1"/>
          </p:cNvSpPr>
          <p:nvPr>
            <p:ph type="body" sz="quarter" idx="15" hasCustomPrompt="1"/>
          </p:nvPr>
        </p:nvSpPr>
        <p:spPr>
          <a:xfrm>
            <a:off x="6510528" y="2276856"/>
            <a:ext cx="5020056" cy="3657600"/>
          </a:xfrm>
          <a:prstGeom prst="rect">
            <a:avLst/>
          </a:prstGeom>
        </p:spPr>
        <p:txBody>
          <a:bodyPr/>
          <a:lstStyle>
            <a:lvl1pPr marL="0" indent="0">
              <a:lnSpc>
                <a:spcPts val="1600"/>
              </a:lnSpc>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18406431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Hardware Images and Text">
    <p:spTree>
      <p:nvGrpSpPr>
        <p:cNvPr id="1" name=""/>
        <p:cNvGrpSpPr/>
        <p:nvPr/>
      </p:nvGrpSpPr>
      <p:grpSpPr>
        <a:xfrm>
          <a:off x="0" y="0"/>
          <a:ext cx="0" cy="0"/>
          <a:chOff x="0" y="0"/>
          <a:chExt cx="0" cy="0"/>
        </a:xfrm>
      </p:grpSpPr>
      <p:sp>
        <p:nvSpPr>
          <p:cNvPr id="14" name="Rectangle 13"/>
          <p:cNvSpPr/>
          <p:nvPr userDrawn="1"/>
        </p:nvSpPr>
        <p:spPr>
          <a:xfrm>
            <a:off x="7208874" y="0"/>
            <a:ext cx="49831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Picture Placeholder 17"/>
          <p:cNvSpPr>
            <a:spLocks noGrp="1"/>
          </p:cNvSpPr>
          <p:nvPr>
            <p:ph type="pic" sz="quarter" idx="12" hasCustomPrompt="1"/>
          </p:nvPr>
        </p:nvSpPr>
        <p:spPr>
          <a:xfrm>
            <a:off x="819486" y="875000"/>
            <a:ext cx="5569902" cy="3136392"/>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Text Placeholder 22"/>
          <p:cNvSpPr>
            <a:spLocks noGrp="1"/>
          </p:cNvSpPr>
          <p:nvPr>
            <p:ph type="body" sz="quarter" idx="19" hasCustomPrompt="1"/>
          </p:nvPr>
        </p:nvSpPr>
        <p:spPr>
          <a:xfrm>
            <a:off x="1863476" y="4319734"/>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41" name="Text Placeholder 22"/>
          <p:cNvSpPr>
            <a:spLocks noGrp="1"/>
          </p:cNvSpPr>
          <p:nvPr>
            <p:ph type="body" sz="quarter" idx="20" hasCustomPrompt="1"/>
          </p:nvPr>
        </p:nvSpPr>
        <p:spPr>
          <a:xfrm>
            <a:off x="1863478" y="4634429"/>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42" name="Text Placeholder 22"/>
          <p:cNvSpPr>
            <a:spLocks noGrp="1"/>
          </p:cNvSpPr>
          <p:nvPr>
            <p:ph type="body" sz="quarter" idx="21" hasCustomPrompt="1"/>
          </p:nvPr>
        </p:nvSpPr>
        <p:spPr>
          <a:xfrm>
            <a:off x="1863476" y="4939338"/>
            <a:ext cx="4525911" cy="1538129"/>
          </a:xfrm>
          <a:prstGeom prst="rect">
            <a:avLst/>
          </a:prstGeom>
        </p:spPr>
        <p:txBody>
          <a:bodyPr/>
          <a:lstStyle>
            <a:lvl1pPr marL="0" marR="0" indent="0" algn="l" defTabSz="914400" rtl="0" eaLnBrk="1" fontAlgn="auto" latinLnBrk="0" hangingPunct="1">
              <a:lnSpc>
                <a:spcPts val="1600"/>
              </a:lnSpc>
              <a:spcBef>
                <a:spcPts val="0"/>
              </a:spcBef>
              <a:spcAft>
                <a:spcPts val="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endParaRPr lang="en-US" sz="950">
              <a:solidFill>
                <a:schemeClr val="bg1">
                  <a:lumMod val="85000"/>
                </a:schemeClr>
              </a:solidFill>
              <a:latin typeface="Segoe UI Light" panose="020B0502040204020203" pitchFamily="34" charset="0"/>
              <a:cs typeface="Segoe UI Light" panose="020B0502040204020203" pitchFamily="34" charset="0"/>
            </a:endParaRPr>
          </a:p>
        </p:txBody>
      </p:sp>
      <p:sp>
        <p:nvSpPr>
          <p:cNvPr id="48" name="Picture Placeholder 17"/>
          <p:cNvSpPr>
            <a:spLocks noGrp="1"/>
          </p:cNvSpPr>
          <p:nvPr>
            <p:ph type="pic" sz="quarter" idx="22" hasCustomPrompt="1"/>
          </p:nvPr>
        </p:nvSpPr>
        <p:spPr>
          <a:xfrm>
            <a:off x="8034762" y="874998"/>
            <a:ext cx="1647401" cy="2522251"/>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9" name="Picture Placeholder 17"/>
          <p:cNvSpPr>
            <a:spLocks noGrp="1"/>
          </p:cNvSpPr>
          <p:nvPr>
            <p:ph type="pic" sz="quarter" idx="23" hasCustomPrompt="1"/>
          </p:nvPr>
        </p:nvSpPr>
        <p:spPr>
          <a:xfrm>
            <a:off x="9766301" y="874998"/>
            <a:ext cx="1599814" cy="1998452"/>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0" name="Picture Placeholder 17"/>
          <p:cNvSpPr>
            <a:spLocks noGrp="1"/>
          </p:cNvSpPr>
          <p:nvPr>
            <p:ph type="pic" sz="quarter" idx="24" hasCustomPrompt="1"/>
          </p:nvPr>
        </p:nvSpPr>
        <p:spPr>
          <a:xfrm>
            <a:off x="8034762" y="3489187"/>
            <a:ext cx="1647401" cy="1679472"/>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1" name="Picture Placeholder 17"/>
          <p:cNvSpPr>
            <a:spLocks noGrp="1"/>
          </p:cNvSpPr>
          <p:nvPr>
            <p:ph type="pic" sz="quarter" idx="25" hasCustomPrompt="1"/>
          </p:nvPr>
        </p:nvSpPr>
        <p:spPr>
          <a:xfrm>
            <a:off x="9766301" y="2957514"/>
            <a:ext cx="1599814" cy="2211146"/>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Text Placeholder 4"/>
          <p:cNvSpPr>
            <a:spLocks noGrp="1"/>
          </p:cNvSpPr>
          <p:nvPr>
            <p:ph type="body" sz="quarter" idx="26" hasCustomPrompt="1"/>
          </p:nvPr>
        </p:nvSpPr>
        <p:spPr>
          <a:xfrm>
            <a:off x="804672" y="4319734"/>
            <a:ext cx="915640"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23" name="Text Placeholder 4"/>
          <p:cNvSpPr>
            <a:spLocks noGrp="1"/>
          </p:cNvSpPr>
          <p:nvPr>
            <p:ph type="body" sz="quarter" idx="27" hasCustomPrompt="1"/>
          </p:nvPr>
        </p:nvSpPr>
        <p:spPr>
          <a:xfrm>
            <a:off x="804672" y="4627114"/>
            <a:ext cx="915640"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25" name="Text Placeholder 4"/>
          <p:cNvSpPr>
            <a:spLocks noGrp="1"/>
          </p:cNvSpPr>
          <p:nvPr>
            <p:ph type="body" sz="quarter" idx="28" hasCustomPrompt="1"/>
          </p:nvPr>
        </p:nvSpPr>
        <p:spPr>
          <a:xfrm>
            <a:off x="803696" y="4926749"/>
            <a:ext cx="916616"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7" name="Text Placeholder 6"/>
          <p:cNvSpPr>
            <a:spLocks noGrp="1"/>
          </p:cNvSpPr>
          <p:nvPr>
            <p:ph type="body" sz="quarter" idx="29" hasCustomPrompt="1"/>
          </p:nvPr>
        </p:nvSpPr>
        <p:spPr>
          <a:xfrm>
            <a:off x="7208874" y="411480"/>
            <a:ext cx="4983126" cy="211944"/>
          </a:xfrm>
          <a:prstGeom prst="rect">
            <a:avLst/>
          </a:prstGeom>
        </p:spPr>
        <p:txBody>
          <a:bodyPr lIns="0" tIns="0" rIns="0" bIns="0" anchor="ctr"/>
          <a:lstStyle>
            <a:lvl1pPr marL="0" indent="0" algn="ctr">
              <a:buNone/>
              <a:defRPr sz="1000">
                <a:latin typeface="+mj-lt"/>
              </a:defRPr>
            </a:lvl1pPr>
          </a:lstStyle>
          <a:p>
            <a:pPr lvl="0"/>
            <a:r>
              <a:rPr lang="en-US"/>
              <a:t>TITLE</a:t>
            </a:r>
          </a:p>
        </p:txBody>
      </p:sp>
      <p:sp>
        <p:nvSpPr>
          <p:cNvPr id="28" name="Text Placeholder 6"/>
          <p:cNvSpPr>
            <a:spLocks noGrp="1"/>
          </p:cNvSpPr>
          <p:nvPr>
            <p:ph type="body" sz="quarter" idx="30" hasCustomPrompt="1"/>
          </p:nvPr>
        </p:nvSpPr>
        <p:spPr>
          <a:xfrm>
            <a:off x="7299" y="411480"/>
            <a:ext cx="7201573" cy="211944"/>
          </a:xfrm>
          <a:prstGeom prst="rect">
            <a:avLst/>
          </a:prstGeom>
        </p:spPr>
        <p:txBody>
          <a:bodyPr lIns="0" tIns="0" rIns="0" bIns="0" anchor="ctr"/>
          <a:lstStyle>
            <a:lvl1pPr marL="0" indent="0" algn="ctr">
              <a:buNone/>
              <a:defRPr sz="1000">
                <a:latin typeface="+mj-lt"/>
              </a:defRPr>
            </a:lvl1pPr>
          </a:lstStyle>
          <a:p>
            <a:pPr lvl="0"/>
            <a:r>
              <a:rPr lang="en-US"/>
              <a:t>TITLE</a:t>
            </a:r>
          </a:p>
        </p:txBody>
      </p:sp>
    </p:spTree>
    <p:extLst>
      <p:ext uri="{BB962C8B-B14F-4D97-AF65-F5344CB8AC3E}">
        <p14:creationId xmlns:p14="http://schemas.microsoft.com/office/powerpoint/2010/main" val="27698465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Full Screen) ">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p:nvSpPr>
        <p:spPr>
          <a:xfrm>
            <a:off x="8248194" y="5426075"/>
            <a:ext cx="3943806" cy="14319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 Placeholder 22"/>
          <p:cNvSpPr>
            <a:spLocks noGrp="1"/>
          </p:cNvSpPr>
          <p:nvPr>
            <p:ph type="body" sz="quarter" idx="19" hasCustomPrompt="1"/>
          </p:nvPr>
        </p:nvSpPr>
        <p:spPr>
          <a:xfrm>
            <a:off x="9343299" y="5524501"/>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11" name="Text Placeholder 22"/>
          <p:cNvSpPr>
            <a:spLocks noGrp="1"/>
          </p:cNvSpPr>
          <p:nvPr>
            <p:ph type="body" sz="quarter" idx="22" hasCustomPrompt="1"/>
          </p:nvPr>
        </p:nvSpPr>
        <p:spPr>
          <a:xfrm>
            <a:off x="9343299" y="5784613"/>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12" name="Text Placeholder 22"/>
          <p:cNvSpPr>
            <a:spLocks noGrp="1"/>
          </p:cNvSpPr>
          <p:nvPr>
            <p:ph type="body" sz="quarter" idx="23" hasCustomPrompt="1"/>
          </p:nvPr>
        </p:nvSpPr>
        <p:spPr>
          <a:xfrm>
            <a:off x="9343299" y="6063407"/>
            <a:ext cx="2709402" cy="794593"/>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Digital elements are quickly drawn over the human eye as to suggest </a:t>
            </a:r>
            <a:r>
              <a:rPr lang="en-US" sz="900" err="1">
                <a:solidFill>
                  <a:schemeClr val="bg1">
                    <a:lumMod val="85000"/>
                  </a:schemeClr>
                </a:solidFill>
                <a:latin typeface="Segoe UI Light" panose="020B0502040204020203" pitchFamily="34" charset="0"/>
                <a:cs typeface="Segoe UI Light" panose="020B0502040204020203" pitchFamily="34" charset="0"/>
              </a:rPr>
              <a:t>biometri</a:t>
            </a:r>
            <a:r>
              <a:rPr lang="en-US" sz="900">
                <a:solidFill>
                  <a:schemeClr val="bg1">
                    <a:lumMod val="85000"/>
                  </a:schemeClr>
                </a:solidFill>
                <a:latin typeface="Segoe UI Light" panose="020B0502040204020203" pitchFamily="34" charset="0"/>
                <a:cs typeface="Segoe UI Light" panose="020B0502040204020203" pitchFamily="34" charset="0"/>
              </a:rPr>
              <a:t>.</a:t>
            </a:r>
          </a:p>
        </p:txBody>
      </p:sp>
      <p:sp>
        <p:nvSpPr>
          <p:cNvPr id="29" name="Text Placeholder 22"/>
          <p:cNvSpPr>
            <a:spLocks noGrp="1"/>
          </p:cNvSpPr>
          <p:nvPr>
            <p:ph type="body" sz="quarter" idx="24" hasCustomPrompt="1"/>
          </p:nvPr>
        </p:nvSpPr>
        <p:spPr>
          <a:xfrm>
            <a:off x="8324394" y="5521560"/>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SHOT NUMBER</a:t>
            </a:r>
          </a:p>
        </p:txBody>
      </p:sp>
      <p:sp>
        <p:nvSpPr>
          <p:cNvPr id="30" name="Text Placeholder 22"/>
          <p:cNvSpPr>
            <a:spLocks noGrp="1"/>
          </p:cNvSpPr>
          <p:nvPr>
            <p:ph type="body" sz="quarter" idx="25" hasCustomPrompt="1"/>
          </p:nvPr>
        </p:nvSpPr>
        <p:spPr>
          <a:xfrm>
            <a:off x="8324394" y="5784643"/>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VO</a:t>
            </a:r>
          </a:p>
        </p:txBody>
      </p:sp>
      <p:sp>
        <p:nvSpPr>
          <p:cNvPr id="31" name="Text Placeholder 22"/>
          <p:cNvSpPr>
            <a:spLocks noGrp="1"/>
          </p:cNvSpPr>
          <p:nvPr>
            <p:ph type="body" sz="quarter" idx="26" hasCustomPrompt="1"/>
          </p:nvPr>
        </p:nvSpPr>
        <p:spPr>
          <a:xfrm>
            <a:off x="8324394" y="6029096"/>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NOTES</a:t>
            </a:r>
          </a:p>
        </p:txBody>
      </p:sp>
    </p:spTree>
    <p:extLst>
      <p:ext uri="{BB962C8B-B14F-4D97-AF65-F5344CB8AC3E}">
        <p14:creationId xmlns:p14="http://schemas.microsoft.com/office/powerpoint/2010/main" val="567064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Image and Text">
    <p:spTree>
      <p:nvGrpSpPr>
        <p:cNvPr id="1" name=""/>
        <p:cNvGrpSpPr/>
        <p:nvPr/>
      </p:nvGrpSpPr>
      <p:grpSpPr>
        <a:xfrm>
          <a:off x="0" y="0"/>
          <a:ext cx="0" cy="0"/>
          <a:chOff x="0" y="0"/>
          <a:chExt cx="0" cy="0"/>
        </a:xfrm>
      </p:grpSpPr>
      <p:sp>
        <p:nvSpPr>
          <p:cNvPr id="14" name="Picture Placeholder 17"/>
          <p:cNvSpPr>
            <a:spLocks noGrp="1"/>
          </p:cNvSpPr>
          <p:nvPr>
            <p:ph type="pic" sz="quarter" idx="28"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8"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39" name="Vertical Text Placeholder 2"/>
          <p:cNvSpPr>
            <a:spLocks noGrp="1"/>
          </p:cNvSpPr>
          <p:nvPr>
            <p:ph type="body" orient="vert" sz="quarter" idx="20" hasCustomPrompt="1"/>
          </p:nvPr>
        </p:nvSpPr>
        <p:spPr>
          <a:xfrm>
            <a:off x="6982124" y="1521002"/>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0" name="Text Placeholder 22"/>
          <p:cNvSpPr>
            <a:spLocks noGrp="1"/>
          </p:cNvSpPr>
          <p:nvPr>
            <p:ph type="body" sz="quarter" idx="21" hasCustomPrompt="1"/>
          </p:nvPr>
        </p:nvSpPr>
        <p:spPr>
          <a:xfrm>
            <a:off x="6982126" y="1806098"/>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1" name="Vertical Text Placeholder 2"/>
          <p:cNvSpPr>
            <a:spLocks noGrp="1"/>
          </p:cNvSpPr>
          <p:nvPr>
            <p:ph type="body" orient="vert" sz="quarter" idx="24" hasCustomPrompt="1"/>
          </p:nvPr>
        </p:nvSpPr>
        <p:spPr>
          <a:xfrm>
            <a:off x="6982124" y="2946158"/>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2" name="Text Placeholder 22"/>
          <p:cNvSpPr>
            <a:spLocks noGrp="1"/>
          </p:cNvSpPr>
          <p:nvPr>
            <p:ph type="body" sz="quarter" idx="25" hasCustomPrompt="1"/>
          </p:nvPr>
        </p:nvSpPr>
        <p:spPr>
          <a:xfrm>
            <a:off x="6982126" y="3231254"/>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3" name="Vertical Text Placeholder 2"/>
          <p:cNvSpPr>
            <a:spLocks noGrp="1"/>
          </p:cNvSpPr>
          <p:nvPr>
            <p:ph type="body" orient="vert" sz="quarter" idx="26" hasCustomPrompt="1"/>
          </p:nvPr>
        </p:nvSpPr>
        <p:spPr>
          <a:xfrm>
            <a:off x="6982124" y="4364840"/>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4" name="Text Placeholder 22"/>
          <p:cNvSpPr>
            <a:spLocks noGrp="1"/>
          </p:cNvSpPr>
          <p:nvPr>
            <p:ph type="body" sz="quarter" idx="27" hasCustomPrompt="1"/>
          </p:nvPr>
        </p:nvSpPr>
        <p:spPr>
          <a:xfrm>
            <a:off x="6982126" y="4643586"/>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Tree>
    <p:extLst>
      <p:ext uri="{BB962C8B-B14F-4D97-AF65-F5344CB8AC3E}">
        <p14:creationId xmlns:p14="http://schemas.microsoft.com/office/powerpoint/2010/main" val="28442742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Wireframe">
    <p:spTree>
      <p:nvGrpSpPr>
        <p:cNvPr id="1" name=""/>
        <p:cNvGrpSpPr/>
        <p:nvPr/>
      </p:nvGrpSpPr>
      <p:grpSpPr>
        <a:xfrm>
          <a:off x="0" y="0"/>
          <a:ext cx="0" cy="0"/>
          <a:chOff x="0" y="0"/>
          <a:chExt cx="0" cy="0"/>
        </a:xfrm>
      </p:grpSpPr>
      <p:cxnSp>
        <p:nvCxnSpPr>
          <p:cNvPr id="22" name="Straight Connector 2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8" name="Picture Placeholder 17"/>
          <p:cNvSpPr>
            <a:spLocks noGrp="1"/>
          </p:cNvSpPr>
          <p:nvPr>
            <p:ph type="pic" sz="quarter" idx="13" hasCustomPrompt="1"/>
          </p:nvPr>
        </p:nvSpPr>
        <p:spPr>
          <a:xfrm>
            <a:off x="5217075" y="1659815"/>
            <a:ext cx="6062472" cy="4041648"/>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4" name="Vertical Text Placeholder 2"/>
          <p:cNvSpPr>
            <a:spLocks noGrp="1"/>
          </p:cNvSpPr>
          <p:nvPr>
            <p:ph type="body" orient="vert" sz="quarter" idx="18" hasCustomPrompt="1"/>
          </p:nvPr>
        </p:nvSpPr>
        <p:spPr>
          <a:xfrm>
            <a:off x="658368" y="1679277"/>
            <a:ext cx="2667083" cy="28748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0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OVERVIEW</a:t>
            </a:r>
          </a:p>
        </p:txBody>
      </p:sp>
      <p:sp>
        <p:nvSpPr>
          <p:cNvPr id="35" name="Text Placeholder 22"/>
          <p:cNvSpPr>
            <a:spLocks noGrp="1"/>
          </p:cNvSpPr>
          <p:nvPr>
            <p:ph type="body" sz="quarter" idx="21" hasCustomPrompt="1"/>
          </p:nvPr>
        </p:nvSpPr>
        <p:spPr>
          <a:xfrm>
            <a:off x="658368" y="1928286"/>
            <a:ext cx="3148925" cy="1302999"/>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7" name="Text Placeholder 22"/>
          <p:cNvSpPr>
            <a:spLocks noGrp="1"/>
          </p:cNvSpPr>
          <p:nvPr>
            <p:ph type="body" sz="quarter" idx="22" hasCustomPrompt="1"/>
          </p:nvPr>
        </p:nvSpPr>
        <p:spPr>
          <a:xfrm>
            <a:off x="658368" y="3525391"/>
            <a:ext cx="3148925" cy="2637284"/>
          </a:xfrm>
          <a:prstGeom prst="rect">
            <a:avLst/>
          </a:prstGeom>
        </p:spPr>
        <p:txBody>
          <a:bodyPr/>
          <a:lstStyle>
            <a:lvl1pPr marL="0" marR="0" indent="0" algn="l" defTabSz="914400" rtl="0" eaLnBrk="1" fontAlgn="auto" latinLnBrk="0" hangingPunct="1">
              <a:lnSpc>
                <a:spcPts val="1300"/>
              </a:lnSpc>
              <a:spcBef>
                <a:spcPts val="0"/>
              </a:spcBef>
              <a:spcAft>
                <a:spcPts val="180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a:p>
            <a:pPr lvl="0"/>
            <a:endParaRPr lang="en-US"/>
          </a:p>
        </p:txBody>
      </p:sp>
    </p:spTree>
    <p:extLst>
      <p:ext uri="{BB962C8B-B14F-4D97-AF65-F5344CB8AC3E}">
        <p14:creationId xmlns:p14="http://schemas.microsoft.com/office/powerpoint/2010/main" val="40212324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age Grid">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7"/>
          <p:cNvSpPr>
            <a:spLocks noGrp="1"/>
          </p:cNvSpPr>
          <p:nvPr>
            <p:ph type="pic" sz="quarter" idx="22" hasCustomPrompt="1"/>
          </p:nvPr>
        </p:nvSpPr>
        <p:spPr>
          <a:xfrm>
            <a:off x="0" y="-7375"/>
            <a:ext cx="3194677" cy="361733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Picture Placeholder 17"/>
          <p:cNvSpPr>
            <a:spLocks noGrp="1"/>
          </p:cNvSpPr>
          <p:nvPr>
            <p:ph type="pic" sz="quarter" idx="23" hasCustomPrompt="1"/>
          </p:nvPr>
        </p:nvSpPr>
        <p:spPr>
          <a:xfrm>
            <a:off x="3238500" y="-13272"/>
            <a:ext cx="5715000" cy="3623247"/>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6" name="Picture Placeholder 17"/>
          <p:cNvSpPr>
            <a:spLocks noGrp="1"/>
          </p:cNvSpPr>
          <p:nvPr>
            <p:ph type="pic" sz="quarter" idx="24" hasCustomPrompt="1"/>
          </p:nvPr>
        </p:nvSpPr>
        <p:spPr>
          <a:xfrm>
            <a:off x="8997323" y="-7375"/>
            <a:ext cx="3194677" cy="2020589"/>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7" name="Picture Placeholder 17"/>
          <p:cNvSpPr>
            <a:spLocks noGrp="1"/>
          </p:cNvSpPr>
          <p:nvPr>
            <p:ph type="pic" sz="quarter" idx="25" hasCustomPrompt="1"/>
          </p:nvPr>
        </p:nvSpPr>
        <p:spPr>
          <a:xfrm>
            <a:off x="8997323" y="2063418"/>
            <a:ext cx="3194678" cy="479900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8" name="Picture Placeholder 17"/>
          <p:cNvSpPr>
            <a:spLocks noGrp="1"/>
          </p:cNvSpPr>
          <p:nvPr>
            <p:ph type="pic" sz="quarter" idx="26" hasCustomPrompt="1"/>
          </p:nvPr>
        </p:nvSpPr>
        <p:spPr>
          <a:xfrm>
            <a:off x="6833937" y="3652644"/>
            <a:ext cx="211956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9" name="Picture Placeholder 17"/>
          <p:cNvSpPr>
            <a:spLocks noGrp="1"/>
          </p:cNvSpPr>
          <p:nvPr>
            <p:ph type="pic" sz="quarter" idx="27" hasCustomPrompt="1"/>
          </p:nvPr>
        </p:nvSpPr>
        <p:spPr>
          <a:xfrm>
            <a:off x="3952373" y="3652642"/>
            <a:ext cx="2831725"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0" name="Picture Placeholder 17"/>
          <p:cNvSpPr>
            <a:spLocks noGrp="1"/>
          </p:cNvSpPr>
          <p:nvPr>
            <p:ph type="pic" sz="quarter" idx="28" hasCustomPrompt="1"/>
          </p:nvPr>
        </p:nvSpPr>
        <p:spPr>
          <a:xfrm>
            <a:off x="-11739" y="3652641"/>
            <a:ext cx="391427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2" name="Straight Connector 1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7696848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and Images">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58368"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35" name="Picture Placeholder 17"/>
          <p:cNvSpPr>
            <a:spLocks noGrp="1"/>
          </p:cNvSpPr>
          <p:nvPr>
            <p:ph type="pic" sz="quarter" idx="22" hasCustomPrompt="1"/>
          </p:nvPr>
        </p:nvSpPr>
        <p:spPr>
          <a:xfrm>
            <a:off x="3815817" y="1822448"/>
            <a:ext cx="3173968"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6" name="Picture Placeholder 17"/>
          <p:cNvSpPr>
            <a:spLocks noGrp="1"/>
          </p:cNvSpPr>
          <p:nvPr>
            <p:ph type="pic" sz="quarter" idx="23" hasCustomPrompt="1"/>
          </p:nvPr>
        </p:nvSpPr>
        <p:spPr>
          <a:xfrm>
            <a:off x="7058048" y="1822448"/>
            <a:ext cx="2227164"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7" name="Picture Placeholder 17"/>
          <p:cNvSpPr>
            <a:spLocks noGrp="1"/>
          </p:cNvSpPr>
          <p:nvPr>
            <p:ph type="pic" sz="quarter" idx="24" hasCustomPrompt="1"/>
          </p:nvPr>
        </p:nvSpPr>
        <p:spPr>
          <a:xfrm>
            <a:off x="9353474" y="1822448"/>
            <a:ext cx="2677867"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8" name="Picture Placeholder 17"/>
          <p:cNvSpPr>
            <a:spLocks noGrp="1"/>
          </p:cNvSpPr>
          <p:nvPr>
            <p:ph type="pic" sz="quarter" idx="25" hasCustomPrompt="1"/>
          </p:nvPr>
        </p:nvSpPr>
        <p:spPr>
          <a:xfrm>
            <a:off x="3815818" y="3681413"/>
            <a:ext cx="1830126"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9" name="Picture Placeholder 17"/>
          <p:cNvSpPr>
            <a:spLocks noGrp="1"/>
          </p:cNvSpPr>
          <p:nvPr>
            <p:ph type="pic" sz="quarter" idx="26" hasCustomPrompt="1"/>
          </p:nvPr>
        </p:nvSpPr>
        <p:spPr>
          <a:xfrm>
            <a:off x="5717989" y="3681413"/>
            <a:ext cx="3146105"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Picture Placeholder 17"/>
          <p:cNvSpPr>
            <a:spLocks noGrp="1"/>
          </p:cNvSpPr>
          <p:nvPr>
            <p:ph type="pic" sz="quarter" idx="27" hasCustomPrompt="1"/>
          </p:nvPr>
        </p:nvSpPr>
        <p:spPr>
          <a:xfrm>
            <a:off x="8936139" y="3681413"/>
            <a:ext cx="1393451"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1" name="Picture Placeholder 17"/>
          <p:cNvSpPr>
            <a:spLocks noGrp="1"/>
          </p:cNvSpPr>
          <p:nvPr>
            <p:ph type="pic" sz="quarter" idx="28" hasCustomPrompt="1"/>
          </p:nvPr>
        </p:nvSpPr>
        <p:spPr>
          <a:xfrm>
            <a:off x="10401635" y="3681413"/>
            <a:ext cx="1380152"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Tree>
    <p:extLst>
      <p:ext uri="{BB962C8B-B14F-4D97-AF65-F5344CB8AC3E}">
        <p14:creationId xmlns:p14="http://schemas.microsoft.com/office/powerpoint/2010/main" val="40357867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58368"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25" name="Picture Placeholder 17"/>
          <p:cNvSpPr>
            <a:spLocks noGrp="1"/>
          </p:cNvSpPr>
          <p:nvPr>
            <p:ph type="pic" sz="quarter" idx="22" hasCustomPrompt="1"/>
          </p:nvPr>
        </p:nvSpPr>
        <p:spPr>
          <a:xfrm>
            <a:off x="4381065" y="1739831"/>
            <a:ext cx="6982247" cy="3927514"/>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Tree>
    <p:extLst>
      <p:ext uri="{BB962C8B-B14F-4D97-AF65-F5344CB8AC3E}">
        <p14:creationId xmlns:p14="http://schemas.microsoft.com/office/powerpoint/2010/main" val="3763031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 Split Grid">
    <p:spTree>
      <p:nvGrpSpPr>
        <p:cNvPr id="1" name=""/>
        <p:cNvGrpSpPr/>
        <p:nvPr/>
      </p:nvGrpSpPr>
      <p:grpSpPr>
        <a:xfrm>
          <a:off x="0" y="0"/>
          <a:ext cx="0" cy="0"/>
          <a:chOff x="0" y="0"/>
          <a:chExt cx="0" cy="0"/>
        </a:xfrm>
      </p:grpSpPr>
      <p:sp>
        <p:nvSpPr>
          <p:cNvPr id="13" name="Picture Placeholder 17"/>
          <p:cNvSpPr>
            <a:spLocks noGrp="1"/>
          </p:cNvSpPr>
          <p:nvPr>
            <p:ph type="pic" sz="quarter" idx="22" hasCustomPrompt="1"/>
          </p:nvPr>
        </p:nvSpPr>
        <p:spPr>
          <a:xfrm>
            <a:off x="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7" name="Picture Placeholder 17"/>
          <p:cNvSpPr>
            <a:spLocks noGrp="1"/>
          </p:cNvSpPr>
          <p:nvPr>
            <p:ph type="pic" sz="quarter" idx="23" hasCustomPrompt="1"/>
          </p:nvPr>
        </p:nvSpPr>
        <p:spPr>
          <a:xfrm>
            <a:off x="609600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8" name="Picture Placeholder 17"/>
          <p:cNvSpPr>
            <a:spLocks noGrp="1"/>
          </p:cNvSpPr>
          <p:nvPr>
            <p:ph type="pic" sz="quarter" idx="24" hasCustomPrompt="1"/>
          </p:nvPr>
        </p:nvSpPr>
        <p:spPr>
          <a:xfrm>
            <a:off x="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9" name="Picture Placeholder 17"/>
          <p:cNvSpPr>
            <a:spLocks noGrp="1"/>
          </p:cNvSpPr>
          <p:nvPr>
            <p:ph type="pic" sz="quarter" idx="25" hasCustomPrompt="1"/>
          </p:nvPr>
        </p:nvSpPr>
        <p:spPr>
          <a:xfrm>
            <a:off x="609600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818852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9" name="Media Placeholder 8"/>
          <p:cNvSpPr>
            <a:spLocks noGrp="1"/>
          </p:cNvSpPr>
          <p:nvPr>
            <p:ph type="media" sz="quarter" idx="11" hasCustomPrompt="1"/>
          </p:nvPr>
        </p:nvSpPr>
        <p:spPr>
          <a:xfrm>
            <a:off x="0" y="0"/>
            <a:ext cx="12192000" cy="6858000"/>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r>
              <a:rPr lang="en-US"/>
              <a:t>Insert Video Here</a:t>
            </a:r>
          </a:p>
        </p:txBody>
      </p:sp>
    </p:spTree>
    <p:extLst>
      <p:ext uri="{BB962C8B-B14F-4D97-AF65-F5344CB8AC3E}">
        <p14:creationId xmlns:p14="http://schemas.microsoft.com/office/powerpoint/2010/main" val="20486185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0" y="3290323"/>
            <a:ext cx="12192000" cy="225890"/>
          </a:xfrm>
          <a:prstGeom prst="rect">
            <a:avLst/>
          </a:prstGeom>
        </p:spPr>
        <p:txBody>
          <a:bodyPr anchor="ct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Insert Title Here</a:t>
            </a:r>
          </a:p>
        </p:txBody>
      </p:sp>
      <p:sp>
        <p:nvSpPr>
          <p:cNvPr id="9" name="Oval 8"/>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20293878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reak Slide (w Image)">
    <p:spTree>
      <p:nvGrpSpPr>
        <p:cNvPr id="1" name=""/>
        <p:cNvGrpSpPr/>
        <p:nvPr/>
      </p:nvGrpSpPr>
      <p:grpSpPr>
        <a:xfrm>
          <a:off x="0" y="0"/>
          <a:ext cx="0" cy="0"/>
          <a:chOff x="0" y="0"/>
          <a:chExt cx="0" cy="0"/>
        </a:xfrm>
      </p:grpSpPr>
      <p:sp>
        <p:nvSpPr>
          <p:cNvPr id="11" name="Picture Placeholder 17"/>
          <p:cNvSpPr>
            <a:spLocks noGrp="1"/>
          </p:cNvSpPr>
          <p:nvPr>
            <p:ph type="pic" sz="quarter" idx="22" hasCustomPrompt="1"/>
          </p:nvPr>
        </p:nvSpPr>
        <p:spPr>
          <a:xfrm>
            <a:off x="0" y="0"/>
            <a:ext cx="12192000" cy="6858000"/>
          </a:xfrm>
          <a:prstGeom prst="rect">
            <a:avLst/>
          </a:prstGeom>
          <a:solidFill>
            <a:srgbClr val="F0F0F0"/>
          </a:solid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Rectangle 4"/>
          <p:cNvSpPr/>
          <p:nvPr userDrawn="1"/>
        </p:nvSpPr>
        <p:spPr>
          <a:xfrm>
            <a:off x="0" y="0"/>
            <a:ext cx="12192000" cy="6858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pic>
        <p:nvPicPr>
          <p:cNvPr id="7" name="Picture 1"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hasCustomPrompt="1"/>
          </p:nvPr>
        </p:nvSpPr>
        <p:spPr>
          <a:xfrm>
            <a:off x="0" y="3206929"/>
            <a:ext cx="12192000" cy="444143"/>
          </a:xfrm>
          <a:prstGeom prst="rect">
            <a:avLst/>
          </a:prstGeom>
        </p:spPr>
        <p:txBody>
          <a:bodyPr/>
          <a:lstStyle>
            <a:lvl1pPr algn="ctr">
              <a:lnSpc>
                <a:spcPct val="100000"/>
              </a:lnSpc>
              <a:defRPr sz="2400" baseline="0">
                <a:solidFill>
                  <a:schemeClr val="tx1"/>
                </a:solidFill>
                <a:latin typeface="Segoe UI Semibold" panose="020B0702040204020203" pitchFamily="34" charset="0"/>
                <a:cs typeface="Segoe UI Semibold" panose="020B0702040204020203" pitchFamily="34" charset="0"/>
              </a:defRPr>
            </a:lvl1pPr>
          </a:lstStyle>
          <a:p>
            <a:r>
              <a:rPr lang="en-US"/>
              <a:t>{ INSERT TITLE HERE }</a:t>
            </a:r>
          </a:p>
        </p:txBody>
      </p:sp>
    </p:spTree>
    <p:extLst>
      <p:ext uri="{BB962C8B-B14F-4D97-AF65-F5344CB8AC3E}">
        <p14:creationId xmlns:p14="http://schemas.microsoft.com/office/powerpoint/2010/main" val="36919132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mage and Text Footer">
    <p:spTree>
      <p:nvGrpSpPr>
        <p:cNvPr id="1" name=""/>
        <p:cNvGrpSpPr/>
        <p:nvPr/>
      </p:nvGrpSpPr>
      <p:grpSpPr>
        <a:xfrm>
          <a:off x="0" y="0"/>
          <a:ext cx="0" cy="0"/>
          <a:chOff x="0" y="0"/>
          <a:chExt cx="0" cy="0"/>
        </a:xfrm>
      </p:grpSpPr>
      <p:sp>
        <p:nvSpPr>
          <p:cNvPr id="5" name="Rectangle 4"/>
          <p:cNvSpPr/>
          <p:nvPr userDrawn="1"/>
        </p:nvSpPr>
        <p:spPr>
          <a:xfrm>
            <a:off x="0" y="5562600"/>
            <a:ext cx="12192000" cy="12954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icture Placeholder 17"/>
          <p:cNvSpPr>
            <a:spLocks noGrp="1"/>
          </p:cNvSpPr>
          <p:nvPr userDrawn="1">
            <p:ph type="pic" sz="quarter" idx="22" hasCustomPrompt="1"/>
          </p:nvPr>
        </p:nvSpPr>
        <p:spPr>
          <a:xfrm>
            <a:off x="0" y="0"/>
            <a:ext cx="12192000" cy="55626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8" name="Straight Connector 17"/>
          <p:cNvCxnSpPr/>
          <p:nvPr userDrawn="1"/>
        </p:nvCxnSpPr>
        <p:spPr>
          <a:xfrm>
            <a:off x="6099552" y="5912599"/>
            <a:ext cx="0" cy="60164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2"/>
          <p:cNvSpPr>
            <a:spLocks noGrp="1"/>
          </p:cNvSpPr>
          <p:nvPr>
            <p:ph type="body" sz="quarter" idx="21" hasCustomPrompt="1"/>
          </p:nvPr>
        </p:nvSpPr>
        <p:spPr>
          <a:xfrm>
            <a:off x="6342224" y="6063719"/>
            <a:ext cx="5745458" cy="29279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Insert Text Here</a:t>
            </a:r>
          </a:p>
        </p:txBody>
      </p:sp>
      <p:sp>
        <p:nvSpPr>
          <p:cNvPr id="20" name="Vertical Text Placeholder 2"/>
          <p:cNvSpPr>
            <a:spLocks noGrp="1"/>
          </p:cNvSpPr>
          <p:nvPr>
            <p:ph type="body" orient="vert" sz="quarter" idx="20" hasCustomPrompt="1"/>
          </p:nvPr>
        </p:nvSpPr>
        <p:spPr>
          <a:xfrm>
            <a:off x="3419475" y="6058230"/>
            <a:ext cx="2453715" cy="285998"/>
          </a:xfrm>
          <a:prstGeom prst="rect">
            <a:avLst/>
          </a:prstGeom>
        </p:spPr>
        <p:txBody>
          <a:bodyPr vert="horz"/>
          <a:lstStyle>
            <a:lvl1pPr marL="0" marR="0" indent="0" algn="r" defTabSz="914400" rtl="0" eaLnBrk="1" fontAlgn="auto" latinLnBrk="0" hangingPunct="1">
              <a:lnSpc>
                <a:spcPts val="1700"/>
              </a:lnSpc>
              <a:spcBef>
                <a:spcPts val="1000"/>
              </a:spcBef>
              <a:spcAft>
                <a:spcPts val="0"/>
              </a:spcAft>
              <a:buClrTx/>
              <a:buSzTx/>
              <a:buFont typeface="Arial" panose="020B0604020202020204" pitchFamily="34" charset="0"/>
              <a:buNone/>
              <a:tabLst/>
              <a:defRPr sz="1200" spc="100" baseline="0">
                <a:solidFill>
                  <a:srgbClr val="007DFF"/>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TITLE</a:t>
            </a:r>
          </a:p>
        </p:txBody>
      </p:sp>
    </p:spTree>
    <p:extLst>
      <p:ext uri="{BB962C8B-B14F-4D97-AF65-F5344CB8AC3E}">
        <p14:creationId xmlns:p14="http://schemas.microsoft.com/office/powerpoint/2010/main" val="1756173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ne liner/Quote">
    <p:bg>
      <p:bgPr>
        <a:solidFill>
          <a:srgbClr val="007DFF"/>
        </a:solid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733550" y="2533651"/>
            <a:ext cx="8724900" cy="1790700"/>
          </a:xfrm>
          <a:prstGeom prst="rect">
            <a:avLst/>
          </a:prstGeom>
        </p:spPr>
        <p:txBody>
          <a:bodyPr anchor="ctr"/>
          <a:lstStyle>
            <a:lvl1pPr algn="ctr">
              <a:lnSpc>
                <a:spcPts val="3000"/>
              </a:lnSpc>
              <a:defRPr sz="2000">
                <a:solidFill>
                  <a:schemeClr val="bg1"/>
                </a:solidFill>
                <a:latin typeface="Segoe UI Light" panose="020B0502040204020203" pitchFamily="34" charset="0"/>
                <a:cs typeface="Segoe UI Light" panose="020B0502040204020203" pitchFamily="34" charset="0"/>
              </a:defRPr>
            </a:lvl1pPr>
          </a:lstStyle>
          <a:p>
            <a:r>
              <a:rPr lang="en-US"/>
              <a:t>Insert Text Here</a:t>
            </a:r>
          </a:p>
        </p:txBody>
      </p:sp>
    </p:spTree>
    <p:extLst>
      <p:ext uri="{BB962C8B-B14F-4D97-AF65-F5344CB8AC3E}">
        <p14:creationId xmlns:p14="http://schemas.microsoft.com/office/powerpoint/2010/main" val="22931497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451.xml"/><Relationship Id="rId21" Type="http://schemas.openxmlformats.org/officeDocument/2006/relationships/slideLayout" Target="../slideLayouts/slideLayout446.xml"/><Relationship Id="rId42" Type="http://schemas.openxmlformats.org/officeDocument/2006/relationships/slideLayout" Target="../slideLayouts/slideLayout467.xml"/><Relationship Id="rId47" Type="http://schemas.openxmlformats.org/officeDocument/2006/relationships/slideLayout" Target="../slideLayouts/slideLayout472.xml"/><Relationship Id="rId63" Type="http://schemas.openxmlformats.org/officeDocument/2006/relationships/slideLayout" Target="../slideLayouts/slideLayout488.xml"/><Relationship Id="rId68" Type="http://schemas.openxmlformats.org/officeDocument/2006/relationships/slideLayout" Target="../slideLayouts/slideLayout493.xml"/><Relationship Id="rId84" Type="http://schemas.openxmlformats.org/officeDocument/2006/relationships/slideLayout" Target="../slideLayouts/slideLayout509.xml"/><Relationship Id="rId89" Type="http://schemas.openxmlformats.org/officeDocument/2006/relationships/slideLayout" Target="../slideLayouts/slideLayout514.xml"/><Relationship Id="rId16" Type="http://schemas.openxmlformats.org/officeDocument/2006/relationships/slideLayout" Target="../slideLayouts/slideLayout441.xml"/><Relationship Id="rId107" Type="http://schemas.openxmlformats.org/officeDocument/2006/relationships/slideLayout" Target="../slideLayouts/slideLayout532.xml"/><Relationship Id="rId11" Type="http://schemas.openxmlformats.org/officeDocument/2006/relationships/slideLayout" Target="../slideLayouts/slideLayout436.xml"/><Relationship Id="rId32" Type="http://schemas.openxmlformats.org/officeDocument/2006/relationships/slideLayout" Target="../slideLayouts/slideLayout457.xml"/><Relationship Id="rId37" Type="http://schemas.openxmlformats.org/officeDocument/2006/relationships/slideLayout" Target="../slideLayouts/slideLayout462.xml"/><Relationship Id="rId53" Type="http://schemas.openxmlformats.org/officeDocument/2006/relationships/slideLayout" Target="../slideLayouts/slideLayout478.xml"/><Relationship Id="rId58" Type="http://schemas.openxmlformats.org/officeDocument/2006/relationships/slideLayout" Target="../slideLayouts/slideLayout483.xml"/><Relationship Id="rId74" Type="http://schemas.openxmlformats.org/officeDocument/2006/relationships/slideLayout" Target="../slideLayouts/slideLayout499.xml"/><Relationship Id="rId79" Type="http://schemas.openxmlformats.org/officeDocument/2006/relationships/slideLayout" Target="../slideLayouts/slideLayout504.xml"/><Relationship Id="rId102" Type="http://schemas.openxmlformats.org/officeDocument/2006/relationships/slideLayout" Target="../slideLayouts/slideLayout527.xml"/><Relationship Id="rId5" Type="http://schemas.openxmlformats.org/officeDocument/2006/relationships/slideLayout" Target="../slideLayouts/slideLayout430.xml"/><Relationship Id="rId90" Type="http://schemas.openxmlformats.org/officeDocument/2006/relationships/slideLayout" Target="../slideLayouts/slideLayout515.xml"/><Relationship Id="rId95" Type="http://schemas.openxmlformats.org/officeDocument/2006/relationships/slideLayout" Target="../slideLayouts/slideLayout520.xml"/><Relationship Id="rId22" Type="http://schemas.openxmlformats.org/officeDocument/2006/relationships/slideLayout" Target="../slideLayouts/slideLayout447.xml"/><Relationship Id="rId27" Type="http://schemas.openxmlformats.org/officeDocument/2006/relationships/slideLayout" Target="../slideLayouts/slideLayout452.xml"/><Relationship Id="rId43" Type="http://schemas.openxmlformats.org/officeDocument/2006/relationships/slideLayout" Target="../slideLayouts/slideLayout468.xml"/><Relationship Id="rId48" Type="http://schemas.openxmlformats.org/officeDocument/2006/relationships/slideLayout" Target="../slideLayouts/slideLayout473.xml"/><Relationship Id="rId64" Type="http://schemas.openxmlformats.org/officeDocument/2006/relationships/slideLayout" Target="../slideLayouts/slideLayout489.xml"/><Relationship Id="rId69" Type="http://schemas.openxmlformats.org/officeDocument/2006/relationships/slideLayout" Target="../slideLayouts/slideLayout494.xml"/><Relationship Id="rId80" Type="http://schemas.openxmlformats.org/officeDocument/2006/relationships/slideLayout" Target="../slideLayouts/slideLayout505.xml"/><Relationship Id="rId85" Type="http://schemas.openxmlformats.org/officeDocument/2006/relationships/slideLayout" Target="../slideLayouts/slideLayout510.xml"/><Relationship Id="rId12" Type="http://schemas.openxmlformats.org/officeDocument/2006/relationships/slideLayout" Target="../slideLayouts/slideLayout437.xml"/><Relationship Id="rId17" Type="http://schemas.openxmlformats.org/officeDocument/2006/relationships/slideLayout" Target="../slideLayouts/slideLayout442.xml"/><Relationship Id="rId33" Type="http://schemas.openxmlformats.org/officeDocument/2006/relationships/slideLayout" Target="../slideLayouts/slideLayout458.xml"/><Relationship Id="rId38" Type="http://schemas.openxmlformats.org/officeDocument/2006/relationships/slideLayout" Target="../slideLayouts/slideLayout463.xml"/><Relationship Id="rId59" Type="http://schemas.openxmlformats.org/officeDocument/2006/relationships/slideLayout" Target="../slideLayouts/slideLayout484.xml"/><Relationship Id="rId103" Type="http://schemas.openxmlformats.org/officeDocument/2006/relationships/slideLayout" Target="../slideLayouts/slideLayout528.xml"/><Relationship Id="rId108" Type="http://schemas.openxmlformats.org/officeDocument/2006/relationships/theme" Target="../theme/theme10.xml"/><Relationship Id="rId20" Type="http://schemas.openxmlformats.org/officeDocument/2006/relationships/slideLayout" Target="../slideLayouts/slideLayout445.xml"/><Relationship Id="rId41" Type="http://schemas.openxmlformats.org/officeDocument/2006/relationships/slideLayout" Target="../slideLayouts/slideLayout466.xml"/><Relationship Id="rId54" Type="http://schemas.openxmlformats.org/officeDocument/2006/relationships/slideLayout" Target="../slideLayouts/slideLayout479.xml"/><Relationship Id="rId62" Type="http://schemas.openxmlformats.org/officeDocument/2006/relationships/slideLayout" Target="../slideLayouts/slideLayout487.xml"/><Relationship Id="rId70" Type="http://schemas.openxmlformats.org/officeDocument/2006/relationships/slideLayout" Target="../slideLayouts/slideLayout495.xml"/><Relationship Id="rId75" Type="http://schemas.openxmlformats.org/officeDocument/2006/relationships/slideLayout" Target="../slideLayouts/slideLayout500.xml"/><Relationship Id="rId83" Type="http://schemas.openxmlformats.org/officeDocument/2006/relationships/slideLayout" Target="../slideLayouts/slideLayout508.xml"/><Relationship Id="rId88" Type="http://schemas.openxmlformats.org/officeDocument/2006/relationships/slideLayout" Target="../slideLayouts/slideLayout513.xml"/><Relationship Id="rId91" Type="http://schemas.openxmlformats.org/officeDocument/2006/relationships/slideLayout" Target="../slideLayouts/slideLayout516.xml"/><Relationship Id="rId96" Type="http://schemas.openxmlformats.org/officeDocument/2006/relationships/slideLayout" Target="../slideLayouts/slideLayout521.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5" Type="http://schemas.openxmlformats.org/officeDocument/2006/relationships/slideLayout" Target="../slideLayouts/slideLayout440.xml"/><Relationship Id="rId23" Type="http://schemas.openxmlformats.org/officeDocument/2006/relationships/slideLayout" Target="../slideLayouts/slideLayout448.xml"/><Relationship Id="rId28" Type="http://schemas.openxmlformats.org/officeDocument/2006/relationships/slideLayout" Target="../slideLayouts/slideLayout453.xml"/><Relationship Id="rId36" Type="http://schemas.openxmlformats.org/officeDocument/2006/relationships/slideLayout" Target="../slideLayouts/slideLayout461.xml"/><Relationship Id="rId49" Type="http://schemas.openxmlformats.org/officeDocument/2006/relationships/slideLayout" Target="../slideLayouts/slideLayout474.xml"/><Relationship Id="rId57" Type="http://schemas.openxmlformats.org/officeDocument/2006/relationships/slideLayout" Target="../slideLayouts/slideLayout482.xml"/><Relationship Id="rId106" Type="http://schemas.openxmlformats.org/officeDocument/2006/relationships/slideLayout" Target="../slideLayouts/slideLayout531.xml"/><Relationship Id="rId10" Type="http://schemas.openxmlformats.org/officeDocument/2006/relationships/slideLayout" Target="../slideLayouts/slideLayout435.xml"/><Relationship Id="rId31" Type="http://schemas.openxmlformats.org/officeDocument/2006/relationships/slideLayout" Target="../slideLayouts/slideLayout456.xml"/><Relationship Id="rId44" Type="http://schemas.openxmlformats.org/officeDocument/2006/relationships/slideLayout" Target="../slideLayouts/slideLayout469.xml"/><Relationship Id="rId52" Type="http://schemas.openxmlformats.org/officeDocument/2006/relationships/slideLayout" Target="../slideLayouts/slideLayout477.xml"/><Relationship Id="rId60" Type="http://schemas.openxmlformats.org/officeDocument/2006/relationships/slideLayout" Target="../slideLayouts/slideLayout485.xml"/><Relationship Id="rId65" Type="http://schemas.openxmlformats.org/officeDocument/2006/relationships/slideLayout" Target="../slideLayouts/slideLayout490.xml"/><Relationship Id="rId73" Type="http://schemas.openxmlformats.org/officeDocument/2006/relationships/slideLayout" Target="../slideLayouts/slideLayout498.xml"/><Relationship Id="rId78" Type="http://schemas.openxmlformats.org/officeDocument/2006/relationships/slideLayout" Target="../slideLayouts/slideLayout503.xml"/><Relationship Id="rId81" Type="http://schemas.openxmlformats.org/officeDocument/2006/relationships/slideLayout" Target="../slideLayouts/slideLayout506.xml"/><Relationship Id="rId86" Type="http://schemas.openxmlformats.org/officeDocument/2006/relationships/slideLayout" Target="../slideLayouts/slideLayout511.xml"/><Relationship Id="rId94" Type="http://schemas.openxmlformats.org/officeDocument/2006/relationships/slideLayout" Target="../slideLayouts/slideLayout519.xml"/><Relationship Id="rId99" Type="http://schemas.openxmlformats.org/officeDocument/2006/relationships/slideLayout" Target="../slideLayouts/slideLayout524.xml"/><Relationship Id="rId101" Type="http://schemas.openxmlformats.org/officeDocument/2006/relationships/slideLayout" Target="../slideLayouts/slideLayout526.xml"/><Relationship Id="rId4" Type="http://schemas.openxmlformats.org/officeDocument/2006/relationships/slideLayout" Target="../slideLayouts/slideLayout429.xml"/><Relationship Id="rId9" Type="http://schemas.openxmlformats.org/officeDocument/2006/relationships/slideLayout" Target="../slideLayouts/slideLayout434.xml"/><Relationship Id="rId13" Type="http://schemas.openxmlformats.org/officeDocument/2006/relationships/slideLayout" Target="../slideLayouts/slideLayout438.xml"/><Relationship Id="rId18" Type="http://schemas.openxmlformats.org/officeDocument/2006/relationships/slideLayout" Target="../slideLayouts/slideLayout443.xml"/><Relationship Id="rId39" Type="http://schemas.openxmlformats.org/officeDocument/2006/relationships/slideLayout" Target="../slideLayouts/slideLayout464.xml"/><Relationship Id="rId34" Type="http://schemas.openxmlformats.org/officeDocument/2006/relationships/slideLayout" Target="../slideLayouts/slideLayout459.xml"/><Relationship Id="rId50" Type="http://schemas.openxmlformats.org/officeDocument/2006/relationships/slideLayout" Target="../slideLayouts/slideLayout475.xml"/><Relationship Id="rId55" Type="http://schemas.openxmlformats.org/officeDocument/2006/relationships/slideLayout" Target="../slideLayouts/slideLayout480.xml"/><Relationship Id="rId76" Type="http://schemas.openxmlformats.org/officeDocument/2006/relationships/slideLayout" Target="../slideLayouts/slideLayout501.xml"/><Relationship Id="rId97" Type="http://schemas.openxmlformats.org/officeDocument/2006/relationships/slideLayout" Target="../slideLayouts/slideLayout522.xml"/><Relationship Id="rId104" Type="http://schemas.openxmlformats.org/officeDocument/2006/relationships/slideLayout" Target="../slideLayouts/slideLayout529.xml"/><Relationship Id="rId7" Type="http://schemas.openxmlformats.org/officeDocument/2006/relationships/slideLayout" Target="../slideLayouts/slideLayout432.xml"/><Relationship Id="rId71" Type="http://schemas.openxmlformats.org/officeDocument/2006/relationships/slideLayout" Target="../slideLayouts/slideLayout496.xml"/><Relationship Id="rId92" Type="http://schemas.openxmlformats.org/officeDocument/2006/relationships/slideLayout" Target="../slideLayouts/slideLayout517.xml"/><Relationship Id="rId2" Type="http://schemas.openxmlformats.org/officeDocument/2006/relationships/slideLayout" Target="../slideLayouts/slideLayout427.xml"/><Relationship Id="rId29" Type="http://schemas.openxmlformats.org/officeDocument/2006/relationships/slideLayout" Target="../slideLayouts/slideLayout454.xml"/><Relationship Id="rId24" Type="http://schemas.openxmlformats.org/officeDocument/2006/relationships/slideLayout" Target="../slideLayouts/slideLayout449.xml"/><Relationship Id="rId40" Type="http://schemas.openxmlformats.org/officeDocument/2006/relationships/slideLayout" Target="../slideLayouts/slideLayout465.xml"/><Relationship Id="rId45" Type="http://schemas.openxmlformats.org/officeDocument/2006/relationships/slideLayout" Target="../slideLayouts/slideLayout470.xml"/><Relationship Id="rId66" Type="http://schemas.openxmlformats.org/officeDocument/2006/relationships/slideLayout" Target="../slideLayouts/slideLayout491.xml"/><Relationship Id="rId87" Type="http://schemas.openxmlformats.org/officeDocument/2006/relationships/slideLayout" Target="../slideLayouts/slideLayout512.xml"/><Relationship Id="rId61" Type="http://schemas.openxmlformats.org/officeDocument/2006/relationships/slideLayout" Target="../slideLayouts/slideLayout486.xml"/><Relationship Id="rId82" Type="http://schemas.openxmlformats.org/officeDocument/2006/relationships/slideLayout" Target="../slideLayouts/slideLayout507.xml"/><Relationship Id="rId19" Type="http://schemas.openxmlformats.org/officeDocument/2006/relationships/slideLayout" Target="../slideLayouts/slideLayout444.xml"/><Relationship Id="rId14" Type="http://schemas.openxmlformats.org/officeDocument/2006/relationships/slideLayout" Target="../slideLayouts/slideLayout439.xml"/><Relationship Id="rId30" Type="http://schemas.openxmlformats.org/officeDocument/2006/relationships/slideLayout" Target="../slideLayouts/slideLayout455.xml"/><Relationship Id="rId35" Type="http://schemas.openxmlformats.org/officeDocument/2006/relationships/slideLayout" Target="../slideLayouts/slideLayout460.xml"/><Relationship Id="rId56" Type="http://schemas.openxmlformats.org/officeDocument/2006/relationships/slideLayout" Target="../slideLayouts/slideLayout481.xml"/><Relationship Id="rId77" Type="http://schemas.openxmlformats.org/officeDocument/2006/relationships/slideLayout" Target="../slideLayouts/slideLayout502.xml"/><Relationship Id="rId100" Type="http://schemas.openxmlformats.org/officeDocument/2006/relationships/slideLayout" Target="../slideLayouts/slideLayout525.xml"/><Relationship Id="rId105" Type="http://schemas.openxmlformats.org/officeDocument/2006/relationships/slideLayout" Target="../slideLayouts/slideLayout530.xml"/><Relationship Id="rId8" Type="http://schemas.openxmlformats.org/officeDocument/2006/relationships/slideLayout" Target="../slideLayouts/slideLayout433.xml"/><Relationship Id="rId51" Type="http://schemas.openxmlformats.org/officeDocument/2006/relationships/slideLayout" Target="../slideLayouts/slideLayout476.xml"/><Relationship Id="rId72" Type="http://schemas.openxmlformats.org/officeDocument/2006/relationships/slideLayout" Target="../slideLayouts/slideLayout497.xml"/><Relationship Id="rId93" Type="http://schemas.openxmlformats.org/officeDocument/2006/relationships/slideLayout" Target="../slideLayouts/slideLayout518.xml"/><Relationship Id="rId98" Type="http://schemas.openxmlformats.org/officeDocument/2006/relationships/slideLayout" Target="../slideLayouts/slideLayout523.xml"/><Relationship Id="rId3" Type="http://schemas.openxmlformats.org/officeDocument/2006/relationships/slideLayout" Target="../slideLayouts/slideLayout428.xml"/><Relationship Id="rId25" Type="http://schemas.openxmlformats.org/officeDocument/2006/relationships/slideLayout" Target="../slideLayouts/slideLayout450.xml"/><Relationship Id="rId46" Type="http://schemas.openxmlformats.org/officeDocument/2006/relationships/slideLayout" Target="../slideLayouts/slideLayout471.xml"/><Relationship Id="rId67" Type="http://schemas.openxmlformats.org/officeDocument/2006/relationships/slideLayout" Target="../slideLayouts/slideLayout492.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545.xml"/><Relationship Id="rId18" Type="http://schemas.openxmlformats.org/officeDocument/2006/relationships/slideLayout" Target="../slideLayouts/slideLayout550.xml"/><Relationship Id="rId26" Type="http://schemas.openxmlformats.org/officeDocument/2006/relationships/slideLayout" Target="../slideLayouts/slideLayout558.xml"/><Relationship Id="rId39" Type="http://schemas.openxmlformats.org/officeDocument/2006/relationships/slideLayout" Target="../slideLayouts/slideLayout571.xml"/><Relationship Id="rId21" Type="http://schemas.openxmlformats.org/officeDocument/2006/relationships/slideLayout" Target="../slideLayouts/slideLayout553.xml"/><Relationship Id="rId34" Type="http://schemas.openxmlformats.org/officeDocument/2006/relationships/slideLayout" Target="../slideLayouts/slideLayout566.xml"/><Relationship Id="rId42" Type="http://schemas.openxmlformats.org/officeDocument/2006/relationships/slideLayout" Target="../slideLayouts/slideLayout574.xml"/><Relationship Id="rId7" Type="http://schemas.openxmlformats.org/officeDocument/2006/relationships/slideLayout" Target="../slideLayouts/slideLayout539.xml"/><Relationship Id="rId2" Type="http://schemas.openxmlformats.org/officeDocument/2006/relationships/slideLayout" Target="../slideLayouts/slideLayout534.xml"/><Relationship Id="rId16" Type="http://schemas.openxmlformats.org/officeDocument/2006/relationships/slideLayout" Target="../slideLayouts/slideLayout548.xml"/><Relationship Id="rId29" Type="http://schemas.openxmlformats.org/officeDocument/2006/relationships/slideLayout" Target="../slideLayouts/slideLayout561.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24" Type="http://schemas.openxmlformats.org/officeDocument/2006/relationships/slideLayout" Target="../slideLayouts/slideLayout556.xml"/><Relationship Id="rId32" Type="http://schemas.openxmlformats.org/officeDocument/2006/relationships/slideLayout" Target="../slideLayouts/slideLayout564.xml"/><Relationship Id="rId37" Type="http://schemas.openxmlformats.org/officeDocument/2006/relationships/slideLayout" Target="../slideLayouts/slideLayout569.xml"/><Relationship Id="rId40" Type="http://schemas.openxmlformats.org/officeDocument/2006/relationships/slideLayout" Target="../slideLayouts/slideLayout572.xml"/><Relationship Id="rId45" Type="http://schemas.openxmlformats.org/officeDocument/2006/relationships/image" Target="../media/image34.png"/><Relationship Id="rId5" Type="http://schemas.openxmlformats.org/officeDocument/2006/relationships/slideLayout" Target="../slideLayouts/slideLayout537.xml"/><Relationship Id="rId15" Type="http://schemas.openxmlformats.org/officeDocument/2006/relationships/slideLayout" Target="../slideLayouts/slideLayout547.xml"/><Relationship Id="rId23" Type="http://schemas.openxmlformats.org/officeDocument/2006/relationships/slideLayout" Target="../slideLayouts/slideLayout555.xml"/><Relationship Id="rId28" Type="http://schemas.openxmlformats.org/officeDocument/2006/relationships/slideLayout" Target="../slideLayouts/slideLayout560.xml"/><Relationship Id="rId36" Type="http://schemas.openxmlformats.org/officeDocument/2006/relationships/slideLayout" Target="../slideLayouts/slideLayout568.xml"/><Relationship Id="rId10" Type="http://schemas.openxmlformats.org/officeDocument/2006/relationships/slideLayout" Target="../slideLayouts/slideLayout542.xml"/><Relationship Id="rId19" Type="http://schemas.openxmlformats.org/officeDocument/2006/relationships/slideLayout" Target="../slideLayouts/slideLayout551.xml"/><Relationship Id="rId31" Type="http://schemas.openxmlformats.org/officeDocument/2006/relationships/slideLayout" Target="../slideLayouts/slideLayout563.xml"/><Relationship Id="rId44" Type="http://schemas.openxmlformats.org/officeDocument/2006/relationships/theme" Target="../theme/theme11.xml"/><Relationship Id="rId4" Type="http://schemas.openxmlformats.org/officeDocument/2006/relationships/slideLayout" Target="../slideLayouts/slideLayout536.xml"/><Relationship Id="rId9" Type="http://schemas.openxmlformats.org/officeDocument/2006/relationships/slideLayout" Target="../slideLayouts/slideLayout541.xml"/><Relationship Id="rId14" Type="http://schemas.openxmlformats.org/officeDocument/2006/relationships/slideLayout" Target="../slideLayouts/slideLayout546.xml"/><Relationship Id="rId22" Type="http://schemas.openxmlformats.org/officeDocument/2006/relationships/slideLayout" Target="../slideLayouts/slideLayout554.xml"/><Relationship Id="rId27" Type="http://schemas.openxmlformats.org/officeDocument/2006/relationships/slideLayout" Target="../slideLayouts/slideLayout559.xml"/><Relationship Id="rId30" Type="http://schemas.openxmlformats.org/officeDocument/2006/relationships/slideLayout" Target="../slideLayouts/slideLayout562.xml"/><Relationship Id="rId35" Type="http://schemas.openxmlformats.org/officeDocument/2006/relationships/slideLayout" Target="../slideLayouts/slideLayout567.xml"/><Relationship Id="rId43" Type="http://schemas.openxmlformats.org/officeDocument/2006/relationships/slideLayout" Target="../slideLayouts/slideLayout575.xml"/><Relationship Id="rId8" Type="http://schemas.openxmlformats.org/officeDocument/2006/relationships/slideLayout" Target="../slideLayouts/slideLayout540.xml"/><Relationship Id="rId3" Type="http://schemas.openxmlformats.org/officeDocument/2006/relationships/slideLayout" Target="../slideLayouts/slideLayout535.xml"/><Relationship Id="rId12" Type="http://schemas.openxmlformats.org/officeDocument/2006/relationships/slideLayout" Target="../slideLayouts/slideLayout544.xml"/><Relationship Id="rId17" Type="http://schemas.openxmlformats.org/officeDocument/2006/relationships/slideLayout" Target="../slideLayouts/slideLayout549.xml"/><Relationship Id="rId25" Type="http://schemas.openxmlformats.org/officeDocument/2006/relationships/slideLayout" Target="../slideLayouts/slideLayout557.xml"/><Relationship Id="rId33" Type="http://schemas.openxmlformats.org/officeDocument/2006/relationships/slideLayout" Target="../slideLayouts/slideLayout565.xml"/><Relationship Id="rId38" Type="http://schemas.openxmlformats.org/officeDocument/2006/relationships/slideLayout" Target="../slideLayouts/slideLayout570.xml"/><Relationship Id="rId20" Type="http://schemas.openxmlformats.org/officeDocument/2006/relationships/slideLayout" Target="../slideLayouts/slideLayout552.xml"/><Relationship Id="rId41" Type="http://schemas.openxmlformats.org/officeDocument/2006/relationships/slideLayout" Target="../slideLayouts/slideLayout5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83.xml"/><Relationship Id="rId13" Type="http://schemas.openxmlformats.org/officeDocument/2006/relationships/slideLayout" Target="../slideLayouts/slideLayout588.xml"/><Relationship Id="rId18" Type="http://schemas.openxmlformats.org/officeDocument/2006/relationships/slideLayout" Target="../slideLayouts/slideLayout593.xml"/><Relationship Id="rId26" Type="http://schemas.openxmlformats.org/officeDocument/2006/relationships/theme" Target="../theme/theme12.xml"/><Relationship Id="rId3" Type="http://schemas.openxmlformats.org/officeDocument/2006/relationships/slideLayout" Target="../slideLayouts/slideLayout578.xml"/><Relationship Id="rId21" Type="http://schemas.openxmlformats.org/officeDocument/2006/relationships/slideLayout" Target="../slideLayouts/slideLayout596.xml"/><Relationship Id="rId7" Type="http://schemas.openxmlformats.org/officeDocument/2006/relationships/slideLayout" Target="../slideLayouts/slideLayout582.xml"/><Relationship Id="rId12" Type="http://schemas.openxmlformats.org/officeDocument/2006/relationships/slideLayout" Target="../slideLayouts/slideLayout587.xml"/><Relationship Id="rId17" Type="http://schemas.openxmlformats.org/officeDocument/2006/relationships/slideLayout" Target="../slideLayouts/slideLayout592.xml"/><Relationship Id="rId25" Type="http://schemas.openxmlformats.org/officeDocument/2006/relationships/slideLayout" Target="../slideLayouts/slideLayout600.xml"/><Relationship Id="rId2" Type="http://schemas.openxmlformats.org/officeDocument/2006/relationships/slideLayout" Target="../slideLayouts/slideLayout577.xml"/><Relationship Id="rId16" Type="http://schemas.openxmlformats.org/officeDocument/2006/relationships/slideLayout" Target="../slideLayouts/slideLayout591.xml"/><Relationship Id="rId20" Type="http://schemas.openxmlformats.org/officeDocument/2006/relationships/slideLayout" Target="../slideLayouts/slideLayout595.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24" Type="http://schemas.openxmlformats.org/officeDocument/2006/relationships/slideLayout" Target="../slideLayouts/slideLayout599.xml"/><Relationship Id="rId5" Type="http://schemas.openxmlformats.org/officeDocument/2006/relationships/slideLayout" Target="../slideLayouts/slideLayout580.xml"/><Relationship Id="rId15" Type="http://schemas.openxmlformats.org/officeDocument/2006/relationships/slideLayout" Target="../slideLayouts/slideLayout590.xml"/><Relationship Id="rId23" Type="http://schemas.openxmlformats.org/officeDocument/2006/relationships/slideLayout" Target="../slideLayouts/slideLayout598.xml"/><Relationship Id="rId10" Type="http://schemas.openxmlformats.org/officeDocument/2006/relationships/slideLayout" Target="../slideLayouts/slideLayout585.xml"/><Relationship Id="rId19" Type="http://schemas.openxmlformats.org/officeDocument/2006/relationships/slideLayout" Target="../slideLayouts/slideLayout594.xml"/><Relationship Id="rId4" Type="http://schemas.openxmlformats.org/officeDocument/2006/relationships/slideLayout" Target="../slideLayouts/slideLayout579.xml"/><Relationship Id="rId9" Type="http://schemas.openxmlformats.org/officeDocument/2006/relationships/slideLayout" Target="../slideLayouts/slideLayout584.xml"/><Relationship Id="rId14" Type="http://schemas.openxmlformats.org/officeDocument/2006/relationships/slideLayout" Target="../slideLayouts/slideLayout589.xml"/><Relationship Id="rId22" Type="http://schemas.openxmlformats.org/officeDocument/2006/relationships/slideLayout" Target="../slideLayouts/slideLayout597.xml"/><Relationship Id="rId27" Type="http://schemas.openxmlformats.org/officeDocument/2006/relationships/image" Target="../media/image4.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theme" Target="../theme/theme2.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theme" Target="../theme/theme3.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8" Type="http://schemas.openxmlformats.org/officeDocument/2006/relationships/slideLayout" Target="../slideLayouts/slideLayout74.xml"/><Relationship Id="rId3"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theme" Target="../theme/theme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image" Target="../media/image4.emf"/><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theme" Target="../theme/theme5.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theme" Target="../theme/theme6.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84.xml"/><Relationship Id="rId21" Type="http://schemas.openxmlformats.org/officeDocument/2006/relationships/slideLayout" Target="../slideLayouts/slideLayout179.xml"/><Relationship Id="rId42" Type="http://schemas.openxmlformats.org/officeDocument/2006/relationships/slideLayout" Target="../slideLayouts/slideLayout200.xml"/><Relationship Id="rId47" Type="http://schemas.openxmlformats.org/officeDocument/2006/relationships/slideLayout" Target="../slideLayouts/slideLayout205.xml"/><Relationship Id="rId63" Type="http://schemas.openxmlformats.org/officeDocument/2006/relationships/slideLayout" Target="../slideLayouts/slideLayout221.xml"/><Relationship Id="rId68" Type="http://schemas.openxmlformats.org/officeDocument/2006/relationships/slideLayout" Target="../slideLayouts/slideLayout226.xml"/><Relationship Id="rId84" Type="http://schemas.openxmlformats.org/officeDocument/2006/relationships/slideLayout" Target="../slideLayouts/slideLayout242.xml"/><Relationship Id="rId16" Type="http://schemas.openxmlformats.org/officeDocument/2006/relationships/slideLayout" Target="../slideLayouts/slideLayout174.xml"/><Relationship Id="rId11" Type="http://schemas.openxmlformats.org/officeDocument/2006/relationships/slideLayout" Target="../slideLayouts/slideLayout169.xml"/><Relationship Id="rId32" Type="http://schemas.openxmlformats.org/officeDocument/2006/relationships/slideLayout" Target="../slideLayouts/slideLayout190.xml"/><Relationship Id="rId37" Type="http://schemas.openxmlformats.org/officeDocument/2006/relationships/slideLayout" Target="../slideLayouts/slideLayout195.xml"/><Relationship Id="rId53" Type="http://schemas.openxmlformats.org/officeDocument/2006/relationships/slideLayout" Target="../slideLayouts/slideLayout211.xml"/><Relationship Id="rId58" Type="http://schemas.openxmlformats.org/officeDocument/2006/relationships/slideLayout" Target="../slideLayouts/slideLayout216.xml"/><Relationship Id="rId74" Type="http://schemas.openxmlformats.org/officeDocument/2006/relationships/slideLayout" Target="../slideLayouts/slideLayout232.xml"/><Relationship Id="rId79" Type="http://schemas.openxmlformats.org/officeDocument/2006/relationships/slideLayout" Target="../slideLayouts/slideLayout237.xml"/><Relationship Id="rId5" Type="http://schemas.openxmlformats.org/officeDocument/2006/relationships/slideLayout" Target="../slideLayouts/slideLayout163.xml"/><Relationship Id="rId19" Type="http://schemas.openxmlformats.org/officeDocument/2006/relationships/slideLayout" Target="../slideLayouts/slideLayout177.xml"/><Relationship Id="rId14" Type="http://schemas.openxmlformats.org/officeDocument/2006/relationships/slideLayout" Target="../slideLayouts/slideLayout172.xml"/><Relationship Id="rId22" Type="http://schemas.openxmlformats.org/officeDocument/2006/relationships/slideLayout" Target="../slideLayouts/slideLayout180.xml"/><Relationship Id="rId27" Type="http://schemas.openxmlformats.org/officeDocument/2006/relationships/slideLayout" Target="../slideLayouts/slideLayout185.xml"/><Relationship Id="rId30" Type="http://schemas.openxmlformats.org/officeDocument/2006/relationships/slideLayout" Target="../slideLayouts/slideLayout188.xml"/><Relationship Id="rId35" Type="http://schemas.openxmlformats.org/officeDocument/2006/relationships/slideLayout" Target="../slideLayouts/slideLayout193.xml"/><Relationship Id="rId43" Type="http://schemas.openxmlformats.org/officeDocument/2006/relationships/slideLayout" Target="../slideLayouts/slideLayout201.xml"/><Relationship Id="rId48" Type="http://schemas.openxmlformats.org/officeDocument/2006/relationships/slideLayout" Target="../slideLayouts/slideLayout206.xml"/><Relationship Id="rId56" Type="http://schemas.openxmlformats.org/officeDocument/2006/relationships/slideLayout" Target="../slideLayouts/slideLayout214.xml"/><Relationship Id="rId64" Type="http://schemas.openxmlformats.org/officeDocument/2006/relationships/slideLayout" Target="../slideLayouts/slideLayout222.xml"/><Relationship Id="rId69" Type="http://schemas.openxmlformats.org/officeDocument/2006/relationships/slideLayout" Target="../slideLayouts/slideLayout227.xml"/><Relationship Id="rId77" Type="http://schemas.openxmlformats.org/officeDocument/2006/relationships/slideLayout" Target="../slideLayouts/slideLayout235.xml"/><Relationship Id="rId8" Type="http://schemas.openxmlformats.org/officeDocument/2006/relationships/slideLayout" Target="../slideLayouts/slideLayout166.xml"/><Relationship Id="rId51" Type="http://schemas.openxmlformats.org/officeDocument/2006/relationships/slideLayout" Target="../slideLayouts/slideLayout209.xml"/><Relationship Id="rId72" Type="http://schemas.openxmlformats.org/officeDocument/2006/relationships/slideLayout" Target="../slideLayouts/slideLayout230.xml"/><Relationship Id="rId80" Type="http://schemas.openxmlformats.org/officeDocument/2006/relationships/slideLayout" Target="../slideLayouts/slideLayout238.xml"/><Relationship Id="rId85" Type="http://schemas.openxmlformats.org/officeDocument/2006/relationships/slideLayout" Target="../slideLayouts/slideLayout243.xml"/><Relationship Id="rId3" Type="http://schemas.openxmlformats.org/officeDocument/2006/relationships/slideLayout" Target="../slideLayouts/slideLayout161.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slideLayout" Target="../slideLayouts/slideLayout183.xml"/><Relationship Id="rId33" Type="http://schemas.openxmlformats.org/officeDocument/2006/relationships/slideLayout" Target="../slideLayouts/slideLayout191.xml"/><Relationship Id="rId38" Type="http://schemas.openxmlformats.org/officeDocument/2006/relationships/slideLayout" Target="../slideLayouts/slideLayout196.xml"/><Relationship Id="rId46" Type="http://schemas.openxmlformats.org/officeDocument/2006/relationships/slideLayout" Target="../slideLayouts/slideLayout204.xml"/><Relationship Id="rId59" Type="http://schemas.openxmlformats.org/officeDocument/2006/relationships/slideLayout" Target="../slideLayouts/slideLayout217.xml"/><Relationship Id="rId67" Type="http://schemas.openxmlformats.org/officeDocument/2006/relationships/slideLayout" Target="../slideLayouts/slideLayout225.xml"/><Relationship Id="rId20" Type="http://schemas.openxmlformats.org/officeDocument/2006/relationships/slideLayout" Target="../slideLayouts/slideLayout178.xml"/><Relationship Id="rId41" Type="http://schemas.openxmlformats.org/officeDocument/2006/relationships/slideLayout" Target="../slideLayouts/slideLayout199.xml"/><Relationship Id="rId54" Type="http://schemas.openxmlformats.org/officeDocument/2006/relationships/slideLayout" Target="../slideLayouts/slideLayout212.xml"/><Relationship Id="rId62" Type="http://schemas.openxmlformats.org/officeDocument/2006/relationships/slideLayout" Target="../slideLayouts/slideLayout220.xml"/><Relationship Id="rId70" Type="http://schemas.openxmlformats.org/officeDocument/2006/relationships/slideLayout" Target="../slideLayouts/slideLayout228.xml"/><Relationship Id="rId75" Type="http://schemas.openxmlformats.org/officeDocument/2006/relationships/slideLayout" Target="../slideLayouts/slideLayout233.xml"/><Relationship Id="rId83" Type="http://schemas.openxmlformats.org/officeDocument/2006/relationships/slideLayout" Target="../slideLayouts/slideLayout241.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28" Type="http://schemas.openxmlformats.org/officeDocument/2006/relationships/slideLayout" Target="../slideLayouts/slideLayout186.xml"/><Relationship Id="rId36" Type="http://schemas.openxmlformats.org/officeDocument/2006/relationships/slideLayout" Target="../slideLayouts/slideLayout194.xml"/><Relationship Id="rId49" Type="http://schemas.openxmlformats.org/officeDocument/2006/relationships/slideLayout" Target="../slideLayouts/slideLayout207.xml"/><Relationship Id="rId57" Type="http://schemas.openxmlformats.org/officeDocument/2006/relationships/slideLayout" Target="../slideLayouts/slideLayout215.xml"/><Relationship Id="rId10" Type="http://schemas.openxmlformats.org/officeDocument/2006/relationships/slideLayout" Target="../slideLayouts/slideLayout168.xml"/><Relationship Id="rId31" Type="http://schemas.openxmlformats.org/officeDocument/2006/relationships/slideLayout" Target="../slideLayouts/slideLayout189.xml"/><Relationship Id="rId44" Type="http://schemas.openxmlformats.org/officeDocument/2006/relationships/slideLayout" Target="../slideLayouts/slideLayout202.xml"/><Relationship Id="rId52" Type="http://schemas.openxmlformats.org/officeDocument/2006/relationships/slideLayout" Target="../slideLayouts/slideLayout210.xml"/><Relationship Id="rId60" Type="http://schemas.openxmlformats.org/officeDocument/2006/relationships/slideLayout" Target="../slideLayouts/slideLayout218.xml"/><Relationship Id="rId65" Type="http://schemas.openxmlformats.org/officeDocument/2006/relationships/slideLayout" Target="../slideLayouts/slideLayout223.xml"/><Relationship Id="rId73" Type="http://schemas.openxmlformats.org/officeDocument/2006/relationships/slideLayout" Target="../slideLayouts/slideLayout231.xml"/><Relationship Id="rId78" Type="http://schemas.openxmlformats.org/officeDocument/2006/relationships/slideLayout" Target="../slideLayouts/slideLayout236.xml"/><Relationship Id="rId81" Type="http://schemas.openxmlformats.org/officeDocument/2006/relationships/slideLayout" Target="../slideLayouts/slideLayout239.xml"/><Relationship Id="rId86" Type="http://schemas.openxmlformats.org/officeDocument/2006/relationships/theme" Target="../theme/theme7.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39" Type="http://schemas.openxmlformats.org/officeDocument/2006/relationships/slideLayout" Target="../slideLayouts/slideLayout197.xml"/><Relationship Id="rId34" Type="http://schemas.openxmlformats.org/officeDocument/2006/relationships/slideLayout" Target="../slideLayouts/slideLayout192.xml"/><Relationship Id="rId50" Type="http://schemas.openxmlformats.org/officeDocument/2006/relationships/slideLayout" Target="../slideLayouts/slideLayout208.xml"/><Relationship Id="rId55" Type="http://schemas.openxmlformats.org/officeDocument/2006/relationships/slideLayout" Target="../slideLayouts/slideLayout213.xml"/><Relationship Id="rId76" Type="http://schemas.openxmlformats.org/officeDocument/2006/relationships/slideLayout" Target="../slideLayouts/slideLayout234.xml"/><Relationship Id="rId7" Type="http://schemas.openxmlformats.org/officeDocument/2006/relationships/slideLayout" Target="../slideLayouts/slideLayout165.xml"/><Relationship Id="rId71" Type="http://schemas.openxmlformats.org/officeDocument/2006/relationships/slideLayout" Target="../slideLayouts/slideLayout229.xml"/><Relationship Id="rId2" Type="http://schemas.openxmlformats.org/officeDocument/2006/relationships/slideLayout" Target="../slideLayouts/slideLayout160.xml"/><Relationship Id="rId29" Type="http://schemas.openxmlformats.org/officeDocument/2006/relationships/slideLayout" Target="../slideLayouts/slideLayout187.xml"/><Relationship Id="rId24" Type="http://schemas.openxmlformats.org/officeDocument/2006/relationships/slideLayout" Target="../slideLayouts/slideLayout182.xml"/><Relationship Id="rId40" Type="http://schemas.openxmlformats.org/officeDocument/2006/relationships/slideLayout" Target="../slideLayouts/slideLayout198.xml"/><Relationship Id="rId45" Type="http://schemas.openxmlformats.org/officeDocument/2006/relationships/slideLayout" Target="../slideLayouts/slideLayout203.xml"/><Relationship Id="rId66" Type="http://schemas.openxmlformats.org/officeDocument/2006/relationships/slideLayout" Target="../slideLayouts/slideLayout224.xml"/><Relationship Id="rId61" Type="http://schemas.openxmlformats.org/officeDocument/2006/relationships/slideLayout" Target="../slideLayouts/slideLayout219.xml"/><Relationship Id="rId82" Type="http://schemas.openxmlformats.org/officeDocument/2006/relationships/slideLayout" Target="../slideLayouts/slideLayout240.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269.xml"/><Relationship Id="rId21" Type="http://schemas.openxmlformats.org/officeDocument/2006/relationships/slideLayout" Target="../slideLayouts/slideLayout264.xml"/><Relationship Id="rId42" Type="http://schemas.openxmlformats.org/officeDocument/2006/relationships/slideLayout" Target="../slideLayouts/slideLayout285.xml"/><Relationship Id="rId47" Type="http://schemas.openxmlformats.org/officeDocument/2006/relationships/slideLayout" Target="../slideLayouts/slideLayout290.xml"/><Relationship Id="rId63" Type="http://schemas.openxmlformats.org/officeDocument/2006/relationships/slideLayout" Target="../slideLayouts/slideLayout306.xml"/><Relationship Id="rId68" Type="http://schemas.openxmlformats.org/officeDocument/2006/relationships/slideLayout" Target="../slideLayouts/slideLayout311.xml"/><Relationship Id="rId84" Type="http://schemas.openxmlformats.org/officeDocument/2006/relationships/slideLayout" Target="../slideLayouts/slideLayout327.xml"/><Relationship Id="rId89" Type="http://schemas.openxmlformats.org/officeDocument/2006/relationships/slideLayout" Target="../slideLayouts/slideLayout332.xml"/><Relationship Id="rId16" Type="http://schemas.openxmlformats.org/officeDocument/2006/relationships/slideLayout" Target="../slideLayouts/slideLayout259.xml"/><Relationship Id="rId11" Type="http://schemas.openxmlformats.org/officeDocument/2006/relationships/slideLayout" Target="../slideLayouts/slideLayout254.xml"/><Relationship Id="rId32" Type="http://schemas.openxmlformats.org/officeDocument/2006/relationships/slideLayout" Target="../slideLayouts/slideLayout275.xml"/><Relationship Id="rId37" Type="http://schemas.openxmlformats.org/officeDocument/2006/relationships/slideLayout" Target="../slideLayouts/slideLayout280.xml"/><Relationship Id="rId53" Type="http://schemas.openxmlformats.org/officeDocument/2006/relationships/slideLayout" Target="../slideLayouts/slideLayout296.xml"/><Relationship Id="rId58" Type="http://schemas.openxmlformats.org/officeDocument/2006/relationships/slideLayout" Target="../slideLayouts/slideLayout301.xml"/><Relationship Id="rId74" Type="http://schemas.openxmlformats.org/officeDocument/2006/relationships/slideLayout" Target="../slideLayouts/slideLayout317.xml"/><Relationship Id="rId79" Type="http://schemas.openxmlformats.org/officeDocument/2006/relationships/slideLayout" Target="../slideLayouts/slideLayout322.xml"/><Relationship Id="rId5" Type="http://schemas.openxmlformats.org/officeDocument/2006/relationships/slideLayout" Target="../slideLayouts/slideLayout248.xml"/><Relationship Id="rId90" Type="http://schemas.openxmlformats.org/officeDocument/2006/relationships/slideLayout" Target="../slideLayouts/slideLayout333.xml"/><Relationship Id="rId14" Type="http://schemas.openxmlformats.org/officeDocument/2006/relationships/slideLayout" Target="../slideLayouts/slideLayout257.xml"/><Relationship Id="rId22" Type="http://schemas.openxmlformats.org/officeDocument/2006/relationships/slideLayout" Target="../slideLayouts/slideLayout265.xml"/><Relationship Id="rId27" Type="http://schemas.openxmlformats.org/officeDocument/2006/relationships/slideLayout" Target="../slideLayouts/slideLayout270.xml"/><Relationship Id="rId30" Type="http://schemas.openxmlformats.org/officeDocument/2006/relationships/slideLayout" Target="../slideLayouts/slideLayout273.xml"/><Relationship Id="rId35" Type="http://schemas.openxmlformats.org/officeDocument/2006/relationships/slideLayout" Target="../slideLayouts/slideLayout278.xml"/><Relationship Id="rId43" Type="http://schemas.openxmlformats.org/officeDocument/2006/relationships/slideLayout" Target="../slideLayouts/slideLayout286.xml"/><Relationship Id="rId48" Type="http://schemas.openxmlformats.org/officeDocument/2006/relationships/slideLayout" Target="../slideLayouts/slideLayout291.xml"/><Relationship Id="rId56" Type="http://schemas.openxmlformats.org/officeDocument/2006/relationships/slideLayout" Target="../slideLayouts/slideLayout299.xml"/><Relationship Id="rId64" Type="http://schemas.openxmlformats.org/officeDocument/2006/relationships/slideLayout" Target="../slideLayouts/slideLayout307.xml"/><Relationship Id="rId69" Type="http://schemas.openxmlformats.org/officeDocument/2006/relationships/slideLayout" Target="../slideLayouts/slideLayout312.xml"/><Relationship Id="rId77" Type="http://schemas.openxmlformats.org/officeDocument/2006/relationships/slideLayout" Target="../slideLayouts/slideLayout320.xml"/><Relationship Id="rId8" Type="http://schemas.openxmlformats.org/officeDocument/2006/relationships/slideLayout" Target="../slideLayouts/slideLayout251.xml"/><Relationship Id="rId51" Type="http://schemas.openxmlformats.org/officeDocument/2006/relationships/slideLayout" Target="../slideLayouts/slideLayout294.xml"/><Relationship Id="rId72" Type="http://schemas.openxmlformats.org/officeDocument/2006/relationships/slideLayout" Target="../slideLayouts/slideLayout315.xml"/><Relationship Id="rId80" Type="http://schemas.openxmlformats.org/officeDocument/2006/relationships/slideLayout" Target="../slideLayouts/slideLayout323.xml"/><Relationship Id="rId85" Type="http://schemas.openxmlformats.org/officeDocument/2006/relationships/slideLayout" Target="../slideLayouts/slideLayout328.xml"/><Relationship Id="rId3" Type="http://schemas.openxmlformats.org/officeDocument/2006/relationships/slideLayout" Target="../slideLayouts/slideLayout246.xml"/><Relationship Id="rId12" Type="http://schemas.openxmlformats.org/officeDocument/2006/relationships/slideLayout" Target="../slideLayouts/slideLayout255.xml"/><Relationship Id="rId17" Type="http://schemas.openxmlformats.org/officeDocument/2006/relationships/slideLayout" Target="../slideLayouts/slideLayout260.xml"/><Relationship Id="rId25" Type="http://schemas.openxmlformats.org/officeDocument/2006/relationships/slideLayout" Target="../slideLayouts/slideLayout268.xml"/><Relationship Id="rId33" Type="http://schemas.openxmlformats.org/officeDocument/2006/relationships/slideLayout" Target="../slideLayouts/slideLayout276.xml"/><Relationship Id="rId38" Type="http://schemas.openxmlformats.org/officeDocument/2006/relationships/slideLayout" Target="../slideLayouts/slideLayout281.xml"/><Relationship Id="rId46" Type="http://schemas.openxmlformats.org/officeDocument/2006/relationships/slideLayout" Target="../slideLayouts/slideLayout289.xml"/><Relationship Id="rId59" Type="http://schemas.openxmlformats.org/officeDocument/2006/relationships/slideLayout" Target="../slideLayouts/slideLayout302.xml"/><Relationship Id="rId67" Type="http://schemas.openxmlformats.org/officeDocument/2006/relationships/slideLayout" Target="../slideLayouts/slideLayout310.xml"/><Relationship Id="rId20" Type="http://schemas.openxmlformats.org/officeDocument/2006/relationships/slideLayout" Target="../slideLayouts/slideLayout263.xml"/><Relationship Id="rId41" Type="http://schemas.openxmlformats.org/officeDocument/2006/relationships/slideLayout" Target="../slideLayouts/slideLayout284.xml"/><Relationship Id="rId54" Type="http://schemas.openxmlformats.org/officeDocument/2006/relationships/slideLayout" Target="../slideLayouts/slideLayout297.xml"/><Relationship Id="rId62" Type="http://schemas.openxmlformats.org/officeDocument/2006/relationships/slideLayout" Target="../slideLayouts/slideLayout305.xml"/><Relationship Id="rId70" Type="http://schemas.openxmlformats.org/officeDocument/2006/relationships/slideLayout" Target="../slideLayouts/slideLayout313.xml"/><Relationship Id="rId75" Type="http://schemas.openxmlformats.org/officeDocument/2006/relationships/slideLayout" Target="../slideLayouts/slideLayout318.xml"/><Relationship Id="rId83" Type="http://schemas.openxmlformats.org/officeDocument/2006/relationships/slideLayout" Target="../slideLayouts/slideLayout326.xml"/><Relationship Id="rId88" Type="http://schemas.openxmlformats.org/officeDocument/2006/relationships/slideLayout" Target="../slideLayouts/slideLayout331.xml"/><Relationship Id="rId91" Type="http://schemas.openxmlformats.org/officeDocument/2006/relationships/slideLayout" Target="../slideLayouts/slideLayout334.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5" Type="http://schemas.openxmlformats.org/officeDocument/2006/relationships/slideLayout" Target="../slideLayouts/slideLayout258.xml"/><Relationship Id="rId23" Type="http://schemas.openxmlformats.org/officeDocument/2006/relationships/slideLayout" Target="../slideLayouts/slideLayout266.xml"/><Relationship Id="rId28" Type="http://schemas.openxmlformats.org/officeDocument/2006/relationships/slideLayout" Target="../slideLayouts/slideLayout271.xml"/><Relationship Id="rId36" Type="http://schemas.openxmlformats.org/officeDocument/2006/relationships/slideLayout" Target="../slideLayouts/slideLayout279.xml"/><Relationship Id="rId49" Type="http://schemas.openxmlformats.org/officeDocument/2006/relationships/slideLayout" Target="../slideLayouts/slideLayout292.xml"/><Relationship Id="rId57" Type="http://schemas.openxmlformats.org/officeDocument/2006/relationships/slideLayout" Target="../slideLayouts/slideLayout300.xml"/><Relationship Id="rId10" Type="http://schemas.openxmlformats.org/officeDocument/2006/relationships/slideLayout" Target="../slideLayouts/slideLayout253.xml"/><Relationship Id="rId31" Type="http://schemas.openxmlformats.org/officeDocument/2006/relationships/slideLayout" Target="../slideLayouts/slideLayout274.xml"/><Relationship Id="rId44" Type="http://schemas.openxmlformats.org/officeDocument/2006/relationships/slideLayout" Target="../slideLayouts/slideLayout287.xml"/><Relationship Id="rId52" Type="http://schemas.openxmlformats.org/officeDocument/2006/relationships/slideLayout" Target="../slideLayouts/slideLayout295.xml"/><Relationship Id="rId60" Type="http://schemas.openxmlformats.org/officeDocument/2006/relationships/slideLayout" Target="../slideLayouts/slideLayout303.xml"/><Relationship Id="rId65" Type="http://schemas.openxmlformats.org/officeDocument/2006/relationships/slideLayout" Target="../slideLayouts/slideLayout308.xml"/><Relationship Id="rId73" Type="http://schemas.openxmlformats.org/officeDocument/2006/relationships/slideLayout" Target="../slideLayouts/slideLayout316.xml"/><Relationship Id="rId78" Type="http://schemas.openxmlformats.org/officeDocument/2006/relationships/slideLayout" Target="../slideLayouts/slideLayout321.xml"/><Relationship Id="rId81" Type="http://schemas.openxmlformats.org/officeDocument/2006/relationships/slideLayout" Target="../slideLayouts/slideLayout324.xml"/><Relationship Id="rId86" Type="http://schemas.openxmlformats.org/officeDocument/2006/relationships/slideLayout" Target="../slideLayouts/slideLayout329.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3" Type="http://schemas.openxmlformats.org/officeDocument/2006/relationships/slideLayout" Target="../slideLayouts/slideLayout256.xml"/><Relationship Id="rId18" Type="http://schemas.openxmlformats.org/officeDocument/2006/relationships/slideLayout" Target="../slideLayouts/slideLayout261.xml"/><Relationship Id="rId39" Type="http://schemas.openxmlformats.org/officeDocument/2006/relationships/slideLayout" Target="../slideLayouts/slideLayout282.xml"/><Relationship Id="rId34" Type="http://schemas.openxmlformats.org/officeDocument/2006/relationships/slideLayout" Target="../slideLayouts/slideLayout277.xml"/><Relationship Id="rId50" Type="http://schemas.openxmlformats.org/officeDocument/2006/relationships/slideLayout" Target="../slideLayouts/slideLayout293.xml"/><Relationship Id="rId55" Type="http://schemas.openxmlformats.org/officeDocument/2006/relationships/slideLayout" Target="../slideLayouts/slideLayout298.xml"/><Relationship Id="rId76" Type="http://schemas.openxmlformats.org/officeDocument/2006/relationships/slideLayout" Target="../slideLayouts/slideLayout319.xml"/><Relationship Id="rId7" Type="http://schemas.openxmlformats.org/officeDocument/2006/relationships/slideLayout" Target="../slideLayouts/slideLayout250.xml"/><Relationship Id="rId71" Type="http://schemas.openxmlformats.org/officeDocument/2006/relationships/slideLayout" Target="../slideLayouts/slideLayout314.xml"/><Relationship Id="rId92" Type="http://schemas.openxmlformats.org/officeDocument/2006/relationships/theme" Target="../theme/theme8.xml"/><Relationship Id="rId2" Type="http://schemas.openxmlformats.org/officeDocument/2006/relationships/slideLayout" Target="../slideLayouts/slideLayout245.xml"/><Relationship Id="rId29" Type="http://schemas.openxmlformats.org/officeDocument/2006/relationships/slideLayout" Target="../slideLayouts/slideLayout272.xml"/><Relationship Id="rId24" Type="http://schemas.openxmlformats.org/officeDocument/2006/relationships/slideLayout" Target="../slideLayouts/slideLayout267.xml"/><Relationship Id="rId40" Type="http://schemas.openxmlformats.org/officeDocument/2006/relationships/slideLayout" Target="../slideLayouts/slideLayout283.xml"/><Relationship Id="rId45" Type="http://schemas.openxmlformats.org/officeDocument/2006/relationships/slideLayout" Target="../slideLayouts/slideLayout288.xml"/><Relationship Id="rId66" Type="http://schemas.openxmlformats.org/officeDocument/2006/relationships/slideLayout" Target="../slideLayouts/slideLayout309.xml"/><Relationship Id="rId87" Type="http://schemas.openxmlformats.org/officeDocument/2006/relationships/slideLayout" Target="../slideLayouts/slideLayout330.xml"/><Relationship Id="rId61" Type="http://schemas.openxmlformats.org/officeDocument/2006/relationships/slideLayout" Target="../slideLayouts/slideLayout304.xml"/><Relationship Id="rId82" Type="http://schemas.openxmlformats.org/officeDocument/2006/relationships/slideLayout" Target="../slideLayouts/slideLayout325.xml"/><Relationship Id="rId19" Type="http://schemas.openxmlformats.org/officeDocument/2006/relationships/slideLayout" Target="../slideLayouts/slideLayout262.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360.xml"/><Relationship Id="rId21" Type="http://schemas.openxmlformats.org/officeDocument/2006/relationships/slideLayout" Target="../slideLayouts/slideLayout355.xml"/><Relationship Id="rId42" Type="http://schemas.openxmlformats.org/officeDocument/2006/relationships/slideLayout" Target="../slideLayouts/slideLayout376.xml"/><Relationship Id="rId47" Type="http://schemas.openxmlformats.org/officeDocument/2006/relationships/slideLayout" Target="../slideLayouts/slideLayout381.xml"/><Relationship Id="rId63" Type="http://schemas.openxmlformats.org/officeDocument/2006/relationships/slideLayout" Target="../slideLayouts/slideLayout397.xml"/><Relationship Id="rId68" Type="http://schemas.openxmlformats.org/officeDocument/2006/relationships/slideLayout" Target="../slideLayouts/slideLayout402.xml"/><Relationship Id="rId84" Type="http://schemas.openxmlformats.org/officeDocument/2006/relationships/slideLayout" Target="../slideLayouts/slideLayout418.xml"/><Relationship Id="rId89" Type="http://schemas.openxmlformats.org/officeDocument/2006/relationships/slideLayout" Target="../slideLayouts/slideLayout423.xml"/><Relationship Id="rId16" Type="http://schemas.openxmlformats.org/officeDocument/2006/relationships/slideLayout" Target="../slideLayouts/slideLayout350.xml"/><Relationship Id="rId11" Type="http://schemas.openxmlformats.org/officeDocument/2006/relationships/slideLayout" Target="../slideLayouts/slideLayout345.xml"/><Relationship Id="rId32" Type="http://schemas.openxmlformats.org/officeDocument/2006/relationships/slideLayout" Target="../slideLayouts/slideLayout366.xml"/><Relationship Id="rId37" Type="http://schemas.openxmlformats.org/officeDocument/2006/relationships/slideLayout" Target="../slideLayouts/slideLayout371.xml"/><Relationship Id="rId53" Type="http://schemas.openxmlformats.org/officeDocument/2006/relationships/slideLayout" Target="../slideLayouts/slideLayout387.xml"/><Relationship Id="rId58" Type="http://schemas.openxmlformats.org/officeDocument/2006/relationships/slideLayout" Target="../slideLayouts/slideLayout392.xml"/><Relationship Id="rId74" Type="http://schemas.openxmlformats.org/officeDocument/2006/relationships/slideLayout" Target="../slideLayouts/slideLayout408.xml"/><Relationship Id="rId79" Type="http://schemas.openxmlformats.org/officeDocument/2006/relationships/slideLayout" Target="../slideLayouts/slideLayout413.xml"/><Relationship Id="rId5" Type="http://schemas.openxmlformats.org/officeDocument/2006/relationships/slideLayout" Target="../slideLayouts/slideLayout339.xml"/><Relationship Id="rId90" Type="http://schemas.openxmlformats.org/officeDocument/2006/relationships/slideLayout" Target="../slideLayouts/slideLayout424.xml"/><Relationship Id="rId14" Type="http://schemas.openxmlformats.org/officeDocument/2006/relationships/slideLayout" Target="../slideLayouts/slideLayout348.xml"/><Relationship Id="rId22" Type="http://schemas.openxmlformats.org/officeDocument/2006/relationships/slideLayout" Target="../slideLayouts/slideLayout356.xml"/><Relationship Id="rId27" Type="http://schemas.openxmlformats.org/officeDocument/2006/relationships/slideLayout" Target="../slideLayouts/slideLayout361.xml"/><Relationship Id="rId30" Type="http://schemas.openxmlformats.org/officeDocument/2006/relationships/slideLayout" Target="../slideLayouts/slideLayout364.xml"/><Relationship Id="rId35" Type="http://schemas.openxmlformats.org/officeDocument/2006/relationships/slideLayout" Target="../slideLayouts/slideLayout369.xml"/><Relationship Id="rId43" Type="http://schemas.openxmlformats.org/officeDocument/2006/relationships/slideLayout" Target="../slideLayouts/slideLayout377.xml"/><Relationship Id="rId48" Type="http://schemas.openxmlformats.org/officeDocument/2006/relationships/slideLayout" Target="../slideLayouts/slideLayout382.xml"/><Relationship Id="rId56" Type="http://schemas.openxmlformats.org/officeDocument/2006/relationships/slideLayout" Target="../slideLayouts/slideLayout390.xml"/><Relationship Id="rId64" Type="http://schemas.openxmlformats.org/officeDocument/2006/relationships/slideLayout" Target="../slideLayouts/slideLayout398.xml"/><Relationship Id="rId69" Type="http://schemas.openxmlformats.org/officeDocument/2006/relationships/slideLayout" Target="../slideLayouts/slideLayout403.xml"/><Relationship Id="rId77" Type="http://schemas.openxmlformats.org/officeDocument/2006/relationships/slideLayout" Target="../slideLayouts/slideLayout411.xml"/><Relationship Id="rId8" Type="http://schemas.openxmlformats.org/officeDocument/2006/relationships/slideLayout" Target="../slideLayouts/slideLayout342.xml"/><Relationship Id="rId51" Type="http://schemas.openxmlformats.org/officeDocument/2006/relationships/slideLayout" Target="../slideLayouts/slideLayout385.xml"/><Relationship Id="rId72" Type="http://schemas.openxmlformats.org/officeDocument/2006/relationships/slideLayout" Target="../slideLayouts/slideLayout406.xml"/><Relationship Id="rId80" Type="http://schemas.openxmlformats.org/officeDocument/2006/relationships/slideLayout" Target="../slideLayouts/slideLayout414.xml"/><Relationship Id="rId85" Type="http://schemas.openxmlformats.org/officeDocument/2006/relationships/slideLayout" Target="../slideLayouts/slideLayout419.xml"/><Relationship Id="rId3" Type="http://schemas.openxmlformats.org/officeDocument/2006/relationships/slideLayout" Target="../slideLayouts/slideLayout337.xml"/><Relationship Id="rId12" Type="http://schemas.openxmlformats.org/officeDocument/2006/relationships/slideLayout" Target="../slideLayouts/slideLayout346.xml"/><Relationship Id="rId17" Type="http://schemas.openxmlformats.org/officeDocument/2006/relationships/slideLayout" Target="../slideLayouts/slideLayout351.xml"/><Relationship Id="rId25" Type="http://schemas.openxmlformats.org/officeDocument/2006/relationships/slideLayout" Target="../slideLayouts/slideLayout359.xml"/><Relationship Id="rId33" Type="http://schemas.openxmlformats.org/officeDocument/2006/relationships/slideLayout" Target="../slideLayouts/slideLayout367.xml"/><Relationship Id="rId38" Type="http://schemas.openxmlformats.org/officeDocument/2006/relationships/slideLayout" Target="../slideLayouts/slideLayout372.xml"/><Relationship Id="rId46" Type="http://schemas.openxmlformats.org/officeDocument/2006/relationships/slideLayout" Target="../slideLayouts/slideLayout380.xml"/><Relationship Id="rId59" Type="http://schemas.openxmlformats.org/officeDocument/2006/relationships/slideLayout" Target="../slideLayouts/slideLayout393.xml"/><Relationship Id="rId67" Type="http://schemas.openxmlformats.org/officeDocument/2006/relationships/slideLayout" Target="../slideLayouts/slideLayout401.xml"/><Relationship Id="rId20" Type="http://schemas.openxmlformats.org/officeDocument/2006/relationships/slideLayout" Target="../slideLayouts/slideLayout354.xml"/><Relationship Id="rId41" Type="http://schemas.openxmlformats.org/officeDocument/2006/relationships/slideLayout" Target="../slideLayouts/slideLayout375.xml"/><Relationship Id="rId54" Type="http://schemas.openxmlformats.org/officeDocument/2006/relationships/slideLayout" Target="../slideLayouts/slideLayout388.xml"/><Relationship Id="rId62" Type="http://schemas.openxmlformats.org/officeDocument/2006/relationships/slideLayout" Target="../slideLayouts/slideLayout396.xml"/><Relationship Id="rId70" Type="http://schemas.openxmlformats.org/officeDocument/2006/relationships/slideLayout" Target="../slideLayouts/slideLayout404.xml"/><Relationship Id="rId75" Type="http://schemas.openxmlformats.org/officeDocument/2006/relationships/slideLayout" Target="../slideLayouts/slideLayout409.xml"/><Relationship Id="rId83" Type="http://schemas.openxmlformats.org/officeDocument/2006/relationships/slideLayout" Target="../slideLayouts/slideLayout417.xml"/><Relationship Id="rId88" Type="http://schemas.openxmlformats.org/officeDocument/2006/relationships/slideLayout" Target="../slideLayouts/slideLayout422.xml"/><Relationship Id="rId91" Type="http://schemas.openxmlformats.org/officeDocument/2006/relationships/slideLayout" Target="../slideLayouts/slideLayout425.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5" Type="http://schemas.openxmlformats.org/officeDocument/2006/relationships/slideLayout" Target="../slideLayouts/slideLayout349.xml"/><Relationship Id="rId23" Type="http://schemas.openxmlformats.org/officeDocument/2006/relationships/slideLayout" Target="../slideLayouts/slideLayout357.xml"/><Relationship Id="rId28" Type="http://schemas.openxmlformats.org/officeDocument/2006/relationships/slideLayout" Target="../slideLayouts/slideLayout362.xml"/><Relationship Id="rId36" Type="http://schemas.openxmlformats.org/officeDocument/2006/relationships/slideLayout" Target="../slideLayouts/slideLayout370.xml"/><Relationship Id="rId49" Type="http://schemas.openxmlformats.org/officeDocument/2006/relationships/slideLayout" Target="../slideLayouts/slideLayout383.xml"/><Relationship Id="rId57" Type="http://schemas.openxmlformats.org/officeDocument/2006/relationships/slideLayout" Target="../slideLayouts/slideLayout391.xml"/><Relationship Id="rId10" Type="http://schemas.openxmlformats.org/officeDocument/2006/relationships/slideLayout" Target="../slideLayouts/slideLayout344.xml"/><Relationship Id="rId31" Type="http://schemas.openxmlformats.org/officeDocument/2006/relationships/slideLayout" Target="../slideLayouts/slideLayout365.xml"/><Relationship Id="rId44" Type="http://schemas.openxmlformats.org/officeDocument/2006/relationships/slideLayout" Target="../slideLayouts/slideLayout378.xml"/><Relationship Id="rId52" Type="http://schemas.openxmlformats.org/officeDocument/2006/relationships/slideLayout" Target="../slideLayouts/slideLayout386.xml"/><Relationship Id="rId60" Type="http://schemas.openxmlformats.org/officeDocument/2006/relationships/slideLayout" Target="../slideLayouts/slideLayout394.xml"/><Relationship Id="rId65" Type="http://schemas.openxmlformats.org/officeDocument/2006/relationships/slideLayout" Target="../slideLayouts/slideLayout399.xml"/><Relationship Id="rId73" Type="http://schemas.openxmlformats.org/officeDocument/2006/relationships/slideLayout" Target="../slideLayouts/slideLayout407.xml"/><Relationship Id="rId78" Type="http://schemas.openxmlformats.org/officeDocument/2006/relationships/slideLayout" Target="../slideLayouts/slideLayout412.xml"/><Relationship Id="rId81" Type="http://schemas.openxmlformats.org/officeDocument/2006/relationships/slideLayout" Target="../slideLayouts/slideLayout415.xml"/><Relationship Id="rId86" Type="http://schemas.openxmlformats.org/officeDocument/2006/relationships/slideLayout" Target="../slideLayouts/slideLayout420.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3" Type="http://schemas.openxmlformats.org/officeDocument/2006/relationships/slideLayout" Target="../slideLayouts/slideLayout347.xml"/><Relationship Id="rId18" Type="http://schemas.openxmlformats.org/officeDocument/2006/relationships/slideLayout" Target="../slideLayouts/slideLayout352.xml"/><Relationship Id="rId39" Type="http://schemas.openxmlformats.org/officeDocument/2006/relationships/slideLayout" Target="../slideLayouts/slideLayout373.xml"/><Relationship Id="rId34" Type="http://schemas.openxmlformats.org/officeDocument/2006/relationships/slideLayout" Target="../slideLayouts/slideLayout368.xml"/><Relationship Id="rId50" Type="http://schemas.openxmlformats.org/officeDocument/2006/relationships/slideLayout" Target="../slideLayouts/slideLayout384.xml"/><Relationship Id="rId55" Type="http://schemas.openxmlformats.org/officeDocument/2006/relationships/slideLayout" Target="../slideLayouts/slideLayout389.xml"/><Relationship Id="rId76" Type="http://schemas.openxmlformats.org/officeDocument/2006/relationships/slideLayout" Target="../slideLayouts/slideLayout410.xml"/><Relationship Id="rId7" Type="http://schemas.openxmlformats.org/officeDocument/2006/relationships/slideLayout" Target="../slideLayouts/slideLayout341.xml"/><Relationship Id="rId71" Type="http://schemas.openxmlformats.org/officeDocument/2006/relationships/slideLayout" Target="../slideLayouts/slideLayout405.xml"/><Relationship Id="rId92" Type="http://schemas.openxmlformats.org/officeDocument/2006/relationships/theme" Target="../theme/theme9.xml"/><Relationship Id="rId2" Type="http://schemas.openxmlformats.org/officeDocument/2006/relationships/slideLayout" Target="../slideLayouts/slideLayout336.xml"/><Relationship Id="rId29" Type="http://schemas.openxmlformats.org/officeDocument/2006/relationships/slideLayout" Target="../slideLayouts/slideLayout363.xml"/><Relationship Id="rId24" Type="http://schemas.openxmlformats.org/officeDocument/2006/relationships/slideLayout" Target="../slideLayouts/slideLayout358.xml"/><Relationship Id="rId40" Type="http://schemas.openxmlformats.org/officeDocument/2006/relationships/slideLayout" Target="../slideLayouts/slideLayout374.xml"/><Relationship Id="rId45" Type="http://schemas.openxmlformats.org/officeDocument/2006/relationships/slideLayout" Target="../slideLayouts/slideLayout379.xml"/><Relationship Id="rId66" Type="http://schemas.openxmlformats.org/officeDocument/2006/relationships/slideLayout" Target="../slideLayouts/slideLayout400.xml"/><Relationship Id="rId87" Type="http://schemas.openxmlformats.org/officeDocument/2006/relationships/slideLayout" Target="../slideLayouts/slideLayout421.xml"/><Relationship Id="rId61" Type="http://schemas.openxmlformats.org/officeDocument/2006/relationships/slideLayout" Target="../slideLayouts/slideLayout395.xml"/><Relationship Id="rId82" Type="http://schemas.openxmlformats.org/officeDocument/2006/relationships/slideLayout" Target="../slideLayouts/slideLayout416.xml"/><Relationship Id="rId19" Type="http://schemas.openxmlformats.org/officeDocument/2006/relationships/slideLayout" Target="../slideLayouts/slideLayout3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23754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26" r:id="rId14"/>
    <p:sldLayoutId id="2147483704" r:id="rId15"/>
    <p:sldLayoutId id="2147483705" r:id="rId16"/>
    <p:sldLayoutId id="2147483722" r:id="rId17"/>
    <p:sldLayoutId id="2147483723" r:id="rId18"/>
    <p:sldLayoutId id="2147483727" r:id="rId19"/>
    <p:sldLayoutId id="2147483724" r:id="rId20"/>
    <p:sldLayoutId id="2147483725" r:id="rId21"/>
    <p:sldLayoutId id="2147483706" r:id="rId22"/>
    <p:sldLayoutId id="2147483707" r:id="rId23"/>
    <p:sldLayoutId id="2147483708"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6108A-F7B1-46E6-AA94-B0756C4588BD}"/>
              </a:ext>
            </a:extLst>
          </p:cNvPr>
          <p:cNvSpPr>
            <a:spLocks noGrp="1"/>
          </p:cNvSpPr>
          <p:nvPr>
            <p:ph type="title"/>
          </p:nvPr>
        </p:nvSpPr>
        <p:spPr>
          <a:xfrm>
            <a:off x="254000" y="257768"/>
            <a:ext cx="11681146" cy="1266233"/>
          </a:xfrm>
          <a:prstGeom prst="rect">
            <a:avLst/>
          </a:prstGeom>
        </p:spPr>
        <p:txBody>
          <a:bodyPr vert="horz" lIns="0" tIns="0" rIns="0" bIns="0" rtlCol="0" anchor="t" anchorCtr="0">
            <a:normAutofit/>
          </a:bodyPr>
          <a:lstStyle/>
          <a:p>
            <a:r>
              <a:rPr lang="en-US"/>
              <a:t>Page Title</a:t>
            </a:r>
          </a:p>
        </p:txBody>
      </p:sp>
      <p:sp>
        <p:nvSpPr>
          <p:cNvPr id="6" name="Text Placeholder 5">
            <a:extLst>
              <a:ext uri="{FF2B5EF4-FFF2-40B4-BE49-F238E27FC236}">
                <a16:creationId xmlns:a16="http://schemas.microsoft.com/office/drawing/2014/main" id="{0E1B353F-B971-4FFA-BC22-BA9FB1245894}"/>
              </a:ext>
            </a:extLst>
          </p:cNvPr>
          <p:cNvSpPr>
            <a:spLocks noGrp="1"/>
          </p:cNvSpPr>
          <p:nvPr>
            <p:ph type="body" idx="1"/>
          </p:nvPr>
        </p:nvSpPr>
        <p:spPr>
          <a:xfrm>
            <a:off x="254000" y="1779508"/>
            <a:ext cx="11681145" cy="4316493"/>
          </a:xfrm>
          <a:prstGeom prst="rect">
            <a:avLst/>
          </a:prstGeom>
        </p:spPr>
        <p:txBody>
          <a:bodyPr vert="horz" lIns="0" tIns="0" rIns="0" bIns="0" rtlCol="0">
            <a:normAutofit/>
          </a:bodyPr>
          <a:lstStyle/>
          <a:p>
            <a:pPr lvl="0"/>
            <a:r>
              <a:rPr lang="en-US"/>
              <a:t>Header</a:t>
            </a:r>
          </a:p>
          <a:p>
            <a:pPr lvl="1"/>
            <a:r>
              <a:rPr lang="en-US"/>
              <a:t>Large Body</a:t>
            </a:r>
          </a:p>
          <a:p>
            <a:pPr lvl="2"/>
            <a:r>
              <a:rPr lang="en-US"/>
              <a:t>Body Copy</a:t>
            </a:r>
          </a:p>
          <a:p>
            <a:pPr lvl="3"/>
            <a:r>
              <a:rPr lang="en-US"/>
              <a:t>Detail</a:t>
            </a:r>
          </a:p>
        </p:txBody>
      </p:sp>
    </p:spTree>
    <p:extLst>
      <p:ext uri="{BB962C8B-B14F-4D97-AF65-F5344CB8AC3E}">
        <p14:creationId xmlns:p14="http://schemas.microsoft.com/office/powerpoint/2010/main" val="1586544318"/>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3" r:id="rId11"/>
    <p:sldLayoutId id="2147484372" r:id="rId12"/>
    <p:sldLayoutId id="2147484373" r:id="rId13"/>
    <p:sldLayoutId id="2147484374" r:id="rId14"/>
    <p:sldLayoutId id="2147484375" r:id="rId15"/>
    <p:sldLayoutId id="2147484376" r:id="rId16"/>
    <p:sldLayoutId id="2147484377" r:id="rId17"/>
    <p:sldLayoutId id="2147484378" r:id="rId18"/>
    <p:sldLayoutId id="2147484379" r:id="rId19"/>
    <p:sldLayoutId id="2147484380" r:id="rId20"/>
    <p:sldLayoutId id="2147484381" r:id="rId21"/>
    <p:sldLayoutId id="2147484382" r:id="rId22"/>
    <p:sldLayoutId id="2147484389" r:id="rId23"/>
    <p:sldLayoutId id="2147484390" r:id="rId24"/>
    <p:sldLayoutId id="2147484391" r:id="rId25"/>
    <p:sldLayoutId id="2147484392" r:id="rId26"/>
    <p:sldLayoutId id="2147484393" r:id="rId27"/>
    <p:sldLayoutId id="2147484394" r:id="rId28"/>
    <p:sldLayoutId id="2147484395" r:id="rId29"/>
    <p:sldLayoutId id="2147484396" r:id="rId30"/>
    <p:sldLayoutId id="2147484397" r:id="rId31"/>
    <p:sldLayoutId id="2147484398" r:id="rId32"/>
    <p:sldLayoutId id="2147484399" r:id="rId33"/>
    <p:sldLayoutId id="2147484400" r:id="rId34"/>
    <p:sldLayoutId id="2147484401" r:id="rId35"/>
    <p:sldLayoutId id="2147484402" r:id="rId36"/>
    <p:sldLayoutId id="2147484403" r:id="rId37"/>
    <p:sldLayoutId id="2147484404" r:id="rId38"/>
    <p:sldLayoutId id="2147484405" r:id="rId39"/>
    <p:sldLayoutId id="2147484406" r:id="rId40"/>
    <p:sldLayoutId id="2147484407" r:id="rId41"/>
    <p:sldLayoutId id="2147484408" r:id="rId42"/>
    <p:sldLayoutId id="2147484409" r:id="rId43"/>
    <p:sldLayoutId id="2147484410" r:id="rId44"/>
    <p:sldLayoutId id="2147484411" r:id="rId45"/>
    <p:sldLayoutId id="2147484412" r:id="rId46"/>
    <p:sldLayoutId id="2147484413" r:id="rId47"/>
    <p:sldLayoutId id="2147484414" r:id="rId48"/>
    <p:sldLayoutId id="2147484415" r:id="rId49"/>
    <p:sldLayoutId id="2147484416" r:id="rId50"/>
    <p:sldLayoutId id="2147484417" r:id="rId51"/>
    <p:sldLayoutId id="2147484418" r:id="rId52"/>
    <p:sldLayoutId id="2147484419" r:id="rId53"/>
    <p:sldLayoutId id="2147484420" r:id="rId54"/>
    <p:sldLayoutId id="2147484421" r:id="rId55"/>
    <p:sldLayoutId id="2147484422" r:id="rId56"/>
    <p:sldLayoutId id="2147484423" r:id="rId57"/>
    <p:sldLayoutId id="2147484424" r:id="rId58"/>
    <p:sldLayoutId id="2147484425" r:id="rId59"/>
    <p:sldLayoutId id="2147484426" r:id="rId60"/>
    <p:sldLayoutId id="2147484427" r:id="rId61"/>
    <p:sldLayoutId id="2147484428" r:id="rId62"/>
    <p:sldLayoutId id="2147484429" r:id="rId63"/>
    <p:sldLayoutId id="2147484430" r:id="rId64"/>
    <p:sldLayoutId id="2147484431" r:id="rId65"/>
    <p:sldLayoutId id="2147484432" r:id="rId66"/>
    <p:sldLayoutId id="2147484433" r:id="rId67"/>
    <p:sldLayoutId id="2147484434" r:id="rId68"/>
    <p:sldLayoutId id="2147484435" r:id="rId69"/>
    <p:sldLayoutId id="2147484436" r:id="rId70"/>
    <p:sldLayoutId id="2147484437" r:id="rId71"/>
    <p:sldLayoutId id="2147484438" r:id="rId72"/>
    <p:sldLayoutId id="2147484439" r:id="rId73"/>
    <p:sldLayoutId id="2147484440" r:id="rId74"/>
    <p:sldLayoutId id="2147484441" r:id="rId75"/>
    <p:sldLayoutId id="2147484442" r:id="rId76"/>
    <p:sldLayoutId id="2147484443" r:id="rId77"/>
    <p:sldLayoutId id="2147484444" r:id="rId78"/>
    <p:sldLayoutId id="2147484445" r:id="rId79"/>
    <p:sldLayoutId id="2147484448" r:id="rId80"/>
    <p:sldLayoutId id="2147484449" r:id="rId81"/>
    <p:sldLayoutId id="2147484450" r:id="rId82"/>
    <p:sldLayoutId id="2147484451" r:id="rId83"/>
    <p:sldLayoutId id="2147484452" r:id="rId84"/>
    <p:sldLayoutId id="2147484453" r:id="rId85"/>
    <p:sldLayoutId id="2147484454" r:id="rId86"/>
    <p:sldLayoutId id="2147484455" r:id="rId87"/>
    <p:sldLayoutId id="2147484456" r:id="rId88"/>
    <p:sldLayoutId id="2147484457" r:id="rId89"/>
    <p:sldLayoutId id="2147484458" r:id="rId90"/>
    <p:sldLayoutId id="2147484459" r:id="rId91"/>
    <p:sldLayoutId id="2147484460" r:id="rId92"/>
    <p:sldLayoutId id="2147484461" r:id="rId93"/>
    <p:sldLayoutId id="2147484462" r:id="rId94"/>
    <p:sldLayoutId id="2147484463" r:id="rId95"/>
    <p:sldLayoutId id="2147484464" r:id="rId96"/>
    <p:sldLayoutId id="2147484465" r:id="rId97"/>
    <p:sldLayoutId id="2147484466" r:id="rId98"/>
    <p:sldLayoutId id="2147484467" r:id="rId99"/>
    <p:sldLayoutId id="2147484468" r:id="rId100"/>
    <p:sldLayoutId id="2147484469" r:id="rId101"/>
    <p:sldLayoutId id="2147484470" r:id="rId102"/>
    <p:sldLayoutId id="2147484471" r:id="rId103"/>
    <p:sldLayoutId id="2147484472" r:id="rId104"/>
    <p:sldLayoutId id="2147484473" r:id="rId105"/>
    <p:sldLayoutId id="2147484474" r:id="rId106"/>
    <p:sldLayoutId id="2147484475" r:id="rId107"/>
  </p:sldLayoutIdLst>
  <p:hf sldNum="0" hdr="0" ftr="0"/>
  <p:txStyles>
    <p:titleStyle>
      <a:lvl1pPr algn="l" defTabSz="761970" rtl="0" eaLnBrk="1" latinLnBrk="0" hangingPunct="1">
        <a:lnSpc>
          <a:spcPct val="88000"/>
        </a:lnSpc>
        <a:spcBef>
          <a:spcPct val="0"/>
        </a:spcBef>
        <a:buNone/>
        <a:defRPr sz="4000" kern="1200">
          <a:solidFill>
            <a:schemeClr val="tx1"/>
          </a:solidFill>
          <a:latin typeface="+mj-lt"/>
          <a:ea typeface="+mj-ea"/>
          <a:cs typeface="+mj-cs"/>
        </a:defRPr>
      </a:lvl1pPr>
    </p:titleStyle>
    <p:bodyStyle>
      <a:lvl1pPr marL="0" indent="0" algn="l" defTabSz="761970" rtl="0" eaLnBrk="1" latinLnBrk="0" hangingPunct="1">
        <a:lnSpc>
          <a:spcPct val="112000"/>
        </a:lnSpc>
        <a:spcBef>
          <a:spcPts val="0"/>
        </a:spcBef>
        <a:spcAft>
          <a:spcPts val="833"/>
        </a:spcAft>
        <a:buFont typeface="Arial" panose="020B0604020202020204" pitchFamily="34" charset="0"/>
        <a:buNone/>
        <a:defRPr lang="en-US" sz="1667" b="1" kern="1200" dirty="0">
          <a:solidFill>
            <a:schemeClr val="tx1"/>
          </a:solidFill>
          <a:latin typeface="+mn-lt"/>
          <a:ea typeface="+mn-ea"/>
          <a:cs typeface="+mn-cs"/>
        </a:defRPr>
      </a:lvl1pPr>
      <a:lvl2pPr marL="0" indent="0" algn="l" defTabSz="761970" rtl="0" eaLnBrk="1" latinLnBrk="0" hangingPunct="1">
        <a:lnSpc>
          <a:spcPct val="112000"/>
        </a:lnSpc>
        <a:spcBef>
          <a:spcPts val="0"/>
        </a:spcBef>
        <a:spcAft>
          <a:spcPts val="833"/>
        </a:spcAft>
        <a:buFont typeface="Arial" panose="020B0604020202020204" pitchFamily="34" charset="0"/>
        <a:buNone/>
        <a:defRPr lang="en-US" sz="1667" b="0" kern="1200" dirty="0">
          <a:solidFill>
            <a:schemeClr val="tx1"/>
          </a:solidFill>
          <a:latin typeface="+mn-lt"/>
          <a:ea typeface="+mn-ea"/>
          <a:cs typeface="+mn-cs"/>
        </a:defRPr>
      </a:lvl2pPr>
      <a:lvl3pPr marL="0" indent="0" algn="l" defTabSz="761970" rtl="0" eaLnBrk="1" latinLnBrk="0" hangingPunct="1">
        <a:lnSpc>
          <a:spcPct val="112000"/>
        </a:lnSpc>
        <a:spcBef>
          <a:spcPts val="0"/>
        </a:spcBef>
        <a:spcAft>
          <a:spcPts val="833"/>
        </a:spcAft>
        <a:buFont typeface="Arial" panose="020B0604020202020204" pitchFamily="34" charset="0"/>
        <a:buNone/>
        <a:defRPr lang="en-US" sz="1167" b="0" kern="1200" dirty="0">
          <a:solidFill>
            <a:schemeClr val="tx1"/>
          </a:solidFill>
          <a:latin typeface="+mn-lt"/>
          <a:ea typeface="+mn-ea"/>
          <a:cs typeface="+mn-cs"/>
        </a:defRPr>
      </a:lvl3pPr>
      <a:lvl4pPr marL="0" indent="0" algn="l" defTabSz="761970" rtl="0" eaLnBrk="1" latinLnBrk="0" hangingPunct="1">
        <a:lnSpc>
          <a:spcPct val="112000"/>
        </a:lnSpc>
        <a:spcBef>
          <a:spcPts val="0"/>
        </a:spcBef>
        <a:spcAft>
          <a:spcPts val="833"/>
        </a:spcAft>
        <a:buFont typeface="Arial" panose="020B0604020202020204" pitchFamily="34" charset="0"/>
        <a:buNone/>
        <a:defRPr lang="en-US" sz="833" kern="1200" dirty="0">
          <a:solidFill>
            <a:schemeClr val="bg1">
              <a:lumMod val="65000"/>
            </a:schemeClr>
          </a:solidFill>
          <a:latin typeface="+mn-lt"/>
          <a:ea typeface="+mn-ea"/>
          <a:cs typeface="+mn-cs"/>
        </a:defRPr>
      </a:lvl4pPr>
      <a:lvl5pPr marL="0" indent="0" algn="l" defTabSz="761970" rtl="0" eaLnBrk="1" latinLnBrk="0" hangingPunct="1">
        <a:lnSpc>
          <a:spcPct val="112000"/>
        </a:lnSpc>
        <a:spcBef>
          <a:spcPts val="0"/>
        </a:spcBef>
        <a:spcAft>
          <a:spcPts val="500"/>
        </a:spcAft>
        <a:buFont typeface="Arial" panose="020B0604020202020204" pitchFamily="34" charset="0"/>
        <a:buNone/>
        <a:defRPr lang="en-US" sz="833" kern="1200" dirty="0">
          <a:solidFill>
            <a:schemeClr val="bg1">
              <a:lumMod val="65000"/>
            </a:schemeClr>
          </a:solidFill>
          <a:latin typeface="+mn-lt"/>
          <a:ea typeface="+mn-ea"/>
          <a:cs typeface="+mn-cs"/>
        </a:defRPr>
      </a:lvl5pPr>
      <a:lvl6pPr marL="0" indent="0" algn="l" defTabSz="761970" rtl="0" eaLnBrk="1" latinLnBrk="0" hangingPunct="1">
        <a:lnSpc>
          <a:spcPct val="112000"/>
        </a:lnSpc>
        <a:spcBef>
          <a:spcPts val="0"/>
        </a:spcBef>
        <a:spcAft>
          <a:spcPts val="500"/>
        </a:spcAft>
        <a:buFont typeface="Arial" panose="020B0604020202020204" pitchFamily="34" charset="0"/>
        <a:buNone/>
        <a:defRPr sz="75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4608">
          <p15:clr>
            <a:srgbClr val="F26B43"/>
          </p15:clr>
        </p15:guide>
        <p15:guide id="3" orient="horz" pos="192">
          <p15:clr>
            <a:srgbClr val="F26B43"/>
          </p15:clr>
        </p15:guide>
        <p15:guide id="4" pos="9024">
          <p15:clr>
            <a:srgbClr val="F26B43"/>
          </p15:clr>
        </p15:guide>
        <p15:guide id="5" orient="horz" pos="1344">
          <p15:clr>
            <a:srgbClr val="F26B43"/>
          </p15:clr>
        </p15:guide>
        <p15:guide id="6" pos="4512">
          <p15:clr>
            <a:srgbClr val="F26B43"/>
          </p15:clr>
        </p15:guide>
        <p15:guide id="7" pos="4704">
          <p15:clr>
            <a:srgbClr val="F26B43"/>
          </p15:clr>
        </p15:guide>
        <p15:guide id="8" orient="horz" pos="1152">
          <p15:clr>
            <a:srgbClr val="F26B43"/>
          </p15:clr>
        </p15:guide>
        <p15:guide id="9" pos="3192">
          <p15:clr>
            <a:srgbClr val="F26B43"/>
          </p15:clr>
        </p15:guide>
        <p15:guide id="10" pos="3000">
          <p15:clr>
            <a:srgbClr val="F26B43"/>
          </p15:clr>
        </p15:guide>
        <p15:guide id="11" orient="horz" pos="3648">
          <p15:clr>
            <a:srgbClr val="F26B43"/>
          </p15:clr>
        </p15:guide>
        <p15:guide id="12" orient="horz" pos="2304">
          <p15:clr>
            <a:srgbClr val="F26B43"/>
          </p15:clr>
        </p15:guide>
        <p15:guide id="13" orient="horz" pos="3456">
          <p15:clr>
            <a:srgbClr val="F26B43"/>
          </p15:clr>
        </p15:guide>
        <p15:guide id="14" orient="horz" pos="2496">
          <p15:clr>
            <a:srgbClr val="F26B43"/>
          </p15:clr>
        </p15:guide>
        <p15:guide id="15" orient="horz" pos="4800">
          <p15:clr>
            <a:srgbClr val="F26B43"/>
          </p15:clr>
        </p15:guide>
        <p15:guide id="16" pos="6024">
          <p15:clr>
            <a:srgbClr val="F26B43"/>
          </p15:clr>
        </p15:guide>
        <p15:guide id="17" pos="6192">
          <p15:clr>
            <a:srgbClr val="F26B43"/>
          </p15:clr>
        </p15:guide>
        <p15:guide id="18" pos="1488">
          <p15:clr>
            <a:srgbClr val="F26B43"/>
          </p15:clr>
        </p15:guide>
        <p15:guide id="19" pos="1680">
          <p15:clr>
            <a:srgbClr val="F26B43"/>
          </p15:clr>
        </p15:guide>
        <p15:guide id="20" pos="7512">
          <p15:clr>
            <a:srgbClr val="F26B43"/>
          </p15:clr>
        </p15:guide>
        <p15:guide id="21" pos="7704">
          <p15:clr>
            <a:srgbClr val="F26B43"/>
          </p15:clr>
        </p15:guide>
        <p15:guide id="22" orient="horz" pos="494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5" y="556382"/>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5" y="1817559"/>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userDrawn="1"/>
        </p:nvPicPr>
        <p:blipFill rotWithShape="1">
          <a:blip r:embed="rId45" cstate="print">
            <a:extLst>
              <a:ext uri="{28A0092B-C50C-407E-A947-70E740481C1C}">
                <a14:useLocalDpi xmlns:a14="http://schemas.microsoft.com/office/drawing/2010/main" val="0"/>
              </a:ext>
            </a:extLst>
          </a:blip>
          <a:srcRect b="249"/>
          <a:stretch/>
        </p:blipFill>
        <p:spPr>
          <a:xfrm>
            <a:off x="12293068" y="0"/>
            <a:ext cx="669495" cy="6858000"/>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4169517671"/>
      </p:ext>
    </p:extLst>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 id="2147484493" r:id="rId12"/>
    <p:sldLayoutId id="2147484494" r:id="rId13"/>
    <p:sldLayoutId id="2147484495" r:id="rId14"/>
    <p:sldLayoutId id="2147484496" r:id="rId15"/>
    <p:sldLayoutId id="2147484497" r:id="rId16"/>
    <p:sldLayoutId id="2147484498" r:id="rId17"/>
    <p:sldLayoutId id="2147484499" r:id="rId18"/>
    <p:sldLayoutId id="2147484500" r:id="rId19"/>
    <p:sldLayoutId id="2147484501" r:id="rId20"/>
    <p:sldLayoutId id="2147484502" r:id="rId21"/>
    <p:sldLayoutId id="2147484503" r:id="rId22"/>
    <p:sldLayoutId id="2147484504" r:id="rId23"/>
    <p:sldLayoutId id="2147484505" r:id="rId24"/>
    <p:sldLayoutId id="2147484506" r:id="rId25"/>
    <p:sldLayoutId id="2147484507" r:id="rId26"/>
    <p:sldLayoutId id="2147484508" r:id="rId27"/>
    <p:sldLayoutId id="2147484509" r:id="rId28"/>
    <p:sldLayoutId id="2147484510" r:id="rId29"/>
    <p:sldLayoutId id="2147484511" r:id="rId30"/>
    <p:sldLayoutId id="2147484512" r:id="rId31"/>
    <p:sldLayoutId id="2147484513" r:id="rId32"/>
    <p:sldLayoutId id="2147484514" r:id="rId33"/>
    <p:sldLayoutId id="2147484515" r:id="rId34"/>
    <p:sldLayoutId id="2147484516" r:id="rId35"/>
    <p:sldLayoutId id="2147484517" r:id="rId36"/>
    <p:sldLayoutId id="2147484518" r:id="rId37"/>
    <p:sldLayoutId id="2147484519" r:id="rId38"/>
    <p:sldLayoutId id="2147484520" r:id="rId39"/>
    <p:sldLayoutId id="2147484521" r:id="rId40"/>
    <p:sldLayoutId id="2147484522" r:id="rId41"/>
    <p:sldLayoutId id="2147484523" r:id="rId42"/>
    <p:sldLayoutId id="2147484524" r:id="rId43"/>
  </p:sldLayoutIdLst>
  <p:transition>
    <p:fade/>
  </p:transition>
  <p:hf sldNum="0" hdr="0" dt="0"/>
  <p:txStyles>
    <p:titleStyle>
      <a:lvl1pPr algn="l" defTabSz="914330"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824" indent="0" algn="l" defTabSz="914330"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30"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740"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905"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30" rtl="0" eaLnBrk="1" latinLnBrk="0" hangingPunct="1">
        <a:defRPr sz="1765" kern="1200">
          <a:solidFill>
            <a:schemeClr val="tx1"/>
          </a:solidFill>
          <a:latin typeface="+mn-lt"/>
          <a:ea typeface="+mn-ea"/>
          <a:cs typeface="+mn-cs"/>
        </a:defRPr>
      </a:lvl1pPr>
      <a:lvl2pPr marL="457165" algn="l" defTabSz="914330" rtl="0" eaLnBrk="1" latinLnBrk="0" hangingPunct="1">
        <a:defRPr sz="1765" kern="1200">
          <a:solidFill>
            <a:schemeClr val="tx1"/>
          </a:solidFill>
          <a:latin typeface="+mn-lt"/>
          <a:ea typeface="+mn-ea"/>
          <a:cs typeface="+mn-cs"/>
        </a:defRPr>
      </a:lvl2pPr>
      <a:lvl3pPr marL="914330" algn="l" defTabSz="914330" rtl="0" eaLnBrk="1" latinLnBrk="0" hangingPunct="1">
        <a:defRPr sz="1765" kern="1200">
          <a:solidFill>
            <a:schemeClr val="tx1"/>
          </a:solidFill>
          <a:latin typeface="+mn-lt"/>
          <a:ea typeface="+mn-ea"/>
          <a:cs typeface="+mn-cs"/>
        </a:defRPr>
      </a:lvl3pPr>
      <a:lvl4pPr marL="1371495" algn="l" defTabSz="914330" rtl="0" eaLnBrk="1" latinLnBrk="0" hangingPunct="1">
        <a:defRPr sz="1765" kern="1200">
          <a:solidFill>
            <a:schemeClr val="tx1"/>
          </a:solidFill>
          <a:latin typeface="+mn-lt"/>
          <a:ea typeface="+mn-ea"/>
          <a:cs typeface="+mn-cs"/>
        </a:defRPr>
      </a:lvl4pPr>
      <a:lvl5pPr marL="1828661" algn="l" defTabSz="914330" rtl="0" eaLnBrk="1" latinLnBrk="0" hangingPunct="1">
        <a:defRPr sz="1765" kern="1200">
          <a:solidFill>
            <a:schemeClr val="tx1"/>
          </a:solidFill>
          <a:latin typeface="+mn-lt"/>
          <a:ea typeface="+mn-ea"/>
          <a:cs typeface="+mn-cs"/>
        </a:defRPr>
      </a:lvl5pPr>
      <a:lvl6pPr marL="2285827" algn="l" defTabSz="914330" rtl="0" eaLnBrk="1" latinLnBrk="0" hangingPunct="1">
        <a:defRPr sz="1765" kern="1200">
          <a:solidFill>
            <a:schemeClr val="tx1"/>
          </a:solidFill>
          <a:latin typeface="+mn-lt"/>
          <a:ea typeface="+mn-ea"/>
          <a:cs typeface="+mn-cs"/>
        </a:defRPr>
      </a:lvl6pPr>
      <a:lvl7pPr marL="2742991" algn="l" defTabSz="914330" rtl="0" eaLnBrk="1" latinLnBrk="0" hangingPunct="1">
        <a:defRPr sz="1765" kern="1200">
          <a:solidFill>
            <a:schemeClr val="tx1"/>
          </a:solidFill>
          <a:latin typeface="+mn-lt"/>
          <a:ea typeface="+mn-ea"/>
          <a:cs typeface="+mn-cs"/>
        </a:defRPr>
      </a:lvl7pPr>
      <a:lvl8pPr marL="3200156" algn="l" defTabSz="914330" rtl="0" eaLnBrk="1" latinLnBrk="0" hangingPunct="1">
        <a:defRPr sz="1765" kern="1200">
          <a:solidFill>
            <a:schemeClr val="tx1"/>
          </a:solidFill>
          <a:latin typeface="+mn-lt"/>
          <a:ea typeface="+mn-ea"/>
          <a:cs typeface="+mn-cs"/>
        </a:defRPr>
      </a:lvl8pPr>
      <a:lvl9pPr marL="3657323" algn="l" defTabSz="914330"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9"/>
            <a:ext cx="11653521" cy="1635589"/>
          </a:xfrm>
          <a:prstGeom prst="rect">
            <a:avLst/>
          </a:prstGeom>
        </p:spPr>
        <p:txBody>
          <a:bodyPr vert="horz" wrap="square" lIns="182880" tIns="91440" rIns="91440"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119266509"/>
      </p:ext>
    </p:extLst>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 id="2147484537" r:id="rId12"/>
    <p:sldLayoutId id="2147484538" r:id="rId13"/>
    <p:sldLayoutId id="2147484539" r:id="rId14"/>
    <p:sldLayoutId id="2147484540" r:id="rId15"/>
    <p:sldLayoutId id="2147484541" r:id="rId16"/>
    <p:sldLayoutId id="2147484542" r:id="rId17"/>
    <p:sldLayoutId id="2147484543" r:id="rId18"/>
    <p:sldLayoutId id="2147484544" r:id="rId19"/>
    <p:sldLayoutId id="2147484545" r:id="rId20"/>
    <p:sldLayoutId id="2147484546" r:id="rId21"/>
    <p:sldLayoutId id="2147484547" r:id="rId22"/>
    <p:sldLayoutId id="2147484548" r:id="rId23"/>
    <p:sldLayoutId id="2147484550" r:id="rId24"/>
    <p:sldLayoutId id="2147484551" r:id="rId25"/>
  </p:sldLayoutIdLst>
  <p:transition>
    <p:fade/>
  </p:transition>
  <p:hf sldNum="0" hdr="0" ftr="0" dt="0"/>
  <p:txStyles>
    <p:titleStyle>
      <a:lvl1pPr algn="l" defTabSz="914330" rtl="0" eaLnBrk="1" latinLnBrk="0" hangingPunct="1">
        <a:lnSpc>
          <a:spcPct val="90000"/>
        </a:lnSpc>
        <a:spcBef>
          <a:spcPct val="0"/>
        </a:spcBef>
        <a:buNone/>
        <a:defRPr lang="en-US" sz="4705" b="0" kern="1200" cap="none" spc="-100" baseline="0" dirty="0" smtClean="0">
          <a:ln w="3175">
            <a:noFill/>
          </a:ln>
          <a:solidFill>
            <a:schemeClr val="tx1"/>
          </a:solidFill>
          <a:effectLst/>
          <a:latin typeface="+mj-lt"/>
          <a:ea typeface="+mn-ea"/>
          <a:cs typeface="Segoe UI" pitchFamily="34" charset="0"/>
        </a:defRPr>
      </a:lvl1pPr>
    </p:titleStyle>
    <p:bodyStyle>
      <a:lvl1pPr marL="0"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b="0" i="0" kern="1200" spc="0" baseline="0">
          <a:solidFill>
            <a:schemeClr val="tx1"/>
          </a:solidFill>
          <a:latin typeface="+mn-lt"/>
          <a:ea typeface="+mn-ea"/>
          <a:cs typeface="+mn-cs"/>
        </a:defRPr>
      </a:lvl1pPr>
      <a:lvl2pPr marL="224088"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1765" b="0" i="0" kern="1200" spc="0" baseline="0">
          <a:solidFill>
            <a:schemeClr val="tx1"/>
          </a:solidFill>
          <a:latin typeface="+mn-lt"/>
          <a:ea typeface="+mn-ea"/>
          <a:cs typeface="+mn-cs"/>
        </a:defRPr>
      </a:lvl2pPr>
      <a:lvl3pPr marL="448175"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1568" b="0" i="0" kern="1200" spc="0" baseline="0">
          <a:solidFill>
            <a:schemeClr val="tx1"/>
          </a:solidFill>
          <a:latin typeface="+mn-lt"/>
          <a:ea typeface="+mn-ea"/>
          <a:cs typeface="+mn-cs"/>
        </a:defRPr>
      </a:lvl3pPr>
      <a:lvl4pPr marL="672263"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1568" b="0" i="0" kern="1200" spc="0" baseline="0">
          <a:solidFill>
            <a:schemeClr val="tx1"/>
          </a:solidFill>
          <a:latin typeface="+mn-lt"/>
          <a:ea typeface="+mn-ea"/>
          <a:cs typeface="+mn-cs"/>
        </a:defRPr>
      </a:lvl4pPr>
      <a:lvl5pPr marL="896350"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1568" b="0" i="0" kern="1200" spc="0" baseline="0">
          <a:solidFill>
            <a:schemeClr val="tx1"/>
          </a:solidFill>
          <a:latin typeface="+mn-lt"/>
          <a:ea typeface="+mn-ea"/>
          <a:cs typeface="+mn-cs"/>
        </a:defRPr>
      </a:lvl5pPr>
      <a:lvl6pPr marL="2514409"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574"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740"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905"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30" rtl="0" eaLnBrk="1" latinLnBrk="0" hangingPunct="1">
        <a:defRPr sz="1765" kern="1200">
          <a:solidFill>
            <a:schemeClr val="tx1"/>
          </a:solidFill>
          <a:latin typeface="+mn-lt"/>
          <a:ea typeface="+mn-ea"/>
          <a:cs typeface="+mn-cs"/>
        </a:defRPr>
      </a:lvl1pPr>
      <a:lvl2pPr marL="457165" algn="l" defTabSz="914330" rtl="0" eaLnBrk="1" latinLnBrk="0" hangingPunct="1">
        <a:defRPr sz="1765" kern="1200">
          <a:solidFill>
            <a:schemeClr val="tx1"/>
          </a:solidFill>
          <a:latin typeface="+mn-lt"/>
          <a:ea typeface="+mn-ea"/>
          <a:cs typeface="+mn-cs"/>
        </a:defRPr>
      </a:lvl2pPr>
      <a:lvl3pPr marL="914330" algn="l" defTabSz="914330" rtl="0" eaLnBrk="1" latinLnBrk="0" hangingPunct="1">
        <a:defRPr sz="1765" kern="1200">
          <a:solidFill>
            <a:schemeClr val="tx1"/>
          </a:solidFill>
          <a:latin typeface="+mn-lt"/>
          <a:ea typeface="+mn-ea"/>
          <a:cs typeface="+mn-cs"/>
        </a:defRPr>
      </a:lvl3pPr>
      <a:lvl4pPr marL="1371495" algn="l" defTabSz="914330" rtl="0" eaLnBrk="1" latinLnBrk="0" hangingPunct="1">
        <a:defRPr sz="1765" kern="1200">
          <a:solidFill>
            <a:schemeClr val="tx1"/>
          </a:solidFill>
          <a:latin typeface="+mn-lt"/>
          <a:ea typeface="+mn-ea"/>
          <a:cs typeface="+mn-cs"/>
        </a:defRPr>
      </a:lvl4pPr>
      <a:lvl5pPr marL="1828661" algn="l" defTabSz="914330" rtl="0" eaLnBrk="1" latinLnBrk="0" hangingPunct="1">
        <a:defRPr sz="1765" kern="1200">
          <a:solidFill>
            <a:schemeClr val="tx1"/>
          </a:solidFill>
          <a:latin typeface="+mn-lt"/>
          <a:ea typeface="+mn-ea"/>
          <a:cs typeface="+mn-cs"/>
        </a:defRPr>
      </a:lvl5pPr>
      <a:lvl6pPr marL="2285827" algn="l" defTabSz="914330" rtl="0" eaLnBrk="1" latinLnBrk="0" hangingPunct="1">
        <a:defRPr sz="1765" kern="1200">
          <a:solidFill>
            <a:schemeClr val="tx1"/>
          </a:solidFill>
          <a:latin typeface="+mn-lt"/>
          <a:ea typeface="+mn-ea"/>
          <a:cs typeface="+mn-cs"/>
        </a:defRPr>
      </a:lvl6pPr>
      <a:lvl7pPr marL="2742991" algn="l" defTabSz="914330" rtl="0" eaLnBrk="1" latinLnBrk="0" hangingPunct="1">
        <a:defRPr sz="1765" kern="1200">
          <a:solidFill>
            <a:schemeClr val="tx1"/>
          </a:solidFill>
          <a:latin typeface="+mn-lt"/>
          <a:ea typeface="+mn-ea"/>
          <a:cs typeface="+mn-cs"/>
        </a:defRPr>
      </a:lvl7pPr>
      <a:lvl8pPr marL="3200156" algn="l" defTabSz="914330" rtl="0" eaLnBrk="1" latinLnBrk="0" hangingPunct="1">
        <a:defRPr sz="1765" kern="1200">
          <a:solidFill>
            <a:schemeClr val="tx1"/>
          </a:solidFill>
          <a:latin typeface="+mn-lt"/>
          <a:ea typeface="+mn-ea"/>
          <a:cs typeface="+mn-cs"/>
        </a:defRPr>
      </a:lvl8pPr>
      <a:lvl9pPr marL="3657323" algn="l" defTabSz="914330"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0F0F0"/>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Tree>
    <p:extLst>
      <p:ext uri="{BB962C8B-B14F-4D97-AF65-F5344CB8AC3E}">
        <p14:creationId xmlns:p14="http://schemas.microsoft.com/office/powerpoint/2010/main" val="253247540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0F0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59927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17" r:id="rId29"/>
    <p:sldLayoutId id="2147483818" r:id="rId30"/>
    <p:sldLayoutId id="2147483819" r:id="rId31"/>
    <p:sldLayoutId id="2147483820" r:id="rId32"/>
    <p:sldLayoutId id="2147483821" r:id="rId33"/>
    <p:sldLayoutId id="2147483822" r:id="rId34"/>
    <p:sldLayoutId id="2147483823" r:id="rId35"/>
    <p:sldLayoutId id="2147483824" r:id="rId3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5/12/2020</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679211530"/>
      </p:ext>
    </p:extLst>
  </p:cSld>
  <p:clrMap bg1="dk1" tx1="lt1" bg2="dk2"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4552" r:id="rId15"/>
  </p:sldLayoutIdLst>
  <p:hf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5400000">
            <a:off x="9187079" y="3012390"/>
            <a:ext cx="6858623" cy="833218"/>
          </a:xfrm>
          <a:prstGeom prst="rect">
            <a:avLst/>
          </a:prstGeom>
        </p:spPr>
      </p:pic>
    </p:spTree>
    <p:extLst>
      <p:ext uri="{BB962C8B-B14F-4D97-AF65-F5344CB8AC3E}">
        <p14:creationId xmlns:p14="http://schemas.microsoft.com/office/powerpoint/2010/main" val="4183237547"/>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 id="2147484025" r:id="rId17"/>
    <p:sldLayoutId id="2147484026" r:id="rId18"/>
    <p:sldLayoutId id="2147484027" r:id="rId19"/>
    <p:sldLayoutId id="2147484028" r:id="rId20"/>
    <p:sldLayoutId id="2147484029" r:id="rId21"/>
    <p:sldLayoutId id="2147484030" r:id="rId22"/>
  </p:sldLayoutIdLst>
  <p:transition>
    <p:fade/>
  </p:transition>
  <p:txStyles>
    <p:titleStyle>
      <a:lvl1pPr algn="l" defTabSz="914362" rtl="0" eaLnBrk="1" latinLnBrk="0" hangingPunct="1">
        <a:lnSpc>
          <a:spcPct val="90000"/>
        </a:lnSpc>
        <a:spcBef>
          <a:spcPct val="0"/>
        </a:spcBef>
        <a:buNone/>
        <a:defRPr lang="en-US" sz="4706"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5"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0"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86"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2" kern="1200" spc="0" baseline="0">
          <a:gradFill>
            <a:gsLst>
              <a:gs pos="1250">
                <a:schemeClr val="tx1"/>
              </a:gs>
              <a:gs pos="100000">
                <a:schemeClr val="tx1"/>
              </a:gs>
            </a:gsLst>
            <a:lin ang="5400000" scaled="0"/>
          </a:gradFill>
          <a:latin typeface="+mn-lt"/>
          <a:ea typeface="+mn-ea"/>
          <a:cs typeface="+mn-cs"/>
        </a:defRPr>
      </a:lvl3pPr>
      <a:lvl4pPr marL="896381"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76"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494" indent="-228591" algn="l" defTabSz="91436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75" indent="-228591" algn="l" defTabSz="91436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56" indent="-228591" algn="l" defTabSz="91436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38" indent="-228591" algn="l" defTabSz="91436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2" rtl="0" eaLnBrk="1" latinLnBrk="0" hangingPunct="1">
        <a:defRPr sz="1765" kern="1200">
          <a:solidFill>
            <a:schemeClr val="tx1"/>
          </a:solidFill>
          <a:latin typeface="+mn-lt"/>
          <a:ea typeface="+mn-ea"/>
          <a:cs typeface="+mn-cs"/>
        </a:defRPr>
      </a:lvl1pPr>
      <a:lvl2pPr marL="457181" algn="l" defTabSz="914362" rtl="0" eaLnBrk="1" latinLnBrk="0" hangingPunct="1">
        <a:defRPr sz="1765" kern="1200">
          <a:solidFill>
            <a:schemeClr val="tx1"/>
          </a:solidFill>
          <a:latin typeface="+mn-lt"/>
          <a:ea typeface="+mn-ea"/>
          <a:cs typeface="+mn-cs"/>
        </a:defRPr>
      </a:lvl2pPr>
      <a:lvl3pPr marL="914362" algn="l" defTabSz="914362" rtl="0" eaLnBrk="1" latinLnBrk="0" hangingPunct="1">
        <a:defRPr sz="1765" kern="1200">
          <a:solidFill>
            <a:schemeClr val="tx1"/>
          </a:solidFill>
          <a:latin typeface="+mn-lt"/>
          <a:ea typeface="+mn-ea"/>
          <a:cs typeface="+mn-cs"/>
        </a:defRPr>
      </a:lvl3pPr>
      <a:lvl4pPr marL="1371543" algn="l" defTabSz="914362" rtl="0" eaLnBrk="1" latinLnBrk="0" hangingPunct="1">
        <a:defRPr sz="1765" kern="1200">
          <a:solidFill>
            <a:schemeClr val="tx1"/>
          </a:solidFill>
          <a:latin typeface="+mn-lt"/>
          <a:ea typeface="+mn-ea"/>
          <a:cs typeface="+mn-cs"/>
        </a:defRPr>
      </a:lvl4pPr>
      <a:lvl5pPr marL="1828723" algn="l" defTabSz="914362" rtl="0" eaLnBrk="1" latinLnBrk="0" hangingPunct="1">
        <a:defRPr sz="1765" kern="1200">
          <a:solidFill>
            <a:schemeClr val="tx1"/>
          </a:solidFill>
          <a:latin typeface="+mn-lt"/>
          <a:ea typeface="+mn-ea"/>
          <a:cs typeface="+mn-cs"/>
        </a:defRPr>
      </a:lvl5pPr>
      <a:lvl6pPr marL="2285904" algn="l" defTabSz="914362" rtl="0" eaLnBrk="1" latinLnBrk="0" hangingPunct="1">
        <a:defRPr sz="1765" kern="1200">
          <a:solidFill>
            <a:schemeClr val="tx1"/>
          </a:solidFill>
          <a:latin typeface="+mn-lt"/>
          <a:ea typeface="+mn-ea"/>
          <a:cs typeface="+mn-cs"/>
        </a:defRPr>
      </a:lvl6pPr>
      <a:lvl7pPr marL="2743084" algn="l" defTabSz="914362" rtl="0" eaLnBrk="1" latinLnBrk="0" hangingPunct="1">
        <a:defRPr sz="1765" kern="1200">
          <a:solidFill>
            <a:schemeClr val="tx1"/>
          </a:solidFill>
          <a:latin typeface="+mn-lt"/>
          <a:ea typeface="+mn-ea"/>
          <a:cs typeface="+mn-cs"/>
        </a:defRPr>
      </a:lvl7pPr>
      <a:lvl8pPr marL="3200265" algn="l" defTabSz="914362" rtl="0" eaLnBrk="1" latinLnBrk="0" hangingPunct="1">
        <a:defRPr sz="1765" kern="1200">
          <a:solidFill>
            <a:schemeClr val="tx1"/>
          </a:solidFill>
          <a:latin typeface="+mn-lt"/>
          <a:ea typeface="+mn-ea"/>
          <a:cs typeface="+mn-cs"/>
        </a:defRPr>
      </a:lvl8pPr>
      <a:lvl9pPr marL="3657447" algn="l" defTabSz="91436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0978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A6E36078-F0D7-41C0-A98A-34F1FF9B4067}"/>
              </a:ext>
            </a:extLst>
          </p:cNvPr>
          <p:cNvGrpSpPr/>
          <p:nvPr userDrawn="1"/>
        </p:nvGrpSpPr>
        <p:grpSpPr>
          <a:xfrm rot="5400000">
            <a:off x="9480483" y="2855496"/>
            <a:ext cx="5903170" cy="192182"/>
            <a:chOff x="-1" y="-415111"/>
            <a:chExt cx="6020687" cy="81820"/>
          </a:xfrm>
        </p:grpSpPr>
        <p:sp>
          <p:nvSpPr>
            <p:cNvPr id="7" name="Rectangle 6">
              <a:extLst>
                <a:ext uri="{FF2B5EF4-FFF2-40B4-BE49-F238E27FC236}">
                  <a16:creationId xmlns:a16="http://schemas.microsoft.com/office/drawing/2014/main" id="{E1525ACE-57A9-4532-B949-9F3145F3109A}"/>
                </a:ext>
              </a:extLst>
            </p:cNvPr>
            <p:cNvSpPr/>
            <p:nvPr/>
          </p:nvSpPr>
          <p:spPr bwMode="auto">
            <a:xfrm>
              <a:off x="-1" y="-415111"/>
              <a:ext cx="1078130" cy="415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137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207</a:t>
              </a:r>
            </a:p>
          </p:txBody>
        </p:sp>
        <p:sp>
          <p:nvSpPr>
            <p:cNvPr id="8" name="Rectangle 7">
              <a:extLst>
                <a:ext uri="{FF2B5EF4-FFF2-40B4-BE49-F238E27FC236}">
                  <a16:creationId xmlns:a16="http://schemas.microsoft.com/office/drawing/2014/main" id="{EB5698BB-7C97-45FE-8000-590E6E8AC8FB}"/>
                </a:ext>
              </a:extLst>
            </p:cNvPr>
            <p:cNvSpPr/>
            <p:nvPr/>
          </p:nvSpPr>
          <p:spPr bwMode="auto">
            <a:xfrm>
              <a:off x="-1" y="-374841"/>
              <a:ext cx="539065" cy="41550"/>
            </a:xfrm>
            <a:prstGeom prst="rect">
              <a:avLst/>
            </a:prstGeom>
            <a:solidFill>
              <a:srgbClr val="0060A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96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167</a:t>
              </a:r>
            </a:p>
          </p:txBody>
        </p:sp>
        <p:sp>
          <p:nvSpPr>
            <p:cNvPr id="9" name="Rectangle 8">
              <a:extLst>
                <a:ext uri="{FF2B5EF4-FFF2-40B4-BE49-F238E27FC236}">
                  <a16:creationId xmlns:a16="http://schemas.microsoft.com/office/drawing/2014/main" id="{6B43D21C-E247-4F12-B6BD-ADC01E7F39E5}"/>
                </a:ext>
              </a:extLst>
            </p:cNvPr>
            <p:cNvSpPr/>
            <p:nvPr/>
          </p:nvSpPr>
          <p:spPr bwMode="auto">
            <a:xfrm>
              <a:off x="539064" y="-374841"/>
              <a:ext cx="539065" cy="41550"/>
            </a:xfrm>
            <a:prstGeom prst="rect">
              <a:avLst/>
            </a:prstGeom>
            <a:solidFill>
              <a:srgbClr val="1928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25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40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116</a:t>
              </a:r>
            </a:p>
          </p:txBody>
        </p:sp>
        <p:sp>
          <p:nvSpPr>
            <p:cNvPr id="10" name="Rectangle 9">
              <a:extLst>
                <a:ext uri="{FF2B5EF4-FFF2-40B4-BE49-F238E27FC236}">
                  <a16:creationId xmlns:a16="http://schemas.microsoft.com/office/drawing/2014/main" id="{ED8A131B-B7AD-40FD-9964-25FB97E50CEF}"/>
                </a:ext>
              </a:extLst>
            </p:cNvPr>
            <p:cNvSpPr/>
            <p:nvPr/>
          </p:nvSpPr>
          <p:spPr bwMode="auto">
            <a:xfrm>
              <a:off x="1121819" y="-415111"/>
              <a:ext cx="1078131" cy="4155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245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51</a:t>
              </a:r>
            </a:p>
          </p:txBody>
        </p:sp>
        <p:sp>
          <p:nvSpPr>
            <p:cNvPr id="11" name="Rectangle 10">
              <a:extLst>
                <a:ext uri="{FF2B5EF4-FFF2-40B4-BE49-F238E27FC236}">
                  <a16:creationId xmlns:a16="http://schemas.microsoft.com/office/drawing/2014/main" id="{AC162A0D-F522-4F74-A444-462F89CCD003}"/>
                </a:ext>
              </a:extLst>
            </p:cNvPr>
            <p:cNvSpPr/>
            <p:nvPr/>
          </p:nvSpPr>
          <p:spPr bwMode="auto">
            <a:xfrm>
              <a:off x="1121819" y="-374841"/>
              <a:ext cx="539065" cy="41550"/>
            </a:xfrm>
            <a:prstGeom prst="rect">
              <a:avLst/>
            </a:prstGeom>
            <a:solidFill>
              <a:srgbClr val="F8991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248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153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29</a:t>
              </a:r>
            </a:p>
          </p:txBody>
        </p:sp>
        <p:sp>
          <p:nvSpPr>
            <p:cNvPr id="12" name="Rectangle 11">
              <a:extLst>
                <a:ext uri="{FF2B5EF4-FFF2-40B4-BE49-F238E27FC236}">
                  <a16:creationId xmlns:a16="http://schemas.microsoft.com/office/drawing/2014/main" id="{239A8846-617E-4112-B7AD-7F10D8E53D6C}"/>
                </a:ext>
              </a:extLst>
            </p:cNvPr>
            <p:cNvSpPr/>
            <p:nvPr/>
          </p:nvSpPr>
          <p:spPr bwMode="auto">
            <a:xfrm>
              <a:off x="1660884" y="-374841"/>
              <a:ext cx="539065" cy="41550"/>
            </a:xfrm>
            <a:prstGeom prst="rect">
              <a:avLst/>
            </a:prstGeom>
            <a:solidFill>
              <a:srgbClr val="EF443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239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68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50</a:t>
              </a:r>
            </a:p>
          </p:txBody>
        </p:sp>
        <p:sp>
          <p:nvSpPr>
            <p:cNvPr id="13" name="Rectangle 12">
              <a:extLst>
                <a:ext uri="{FF2B5EF4-FFF2-40B4-BE49-F238E27FC236}">
                  <a16:creationId xmlns:a16="http://schemas.microsoft.com/office/drawing/2014/main" id="{36A92BE1-3B07-4B0D-881F-18B15A3FCFF4}"/>
                </a:ext>
              </a:extLst>
            </p:cNvPr>
            <p:cNvSpPr/>
            <p:nvPr/>
          </p:nvSpPr>
          <p:spPr bwMode="auto">
            <a:xfrm>
              <a:off x="2199949" y="-374841"/>
              <a:ext cx="539065" cy="41550"/>
            </a:xfrm>
            <a:prstGeom prst="rect">
              <a:avLst/>
            </a:prstGeom>
            <a:solidFill>
              <a:srgbClr val="FBC11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251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193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18</a:t>
              </a:r>
            </a:p>
          </p:txBody>
        </p:sp>
        <p:sp>
          <p:nvSpPr>
            <p:cNvPr id="14" name="Rectangle 13">
              <a:extLst>
                <a:ext uri="{FF2B5EF4-FFF2-40B4-BE49-F238E27FC236}">
                  <a16:creationId xmlns:a16="http://schemas.microsoft.com/office/drawing/2014/main" id="{BF7CAE23-7C7C-4E21-B5E0-C9AE0A015D77}"/>
                </a:ext>
              </a:extLst>
            </p:cNvPr>
            <p:cNvSpPr/>
            <p:nvPr/>
          </p:nvSpPr>
          <p:spPr bwMode="auto">
            <a:xfrm>
              <a:off x="2739015" y="-374841"/>
              <a:ext cx="539065" cy="41550"/>
            </a:xfrm>
            <a:prstGeom prst="rect">
              <a:avLst/>
            </a:prstGeom>
            <a:solidFill>
              <a:srgbClr val="FFD8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216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0</a:t>
              </a:r>
            </a:p>
          </p:txBody>
        </p:sp>
        <p:sp>
          <p:nvSpPr>
            <p:cNvPr id="15" name="Rectangle 14">
              <a:extLst>
                <a:ext uri="{FF2B5EF4-FFF2-40B4-BE49-F238E27FC236}">
                  <a16:creationId xmlns:a16="http://schemas.microsoft.com/office/drawing/2014/main" id="{C4A06A75-69E2-4425-8804-387DED59EA2E}"/>
                </a:ext>
              </a:extLst>
            </p:cNvPr>
            <p:cNvSpPr/>
            <p:nvPr/>
          </p:nvSpPr>
          <p:spPr bwMode="auto">
            <a:xfrm>
              <a:off x="3278080" y="-374841"/>
              <a:ext cx="539065" cy="41550"/>
            </a:xfrm>
            <a:prstGeom prst="rect">
              <a:avLst/>
            </a:prstGeom>
            <a:solidFill>
              <a:srgbClr val="FFF2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242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102</a:t>
              </a:r>
            </a:p>
          </p:txBody>
        </p:sp>
        <p:sp>
          <p:nvSpPr>
            <p:cNvPr id="16" name="Rectangle 15">
              <a:extLst>
                <a:ext uri="{FF2B5EF4-FFF2-40B4-BE49-F238E27FC236}">
                  <a16:creationId xmlns:a16="http://schemas.microsoft.com/office/drawing/2014/main" id="{F02CC011-6D8F-43EC-BFDE-2187F35EE822}"/>
                </a:ext>
              </a:extLst>
            </p:cNvPr>
            <p:cNvSpPr/>
            <p:nvPr/>
          </p:nvSpPr>
          <p:spPr bwMode="auto">
            <a:xfrm>
              <a:off x="3864425" y="-415111"/>
              <a:ext cx="1078131" cy="41550"/>
            </a:xfrm>
            <a:prstGeom prst="rect">
              <a:avLst/>
            </a:prstGeom>
            <a:solidFill>
              <a:srgbClr val="4F504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79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80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79</a:t>
              </a:r>
            </a:p>
          </p:txBody>
        </p:sp>
        <p:sp>
          <p:nvSpPr>
            <p:cNvPr id="17" name="Rectangle 16">
              <a:extLst>
                <a:ext uri="{FF2B5EF4-FFF2-40B4-BE49-F238E27FC236}">
                  <a16:creationId xmlns:a16="http://schemas.microsoft.com/office/drawing/2014/main" id="{DD4ED002-B840-4BE9-8BDC-19D68C9CB88C}"/>
                </a:ext>
              </a:extLst>
            </p:cNvPr>
            <p:cNvSpPr/>
            <p:nvPr/>
          </p:nvSpPr>
          <p:spPr bwMode="auto">
            <a:xfrm>
              <a:off x="3864425" y="-374841"/>
              <a:ext cx="539065" cy="41550"/>
            </a:xfrm>
            <a:prstGeom prst="rect">
              <a:avLst/>
            </a:prstGeom>
            <a:solidFill>
              <a:srgbClr val="7578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117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120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123</a:t>
              </a:r>
            </a:p>
          </p:txBody>
        </p:sp>
        <p:sp>
          <p:nvSpPr>
            <p:cNvPr id="18" name="Rectangle 17">
              <a:extLst>
                <a:ext uri="{FF2B5EF4-FFF2-40B4-BE49-F238E27FC236}">
                  <a16:creationId xmlns:a16="http://schemas.microsoft.com/office/drawing/2014/main" id="{A15776BA-12B5-4501-B416-66A3D642344B}"/>
                </a:ext>
              </a:extLst>
            </p:cNvPr>
            <p:cNvSpPr/>
            <p:nvPr/>
          </p:nvSpPr>
          <p:spPr bwMode="auto">
            <a:xfrm>
              <a:off x="4403490" y="-374841"/>
              <a:ext cx="539065" cy="41550"/>
            </a:xfrm>
            <a:prstGeom prst="rect">
              <a:avLst/>
            </a:prstGeom>
            <a:solidFill>
              <a:srgbClr val="B7B7B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183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183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182</a:t>
              </a:r>
            </a:p>
          </p:txBody>
        </p:sp>
        <p:sp>
          <p:nvSpPr>
            <p:cNvPr id="19" name="Rectangle 18">
              <a:extLst>
                <a:ext uri="{FF2B5EF4-FFF2-40B4-BE49-F238E27FC236}">
                  <a16:creationId xmlns:a16="http://schemas.microsoft.com/office/drawing/2014/main" id="{EFFA4665-56AC-4516-980B-4A684F51BBAF}"/>
                </a:ext>
              </a:extLst>
            </p:cNvPr>
            <p:cNvSpPr/>
            <p:nvPr/>
          </p:nvSpPr>
          <p:spPr bwMode="auto">
            <a:xfrm>
              <a:off x="4942555" y="-374841"/>
              <a:ext cx="539065" cy="41550"/>
            </a:xfrm>
            <a:prstGeom prst="rect">
              <a:avLst/>
            </a:prstGeom>
            <a:solidFill>
              <a:srgbClr val="CDCE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205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206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204</a:t>
              </a:r>
            </a:p>
          </p:txBody>
        </p:sp>
        <p:sp>
          <p:nvSpPr>
            <p:cNvPr id="20" name="Rectangle 19">
              <a:extLst>
                <a:ext uri="{FF2B5EF4-FFF2-40B4-BE49-F238E27FC236}">
                  <a16:creationId xmlns:a16="http://schemas.microsoft.com/office/drawing/2014/main" id="{B93BB0C0-397C-40AD-9E95-4EB8307FD4A4}"/>
                </a:ext>
              </a:extLst>
            </p:cNvPr>
            <p:cNvSpPr/>
            <p:nvPr/>
          </p:nvSpPr>
          <p:spPr bwMode="auto">
            <a:xfrm>
              <a:off x="5481621" y="-374841"/>
              <a:ext cx="539065" cy="415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255</a:t>
              </a:r>
            </a:p>
          </p:txBody>
        </p:sp>
      </p:grpSp>
    </p:spTree>
    <p:extLst>
      <p:ext uri="{BB962C8B-B14F-4D97-AF65-F5344CB8AC3E}">
        <p14:creationId xmlns:p14="http://schemas.microsoft.com/office/powerpoint/2010/main" val="3459976215"/>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 id="2147484052" r:id="rId18"/>
    <p:sldLayoutId id="2147484054" r:id="rId19"/>
  </p:sldLayoutIdLst>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lang="en-US" sz="3137" kern="1200" spc="0" baseline="0" dirty="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Courier New" panose="02070309020205020404" pitchFamily="49" charset="0"/>
        <a:buChar char="o"/>
        <a:tabLst/>
        <a:defRPr lang="en-US" sz="2353" kern="1200" spc="0" baseline="0" dirty="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lang="en-US" sz="1961" kern="1200" spc="0" baseline="0" dirty="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Ø"/>
        <a:tabLst/>
        <a:defRPr lang="en-US" sz="1961" kern="1200" spc="0" baseline="0" dirty="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v"/>
        <a:tabLst/>
        <a:defRPr lang="en-US" sz="1961" kern="1200" spc="0" baseline="0" dirty="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6108A-F7B1-46E6-AA94-B0756C4588BD}"/>
              </a:ext>
            </a:extLst>
          </p:cNvPr>
          <p:cNvSpPr>
            <a:spLocks noGrp="1"/>
          </p:cNvSpPr>
          <p:nvPr>
            <p:ph type="title"/>
          </p:nvPr>
        </p:nvSpPr>
        <p:spPr>
          <a:xfrm>
            <a:off x="254000" y="257768"/>
            <a:ext cx="11681146" cy="1266233"/>
          </a:xfrm>
          <a:prstGeom prst="rect">
            <a:avLst/>
          </a:prstGeom>
        </p:spPr>
        <p:txBody>
          <a:bodyPr vert="horz" lIns="0" tIns="0" rIns="0" bIns="0" rtlCol="0" anchor="t" anchorCtr="0">
            <a:normAutofit/>
          </a:bodyPr>
          <a:lstStyle/>
          <a:p>
            <a:r>
              <a:rPr lang="en-US"/>
              <a:t>Page Title</a:t>
            </a:r>
          </a:p>
        </p:txBody>
      </p:sp>
      <p:sp>
        <p:nvSpPr>
          <p:cNvPr id="6" name="Text Placeholder 5">
            <a:extLst>
              <a:ext uri="{FF2B5EF4-FFF2-40B4-BE49-F238E27FC236}">
                <a16:creationId xmlns:a16="http://schemas.microsoft.com/office/drawing/2014/main" id="{0E1B353F-B971-4FFA-BC22-BA9FB1245894}"/>
              </a:ext>
            </a:extLst>
          </p:cNvPr>
          <p:cNvSpPr>
            <a:spLocks noGrp="1"/>
          </p:cNvSpPr>
          <p:nvPr>
            <p:ph type="body" idx="1"/>
          </p:nvPr>
        </p:nvSpPr>
        <p:spPr>
          <a:xfrm>
            <a:off x="254000" y="1779508"/>
            <a:ext cx="11681145" cy="4316493"/>
          </a:xfrm>
          <a:prstGeom prst="rect">
            <a:avLst/>
          </a:prstGeom>
        </p:spPr>
        <p:txBody>
          <a:bodyPr vert="horz" lIns="0" tIns="0" rIns="0" bIns="0" rtlCol="0">
            <a:normAutofit/>
          </a:bodyPr>
          <a:lstStyle/>
          <a:p>
            <a:pPr lvl="0"/>
            <a:r>
              <a:rPr lang="en-US"/>
              <a:t>Header</a:t>
            </a:r>
          </a:p>
          <a:p>
            <a:pPr lvl="1"/>
            <a:r>
              <a:rPr lang="en-US"/>
              <a:t>Large Body</a:t>
            </a:r>
          </a:p>
          <a:p>
            <a:pPr lvl="2"/>
            <a:r>
              <a:rPr lang="en-US"/>
              <a:t>Body Copy</a:t>
            </a:r>
          </a:p>
          <a:p>
            <a:pPr lvl="3"/>
            <a:r>
              <a:rPr lang="en-US"/>
              <a:t>Detail</a:t>
            </a:r>
          </a:p>
        </p:txBody>
      </p:sp>
      <p:sp>
        <p:nvSpPr>
          <p:cNvPr id="5" name="Text Placeholder 13">
            <a:extLst>
              <a:ext uri="{FF2B5EF4-FFF2-40B4-BE49-F238E27FC236}">
                <a16:creationId xmlns:a16="http://schemas.microsoft.com/office/drawing/2014/main" id="{A8F19FC4-6C65-4B18-923A-50E5415A1EE9}"/>
              </a:ext>
            </a:extLst>
          </p:cNvPr>
          <p:cNvSpPr txBox="1">
            <a:spLocks/>
          </p:cNvSpPr>
          <p:nvPr/>
        </p:nvSpPr>
        <p:spPr>
          <a:xfrm>
            <a:off x="10191751" y="6351458"/>
            <a:ext cx="1746704" cy="189043"/>
          </a:xfrm>
          <a:prstGeom prst="rect">
            <a:avLst/>
          </a:prstGeom>
          <a:effectLst/>
        </p:spPr>
        <p:txBody>
          <a:bodyPr lIns="0" tIns="0" rIns="0" bIns="0" anchor="b" anchorCtr="0"/>
          <a:lstStyle>
            <a:lvl1pPr marL="0" indent="0" algn="l" defTabSz="914400" rtl="0" eaLnBrk="1" latinLnBrk="0" hangingPunct="1">
              <a:lnSpc>
                <a:spcPct val="100000"/>
              </a:lnSpc>
              <a:spcBef>
                <a:spcPts val="0"/>
              </a:spcBef>
              <a:buFontTx/>
              <a:buNone/>
              <a:defRPr sz="1000" b="0" kern="120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76197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583" b="0" i="0" u="none" strike="noStrike" kern="1200" cap="none" spc="0" normalizeH="0" baseline="0" noProof="0" smtClean="0">
                <a:ln>
                  <a:noFill/>
                </a:ln>
                <a:solidFill>
                  <a:schemeClr val="tx1"/>
                </a:solidFill>
                <a:effectLst/>
                <a:uLnTx/>
                <a:uFillTx/>
                <a:latin typeface="Segoe UI"/>
                <a:ea typeface="+mn-ea"/>
                <a:cs typeface="Segoe UI" panose="020B0502040204020203" pitchFamily="34" charset="0"/>
              </a:rPr>
              <a:pPr marL="0" marR="0" lvl="0" indent="0" algn="r" defTabSz="761970" rtl="0" eaLnBrk="1" fontAlgn="auto" latinLnBrk="0" hangingPunct="1">
                <a:lnSpc>
                  <a:spcPct val="100000"/>
                </a:lnSpc>
                <a:spcBef>
                  <a:spcPts val="0"/>
                </a:spcBef>
                <a:spcAft>
                  <a:spcPts val="0"/>
                </a:spcAft>
                <a:buClrTx/>
                <a:buSzTx/>
                <a:buFontTx/>
                <a:buNone/>
                <a:tabLst/>
                <a:defRPr/>
              </a:pPr>
              <a:t>‹#›</a:t>
            </a:fld>
            <a:endParaRPr kumimoji="0" lang="en-US" sz="583" b="0" i="0" u="none" strike="noStrike" kern="1200" cap="none" spc="0" normalizeH="0" baseline="0" noProof="0">
              <a:ln>
                <a:noFill/>
              </a:ln>
              <a:solidFill>
                <a:schemeClr val="tx1"/>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4249008410"/>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4" r:id="rId19"/>
    <p:sldLayoutId id="2147484075" r:id="rId20"/>
    <p:sldLayoutId id="2147484076" r:id="rId21"/>
    <p:sldLayoutId id="2147484077" r:id="rId22"/>
    <p:sldLayoutId id="2147484078" r:id="rId23"/>
    <p:sldLayoutId id="2147484079" r:id="rId24"/>
    <p:sldLayoutId id="2147484080" r:id="rId25"/>
    <p:sldLayoutId id="2147484081" r:id="rId26"/>
    <p:sldLayoutId id="2147484082" r:id="rId27"/>
    <p:sldLayoutId id="2147484083" r:id="rId28"/>
    <p:sldLayoutId id="2147484084" r:id="rId29"/>
    <p:sldLayoutId id="2147484085" r:id="rId30"/>
    <p:sldLayoutId id="2147484086" r:id="rId31"/>
    <p:sldLayoutId id="2147484087" r:id="rId32"/>
    <p:sldLayoutId id="2147484088" r:id="rId33"/>
    <p:sldLayoutId id="2147484089" r:id="rId34"/>
    <p:sldLayoutId id="2147484090" r:id="rId35"/>
    <p:sldLayoutId id="2147484091" r:id="rId36"/>
    <p:sldLayoutId id="2147484092" r:id="rId37"/>
    <p:sldLayoutId id="2147484093" r:id="rId38"/>
    <p:sldLayoutId id="2147484094" r:id="rId39"/>
    <p:sldLayoutId id="2147484095" r:id="rId40"/>
    <p:sldLayoutId id="2147484096" r:id="rId41"/>
    <p:sldLayoutId id="2147484097" r:id="rId42"/>
    <p:sldLayoutId id="2147484098" r:id="rId43"/>
    <p:sldLayoutId id="2147484099" r:id="rId44"/>
    <p:sldLayoutId id="2147484100" r:id="rId45"/>
    <p:sldLayoutId id="2147484101" r:id="rId46"/>
    <p:sldLayoutId id="2147484102" r:id="rId47"/>
    <p:sldLayoutId id="2147484103" r:id="rId48"/>
    <p:sldLayoutId id="2147484104" r:id="rId49"/>
    <p:sldLayoutId id="2147484105" r:id="rId50"/>
    <p:sldLayoutId id="2147484106" r:id="rId51"/>
    <p:sldLayoutId id="2147484107" r:id="rId52"/>
    <p:sldLayoutId id="2147484108" r:id="rId53"/>
    <p:sldLayoutId id="2147484109" r:id="rId54"/>
    <p:sldLayoutId id="2147484110" r:id="rId55"/>
    <p:sldLayoutId id="2147484111" r:id="rId56"/>
    <p:sldLayoutId id="2147484112" r:id="rId57"/>
    <p:sldLayoutId id="2147484113" r:id="rId58"/>
    <p:sldLayoutId id="2147484114" r:id="rId59"/>
    <p:sldLayoutId id="2147484115" r:id="rId60"/>
    <p:sldLayoutId id="2147484116" r:id="rId61"/>
    <p:sldLayoutId id="2147484117" r:id="rId62"/>
    <p:sldLayoutId id="2147484118" r:id="rId63"/>
    <p:sldLayoutId id="2147484119" r:id="rId64"/>
    <p:sldLayoutId id="2147484120" r:id="rId65"/>
    <p:sldLayoutId id="2147484121" r:id="rId66"/>
    <p:sldLayoutId id="2147484122" r:id="rId67"/>
    <p:sldLayoutId id="2147484123" r:id="rId68"/>
    <p:sldLayoutId id="2147484124" r:id="rId69"/>
    <p:sldLayoutId id="2147484125" r:id="rId70"/>
    <p:sldLayoutId id="2147484126" r:id="rId71"/>
    <p:sldLayoutId id="2147484127" r:id="rId72"/>
    <p:sldLayoutId id="2147484128" r:id="rId73"/>
    <p:sldLayoutId id="2147484129" r:id="rId74"/>
    <p:sldLayoutId id="2147484130" r:id="rId75"/>
    <p:sldLayoutId id="2147484131" r:id="rId76"/>
    <p:sldLayoutId id="2147484132" r:id="rId77"/>
    <p:sldLayoutId id="2147484133" r:id="rId78"/>
    <p:sldLayoutId id="2147484134" r:id="rId79"/>
    <p:sldLayoutId id="2147484135" r:id="rId80"/>
    <p:sldLayoutId id="2147484136" r:id="rId81"/>
    <p:sldLayoutId id="2147484137" r:id="rId82"/>
    <p:sldLayoutId id="2147484138" r:id="rId83"/>
    <p:sldLayoutId id="2147484139" r:id="rId84"/>
    <p:sldLayoutId id="2147484140" r:id="rId85"/>
  </p:sldLayoutIdLst>
  <p:hf sldNum="0" hdr="0" ftr="0" dt="0"/>
  <p:txStyles>
    <p:titleStyle>
      <a:lvl1pPr algn="l" defTabSz="761970" rtl="0" eaLnBrk="1" latinLnBrk="0" hangingPunct="1">
        <a:lnSpc>
          <a:spcPct val="88000"/>
        </a:lnSpc>
        <a:spcBef>
          <a:spcPct val="0"/>
        </a:spcBef>
        <a:buNone/>
        <a:defRPr sz="4000" kern="1200">
          <a:solidFill>
            <a:schemeClr val="tx1"/>
          </a:solidFill>
          <a:latin typeface="+mj-lt"/>
          <a:ea typeface="+mj-ea"/>
          <a:cs typeface="+mj-cs"/>
        </a:defRPr>
      </a:lvl1pPr>
    </p:titleStyle>
    <p:bodyStyle>
      <a:lvl1pPr marL="0" indent="0" algn="l" defTabSz="761970" rtl="0" eaLnBrk="1" latinLnBrk="0" hangingPunct="1">
        <a:lnSpc>
          <a:spcPct val="112000"/>
        </a:lnSpc>
        <a:spcBef>
          <a:spcPts val="0"/>
        </a:spcBef>
        <a:spcAft>
          <a:spcPts val="833"/>
        </a:spcAft>
        <a:buFont typeface="Arial" panose="020B0604020202020204" pitchFamily="34" charset="0"/>
        <a:buNone/>
        <a:defRPr lang="en-US" sz="1667" b="1" kern="1200" dirty="0">
          <a:solidFill>
            <a:schemeClr val="tx1"/>
          </a:solidFill>
          <a:latin typeface="+mn-lt"/>
          <a:ea typeface="+mn-ea"/>
          <a:cs typeface="+mn-cs"/>
        </a:defRPr>
      </a:lvl1pPr>
      <a:lvl2pPr marL="0" indent="0" algn="l" defTabSz="761970" rtl="0" eaLnBrk="1" latinLnBrk="0" hangingPunct="1">
        <a:lnSpc>
          <a:spcPct val="112000"/>
        </a:lnSpc>
        <a:spcBef>
          <a:spcPts val="0"/>
        </a:spcBef>
        <a:spcAft>
          <a:spcPts val="833"/>
        </a:spcAft>
        <a:buFont typeface="Arial" panose="020B0604020202020204" pitchFamily="34" charset="0"/>
        <a:buNone/>
        <a:defRPr lang="en-US" sz="1667" b="0" kern="1200" dirty="0">
          <a:solidFill>
            <a:schemeClr val="tx1"/>
          </a:solidFill>
          <a:latin typeface="+mn-lt"/>
          <a:ea typeface="+mn-ea"/>
          <a:cs typeface="+mn-cs"/>
        </a:defRPr>
      </a:lvl2pPr>
      <a:lvl3pPr marL="0" indent="0" algn="l" defTabSz="761970" rtl="0" eaLnBrk="1" latinLnBrk="0" hangingPunct="1">
        <a:lnSpc>
          <a:spcPct val="112000"/>
        </a:lnSpc>
        <a:spcBef>
          <a:spcPts val="0"/>
        </a:spcBef>
        <a:spcAft>
          <a:spcPts val="833"/>
        </a:spcAft>
        <a:buFont typeface="Arial" panose="020B0604020202020204" pitchFamily="34" charset="0"/>
        <a:buNone/>
        <a:defRPr lang="en-US" sz="1167" b="0" kern="1200" dirty="0">
          <a:solidFill>
            <a:schemeClr val="tx1"/>
          </a:solidFill>
          <a:latin typeface="+mn-lt"/>
          <a:ea typeface="+mn-ea"/>
          <a:cs typeface="+mn-cs"/>
        </a:defRPr>
      </a:lvl3pPr>
      <a:lvl4pPr marL="0" indent="0" algn="l" defTabSz="761970" rtl="0" eaLnBrk="1" latinLnBrk="0" hangingPunct="1">
        <a:lnSpc>
          <a:spcPct val="112000"/>
        </a:lnSpc>
        <a:spcBef>
          <a:spcPts val="0"/>
        </a:spcBef>
        <a:spcAft>
          <a:spcPts val="833"/>
        </a:spcAft>
        <a:buFont typeface="Arial" panose="020B0604020202020204" pitchFamily="34" charset="0"/>
        <a:buNone/>
        <a:defRPr lang="en-US" sz="833" kern="1200" dirty="0">
          <a:solidFill>
            <a:schemeClr val="bg1">
              <a:lumMod val="65000"/>
            </a:schemeClr>
          </a:solidFill>
          <a:latin typeface="+mn-lt"/>
          <a:ea typeface="+mn-ea"/>
          <a:cs typeface="+mn-cs"/>
        </a:defRPr>
      </a:lvl4pPr>
      <a:lvl5pPr marL="0" indent="0" algn="l" defTabSz="761970" rtl="0" eaLnBrk="1" latinLnBrk="0" hangingPunct="1">
        <a:lnSpc>
          <a:spcPct val="112000"/>
        </a:lnSpc>
        <a:spcBef>
          <a:spcPts val="0"/>
        </a:spcBef>
        <a:spcAft>
          <a:spcPts val="500"/>
        </a:spcAft>
        <a:buFont typeface="Arial" panose="020B0604020202020204" pitchFamily="34" charset="0"/>
        <a:buNone/>
        <a:defRPr lang="en-US" sz="833" kern="1200" dirty="0">
          <a:solidFill>
            <a:schemeClr val="bg1">
              <a:lumMod val="65000"/>
            </a:schemeClr>
          </a:solidFill>
          <a:latin typeface="+mn-lt"/>
          <a:ea typeface="+mn-ea"/>
          <a:cs typeface="+mn-cs"/>
        </a:defRPr>
      </a:lvl5pPr>
      <a:lvl6pPr marL="0" indent="0" algn="l" defTabSz="761970" rtl="0" eaLnBrk="1" latinLnBrk="0" hangingPunct="1">
        <a:lnSpc>
          <a:spcPct val="112000"/>
        </a:lnSpc>
        <a:spcBef>
          <a:spcPts val="0"/>
        </a:spcBef>
        <a:spcAft>
          <a:spcPts val="500"/>
        </a:spcAft>
        <a:buFont typeface="Arial" panose="020B0604020202020204" pitchFamily="34" charset="0"/>
        <a:buNone/>
        <a:defRPr sz="75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4608">
          <p15:clr>
            <a:srgbClr val="F26B43"/>
          </p15:clr>
        </p15:guide>
        <p15:guide id="3" orient="horz" pos="192">
          <p15:clr>
            <a:srgbClr val="F26B43"/>
          </p15:clr>
        </p15:guide>
        <p15:guide id="4" pos="9024">
          <p15:clr>
            <a:srgbClr val="F26B43"/>
          </p15:clr>
        </p15:guide>
        <p15:guide id="5" orient="horz" pos="1344">
          <p15:clr>
            <a:srgbClr val="F26B43"/>
          </p15:clr>
        </p15:guide>
        <p15:guide id="6" pos="4512">
          <p15:clr>
            <a:srgbClr val="F26B43"/>
          </p15:clr>
        </p15:guide>
        <p15:guide id="7" pos="4704">
          <p15:clr>
            <a:srgbClr val="F26B43"/>
          </p15:clr>
        </p15:guide>
        <p15:guide id="8" orient="horz" pos="1152">
          <p15:clr>
            <a:srgbClr val="F26B43"/>
          </p15:clr>
        </p15:guide>
        <p15:guide id="9" pos="3192">
          <p15:clr>
            <a:srgbClr val="F26B43"/>
          </p15:clr>
        </p15:guide>
        <p15:guide id="10" pos="3000">
          <p15:clr>
            <a:srgbClr val="F26B43"/>
          </p15:clr>
        </p15:guide>
        <p15:guide id="11" orient="horz" pos="3648">
          <p15:clr>
            <a:srgbClr val="F26B43"/>
          </p15:clr>
        </p15:guide>
        <p15:guide id="12" orient="horz" pos="2304">
          <p15:clr>
            <a:srgbClr val="F26B43"/>
          </p15:clr>
        </p15:guide>
        <p15:guide id="13" orient="horz" pos="3456">
          <p15:clr>
            <a:srgbClr val="F26B43"/>
          </p15:clr>
        </p15:guide>
        <p15:guide id="14" orient="horz" pos="2496">
          <p15:clr>
            <a:srgbClr val="F26B43"/>
          </p15:clr>
        </p15:guide>
        <p15:guide id="15" orient="horz" pos="4800">
          <p15:clr>
            <a:srgbClr val="F26B43"/>
          </p15:clr>
        </p15:guide>
        <p15:guide id="16" pos="6024">
          <p15:clr>
            <a:srgbClr val="F26B43"/>
          </p15:clr>
        </p15:guide>
        <p15:guide id="17" pos="6192">
          <p15:clr>
            <a:srgbClr val="F26B43"/>
          </p15:clr>
        </p15:guide>
        <p15:guide id="18" pos="1488">
          <p15:clr>
            <a:srgbClr val="F26B43"/>
          </p15:clr>
        </p15:guide>
        <p15:guide id="19" pos="1680">
          <p15:clr>
            <a:srgbClr val="F26B43"/>
          </p15:clr>
        </p15:guide>
        <p15:guide id="20" pos="7512">
          <p15:clr>
            <a:srgbClr val="F26B43"/>
          </p15:clr>
        </p15:guide>
        <p15:guide id="21" pos="7704">
          <p15:clr>
            <a:srgbClr val="F26B43"/>
          </p15:clr>
        </p15:guide>
        <p15:guide id="22" orient="horz" pos="494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6108A-F7B1-46E6-AA94-B0756C4588BD}"/>
              </a:ext>
            </a:extLst>
          </p:cNvPr>
          <p:cNvSpPr>
            <a:spLocks noGrp="1"/>
          </p:cNvSpPr>
          <p:nvPr>
            <p:ph type="title"/>
          </p:nvPr>
        </p:nvSpPr>
        <p:spPr>
          <a:xfrm>
            <a:off x="254000" y="257768"/>
            <a:ext cx="11681146" cy="1266233"/>
          </a:xfrm>
          <a:prstGeom prst="rect">
            <a:avLst/>
          </a:prstGeom>
        </p:spPr>
        <p:txBody>
          <a:bodyPr vert="horz" lIns="0" tIns="0" rIns="0" bIns="0" rtlCol="0" anchor="t" anchorCtr="0">
            <a:normAutofit/>
          </a:bodyPr>
          <a:lstStyle/>
          <a:p>
            <a:r>
              <a:rPr lang="en-US"/>
              <a:t>Page Title</a:t>
            </a:r>
          </a:p>
        </p:txBody>
      </p:sp>
      <p:sp>
        <p:nvSpPr>
          <p:cNvPr id="6" name="Text Placeholder 5">
            <a:extLst>
              <a:ext uri="{FF2B5EF4-FFF2-40B4-BE49-F238E27FC236}">
                <a16:creationId xmlns:a16="http://schemas.microsoft.com/office/drawing/2014/main" id="{0E1B353F-B971-4FFA-BC22-BA9FB1245894}"/>
              </a:ext>
            </a:extLst>
          </p:cNvPr>
          <p:cNvSpPr>
            <a:spLocks noGrp="1"/>
          </p:cNvSpPr>
          <p:nvPr>
            <p:ph type="body" idx="1"/>
          </p:nvPr>
        </p:nvSpPr>
        <p:spPr>
          <a:xfrm>
            <a:off x="254000" y="1779508"/>
            <a:ext cx="11681145" cy="4316493"/>
          </a:xfrm>
          <a:prstGeom prst="rect">
            <a:avLst/>
          </a:prstGeom>
        </p:spPr>
        <p:txBody>
          <a:bodyPr vert="horz" lIns="0" tIns="0" rIns="0" bIns="0" rtlCol="0">
            <a:normAutofit/>
          </a:bodyPr>
          <a:lstStyle/>
          <a:p>
            <a:pPr lvl="0"/>
            <a:r>
              <a:rPr lang="en-US"/>
              <a:t>Header</a:t>
            </a:r>
          </a:p>
          <a:p>
            <a:pPr lvl="1"/>
            <a:r>
              <a:rPr lang="en-US"/>
              <a:t>Large Body</a:t>
            </a:r>
          </a:p>
          <a:p>
            <a:pPr lvl="2"/>
            <a:r>
              <a:rPr lang="en-US"/>
              <a:t>Body Copy</a:t>
            </a:r>
          </a:p>
          <a:p>
            <a:pPr lvl="3"/>
            <a:r>
              <a:rPr lang="en-US"/>
              <a:t>Detail</a:t>
            </a:r>
          </a:p>
        </p:txBody>
      </p:sp>
    </p:spTree>
    <p:extLst>
      <p:ext uri="{BB962C8B-B14F-4D97-AF65-F5344CB8AC3E}">
        <p14:creationId xmlns:p14="http://schemas.microsoft.com/office/powerpoint/2010/main" val="3594180975"/>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4" r:id="rId13"/>
    <p:sldLayoutId id="2147484155" r:id="rId14"/>
    <p:sldLayoutId id="2147484156" r:id="rId15"/>
    <p:sldLayoutId id="2147484157" r:id="rId16"/>
    <p:sldLayoutId id="2147484158" r:id="rId17"/>
    <p:sldLayoutId id="2147484159" r:id="rId18"/>
    <p:sldLayoutId id="2147484160" r:id="rId19"/>
    <p:sldLayoutId id="2147484161" r:id="rId20"/>
    <p:sldLayoutId id="2147484162" r:id="rId21"/>
    <p:sldLayoutId id="2147484163" r:id="rId22"/>
    <p:sldLayoutId id="2147484164" r:id="rId23"/>
    <p:sldLayoutId id="2147484165" r:id="rId24"/>
    <p:sldLayoutId id="2147484166" r:id="rId25"/>
    <p:sldLayoutId id="2147484167" r:id="rId26"/>
    <p:sldLayoutId id="2147484168" r:id="rId27"/>
    <p:sldLayoutId id="2147484169" r:id="rId28"/>
    <p:sldLayoutId id="2147484170" r:id="rId29"/>
    <p:sldLayoutId id="2147484171" r:id="rId30"/>
    <p:sldLayoutId id="2147484172" r:id="rId31"/>
    <p:sldLayoutId id="2147484173" r:id="rId32"/>
    <p:sldLayoutId id="2147484174" r:id="rId33"/>
    <p:sldLayoutId id="2147484175" r:id="rId34"/>
    <p:sldLayoutId id="2147484176" r:id="rId35"/>
    <p:sldLayoutId id="2147484177" r:id="rId36"/>
    <p:sldLayoutId id="2147484178" r:id="rId37"/>
    <p:sldLayoutId id="2147484179" r:id="rId38"/>
    <p:sldLayoutId id="2147484180" r:id="rId39"/>
    <p:sldLayoutId id="2147484181" r:id="rId40"/>
    <p:sldLayoutId id="2147484182" r:id="rId41"/>
    <p:sldLayoutId id="2147484183" r:id="rId42"/>
    <p:sldLayoutId id="2147484184" r:id="rId43"/>
    <p:sldLayoutId id="2147484185" r:id="rId44"/>
    <p:sldLayoutId id="2147484186" r:id="rId45"/>
    <p:sldLayoutId id="2147484187" r:id="rId46"/>
    <p:sldLayoutId id="2147484188" r:id="rId47"/>
    <p:sldLayoutId id="2147484189" r:id="rId48"/>
    <p:sldLayoutId id="2147484190" r:id="rId49"/>
    <p:sldLayoutId id="2147484191" r:id="rId50"/>
    <p:sldLayoutId id="2147484192" r:id="rId51"/>
    <p:sldLayoutId id="2147484193" r:id="rId52"/>
    <p:sldLayoutId id="2147484194" r:id="rId53"/>
    <p:sldLayoutId id="2147484195" r:id="rId54"/>
    <p:sldLayoutId id="2147484196" r:id="rId55"/>
    <p:sldLayoutId id="2147484197" r:id="rId56"/>
    <p:sldLayoutId id="2147484198" r:id="rId57"/>
    <p:sldLayoutId id="2147484199" r:id="rId58"/>
    <p:sldLayoutId id="2147484200" r:id="rId59"/>
    <p:sldLayoutId id="2147484201" r:id="rId60"/>
    <p:sldLayoutId id="2147484202" r:id="rId61"/>
    <p:sldLayoutId id="2147484203" r:id="rId62"/>
    <p:sldLayoutId id="2147484204" r:id="rId63"/>
    <p:sldLayoutId id="2147484205" r:id="rId64"/>
    <p:sldLayoutId id="2147484206" r:id="rId65"/>
    <p:sldLayoutId id="2147484207" r:id="rId66"/>
    <p:sldLayoutId id="2147484208" r:id="rId67"/>
    <p:sldLayoutId id="2147484209" r:id="rId68"/>
    <p:sldLayoutId id="2147484210" r:id="rId69"/>
    <p:sldLayoutId id="2147484211" r:id="rId70"/>
    <p:sldLayoutId id="2147484212" r:id="rId71"/>
    <p:sldLayoutId id="2147484213" r:id="rId72"/>
    <p:sldLayoutId id="2147484214" r:id="rId73"/>
    <p:sldLayoutId id="2147484215" r:id="rId74"/>
    <p:sldLayoutId id="2147484216" r:id="rId75"/>
    <p:sldLayoutId id="2147484217" r:id="rId76"/>
    <p:sldLayoutId id="2147484218" r:id="rId77"/>
    <p:sldLayoutId id="2147484219" r:id="rId78"/>
    <p:sldLayoutId id="2147484220" r:id="rId79"/>
    <p:sldLayoutId id="2147484221" r:id="rId80"/>
    <p:sldLayoutId id="2147484222" r:id="rId81"/>
    <p:sldLayoutId id="2147484223" r:id="rId82"/>
    <p:sldLayoutId id="2147484224" r:id="rId83"/>
    <p:sldLayoutId id="2147484225" r:id="rId84"/>
    <p:sldLayoutId id="2147484226" r:id="rId85"/>
    <p:sldLayoutId id="2147484227" r:id="rId86"/>
    <p:sldLayoutId id="2147484228" r:id="rId87"/>
    <p:sldLayoutId id="2147484229" r:id="rId88"/>
    <p:sldLayoutId id="2147484230" r:id="rId89"/>
    <p:sldLayoutId id="2147484231" r:id="rId90"/>
    <p:sldLayoutId id="2147484232" r:id="rId91"/>
  </p:sldLayoutIdLst>
  <p:hf sldNum="0" hdr="0" ftr="0"/>
  <p:txStyles>
    <p:titleStyle>
      <a:lvl1pPr algn="l" defTabSz="761970" rtl="0" eaLnBrk="1" latinLnBrk="0" hangingPunct="1">
        <a:lnSpc>
          <a:spcPct val="88000"/>
        </a:lnSpc>
        <a:spcBef>
          <a:spcPct val="0"/>
        </a:spcBef>
        <a:buNone/>
        <a:defRPr sz="4000" kern="1200">
          <a:solidFill>
            <a:schemeClr val="tx1"/>
          </a:solidFill>
          <a:latin typeface="+mj-lt"/>
          <a:ea typeface="+mj-ea"/>
          <a:cs typeface="+mj-cs"/>
        </a:defRPr>
      </a:lvl1pPr>
    </p:titleStyle>
    <p:bodyStyle>
      <a:lvl1pPr marL="0" indent="0" algn="l" defTabSz="761970" rtl="0" eaLnBrk="1" latinLnBrk="0" hangingPunct="1">
        <a:lnSpc>
          <a:spcPct val="112000"/>
        </a:lnSpc>
        <a:spcBef>
          <a:spcPts val="0"/>
        </a:spcBef>
        <a:spcAft>
          <a:spcPts val="833"/>
        </a:spcAft>
        <a:buFont typeface="Arial" panose="020B0604020202020204" pitchFamily="34" charset="0"/>
        <a:buNone/>
        <a:defRPr lang="en-US" sz="1667" b="1" kern="1200" dirty="0">
          <a:solidFill>
            <a:schemeClr val="tx1"/>
          </a:solidFill>
          <a:latin typeface="+mn-lt"/>
          <a:ea typeface="+mn-ea"/>
          <a:cs typeface="+mn-cs"/>
        </a:defRPr>
      </a:lvl1pPr>
      <a:lvl2pPr marL="0" indent="0" algn="l" defTabSz="761970" rtl="0" eaLnBrk="1" latinLnBrk="0" hangingPunct="1">
        <a:lnSpc>
          <a:spcPct val="112000"/>
        </a:lnSpc>
        <a:spcBef>
          <a:spcPts val="0"/>
        </a:spcBef>
        <a:spcAft>
          <a:spcPts val="833"/>
        </a:spcAft>
        <a:buFont typeface="Arial" panose="020B0604020202020204" pitchFamily="34" charset="0"/>
        <a:buNone/>
        <a:defRPr lang="en-US" sz="1667" b="0" kern="1200" dirty="0">
          <a:solidFill>
            <a:schemeClr val="tx1"/>
          </a:solidFill>
          <a:latin typeface="+mn-lt"/>
          <a:ea typeface="+mn-ea"/>
          <a:cs typeface="+mn-cs"/>
        </a:defRPr>
      </a:lvl2pPr>
      <a:lvl3pPr marL="0" indent="0" algn="l" defTabSz="761970" rtl="0" eaLnBrk="1" latinLnBrk="0" hangingPunct="1">
        <a:lnSpc>
          <a:spcPct val="112000"/>
        </a:lnSpc>
        <a:spcBef>
          <a:spcPts val="0"/>
        </a:spcBef>
        <a:spcAft>
          <a:spcPts val="833"/>
        </a:spcAft>
        <a:buFont typeface="Arial" panose="020B0604020202020204" pitchFamily="34" charset="0"/>
        <a:buNone/>
        <a:defRPr lang="en-US" sz="1167" b="0" kern="1200" dirty="0">
          <a:solidFill>
            <a:schemeClr val="tx1"/>
          </a:solidFill>
          <a:latin typeface="+mn-lt"/>
          <a:ea typeface="+mn-ea"/>
          <a:cs typeface="+mn-cs"/>
        </a:defRPr>
      </a:lvl3pPr>
      <a:lvl4pPr marL="0" indent="0" algn="l" defTabSz="761970" rtl="0" eaLnBrk="1" latinLnBrk="0" hangingPunct="1">
        <a:lnSpc>
          <a:spcPct val="112000"/>
        </a:lnSpc>
        <a:spcBef>
          <a:spcPts val="0"/>
        </a:spcBef>
        <a:spcAft>
          <a:spcPts val="833"/>
        </a:spcAft>
        <a:buFont typeface="Arial" panose="020B0604020202020204" pitchFamily="34" charset="0"/>
        <a:buNone/>
        <a:defRPr lang="en-US" sz="833" kern="1200" dirty="0">
          <a:solidFill>
            <a:schemeClr val="bg1">
              <a:lumMod val="65000"/>
            </a:schemeClr>
          </a:solidFill>
          <a:latin typeface="+mn-lt"/>
          <a:ea typeface="+mn-ea"/>
          <a:cs typeface="+mn-cs"/>
        </a:defRPr>
      </a:lvl4pPr>
      <a:lvl5pPr marL="0" indent="0" algn="l" defTabSz="761970" rtl="0" eaLnBrk="1" latinLnBrk="0" hangingPunct="1">
        <a:lnSpc>
          <a:spcPct val="112000"/>
        </a:lnSpc>
        <a:spcBef>
          <a:spcPts val="0"/>
        </a:spcBef>
        <a:spcAft>
          <a:spcPts val="500"/>
        </a:spcAft>
        <a:buFont typeface="Arial" panose="020B0604020202020204" pitchFamily="34" charset="0"/>
        <a:buNone/>
        <a:defRPr lang="en-US" sz="833" kern="1200" dirty="0">
          <a:solidFill>
            <a:schemeClr val="bg1">
              <a:lumMod val="65000"/>
            </a:schemeClr>
          </a:solidFill>
          <a:latin typeface="+mn-lt"/>
          <a:ea typeface="+mn-ea"/>
          <a:cs typeface="+mn-cs"/>
        </a:defRPr>
      </a:lvl5pPr>
      <a:lvl6pPr marL="0" indent="0" algn="l" defTabSz="761970" rtl="0" eaLnBrk="1" latinLnBrk="0" hangingPunct="1">
        <a:lnSpc>
          <a:spcPct val="112000"/>
        </a:lnSpc>
        <a:spcBef>
          <a:spcPts val="0"/>
        </a:spcBef>
        <a:spcAft>
          <a:spcPts val="500"/>
        </a:spcAft>
        <a:buFont typeface="Arial" panose="020B0604020202020204" pitchFamily="34" charset="0"/>
        <a:buNone/>
        <a:defRPr sz="75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4608">
          <p15:clr>
            <a:srgbClr val="F26B43"/>
          </p15:clr>
        </p15:guide>
        <p15:guide id="3" orient="horz" pos="192">
          <p15:clr>
            <a:srgbClr val="F26B43"/>
          </p15:clr>
        </p15:guide>
        <p15:guide id="4" pos="9024">
          <p15:clr>
            <a:srgbClr val="F26B43"/>
          </p15:clr>
        </p15:guide>
        <p15:guide id="5" orient="horz" pos="1344">
          <p15:clr>
            <a:srgbClr val="F26B43"/>
          </p15:clr>
        </p15:guide>
        <p15:guide id="6" pos="4512">
          <p15:clr>
            <a:srgbClr val="F26B43"/>
          </p15:clr>
        </p15:guide>
        <p15:guide id="7" pos="4704">
          <p15:clr>
            <a:srgbClr val="F26B43"/>
          </p15:clr>
        </p15:guide>
        <p15:guide id="8" orient="horz" pos="1152">
          <p15:clr>
            <a:srgbClr val="F26B43"/>
          </p15:clr>
        </p15:guide>
        <p15:guide id="9" pos="3192">
          <p15:clr>
            <a:srgbClr val="F26B43"/>
          </p15:clr>
        </p15:guide>
        <p15:guide id="10" pos="3000">
          <p15:clr>
            <a:srgbClr val="F26B43"/>
          </p15:clr>
        </p15:guide>
        <p15:guide id="11" orient="horz" pos="3648">
          <p15:clr>
            <a:srgbClr val="F26B43"/>
          </p15:clr>
        </p15:guide>
        <p15:guide id="12" orient="horz" pos="2304">
          <p15:clr>
            <a:srgbClr val="F26B43"/>
          </p15:clr>
        </p15:guide>
        <p15:guide id="13" orient="horz" pos="3456">
          <p15:clr>
            <a:srgbClr val="F26B43"/>
          </p15:clr>
        </p15:guide>
        <p15:guide id="14" orient="horz" pos="2496">
          <p15:clr>
            <a:srgbClr val="F26B43"/>
          </p15:clr>
        </p15:guide>
        <p15:guide id="15" orient="horz" pos="4800">
          <p15:clr>
            <a:srgbClr val="F26B43"/>
          </p15:clr>
        </p15:guide>
        <p15:guide id="16" pos="6024">
          <p15:clr>
            <a:srgbClr val="F26B43"/>
          </p15:clr>
        </p15:guide>
        <p15:guide id="17" pos="6192">
          <p15:clr>
            <a:srgbClr val="F26B43"/>
          </p15:clr>
        </p15:guide>
        <p15:guide id="18" pos="1488">
          <p15:clr>
            <a:srgbClr val="F26B43"/>
          </p15:clr>
        </p15:guide>
        <p15:guide id="19" pos="1680">
          <p15:clr>
            <a:srgbClr val="F26B43"/>
          </p15:clr>
        </p15:guide>
        <p15:guide id="20" pos="7512">
          <p15:clr>
            <a:srgbClr val="F26B43"/>
          </p15:clr>
        </p15:guide>
        <p15:guide id="21" pos="7704">
          <p15:clr>
            <a:srgbClr val="F26B43"/>
          </p15:clr>
        </p15:guide>
        <p15:guide id="22" orient="horz" pos="494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6108A-F7B1-46E6-AA94-B0756C4588BD}"/>
              </a:ext>
            </a:extLst>
          </p:cNvPr>
          <p:cNvSpPr>
            <a:spLocks noGrp="1"/>
          </p:cNvSpPr>
          <p:nvPr>
            <p:ph type="title"/>
          </p:nvPr>
        </p:nvSpPr>
        <p:spPr>
          <a:xfrm>
            <a:off x="254000" y="257768"/>
            <a:ext cx="11681146" cy="1266233"/>
          </a:xfrm>
          <a:prstGeom prst="rect">
            <a:avLst/>
          </a:prstGeom>
        </p:spPr>
        <p:txBody>
          <a:bodyPr vert="horz" lIns="0" tIns="0" rIns="0" bIns="0" rtlCol="0" anchor="t" anchorCtr="0">
            <a:normAutofit/>
          </a:bodyPr>
          <a:lstStyle/>
          <a:p>
            <a:r>
              <a:rPr lang="en-US"/>
              <a:t>Page Title</a:t>
            </a:r>
          </a:p>
        </p:txBody>
      </p:sp>
      <p:sp>
        <p:nvSpPr>
          <p:cNvPr id="6" name="Text Placeholder 5">
            <a:extLst>
              <a:ext uri="{FF2B5EF4-FFF2-40B4-BE49-F238E27FC236}">
                <a16:creationId xmlns:a16="http://schemas.microsoft.com/office/drawing/2014/main" id="{0E1B353F-B971-4FFA-BC22-BA9FB1245894}"/>
              </a:ext>
            </a:extLst>
          </p:cNvPr>
          <p:cNvSpPr>
            <a:spLocks noGrp="1"/>
          </p:cNvSpPr>
          <p:nvPr>
            <p:ph type="body" idx="1"/>
          </p:nvPr>
        </p:nvSpPr>
        <p:spPr>
          <a:xfrm>
            <a:off x="254000" y="1779508"/>
            <a:ext cx="11681145" cy="4316493"/>
          </a:xfrm>
          <a:prstGeom prst="rect">
            <a:avLst/>
          </a:prstGeom>
        </p:spPr>
        <p:txBody>
          <a:bodyPr vert="horz" lIns="0" tIns="0" rIns="0" bIns="0" rtlCol="0">
            <a:normAutofit/>
          </a:bodyPr>
          <a:lstStyle/>
          <a:p>
            <a:pPr lvl="0"/>
            <a:r>
              <a:rPr lang="en-US"/>
              <a:t>Header</a:t>
            </a:r>
          </a:p>
          <a:p>
            <a:pPr lvl="1"/>
            <a:r>
              <a:rPr lang="en-US"/>
              <a:t>Large Body</a:t>
            </a:r>
          </a:p>
          <a:p>
            <a:pPr lvl="2"/>
            <a:r>
              <a:rPr lang="en-US"/>
              <a:t>Body Copy</a:t>
            </a:r>
          </a:p>
          <a:p>
            <a:pPr lvl="3"/>
            <a:r>
              <a:rPr lang="en-US"/>
              <a:t>Detail</a:t>
            </a:r>
          </a:p>
        </p:txBody>
      </p:sp>
    </p:spTree>
    <p:extLst>
      <p:ext uri="{BB962C8B-B14F-4D97-AF65-F5344CB8AC3E}">
        <p14:creationId xmlns:p14="http://schemas.microsoft.com/office/powerpoint/2010/main" val="1849553623"/>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 id="2147484249" r:id="rId15"/>
    <p:sldLayoutId id="2147484250" r:id="rId16"/>
    <p:sldLayoutId id="2147484251" r:id="rId17"/>
    <p:sldLayoutId id="2147484252" r:id="rId18"/>
    <p:sldLayoutId id="2147484253" r:id="rId19"/>
    <p:sldLayoutId id="2147484254" r:id="rId20"/>
    <p:sldLayoutId id="2147484255" r:id="rId21"/>
    <p:sldLayoutId id="2147484256" r:id="rId22"/>
    <p:sldLayoutId id="2147484257" r:id="rId23"/>
    <p:sldLayoutId id="2147484258" r:id="rId24"/>
    <p:sldLayoutId id="2147484259" r:id="rId25"/>
    <p:sldLayoutId id="2147484260" r:id="rId26"/>
    <p:sldLayoutId id="2147484261" r:id="rId27"/>
    <p:sldLayoutId id="2147484262" r:id="rId28"/>
    <p:sldLayoutId id="2147484263" r:id="rId29"/>
    <p:sldLayoutId id="2147484264" r:id="rId30"/>
    <p:sldLayoutId id="2147484265" r:id="rId31"/>
    <p:sldLayoutId id="2147484266" r:id="rId32"/>
    <p:sldLayoutId id="2147484267" r:id="rId33"/>
    <p:sldLayoutId id="2147484268" r:id="rId34"/>
    <p:sldLayoutId id="2147484269" r:id="rId35"/>
    <p:sldLayoutId id="2147484270" r:id="rId36"/>
    <p:sldLayoutId id="2147484271" r:id="rId37"/>
    <p:sldLayoutId id="2147484272" r:id="rId38"/>
    <p:sldLayoutId id="2147484273" r:id="rId39"/>
    <p:sldLayoutId id="2147484274" r:id="rId40"/>
    <p:sldLayoutId id="2147484275" r:id="rId41"/>
    <p:sldLayoutId id="2147484276" r:id="rId42"/>
    <p:sldLayoutId id="2147484277" r:id="rId43"/>
    <p:sldLayoutId id="2147484278" r:id="rId44"/>
    <p:sldLayoutId id="2147484279" r:id="rId45"/>
    <p:sldLayoutId id="2147484280" r:id="rId46"/>
    <p:sldLayoutId id="2147484281" r:id="rId47"/>
    <p:sldLayoutId id="2147484282" r:id="rId48"/>
    <p:sldLayoutId id="2147484283" r:id="rId49"/>
    <p:sldLayoutId id="2147484284" r:id="rId50"/>
    <p:sldLayoutId id="2147484285" r:id="rId51"/>
    <p:sldLayoutId id="2147484286" r:id="rId52"/>
    <p:sldLayoutId id="2147484287" r:id="rId53"/>
    <p:sldLayoutId id="2147484288" r:id="rId54"/>
    <p:sldLayoutId id="2147484289" r:id="rId55"/>
    <p:sldLayoutId id="2147484290" r:id="rId56"/>
    <p:sldLayoutId id="2147484291" r:id="rId57"/>
    <p:sldLayoutId id="2147484292" r:id="rId58"/>
    <p:sldLayoutId id="2147484293" r:id="rId59"/>
    <p:sldLayoutId id="2147484294" r:id="rId60"/>
    <p:sldLayoutId id="2147484295" r:id="rId61"/>
    <p:sldLayoutId id="2147484296" r:id="rId62"/>
    <p:sldLayoutId id="2147484297" r:id="rId63"/>
    <p:sldLayoutId id="2147484298" r:id="rId64"/>
    <p:sldLayoutId id="2147484299" r:id="rId65"/>
    <p:sldLayoutId id="2147484300" r:id="rId66"/>
    <p:sldLayoutId id="2147484301" r:id="rId67"/>
    <p:sldLayoutId id="2147484302" r:id="rId68"/>
    <p:sldLayoutId id="2147484303" r:id="rId69"/>
    <p:sldLayoutId id="2147484304" r:id="rId70"/>
    <p:sldLayoutId id="2147484305" r:id="rId71"/>
    <p:sldLayoutId id="2147484306" r:id="rId72"/>
    <p:sldLayoutId id="2147484307" r:id="rId73"/>
    <p:sldLayoutId id="2147484308" r:id="rId74"/>
    <p:sldLayoutId id="2147484309" r:id="rId75"/>
    <p:sldLayoutId id="2147484310" r:id="rId76"/>
    <p:sldLayoutId id="2147484311" r:id="rId77"/>
    <p:sldLayoutId id="2147484312" r:id="rId78"/>
    <p:sldLayoutId id="2147484313" r:id="rId79"/>
    <p:sldLayoutId id="2147484314" r:id="rId80"/>
    <p:sldLayoutId id="2147484315" r:id="rId81"/>
    <p:sldLayoutId id="2147484316" r:id="rId82"/>
    <p:sldLayoutId id="2147484317" r:id="rId83"/>
    <p:sldLayoutId id="2147484318" r:id="rId84"/>
    <p:sldLayoutId id="2147484319" r:id="rId85"/>
    <p:sldLayoutId id="2147484320" r:id="rId86"/>
    <p:sldLayoutId id="2147484321" r:id="rId87"/>
    <p:sldLayoutId id="2147484322" r:id="rId88"/>
    <p:sldLayoutId id="2147484323" r:id="rId89"/>
    <p:sldLayoutId id="2147484324" r:id="rId90"/>
    <p:sldLayoutId id="2147484326" r:id="rId91"/>
  </p:sldLayoutIdLst>
  <p:hf sldNum="0" hdr="0" ftr="0"/>
  <p:txStyles>
    <p:titleStyle>
      <a:lvl1pPr algn="l" defTabSz="761970" rtl="0" eaLnBrk="1" latinLnBrk="0" hangingPunct="1">
        <a:lnSpc>
          <a:spcPct val="88000"/>
        </a:lnSpc>
        <a:spcBef>
          <a:spcPct val="0"/>
        </a:spcBef>
        <a:buNone/>
        <a:defRPr sz="4000" kern="1200">
          <a:solidFill>
            <a:schemeClr val="tx1"/>
          </a:solidFill>
          <a:latin typeface="+mj-lt"/>
          <a:ea typeface="+mj-ea"/>
          <a:cs typeface="+mj-cs"/>
        </a:defRPr>
      </a:lvl1pPr>
    </p:titleStyle>
    <p:bodyStyle>
      <a:lvl1pPr marL="0" indent="0" algn="l" defTabSz="761970" rtl="0" eaLnBrk="1" latinLnBrk="0" hangingPunct="1">
        <a:lnSpc>
          <a:spcPct val="112000"/>
        </a:lnSpc>
        <a:spcBef>
          <a:spcPts val="0"/>
        </a:spcBef>
        <a:spcAft>
          <a:spcPts val="833"/>
        </a:spcAft>
        <a:buFont typeface="Arial" panose="020B0604020202020204" pitchFamily="34" charset="0"/>
        <a:buNone/>
        <a:defRPr lang="en-US" sz="1667" b="1" kern="1200" dirty="0">
          <a:solidFill>
            <a:schemeClr val="tx1"/>
          </a:solidFill>
          <a:latin typeface="+mn-lt"/>
          <a:ea typeface="+mn-ea"/>
          <a:cs typeface="+mn-cs"/>
        </a:defRPr>
      </a:lvl1pPr>
      <a:lvl2pPr marL="0" indent="0" algn="l" defTabSz="761970" rtl="0" eaLnBrk="1" latinLnBrk="0" hangingPunct="1">
        <a:lnSpc>
          <a:spcPct val="112000"/>
        </a:lnSpc>
        <a:spcBef>
          <a:spcPts val="0"/>
        </a:spcBef>
        <a:spcAft>
          <a:spcPts val="833"/>
        </a:spcAft>
        <a:buFont typeface="Arial" panose="020B0604020202020204" pitchFamily="34" charset="0"/>
        <a:buNone/>
        <a:defRPr lang="en-US" sz="1667" b="0" kern="1200" dirty="0">
          <a:solidFill>
            <a:schemeClr val="tx1"/>
          </a:solidFill>
          <a:latin typeface="+mn-lt"/>
          <a:ea typeface="+mn-ea"/>
          <a:cs typeface="+mn-cs"/>
        </a:defRPr>
      </a:lvl2pPr>
      <a:lvl3pPr marL="0" indent="0" algn="l" defTabSz="761970" rtl="0" eaLnBrk="1" latinLnBrk="0" hangingPunct="1">
        <a:lnSpc>
          <a:spcPct val="112000"/>
        </a:lnSpc>
        <a:spcBef>
          <a:spcPts val="0"/>
        </a:spcBef>
        <a:spcAft>
          <a:spcPts val="833"/>
        </a:spcAft>
        <a:buFont typeface="Arial" panose="020B0604020202020204" pitchFamily="34" charset="0"/>
        <a:buNone/>
        <a:defRPr lang="en-US" sz="1167" b="0" kern="1200" dirty="0">
          <a:solidFill>
            <a:schemeClr val="tx1"/>
          </a:solidFill>
          <a:latin typeface="+mn-lt"/>
          <a:ea typeface="+mn-ea"/>
          <a:cs typeface="+mn-cs"/>
        </a:defRPr>
      </a:lvl3pPr>
      <a:lvl4pPr marL="0" indent="0" algn="l" defTabSz="761970" rtl="0" eaLnBrk="1" latinLnBrk="0" hangingPunct="1">
        <a:lnSpc>
          <a:spcPct val="112000"/>
        </a:lnSpc>
        <a:spcBef>
          <a:spcPts val="0"/>
        </a:spcBef>
        <a:spcAft>
          <a:spcPts val="833"/>
        </a:spcAft>
        <a:buFont typeface="Arial" panose="020B0604020202020204" pitchFamily="34" charset="0"/>
        <a:buNone/>
        <a:defRPr lang="en-US" sz="833" kern="1200" dirty="0">
          <a:solidFill>
            <a:schemeClr val="bg1">
              <a:lumMod val="65000"/>
            </a:schemeClr>
          </a:solidFill>
          <a:latin typeface="+mn-lt"/>
          <a:ea typeface="+mn-ea"/>
          <a:cs typeface="+mn-cs"/>
        </a:defRPr>
      </a:lvl4pPr>
      <a:lvl5pPr marL="0" indent="0" algn="l" defTabSz="761970" rtl="0" eaLnBrk="1" latinLnBrk="0" hangingPunct="1">
        <a:lnSpc>
          <a:spcPct val="112000"/>
        </a:lnSpc>
        <a:spcBef>
          <a:spcPts val="0"/>
        </a:spcBef>
        <a:spcAft>
          <a:spcPts val="500"/>
        </a:spcAft>
        <a:buFont typeface="Arial" panose="020B0604020202020204" pitchFamily="34" charset="0"/>
        <a:buNone/>
        <a:defRPr lang="en-US" sz="833" kern="1200" dirty="0">
          <a:solidFill>
            <a:schemeClr val="bg1">
              <a:lumMod val="65000"/>
            </a:schemeClr>
          </a:solidFill>
          <a:latin typeface="+mn-lt"/>
          <a:ea typeface="+mn-ea"/>
          <a:cs typeface="+mn-cs"/>
        </a:defRPr>
      </a:lvl5pPr>
      <a:lvl6pPr marL="0" indent="0" algn="l" defTabSz="761970" rtl="0" eaLnBrk="1" latinLnBrk="0" hangingPunct="1">
        <a:lnSpc>
          <a:spcPct val="112000"/>
        </a:lnSpc>
        <a:spcBef>
          <a:spcPts val="0"/>
        </a:spcBef>
        <a:spcAft>
          <a:spcPts val="500"/>
        </a:spcAft>
        <a:buFont typeface="Arial" panose="020B0604020202020204" pitchFamily="34" charset="0"/>
        <a:buNone/>
        <a:defRPr sz="75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4608">
          <p15:clr>
            <a:srgbClr val="F26B43"/>
          </p15:clr>
        </p15:guide>
        <p15:guide id="3" orient="horz" pos="192">
          <p15:clr>
            <a:srgbClr val="F26B43"/>
          </p15:clr>
        </p15:guide>
        <p15:guide id="4" pos="9024">
          <p15:clr>
            <a:srgbClr val="F26B43"/>
          </p15:clr>
        </p15:guide>
        <p15:guide id="5" orient="horz" pos="1344">
          <p15:clr>
            <a:srgbClr val="F26B43"/>
          </p15:clr>
        </p15:guide>
        <p15:guide id="6" pos="4512">
          <p15:clr>
            <a:srgbClr val="F26B43"/>
          </p15:clr>
        </p15:guide>
        <p15:guide id="7" pos="4704">
          <p15:clr>
            <a:srgbClr val="F26B43"/>
          </p15:clr>
        </p15:guide>
        <p15:guide id="8" orient="horz" pos="1152">
          <p15:clr>
            <a:srgbClr val="F26B43"/>
          </p15:clr>
        </p15:guide>
        <p15:guide id="9" pos="3192">
          <p15:clr>
            <a:srgbClr val="F26B43"/>
          </p15:clr>
        </p15:guide>
        <p15:guide id="10" pos="3000">
          <p15:clr>
            <a:srgbClr val="F26B43"/>
          </p15:clr>
        </p15:guide>
        <p15:guide id="11" orient="horz" pos="3648">
          <p15:clr>
            <a:srgbClr val="F26B43"/>
          </p15:clr>
        </p15:guide>
        <p15:guide id="12" orient="horz" pos="2304">
          <p15:clr>
            <a:srgbClr val="F26B43"/>
          </p15:clr>
        </p15:guide>
        <p15:guide id="13" orient="horz" pos="3456">
          <p15:clr>
            <a:srgbClr val="F26B43"/>
          </p15:clr>
        </p15:guide>
        <p15:guide id="14" orient="horz" pos="2496">
          <p15:clr>
            <a:srgbClr val="F26B43"/>
          </p15:clr>
        </p15:guide>
        <p15:guide id="15" orient="horz" pos="4800">
          <p15:clr>
            <a:srgbClr val="F26B43"/>
          </p15:clr>
        </p15:guide>
        <p15:guide id="16" pos="6024">
          <p15:clr>
            <a:srgbClr val="F26B43"/>
          </p15:clr>
        </p15:guide>
        <p15:guide id="17" pos="6192">
          <p15:clr>
            <a:srgbClr val="F26B43"/>
          </p15:clr>
        </p15:guide>
        <p15:guide id="18" pos="1488">
          <p15:clr>
            <a:srgbClr val="F26B43"/>
          </p15:clr>
        </p15:guide>
        <p15:guide id="19" pos="1680">
          <p15:clr>
            <a:srgbClr val="F26B43"/>
          </p15:clr>
        </p15:guide>
        <p15:guide id="20" pos="7512">
          <p15:clr>
            <a:srgbClr val="F26B43"/>
          </p15:clr>
        </p15:guide>
        <p15:guide id="21" pos="7704">
          <p15:clr>
            <a:srgbClr val="F26B43"/>
          </p15:clr>
        </p15:guide>
        <p15:guide id="22" orient="horz" pos="494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9.xml"/></Relationships>
</file>

<file path=ppt/slides/_rels/slide10.xml.rels><?xml version="1.0" encoding="UTF-8" standalone="yes"?>
<Relationships xmlns="http://schemas.openxmlformats.org/package/2006/relationships"><Relationship Id="rId3" Type="http://schemas.openxmlformats.org/officeDocument/2006/relationships/hyperlink" Target="http://www.cs.cornell.edu/~snavely/" TargetMode="External"/><Relationship Id="rId2" Type="http://schemas.openxmlformats.org/officeDocument/2006/relationships/hyperlink" Target="http://www.cs.cornell.edu/~yuli/" TargetMode="External"/><Relationship Id="rId1" Type="http://schemas.openxmlformats.org/officeDocument/2006/relationships/slideLayout" Target="../slideLayouts/slideLayout104.xml"/><Relationship Id="rId6" Type="http://schemas.openxmlformats.org/officeDocument/2006/relationships/hyperlink" Target="https://research.cs.cornell.edu/p2f/" TargetMode="External"/><Relationship Id="rId5" Type="http://schemas.openxmlformats.org/officeDocument/2006/relationships/image" Target="../media/image103.png"/><Relationship Id="rId4" Type="http://schemas.openxmlformats.org/officeDocument/2006/relationships/hyperlink" Target="http://www.cs.cornell.edu/~dph/"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04.xml"/></Relationships>
</file>

<file path=ppt/slides/_rels/slide1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04.xml"/></Relationships>
</file>

<file path=ppt/slides/_rels/slide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0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4.xml"/></Relationships>
</file>

<file path=ppt/slides/_rels/slide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04.xml"/></Relationships>
</file>

<file path=ppt/slides/_rels/slide1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xml"/><Relationship Id="rId1" Type="http://schemas.openxmlformats.org/officeDocument/2006/relationships/slideLayout" Target="../slideLayouts/slideLayout104.xml"/><Relationship Id="rId5" Type="http://schemas.openxmlformats.org/officeDocument/2006/relationships/image" Target="../media/image113.png"/><Relationship Id="rId4" Type="http://schemas.openxmlformats.org/officeDocument/2006/relationships/image" Target="../media/image1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xml"/><Relationship Id="rId1" Type="http://schemas.openxmlformats.org/officeDocument/2006/relationships/slideLayout" Target="../slideLayouts/slideLayout104.xml"/><Relationship Id="rId4" Type="http://schemas.openxmlformats.org/officeDocument/2006/relationships/image" Target="../media/image115.png"/></Relationships>
</file>

<file path=ppt/slides/_rels/slide2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xml"/><Relationship Id="rId1" Type="http://schemas.openxmlformats.org/officeDocument/2006/relationships/slideLayout" Target="../slideLayouts/slideLayout104.xml"/><Relationship Id="rId5" Type="http://schemas.openxmlformats.org/officeDocument/2006/relationships/hyperlink" Target="http://www.nada.kth.se/cvap/abstracts/cvap198.html" TargetMode="External"/><Relationship Id="rId4" Type="http://schemas.openxmlformats.org/officeDocument/2006/relationships/image" Target="../media/image1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04.xml"/><Relationship Id="rId4" Type="http://schemas.openxmlformats.org/officeDocument/2006/relationships/image" Target="../media/image118.png"/></Relationships>
</file>

<file path=ppt/slides/_rels/slide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xml"/><Relationship Id="rId1" Type="http://schemas.openxmlformats.org/officeDocument/2006/relationships/slideLayout" Target="../slideLayouts/slideLayout104.xml"/></Relationships>
</file>

<file path=ppt/slides/_rels/slide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xml"/><Relationship Id="rId1" Type="http://schemas.openxmlformats.org/officeDocument/2006/relationships/slideLayout" Target="../slideLayouts/slideLayout104.xml"/></Relationships>
</file>

<file path=ppt/slides/_rels/slide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xml"/><Relationship Id="rId1" Type="http://schemas.openxmlformats.org/officeDocument/2006/relationships/slideLayout" Target="../slideLayouts/slideLayout104.xml"/><Relationship Id="rId4" Type="http://schemas.openxmlformats.org/officeDocument/2006/relationships/hyperlink" Target="http://www.cs.ubc.ca/~lowe/papers/ijcv04.pdf"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notesSlide" Target="../notesSlides/notesSlide12.xml"/><Relationship Id="rId7" Type="http://schemas.openxmlformats.org/officeDocument/2006/relationships/image" Target="../media/image123.wmf"/><Relationship Id="rId2" Type="http://schemas.openxmlformats.org/officeDocument/2006/relationships/slideLayout" Target="../slideLayouts/slideLayout104.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22.w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4.xml"/><Relationship Id="rId1" Type="http://schemas.openxmlformats.org/officeDocument/2006/relationships/vmlDrawing" Target="../drawings/vmlDrawing3.vml"/><Relationship Id="rId6" Type="http://schemas.openxmlformats.org/officeDocument/2006/relationships/hyperlink" Target="http://www.cs.ubc.ca/~lowe/papers/ijcv04.pdf" TargetMode="External"/><Relationship Id="rId5" Type="http://schemas.openxmlformats.org/officeDocument/2006/relationships/image" Target="../media/image125.png"/><Relationship Id="rId4"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notesSlide" Target="../notesSlides/notesSlide14.xml"/><Relationship Id="rId1" Type="http://schemas.openxmlformats.org/officeDocument/2006/relationships/slideLayout" Target="../slideLayouts/slideLayout104.xml"/><Relationship Id="rId5" Type="http://schemas.openxmlformats.org/officeDocument/2006/relationships/hyperlink" Target="http://www.cs.ubc.ca/~lowe/papers/ijcv04.pdf" TargetMode="External"/><Relationship Id="rId4" Type="http://schemas.openxmlformats.org/officeDocument/2006/relationships/image" Target="../media/image127.png"/></Relationships>
</file>

<file path=ppt/slides/_rels/slide29.xml.rels><?xml version="1.0" encoding="UTF-8" standalone="yes"?>
<Relationships xmlns="http://schemas.openxmlformats.org/package/2006/relationships"><Relationship Id="rId3" Type="http://schemas.openxmlformats.org/officeDocument/2006/relationships/hyperlink" Target="http://www.cs.ubc.ca/~lowe/papers/ijcv04.pdf" TargetMode="External"/><Relationship Id="rId2" Type="http://schemas.openxmlformats.org/officeDocument/2006/relationships/notesSlide" Target="../notesSlides/notesSlide15.xml"/><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6.xml"/><Relationship Id="rId1" Type="http://schemas.openxmlformats.org/officeDocument/2006/relationships/slideLayout" Target="../slideLayouts/slideLayout104.xml"/></Relationships>
</file>

<file path=ppt/slides/_rels/slide31.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notesSlide" Target="../notesSlides/notesSlide17.xml"/><Relationship Id="rId1" Type="http://schemas.openxmlformats.org/officeDocument/2006/relationships/slideLayout" Target="../slideLayouts/slideLayout104.xml"/><Relationship Id="rId6" Type="http://schemas.openxmlformats.org/officeDocument/2006/relationships/image" Target="../media/image132.jpeg"/><Relationship Id="rId5" Type="http://schemas.openxmlformats.org/officeDocument/2006/relationships/image" Target="../media/image131.jpeg"/><Relationship Id="rId10" Type="http://schemas.openxmlformats.org/officeDocument/2006/relationships/image" Target="../media/image135.png"/><Relationship Id="rId4" Type="http://schemas.openxmlformats.org/officeDocument/2006/relationships/image" Target="../media/image130.jpeg"/><Relationship Id="rId9" Type="http://schemas.openxmlformats.org/officeDocument/2006/relationships/image" Target="../media/image127.png"/></Relationships>
</file>

<file path=ppt/slides/_rels/slide3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8.xml"/><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04.xml"/></Relationships>
</file>

<file path=ppt/slides/_rels/slide3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9.xml"/><Relationship Id="rId1" Type="http://schemas.openxmlformats.org/officeDocument/2006/relationships/slideLayout" Target="../slideLayouts/slideLayout104.xml"/><Relationship Id="rId4" Type="http://schemas.openxmlformats.org/officeDocument/2006/relationships/hyperlink" Target="http://www.cs.ubc.ca/~lowe/papers/ijcv04.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04.xml"/><Relationship Id="rId4" Type="http://schemas.openxmlformats.org/officeDocument/2006/relationships/image" Target="../media/image141.png"/></Relationships>
</file>

<file path=ppt/slides/_rels/slide3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04.xml"/><Relationship Id="rId5" Type="http://schemas.openxmlformats.org/officeDocument/2006/relationships/hyperlink" Target="http://www.cs.ubc.ca/~lowe/papers/ijcv04.pdf" TargetMode="External"/><Relationship Id="rId4" Type="http://schemas.openxmlformats.org/officeDocument/2006/relationships/image" Target="../media/image144.png"/></Relationships>
</file>

<file path=ppt/slides/_rels/slide37.xml.rels><?xml version="1.0" encoding="UTF-8" standalone="yes"?>
<Relationships xmlns="http://schemas.openxmlformats.org/package/2006/relationships"><Relationship Id="rId3" Type="http://schemas.openxmlformats.org/officeDocument/2006/relationships/hyperlink" Target="http://www.vis.uky.edu/~stewe/publications/nister_stewenius_cvpr2006.pdf" TargetMode="External"/><Relationship Id="rId2" Type="http://schemas.openxmlformats.org/officeDocument/2006/relationships/notesSlide" Target="../notesSlides/notesSlide20.xml"/><Relationship Id="rId1" Type="http://schemas.openxmlformats.org/officeDocument/2006/relationships/slideLayout" Target="../slideLayouts/slideLayout104.xml"/><Relationship Id="rId4" Type="http://schemas.openxmlformats.org/officeDocument/2006/relationships/image" Target="../media/image145.png"/></Relationships>
</file>

<file path=ppt/slides/_rels/slide3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1.xml"/><Relationship Id="rId1" Type="http://schemas.openxmlformats.org/officeDocument/2006/relationships/slideLayout" Target="../slideLayouts/slideLayout117.xml"/><Relationship Id="rId4" Type="http://schemas.openxmlformats.org/officeDocument/2006/relationships/image" Target="../media/image147.jpeg"/></Relationships>
</file>

<file path=ppt/slides/_rels/slide3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2.xml"/><Relationship Id="rId1" Type="http://schemas.openxmlformats.org/officeDocument/2006/relationships/slideLayout" Target="../slideLayouts/slideLayout117.xml"/><Relationship Id="rId6" Type="http://schemas.openxmlformats.org/officeDocument/2006/relationships/image" Target="../media/image149.jpeg"/><Relationship Id="rId5" Type="http://schemas.openxmlformats.org/officeDocument/2006/relationships/image" Target="../media/image147.jpeg"/><Relationship Id="rId4" Type="http://schemas.openxmlformats.org/officeDocument/2006/relationships/image" Target="../media/image148.jpeg"/></Relationships>
</file>

<file path=ppt/slides/_rels/slide4.xml.rels><?xml version="1.0" encoding="UTF-8" standalone="yes"?>
<Relationships xmlns="http://schemas.openxmlformats.org/package/2006/relationships"><Relationship Id="rId13" Type="http://schemas.openxmlformats.org/officeDocument/2006/relationships/image" Target="../media/image84.png"/><Relationship Id="rId18" Type="http://schemas.openxmlformats.org/officeDocument/2006/relationships/customXml" Target="../ink/ink9.xml"/><Relationship Id="rId26" Type="http://schemas.openxmlformats.org/officeDocument/2006/relationships/customXml" Target="../ink/ink13.xml"/><Relationship Id="rId39" Type="http://schemas.openxmlformats.org/officeDocument/2006/relationships/image" Target="../media/image97.png"/><Relationship Id="rId21" Type="http://schemas.openxmlformats.org/officeDocument/2006/relationships/image" Target="../media/image88.png"/><Relationship Id="rId34" Type="http://schemas.openxmlformats.org/officeDocument/2006/relationships/customXml" Target="../ink/ink17.xml"/><Relationship Id="rId42" Type="http://schemas.openxmlformats.org/officeDocument/2006/relationships/customXml" Target="../ink/ink21.xml"/><Relationship Id="rId7" Type="http://schemas.openxmlformats.org/officeDocument/2006/relationships/image" Target="../media/image81.png"/><Relationship Id="rId2" Type="http://schemas.openxmlformats.org/officeDocument/2006/relationships/customXml" Target="../ink/ink1.xml"/><Relationship Id="rId16" Type="http://schemas.openxmlformats.org/officeDocument/2006/relationships/customXml" Target="../ink/ink8.xml"/><Relationship Id="rId29" Type="http://schemas.openxmlformats.org/officeDocument/2006/relationships/image" Target="../media/image92.png"/><Relationship Id="rId1" Type="http://schemas.openxmlformats.org/officeDocument/2006/relationships/slideLayout" Target="../slideLayouts/slideLayout104.xml"/><Relationship Id="rId6" Type="http://schemas.openxmlformats.org/officeDocument/2006/relationships/customXml" Target="../ink/ink3.xml"/><Relationship Id="rId11" Type="http://schemas.openxmlformats.org/officeDocument/2006/relationships/image" Target="../media/image83.png"/><Relationship Id="rId24" Type="http://schemas.openxmlformats.org/officeDocument/2006/relationships/customXml" Target="../ink/ink12.xml"/><Relationship Id="rId32" Type="http://schemas.openxmlformats.org/officeDocument/2006/relationships/customXml" Target="../ink/ink16.xml"/><Relationship Id="rId37" Type="http://schemas.openxmlformats.org/officeDocument/2006/relationships/image" Target="../media/image96.png"/><Relationship Id="rId40" Type="http://schemas.openxmlformats.org/officeDocument/2006/relationships/customXml" Target="../ink/ink20.xml"/><Relationship Id="rId45" Type="http://schemas.openxmlformats.org/officeDocument/2006/relationships/image" Target="../media/image100.png"/><Relationship Id="rId5" Type="http://schemas.openxmlformats.org/officeDocument/2006/relationships/image" Target="../media/image80.png"/><Relationship Id="rId15" Type="http://schemas.openxmlformats.org/officeDocument/2006/relationships/image" Target="../media/image85.png"/><Relationship Id="rId23" Type="http://schemas.openxmlformats.org/officeDocument/2006/relationships/image" Target="../media/image89.png"/><Relationship Id="rId28" Type="http://schemas.openxmlformats.org/officeDocument/2006/relationships/customXml" Target="../ink/ink14.xml"/><Relationship Id="rId36" Type="http://schemas.openxmlformats.org/officeDocument/2006/relationships/customXml" Target="../ink/ink18.xml"/><Relationship Id="rId10" Type="http://schemas.openxmlformats.org/officeDocument/2006/relationships/customXml" Target="../ink/ink5.xml"/><Relationship Id="rId19" Type="http://schemas.openxmlformats.org/officeDocument/2006/relationships/image" Target="../media/image87.png"/><Relationship Id="rId31" Type="http://schemas.openxmlformats.org/officeDocument/2006/relationships/image" Target="../media/image93.png"/><Relationship Id="rId44" Type="http://schemas.openxmlformats.org/officeDocument/2006/relationships/customXml" Target="../ink/ink22.xml"/><Relationship Id="rId4" Type="http://schemas.openxmlformats.org/officeDocument/2006/relationships/customXml" Target="../ink/ink2.xml"/><Relationship Id="rId9" Type="http://schemas.openxmlformats.org/officeDocument/2006/relationships/image" Target="../media/image82.png"/><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91.png"/><Relationship Id="rId30" Type="http://schemas.openxmlformats.org/officeDocument/2006/relationships/customXml" Target="../ink/ink15.xml"/><Relationship Id="rId35" Type="http://schemas.openxmlformats.org/officeDocument/2006/relationships/image" Target="../media/image95.png"/><Relationship Id="rId43" Type="http://schemas.openxmlformats.org/officeDocument/2006/relationships/image" Target="../media/image99.png"/><Relationship Id="rId8" Type="http://schemas.openxmlformats.org/officeDocument/2006/relationships/customXml" Target="../ink/ink4.xml"/><Relationship Id="rId3" Type="http://schemas.openxmlformats.org/officeDocument/2006/relationships/image" Target="../media/image79.png"/><Relationship Id="rId12" Type="http://schemas.openxmlformats.org/officeDocument/2006/relationships/customXml" Target="../ink/ink6.xml"/><Relationship Id="rId17" Type="http://schemas.openxmlformats.org/officeDocument/2006/relationships/image" Target="../media/image86.png"/><Relationship Id="rId25" Type="http://schemas.openxmlformats.org/officeDocument/2006/relationships/image" Target="../media/image90.png"/><Relationship Id="rId33" Type="http://schemas.openxmlformats.org/officeDocument/2006/relationships/image" Target="../media/image94.png"/><Relationship Id="rId38" Type="http://schemas.openxmlformats.org/officeDocument/2006/relationships/customXml" Target="../ink/ink19.xml"/><Relationship Id="rId20" Type="http://schemas.openxmlformats.org/officeDocument/2006/relationships/customXml" Target="../ink/ink10.xml"/><Relationship Id="rId41" Type="http://schemas.openxmlformats.org/officeDocument/2006/relationships/image" Target="../media/image98.png"/></Relationships>
</file>

<file path=ppt/slides/_rels/slide40.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6.jpeg"/><Relationship Id="rId7" Type="http://schemas.openxmlformats.org/officeDocument/2006/relationships/image" Target="../media/image149.jpeg"/><Relationship Id="rId2" Type="http://schemas.openxmlformats.org/officeDocument/2006/relationships/notesSlide" Target="../notesSlides/notesSlide23.xml"/><Relationship Id="rId1" Type="http://schemas.openxmlformats.org/officeDocument/2006/relationships/slideLayout" Target="../slideLayouts/slideLayout117.xml"/><Relationship Id="rId6" Type="http://schemas.openxmlformats.org/officeDocument/2006/relationships/image" Target="../media/image147.jpeg"/><Relationship Id="rId5" Type="http://schemas.openxmlformats.org/officeDocument/2006/relationships/image" Target="../media/image148.jpeg"/><Relationship Id="rId4" Type="http://schemas.openxmlformats.org/officeDocument/2006/relationships/image" Target="../media/image150.jpeg"/></Relationships>
</file>

<file path=ppt/slides/_rels/slide41.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6.jpeg"/><Relationship Id="rId7" Type="http://schemas.openxmlformats.org/officeDocument/2006/relationships/image" Target="../media/image148.jpeg"/><Relationship Id="rId2" Type="http://schemas.openxmlformats.org/officeDocument/2006/relationships/notesSlide" Target="../notesSlides/notesSlide24.xml"/><Relationship Id="rId1" Type="http://schemas.openxmlformats.org/officeDocument/2006/relationships/slideLayout" Target="../slideLayouts/slideLayout117.xml"/><Relationship Id="rId6" Type="http://schemas.openxmlformats.org/officeDocument/2006/relationships/image" Target="../media/image150.jpeg"/><Relationship Id="rId5" Type="http://schemas.openxmlformats.org/officeDocument/2006/relationships/image" Target="../media/image152.jpeg"/><Relationship Id="rId10" Type="http://schemas.openxmlformats.org/officeDocument/2006/relationships/image" Target="../media/image153.jpeg"/><Relationship Id="rId4" Type="http://schemas.openxmlformats.org/officeDocument/2006/relationships/image" Target="../media/image151.jpeg"/><Relationship Id="rId9" Type="http://schemas.openxmlformats.org/officeDocument/2006/relationships/image" Target="../media/image149.jpeg"/></Relationships>
</file>

<file path=ppt/slides/_rels/slide42.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6.jpeg"/><Relationship Id="rId7" Type="http://schemas.openxmlformats.org/officeDocument/2006/relationships/image" Target="../media/image148.jpeg"/><Relationship Id="rId2" Type="http://schemas.openxmlformats.org/officeDocument/2006/relationships/notesSlide" Target="../notesSlides/notesSlide25.xml"/><Relationship Id="rId1" Type="http://schemas.openxmlformats.org/officeDocument/2006/relationships/slideLayout" Target="../slideLayouts/slideLayout117.xml"/><Relationship Id="rId6" Type="http://schemas.openxmlformats.org/officeDocument/2006/relationships/image" Target="../media/image150.jpeg"/><Relationship Id="rId11" Type="http://schemas.openxmlformats.org/officeDocument/2006/relationships/image" Target="../media/image154.jpeg"/><Relationship Id="rId5" Type="http://schemas.openxmlformats.org/officeDocument/2006/relationships/image" Target="../media/image152.jpeg"/><Relationship Id="rId10" Type="http://schemas.openxmlformats.org/officeDocument/2006/relationships/image" Target="../media/image153.jpeg"/><Relationship Id="rId4" Type="http://schemas.openxmlformats.org/officeDocument/2006/relationships/image" Target="../media/image151.jpeg"/><Relationship Id="rId9" Type="http://schemas.openxmlformats.org/officeDocument/2006/relationships/image" Target="../media/image149.jpeg"/></Relationships>
</file>

<file path=ppt/slides/_rels/slide4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hyperlink" Target="https://mediafocus.biz/google-cloud-anchors-will-help-synchronize-group-ar-experiences-across-ios-and-android-devices/" TargetMode="External"/><Relationship Id="rId1" Type="http://schemas.openxmlformats.org/officeDocument/2006/relationships/slideLayout" Target="../slideLayouts/slideLayout104.xml"/></Relationships>
</file>

<file path=ppt/slides/_rels/slide4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04.xml"/><Relationship Id="rId4" Type="http://schemas.openxmlformats.org/officeDocument/2006/relationships/hyperlink" Target="https://www.theverge.com/2019/11/12/20961639/minecraft-earth-now-available-early-access-us-ios-android"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04.xml"/></Relationships>
</file>

<file path=ppt/slides/_rels/slide4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04.xml"/></Relationships>
</file>

<file path=ppt/slides/_rels/slide4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08.xml"/></Relationships>
</file>

<file path=ppt/slides/_rels/slide4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04.xml"/><Relationship Id="rId4" Type="http://schemas.openxmlformats.org/officeDocument/2006/relationships/hyperlink" Target="https://github.com/hpatches/hpatches-dataset"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0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08.xml"/></Relationships>
</file>

<file path=ppt/slides/_rels/slide5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04.xml"/></Relationships>
</file>

<file path=ppt/slides/_rels/slide5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04.xml"/><Relationship Id="rId5" Type="http://schemas.openxmlformats.org/officeDocument/2006/relationships/image" Target="../media/image170.png"/><Relationship Id="rId4" Type="http://schemas.openxmlformats.org/officeDocument/2006/relationships/image" Target="../media/image169.png"/></Relationships>
</file>

<file path=ppt/slides/_rels/slide5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0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jpg"/><Relationship Id="rId7" Type="http://schemas.openxmlformats.org/officeDocument/2006/relationships/image" Target="../media/image83.jpg"/><Relationship Id="rId2" Type="http://schemas.openxmlformats.org/officeDocument/2006/relationships/image" Target="../media/image78.jpg"/><Relationship Id="rId1" Type="http://schemas.openxmlformats.org/officeDocument/2006/relationships/slideLayout" Target="../slideLayouts/slideLayout108.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09.xml"/><Relationship Id="rId4" Type="http://schemas.openxmlformats.org/officeDocument/2006/relationships/hyperlink" Target="http://matthewalunbrown.com/autostitch/autostitch.html#publica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90F136-A450-4529-B22C-DAA73E9716D2}"/>
              </a:ext>
            </a:extLst>
          </p:cNvPr>
          <p:cNvSpPr>
            <a:spLocks noGrp="1"/>
          </p:cNvSpPr>
          <p:nvPr>
            <p:ph type="sldNum" sz="quarter" idx="4294967295"/>
          </p:nvPr>
        </p:nvSpPr>
        <p:spPr>
          <a:xfrm>
            <a:off x="10791825" y="6477000"/>
            <a:ext cx="1400175" cy="32543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23F40-5DA8-449B-85D3-1438A492E19B}" type="slidenum">
              <a:rPr kumimoji="0" lang="en-US" sz="750" b="0" i="0" u="none" strike="noStrike" kern="1200" cap="none" spc="20" normalizeH="0" baseline="0" noProof="0" smtClean="0">
                <a:ln>
                  <a:noFill/>
                </a:ln>
                <a:solidFill>
                  <a:prstClr val="black">
                    <a:alpha val="60000"/>
                  </a:prstClr>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750" b="0" i="0" u="none" strike="noStrike" kern="1200" cap="none" spc="20" normalizeH="0" baseline="0" noProof="0">
              <a:ln>
                <a:noFill/>
              </a:ln>
              <a:solidFill>
                <a:prstClr val="black">
                  <a:alpha val="60000"/>
                </a:prstClr>
              </a:solidFill>
              <a:effectLst/>
              <a:uLnTx/>
              <a:uFillTx/>
              <a:latin typeface="Segoe UI Light" panose="020B0502040204020203" pitchFamily="34" charset="0"/>
              <a:ea typeface="+mn-ea"/>
              <a:cs typeface="Segoe UI Light" panose="020B0502040204020203" pitchFamily="34" charset="0"/>
            </a:endParaRPr>
          </a:p>
        </p:txBody>
      </p:sp>
      <p:sp>
        <p:nvSpPr>
          <p:cNvPr id="5" name="Title 3">
            <a:extLst>
              <a:ext uri="{FF2B5EF4-FFF2-40B4-BE49-F238E27FC236}">
                <a16:creationId xmlns:a16="http://schemas.microsoft.com/office/drawing/2014/main" id="{21F3A273-DBE7-481E-BF86-BA822E1DF953}"/>
              </a:ext>
            </a:extLst>
          </p:cNvPr>
          <p:cNvSpPr txBox="1">
            <a:spLocks/>
          </p:cNvSpPr>
          <p:nvPr/>
        </p:nvSpPr>
        <p:spPr>
          <a:xfrm>
            <a:off x="721121" y="700709"/>
            <a:ext cx="10684559" cy="52363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alibri" panose="020F0502020204030204" pitchFamily="34" charset="0"/>
                <a:cs typeface="Calibri" panose="020F0502020204030204" pitchFamily="34" charset="0"/>
              </a:rPr>
              <a:t>Long Range Image Matching and Its Applications</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Harpreet S Sawhney</a:t>
            </a:r>
          </a:p>
          <a:p>
            <a:endParaRPr lang="en-US" sz="24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Microsoft / Vision &amp; Mixed Reality</a:t>
            </a:r>
            <a:endParaRPr lang="en-US" sz="20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baseline="-25000" dirty="0">
              <a:latin typeface="Calibri" panose="020F0502020204030204" pitchFamily="34" charset="0"/>
              <a:cs typeface="Calibri" panose="020F0502020204030204" pitchFamily="34" charset="0"/>
            </a:endParaRPr>
          </a:p>
        </p:txBody>
      </p:sp>
      <p:sp>
        <p:nvSpPr>
          <p:cNvPr id="7" name="Text Placeholder 4">
            <a:extLst>
              <a:ext uri="{FF2B5EF4-FFF2-40B4-BE49-F238E27FC236}">
                <a16:creationId xmlns:a16="http://schemas.microsoft.com/office/drawing/2014/main" id="{607CAE34-03A9-4612-9655-09C2944B4B63}"/>
              </a:ext>
            </a:extLst>
          </p:cNvPr>
          <p:cNvSpPr txBox="1">
            <a:spLocks/>
          </p:cNvSpPr>
          <p:nvPr/>
        </p:nvSpPr>
        <p:spPr>
          <a:xfrm>
            <a:off x="751458" y="5973941"/>
            <a:ext cx="2453911" cy="39673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libri" panose="020F0502020204030204" pitchFamily="34" charset="0"/>
                <a:cs typeface="Calibri" panose="020F0502020204030204" pitchFamily="34" charset="0"/>
              </a:rPr>
              <a:t>May 12</a:t>
            </a:r>
            <a:r>
              <a:rPr lang="en-US" sz="1800" baseline="30000" dirty="0">
                <a:latin typeface="Calibri" panose="020F0502020204030204" pitchFamily="34" charset="0"/>
                <a:cs typeface="Calibri" panose="020F0502020204030204" pitchFamily="34" charset="0"/>
              </a:rPr>
              <a:t>th</a:t>
            </a:r>
            <a:r>
              <a:rPr lang="en-US" sz="1800" dirty="0">
                <a:latin typeface="Calibri" panose="020F0502020204030204" pitchFamily="34" charset="0"/>
                <a:cs typeface="Calibri" panose="020F0502020204030204" pitchFamily="34" charset="0"/>
              </a:rPr>
              <a:t> , 2020</a:t>
            </a:r>
          </a:p>
        </p:txBody>
      </p:sp>
    </p:spTree>
    <p:extLst>
      <p:ext uri="{BB962C8B-B14F-4D97-AF65-F5344CB8AC3E}">
        <p14:creationId xmlns:p14="http://schemas.microsoft.com/office/powerpoint/2010/main" val="3265255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2E746-DFD1-4111-8339-DD2CB095D1FA}"/>
              </a:ext>
            </a:extLst>
          </p:cNvPr>
          <p:cNvSpPr>
            <a:spLocks noGrp="1"/>
          </p:cNvSpPr>
          <p:nvPr>
            <p:ph type="title"/>
          </p:nvPr>
        </p:nvSpPr>
        <p:spPr>
          <a:xfrm>
            <a:off x="94382" y="53527"/>
            <a:ext cx="10571998" cy="587547"/>
          </a:xfrm>
        </p:spPr>
        <p:txBody>
          <a:bodyPr/>
          <a:lstStyle/>
          <a:p>
            <a:r>
              <a:rPr lang="en-US" b="0" dirty="0"/>
              <a:t>Location Recognition with Pre-built Image and </a:t>
            </a:r>
            <a:r>
              <a:rPr lang="en-US" b="0" dirty="0" err="1"/>
              <a:t>SfM</a:t>
            </a:r>
            <a:r>
              <a:rPr lang="en-US" b="0" dirty="0"/>
              <a:t> Database</a:t>
            </a:r>
          </a:p>
        </p:txBody>
      </p:sp>
      <p:graphicFrame>
        <p:nvGraphicFramePr>
          <p:cNvPr id="5" name="Content Placeholder 4">
            <a:extLst>
              <a:ext uri="{FF2B5EF4-FFF2-40B4-BE49-F238E27FC236}">
                <a16:creationId xmlns:a16="http://schemas.microsoft.com/office/drawing/2014/main" id="{01AA4D7E-7064-4775-AFB4-5612CC9028B4}"/>
              </a:ext>
            </a:extLst>
          </p:cNvPr>
          <p:cNvGraphicFramePr>
            <a:graphicFrameLocks noGrp="1"/>
          </p:cNvGraphicFramePr>
          <p:nvPr>
            <p:ph idx="1"/>
            <p:extLst>
              <p:ext uri="{D42A27DB-BD31-4B8C-83A1-F6EECF244321}">
                <p14:modId xmlns:p14="http://schemas.microsoft.com/office/powerpoint/2010/main" val="802851144"/>
              </p:ext>
            </p:extLst>
          </p:nvPr>
        </p:nvGraphicFramePr>
        <p:xfrm>
          <a:off x="6551545" y="1576144"/>
          <a:ext cx="5071602" cy="893763"/>
        </p:xfrm>
        <a:graphic>
          <a:graphicData uri="http://schemas.openxmlformats.org/drawingml/2006/table">
            <a:tbl>
              <a:tblPr/>
              <a:tblGrid>
                <a:gridCol w="1690534">
                  <a:extLst>
                    <a:ext uri="{9D8B030D-6E8A-4147-A177-3AD203B41FA5}">
                      <a16:colId xmlns:a16="http://schemas.microsoft.com/office/drawing/2014/main" val="866571303"/>
                    </a:ext>
                  </a:extLst>
                </a:gridCol>
                <a:gridCol w="1690534">
                  <a:extLst>
                    <a:ext uri="{9D8B030D-6E8A-4147-A177-3AD203B41FA5}">
                      <a16:colId xmlns:a16="http://schemas.microsoft.com/office/drawing/2014/main" val="3092896580"/>
                    </a:ext>
                  </a:extLst>
                </a:gridCol>
                <a:gridCol w="1690534">
                  <a:extLst>
                    <a:ext uri="{9D8B030D-6E8A-4147-A177-3AD203B41FA5}">
                      <a16:colId xmlns:a16="http://schemas.microsoft.com/office/drawing/2014/main" val="2816511541"/>
                    </a:ext>
                  </a:extLst>
                </a:gridCol>
              </a:tblGrid>
              <a:tr h="893763">
                <a:tc>
                  <a:txBody>
                    <a:bodyPr/>
                    <a:lstStyle/>
                    <a:p>
                      <a:r>
                        <a:rPr lang="en-US" sz="1400" u="none" strike="noStrike" dirty="0" err="1">
                          <a:solidFill>
                            <a:schemeClr val="tx1"/>
                          </a:solidFill>
                          <a:effectLst/>
                          <a:hlinkClick r:id="rId2">
                            <a:extLst>
                              <a:ext uri="{A12FA001-AC4F-418D-AE19-62706E023703}">
                                <ahyp:hlinkClr xmlns:ahyp="http://schemas.microsoft.com/office/drawing/2018/hyperlinkcolor" val="tx"/>
                              </a:ext>
                            </a:extLst>
                          </a:hlinkClick>
                        </a:rPr>
                        <a:t>Yunpeng</a:t>
                      </a:r>
                      <a:r>
                        <a:rPr lang="en-US" sz="1400" u="none" strike="noStrike" dirty="0">
                          <a:solidFill>
                            <a:schemeClr val="tx1"/>
                          </a:solidFill>
                          <a:effectLst/>
                          <a:hlinkClick r:id="rId2">
                            <a:extLst>
                              <a:ext uri="{A12FA001-AC4F-418D-AE19-62706E023703}">
                                <ahyp:hlinkClr xmlns:ahyp="http://schemas.microsoft.com/office/drawing/2018/hyperlinkcolor" val="tx"/>
                              </a:ext>
                            </a:extLst>
                          </a:hlinkClick>
                        </a:rPr>
                        <a:t> Li</a:t>
                      </a:r>
                      <a:endParaRPr lang="en-US" sz="1400" dirty="0">
                        <a:solidFill>
                          <a:schemeClr val="tx1"/>
                        </a:solidFill>
                      </a:endParaRPr>
                    </a:p>
                  </a:txBody>
                  <a:tcPr marL="89376" marR="89376" marT="44688" marB="44688" anchor="ctr">
                    <a:lnL>
                      <a:noFill/>
                    </a:lnL>
                    <a:lnR>
                      <a:noFill/>
                    </a:lnR>
                    <a:lnT>
                      <a:noFill/>
                    </a:lnT>
                    <a:lnB>
                      <a:noFill/>
                    </a:lnB>
                    <a:solidFill>
                      <a:srgbClr val="000000"/>
                    </a:solidFill>
                  </a:tcPr>
                </a:tc>
                <a:tc>
                  <a:txBody>
                    <a:bodyPr/>
                    <a:lstStyle/>
                    <a:p>
                      <a:r>
                        <a:rPr lang="en-US" sz="1400" u="none" strike="noStrike" dirty="0">
                          <a:solidFill>
                            <a:schemeClr val="tx1"/>
                          </a:solidFill>
                          <a:effectLst/>
                          <a:hlinkClick r:id="rId3">
                            <a:extLst>
                              <a:ext uri="{A12FA001-AC4F-418D-AE19-62706E023703}">
                                <ahyp:hlinkClr xmlns:ahyp="http://schemas.microsoft.com/office/drawing/2018/hyperlinkcolor" val="tx"/>
                              </a:ext>
                            </a:extLst>
                          </a:hlinkClick>
                        </a:rPr>
                        <a:t>Noah Snavely</a:t>
                      </a:r>
                      <a:endParaRPr lang="en-US" sz="1400" dirty="0">
                        <a:solidFill>
                          <a:schemeClr val="tx1"/>
                        </a:solidFill>
                      </a:endParaRPr>
                    </a:p>
                  </a:txBody>
                  <a:tcPr marL="89376" marR="89376" marT="44688" marB="44688" anchor="ctr">
                    <a:lnL>
                      <a:noFill/>
                    </a:lnL>
                    <a:lnR>
                      <a:noFill/>
                    </a:lnR>
                    <a:lnT>
                      <a:noFill/>
                    </a:lnT>
                    <a:lnB>
                      <a:noFill/>
                    </a:lnB>
                    <a:solidFill>
                      <a:srgbClr val="000000"/>
                    </a:solidFill>
                  </a:tcPr>
                </a:tc>
                <a:tc>
                  <a:txBody>
                    <a:bodyPr/>
                    <a:lstStyle/>
                    <a:p>
                      <a:r>
                        <a:rPr lang="en-US" sz="1400" u="none" strike="noStrike" dirty="0">
                          <a:solidFill>
                            <a:schemeClr val="tx1"/>
                          </a:solidFill>
                          <a:effectLst/>
                          <a:hlinkClick r:id="rId4">
                            <a:extLst>
                              <a:ext uri="{A12FA001-AC4F-418D-AE19-62706E023703}">
                                <ahyp:hlinkClr xmlns:ahyp="http://schemas.microsoft.com/office/drawing/2018/hyperlinkcolor" val="tx"/>
                              </a:ext>
                            </a:extLst>
                          </a:hlinkClick>
                        </a:rPr>
                        <a:t>Dan </a:t>
                      </a:r>
                      <a:r>
                        <a:rPr lang="en-US" sz="1400" u="none" strike="noStrike" dirty="0" err="1">
                          <a:solidFill>
                            <a:schemeClr val="tx1"/>
                          </a:solidFill>
                          <a:effectLst/>
                          <a:hlinkClick r:id="rId4">
                            <a:extLst>
                              <a:ext uri="{A12FA001-AC4F-418D-AE19-62706E023703}">
                                <ahyp:hlinkClr xmlns:ahyp="http://schemas.microsoft.com/office/drawing/2018/hyperlinkcolor" val="tx"/>
                              </a:ext>
                            </a:extLst>
                          </a:hlinkClick>
                        </a:rPr>
                        <a:t>Huttenlocher</a:t>
                      </a:r>
                      <a:endParaRPr lang="en-US" sz="1400" dirty="0">
                        <a:solidFill>
                          <a:schemeClr val="tx1"/>
                        </a:solidFill>
                      </a:endParaRPr>
                    </a:p>
                  </a:txBody>
                  <a:tcPr marL="89376" marR="89376" marT="44688" marB="44688" anchor="ctr">
                    <a:lnL>
                      <a:noFill/>
                    </a:lnL>
                    <a:lnR>
                      <a:noFill/>
                    </a:lnR>
                    <a:lnT>
                      <a:noFill/>
                    </a:lnT>
                    <a:lnB>
                      <a:noFill/>
                    </a:lnB>
                    <a:solidFill>
                      <a:srgbClr val="000000"/>
                    </a:solidFill>
                  </a:tcPr>
                </a:tc>
                <a:extLst>
                  <a:ext uri="{0D108BD9-81ED-4DB2-BD59-A6C34878D82A}">
                    <a16:rowId xmlns:a16="http://schemas.microsoft.com/office/drawing/2014/main" val="61768288"/>
                  </a:ext>
                </a:extLst>
              </a:tr>
            </a:tbl>
          </a:graphicData>
        </a:graphic>
      </p:graphicFrame>
      <p:pic>
        <p:nvPicPr>
          <p:cNvPr id="4" name="Picture 3">
            <a:extLst>
              <a:ext uri="{FF2B5EF4-FFF2-40B4-BE49-F238E27FC236}">
                <a16:creationId xmlns:a16="http://schemas.microsoft.com/office/drawing/2014/main" id="{1FDDF1F4-D523-493A-8D33-859247835DFE}"/>
              </a:ext>
            </a:extLst>
          </p:cNvPr>
          <p:cNvPicPr>
            <a:picLocks noChangeAspect="1"/>
          </p:cNvPicPr>
          <p:nvPr/>
        </p:nvPicPr>
        <p:blipFill>
          <a:blip r:embed="rId5"/>
          <a:stretch>
            <a:fillRect/>
          </a:stretch>
        </p:blipFill>
        <p:spPr>
          <a:xfrm>
            <a:off x="167308" y="815009"/>
            <a:ext cx="5552662" cy="4480564"/>
          </a:xfrm>
          <a:prstGeom prst="rect">
            <a:avLst/>
          </a:prstGeom>
        </p:spPr>
      </p:pic>
      <p:sp>
        <p:nvSpPr>
          <p:cNvPr id="6" name="Rectangle 1">
            <a:extLst>
              <a:ext uri="{FF2B5EF4-FFF2-40B4-BE49-F238E27FC236}">
                <a16:creationId xmlns:a16="http://schemas.microsoft.com/office/drawing/2014/main" id="{9EDDE9E4-B6DB-4BF1-9E06-2ADA7E88D30A}"/>
              </a:ext>
            </a:extLst>
          </p:cNvPr>
          <p:cNvSpPr>
            <a:spLocks noChangeArrowheads="1"/>
          </p:cNvSpPr>
          <p:nvPr/>
        </p:nvSpPr>
        <p:spPr bwMode="auto">
          <a:xfrm>
            <a:off x="6003398" y="971889"/>
            <a:ext cx="5804289" cy="800219"/>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rgbClr val="FFC000"/>
                </a:solidFill>
                <a:effectLst/>
                <a:latin typeface="Verdana" panose="020B0604030504040204" pitchFamily="34" charset="0"/>
              </a:rPr>
              <a:t>Location Recognition using Prioritized Feature Matching</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200" i="0" u="none" strike="noStrike" cap="none" normalizeH="0" baseline="0" dirty="0">
              <a:ln>
                <a:noFill/>
              </a:ln>
              <a:solidFill>
                <a:srgbClr val="FFC000"/>
              </a:solidFill>
              <a:effectLst/>
              <a:latin typeface="Arial" panose="020B0604020202020204" pitchFamily="34" charset="0"/>
            </a:endParaRPr>
          </a:p>
        </p:txBody>
      </p:sp>
      <p:sp>
        <p:nvSpPr>
          <p:cNvPr id="8" name="TextBox 7">
            <a:extLst>
              <a:ext uri="{FF2B5EF4-FFF2-40B4-BE49-F238E27FC236}">
                <a16:creationId xmlns:a16="http://schemas.microsoft.com/office/drawing/2014/main" id="{49A9A003-9550-48B4-818E-BF48A5A4CC55}"/>
              </a:ext>
            </a:extLst>
          </p:cNvPr>
          <p:cNvSpPr txBox="1"/>
          <p:nvPr/>
        </p:nvSpPr>
        <p:spPr>
          <a:xfrm>
            <a:off x="6879121" y="2603260"/>
            <a:ext cx="4322279" cy="369332"/>
          </a:xfrm>
          <a:prstGeom prst="rect">
            <a:avLst/>
          </a:prstGeom>
          <a:noFill/>
        </p:spPr>
        <p:txBody>
          <a:bodyPr wrap="square">
            <a:spAutoFit/>
          </a:bodyPr>
          <a:lstStyle/>
          <a:p>
            <a:r>
              <a:rPr lang="en-US" dirty="0">
                <a:solidFill>
                  <a:srgbClr val="FFC000"/>
                </a:solidFill>
                <a:hlinkClick r:id="rId6">
                  <a:extLst>
                    <a:ext uri="{A12FA001-AC4F-418D-AE19-62706E023703}">
                      <ahyp:hlinkClr xmlns:ahyp="http://schemas.microsoft.com/office/drawing/2018/hyperlinkcolor" val="tx"/>
                    </a:ext>
                  </a:extLst>
                </a:hlinkClick>
              </a:rPr>
              <a:t>https://research.cs.cornell.edu/p2f/</a:t>
            </a:r>
            <a:endParaRPr lang="en-US" dirty="0">
              <a:solidFill>
                <a:srgbClr val="FFC000"/>
              </a:solidFill>
            </a:endParaRPr>
          </a:p>
        </p:txBody>
      </p:sp>
      <p:sp>
        <p:nvSpPr>
          <p:cNvPr id="10" name="TextBox 9">
            <a:extLst>
              <a:ext uri="{FF2B5EF4-FFF2-40B4-BE49-F238E27FC236}">
                <a16:creationId xmlns:a16="http://schemas.microsoft.com/office/drawing/2014/main" id="{B95B4BD5-5471-4460-B1AC-B7CFF7AE5F71}"/>
              </a:ext>
            </a:extLst>
          </p:cNvPr>
          <p:cNvSpPr txBox="1"/>
          <p:nvPr/>
        </p:nvSpPr>
        <p:spPr>
          <a:xfrm>
            <a:off x="8181146" y="3244334"/>
            <a:ext cx="2130701" cy="369332"/>
          </a:xfrm>
          <a:prstGeom prst="rect">
            <a:avLst/>
          </a:prstGeom>
          <a:noFill/>
        </p:spPr>
        <p:txBody>
          <a:bodyPr wrap="square">
            <a:spAutoFit/>
          </a:bodyPr>
          <a:lstStyle/>
          <a:p>
            <a:r>
              <a:rPr lang="en-US" b="0" i="0" dirty="0">
                <a:effectLst/>
                <a:latin typeface="helvetica" panose="020B0604020202020204" pitchFamily="34" charset="0"/>
              </a:rPr>
              <a:t>ECCV 2010</a:t>
            </a:r>
            <a:endParaRPr lang="en-US" dirty="0"/>
          </a:p>
        </p:txBody>
      </p:sp>
      <p:sp>
        <p:nvSpPr>
          <p:cNvPr id="11" name="TextBox 10">
            <a:extLst>
              <a:ext uri="{FF2B5EF4-FFF2-40B4-BE49-F238E27FC236}">
                <a16:creationId xmlns:a16="http://schemas.microsoft.com/office/drawing/2014/main" id="{69093136-4F19-483A-96D9-A8EC22917224}"/>
              </a:ext>
            </a:extLst>
          </p:cNvPr>
          <p:cNvSpPr txBox="1"/>
          <p:nvPr/>
        </p:nvSpPr>
        <p:spPr>
          <a:xfrm>
            <a:off x="1304639" y="5530496"/>
            <a:ext cx="9171100" cy="646331"/>
          </a:xfrm>
          <a:prstGeom prst="rect">
            <a:avLst/>
          </a:prstGeom>
          <a:noFill/>
        </p:spPr>
        <p:txBody>
          <a:bodyPr wrap="none" rtlCol="0">
            <a:spAutoFit/>
          </a:bodyPr>
          <a:lstStyle/>
          <a:p>
            <a:pPr algn="ctr"/>
            <a:r>
              <a:rPr lang="en-US" dirty="0"/>
              <a:t>Again need is for Long-range feature Matching under large time gaps between </a:t>
            </a:r>
          </a:p>
          <a:p>
            <a:pPr algn="ctr"/>
            <a:r>
              <a:rPr lang="en-US" dirty="0"/>
              <a:t>database images and query images. </a:t>
            </a:r>
          </a:p>
        </p:txBody>
      </p:sp>
    </p:spTree>
    <p:extLst>
      <p:ext uri="{BB962C8B-B14F-4D97-AF65-F5344CB8AC3E}">
        <p14:creationId xmlns:p14="http://schemas.microsoft.com/office/powerpoint/2010/main" val="819256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95EB0-C48B-476C-BCA7-0EFD40046139}"/>
              </a:ext>
            </a:extLst>
          </p:cNvPr>
          <p:cNvSpPr>
            <a:spLocks noGrp="1"/>
          </p:cNvSpPr>
          <p:nvPr>
            <p:ph type="title"/>
          </p:nvPr>
        </p:nvSpPr>
        <p:spPr>
          <a:xfrm>
            <a:off x="94382" y="53527"/>
            <a:ext cx="10571998" cy="542821"/>
          </a:xfrm>
        </p:spPr>
        <p:txBody>
          <a:bodyPr/>
          <a:lstStyle/>
          <a:p>
            <a:r>
              <a:rPr lang="en-US" b="0" dirty="0"/>
              <a:t>Instance Recognition &amp; Retrieval: Specific Entity in a Large Database</a:t>
            </a:r>
          </a:p>
        </p:txBody>
      </p:sp>
      <p:sp>
        <p:nvSpPr>
          <p:cNvPr id="3" name="Content Placeholder 2">
            <a:extLst>
              <a:ext uri="{FF2B5EF4-FFF2-40B4-BE49-F238E27FC236}">
                <a16:creationId xmlns:a16="http://schemas.microsoft.com/office/drawing/2014/main" id="{A36D47D3-41FC-454B-BE70-1691385BBF6B}"/>
              </a:ext>
            </a:extLst>
          </p:cNvPr>
          <p:cNvSpPr>
            <a:spLocks noGrp="1"/>
          </p:cNvSpPr>
          <p:nvPr>
            <p:ph idx="1"/>
          </p:nvPr>
        </p:nvSpPr>
        <p:spPr>
          <a:xfrm>
            <a:off x="318051" y="5635487"/>
            <a:ext cx="11539331" cy="1008822"/>
          </a:xfrm>
        </p:spPr>
        <p:txBody>
          <a:bodyPr/>
          <a:lstStyle/>
          <a:p>
            <a:r>
              <a:rPr lang="en-US" dirty="0"/>
              <a:t>Again long range feature matching against a large database of objects</a:t>
            </a:r>
          </a:p>
        </p:txBody>
      </p:sp>
      <p:pic>
        <p:nvPicPr>
          <p:cNvPr id="4" name="Picture 3">
            <a:extLst>
              <a:ext uri="{FF2B5EF4-FFF2-40B4-BE49-F238E27FC236}">
                <a16:creationId xmlns:a16="http://schemas.microsoft.com/office/drawing/2014/main" id="{E4D09E67-FA7B-4669-9306-71F22A6B8896}"/>
              </a:ext>
            </a:extLst>
          </p:cNvPr>
          <p:cNvPicPr>
            <a:picLocks noChangeAspect="1"/>
          </p:cNvPicPr>
          <p:nvPr/>
        </p:nvPicPr>
        <p:blipFill>
          <a:blip r:embed="rId2"/>
          <a:stretch>
            <a:fillRect/>
          </a:stretch>
        </p:blipFill>
        <p:spPr>
          <a:xfrm>
            <a:off x="198344" y="1018949"/>
            <a:ext cx="5491809" cy="4138415"/>
          </a:xfrm>
          <a:prstGeom prst="rect">
            <a:avLst/>
          </a:prstGeom>
        </p:spPr>
      </p:pic>
      <p:pic>
        <p:nvPicPr>
          <p:cNvPr id="5" name="Picture 4">
            <a:extLst>
              <a:ext uri="{FF2B5EF4-FFF2-40B4-BE49-F238E27FC236}">
                <a16:creationId xmlns:a16="http://schemas.microsoft.com/office/drawing/2014/main" id="{A347948F-FAAD-4613-B2F3-AD18D9E2503F}"/>
              </a:ext>
            </a:extLst>
          </p:cNvPr>
          <p:cNvPicPr>
            <a:picLocks noChangeAspect="1"/>
          </p:cNvPicPr>
          <p:nvPr/>
        </p:nvPicPr>
        <p:blipFill>
          <a:blip r:embed="rId3"/>
          <a:stretch>
            <a:fillRect/>
          </a:stretch>
        </p:blipFill>
        <p:spPr>
          <a:xfrm>
            <a:off x="6598983" y="1018949"/>
            <a:ext cx="5491809" cy="4135421"/>
          </a:xfrm>
          <a:prstGeom prst="rect">
            <a:avLst/>
          </a:prstGeom>
        </p:spPr>
      </p:pic>
    </p:spTree>
    <p:extLst>
      <p:ext uri="{BB962C8B-B14F-4D97-AF65-F5344CB8AC3E}">
        <p14:creationId xmlns:p14="http://schemas.microsoft.com/office/powerpoint/2010/main" val="2793893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AEFC4-192D-4EB0-8C74-BD8A23E55427}"/>
              </a:ext>
            </a:extLst>
          </p:cNvPr>
          <p:cNvSpPr>
            <a:spLocks noGrp="1"/>
          </p:cNvSpPr>
          <p:nvPr>
            <p:ph type="title"/>
          </p:nvPr>
        </p:nvSpPr>
        <p:spPr>
          <a:xfrm>
            <a:off x="94382" y="53527"/>
            <a:ext cx="10571998" cy="672030"/>
          </a:xfrm>
        </p:spPr>
        <p:txBody>
          <a:bodyPr/>
          <a:lstStyle/>
          <a:p>
            <a:r>
              <a:rPr lang="en-US" b="0" dirty="0"/>
              <a:t>Intuition behind Scale / Rotation / Affine Invariant Feature </a:t>
            </a:r>
          </a:p>
        </p:txBody>
      </p:sp>
      <p:sp>
        <p:nvSpPr>
          <p:cNvPr id="3" name="Content Placeholder 2">
            <a:extLst>
              <a:ext uri="{FF2B5EF4-FFF2-40B4-BE49-F238E27FC236}">
                <a16:creationId xmlns:a16="http://schemas.microsoft.com/office/drawing/2014/main" id="{3B2295C5-5DFD-42ED-A042-D70F0E48FCCC}"/>
              </a:ext>
            </a:extLst>
          </p:cNvPr>
          <p:cNvSpPr>
            <a:spLocks noGrp="1"/>
          </p:cNvSpPr>
          <p:nvPr>
            <p:ph idx="1"/>
          </p:nvPr>
        </p:nvSpPr>
        <p:spPr>
          <a:xfrm>
            <a:off x="318051" y="5034170"/>
            <a:ext cx="11539331" cy="1610139"/>
          </a:xfrm>
        </p:spPr>
        <p:txBody>
          <a:bodyPr/>
          <a:lstStyle/>
          <a:p>
            <a:r>
              <a:rPr lang="en-US" dirty="0"/>
              <a:t>How can we detect all the flowers?</a:t>
            </a:r>
          </a:p>
          <a:p>
            <a:r>
              <a:rPr lang="en-US" dirty="0"/>
              <a:t>A Blob detector computed over scale-space is a stable localizer of a feature’s position</a:t>
            </a:r>
          </a:p>
          <a:p>
            <a:r>
              <a:rPr lang="en-US" dirty="0"/>
              <a:t>And if we can make its descriptor invariant to Rotations and/or Affine transformations we can match it under large scale transformations</a:t>
            </a:r>
          </a:p>
        </p:txBody>
      </p:sp>
      <p:pic>
        <p:nvPicPr>
          <p:cNvPr id="4" name="Picture 3">
            <a:extLst>
              <a:ext uri="{FF2B5EF4-FFF2-40B4-BE49-F238E27FC236}">
                <a16:creationId xmlns:a16="http://schemas.microsoft.com/office/drawing/2014/main" id="{408EF951-A017-4F6A-99FD-7FA57450A8EC}"/>
              </a:ext>
            </a:extLst>
          </p:cNvPr>
          <p:cNvPicPr>
            <a:picLocks noChangeAspect="1"/>
          </p:cNvPicPr>
          <p:nvPr/>
        </p:nvPicPr>
        <p:blipFill>
          <a:blip r:embed="rId2"/>
          <a:stretch>
            <a:fillRect/>
          </a:stretch>
        </p:blipFill>
        <p:spPr>
          <a:xfrm>
            <a:off x="2490580" y="680623"/>
            <a:ext cx="6091859" cy="4054471"/>
          </a:xfrm>
          <a:prstGeom prst="rect">
            <a:avLst/>
          </a:prstGeom>
        </p:spPr>
      </p:pic>
    </p:spTree>
    <p:extLst>
      <p:ext uri="{BB962C8B-B14F-4D97-AF65-F5344CB8AC3E}">
        <p14:creationId xmlns:p14="http://schemas.microsoft.com/office/powerpoint/2010/main" val="652998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D449B-C112-4B7D-9014-372F447871D5}"/>
              </a:ext>
            </a:extLst>
          </p:cNvPr>
          <p:cNvSpPr>
            <a:spLocks noGrp="1"/>
          </p:cNvSpPr>
          <p:nvPr>
            <p:ph type="title"/>
          </p:nvPr>
        </p:nvSpPr>
        <p:spPr>
          <a:xfrm>
            <a:off x="94382" y="53527"/>
            <a:ext cx="10571998" cy="836025"/>
          </a:xfrm>
        </p:spPr>
        <p:txBody>
          <a:bodyPr/>
          <a:lstStyle/>
          <a:p>
            <a:r>
              <a:rPr lang="en-US" b="0" dirty="0"/>
              <a:t>Are Harris corners good features for Long Range Matching?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05F7895-2749-401D-8140-86924B9F0344}"/>
                  </a:ext>
                </a:extLst>
              </p:cNvPr>
              <p:cNvSpPr>
                <a:spLocks noGrp="1"/>
              </p:cNvSpPr>
              <p:nvPr>
                <p:ph idx="1"/>
              </p:nvPr>
            </p:nvSpPr>
            <p:spPr>
              <a:xfrm>
                <a:off x="318051" y="1192697"/>
                <a:ext cx="11539331" cy="5451612"/>
              </a:xfrm>
            </p:spPr>
            <p:txBody>
              <a:bodyPr/>
              <a:lstStyle/>
              <a:p>
                <a:r>
                  <a:rPr lang="en-US" dirty="0"/>
                  <a:t>Recall the Second Moment Matrix and its use in Corner Detection:</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𝑇</m:t>
                          </m:r>
                        </m:sup>
                      </m:sSup>
                      <m:d>
                        <m:dPr>
                          <m:begChr m:val="["/>
                          <m:endChr m:val="]"/>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𝑚𝑎𝑥</m:t>
                                    </m:r>
                                  </m:sub>
                                </m:sSub>
                              </m:e>
                              <m:e>
                                <m:r>
                                  <a:rPr lang="en-US" b="0" i="1" smtClean="0">
                                    <a:latin typeface="Cambria Math" panose="02040503050406030204" pitchFamily="18" charset="0"/>
                                  </a:rPr>
                                  <m:t>0</m:t>
                                </m:r>
                              </m:e>
                            </m:mr>
                            <m:mr>
                              <m:e>
                                <m:r>
                                  <a:rPr lang="en-US" b="0" i="1" smtClean="0">
                                    <a:latin typeface="Cambria Math" panose="02040503050406030204" pitchFamily="18" charset="0"/>
                                  </a:rPr>
                                  <m:t>0</m:t>
                                </m:r>
                              </m:e>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rPr>
                                      <m:t>𝑚</m:t>
                                    </m:r>
                                    <m:r>
                                      <a:rPr lang="en-US" b="0" i="1" smtClean="0">
                                        <a:latin typeface="Cambria Math" panose="02040503050406030204" pitchFamily="18" charset="0"/>
                                      </a:rPr>
                                      <m:t>𝑖𝑛</m:t>
                                    </m:r>
                                  </m:sub>
                                </m:sSub>
                              </m:e>
                            </m:mr>
                          </m:m>
                        </m:e>
                      </m:d>
                      <m:r>
                        <a:rPr lang="en-US" b="0" i="0" smtClean="0">
                          <a:latin typeface="Cambria Math" panose="02040503050406030204" pitchFamily="18" charset="0"/>
                        </a:rPr>
                        <m:t> </m:t>
                      </m:r>
                      <m:r>
                        <m:rPr>
                          <m:sty m:val="p"/>
                        </m:rPr>
                        <a:rPr lang="en-US" b="0" i="0" smtClean="0">
                          <a:latin typeface="Cambria Math" panose="02040503050406030204" pitchFamily="18" charset="0"/>
                        </a:rPr>
                        <m:t>R</m:t>
                      </m:r>
                    </m:oMath>
                  </m:oMathPara>
                </a14:m>
                <a:endParaRPr lang="en-US" dirty="0"/>
              </a:p>
              <a:p>
                <a:r>
                  <a:rPr lang="en-US" dirty="0"/>
                  <a:t>Geometrically this is an ellipse with orientation R and axes determined by the eigenvalues.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err="1"/>
                  <a:t>Cornerness</a:t>
                </a:r>
                <a:r>
                  <a:rPr lang="en-US" dirty="0"/>
                  <a:t> determined by both eigenvalues non-zero and almost equal.</a:t>
                </a:r>
              </a:p>
            </p:txBody>
          </p:sp>
        </mc:Choice>
        <mc:Fallback xmlns="">
          <p:sp>
            <p:nvSpPr>
              <p:cNvPr id="3" name="Content Placeholder 2">
                <a:extLst>
                  <a:ext uri="{FF2B5EF4-FFF2-40B4-BE49-F238E27FC236}">
                    <a16:creationId xmlns:a16="http://schemas.microsoft.com/office/drawing/2014/main" id="{F05F7895-2749-401D-8140-86924B9F0344}"/>
                  </a:ext>
                </a:extLst>
              </p:cNvPr>
              <p:cNvSpPr>
                <a:spLocks noGrp="1" noRot="1" noChangeAspect="1" noMove="1" noResize="1" noEditPoints="1" noAdjustHandles="1" noChangeArrowheads="1" noChangeShapeType="1" noTextEdit="1"/>
              </p:cNvSpPr>
              <p:nvPr>
                <p:ph idx="1"/>
              </p:nvPr>
            </p:nvSpPr>
            <p:spPr>
              <a:xfrm>
                <a:off x="318051" y="1192697"/>
                <a:ext cx="11539331" cy="5451612"/>
              </a:xfrm>
              <a:blipFill>
                <a:blip r:embed="rId2"/>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262BA8BA-925C-4662-A29A-B28070E63E4D}"/>
              </a:ext>
            </a:extLst>
          </p:cNvPr>
          <p:cNvPicPr>
            <a:picLocks noChangeAspect="1"/>
          </p:cNvPicPr>
          <p:nvPr/>
        </p:nvPicPr>
        <p:blipFill>
          <a:blip r:embed="rId3"/>
          <a:stretch>
            <a:fillRect/>
          </a:stretch>
        </p:blipFill>
        <p:spPr>
          <a:xfrm>
            <a:off x="2934613" y="2744951"/>
            <a:ext cx="5338802" cy="2709882"/>
          </a:xfrm>
          <a:prstGeom prst="rect">
            <a:avLst/>
          </a:prstGeom>
        </p:spPr>
      </p:pic>
      <p:sp>
        <p:nvSpPr>
          <p:cNvPr id="5" name="TextBox 4">
            <a:extLst>
              <a:ext uri="{FF2B5EF4-FFF2-40B4-BE49-F238E27FC236}">
                <a16:creationId xmlns:a16="http://schemas.microsoft.com/office/drawing/2014/main" id="{51645ABB-17FF-4BCB-8063-364DD1E57FBA}"/>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extLst>
      <p:ext uri="{BB962C8B-B14F-4D97-AF65-F5344CB8AC3E}">
        <p14:creationId xmlns:p14="http://schemas.microsoft.com/office/powerpoint/2010/main" val="2813133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94382" y="53527"/>
            <a:ext cx="10571998" cy="475111"/>
          </a:xfrm>
        </p:spPr>
        <p:txBody>
          <a:bodyPr/>
          <a:lstStyle/>
          <a:p>
            <a:r>
              <a:rPr lang="en-US" dirty="0" err="1"/>
              <a:t>Cornerness</a:t>
            </a:r>
            <a:r>
              <a:rPr lang="en-US" dirty="0"/>
              <a:t> : Variations with Affine intensity change</a:t>
            </a:r>
            <a:endParaRPr lang="ru-RU" dirty="0"/>
          </a:p>
        </p:txBody>
      </p:sp>
      <p:sp>
        <p:nvSpPr>
          <p:cNvPr id="1210372" name="Text Box 4"/>
          <p:cNvSpPr txBox="1">
            <a:spLocks noChangeArrowheads="1"/>
          </p:cNvSpPr>
          <p:nvPr/>
        </p:nvSpPr>
        <p:spPr bwMode="auto">
          <a:xfrm>
            <a:off x="1018762" y="1994560"/>
            <a:ext cx="10311848" cy="400110"/>
          </a:xfrm>
          <a:prstGeom prst="rect">
            <a:avLst/>
          </a:prstGeom>
          <a:noFill/>
          <a:ln w="9525">
            <a:noFill/>
            <a:miter lim="800000"/>
            <a:headEnd/>
            <a:tailEnd/>
          </a:ln>
        </p:spPr>
        <p:txBody>
          <a:bodyPr wrap="square">
            <a:spAutoFit/>
          </a:bodyPr>
          <a:lstStyle/>
          <a:p>
            <a:pPr algn="ctr" eaLnBrk="1" hangingPunct="1">
              <a:spcBef>
                <a:spcPct val="50000"/>
              </a:spcBef>
            </a:pPr>
            <a:r>
              <a:rPr lang="en-US" sz="2000" dirty="0">
                <a:cs typeface="Times New Roman" pitchFamily="18" charset="0"/>
              </a:rPr>
              <a:t>Only derivatives are used, so invariant to intensity shift</a:t>
            </a:r>
            <a:r>
              <a:rPr lang="en-US" sz="2000" dirty="0">
                <a:latin typeface="Times New Roman" pitchFamily="18" charset="0"/>
                <a:cs typeface="Times New Roman" pitchFamily="18" charset="0"/>
              </a:rPr>
              <a:t> </a:t>
            </a:r>
            <a:r>
              <a:rPr lang="en-US" sz="2000" i="1" dirty="0">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a:latin typeface="Times New Roman" pitchFamily="18" charset="0"/>
                <a:cs typeface="Times New Roman" pitchFamily="18" charset="0"/>
                <a:sym typeface="Symbol" pitchFamily="18" charset="2"/>
              </a:rPr>
              <a:t> </a:t>
            </a:r>
            <a:r>
              <a:rPr lang="en-US" sz="2000" i="1" dirty="0">
                <a:latin typeface="Times New Roman" pitchFamily="18" charset="0"/>
                <a:cs typeface="Times New Roman" pitchFamily="18" charset="0"/>
                <a:sym typeface="Symbol" pitchFamily="18" charset="2"/>
              </a:rPr>
              <a:t>I</a:t>
            </a:r>
            <a:r>
              <a:rPr lang="he-IL" sz="2000" i="1" dirty="0">
                <a:latin typeface="Times New Roman" pitchFamily="18" charset="0"/>
                <a:cs typeface="Times New Roman" pitchFamily="18" charset="0"/>
                <a:sym typeface="Symbol" pitchFamily="18" charset="2"/>
              </a:rPr>
              <a:t> </a:t>
            </a:r>
            <a:r>
              <a:rPr lang="en-US" sz="2000" dirty="0">
                <a:latin typeface="Times New Roman" pitchFamily="18" charset="0"/>
                <a:cs typeface="Times New Roman" pitchFamily="18" charset="0"/>
                <a:sym typeface="Symbol" pitchFamily="18" charset="2"/>
              </a:rPr>
              <a:t>+</a:t>
            </a:r>
            <a:r>
              <a:rPr lang="he-IL" sz="2000" dirty="0">
                <a:latin typeface="Times New Roman" pitchFamily="18" charset="0"/>
                <a:cs typeface="Times New Roman" pitchFamily="18" charset="0"/>
                <a:sym typeface="Symbol" pitchFamily="18" charset="2"/>
              </a:rPr>
              <a:t> </a:t>
            </a:r>
            <a:r>
              <a:rPr lang="en-US" sz="2000" i="1" dirty="0">
                <a:latin typeface="Times New Roman" pitchFamily="18" charset="0"/>
                <a:cs typeface="Times New Roman" pitchFamily="18" charset="0"/>
                <a:sym typeface="Symbol" pitchFamily="18" charset="2"/>
              </a:rPr>
              <a:t>b</a:t>
            </a:r>
            <a:endParaRPr lang="ru-RU" sz="2000" i="1" dirty="0">
              <a:latin typeface="Times New Roman" pitchFamily="18" charset="0"/>
              <a:cs typeface="Times New Roman" pitchFamily="18" charset="0"/>
            </a:endParaRPr>
          </a:p>
        </p:txBody>
      </p:sp>
      <p:grpSp>
        <p:nvGrpSpPr>
          <p:cNvPr id="2" name="Group 5"/>
          <p:cNvGrpSpPr>
            <a:grpSpLocks/>
          </p:cNvGrpSpPr>
          <p:nvPr/>
        </p:nvGrpSpPr>
        <p:grpSpPr bwMode="auto">
          <a:xfrm>
            <a:off x="1844676" y="2718097"/>
            <a:ext cx="8289925" cy="3063875"/>
            <a:chOff x="106" y="2224"/>
            <a:chExt cx="5222" cy="1930"/>
          </a:xfrm>
        </p:grpSpPr>
        <p:sp>
          <p:nvSpPr>
            <p:cNvPr id="43014" name="Text Box 6"/>
            <p:cNvSpPr txBox="1">
              <a:spLocks noChangeArrowheads="1"/>
            </p:cNvSpPr>
            <p:nvPr/>
          </p:nvSpPr>
          <p:spPr bwMode="auto">
            <a:xfrm>
              <a:off x="1440" y="2224"/>
              <a:ext cx="3264" cy="288"/>
            </a:xfrm>
            <a:prstGeom prst="rect">
              <a:avLst/>
            </a:prstGeom>
            <a:noFill/>
            <a:ln w="9525">
              <a:noFill/>
              <a:miter lim="800000"/>
              <a:headEnd/>
              <a:tailEnd/>
            </a:ln>
          </p:spPr>
          <p:txBody>
            <a:bodyPr>
              <a:spAutoFit/>
            </a:bodyPr>
            <a:lstStyle/>
            <a:p>
              <a:pPr eaLnBrk="1" hangingPunct="1">
                <a:spcBef>
                  <a:spcPct val="50000"/>
                </a:spcBef>
              </a:pPr>
              <a:r>
                <a:rPr lang="en-US" sz="2400" dirty="0">
                  <a:cs typeface="Times New Roman" pitchFamily="18" charset="0"/>
                </a:rPr>
                <a:t>Intensity scaling:</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I </a:t>
              </a:r>
              <a:r>
                <a:rPr lang="en-US" sz="2400" dirty="0">
                  <a:latin typeface="Times New Roman" pitchFamily="18" charset="0"/>
                  <a:cs typeface="Times New Roman" pitchFamily="18" charset="0"/>
                  <a:sym typeface="Symbol" pitchFamily="18" charset="2"/>
                </a:rPr>
                <a:t> </a:t>
              </a:r>
              <a:r>
                <a:rPr lang="en-US" sz="2400" i="1" dirty="0">
                  <a:latin typeface="Times New Roman" pitchFamily="18" charset="0"/>
                  <a:cs typeface="Times New Roman" pitchFamily="18" charset="0"/>
                  <a:sym typeface="Symbol" pitchFamily="18" charset="2"/>
                </a:rPr>
                <a:t>a</a:t>
              </a:r>
              <a:r>
                <a:rPr lang="he-IL" sz="2400" i="1" dirty="0">
                  <a:latin typeface="Times New Roman" pitchFamily="18" charset="0"/>
                  <a:cs typeface="Times New Roman" pitchFamily="18" charset="0"/>
                  <a:sym typeface="Symbol" pitchFamily="18" charset="2"/>
                </a:rPr>
                <a:t> </a:t>
              </a:r>
              <a:r>
                <a:rPr lang="en-US" sz="2400" i="1" dirty="0">
                  <a:latin typeface="Times New Roman" pitchFamily="18" charset="0"/>
                  <a:cs typeface="Times New Roman" pitchFamily="18" charset="0"/>
                  <a:sym typeface="Symbol" pitchFamily="18" charset="2"/>
                </a:rPr>
                <a:t>I</a:t>
              </a:r>
              <a:endParaRPr lang="ru-RU" sz="2400" i="1" dirty="0">
                <a:latin typeface="Times New Roman" pitchFamily="18" charset="0"/>
                <a:cs typeface="Times New Roman" pitchFamily="18" charset="0"/>
              </a:endParaRPr>
            </a:p>
          </p:txBody>
        </p:sp>
        <p:sp>
          <p:nvSpPr>
            <p:cNvPr id="43015" name="Freeform 7"/>
            <p:cNvSpPr>
              <a:spLocks/>
            </p:cNvSpPr>
            <p:nvPr/>
          </p:nvSpPr>
          <p:spPr bwMode="auto">
            <a:xfrm>
              <a:off x="912" y="2992"/>
              <a:ext cx="1584" cy="752"/>
            </a:xfrm>
            <a:custGeom>
              <a:avLst/>
              <a:gdLst>
                <a:gd name="T0" fmla="*/ 0 w 1584"/>
                <a:gd name="T1" fmla="*/ 752 h 752"/>
                <a:gd name="T2" fmla="*/ 144 w 1584"/>
                <a:gd name="T3" fmla="*/ 224 h 752"/>
                <a:gd name="T4" fmla="*/ 384 w 1584"/>
                <a:gd name="T5" fmla="*/ 416 h 752"/>
                <a:gd name="T6" fmla="*/ 528 w 1584"/>
                <a:gd name="T7" fmla="*/ 32 h 752"/>
                <a:gd name="T8" fmla="*/ 768 w 1584"/>
                <a:gd name="T9" fmla="*/ 608 h 752"/>
                <a:gd name="T10" fmla="*/ 912 w 1584"/>
                <a:gd name="T11" fmla="*/ 464 h 752"/>
                <a:gd name="T12" fmla="*/ 1104 w 1584"/>
                <a:gd name="T13" fmla="*/ 656 h 752"/>
                <a:gd name="T14" fmla="*/ 1248 w 1584"/>
                <a:gd name="T15" fmla="*/ 272 h 752"/>
                <a:gd name="T16" fmla="*/ 1584 w 1584"/>
                <a:gd name="T17" fmla="*/ 656 h 7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4"/>
                <a:gd name="T28" fmla="*/ 0 h 752"/>
                <a:gd name="T29" fmla="*/ 1584 w 1584"/>
                <a:gd name="T30" fmla="*/ 752 h 7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4" h="752">
                  <a:moveTo>
                    <a:pt x="0" y="752"/>
                  </a:moveTo>
                  <a:cubicBezTo>
                    <a:pt x="40" y="516"/>
                    <a:pt x="80" y="280"/>
                    <a:pt x="144" y="224"/>
                  </a:cubicBezTo>
                  <a:cubicBezTo>
                    <a:pt x="208" y="168"/>
                    <a:pt x="320" y="448"/>
                    <a:pt x="384" y="416"/>
                  </a:cubicBezTo>
                  <a:cubicBezTo>
                    <a:pt x="448" y="384"/>
                    <a:pt x="464" y="0"/>
                    <a:pt x="528" y="32"/>
                  </a:cubicBezTo>
                  <a:cubicBezTo>
                    <a:pt x="592" y="64"/>
                    <a:pt x="704" y="536"/>
                    <a:pt x="768" y="608"/>
                  </a:cubicBezTo>
                  <a:cubicBezTo>
                    <a:pt x="832" y="680"/>
                    <a:pt x="856" y="456"/>
                    <a:pt x="912" y="464"/>
                  </a:cubicBezTo>
                  <a:cubicBezTo>
                    <a:pt x="968" y="472"/>
                    <a:pt x="1048" y="688"/>
                    <a:pt x="1104" y="656"/>
                  </a:cubicBezTo>
                  <a:cubicBezTo>
                    <a:pt x="1160" y="624"/>
                    <a:pt x="1168" y="272"/>
                    <a:pt x="1248" y="272"/>
                  </a:cubicBezTo>
                  <a:cubicBezTo>
                    <a:pt x="1328" y="272"/>
                    <a:pt x="1456" y="464"/>
                    <a:pt x="1584" y="656"/>
                  </a:cubicBezTo>
                </a:path>
              </a:pathLst>
            </a:custGeom>
            <a:noFill/>
            <a:ln w="9525">
              <a:solidFill>
                <a:schemeClr val="tx1"/>
              </a:solidFill>
              <a:round/>
              <a:headEnd/>
              <a:tailEnd/>
            </a:ln>
          </p:spPr>
          <p:txBody>
            <a:bodyPr/>
            <a:lstStyle/>
            <a:p>
              <a:endParaRPr lang="en-US"/>
            </a:p>
          </p:txBody>
        </p:sp>
        <p:sp>
          <p:nvSpPr>
            <p:cNvPr id="43016" name="Freeform 8"/>
            <p:cNvSpPr>
              <a:spLocks/>
            </p:cNvSpPr>
            <p:nvPr/>
          </p:nvSpPr>
          <p:spPr bwMode="auto">
            <a:xfrm>
              <a:off x="3444" y="2496"/>
              <a:ext cx="1584" cy="1232"/>
            </a:xfrm>
            <a:custGeom>
              <a:avLst/>
              <a:gdLst>
                <a:gd name="T0" fmla="*/ 0 w 1584"/>
                <a:gd name="T1" fmla="*/ 14537 h 752"/>
                <a:gd name="T2" fmla="*/ 144 w 1584"/>
                <a:gd name="T3" fmla="*/ 4332 h 752"/>
                <a:gd name="T4" fmla="*/ 384 w 1584"/>
                <a:gd name="T5" fmla="*/ 8047 h 752"/>
                <a:gd name="T6" fmla="*/ 528 w 1584"/>
                <a:gd name="T7" fmla="*/ 613 h 752"/>
                <a:gd name="T8" fmla="*/ 768 w 1584"/>
                <a:gd name="T9" fmla="*/ 11758 h 752"/>
                <a:gd name="T10" fmla="*/ 912 w 1584"/>
                <a:gd name="T11" fmla="*/ 8970 h 752"/>
                <a:gd name="T12" fmla="*/ 1104 w 1584"/>
                <a:gd name="T13" fmla="*/ 12685 h 752"/>
                <a:gd name="T14" fmla="*/ 1248 w 1584"/>
                <a:gd name="T15" fmla="*/ 5269 h 752"/>
                <a:gd name="T16" fmla="*/ 1584 w 1584"/>
                <a:gd name="T17" fmla="*/ 12685 h 7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4"/>
                <a:gd name="T28" fmla="*/ 0 h 752"/>
                <a:gd name="T29" fmla="*/ 1584 w 1584"/>
                <a:gd name="T30" fmla="*/ 752 h 7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4" h="752">
                  <a:moveTo>
                    <a:pt x="0" y="752"/>
                  </a:moveTo>
                  <a:cubicBezTo>
                    <a:pt x="40" y="516"/>
                    <a:pt x="80" y="280"/>
                    <a:pt x="144" y="224"/>
                  </a:cubicBezTo>
                  <a:cubicBezTo>
                    <a:pt x="208" y="168"/>
                    <a:pt x="320" y="448"/>
                    <a:pt x="384" y="416"/>
                  </a:cubicBezTo>
                  <a:cubicBezTo>
                    <a:pt x="448" y="384"/>
                    <a:pt x="464" y="0"/>
                    <a:pt x="528" y="32"/>
                  </a:cubicBezTo>
                  <a:cubicBezTo>
                    <a:pt x="592" y="64"/>
                    <a:pt x="704" y="536"/>
                    <a:pt x="768" y="608"/>
                  </a:cubicBezTo>
                  <a:cubicBezTo>
                    <a:pt x="832" y="680"/>
                    <a:pt x="856" y="456"/>
                    <a:pt x="912" y="464"/>
                  </a:cubicBezTo>
                  <a:cubicBezTo>
                    <a:pt x="968" y="472"/>
                    <a:pt x="1048" y="688"/>
                    <a:pt x="1104" y="656"/>
                  </a:cubicBezTo>
                  <a:cubicBezTo>
                    <a:pt x="1160" y="624"/>
                    <a:pt x="1168" y="272"/>
                    <a:pt x="1248" y="272"/>
                  </a:cubicBezTo>
                  <a:cubicBezTo>
                    <a:pt x="1328" y="272"/>
                    <a:pt x="1456" y="464"/>
                    <a:pt x="1584" y="656"/>
                  </a:cubicBezTo>
                </a:path>
              </a:pathLst>
            </a:custGeom>
            <a:noFill/>
            <a:ln w="9525">
              <a:solidFill>
                <a:schemeClr val="tx1"/>
              </a:solidFill>
              <a:round/>
              <a:headEnd/>
              <a:tailEnd/>
            </a:ln>
          </p:spPr>
          <p:txBody>
            <a:bodyPr/>
            <a:lstStyle/>
            <a:p>
              <a:endParaRPr lang="en-US"/>
            </a:p>
          </p:txBody>
        </p:sp>
        <p:grpSp>
          <p:nvGrpSpPr>
            <p:cNvPr id="43017" name="Group 9"/>
            <p:cNvGrpSpPr>
              <a:grpSpLocks/>
            </p:cNvGrpSpPr>
            <p:nvPr/>
          </p:nvGrpSpPr>
          <p:grpSpPr bwMode="auto">
            <a:xfrm>
              <a:off x="583" y="2880"/>
              <a:ext cx="2220" cy="1274"/>
              <a:chOff x="583" y="2880"/>
              <a:chExt cx="2220" cy="1274"/>
            </a:xfrm>
          </p:grpSpPr>
          <p:grpSp>
            <p:nvGrpSpPr>
              <p:cNvPr id="43033" name="Group 10"/>
              <p:cNvGrpSpPr>
                <a:grpSpLocks/>
              </p:cNvGrpSpPr>
              <p:nvPr/>
            </p:nvGrpSpPr>
            <p:grpSpPr bwMode="auto">
              <a:xfrm>
                <a:off x="583" y="2880"/>
                <a:ext cx="2220" cy="1274"/>
                <a:chOff x="583" y="2880"/>
                <a:chExt cx="2220" cy="1274"/>
              </a:xfrm>
            </p:grpSpPr>
            <p:sp>
              <p:nvSpPr>
                <p:cNvPr id="43035" name="Line 11"/>
                <p:cNvSpPr>
                  <a:spLocks noChangeShapeType="1"/>
                </p:cNvSpPr>
                <p:nvPr/>
              </p:nvSpPr>
              <p:spPr bwMode="auto">
                <a:xfrm>
                  <a:off x="816" y="3888"/>
                  <a:ext cx="1920" cy="0"/>
                </a:xfrm>
                <a:prstGeom prst="line">
                  <a:avLst/>
                </a:prstGeom>
                <a:noFill/>
                <a:ln w="9525">
                  <a:solidFill>
                    <a:schemeClr val="tx1"/>
                  </a:solidFill>
                  <a:round/>
                  <a:headEnd/>
                  <a:tailEnd type="triangle" w="med" len="med"/>
                </a:ln>
              </p:spPr>
              <p:txBody>
                <a:bodyPr/>
                <a:lstStyle/>
                <a:p>
                  <a:endParaRPr lang="en-US"/>
                </a:p>
              </p:txBody>
            </p:sp>
            <p:sp>
              <p:nvSpPr>
                <p:cNvPr id="43036" name="Line 12"/>
                <p:cNvSpPr>
                  <a:spLocks noChangeShapeType="1"/>
                </p:cNvSpPr>
                <p:nvPr/>
              </p:nvSpPr>
              <p:spPr bwMode="auto">
                <a:xfrm flipV="1">
                  <a:off x="816" y="2976"/>
                  <a:ext cx="0" cy="912"/>
                </a:xfrm>
                <a:prstGeom prst="line">
                  <a:avLst/>
                </a:prstGeom>
                <a:noFill/>
                <a:ln w="9525">
                  <a:solidFill>
                    <a:schemeClr val="tx1"/>
                  </a:solidFill>
                  <a:round/>
                  <a:headEnd/>
                  <a:tailEnd type="triangle" w="med" len="med"/>
                </a:ln>
              </p:spPr>
              <p:txBody>
                <a:bodyPr/>
                <a:lstStyle/>
                <a:p>
                  <a:endParaRPr lang="en-US"/>
                </a:p>
              </p:txBody>
            </p:sp>
            <p:sp>
              <p:nvSpPr>
                <p:cNvPr id="43037" name="Text Box 13"/>
                <p:cNvSpPr txBox="1">
                  <a:spLocks noChangeArrowheads="1"/>
                </p:cNvSpPr>
                <p:nvPr/>
              </p:nvSpPr>
              <p:spPr bwMode="auto">
                <a:xfrm>
                  <a:off x="583" y="2880"/>
                  <a:ext cx="233" cy="288"/>
                </a:xfrm>
                <a:prstGeom prst="rect">
                  <a:avLst/>
                </a:prstGeom>
                <a:noFill/>
                <a:ln w="9525">
                  <a:noFill/>
                  <a:miter lim="800000"/>
                  <a:headEnd/>
                  <a:tailEnd/>
                </a:ln>
              </p:spPr>
              <p:txBody>
                <a:bodyPr wrap="none">
                  <a:spAutoFit/>
                </a:bodyPr>
                <a:lstStyle/>
                <a:p>
                  <a:pPr algn="ctr" eaLnBrk="1" hangingPunct="1"/>
                  <a:r>
                    <a:rPr lang="en-US" sz="2400" i="1">
                      <a:latin typeface="Times New Roman" pitchFamily="18" charset="0"/>
                      <a:cs typeface="Times New Roman" pitchFamily="18" charset="0"/>
                    </a:rPr>
                    <a:t>R</a:t>
                  </a:r>
                  <a:endParaRPr lang="ru-RU" sz="2400" i="1">
                    <a:latin typeface="Times New Roman" pitchFamily="18" charset="0"/>
                    <a:cs typeface="Times New Roman" pitchFamily="18" charset="0"/>
                  </a:endParaRPr>
                </a:p>
              </p:txBody>
            </p:sp>
            <p:sp>
              <p:nvSpPr>
                <p:cNvPr id="43038" name="Text Box 14"/>
                <p:cNvSpPr txBox="1">
                  <a:spLocks noChangeArrowheads="1"/>
                </p:cNvSpPr>
                <p:nvPr/>
              </p:nvSpPr>
              <p:spPr bwMode="auto">
                <a:xfrm>
                  <a:off x="1344" y="3866"/>
                  <a:ext cx="1459" cy="288"/>
                </a:xfrm>
                <a:prstGeom prst="rect">
                  <a:avLst/>
                </a:prstGeom>
                <a:noFill/>
                <a:ln w="9525">
                  <a:noFill/>
                  <a:miter lim="800000"/>
                  <a:headEnd/>
                  <a:tailEnd/>
                </a:ln>
              </p:spPr>
              <p:txBody>
                <a:bodyPr wrap="none">
                  <a:spAutoFit/>
                </a:bodyPr>
                <a:lstStyle/>
                <a:p>
                  <a:pPr algn="ctr" eaLnBrk="1" hangingPunct="1"/>
                  <a:r>
                    <a:rPr lang="en-US" sz="2400" i="1">
                      <a:latin typeface="Times New Roman" pitchFamily="18" charset="0"/>
                      <a:cs typeface="Times New Roman" pitchFamily="18" charset="0"/>
                    </a:rPr>
                    <a:t>x</a:t>
                  </a:r>
                  <a:r>
                    <a:rPr lang="en-US" sz="2400">
                      <a:latin typeface="Times New Roman" pitchFamily="18" charset="0"/>
                      <a:cs typeface="Times New Roman" pitchFamily="18" charset="0"/>
                    </a:rPr>
                    <a:t> </a:t>
                  </a:r>
                  <a:r>
                    <a:rPr lang="en-US" sz="2000">
                      <a:latin typeface="Times New Roman" pitchFamily="18" charset="0"/>
                      <a:cs typeface="Times New Roman" pitchFamily="18" charset="0"/>
                    </a:rPr>
                    <a:t>(image coordinate)</a:t>
                  </a:r>
                  <a:endParaRPr lang="ru-RU" sz="2000">
                    <a:latin typeface="Times New Roman" pitchFamily="18" charset="0"/>
                    <a:cs typeface="Times New Roman" pitchFamily="18" charset="0"/>
                  </a:endParaRPr>
                </a:p>
              </p:txBody>
            </p:sp>
          </p:grpSp>
          <p:sp>
            <p:nvSpPr>
              <p:cNvPr id="43034" name="Rectangle 15"/>
              <p:cNvSpPr>
                <a:spLocks noChangeArrowheads="1"/>
              </p:cNvSpPr>
              <p:nvPr/>
            </p:nvSpPr>
            <p:spPr bwMode="auto">
              <a:xfrm>
                <a:off x="816" y="3312"/>
                <a:ext cx="1824" cy="576"/>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grpSp>
        <p:sp>
          <p:nvSpPr>
            <p:cNvPr id="43018" name="Text Box 16"/>
            <p:cNvSpPr txBox="1">
              <a:spLocks noChangeArrowheads="1"/>
            </p:cNvSpPr>
            <p:nvPr/>
          </p:nvSpPr>
          <p:spPr bwMode="auto">
            <a:xfrm>
              <a:off x="106" y="3206"/>
              <a:ext cx="710" cy="250"/>
            </a:xfrm>
            <a:prstGeom prst="rect">
              <a:avLst/>
            </a:prstGeom>
            <a:noFill/>
            <a:ln w="9525">
              <a:noFill/>
              <a:miter lim="800000"/>
              <a:headEnd/>
              <a:tailEnd/>
            </a:ln>
          </p:spPr>
          <p:txBody>
            <a:bodyPr wrap="none">
              <a:spAutoFit/>
            </a:bodyPr>
            <a:lstStyle/>
            <a:p>
              <a:pPr algn="ctr" eaLnBrk="1" hangingPunct="1"/>
              <a:r>
                <a:rPr lang="en-US" sz="2000" dirty="0">
                  <a:latin typeface="Times New Roman" pitchFamily="18" charset="0"/>
                  <a:cs typeface="Times New Roman" pitchFamily="18" charset="0"/>
                </a:rPr>
                <a:t>threshold</a:t>
              </a:r>
              <a:endParaRPr lang="ru-RU" sz="2000" dirty="0">
                <a:latin typeface="Times New Roman" pitchFamily="18" charset="0"/>
                <a:cs typeface="Times New Roman" pitchFamily="18" charset="0"/>
              </a:endParaRPr>
            </a:p>
          </p:txBody>
        </p:sp>
        <p:grpSp>
          <p:nvGrpSpPr>
            <p:cNvPr id="43019" name="Group 17"/>
            <p:cNvGrpSpPr>
              <a:grpSpLocks/>
            </p:cNvGrpSpPr>
            <p:nvPr/>
          </p:nvGrpSpPr>
          <p:grpSpPr bwMode="auto">
            <a:xfrm>
              <a:off x="3108" y="2880"/>
              <a:ext cx="2220" cy="1274"/>
              <a:chOff x="583" y="2880"/>
              <a:chExt cx="2220" cy="1274"/>
            </a:xfrm>
          </p:grpSpPr>
          <p:grpSp>
            <p:nvGrpSpPr>
              <p:cNvPr id="43027" name="Group 18"/>
              <p:cNvGrpSpPr>
                <a:grpSpLocks/>
              </p:cNvGrpSpPr>
              <p:nvPr/>
            </p:nvGrpSpPr>
            <p:grpSpPr bwMode="auto">
              <a:xfrm>
                <a:off x="583" y="2880"/>
                <a:ext cx="2220" cy="1274"/>
                <a:chOff x="583" y="2880"/>
                <a:chExt cx="2220" cy="1274"/>
              </a:xfrm>
            </p:grpSpPr>
            <p:sp>
              <p:nvSpPr>
                <p:cNvPr id="43029" name="Line 19"/>
                <p:cNvSpPr>
                  <a:spLocks noChangeShapeType="1"/>
                </p:cNvSpPr>
                <p:nvPr/>
              </p:nvSpPr>
              <p:spPr bwMode="auto">
                <a:xfrm>
                  <a:off x="816" y="3888"/>
                  <a:ext cx="1920" cy="0"/>
                </a:xfrm>
                <a:prstGeom prst="line">
                  <a:avLst/>
                </a:prstGeom>
                <a:noFill/>
                <a:ln w="9525">
                  <a:solidFill>
                    <a:schemeClr val="tx1"/>
                  </a:solidFill>
                  <a:round/>
                  <a:headEnd/>
                  <a:tailEnd type="triangle" w="med" len="med"/>
                </a:ln>
              </p:spPr>
              <p:txBody>
                <a:bodyPr/>
                <a:lstStyle/>
                <a:p>
                  <a:endParaRPr lang="en-US"/>
                </a:p>
              </p:txBody>
            </p:sp>
            <p:sp>
              <p:nvSpPr>
                <p:cNvPr id="43030" name="Line 20"/>
                <p:cNvSpPr>
                  <a:spLocks noChangeShapeType="1"/>
                </p:cNvSpPr>
                <p:nvPr/>
              </p:nvSpPr>
              <p:spPr bwMode="auto">
                <a:xfrm flipV="1">
                  <a:off x="816" y="2976"/>
                  <a:ext cx="0" cy="912"/>
                </a:xfrm>
                <a:prstGeom prst="line">
                  <a:avLst/>
                </a:prstGeom>
                <a:noFill/>
                <a:ln w="9525">
                  <a:solidFill>
                    <a:schemeClr val="tx1"/>
                  </a:solidFill>
                  <a:round/>
                  <a:headEnd/>
                  <a:tailEnd type="triangle" w="med" len="med"/>
                </a:ln>
              </p:spPr>
              <p:txBody>
                <a:bodyPr/>
                <a:lstStyle/>
                <a:p>
                  <a:endParaRPr lang="en-US"/>
                </a:p>
              </p:txBody>
            </p:sp>
            <p:sp>
              <p:nvSpPr>
                <p:cNvPr id="43031" name="Text Box 21"/>
                <p:cNvSpPr txBox="1">
                  <a:spLocks noChangeArrowheads="1"/>
                </p:cNvSpPr>
                <p:nvPr/>
              </p:nvSpPr>
              <p:spPr bwMode="auto">
                <a:xfrm>
                  <a:off x="583" y="2880"/>
                  <a:ext cx="233" cy="288"/>
                </a:xfrm>
                <a:prstGeom prst="rect">
                  <a:avLst/>
                </a:prstGeom>
                <a:noFill/>
                <a:ln w="9525">
                  <a:noFill/>
                  <a:miter lim="800000"/>
                  <a:headEnd/>
                  <a:tailEnd/>
                </a:ln>
              </p:spPr>
              <p:txBody>
                <a:bodyPr wrap="none">
                  <a:spAutoFit/>
                </a:bodyPr>
                <a:lstStyle/>
                <a:p>
                  <a:pPr algn="ctr" eaLnBrk="1" hangingPunct="1"/>
                  <a:r>
                    <a:rPr lang="en-US" sz="2400" i="1">
                      <a:latin typeface="Times New Roman" pitchFamily="18" charset="0"/>
                      <a:cs typeface="Times New Roman" pitchFamily="18" charset="0"/>
                    </a:rPr>
                    <a:t>R</a:t>
                  </a:r>
                  <a:endParaRPr lang="ru-RU" sz="2400" i="1">
                    <a:latin typeface="Times New Roman" pitchFamily="18" charset="0"/>
                    <a:cs typeface="Times New Roman" pitchFamily="18" charset="0"/>
                  </a:endParaRPr>
                </a:p>
              </p:txBody>
            </p:sp>
            <p:sp>
              <p:nvSpPr>
                <p:cNvPr id="43032" name="Text Box 22"/>
                <p:cNvSpPr txBox="1">
                  <a:spLocks noChangeArrowheads="1"/>
                </p:cNvSpPr>
                <p:nvPr/>
              </p:nvSpPr>
              <p:spPr bwMode="auto">
                <a:xfrm>
                  <a:off x="1344" y="3866"/>
                  <a:ext cx="1459" cy="288"/>
                </a:xfrm>
                <a:prstGeom prst="rect">
                  <a:avLst/>
                </a:prstGeom>
                <a:noFill/>
                <a:ln w="9525">
                  <a:noFill/>
                  <a:miter lim="800000"/>
                  <a:headEnd/>
                  <a:tailEnd/>
                </a:ln>
              </p:spPr>
              <p:txBody>
                <a:bodyPr wrap="none">
                  <a:spAutoFit/>
                </a:bodyPr>
                <a:lstStyle/>
                <a:p>
                  <a:pPr algn="ctr" eaLnBrk="1" hangingPunct="1"/>
                  <a:r>
                    <a:rPr lang="en-US" sz="2400" i="1">
                      <a:latin typeface="Times New Roman" pitchFamily="18" charset="0"/>
                      <a:cs typeface="Times New Roman" pitchFamily="18" charset="0"/>
                    </a:rPr>
                    <a:t>x</a:t>
                  </a:r>
                  <a:r>
                    <a:rPr lang="en-US" sz="2400">
                      <a:latin typeface="Times New Roman" pitchFamily="18" charset="0"/>
                      <a:cs typeface="Times New Roman" pitchFamily="18" charset="0"/>
                    </a:rPr>
                    <a:t> </a:t>
                  </a:r>
                  <a:r>
                    <a:rPr lang="en-US" sz="2000">
                      <a:latin typeface="Times New Roman" pitchFamily="18" charset="0"/>
                      <a:cs typeface="Times New Roman" pitchFamily="18" charset="0"/>
                    </a:rPr>
                    <a:t>(image coordinate)</a:t>
                  </a:r>
                  <a:endParaRPr lang="ru-RU" sz="2000">
                    <a:latin typeface="Times New Roman" pitchFamily="18" charset="0"/>
                    <a:cs typeface="Times New Roman" pitchFamily="18" charset="0"/>
                  </a:endParaRPr>
                </a:p>
              </p:txBody>
            </p:sp>
          </p:grpSp>
          <p:sp>
            <p:nvSpPr>
              <p:cNvPr id="43028" name="Rectangle 23"/>
              <p:cNvSpPr>
                <a:spLocks noChangeArrowheads="1"/>
              </p:cNvSpPr>
              <p:nvPr/>
            </p:nvSpPr>
            <p:spPr bwMode="auto">
              <a:xfrm>
                <a:off x="816" y="3312"/>
                <a:ext cx="1824" cy="576"/>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grpSp>
        <p:sp>
          <p:nvSpPr>
            <p:cNvPr id="43020" name="Oval 24"/>
            <p:cNvSpPr>
              <a:spLocks noChangeArrowheads="1"/>
            </p:cNvSpPr>
            <p:nvPr/>
          </p:nvSpPr>
          <p:spPr bwMode="auto">
            <a:xfrm>
              <a:off x="1047" y="3177"/>
              <a:ext cx="57" cy="47"/>
            </a:xfrm>
            <a:prstGeom prst="ellipse">
              <a:avLst/>
            </a:prstGeom>
            <a:solidFill>
              <a:srgbClr val="FF3300"/>
            </a:solidFill>
            <a:ln w="25400">
              <a:solidFill>
                <a:srgbClr val="FF0000"/>
              </a:solidFill>
              <a:round/>
              <a:headEnd/>
              <a:tailEnd/>
            </a:ln>
          </p:spPr>
          <p:txBody>
            <a:bodyPr wrap="none" anchor="ctr"/>
            <a:lstStyle/>
            <a:p>
              <a:pPr algn="ctr" eaLnBrk="1" hangingPunct="1"/>
              <a:endParaRPr lang="ru-RU" sz="2400">
                <a:latin typeface="Times New Roman" pitchFamily="18" charset="0"/>
                <a:cs typeface="Times New Roman" pitchFamily="18" charset="0"/>
              </a:endParaRPr>
            </a:p>
          </p:txBody>
        </p:sp>
        <p:sp>
          <p:nvSpPr>
            <p:cNvPr id="43021" name="Oval 25"/>
            <p:cNvSpPr>
              <a:spLocks noChangeArrowheads="1"/>
            </p:cNvSpPr>
            <p:nvPr/>
          </p:nvSpPr>
          <p:spPr bwMode="auto">
            <a:xfrm>
              <a:off x="1401" y="2994"/>
              <a:ext cx="57" cy="47"/>
            </a:xfrm>
            <a:prstGeom prst="ellipse">
              <a:avLst/>
            </a:prstGeom>
            <a:solidFill>
              <a:srgbClr val="FF3300"/>
            </a:solidFill>
            <a:ln w="25400">
              <a:solidFill>
                <a:srgbClr val="FF0000"/>
              </a:solidFill>
              <a:round/>
              <a:headEnd/>
              <a:tailEnd/>
            </a:ln>
          </p:spPr>
          <p:txBody>
            <a:bodyPr wrap="none" anchor="ctr"/>
            <a:lstStyle/>
            <a:p>
              <a:pPr algn="ctr" eaLnBrk="1" hangingPunct="1"/>
              <a:endParaRPr lang="ru-RU" sz="2400">
                <a:latin typeface="Times New Roman" pitchFamily="18" charset="0"/>
                <a:cs typeface="Times New Roman" pitchFamily="18" charset="0"/>
              </a:endParaRPr>
            </a:p>
          </p:txBody>
        </p:sp>
        <p:sp>
          <p:nvSpPr>
            <p:cNvPr id="43022" name="Oval 26"/>
            <p:cNvSpPr>
              <a:spLocks noChangeArrowheads="1"/>
            </p:cNvSpPr>
            <p:nvPr/>
          </p:nvSpPr>
          <p:spPr bwMode="auto">
            <a:xfrm>
              <a:off x="2141" y="3241"/>
              <a:ext cx="57" cy="47"/>
            </a:xfrm>
            <a:prstGeom prst="ellipse">
              <a:avLst/>
            </a:prstGeom>
            <a:solidFill>
              <a:srgbClr val="FF3300"/>
            </a:solidFill>
            <a:ln w="25400">
              <a:solidFill>
                <a:srgbClr val="FF0000"/>
              </a:solidFill>
              <a:round/>
              <a:headEnd/>
              <a:tailEnd/>
            </a:ln>
          </p:spPr>
          <p:txBody>
            <a:bodyPr wrap="none" anchor="ctr"/>
            <a:lstStyle/>
            <a:p>
              <a:pPr algn="ctr" eaLnBrk="1" hangingPunct="1"/>
              <a:endParaRPr lang="ru-RU" sz="2400">
                <a:latin typeface="Times New Roman" pitchFamily="18" charset="0"/>
                <a:cs typeface="Times New Roman" pitchFamily="18" charset="0"/>
              </a:endParaRPr>
            </a:p>
          </p:txBody>
        </p:sp>
        <p:sp>
          <p:nvSpPr>
            <p:cNvPr id="43023" name="Oval 27"/>
            <p:cNvSpPr>
              <a:spLocks noChangeArrowheads="1"/>
            </p:cNvSpPr>
            <p:nvPr/>
          </p:nvSpPr>
          <p:spPr bwMode="auto">
            <a:xfrm>
              <a:off x="3592" y="2830"/>
              <a:ext cx="57" cy="47"/>
            </a:xfrm>
            <a:prstGeom prst="ellipse">
              <a:avLst/>
            </a:prstGeom>
            <a:solidFill>
              <a:srgbClr val="FF3300"/>
            </a:solidFill>
            <a:ln w="25400">
              <a:solidFill>
                <a:srgbClr val="FF0000"/>
              </a:solidFill>
              <a:round/>
              <a:headEnd/>
              <a:tailEnd/>
            </a:ln>
          </p:spPr>
          <p:txBody>
            <a:bodyPr wrap="none" anchor="ctr"/>
            <a:lstStyle/>
            <a:p>
              <a:pPr algn="ctr" eaLnBrk="1" hangingPunct="1"/>
              <a:endParaRPr lang="ru-RU" sz="2400">
                <a:latin typeface="Times New Roman" pitchFamily="18" charset="0"/>
                <a:cs typeface="Times New Roman" pitchFamily="18" charset="0"/>
              </a:endParaRPr>
            </a:p>
          </p:txBody>
        </p:sp>
        <p:sp>
          <p:nvSpPr>
            <p:cNvPr id="43024" name="Oval 28"/>
            <p:cNvSpPr>
              <a:spLocks noChangeArrowheads="1"/>
            </p:cNvSpPr>
            <p:nvPr/>
          </p:nvSpPr>
          <p:spPr bwMode="auto">
            <a:xfrm>
              <a:off x="3939" y="2528"/>
              <a:ext cx="57" cy="47"/>
            </a:xfrm>
            <a:prstGeom prst="ellipse">
              <a:avLst/>
            </a:prstGeom>
            <a:solidFill>
              <a:srgbClr val="FF3300"/>
            </a:solidFill>
            <a:ln w="25400">
              <a:solidFill>
                <a:srgbClr val="FF0000"/>
              </a:solidFill>
              <a:round/>
              <a:headEnd/>
              <a:tailEnd/>
            </a:ln>
          </p:spPr>
          <p:txBody>
            <a:bodyPr wrap="none" anchor="ctr"/>
            <a:lstStyle/>
            <a:p>
              <a:pPr algn="ctr" eaLnBrk="1" hangingPunct="1"/>
              <a:endParaRPr lang="ru-RU" sz="2400">
                <a:latin typeface="Times New Roman" pitchFamily="18" charset="0"/>
                <a:cs typeface="Times New Roman" pitchFamily="18" charset="0"/>
              </a:endParaRPr>
            </a:p>
          </p:txBody>
        </p:sp>
        <p:sp>
          <p:nvSpPr>
            <p:cNvPr id="43025" name="Oval 29"/>
            <p:cNvSpPr>
              <a:spLocks noChangeArrowheads="1"/>
            </p:cNvSpPr>
            <p:nvPr/>
          </p:nvSpPr>
          <p:spPr bwMode="auto">
            <a:xfrm>
              <a:off x="4320" y="3216"/>
              <a:ext cx="57" cy="47"/>
            </a:xfrm>
            <a:prstGeom prst="ellipse">
              <a:avLst/>
            </a:prstGeom>
            <a:solidFill>
              <a:schemeClr val="accent1"/>
            </a:solidFill>
            <a:ln w="25400">
              <a:solidFill>
                <a:schemeClr val="accent1"/>
              </a:solidFill>
              <a:round/>
              <a:headEnd/>
              <a:tailEnd/>
            </a:ln>
          </p:spPr>
          <p:txBody>
            <a:bodyPr wrap="none" anchor="ctr"/>
            <a:lstStyle/>
            <a:p>
              <a:pPr algn="ctr" eaLnBrk="1" hangingPunct="1"/>
              <a:endParaRPr lang="ru-RU" sz="2400">
                <a:latin typeface="Times New Roman" pitchFamily="18" charset="0"/>
                <a:cs typeface="Times New Roman" pitchFamily="18" charset="0"/>
              </a:endParaRPr>
            </a:p>
          </p:txBody>
        </p:sp>
        <p:sp>
          <p:nvSpPr>
            <p:cNvPr id="43026" name="Oval 30"/>
            <p:cNvSpPr>
              <a:spLocks noChangeArrowheads="1"/>
            </p:cNvSpPr>
            <p:nvPr/>
          </p:nvSpPr>
          <p:spPr bwMode="auto">
            <a:xfrm>
              <a:off x="4671" y="2939"/>
              <a:ext cx="57" cy="47"/>
            </a:xfrm>
            <a:prstGeom prst="ellipse">
              <a:avLst/>
            </a:prstGeom>
            <a:solidFill>
              <a:srgbClr val="FF3300"/>
            </a:solidFill>
            <a:ln w="25400">
              <a:solidFill>
                <a:srgbClr val="FF0000"/>
              </a:solidFill>
              <a:round/>
              <a:headEnd/>
              <a:tailEnd/>
            </a:ln>
          </p:spPr>
          <p:txBody>
            <a:bodyPr wrap="none" anchor="ctr"/>
            <a:lstStyle/>
            <a:p>
              <a:pPr algn="ctr" eaLnBrk="1" hangingPunct="1"/>
              <a:endParaRPr lang="ru-RU" sz="2400">
                <a:latin typeface="Times New Roman" pitchFamily="18" charset="0"/>
                <a:cs typeface="Times New Roman" pitchFamily="18" charset="0"/>
              </a:endParaRPr>
            </a:p>
          </p:txBody>
        </p:sp>
      </p:grpSp>
      <p:sp>
        <p:nvSpPr>
          <p:cNvPr id="1210399" name="Text Box 31"/>
          <p:cNvSpPr txBox="1">
            <a:spLocks noChangeArrowheads="1"/>
          </p:cNvSpPr>
          <p:nvPr/>
        </p:nvSpPr>
        <p:spPr bwMode="auto">
          <a:xfrm>
            <a:off x="2743200" y="6015336"/>
            <a:ext cx="6934200" cy="461665"/>
          </a:xfrm>
          <a:prstGeom prst="rect">
            <a:avLst/>
          </a:prstGeom>
          <a:noFill/>
          <a:ln w="9525">
            <a:solidFill>
              <a:srgbClr val="FF0000"/>
            </a:solidFill>
            <a:miter lim="800000"/>
            <a:headEnd/>
            <a:tailEnd/>
          </a:ln>
        </p:spPr>
        <p:txBody>
          <a:bodyPr>
            <a:spAutoFit/>
          </a:bodyPr>
          <a:lstStyle/>
          <a:p>
            <a:pPr algn="ctr" eaLnBrk="1" hangingPunct="1">
              <a:spcBef>
                <a:spcPct val="50000"/>
              </a:spcBef>
            </a:pPr>
            <a:r>
              <a:rPr lang="en-US" sz="2400" i="1" dirty="0">
                <a:solidFill>
                  <a:srgbClr val="FFC000"/>
                </a:solidFill>
                <a:cs typeface="Times New Roman" pitchFamily="18" charset="0"/>
              </a:rPr>
              <a:t>Partially invariant </a:t>
            </a:r>
            <a:r>
              <a:rPr lang="en-US" sz="2400" dirty="0">
                <a:solidFill>
                  <a:srgbClr val="FFC000"/>
                </a:solidFill>
                <a:cs typeface="Times New Roman" pitchFamily="18" charset="0"/>
              </a:rPr>
              <a:t>to affine intensity change</a:t>
            </a:r>
            <a:endParaRPr lang="ru-RU" sz="2400" dirty="0">
              <a:solidFill>
                <a:srgbClr val="FFC000"/>
              </a:solidFill>
              <a:cs typeface="Times New Roman" pitchFamily="18" charset="0"/>
            </a:endParaRPr>
          </a:p>
        </p:txBody>
      </p:sp>
      <p:sp>
        <p:nvSpPr>
          <p:cNvPr id="31" name="Rectangle 30"/>
          <p:cNvSpPr/>
          <p:nvPr/>
        </p:nvSpPr>
        <p:spPr>
          <a:xfrm>
            <a:off x="6553201" y="1143000"/>
            <a:ext cx="1241045" cy="369332"/>
          </a:xfrm>
          <a:prstGeom prst="rect">
            <a:avLst/>
          </a:prstGeom>
        </p:spPr>
        <p:txBody>
          <a:bodyPr wrap="none">
            <a:spAutoFit/>
          </a:bodyPr>
          <a:lstStyle/>
          <a:p>
            <a:r>
              <a:rPr lang="en-US" i="1" dirty="0">
                <a:latin typeface="Times New Roman" pitchFamily="18" charset="0"/>
                <a:cs typeface="Times New Roman" pitchFamily="18" charset="0"/>
              </a:rPr>
              <a:t>I </a:t>
            </a:r>
            <a:r>
              <a:rPr lang="en-US" dirty="0">
                <a:latin typeface="Times New Roman" pitchFamily="18" charset="0"/>
                <a:cs typeface="Times New Roman" pitchFamily="18" charset="0"/>
                <a:sym typeface="Symbol" pitchFamily="18" charset="2"/>
              </a:rPr>
              <a:t> </a:t>
            </a:r>
            <a:r>
              <a:rPr lang="en-US" i="1" dirty="0">
                <a:latin typeface="Times New Roman" pitchFamily="18" charset="0"/>
                <a:cs typeface="Times New Roman" pitchFamily="18" charset="0"/>
                <a:sym typeface="Symbol" pitchFamily="18" charset="2"/>
              </a:rPr>
              <a:t>a</a:t>
            </a:r>
            <a:r>
              <a:rPr lang="he-IL" i="1" dirty="0">
                <a:latin typeface="Times New Roman" pitchFamily="18" charset="0"/>
                <a:cs typeface="Times New Roman" pitchFamily="18" charset="0"/>
                <a:sym typeface="Symbol" pitchFamily="18" charset="2"/>
              </a:rPr>
              <a:t> </a:t>
            </a:r>
            <a:r>
              <a:rPr lang="en-US" i="1" dirty="0">
                <a:latin typeface="Times New Roman" pitchFamily="18" charset="0"/>
                <a:cs typeface="Times New Roman" pitchFamily="18" charset="0"/>
                <a:sym typeface="Symbol" pitchFamily="18" charset="2"/>
              </a:rPr>
              <a:t>I </a:t>
            </a:r>
            <a:r>
              <a:rPr lang="en-US" i="1" dirty="0">
                <a:latin typeface="Times New Roman" pitchFamily="18" charset="0"/>
                <a:cs typeface="Times New Roman" pitchFamily="18" charset="0"/>
              </a:rPr>
              <a:t>+ b</a:t>
            </a:r>
            <a:endParaRPr lang="en-US" dirty="0">
              <a:latin typeface="Times New Roman" pitchFamily="18" charset="0"/>
              <a:cs typeface="Times New Roman" pitchFamily="18" charset="0"/>
            </a:endParaRPr>
          </a:p>
        </p:txBody>
      </p:sp>
      <p:sp>
        <p:nvSpPr>
          <p:cNvPr id="32" name="Rectangle 13"/>
          <p:cNvSpPr>
            <a:spLocks noChangeArrowheads="1"/>
          </p:cNvSpPr>
          <p:nvPr/>
        </p:nvSpPr>
        <p:spPr bwMode="auto">
          <a:xfrm>
            <a:off x="5257800" y="1219200"/>
            <a:ext cx="457200" cy="381000"/>
          </a:xfrm>
          <a:prstGeom prst="rect">
            <a:avLst/>
          </a:prstGeom>
          <a:solidFill>
            <a:srgbClr val="0033CC"/>
          </a:solidFill>
          <a:ln w="9525">
            <a:solidFill>
              <a:schemeClr val="tx1"/>
            </a:solidFill>
            <a:miter lim="800000"/>
            <a:headEnd/>
            <a:tailEnd/>
          </a:ln>
        </p:spPr>
        <p:txBody>
          <a:bodyPr wrap="none" anchor="ctr"/>
          <a:lstStyle/>
          <a:p>
            <a:endParaRPr lang="en-US"/>
          </a:p>
        </p:txBody>
      </p:sp>
      <p:sp>
        <p:nvSpPr>
          <p:cNvPr id="33" name="Rectangle 14"/>
          <p:cNvSpPr>
            <a:spLocks noChangeArrowheads="1"/>
          </p:cNvSpPr>
          <p:nvPr/>
        </p:nvSpPr>
        <p:spPr bwMode="auto">
          <a:xfrm>
            <a:off x="3886200" y="1219200"/>
            <a:ext cx="457200" cy="381000"/>
          </a:xfrm>
          <a:prstGeom prst="rect">
            <a:avLst/>
          </a:prstGeom>
          <a:solidFill>
            <a:srgbClr val="9FB6FF"/>
          </a:solidFill>
          <a:ln w="9525">
            <a:solidFill>
              <a:schemeClr val="tx1"/>
            </a:solidFill>
            <a:miter lim="800000"/>
            <a:headEnd/>
            <a:tailEnd/>
          </a:ln>
        </p:spPr>
        <p:txBody>
          <a:bodyPr wrap="none" anchor="ctr"/>
          <a:lstStyle/>
          <a:p>
            <a:endParaRPr lang="en-US"/>
          </a:p>
        </p:txBody>
      </p:sp>
      <p:sp>
        <p:nvSpPr>
          <p:cNvPr id="34" name="AutoShape 15"/>
          <p:cNvSpPr>
            <a:spLocks noChangeArrowheads="1"/>
          </p:cNvSpPr>
          <p:nvPr/>
        </p:nvSpPr>
        <p:spPr bwMode="auto">
          <a:xfrm>
            <a:off x="4572000" y="1295400"/>
            <a:ext cx="381000" cy="22860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3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 name="TextBox 2">
            <a:extLst>
              <a:ext uri="{FF2B5EF4-FFF2-40B4-BE49-F238E27FC236}">
                <a16:creationId xmlns:a16="http://schemas.microsoft.com/office/drawing/2014/main" id="{CD2ECE4A-81B2-4CFA-B3E4-FE43FDEC3A0B}"/>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0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039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94382" y="53527"/>
            <a:ext cx="10571998" cy="548870"/>
          </a:xfrm>
        </p:spPr>
        <p:txBody>
          <a:bodyPr/>
          <a:lstStyle/>
          <a:p>
            <a:r>
              <a:rPr lang="en-US" dirty="0"/>
              <a:t>Image translation</a:t>
            </a:r>
            <a:endParaRPr lang="ru-RU" dirty="0"/>
          </a:p>
        </p:txBody>
      </p:sp>
      <p:sp>
        <p:nvSpPr>
          <p:cNvPr id="1376260" name="Text Box 4"/>
          <p:cNvSpPr txBox="1">
            <a:spLocks noChangeArrowheads="1"/>
          </p:cNvSpPr>
          <p:nvPr/>
        </p:nvSpPr>
        <p:spPr bwMode="auto">
          <a:xfrm>
            <a:off x="1530626" y="4267201"/>
            <a:ext cx="8527774" cy="461665"/>
          </a:xfrm>
          <a:prstGeom prst="rect">
            <a:avLst/>
          </a:prstGeom>
          <a:noFill/>
          <a:ln w="9525">
            <a:noFill/>
            <a:miter lim="800000"/>
            <a:headEnd/>
            <a:tailEnd/>
          </a:ln>
        </p:spPr>
        <p:txBody>
          <a:bodyPr wrap="square">
            <a:spAutoFit/>
          </a:bodyPr>
          <a:lstStyle/>
          <a:p>
            <a:pPr eaLnBrk="1" hangingPunct="1"/>
            <a:r>
              <a:rPr lang="en-US" sz="2400" dirty="0">
                <a:cs typeface="Times New Roman" pitchFamily="18" charset="0"/>
              </a:rPr>
              <a:t>  Derivatives and window function are shift-invariant</a:t>
            </a:r>
            <a:endParaRPr lang="ru-RU" sz="2400" dirty="0">
              <a:cs typeface="Times New Roman" pitchFamily="18" charset="0"/>
            </a:endParaRPr>
          </a:p>
        </p:txBody>
      </p:sp>
      <p:sp>
        <p:nvSpPr>
          <p:cNvPr id="44051" name="Rectangle 7"/>
          <p:cNvSpPr>
            <a:spLocks noChangeArrowheads="1"/>
          </p:cNvSpPr>
          <p:nvPr/>
        </p:nvSpPr>
        <p:spPr bwMode="auto">
          <a:xfrm>
            <a:off x="2971801" y="1143000"/>
            <a:ext cx="2184671" cy="22098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44052" name="Freeform 8"/>
          <p:cNvSpPr>
            <a:spLocks/>
          </p:cNvSpPr>
          <p:nvPr/>
        </p:nvSpPr>
        <p:spPr bwMode="auto">
          <a:xfrm>
            <a:off x="3280113" y="1526826"/>
            <a:ext cx="787909" cy="725004"/>
          </a:xfrm>
          <a:custGeom>
            <a:avLst/>
            <a:gdLst>
              <a:gd name="T0" fmla="*/ 0 w 720"/>
              <a:gd name="T1" fmla="*/ 7194 h 528"/>
              <a:gd name="T2" fmla="*/ 623 w 720"/>
              <a:gd name="T3" fmla="*/ 0 h 528"/>
              <a:gd name="T4" fmla="*/ 9359 w 720"/>
              <a:gd name="T5" fmla="*/ 4575 h 528"/>
              <a:gd name="T6" fmla="*/ 0 60000 65536"/>
              <a:gd name="T7" fmla="*/ 0 60000 65536"/>
              <a:gd name="T8" fmla="*/ 0 60000 65536"/>
              <a:gd name="T9" fmla="*/ 0 w 720"/>
              <a:gd name="T10" fmla="*/ 0 h 528"/>
              <a:gd name="T11" fmla="*/ 720 w 720"/>
              <a:gd name="T12" fmla="*/ 528 h 528"/>
            </a:gdLst>
            <a:ahLst/>
            <a:cxnLst>
              <a:cxn ang="T6">
                <a:pos x="T0" y="T1"/>
              </a:cxn>
              <a:cxn ang="T7">
                <a:pos x="T2" y="T3"/>
              </a:cxn>
              <a:cxn ang="T8">
                <a:pos x="T4" y="T5"/>
              </a:cxn>
            </a:cxnLst>
            <a:rect l="T9" t="T10" r="T11" b="T12"/>
            <a:pathLst>
              <a:path w="720" h="528">
                <a:moveTo>
                  <a:pt x="0" y="528"/>
                </a:moveTo>
                <a:lnTo>
                  <a:pt x="48" y="0"/>
                </a:lnTo>
                <a:lnTo>
                  <a:pt x="720" y="336"/>
                </a:lnTo>
              </a:path>
            </a:pathLst>
          </a:custGeom>
          <a:solidFill>
            <a:schemeClr val="accent1">
              <a:alpha val="50195"/>
            </a:schemeClr>
          </a:solidFill>
          <a:ln w="44450">
            <a:solidFill>
              <a:schemeClr val="tx1"/>
            </a:solidFill>
            <a:round/>
            <a:headEnd/>
            <a:tailEnd/>
          </a:ln>
        </p:spPr>
        <p:txBody>
          <a:bodyPr/>
          <a:lstStyle/>
          <a:p>
            <a:endParaRPr lang="en-US"/>
          </a:p>
        </p:txBody>
      </p:sp>
      <p:sp>
        <p:nvSpPr>
          <p:cNvPr id="44040" name="AutoShape 12"/>
          <p:cNvSpPr>
            <a:spLocks noChangeArrowheads="1"/>
          </p:cNvSpPr>
          <p:nvPr/>
        </p:nvSpPr>
        <p:spPr bwMode="auto">
          <a:xfrm>
            <a:off x="5423440" y="1663566"/>
            <a:ext cx="1218023" cy="123203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76277" name="Text Box 21"/>
          <p:cNvSpPr txBox="1">
            <a:spLocks noChangeArrowheads="1"/>
          </p:cNvSpPr>
          <p:nvPr/>
        </p:nvSpPr>
        <p:spPr bwMode="auto">
          <a:xfrm>
            <a:off x="2743200" y="5638801"/>
            <a:ext cx="6934200" cy="461665"/>
          </a:xfrm>
          <a:prstGeom prst="rect">
            <a:avLst/>
          </a:prstGeom>
          <a:noFill/>
          <a:ln w="9525">
            <a:solidFill>
              <a:srgbClr val="FF0000"/>
            </a:solidFill>
            <a:miter lim="800000"/>
            <a:headEnd/>
            <a:tailEnd/>
          </a:ln>
        </p:spPr>
        <p:txBody>
          <a:bodyPr wrap="square">
            <a:spAutoFit/>
          </a:bodyPr>
          <a:lstStyle/>
          <a:p>
            <a:pPr algn="ctr" eaLnBrk="1" hangingPunct="1">
              <a:spcBef>
                <a:spcPct val="50000"/>
              </a:spcBef>
            </a:pPr>
            <a:r>
              <a:rPr lang="en-US" sz="2400" dirty="0">
                <a:solidFill>
                  <a:srgbClr val="FFC000"/>
                </a:solidFill>
                <a:cs typeface="Times New Roman" pitchFamily="18" charset="0"/>
              </a:rPr>
              <a:t>Corner location is </a:t>
            </a:r>
            <a:r>
              <a:rPr lang="en-US" sz="2400" i="1" dirty="0">
                <a:solidFill>
                  <a:srgbClr val="FFC000"/>
                </a:solidFill>
                <a:cs typeface="Times New Roman" pitchFamily="18" charset="0"/>
              </a:rPr>
              <a:t>covariant</a:t>
            </a:r>
            <a:r>
              <a:rPr lang="en-US" sz="2400" dirty="0">
                <a:solidFill>
                  <a:srgbClr val="FFC000"/>
                </a:solidFill>
                <a:cs typeface="Times New Roman" pitchFamily="18" charset="0"/>
              </a:rPr>
              <a:t> </a:t>
            </a:r>
            <a:r>
              <a:rPr lang="en-US" sz="2400" dirty="0" err="1">
                <a:solidFill>
                  <a:srgbClr val="FFC000"/>
                </a:solidFill>
                <a:cs typeface="Times New Roman" pitchFamily="18" charset="0"/>
              </a:rPr>
              <a:t>w.r.t</a:t>
            </a:r>
            <a:r>
              <a:rPr lang="en-US" sz="2400" dirty="0">
                <a:solidFill>
                  <a:srgbClr val="FFC000"/>
                </a:solidFill>
                <a:cs typeface="Times New Roman" pitchFamily="18" charset="0"/>
              </a:rPr>
              <a:t>. translation</a:t>
            </a:r>
            <a:endParaRPr lang="ru-RU" sz="2400" dirty="0">
              <a:solidFill>
                <a:srgbClr val="FFC000"/>
              </a:solidFill>
              <a:cs typeface="Times New Roman" pitchFamily="18" charset="0"/>
            </a:endParaRPr>
          </a:p>
        </p:txBody>
      </p:sp>
      <p:sp>
        <p:nvSpPr>
          <p:cNvPr id="21" name="Rectangle 7"/>
          <p:cNvSpPr>
            <a:spLocks noChangeArrowheads="1"/>
          </p:cNvSpPr>
          <p:nvPr/>
        </p:nvSpPr>
        <p:spPr bwMode="auto">
          <a:xfrm>
            <a:off x="6959330" y="1143000"/>
            <a:ext cx="2184671" cy="22098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22" name="Freeform 8"/>
          <p:cNvSpPr>
            <a:spLocks/>
          </p:cNvSpPr>
          <p:nvPr/>
        </p:nvSpPr>
        <p:spPr bwMode="auto">
          <a:xfrm>
            <a:off x="8077201" y="2246796"/>
            <a:ext cx="787909" cy="725004"/>
          </a:xfrm>
          <a:custGeom>
            <a:avLst/>
            <a:gdLst>
              <a:gd name="T0" fmla="*/ 0 w 720"/>
              <a:gd name="T1" fmla="*/ 7194 h 528"/>
              <a:gd name="T2" fmla="*/ 623 w 720"/>
              <a:gd name="T3" fmla="*/ 0 h 528"/>
              <a:gd name="T4" fmla="*/ 9359 w 720"/>
              <a:gd name="T5" fmla="*/ 4575 h 528"/>
              <a:gd name="T6" fmla="*/ 0 60000 65536"/>
              <a:gd name="T7" fmla="*/ 0 60000 65536"/>
              <a:gd name="T8" fmla="*/ 0 60000 65536"/>
              <a:gd name="T9" fmla="*/ 0 w 720"/>
              <a:gd name="T10" fmla="*/ 0 h 528"/>
              <a:gd name="T11" fmla="*/ 720 w 720"/>
              <a:gd name="T12" fmla="*/ 528 h 528"/>
            </a:gdLst>
            <a:ahLst/>
            <a:cxnLst>
              <a:cxn ang="T6">
                <a:pos x="T0" y="T1"/>
              </a:cxn>
              <a:cxn ang="T7">
                <a:pos x="T2" y="T3"/>
              </a:cxn>
              <a:cxn ang="T8">
                <a:pos x="T4" y="T5"/>
              </a:cxn>
            </a:cxnLst>
            <a:rect l="T9" t="T10" r="T11" b="T12"/>
            <a:pathLst>
              <a:path w="720" h="528">
                <a:moveTo>
                  <a:pt x="0" y="528"/>
                </a:moveTo>
                <a:lnTo>
                  <a:pt x="48" y="0"/>
                </a:lnTo>
                <a:lnTo>
                  <a:pt x="720" y="336"/>
                </a:lnTo>
              </a:path>
            </a:pathLst>
          </a:custGeom>
          <a:solidFill>
            <a:schemeClr val="accent1">
              <a:alpha val="50195"/>
            </a:schemeClr>
          </a:solidFill>
          <a:ln w="44450">
            <a:solidFill>
              <a:schemeClr val="tx1"/>
            </a:solidFill>
            <a:round/>
            <a:headEnd/>
            <a:tailEnd/>
          </a:ln>
        </p:spPr>
        <p:txBody>
          <a:bodyPr/>
          <a:lstStyle/>
          <a:p>
            <a:endParaRPr lang="en-US"/>
          </a:p>
        </p:txBody>
      </p:sp>
      <p:sp>
        <p:nvSpPr>
          <p:cNvPr id="2" name="TextBox 1">
            <a:extLst>
              <a:ext uri="{FF2B5EF4-FFF2-40B4-BE49-F238E27FC236}">
                <a16:creationId xmlns:a16="http://schemas.microsoft.com/office/drawing/2014/main" id="{80003F9C-1F66-4CCE-BF93-F58898346D7D}"/>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6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6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260" grpId="0"/>
      <p:bldP spid="137627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94382" y="53527"/>
            <a:ext cx="10571998" cy="622334"/>
          </a:xfrm>
        </p:spPr>
        <p:txBody>
          <a:bodyPr/>
          <a:lstStyle/>
          <a:p>
            <a:r>
              <a:rPr lang="en-US" dirty="0"/>
              <a:t>Image rotation</a:t>
            </a:r>
            <a:endParaRPr lang="ru-RU" dirty="0"/>
          </a:p>
        </p:txBody>
      </p:sp>
      <p:sp>
        <p:nvSpPr>
          <p:cNvPr id="1376260" name="Text Box 4"/>
          <p:cNvSpPr txBox="1">
            <a:spLocks noChangeArrowheads="1"/>
          </p:cNvSpPr>
          <p:nvPr/>
        </p:nvSpPr>
        <p:spPr bwMode="auto">
          <a:xfrm>
            <a:off x="2755369" y="4303883"/>
            <a:ext cx="6705600" cy="830997"/>
          </a:xfrm>
          <a:prstGeom prst="rect">
            <a:avLst/>
          </a:prstGeom>
          <a:noFill/>
          <a:ln w="9525">
            <a:noFill/>
            <a:miter lim="800000"/>
            <a:headEnd/>
            <a:tailEnd/>
          </a:ln>
        </p:spPr>
        <p:txBody>
          <a:bodyPr>
            <a:spAutoFit/>
          </a:bodyPr>
          <a:lstStyle/>
          <a:p>
            <a:pPr algn="ctr" eaLnBrk="1" hangingPunct="1"/>
            <a:r>
              <a:rPr lang="en-US" sz="2400" dirty="0">
                <a:cs typeface="Times New Roman" pitchFamily="18" charset="0"/>
              </a:rPr>
              <a:t>Second moment ellipse rotates but its shape (i.e. </a:t>
            </a:r>
            <a:r>
              <a:rPr lang="en-US" sz="2400" dirty="0" err="1">
                <a:cs typeface="Times New Roman" pitchFamily="18" charset="0"/>
              </a:rPr>
              <a:t>eigenvalues</a:t>
            </a:r>
            <a:r>
              <a:rPr lang="en-US" sz="2400" dirty="0">
                <a:cs typeface="Times New Roman" pitchFamily="18" charset="0"/>
              </a:rPr>
              <a:t>) remains the same</a:t>
            </a:r>
            <a:endParaRPr lang="ru-RU" sz="2400" dirty="0">
              <a:cs typeface="Times New Roman" pitchFamily="18" charset="0"/>
            </a:endParaRPr>
          </a:p>
        </p:txBody>
      </p:sp>
      <p:grpSp>
        <p:nvGrpSpPr>
          <p:cNvPr id="2" name="Group 5"/>
          <p:cNvGrpSpPr>
            <a:grpSpLocks/>
          </p:cNvGrpSpPr>
          <p:nvPr/>
        </p:nvGrpSpPr>
        <p:grpSpPr bwMode="auto">
          <a:xfrm>
            <a:off x="3077716" y="824947"/>
            <a:ext cx="6265168" cy="2922104"/>
            <a:chOff x="1720" y="1344"/>
            <a:chExt cx="2072" cy="950"/>
          </a:xfrm>
        </p:grpSpPr>
        <p:grpSp>
          <p:nvGrpSpPr>
            <p:cNvPr id="3" name="Group 6"/>
            <p:cNvGrpSpPr>
              <a:grpSpLocks/>
            </p:cNvGrpSpPr>
            <p:nvPr/>
          </p:nvGrpSpPr>
          <p:grpSpPr bwMode="auto">
            <a:xfrm>
              <a:off x="1768" y="1344"/>
              <a:ext cx="432" cy="432"/>
              <a:chOff x="1248" y="1584"/>
              <a:chExt cx="1536" cy="1248"/>
            </a:xfrm>
          </p:grpSpPr>
          <p:sp>
            <p:nvSpPr>
              <p:cNvPr id="44051" name="Rectangle 7"/>
              <p:cNvSpPr>
                <a:spLocks noChangeArrowheads="1"/>
              </p:cNvSpPr>
              <p:nvPr/>
            </p:nvSpPr>
            <p:spPr bwMode="auto">
              <a:xfrm>
                <a:off x="1248" y="1584"/>
                <a:ext cx="1536" cy="1248"/>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44052" name="Freeform 8"/>
              <p:cNvSpPr>
                <a:spLocks/>
              </p:cNvSpPr>
              <p:nvPr/>
            </p:nvSpPr>
            <p:spPr bwMode="auto">
              <a:xfrm>
                <a:off x="1680" y="2016"/>
                <a:ext cx="1104" cy="816"/>
              </a:xfrm>
              <a:custGeom>
                <a:avLst/>
                <a:gdLst>
                  <a:gd name="T0" fmla="*/ 0 w 720"/>
                  <a:gd name="T1" fmla="*/ 7194 h 528"/>
                  <a:gd name="T2" fmla="*/ 623 w 720"/>
                  <a:gd name="T3" fmla="*/ 0 h 528"/>
                  <a:gd name="T4" fmla="*/ 9359 w 720"/>
                  <a:gd name="T5" fmla="*/ 4575 h 528"/>
                  <a:gd name="T6" fmla="*/ 0 60000 65536"/>
                  <a:gd name="T7" fmla="*/ 0 60000 65536"/>
                  <a:gd name="T8" fmla="*/ 0 60000 65536"/>
                  <a:gd name="T9" fmla="*/ 0 w 720"/>
                  <a:gd name="T10" fmla="*/ 0 h 528"/>
                  <a:gd name="T11" fmla="*/ 720 w 720"/>
                  <a:gd name="T12" fmla="*/ 528 h 528"/>
                </a:gdLst>
                <a:ahLst/>
                <a:cxnLst>
                  <a:cxn ang="T6">
                    <a:pos x="T0" y="T1"/>
                  </a:cxn>
                  <a:cxn ang="T7">
                    <a:pos x="T2" y="T3"/>
                  </a:cxn>
                  <a:cxn ang="T8">
                    <a:pos x="T4" y="T5"/>
                  </a:cxn>
                </a:cxnLst>
                <a:rect l="T9" t="T10" r="T11" b="T12"/>
                <a:pathLst>
                  <a:path w="720" h="528">
                    <a:moveTo>
                      <a:pt x="0" y="528"/>
                    </a:moveTo>
                    <a:lnTo>
                      <a:pt x="48" y="0"/>
                    </a:lnTo>
                    <a:lnTo>
                      <a:pt x="720" y="336"/>
                    </a:lnTo>
                  </a:path>
                </a:pathLst>
              </a:custGeom>
              <a:solidFill>
                <a:schemeClr val="accent1">
                  <a:alpha val="50195"/>
                </a:schemeClr>
              </a:solidFill>
              <a:ln w="44450">
                <a:solidFill>
                  <a:schemeClr val="tx1"/>
                </a:solidFill>
                <a:round/>
                <a:headEnd/>
                <a:tailEnd/>
              </a:ln>
            </p:spPr>
            <p:txBody>
              <a:bodyPr/>
              <a:lstStyle/>
              <a:p>
                <a:endParaRPr lang="en-US"/>
              </a:p>
            </p:txBody>
          </p:sp>
        </p:grpSp>
        <p:grpSp>
          <p:nvGrpSpPr>
            <p:cNvPr id="4" name="Group 9"/>
            <p:cNvGrpSpPr>
              <a:grpSpLocks/>
            </p:cNvGrpSpPr>
            <p:nvPr/>
          </p:nvGrpSpPr>
          <p:grpSpPr bwMode="auto">
            <a:xfrm>
              <a:off x="3304" y="1344"/>
              <a:ext cx="432" cy="441"/>
              <a:chOff x="2928" y="1776"/>
              <a:chExt cx="432" cy="441"/>
            </a:xfrm>
          </p:grpSpPr>
          <p:sp>
            <p:nvSpPr>
              <p:cNvPr id="44049" name="Rectangle 10"/>
              <p:cNvSpPr>
                <a:spLocks noChangeArrowheads="1"/>
              </p:cNvSpPr>
              <p:nvPr/>
            </p:nvSpPr>
            <p:spPr bwMode="auto">
              <a:xfrm>
                <a:off x="2928" y="1776"/>
                <a:ext cx="432" cy="432"/>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44050" name="Freeform 11"/>
              <p:cNvSpPr>
                <a:spLocks/>
              </p:cNvSpPr>
              <p:nvPr/>
            </p:nvSpPr>
            <p:spPr bwMode="auto">
              <a:xfrm rot="3029958">
                <a:off x="2987" y="1873"/>
                <a:ext cx="364" cy="323"/>
              </a:xfrm>
              <a:custGeom>
                <a:avLst/>
                <a:gdLst>
                  <a:gd name="T0" fmla="*/ 0 w 720"/>
                  <a:gd name="T1" fmla="*/ 28 h 528"/>
                  <a:gd name="T2" fmla="*/ 1 w 720"/>
                  <a:gd name="T3" fmla="*/ 0 h 528"/>
                  <a:gd name="T4" fmla="*/ 12 w 720"/>
                  <a:gd name="T5" fmla="*/ 18 h 528"/>
                  <a:gd name="T6" fmla="*/ 0 60000 65536"/>
                  <a:gd name="T7" fmla="*/ 0 60000 65536"/>
                  <a:gd name="T8" fmla="*/ 0 60000 65536"/>
                  <a:gd name="T9" fmla="*/ 0 w 720"/>
                  <a:gd name="T10" fmla="*/ 0 h 528"/>
                  <a:gd name="T11" fmla="*/ 720 w 720"/>
                  <a:gd name="T12" fmla="*/ 528 h 528"/>
                </a:gdLst>
                <a:ahLst/>
                <a:cxnLst>
                  <a:cxn ang="T6">
                    <a:pos x="T0" y="T1"/>
                  </a:cxn>
                  <a:cxn ang="T7">
                    <a:pos x="T2" y="T3"/>
                  </a:cxn>
                  <a:cxn ang="T8">
                    <a:pos x="T4" y="T5"/>
                  </a:cxn>
                </a:cxnLst>
                <a:rect l="T9" t="T10" r="T11" b="T12"/>
                <a:pathLst>
                  <a:path w="720" h="528">
                    <a:moveTo>
                      <a:pt x="0" y="528"/>
                    </a:moveTo>
                    <a:lnTo>
                      <a:pt x="48" y="0"/>
                    </a:lnTo>
                    <a:lnTo>
                      <a:pt x="720" y="336"/>
                    </a:lnTo>
                  </a:path>
                </a:pathLst>
              </a:custGeom>
              <a:solidFill>
                <a:schemeClr val="accent1">
                  <a:alpha val="50195"/>
                </a:schemeClr>
              </a:solidFill>
              <a:ln w="44450">
                <a:solidFill>
                  <a:schemeClr val="tx1"/>
                </a:solidFill>
                <a:round/>
                <a:headEnd/>
                <a:tailEnd/>
              </a:ln>
            </p:spPr>
            <p:txBody>
              <a:bodyPr/>
              <a:lstStyle/>
              <a:p>
                <a:endParaRPr lang="en-US"/>
              </a:p>
            </p:txBody>
          </p:sp>
        </p:grpSp>
        <p:sp>
          <p:nvSpPr>
            <p:cNvPr id="44040" name="AutoShape 12"/>
            <p:cNvSpPr>
              <a:spLocks noChangeArrowheads="1"/>
            </p:cNvSpPr>
            <p:nvPr/>
          </p:nvSpPr>
          <p:spPr bwMode="auto">
            <a:xfrm>
              <a:off x="2536" y="1488"/>
              <a:ext cx="480" cy="48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grpSp>
          <p:nvGrpSpPr>
            <p:cNvPr id="5" name="Group 13"/>
            <p:cNvGrpSpPr>
              <a:grpSpLocks/>
            </p:cNvGrpSpPr>
            <p:nvPr/>
          </p:nvGrpSpPr>
          <p:grpSpPr bwMode="auto">
            <a:xfrm rot="-1269191">
              <a:off x="1720" y="2064"/>
              <a:ext cx="584" cy="230"/>
              <a:chOff x="1536" y="2496"/>
              <a:chExt cx="1152" cy="384"/>
            </a:xfrm>
          </p:grpSpPr>
          <p:sp>
            <p:nvSpPr>
              <p:cNvPr id="44046" name="Oval 14"/>
              <p:cNvSpPr>
                <a:spLocks noChangeArrowheads="1"/>
              </p:cNvSpPr>
              <p:nvPr/>
            </p:nvSpPr>
            <p:spPr bwMode="auto">
              <a:xfrm>
                <a:off x="1536" y="2496"/>
                <a:ext cx="1152" cy="38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4047" name="Line 15"/>
              <p:cNvSpPr>
                <a:spLocks noChangeShapeType="1"/>
              </p:cNvSpPr>
              <p:nvPr/>
            </p:nvSpPr>
            <p:spPr bwMode="auto">
              <a:xfrm>
                <a:off x="1536" y="2688"/>
                <a:ext cx="1152" cy="0"/>
              </a:xfrm>
              <a:prstGeom prst="line">
                <a:avLst/>
              </a:prstGeom>
              <a:noFill/>
              <a:ln w="22225">
                <a:solidFill>
                  <a:schemeClr val="bg1"/>
                </a:solidFill>
                <a:round/>
                <a:headEnd/>
                <a:tailEnd/>
              </a:ln>
            </p:spPr>
            <p:txBody>
              <a:bodyPr/>
              <a:lstStyle/>
              <a:p>
                <a:endParaRPr lang="en-US"/>
              </a:p>
            </p:txBody>
          </p:sp>
          <p:sp>
            <p:nvSpPr>
              <p:cNvPr id="44048" name="Line 16"/>
              <p:cNvSpPr>
                <a:spLocks noChangeShapeType="1"/>
              </p:cNvSpPr>
              <p:nvPr/>
            </p:nvSpPr>
            <p:spPr bwMode="auto">
              <a:xfrm>
                <a:off x="2112" y="2496"/>
                <a:ext cx="0" cy="384"/>
              </a:xfrm>
              <a:prstGeom prst="line">
                <a:avLst/>
              </a:prstGeom>
              <a:noFill/>
              <a:ln w="22225">
                <a:solidFill>
                  <a:schemeClr val="bg1"/>
                </a:solidFill>
                <a:round/>
                <a:headEnd/>
                <a:tailEnd/>
              </a:ln>
            </p:spPr>
            <p:txBody>
              <a:bodyPr/>
              <a:lstStyle/>
              <a:p>
                <a:endParaRPr lang="en-US"/>
              </a:p>
            </p:txBody>
          </p:sp>
        </p:grpSp>
        <p:grpSp>
          <p:nvGrpSpPr>
            <p:cNvPr id="6" name="Group 17"/>
            <p:cNvGrpSpPr>
              <a:grpSpLocks/>
            </p:cNvGrpSpPr>
            <p:nvPr/>
          </p:nvGrpSpPr>
          <p:grpSpPr bwMode="auto">
            <a:xfrm rot="1035916">
              <a:off x="3208" y="2064"/>
              <a:ext cx="584" cy="230"/>
              <a:chOff x="1536" y="2496"/>
              <a:chExt cx="1152" cy="384"/>
            </a:xfrm>
          </p:grpSpPr>
          <p:sp>
            <p:nvSpPr>
              <p:cNvPr id="44043" name="Oval 18"/>
              <p:cNvSpPr>
                <a:spLocks noChangeArrowheads="1"/>
              </p:cNvSpPr>
              <p:nvPr/>
            </p:nvSpPr>
            <p:spPr bwMode="auto">
              <a:xfrm>
                <a:off x="1536" y="2496"/>
                <a:ext cx="1152" cy="38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4044" name="Line 19"/>
              <p:cNvSpPr>
                <a:spLocks noChangeShapeType="1"/>
              </p:cNvSpPr>
              <p:nvPr/>
            </p:nvSpPr>
            <p:spPr bwMode="auto">
              <a:xfrm>
                <a:off x="1536" y="2688"/>
                <a:ext cx="1152" cy="0"/>
              </a:xfrm>
              <a:prstGeom prst="line">
                <a:avLst/>
              </a:prstGeom>
              <a:noFill/>
              <a:ln w="22225">
                <a:solidFill>
                  <a:schemeClr val="bg1"/>
                </a:solidFill>
                <a:round/>
                <a:headEnd/>
                <a:tailEnd/>
              </a:ln>
            </p:spPr>
            <p:txBody>
              <a:bodyPr/>
              <a:lstStyle/>
              <a:p>
                <a:endParaRPr lang="en-US"/>
              </a:p>
            </p:txBody>
          </p:sp>
          <p:sp>
            <p:nvSpPr>
              <p:cNvPr id="44045" name="Line 20"/>
              <p:cNvSpPr>
                <a:spLocks noChangeShapeType="1"/>
              </p:cNvSpPr>
              <p:nvPr/>
            </p:nvSpPr>
            <p:spPr bwMode="auto">
              <a:xfrm>
                <a:off x="2112" y="2496"/>
                <a:ext cx="0" cy="384"/>
              </a:xfrm>
              <a:prstGeom prst="line">
                <a:avLst/>
              </a:prstGeom>
              <a:noFill/>
              <a:ln w="22225">
                <a:solidFill>
                  <a:schemeClr val="bg1"/>
                </a:solidFill>
                <a:round/>
                <a:headEnd/>
                <a:tailEnd/>
              </a:ln>
            </p:spPr>
            <p:txBody>
              <a:bodyPr/>
              <a:lstStyle/>
              <a:p>
                <a:endParaRPr lang="en-US"/>
              </a:p>
            </p:txBody>
          </p:sp>
        </p:grpSp>
      </p:grpSp>
      <p:sp>
        <p:nvSpPr>
          <p:cNvPr id="1376277" name="Text Box 21"/>
          <p:cNvSpPr txBox="1">
            <a:spLocks noChangeArrowheads="1"/>
          </p:cNvSpPr>
          <p:nvPr/>
        </p:nvSpPr>
        <p:spPr bwMode="auto">
          <a:xfrm>
            <a:off x="2526769" y="5342255"/>
            <a:ext cx="6934200" cy="461665"/>
          </a:xfrm>
          <a:prstGeom prst="rect">
            <a:avLst/>
          </a:prstGeom>
          <a:noFill/>
          <a:ln w="9525">
            <a:solidFill>
              <a:srgbClr val="FF0000"/>
            </a:solidFill>
            <a:miter lim="800000"/>
            <a:headEnd/>
            <a:tailEnd/>
          </a:ln>
        </p:spPr>
        <p:txBody>
          <a:bodyPr>
            <a:spAutoFit/>
          </a:bodyPr>
          <a:lstStyle/>
          <a:p>
            <a:pPr algn="ctr" eaLnBrk="1" hangingPunct="1">
              <a:spcBef>
                <a:spcPct val="50000"/>
              </a:spcBef>
            </a:pPr>
            <a:r>
              <a:rPr lang="en-US" sz="2400" dirty="0">
                <a:solidFill>
                  <a:srgbClr val="FFC000"/>
                </a:solidFill>
                <a:cs typeface="Times New Roman" pitchFamily="18" charset="0"/>
              </a:rPr>
              <a:t>Corner location is covariant </a:t>
            </a:r>
            <a:r>
              <a:rPr lang="en-US" sz="2400" dirty="0" err="1">
                <a:solidFill>
                  <a:srgbClr val="FFC000"/>
                </a:solidFill>
                <a:cs typeface="Times New Roman" pitchFamily="18" charset="0"/>
              </a:rPr>
              <a:t>w.r.t</a:t>
            </a:r>
            <a:r>
              <a:rPr lang="en-US" sz="2400" dirty="0">
                <a:solidFill>
                  <a:srgbClr val="FFC000"/>
                </a:solidFill>
                <a:cs typeface="Times New Roman" pitchFamily="18" charset="0"/>
              </a:rPr>
              <a:t>. rotation</a:t>
            </a:r>
            <a:endParaRPr lang="ru-RU" sz="2400" dirty="0">
              <a:solidFill>
                <a:srgbClr val="FFC000"/>
              </a:solidFill>
              <a:cs typeface="Times New Roman" pitchFamily="18" charset="0"/>
            </a:endParaRPr>
          </a:p>
        </p:txBody>
      </p:sp>
      <p:sp>
        <p:nvSpPr>
          <p:cNvPr id="7" name="TextBox 6">
            <a:extLst>
              <a:ext uri="{FF2B5EF4-FFF2-40B4-BE49-F238E27FC236}">
                <a16:creationId xmlns:a16="http://schemas.microsoft.com/office/drawing/2014/main" id="{208A465E-4EF9-4A12-BB9C-E66B08404664}"/>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62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76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260" grpId="0"/>
      <p:bldP spid="137627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94382" y="53527"/>
            <a:ext cx="10571998" cy="556808"/>
          </a:xfrm>
        </p:spPr>
        <p:txBody>
          <a:bodyPr/>
          <a:lstStyle/>
          <a:p>
            <a:r>
              <a:rPr lang="en-US" dirty="0"/>
              <a:t>Scaling</a:t>
            </a:r>
            <a:endParaRPr lang="ru-RU" dirty="0"/>
          </a:p>
        </p:txBody>
      </p:sp>
      <p:sp>
        <p:nvSpPr>
          <p:cNvPr id="1212427" name="Text Box 11"/>
          <p:cNvSpPr txBox="1">
            <a:spLocks noChangeArrowheads="1"/>
          </p:cNvSpPr>
          <p:nvPr/>
        </p:nvSpPr>
        <p:spPr bwMode="auto">
          <a:xfrm>
            <a:off x="7315200" y="4265614"/>
            <a:ext cx="2590800" cy="646331"/>
          </a:xfrm>
          <a:prstGeom prst="rect">
            <a:avLst/>
          </a:prstGeom>
          <a:noFill/>
          <a:ln w="9525">
            <a:noFill/>
            <a:miter lim="800000"/>
            <a:headEnd/>
            <a:tailEnd/>
          </a:ln>
        </p:spPr>
        <p:txBody>
          <a:bodyPr>
            <a:spAutoFit/>
          </a:bodyPr>
          <a:lstStyle/>
          <a:p>
            <a:pPr eaLnBrk="1" hangingPunct="1">
              <a:spcBef>
                <a:spcPct val="50000"/>
              </a:spcBef>
            </a:pPr>
            <a:r>
              <a:rPr lang="en-US" dirty="0">
                <a:cs typeface="Times New Roman" pitchFamily="18" charset="0"/>
              </a:rPr>
              <a:t>All points will be classified as </a:t>
            </a:r>
            <a:r>
              <a:rPr lang="en-US" dirty="0">
                <a:solidFill>
                  <a:srgbClr val="C00000"/>
                </a:solidFill>
                <a:cs typeface="Times New Roman" pitchFamily="18" charset="0"/>
              </a:rPr>
              <a:t>edges</a:t>
            </a:r>
            <a:endParaRPr lang="ru-RU" dirty="0">
              <a:solidFill>
                <a:srgbClr val="C00000"/>
              </a:solidFill>
              <a:cs typeface="Times New Roman" pitchFamily="18" charset="0"/>
            </a:endParaRPr>
          </a:p>
        </p:txBody>
      </p:sp>
      <p:grpSp>
        <p:nvGrpSpPr>
          <p:cNvPr id="45060" name="Group 17"/>
          <p:cNvGrpSpPr>
            <a:grpSpLocks/>
          </p:cNvGrpSpPr>
          <p:nvPr/>
        </p:nvGrpSpPr>
        <p:grpSpPr bwMode="auto">
          <a:xfrm>
            <a:off x="3214688" y="2751139"/>
            <a:ext cx="442912" cy="434975"/>
            <a:chOff x="4329" y="1733"/>
            <a:chExt cx="279" cy="274"/>
          </a:xfrm>
        </p:grpSpPr>
        <p:sp>
          <p:nvSpPr>
            <p:cNvPr id="45070" name="Freeform 4"/>
            <p:cNvSpPr>
              <a:spLocks/>
            </p:cNvSpPr>
            <p:nvPr/>
          </p:nvSpPr>
          <p:spPr bwMode="auto">
            <a:xfrm>
              <a:off x="4368" y="1799"/>
              <a:ext cx="240" cy="208"/>
            </a:xfrm>
            <a:custGeom>
              <a:avLst/>
              <a:gdLst>
                <a:gd name="T0" fmla="*/ 0 w 1728"/>
                <a:gd name="T1" fmla="*/ 0 h 1264"/>
                <a:gd name="T2" fmla="*/ 0 w 1728"/>
                <a:gd name="T3" fmla="*/ 0 h 1264"/>
                <a:gd name="T4" fmla="*/ 0 w 1728"/>
                <a:gd name="T5" fmla="*/ 0 h 1264"/>
                <a:gd name="T6" fmla="*/ 0 w 1728"/>
                <a:gd name="T7" fmla="*/ 0 h 1264"/>
                <a:gd name="T8" fmla="*/ 0 w 1728"/>
                <a:gd name="T9" fmla="*/ 0 h 1264"/>
                <a:gd name="T10" fmla="*/ 0 60000 65536"/>
                <a:gd name="T11" fmla="*/ 0 60000 65536"/>
                <a:gd name="T12" fmla="*/ 0 60000 65536"/>
                <a:gd name="T13" fmla="*/ 0 60000 65536"/>
                <a:gd name="T14" fmla="*/ 0 60000 65536"/>
                <a:gd name="T15" fmla="*/ 0 w 1728"/>
                <a:gd name="T16" fmla="*/ 0 h 1264"/>
                <a:gd name="T17" fmla="*/ 1728 w 1728"/>
                <a:gd name="T18" fmla="*/ 1264 h 1264"/>
              </a:gdLst>
              <a:ahLst/>
              <a:cxnLst>
                <a:cxn ang="T10">
                  <a:pos x="T0" y="T1"/>
                </a:cxn>
                <a:cxn ang="T11">
                  <a:pos x="T2" y="T3"/>
                </a:cxn>
                <a:cxn ang="T12">
                  <a:pos x="T4" y="T5"/>
                </a:cxn>
                <a:cxn ang="T13">
                  <a:pos x="T6" y="T7"/>
                </a:cxn>
                <a:cxn ang="T14">
                  <a:pos x="T8" y="T9"/>
                </a:cxn>
              </a:cxnLst>
              <a:rect l="T15" t="T16" r="T17" b="T18"/>
              <a:pathLst>
                <a:path w="1728" h="1264">
                  <a:moveTo>
                    <a:pt x="0" y="1264"/>
                  </a:moveTo>
                  <a:cubicBezTo>
                    <a:pt x="12" y="932"/>
                    <a:pt x="24" y="600"/>
                    <a:pt x="96" y="400"/>
                  </a:cubicBezTo>
                  <a:cubicBezTo>
                    <a:pt x="168" y="200"/>
                    <a:pt x="272" y="128"/>
                    <a:pt x="432" y="64"/>
                  </a:cubicBezTo>
                  <a:cubicBezTo>
                    <a:pt x="592" y="0"/>
                    <a:pt x="840" y="0"/>
                    <a:pt x="1056" y="16"/>
                  </a:cubicBezTo>
                  <a:cubicBezTo>
                    <a:pt x="1272" y="32"/>
                    <a:pt x="1500" y="96"/>
                    <a:pt x="1728" y="160"/>
                  </a:cubicBezTo>
                </a:path>
              </a:pathLst>
            </a:custGeom>
            <a:noFill/>
            <a:ln w="25400">
              <a:solidFill>
                <a:schemeClr val="tx1"/>
              </a:solidFill>
              <a:round/>
              <a:headEnd/>
              <a:tailEnd/>
            </a:ln>
          </p:spPr>
          <p:txBody>
            <a:bodyPr/>
            <a:lstStyle/>
            <a:p>
              <a:endParaRPr lang="en-US"/>
            </a:p>
          </p:txBody>
        </p:sp>
        <p:sp>
          <p:nvSpPr>
            <p:cNvPr id="45071" name="Rectangle 5"/>
            <p:cNvSpPr>
              <a:spLocks noChangeArrowheads="1"/>
            </p:cNvSpPr>
            <p:nvPr/>
          </p:nvSpPr>
          <p:spPr bwMode="auto">
            <a:xfrm>
              <a:off x="4329" y="1733"/>
              <a:ext cx="240" cy="24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grpSp>
      <p:sp>
        <p:nvSpPr>
          <p:cNvPr id="45061" name="Text Box 12"/>
          <p:cNvSpPr txBox="1">
            <a:spLocks noChangeArrowheads="1"/>
          </p:cNvSpPr>
          <p:nvPr/>
        </p:nvSpPr>
        <p:spPr bwMode="auto">
          <a:xfrm>
            <a:off x="2743200" y="3505200"/>
            <a:ext cx="1600200" cy="369332"/>
          </a:xfrm>
          <a:prstGeom prst="rect">
            <a:avLst/>
          </a:prstGeom>
          <a:noFill/>
          <a:ln w="9525">
            <a:noFill/>
            <a:miter lim="800000"/>
            <a:headEnd/>
            <a:tailEnd/>
          </a:ln>
        </p:spPr>
        <p:txBody>
          <a:bodyPr>
            <a:spAutoFit/>
          </a:bodyPr>
          <a:lstStyle/>
          <a:p>
            <a:pPr eaLnBrk="1" hangingPunct="1">
              <a:spcBef>
                <a:spcPct val="50000"/>
              </a:spcBef>
            </a:pPr>
            <a:r>
              <a:rPr lang="en-US">
                <a:cs typeface="Times New Roman" pitchFamily="18" charset="0"/>
              </a:rPr>
              <a:t>Corner</a:t>
            </a:r>
            <a:endParaRPr lang="ru-RU">
              <a:cs typeface="Times New Roman" pitchFamily="18" charset="0"/>
            </a:endParaRPr>
          </a:p>
        </p:txBody>
      </p:sp>
      <p:sp>
        <p:nvSpPr>
          <p:cNvPr id="1212432" name="Text Box 16"/>
          <p:cNvSpPr txBox="1">
            <a:spLocks noChangeArrowheads="1"/>
          </p:cNvSpPr>
          <p:nvPr/>
        </p:nvSpPr>
        <p:spPr bwMode="auto">
          <a:xfrm>
            <a:off x="2667000" y="6015336"/>
            <a:ext cx="6934200" cy="461665"/>
          </a:xfrm>
          <a:prstGeom prst="rect">
            <a:avLst/>
          </a:prstGeom>
          <a:noFill/>
          <a:ln w="9525">
            <a:solidFill>
              <a:srgbClr val="FF0000"/>
            </a:solidFill>
            <a:miter lim="800000"/>
            <a:headEnd/>
            <a:tailEnd/>
          </a:ln>
        </p:spPr>
        <p:txBody>
          <a:bodyPr>
            <a:spAutoFit/>
          </a:bodyPr>
          <a:lstStyle/>
          <a:p>
            <a:pPr algn="ctr" eaLnBrk="1" hangingPunct="1">
              <a:spcBef>
                <a:spcPct val="50000"/>
              </a:spcBef>
            </a:pPr>
            <a:r>
              <a:rPr lang="en-US" sz="2400" dirty="0">
                <a:solidFill>
                  <a:srgbClr val="FFD85D"/>
                </a:solidFill>
                <a:cs typeface="Times New Roman" pitchFamily="18" charset="0"/>
              </a:rPr>
              <a:t>Corner location is not covariant </a:t>
            </a:r>
            <a:r>
              <a:rPr lang="en-US" sz="2400" dirty="0" err="1">
                <a:solidFill>
                  <a:srgbClr val="FFD85D"/>
                </a:solidFill>
                <a:cs typeface="Times New Roman" pitchFamily="18" charset="0"/>
              </a:rPr>
              <a:t>w.r.t</a:t>
            </a:r>
            <a:r>
              <a:rPr lang="en-US" sz="2400" dirty="0">
                <a:solidFill>
                  <a:srgbClr val="FFD85D"/>
                </a:solidFill>
                <a:cs typeface="Times New Roman" pitchFamily="18" charset="0"/>
              </a:rPr>
              <a:t>. scaling!</a:t>
            </a:r>
            <a:endParaRPr lang="ru-RU" sz="2400" dirty="0">
              <a:solidFill>
                <a:srgbClr val="FFD85D"/>
              </a:solidFill>
              <a:cs typeface="Times New Roman" pitchFamily="18" charset="0"/>
            </a:endParaRPr>
          </a:p>
        </p:txBody>
      </p:sp>
      <p:grpSp>
        <p:nvGrpSpPr>
          <p:cNvPr id="3" name="Group 25"/>
          <p:cNvGrpSpPr>
            <a:grpSpLocks/>
          </p:cNvGrpSpPr>
          <p:nvPr/>
        </p:nvGrpSpPr>
        <p:grpSpPr bwMode="auto">
          <a:xfrm>
            <a:off x="4800600" y="1828800"/>
            <a:ext cx="5029200" cy="2159000"/>
            <a:chOff x="2064" y="1152"/>
            <a:chExt cx="3168" cy="1360"/>
          </a:xfrm>
        </p:grpSpPr>
        <p:grpSp>
          <p:nvGrpSpPr>
            <p:cNvPr id="45064" name="Group 19"/>
            <p:cNvGrpSpPr>
              <a:grpSpLocks/>
            </p:cNvGrpSpPr>
            <p:nvPr/>
          </p:nvGrpSpPr>
          <p:grpSpPr bwMode="auto">
            <a:xfrm>
              <a:off x="2064" y="1248"/>
              <a:ext cx="3168" cy="1264"/>
              <a:chOff x="2064" y="1248"/>
              <a:chExt cx="3168" cy="1264"/>
            </a:xfrm>
          </p:grpSpPr>
          <p:sp>
            <p:nvSpPr>
              <p:cNvPr id="45068" name="Freeform 6"/>
              <p:cNvSpPr>
                <a:spLocks/>
              </p:cNvSpPr>
              <p:nvPr/>
            </p:nvSpPr>
            <p:spPr bwMode="auto">
              <a:xfrm>
                <a:off x="3504" y="1248"/>
                <a:ext cx="1728" cy="1264"/>
              </a:xfrm>
              <a:custGeom>
                <a:avLst/>
                <a:gdLst>
                  <a:gd name="T0" fmla="*/ 0 w 1728"/>
                  <a:gd name="T1" fmla="*/ 1264 h 1264"/>
                  <a:gd name="T2" fmla="*/ 96 w 1728"/>
                  <a:gd name="T3" fmla="*/ 400 h 1264"/>
                  <a:gd name="T4" fmla="*/ 432 w 1728"/>
                  <a:gd name="T5" fmla="*/ 64 h 1264"/>
                  <a:gd name="T6" fmla="*/ 1056 w 1728"/>
                  <a:gd name="T7" fmla="*/ 16 h 1264"/>
                  <a:gd name="T8" fmla="*/ 1728 w 1728"/>
                  <a:gd name="T9" fmla="*/ 160 h 1264"/>
                  <a:gd name="T10" fmla="*/ 0 60000 65536"/>
                  <a:gd name="T11" fmla="*/ 0 60000 65536"/>
                  <a:gd name="T12" fmla="*/ 0 60000 65536"/>
                  <a:gd name="T13" fmla="*/ 0 60000 65536"/>
                  <a:gd name="T14" fmla="*/ 0 60000 65536"/>
                  <a:gd name="T15" fmla="*/ 0 w 1728"/>
                  <a:gd name="T16" fmla="*/ 0 h 1264"/>
                  <a:gd name="T17" fmla="*/ 1728 w 1728"/>
                  <a:gd name="T18" fmla="*/ 1264 h 1264"/>
                </a:gdLst>
                <a:ahLst/>
                <a:cxnLst>
                  <a:cxn ang="T10">
                    <a:pos x="T0" y="T1"/>
                  </a:cxn>
                  <a:cxn ang="T11">
                    <a:pos x="T2" y="T3"/>
                  </a:cxn>
                  <a:cxn ang="T12">
                    <a:pos x="T4" y="T5"/>
                  </a:cxn>
                  <a:cxn ang="T13">
                    <a:pos x="T6" y="T7"/>
                  </a:cxn>
                  <a:cxn ang="T14">
                    <a:pos x="T8" y="T9"/>
                  </a:cxn>
                </a:cxnLst>
                <a:rect l="T15" t="T16" r="T17" b="T18"/>
                <a:pathLst>
                  <a:path w="1728" h="1264">
                    <a:moveTo>
                      <a:pt x="0" y="1264"/>
                    </a:moveTo>
                    <a:cubicBezTo>
                      <a:pt x="12" y="932"/>
                      <a:pt x="24" y="600"/>
                      <a:pt x="96" y="400"/>
                    </a:cubicBezTo>
                    <a:cubicBezTo>
                      <a:pt x="168" y="200"/>
                      <a:pt x="272" y="128"/>
                      <a:pt x="432" y="64"/>
                    </a:cubicBezTo>
                    <a:cubicBezTo>
                      <a:pt x="592" y="0"/>
                      <a:pt x="840" y="0"/>
                      <a:pt x="1056" y="16"/>
                    </a:cubicBezTo>
                    <a:cubicBezTo>
                      <a:pt x="1272" y="32"/>
                      <a:pt x="1500" y="96"/>
                      <a:pt x="1728" y="160"/>
                    </a:cubicBezTo>
                  </a:path>
                </a:pathLst>
              </a:custGeom>
              <a:noFill/>
              <a:ln w="38100">
                <a:solidFill>
                  <a:schemeClr val="tx1"/>
                </a:solidFill>
                <a:round/>
                <a:headEnd/>
                <a:tailEnd/>
              </a:ln>
            </p:spPr>
            <p:txBody>
              <a:bodyPr/>
              <a:lstStyle/>
              <a:p>
                <a:endParaRPr lang="en-US"/>
              </a:p>
            </p:txBody>
          </p:sp>
          <p:sp>
            <p:nvSpPr>
              <p:cNvPr id="45069" name="AutoShape 10"/>
              <p:cNvSpPr>
                <a:spLocks noChangeArrowheads="1"/>
              </p:cNvSpPr>
              <p:nvPr/>
            </p:nvSpPr>
            <p:spPr bwMode="auto">
              <a:xfrm>
                <a:off x="2064" y="1584"/>
                <a:ext cx="1056" cy="52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grpSp>
        <p:sp>
          <p:nvSpPr>
            <p:cNvPr id="45065" name="Rectangle 22"/>
            <p:cNvSpPr>
              <a:spLocks noChangeArrowheads="1"/>
            </p:cNvSpPr>
            <p:nvPr/>
          </p:nvSpPr>
          <p:spPr bwMode="auto">
            <a:xfrm>
              <a:off x="4224" y="1152"/>
              <a:ext cx="240" cy="24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45066" name="Rectangle 23"/>
            <p:cNvSpPr>
              <a:spLocks noChangeArrowheads="1"/>
            </p:cNvSpPr>
            <p:nvPr/>
          </p:nvSpPr>
          <p:spPr bwMode="auto">
            <a:xfrm>
              <a:off x="3648" y="1296"/>
              <a:ext cx="240" cy="24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45067" name="Rectangle 24"/>
            <p:cNvSpPr>
              <a:spLocks noChangeArrowheads="1"/>
            </p:cNvSpPr>
            <p:nvPr/>
          </p:nvSpPr>
          <p:spPr bwMode="auto">
            <a:xfrm>
              <a:off x="3408" y="1824"/>
              <a:ext cx="240" cy="24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grpSp>
      <p:sp>
        <p:nvSpPr>
          <p:cNvPr id="2" name="TextBox 1">
            <a:extLst>
              <a:ext uri="{FF2B5EF4-FFF2-40B4-BE49-F238E27FC236}">
                <a16:creationId xmlns:a16="http://schemas.microsoft.com/office/drawing/2014/main" id="{18BE1D2E-49F9-4A64-9E5E-56722F98C3F7}"/>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124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2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2427" grpId="0" autoUpdateAnimBg="0"/>
      <p:bldP spid="12124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5E43A-B18F-4851-B593-17D65160302D}"/>
              </a:ext>
            </a:extLst>
          </p:cNvPr>
          <p:cNvSpPr>
            <a:spLocks noGrp="1"/>
          </p:cNvSpPr>
          <p:nvPr>
            <p:ph type="title"/>
          </p:nvPr>
        </p:nvSpPr>
        <p:spPr>
          <a:xfrm>
            <a:off x="94382" y="53527"/>
            <a:ext cx="10571998" cy="804889"/>
          </a:xfrm>
        </p:spPr>
        <p:txBody>
          <a:bodyPr/>
          <a:lstStyle/>
          <a:p>
            <a:r>
              <a:rPr lang="en-US" b="0" dirty="0"/>
              <a:t>Scale &amp; Rotation Covariance are Required for Long Range Matching</a:t>
            </a:r>
          </a:p>
        </p:txBody>
      </p:sp>
      <p:sp>
        <p:nvSpPr>
          <p:cNvPr id="3" name="Content Placeholder 2">
            <a:extLst>
              <a:ext uri="{FF2B5EF4-FFF2-40B4-BE49-F238E27FC236}">
                <a16:creationId xmlns:a16="http://schemas.microsoft.com/office/drawing/2014/main" id="{A31EFFA6-0F46-4842-812B-9AC819F0C2D6}"/>
              </a:ext>
            </a:extLst>
          </p:cNvPr>
          <p:cNvSpPr>
            <a:spLocks noGrp="1"/>
          </p:cNvSpPr>
          <p:nvPr>
            <p:ph idx="1"/>
          </p:nvPr>
        </p:nvSpPr>
        <p:spPr>
          <a:xfrm>
            <a:off x="318051" y="5281127"/>
            <a:ext cx="11539331" cy="1363181"/>
          </a:xfrm>
        </p:spPr>
        <p:txBody>
          <a:bodyPr/>
          <a:lstStyle/>
          <a:p>
            <a:r>
              <a:rPr lang="en-US" dirty="0"/>
              <a:t>Independently detect corresponding locations in scaled, rotated versions of an imaged scene</a:t>
            </a:r>
          </a:p>
          <a:p>
            <a:endParaRPr lang="en-US" dirty="0"/>
          </a:p>
          <a:p>
            <a:r>
              <a:rPr lang="en-US" dirty="0"/>
              <a:t>Need scale covariant detector and rotation and scale normalization</a:t>
            </a:r>
          </a:p>
        </p:txBody>
      </p:sp>
      <p:pic>
        <p:nvPicPr>
          <p:cNvPr id="5" name="Picture 4">
            <a:extLst>
              <a:ext uri="{FF2B5EF4-FFF2-40B4-BE49-F238E27FC236}">
                <a16:creationId xmlns:a16="http://schemas.microsoft.com/office/drawing/2014/main" id="{F2A111E1-5D45-4C03-8ADF-1D4E0F31959A}"/>
              </a:ext>
            </a:extLst>
          </p:cNvPr>
          <p:cNvPicPr>
            <a:picLocks noChangeAspect="1"/>
          </p:cNvPicPr>
          <p:nvPr/>
        </p:nvPicPr>
        <p:blipFill>
          <a:blip r:embed="rId2"/>
          <a:stretch>
            <a:fillRect/>
          </a:stretch>
        </p:blipFill>
        <p:spPr>
          <a:xfrm>
            <a:off x="318051" y="1241148"/>
            <a:ext cx="5460709" cy="3781831"/>
          </a:xfrm>
          <a:prstGeom prst="rect">
            <a:avLst/>
          </a:prstGeom>
        </p:spPr>
      </p:pic>
      <p:pic>
        <p:nvPicPr>
          <p:cNvPr id="6" name="Picture 5">
            <a:extLst>
              <a:ext uri="{FF2B5EF4-FFF2-40B4-BE49-F238E27FC236}">
                <a16:creationId xmlns:a16="http://schemas.microsoft.com/office/drawing/2014/main" id="{45B7933C-049F-4724-B6B5-379180E8C4E9}"/>
              </a:ext>
            </a:extLst>
          </p:cNvPr>
          <p:cNvPicPr>
            <a:picLocks noChangeAspect="1"/>
          </p:cNvPicPr>
          <p:nvPr/>
        </p:nvPicPr>
        <p:blipFill>
          <a:blip r:embed="rId3"/>
          <a:stretch>
            <a:fillRect/>
          </a:stretch>
        </p:blipFill>
        <p:spPr>
          <a:xfrm rot="21047133">
            <a:off x="6175055" y="962478"/>
            <a:ext cx="5706057" cy="3804038"/>
          </a:xfrm>
          <a:prstGeom prst="rect">
            <a:avLst/>
          </a:prstGeom>
        </p:spPr>
      </p:pic>
      <p:sp>
        <p:nvSpPr>
          <p:cNvPr id="7" name="Multiplication Sign 6">
            <a:extLst>
              <a:ext uri="{FF2B5EF4-FFF2-40B4-BE49-F238E27FC236}">
                <a16:creationId xmlns:a16="http://schemas.microsoft.com/office/drawing/2014/main" id="{47F853B9-CF2C-41F0-B74E-EACDAA05A651}"/>
              </a:ext>
            </a:extLst>
          </p:cNvPr>
          <p:cNvSpPr/>
          <p:nvPr/>
        </p:nvSpPr>
        <p:spPr>
          <a:xfrm>
            <a:off x="2239347" y="3030894"/>
            <a:ext cx="429208" cy="398106"/>
          </a:xfrm>
          <a:prstGeom prst="mathMultiply">
            <a:avLst/>
          </a:prstGeom>
          <a:solidFill>
            <a:srgbClr val="FF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ltiplication Sign 7">
            <a:extLst>
              <a:ext uri="{FF2B5EF4-FFF2-40B4-BE49-F238E27FC236}">
                <a16:creationId xmlns:a16="http://schemas.microsoft.com/office/drawing/2014/main" id="{0A3799D7-AE9E-4BEE-9A42-8280520753E3}"/>
              </a:ext>
            </a:extLst>
          </p:cNvPr>
          <p:cNvSpPr/>
          <p:nvPr/>
        </p:nvSpPr>
        <p:spPr>
          <a:xfrm>
            <a:off x="8112833" y="2521327"/>
            <a:ext cx="429208" cy="398106"/>
          </a:xfrm>
          <a:prstGeom prst="mathMultiply">
            <a:avLst/>
          </a:prstGeom>
          <a:solidFill>
            <a:srgbClr val="FF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4600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94382" y="53527"/>
            <a:ext cx="10571998" cy="692922"/>
          </a:xfrm>
        </p:spPr>
        <p:txBody>
          <a:bodyPr/>
          <a:lstStyle/>
          <a:p>
            <a:r>
              <a:rPr lang="en-US" dirty="0"/>
              <a:t>Blob detection in 2D</a:t>
            </a:r>
          </a:p>
        </p:txBody>
      </p:sp>
      <p:sp>
        <p:nvSpPr>
          <p:cNvPr id="19460" name="Rectangle 9"/>
          <p:cNvSpPr>
            <a:spLocks noGrp="1" noChangeArrowheads="1"/>
          </p:cNvSpPr>
          <p:nvPr>
            <p:ph type="body" idx="1"/>
          </p:nvPr>
        </p:nvSpPr>
        <p:spPr/>
        <p:txBody>
          <a:bodyPr/>
          <a:lstStyle/>
          <a:p>
            <a:r>
              <a:rPr lang="en-US" dirty="0"/>
              <a:t>Laplacian of Gaussian: Circularly symmetric operator for blob detection in 2D</a:t>
            </a:r>
          </a:p>
        </p:txBody>
      </p:sp>
      <p:pic>
        <p:nvPicPr>
          <p:cNvPr id="19461" name="Picture 5" descr="log_color"/>
          <p:cNvPicPr>
            <a:picLocks noChangeAspect="1" noChangeArrowheads="1"/>
          </p:cNvPicPr>
          <p:nvPr/>
        </p:nvPicPr>
        <p:blipFill>
          <a:blip r:embed="rId3" cstate="print"/>
          <a:srcRect/>
          <a:stretch>
            <a:fillRect/>
          </a:stretch>
        </p:blipFill>
        <p:spPr bwMode="auto">
          <a:xfrm>
            <a:off x="2667000" y="1828800"/>
            <a:ext cx="4114800" cy="3086100"/>
          </a:xfrm>
          <a:prstGeom prst="rect">
            <a:avLst/>
          </a:prstGeom>
          <a:noFill/>
          <a:ln w="9525">
            <a:noFill/>
            <a:miter lim="800000"/>
            <a:headEnd/>
            <a:tailEnd/>
          </a:ln>
        </p:spPr>
      </p:pic>
      <p:pic>
        <p:nvPicPr>
          <p:cNvPr id="19462" name="Picture 6" descr="log"/>
          <p:cNvPicPr>
            <a:picLocks noChangeAspect="1" noChangeArrowheads="1"/>
          </p:cNvPicPr>
          <p:nvPr/>
        </p:nvPicPr>
        <p:blipFill>
          <a:blip r:embed="rId4" cstate="print"/>
          <a:srcRect/>
          <a:stretch>
            <a:fillRect/>
          </a:stretch>
        </p:blipFill>
        <p:spPr bwMode="auto">
          <a:xfrm>
            <a:off x="7543800" y="2293938"/>
            <a:ext cx="2057400" cy="205740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9458" name="Object 7"/>
              <p:cNvSpPr txBox="1">
                <a:spLocks noGrp="1"/>
              </p:cNvSpPr>
              <p:nvPr>
                <p:ph idx="4294967295"/>
              </p:nvPr>
            </p:nvSpPr>
            <p:spPr bwMode="auto">
              <a:xfrm>
                <a:off x="4329404" y="5349220"/>
                <a:ext cx="3048000" cy="821426"/>
              </a:xfrm>
              <a:prstGeom prst="rect">
                <a:avLst/>
              </a:prstGeom>
              <a:noFill/>
            </p:spPr>
            <p:txBody>
              <a:bodyPr>
                <a:noAutofit/>
              </a:bodyPr>
              <a:lstStyle/>
              <a:p>
                <a:pPr>
                  <a:buNone/>
                </a:pPr>
                <a14:m>
                  <m:oMathPara xmlns:m="http://schemas.openxmlformats.org/officeDocument/2006/math">
                    <m:oMathParaPr>
                      <m:jc m:val="left"/>
                    </m:oMathParaPr>
                    <m:oMath xmlns:m="http://schemas.openxmlformats.org/officeDocument/2006/math">
                      <m:sSup>
                        <m:sSupPr>
                          <m:ctrlPr>
                            <a:rPr lang="en-US" sz="2400" i="1" smtClean="0">
                              <a:solidFill>
                                <a:schemeClr val="tx1"/>
                              </a:solidFill>
                              <a:latin typeface="Cambria Math" panose="02040503050406030204" pitchFamily="18" charset="0"/>
                            </a:rPr>
                          </m:ctrlPr>
                        </m:sSupPr>
                        <m:e>
                          <m:r>
                            <m:rPr>
                              <m:sty m:val="p"/>
                            </m:rPr>
                            <a:rPr lang="en-US" sz="2400" i="1">
                              <a:solidFill>
                                <a:schemeClr val="tx1"/>
                              </a:solidFill>
                              <a:latin typeface="Cambria Math" panose="02040503050406030204" pitchFamily="18" charset="0"/>
                            </a:rPr>
                            <m:t>∇</m:t>
                          </m:r>
                        </m:e>
                        <m:sup>
                          <m:r>
                            <a:rPr lang="en-US" sz="2400" i="1">
                              <a:solidFill>
                                <a:schemeClr val="tx1"/>
                              </a:solidFill>
                              <a:latin typeface="Cambria Math" panose="02040503050406030204" pitchFamily="18" charset="0"/>
                            </a:rPr>
                            <m:t>2</m:t>
                          </m:r>
                        </m:sup>
                      </m:sSup>
                      <m:r>
                        <a:rPr lang="en-US" sz="2400" i="1">
                          <a:solidFill>
                            <a:schemeClr val="tx1"/>
                          </a:solidFill>
                          <a:latin typeface="Cambria Math" panose="02040503050406030204" pitchFamily="18" charset="0"/>
                        </a:rPr>
                        <m:t>𝑔</m:t>
                      </m:r>
                      <m:r>
                        <a:rPr lang="en-US" sz="2400" i="1">
                          <a:solidFill>
                            <a:schemeClr val="tx1"/>
                          </a:solidFill>
                          <a:latin typeface="Cambria Math" panose="02040503050406030204" pitchFamily="18" charset="0"/>
                        </a:rPr>
                        <m:t>=</m:t>
                      </m:r>
                      <m:f>
                        <m:fPr>
                          <m:ctrlPr>
                            <a:rPr lang="en-US" sz="2400" i="1">
                              <a:solidFill>
                                <a:schemeClr val="tx1"/>
                              </a:solidFill>
                              <a:latin typeface="Cambria Math" panose="02040503050406030204" pitchFamily="18" charset="0"/>
                            </a:rPr>
                          </m:ctrlPr>
                        </m:fPr>
                        <m:num>
                          <m:sSup>
                            <m:sSupPr>
                              <m:ctrlPr>
                                <a:rPr lang="en-US" sz="2400" i="1">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rPr>
                                <m:t>𝜕</m:t>
                              </m:r>
                            </m:e>
                            <m:sup>
                              <m:r>
                                <a:rPr lang="en-US" sz="2400" i="1">
                                  <a:solidFill>
                                    <a:schemeClr val="tx1"/>
                                  </a:solidFill>
                                  <a:latin typeface="Cambria Math" panose="02040503050406030204" pitchFamily="18" charset="0"/>
                                </a:rPr>
                                <m:t>2</m:t>
                              </m:r>
                            </m:sup>
                          </m:sSup>
                          <m:r>
                            <a:rPr lang="en-US" sz="2400" i="1">
                              <a:solidFill>
                                <a:schemeClr val="tx1"/>
                              </a:solidFill>
                              <a:latin typeface="Cambria Math" panose="02040503050406030204" pitchFamily="18" charset="0"/>
                            </a:rPr>
                            <m:t>𝑔</m:t>
                          </m:r>
                        </m:num>
                        <m:den>
                          <m:r>
                            <a:rPr lang="en-US" sz="2400" i="1">
                              <a:solidFill>
                                <a:schemeClr val="tx1"/>
                              </a:solidFill>
                              <a:latin typeface="Cambria Math" panose="02040503050406030204" pitchFamily="18" charset="0"/>
                            </a:rPr>
                            <m:t>𝜕</m:t>
                          </m:r>
                          <m:sSup>
                            <m:sSupPr>
                              <m:ctrlPr>
                                <a:rPr lang="en-US" sz="2400" i="1">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rPr>
                                <m:t>𝑥</m:t>
                              </m:r>
                            </m:e>
                            <m:sup>
                              <m:r>
                                <a:rPr lang="en-US" sz="2400" i="1">
                                  <a:solidFill>
                                    <a:schemeClr val="tx1"/>
                                  </a:solidFill>
                                  <a:latin typeface="Cambria Math" panose="02040503050406030204" pitchFamily="18" charset="0"/>
                                </a:rPr>
                                <m:t>2</m:t>
                              </m:r>
                            </m:sup>
                          </m:sSup>
                        </m:den>
                      </m:f>
                      <m:r>
                        <a:rPr lang="en-US" sz="2400" i="1">
                          <a:solidFill>
                            <a:schemeClr val="tx1"/>
                          </a:solidFill>
                          <a:latin typeface="Cambria Math" panose="02040503050406030204" pitchFamily="18" charset="0"/>
                        </a:rPr>
                        <m:t>+</m:t>
                      </m:r>
                      <m:f>
                        <m:fPr>
                          <m:ctrlPr>
                            <a:rPr lang="en-US" sz="2400" i="1">
                              <a:solidFill>
                                <a:schemeClr val="tx1"/>
                              </a:solidFill>
                              <a:latin typeface="Cambria Math" panose="02040503050406030204" pitchFamily="18" charset="0"/>
                            </a:rPr>
                          </m:ctrlPr>
                        </m:fPr>
                        <m:num>
                          <m:sSup>
                            <m:sSupPr>
                              <m:ctrlPr>
                                <a:rPr lang="en-US" sz="2400" i="1">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rPr>
                                <m:t>𝜕</m:t>
                              </m:r>
                            </m:e>
                            <m:sup>
                              <m:r>
                                <a:rPr lang="en-US" sz="2400" i="1">
                                  <a:solidFill>
                                    <a:schemeClr val="tx1"/>
                                  </a:solidFill>
                                  <a:latin typeface="Cambria Math" panose="02040503050406030204" pitchFamily="18" charset="0"/>
                                </a:rPr>
                                <m:t>2</m:t>
                              </m:r>
                            </m:sup>
                          </m:sSup>
                          <m:r>
                            <a:rPr lang="en-US" sz="2400" i="1">
                              <a:solidFill>
                                <a:schemeClr val="tx1"/>
                              </a:solidFill>
                              <a:latin typeface="Cambria Math" panose="02040503050406030204" pitchFamily="18" charset="0"/>
                            </a:rPr>
                            <m:t>𝑔</m:t>
                          </m:r>
                        </m:num>
                        <m:den>
                          <m:r>
                            <a:rPr lang="en-US" sz="2400" i="1">
                              <a:solidFill>
                                <a:schemeClr val="tx1"/>
                              </a:solidFill>
                              <a:latin typeface="Cambria Math" panose="02040503050406030204" pitchFamily="18" charset="0"/>
                            </a:rPr>
                            <m:t>𝜕</m:t>
                          </m:r>
                          <m:sSup>
                            <m:sSupPr>
                              <m:ctrlPr>
                                <a:rPr lang="en-US" sz="2400" i="1">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rPr>
                                <m:t>𝑦</m:t>
                              </m:r>
                            </m:e>
                            <m:sup>
                              <m:r>
                                <a:rPr lang="en-US" sz="2400" i="1">
                                  <a:solidFill>
                                    <a:schemeClr val="tx1"/>
                                  </a:solidFill>
                                  <a:latin typeface="Cambria Math" panose="02040503050406030204" pitchFamily="18" charset="0"/>
                                </a:rPr>
                                <m:t>2</m:t>
                              </m:r>
                            </m:sup>
                          </m:sSup>
                        </m:den>
                      </m:f>
                    </m:oMath>
                  </m:oMathPara>
                </a14:m>
                <a:endParaRPr lang="en-US" sz="2400" dirty="0">
                  <a:solidFill>
                    <a:schemeClr val="tx1"/>
                  </a:solidFill>
                </a:endParaRPr>
              </a:p>
            </p:txBody>
          </p:sp>
        </mc:Choice>
        <mc:Fallback xmlns="">
          <p:sp>
            <p:nvSpPr>
              <p:cNvPr id="19458" name="Object 7"/>
              <p:cNvSpPr txBox="1">
                <a:spLocks noRot="1" noChangeAspect="1" noMove="1" noResize="1" noEditPoints="1" noAdjustHandles="1" noChangeArrowheads="1" noChangeShapeType="1" noTextEdit="1"/>
              </p:cNvSpPr>
              <p:nvPr>
                <p:ph idx="4294967295"/>
              </p:nvPr>
            </p:nvSpPr>
            <p:spPr bwMode="auto">
              <a:xfrm>
                <a:off x="4329404" y="5349220"/>
                <a:ext cx="3048000" cy="821426"/>
              </a:xfrm>
              <a:prstGeom prst="rect">
                <a:avLst/>
              </a:prstGeom>
              <a:blipFill>
                <a:blip r:embed="rId5"/>
                <a:stretch>
                  <a:fillRect/>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4BE27093-5C30-4089-96A3-CA6B8C4F04CD}"/>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2786" name="Rectangle 2">
            <a:extLst>
              <a:ext uri="{FF2B5EF4-FFF2-40B4-BE49-F238E27FC236}">
                <a16:creationId xmlns:a16="http://schemas.microsoft.com/office/drawing/2014/main" id="{B6660DEC-EFCB-4799-B698-3EB202BAB64D}"/>
              </a:ext>
            </a:extLst>
          </p:cNvPr>
          <p:cNvSpPr>
            <a:spLocks noGrp="1" noChangeArrowheads="1"/>
          </p:cNvSpPr>
          <p:nvPr>
            <p:ph type="title"/>
          </p:nvPr>
        </p:nvSpPr>
        <p:spPr>
          <a:xfrm>
            <a:off x="1981200" y="160338"/>
            <a:ext cx="8458200" cy="634792"/>
          </a:xfrm>
        </p:spPr>
        <p:txBody>
          <a:bodyPr vert="horz" lIns="92075" tIns="46038" rIns="92075" bIns="46038" rtlCol="0" anchor="b">
            <a:noAutofit/>
          </a:bodyPr>
          <a:lstStyle/>
          <a:p>
            <a:pPr eaLnBrk="1" hangingPunct="1">
              <a:defRPr/>
            </a:pPr>
            <a:r>
              <a:rPr lang="en-US" b="0" dirty="0">
                <a:solidFill>
                  <a:srgbClr val="FFC000"/>
                </a:solidFill>
              </a:rPr>
              <a:t>(Dynamic) Images Afford Two Types of Inferences </a:t>
            </a:r>
          </a:p>
        </p:txBody>
      </p:sp>
      <p:sp>
        <p:nvSpPr>
          <p:cNvPr id="32771" name="Rectangle 3">
            <a:extLst>
              <a:ext uri="{FF2B5EF4-FFF2-40B4-BE49-F238E27FC236}">
                <a16:creationId xmlns:a16="http://schemas.microsoft.com/office/drawing/2014/main" id="{BACD40C7-8079-425F-A058-60DDCA9D26B9}"/>
              </a:ext>
            </a:extLst>
          </p:cNvPr>
          <p:cNvSpPr>
            <a:spLocks noGrp="1" noChangeArrowheads="1"/>
          </p:cNvSpPr>
          <p:nvPr>
            <p:ph type="body" idx="1"/>
          </p:nvPr>
        </p:nvSpPr>
        <p:spPr>
          <a:xfrm>
            <a:off x="1752600" y="1371600"/>
            <a:ext cx="8610600" cy="5105400"/>
          </a:xfrm>
        </p:spPr>
        <p:txBody>
          <a:bodyPr vert="horz" lIns="92075" tIns="46038" rIns="92075" bIns="46038" rtlCol="0" anchor="t" anchorCtr="0">
            <a:normAutofit fontScale="85000" lnSpcReduction="20000"/>
          </a:bodyPr>
          <a:lstStyle/>
          <a:p>
            <a:pPr eaLnBrk="1" hangingPunct="1">
              <a:lnSpc>
                <a:spcPct val="90000"/>
              </a:lnSpc>
            </a:pPr>
            <a:r>
              <a:rPr lang="en-US" altLang="en-US" sz="2400" b="1" dirty="0">
                <a:solidFill>
                  <a:srgbClr val="FF9900"/>
                </a:solidFill>
              </a:rPr>
              <a:t>Inferences on scene content without object identity</a:t>
            </a:r>
          </a:p>
          <a:p>
            <a:pPr eaLnBrk="1" hangingPunct="1">
              <a:lnSpc>
                <a:spcPct val="90000"/>
              </a:lnSpc>
            </a:pPr>
            <a:endParaRPr lang="en-US" altLang="en-US" sz="2400" b="1" dirty="0">
              <a:solidFill>
                <a:srgbClr val="FF9900"/>
              </a:solidFill>
            </a:endParaRPr>
          </a:p>
          <a:p>
            <a:pPr lvl="1" eaLnBrk="1" hangingPunct="1">
              <a:lnSpc>
                <a:spcPct val="90000"/>
              </a:lnSpc>
            </a:pPr>
            <a:r>
              <a:rPr lang="en-US" altLang="en-US" sz="2000" dirty="0">
                <a:ea typeface="ＭＳ Ｐゴシック" panose="020B0600070205080204" pitchFamily="34" charset="-128"/>
              </a:rPr>
              <a:t>Frame-to-frame motions</a:t>
            </a:r>
          </a:p>
          <a:p>
            <a:pPr lvl="1" eaLnBrk="1" hangingPunct="1">
              <a:lnSpc>
                <a:spcPct val="90000"/>
              </a:lnSpc>
            </a:pPr>
            <a:r>
              <a:rPr lang="en-US" altLang="en-US" sz="2000" dirty="0">
                <a:ea typeface="ＭＳ Ｐゴシック" panose="020B0600070205080204" pitchFamily="34" charset="-128"/>
              </a:rPr>
              <a:t>Foreground/background and independent object motions</a:t>
            </a:r>
          </a:p>
          <a:p>
            <a:pPr lvl="1" eaLnBrk="1" hangingPunct="1">
              <a:lnSpc>
                <a:spcPct val="90000"/>
              </a:lnSpc>
            </a:pPr>
            <a:r>
              <a:rPr lang="en-US" altLang="en-US" sz="2000" dirty="0">
                <a:ea typeface="ＭＳ Ｐゴシック" panose="020B0600070205080204" pitchFamily="34" charset="-128"/>
              </a:rPr>
              <a:t>3D structure / 2-2.5D layers</a:t>
            </a:r>
          </a:p>
          <a:p>
            <a:pPr lvl="1" eaLnBrk="1" hangingPunct="1">
              <a:lnSpc>
                <a:spcPct val="90000"/>
              </a:lnSpc>
            </a:pPr>
            <a:r>
              <a:rPr lang="en-US" altLang="en-US" sz="2000" dirty="0">
                <a:ea typeface="ＭＳ Ｐゴシック" panose="020B0600070205080204" pitchFamily="34" charset="-128"/>
              </a:rPr>
              <a:t>…</a:t>
            </a:r>
          </a:p>
          <a:p>
            <a:pPr lvl="1" eaLnBrk="1" hangingPunct="1">
              <a:lnSpc>
                <a:spcPct val="90000"/>
              </a:lnSpc>
            </a:pPr>
            <a:endParaRPr lang="en-US" altLang="en-US" sz="2000" dirty="0">
              <a:ea typeface="ＭＳ Ｐゴシック" panose="020B0600070205080204" pitchFamily="34" charset="-128"/>
            </a:endParaRPr>
          </a:p>
          <a:p>
            <a:pPr lvl="1" eaLnBrk="1" hangingPunct="1">
              <a:lnSpc>
                <a:spcPct val="90000"/>
              </a:lnSpc>
            </a:pPr>
            <a:endParaRPr lang="en-US" altLang="en-US" sz="2000" dirty="0">
              <a:ea typeface="ＭＳ Ｐゴシック" panose="020B0600070205080204" pitchFamily="34" charset="-128"/>
            </a:endParaRPr>
          </a:p>
          <a:p>
            <a:pPr lvl="1" eaLnBrk="1" hangingPunct="1">
              <a:lnSpc>
                <a:spcPct val="90000"/>
              </a:lnSpc>
            </a:pPr>
            <a:endParaRPr lang="en-US" altLang="en-US" sz="2000" dirty="0">
              <a:ea typeface="ＭＳ Ｐゴシック" panose="020B0600070205080204" pitchFamily="34" charset="-128"/>
            </a:endParaRPr>
          </a:p>
          <a:p>
            <a:pPr eaLnBrk="1" hangingPunct="1">
              <a:lnSpc>
                <a:spcPct val="90000"/>
              </a:lnSpc>
            </a:pPr>
            <a:r>
              <a:rPr lang="en-US" altLang="en-US" sz="2400" b="1" dirty="0">
                <a:solidFill>
                  <a:srgbClr val="FF9900"/>
                </a:solidFill>
              </a:rPr>
              <a:t>Inferences on scene content involving object identity</a:t>
            </a:r>
          </a:p>
          <a:p>
            <a:pPr eaLnBrk="1" hangingPunct="1">
              <a:lnSpc>
                <a:spcPct val="90000"/>
              </a:lnSpc>
            </a:pPr>
            <a:endParaRPr lang="en-US" altLang="en-US" sz="2400" b="1" dirty="0">
              <a:solidFill>
                <a:srgbClr val="FF9900"/>
              </a:solidFill>
            </a:endParaRPr>
          </a:p>
          <a:p>
            <a:pPr lvl="1" eaLnBrk="1" hangingPunct="1">
              <a:lnSpc>
                <a:spcPct val="90000"/>
              </a:lnSpc>
            </a:pPr>
            <a:r>
              <a:rPr lang="en-US" altLang="en-US" sz="2000" dirty="0">
                <a:ea typeface="ＭＳ Ｐゴシック" panose="020B0600070205080204" pitchFamily="34" charset="-128"/>
              </a:rPr>
              <a:t>Model-based object/event recognition</a:t>
            </a:r>
          </a:p>
          <a:p>
            <a:pPr lvl="1" eaLnBrk="1" hangingPunct="1">
              <a:lnSpc>
                <a:spcPct val="90000"/>
              </a:lnSpc>
            </a:pPr>
            <a:r>
              <a:rPr lang="en-US" altLang="en-US" sz="2000" dirty="0">
                <a:ea typeface="ＭＳ Ｐゴシック" panose="020B0600070205080204" pitchFamily="34" charset="-128"/>
              </a:rPr>
              <a:t>Object/scene classification</a:t>
            </a:r>
          </a:p>
          <a:p>
            <a:pPr lvl="1" eaLnBrk="1" hangingPunct="1">
              <a:lnSpc>
                <a:spcPct val="90000"/>
              </a:lnSpc>
            </a:pPr>
            <a:r>
              <a:rPr lang="en-US" altLang="en-US" sz="2000" dirty="0">
                <a:ea typeface="ＭＳ Ｐゴシック" panose="020B0600070205080204" pitchFamily="34" charset="-128"/>
              </a:rPr>
              <a:t>Object/scene fingerprinting</a:t>
            </a:r>
          </a:p>
          <a:p>
            <a:pPr lvl="1" eaLnBrk="1" hangingPunct="1">
              <a:lnSpc>
                <a:spcPct val="90000"/>
              </a:lnSpc>
            </a:pPr>
            <a:r>
              <a:rPr lang="en-US" altLang="en-US" sz="2000" dirty="0">
                <a:ea typeface="ＭＳ Ｐゴシック" panose="020B0600070205080204" pitchFamily="34" charset="-128"/>
              </a:rPr>
              <a:t>Extended space-time tracking</a:t>
            </a:r>
          </a:p>
          <a:p>
            <a:pPr lvl="1" eaLnBrk="1" hangingPunct="1">
              <a:lnSpc>
                <a:spcPct val="90000"/>
              </a:lnSpc>
            </a:pPr>
            <a:r>
              <a:rPr lang="en-US" altLang="en-US" sz="2000" dirty="0">
                <a:ea typeface="ＭＳ Ｐゴシック" panose="020B0600070205080204" pitchFamily="34" charset="-128"/>
              </a:rPr>
              <a:t>…</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a:xfrm>
            <a:off x="94382" y="53527"/>
            <a:ext cx="10571998" cy="575400"/>
          </a:xfrm>
        </p:spPr>
        <p:txBody>
          <a:bodyPr/>
          <a:lstStyle/>
          <a:p>
            <a:r>
              <a:rPr lang="en-US" dirty="0"/>
              <a:t>Scale selection</a:t>
            </a:r>
          </a:p>
        </p:txBody>
      </p:sp>
      <p:sp>
        <p:nvSpPr>
          <p:cNvPr id="48131" name="Rectangle 3"/>
          <p:cNvSpPr>
            <a:spLocks noGrp="1" noChangeArrowheads="1"/>
          </p:cNvSpPr>
          <p:nvPr>
            <p:ph type="body" idx="1"/>
          </p:nvPr>
        </p:nvSpPr>
        <p:spPr>
          <a:xfrm>
            <a:off x="94382" y="914400"/>
            <a:ext cx="11705732" cy="2362201"/>
          </a:xfrm>
        </p:spPr>
        <p:txBody>
          <a:bodyPr/>
          <a:lstStyle/>
          <a:p>
            <a:pPr>
              <a:buFontTx/>
              <a:buChar char="•"/>
            </a:pPr>
            <a:r>
              <a:rPr lang="en-US" sz="2400" dirty="0"/>
              <a:t>At what scale does the Laplacian achieve a maximum response to a blob of radius r?</a:t>
            </a:r>
          </a:p>
          <a:p>
            <a:pPr>
              <a:buFontTx/>
              <a:buChar char="•"/>
            </a:pPr>
            <a:r>
              <a:rPr lang="en-US" sz="2400" dirty="0"/>
              <a:t>The Laplacian is given by (up to scale):</a:t>
            </a:r>
            <a:br>
              <a:rPr lang="en-US" sz="2400" dirty="0"/>
            </a:br>
            <a:br>
              <a:rPr lang="en-US" sz="1600" dirty="0"/>
            </a:br>
            <a:endParaRPr lang="en-US" sz="1600" dirty="0"/>
          </a:p>
          <a:p>
            <a:pPr>
              <a:buFontTx/>
              <a:buChar char="•"/>
            </a:pPr>
            <a:r>
              <a:rPr lang="en-US" sz="2400" dirty="0"/>
              <a:t>Therefore, the maximum response occurs at </a:t>
            </a:r>
          </a:p>
          <a:p>
            <a:pPr>
              <a:buFontTx/>
              <a:buChar char="•"/>
            </a:pPr>
            <a:endParaRPr lang="en-US" sz="2400" dirty="0"/>
          </a:p>
          <a:p>
            <a:pPr>
              <a:buFontTx/>
              <a:buChar char="•"/>
            </a:pPr>
            <a:endParaRPr lang="en-US" sz="2400" dirty="0"/>
          </a:p>
        </p:txBody>
      </p:sp>
      <p:sp>
        <p:nvSpPr>
          <p:cNvPr id="21510" name="Rectangle 7"/>
          <p:cNvSpPr>
            <a:spLocks noChangeArrowheads="1"/>
          </p:cNvSpPr>
          <p:nvPr/>
        </p:nvSpPr>
        <p:spPr bwMode="auto">
          <a:xfrm>
            <a:off x="2057400" y="4049713"/>
            <a:ext cx="2362200" cy="22098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21511" name="Oval 8"/>
          <p:cNvSpPr>
            <a:spLocks noChangeArrowheads="1"/>
          </p:cNvSpPr>
          <p:nvPr/>
        </p:nvSpPr>
        <p:spPr bwMode="auto">
          <a:xfrm>
            <a:off x="2590800" y="4506913"/>
            <a:ext cx="1295400" cy="1295400"/>
          </a:xfrm>
          <a:prstGeom prst="ellipse">
            <a:avLst/>
          </a:prstGeom>
          <a:solidFill>
            <a:schemeClr val="tx1"/>
          </a:solidFill>
          <a:ln w="9525">
            <a:solidFill>
              <a:schemeClr val="tx1"/>
            </a:solidFill>
            <a:round/>
            <a:headEnd/>
            <a:tailEnd/>
          </a:ln>
        </p:spPr>
        <p:txBody>
          <a:bodyPr wrap="none" anchor="ctr"/>
          <a:lstStyle/>
          <a:p>
            <a:endParaRPr lang="en-US"/>
          </a:p>
        </p:txBody>
      </p:sp>
      <p:sp>
        <p:nvSpPr>
          <p:cNvPr id="21512" name="Line 13"/>
          <p:cNvSpPr>
            <a:spLocks noChangeShapeType="1"/>
          </p:cNvSpPr>
          <p:nvPr/>
        </p:nvSpPr>
        <p:spPr bwMode="auto">
          <a:xfrm>
            <a:off x="3276600" y="5116513"/>
            <a:ext cx="609600" cy="0"/>
          </a:xfrm>
          <a:prstGeom prst="line">
            <a:avLst/>
          </a:prstGeom>
          <a:noFill/>
          <a:ln w="25400">
            <a:solidFill>
              <a:srgbClr val="C00000"/>
            </a:solidFill>
            <a:round/>
            <a:headEnd/>
            <a:tailEnd/>
          </a:ln>
        </p:spPr>
        <p:txBody>
          <a:bodyPr/>
          <a:lstStyle/>
          <a:p>
            <a:endParaRPr lang="en-US"/>
          </a:p>
        </p:txBody>
      </p:sp>
      <p:sp>
        <p:nvSpPr>
          <p:cNvPr id="21513" name="Text Box 14"/>
          <p:cNvSpPr txBox="1">
            <a:spLocks noChangeArrowheads="1"/>
          </p:cNvSpPr>
          <p:nvPr/>
        </p:nvSpPr>
        <p:spPr bwMode="auto">
          <a:xfrm>
            <a:off x="3352800" y="5040313"/>
            <a:ext cx="253596" cy="369332"/>
          </a:xfrm>
          <a:prstGeom prst="rect">
            <a:avLst/>
          </a:prstGeom>
          <a:noFill/>
          <a:ln w="9525">
            <a:noFill/>
            <a:miter lim="800000"/>
            <a:headEnd/>
            <a:tailEnd/>
          </a:ln>
        </p:spPr>
        <p:txBody>
          <a:bodyPr wrap="none">
            <a:spAutoFit/>
          </a:bodyPr>
          <a:lstStyle/>
          <a:p>
            <a:r>
              <a:rPr lang="en-US" i="1" dirty="0">
                <a:solidFill>
                  <a:srgbClr val="C00000"/>
                </a:solidFill>
              </a:rPr>
              <a:t>r</a:t>
            </a:r>
          </a:p>
        </p:txBody>
      </p:sp>
      <p:sp>
        <p:nvSpPr>
          <p:cNvPr id="21514" name="Text Box 19"/>
          <p:cNvSpPr txBox="1">
            <a:spLocks noChangeArrowheads="1"/>
          </p:cNvSpPr>
          <p:nvPr/>
        </p:nvSpPr>
        <p:spPr bwMode="auto">
          <a:xfrm>
            <a:off x="2895601" y="6335713"/>
            <a:ext cx="910827" cy="369332"/>
          </a:xfrm>
          <a:prstGeom prst="rect">
            <a:avLst/>
          </a:prstGeom>
          <a:noFill/>
          <a:ln w="9525">
            <a:noFill/>
            <a:miter lim="800000"/>
            <a:headEnd/>
            <a:tailEnd/>
          </a:ln>
        </p:spPr>
        <p:txBody>
          <a:bodyPr wrap="none">
            <a:spAutoFit/>
          </a:bodyPr>
          <a:lstStyle/>
          <a:p>
            <a:r>
              <a:rPr lang="en-US"/>
              <a:t>image</a:t>
            </a:r>
          </a:p>
        </p:txBody>
      </p:sp>
      <mc:AlternateContent xmlns:mc="http://schemas.openxmlformats.org/markup-compatibility/2006" xmlns:a14="http://schemas.microsoft.com/office/drawing/2010/main">
        <mc:Choice Requires="a14">
          <p:sp>
            <p:nvSpPr>
              <p:cNvPr id="150530" name="Object 22"/>
              <p:cNvSpPr txBox="1"/>
              <p:nvPr/>
            </p:nvSpPr>
            <p:spPr bwMode="auto">
              <a:xfrm>
                <a:off x="5676900" y="1617498"/>
                <a:ext cx="5239916" cy="61595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400" i="1" smtClean="0">
                          <a:solidFill>
                            <a:schemeClr val="tx1"/>
                          </a:solidFill>
                          <a:latin typeface="Cambria Math" panose="02040503050406030204" pitchFamily="18" charset="0"/>
                        </a:rPr>
                        <m:t>(</m:t>
                      </m:r>
                      <m:sSup>
                        <m:sSupPr>
                          <m:ctrlPr>
                            <a:rPr lang="en-US" sz="2400" i="1">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rPr>
                            <m:t>𝑥</m:t>
                          </m:r>
                        </m:e>
                        <m:sup>
                          <m:r>
                            <a:rPr lang="en-US" sz="2400" i="1">
                              <a:solidFill>
                                <a:schemeClr val="tx1"/>
                              </a:solidFill>
                              <a:latin typeface="Cambria Math" panose="02040503050406030204" pitchFamily="18" charset="0"/>
                            </a:rPr>
                            <m:t>2</m:t>
                          </m:r>
                        </m:sup>
                      </m:sSup>
                      <m:r>
                        <a:rPr lang="en-US" sz="2400" i="1">
                          <a:solidFill>
                            <a:schemeClr val="tx1"/>
                          </a:solidFill>
                          <a:latin typeface="Cambria Math" panose="02040503050406030204" pitchFamily="18" charset="0"/>
                        </a:rPr>
                        <m:t>+</m:t>
                      </m:r>
                      <m:sSup>
                        <m:sSupPr>
                          <m:ctrlPr>
                            <a:rPr lang="en-US" sz="2400" i="1">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rPr>
                            <m:t>𝑦</m:t>
                          </m:r>
                        </m:e>
                        <m:sup>
                          <m:r>
                            <a:rPr lang="en-US" sz="2400" i="1">
                              <a:solidFill>
                                <a:schemeClr val="tx1"/>
                              </a:solidFill>
                              <a:latin typeface="Cambria Math" panose="02040503050406030204" pitchFamily="18" charset="0"/>
                            </a:rPr>
                            <m:t>2</m:t>
                          </m:r>
                        </m:sup>
                      </m:sSup>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2</m:t>
                      </m:r>
                      <m:sSup>
                        <m:sSupPr>
                          <m:ctrlPr>
                            <a:rPr lang="en-US" sz="2400" i="1">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rPr>
                            <m:t>𝜎</m:t>
                          </m:r>
                        </m:e>
                        <m:sup>
                          <m:r>
                            <a:rPr lang="en-US" sz="2400" i="1">
                              <a:solidFill>
                                <a:schemeClr val="tx1"/>
                              </a:solidFill>
                              <a:latin typeface="Cambria Math" panose="02040503050406030204" pitchFamily="18" charset="0"/>
                            </a:rPr>
                            <m:t>2</m:t>
                          </m:r>
                        </m:sup>
                      </m:sSup>
                      <m:r>
                        <a:rPr lang="en-US" sz="2400" i="1">
                          <a:solidFill>
                            <a:schemeClr val="tx1"/>
                          </a:solidFill>
                          <a:latin typeface="Cambria Math" panose="02040503050406030204" pitchFamily="18" charset="0"/>
                        </a:rPr>
                        <m:t>)</m:t>
                      </m:r>
                      <m:sSup>
                        <m:sSupPr>
                          <m:ctrlPr>
                            <a:rPr lang="en-US" sz="2400" i="1">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rPr>
                            <m:t>𝑒</m:t>
                          </m:r>
                        </m:e>
                        <m:sup>
                          <m:r>
                            <a:rPr lang="en-US" sz="2400" i="1">
                              <a:solidFill>
                                <a:schemeClr val="tx1"/>
                              </a:solidFill>
                              <a:latin typeface="Cambria Math" panose="02040503050406030204" pitchFamily="18" charset="0"/>
                            </a:rPr>
                            <m:t>−(</m:t>
                          </m:r>
                          <m:sSup>
                            <m:sSupPr>
                              <m:ctrlPr>
                                <a:rPr lang="en-US" sz="2400" i="1">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rPr>
                                <m:t>𝑥</m:t>
                              </m:r>
                            </m:e>
                            <m:sup>
                              <m:r>
                                <a:rPr lang="en-US" sz="2400" i="1">
                                  <a:solidFill>
                                    <a:schemeClr val="tx1"/>
                                  </a:solidFill>
                                  <a:latin typeface="Cambria Math" panose="02040503050406030204" pitchFamily="18" charset="0"/>
                                </a:rPr>
                                <m:t>2</m:t>
                              </m:r>
                            </m:sup>
                          </m:sSup>
                          <m:r>
                            <a:rPr lang="en-US" sz="2400" i="1">
                              <a:solidFill>
                                <a:schemeClr val="tx1"/>
                              </a:solidFill>
                              <a:latin typeface="Cambria Math" panose="02040503050406030204" pitchFamily="18" charset="0"/>
                            </a:rPr>
                            <m:t>+</m:t>
                          </m:r>
                          <m:sSup>
                            <m:sSupPr>
                              <m:ctrlPr>
                                <a:rPr lang="en-US" sz="2400" i="1">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rPr>
                                <m:t>𝑦</m:t>
                              </m:r>
                            </m:e>
                            <m:sup>
                              <m:r>
                                <a:rPr lang="en-US" sz="2400" i="1">
                                  <a:solidFill>
                                    <a:schemeClr val="tx1"/>
                                  </a:solidFill>
                                  <a:latin typeface="Cambria Math" panose="02040503050406030204" pitchFamily="18" charset="0"/>
                                </a:rPr>
                                <m:t>2</m:t>
                              </m:r>
                            </m:sup>
                          </m:sSup>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2</m:t>
                          </m:r>
                          <m:sSup>
                            <m:sSupPr>
                              <m:ctrlPr>
                                <a:rPr lang="en-US" sz="2400" i="1">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rPr>
                                <m:t>𝜎</m:t>
                              </m:r>
                            </m:e>
                            <m:sup>
                              <m:r>
                                <a:rPr lang="en-US" sz="2400" i="1">
                                  <a:solidFill>
                                    <a:schemeClr val="tx1"/>
                                  </a:solidFill>
                                  <a:latin typeface="Cambria Math" panose="02040503050406030204" pitchFamily="18" charset="0"/>
                                </a:rPr>
                                <m:t>2</m:t>
                              </m:r>
                            </m:sup>
                          </m:sSup>
                        </m:sup>
                      </m:sSup>
                    </m:oMath>
                  </m:oMathPara>
                </a14:m>
                <a:endParaRPr lang="en-US" sz="2400" dirty="0">
                  <a:solidFill>
                    <a:schemeClr val="tx1"/>
                  </a:solidFill>
                </a:endParaRPr>
              </a:p>
            </p:txBody>
          </p:sp>
        </mc:Choice>
        <mc:Fallback xmlns="">
          <p:sp>
            <p:nvSpPr>
              <p:cNvPr id="150530" name="Object 22"/>
              <p:cNvSpPr txBox="1">
                <a:spLocks noRot="1" noChangeAspect="1" noMove="1" noResize="1" noEditPoints="1" noAdjustHandles="1" noChangeArrowheads="1" noChangeShapeType="1" noTextEdit="1"/>
              </p:cNvSpPr>
              <p:nvPr/>
            </p:nvSpPr>
            <p:spPr bwMode="auto">
              <a:xfrm>
                <a:off x="5676900" y="1617498"/>
                <a:ext cx="5239916" cy="61595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3603" name="Object 4"/>
              <p:cNvSpPr txBox="1"/>
              <p:nvPr/>
            </p:nvSpPr>
            <p:spPr bwMode="auto">
              <a:xfrm>
                <a:off x="6247787" y="2358860"/>
                <a:ext cx="1660525" cy="522287"/>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sz="2400" i="1" smtClean="0">
                          <a:solidFill>
                            <a:schemeClr val="tx1"/>
                          </a:solidFill>
                          <a:latin typeface="Cambria Math" panose="02040503050406030204" pitchFamily="18" charset="0"/>
                        </a:rPr>
                        <m:t>𝜎</m:t>
                      </m:r>
                      <m:r>
                        <a:rPr lang="en-US" sz="2400" i="1" smtClean="0">
                          <a:solidFill>
                            <a:schemeClr val="tx1"/>
                          </a:solidFill>
                          <a:latin typeface="Cambria Math" panose="02040503050406030204" pitchFamily="18" charset="0"/>
                        </a:rPr>
                        <m:t>=</m:t>
                      </m:r>
                      <m:r>
                        <a:rPr lang="en-US" sz="2400" i="1" smtClean="0">
                          <a:solidFill>
                            <a:schemeClr val="tx1"/>
                          </a:solidFill>
                          <a:latin typeface="Cambria Math" panose="02040503050406030204" pitchFamily="18" charset="0"/>
                        </a:rPr>
                        <m:t>𝑟</m:t>
                      </m:r>
                      <m:r>
                        <a:rPr lang="en-US" sz="2400" i="1" smtClean="0">
                          <a:solidFill>
                            <a:schemeClr val="tx1"/>
                          </a:solidFill>
                          <a:latin typeface="Cambria Math" panose="02040503050406030204" pitchFamily="18" charset="0"/>
                        </a:rPr>
                        <m:t>/</m:t>
                      </m:r>
                      <m:rad>
                        <m:radPr>
                          <m:degHide m:val="on"/>
                          <m:ctrlPr>
                            <a:rPr lang="en-US" sz="2400" i="1">
                              <a:solidFill>
                                <a:schemeClr val="tx1"/>
                              </a:solidFill>
                              <a:latin typeface="Cambria Math" panose="02040503050406030204" pitchFamily="18" charset="0"/>
                            </a:rPr>
                          </m:ctrlPr>
                        </m:radPr>
                        <m:deg/>
                        <m:e>
                          <m:r>
                            <a:rPr lang="en-US" sz="2400" i="1">
                              <a:solidFill>
                                <a:schemeClr val="tx1"/>
                              </a:solidFill>
                              <a:latin typeface="Cambria Math" panose="02040503050406030204" pitchFamily="18" charset="0"/>
                            </a:rPr>
                            <m:t>2</m:t>
                          </m:r>
                        </m:e>
                      </m:rad>
                      <m:r>
                        <a:rPr lang="en-US" sz="2400" i="1">
                          <a:solidFill>
                            <a:schemeClr val="tx1"/>
                          </a:solidFill>
                          <a:latin typeface="Cambria Math" panose="02040503050406030204" pitchFamily="18" charset="0"/>
                        </a:rPr>
                        <m:t>.</m:t>
                      </m:r>
                    </m:oMath>
                  </m:oMathPara>
                </a14:m>
                <a:endParaRPr lang="en-US" sz="2400" dirty="0">
                  <a:solidFill>
                    <a:schemeClr val="tx1"/>
                  </a:solidFill>
                </a:endParaRPr>
              </a:p>
            </p:txBody>
          </p:sp>
        </mc:Choice>
        <mc:Fallback xmlns="">
          <p:sp>
            <p:nvSpPr>
              <p:cNvPr id="153603" name="Object 4"/>
              <p:cNvSpPr txBox="1">
                <a:spLocks noRot="1" noChangeAspect="1" noMove="1" noResize="1" noEditPoints="1" noAdjustHandles="1" noChangeArrowheads="1" noChangeShapeType="1" noTextEdit="1"/>
              </p:cNvSpPr>
              <p:nvPr/>
            </p:nvSpPr>
            <p:spPr bwMode="auto">
              <a:xfrm>
                <a:off x="6247787" y="2358860"/>
                <a:ext cx="1660525" cy="522287"/>
              </a:xfrm>
              <a:prstGeom prst="rect">
                <a:avLst/>
              </a:prstGeom>
              <a:blipFill>
                <a:blip r:embed="rId4"/>
                <a:stretch>
                  <a:fillRect/>
                </a:stretch>
              </a:blipFill>
            </p:spPr>
            <p:txBody>
              <a:bodyPr/>
              <a:lstStyle/>
              <a:p>
                <a:r>
                  <a:rPr lang="en-US">
                    <a:noFill/>
                  </a:rPr>
                  <a:t> </a:t>
                </a:r>
              </a:p>
            </p:txBody>
          </p:sp>
        </mc:Fallback>
      </mc:AlternateContent>
      <p:grpSp>
        <p:nvGrpSpPr>
          <p:cNvPr id="21515" name="Group 19"/>
          <p:cNvGrpSpPr>
            <a:grpSpLocks/>
          </p:cNvGrpSpPr>
          <p:nvPr/>
        </p:nvGrpSpPr>
        <p:grpSpPr bwMode="auto">
          <a:xfrm>
            <a:off x="5943601" y="3962400"/>
            <a:ext cx="3382963" cy="2770884"/>
            <a:chOff x="4419600" y="3740117"/>
            <a:chExt cx="3657600" cy="2995410"/>
          </a:xfrm>
        </p:grpSpPr>
        <p:sp>
          <p:nvSpPr>
            <p:cNvPr id="21516" name="Freeform 13"/>
            <p:cNvSpPr>
              <a:spLocks/>
            </p:cNvSpPr>
            <p:nvPr/>
          </p:nvSpPr>
          <p:spPr bwMode="auto">
            <a:xfrm>
              <a:off x="4996303" y="3740117"/>
              <a:ext cx="2636355" cy="1456840"/>
            </a:xfrm>
            <a:custGeom>
              <a:avLst/>
              <a:gdLst>
                <a:gd name="T0" fmla="*/ 0 w 3146156"/>
                <a:gd name="T1" fmla="*/ 0 h 1456840"/>
                <a:gd name="T2" fmla="*/ 818179 w 3146156"/>
                <a:gd name="T3" fmla="*/ 0 h 1456840"/>
                <a:gd name="T4" fmla="*/ 818179 w 3146156"/>
                <a:gd name="T5" fmla="*/ 1456840 h 1456840"/>
                <a:gd name="T6" fmla="*/ 1792202 w 3146156"/>
                <a:gd name="T7" fmla="*/ 1456840 h 1456840"/>
                <a:gd name="T8" fmla="*/ 1792202 w 3146156"/>
                <a:gd name="T9" fmla="*/ 0 h 1456840"/>
                <a:gd name="T10" fmla="*/ 2636355 w 3146156"/>
                <a:gd name="T11" fmla="*/ 0 h 1456840"/>
                <a:gd name="T12" fmla="*/ 0 60000 65536"/>
                <a:gd name="T13" fmla="*/ 0 60000 65536"/>
                <a:gd name="T14" fmla="*/ 0 60000 65536"/>
                <a:gd name="T15" fmla="*/ 0 60000 65536"/>
                <a:gd name="T16" fmla="*/ 0 60000 65536"/>
                <a:gd name="T17" fmla="*/ 0 60000 65536"/>
                <a:gd name="T18" fmla="*/ 0 w 3146156"/>
                <a:gd name="T19" fmla="*/ 0 h 1456840"/>
                <a:gd name="T20" fmla="*/ 3146156 w 3146156"/>
                <a:gd name="T21" fmla="*/ 1456840 h 1456840"/>
              </a:gdLst>
              <a:ahLst/>
              <a:cxnLst>
                <a:cxn ang="T12">
                  <a:pos x="T0" y="T1"/>
                </a:cxn>
                <a:cxn ang="T13">
                  <a:pos x="T2" y="T3"/>
                </a:cxn>
                <a:cxn ang="T14">
                  <a:pos x="T4" y="T5"/>
                </a:cxn>
                <a:cxn ang="T15">
                  <a:pos x="T6" y="T7"/>
                </a:cxn>
                <a:cxn ang="T16">
                  <a:pos x="T8" y="T9"/>
                </a:cxn>
                <a:cxn ang="T17">
                  <a:pos x="T10" y="T11"/>
                </a:cxn>
              </a:cxnLst>
              <a:rect l="T18" t="T19" r="T20" b="T21"/>
              <a:pathLst>
                <a:path w="3146156" h="1456840">
                  <a:moveTo>
                    <a:pt x="0" y="0"/>
                  </a:moveTo>
                  <a:lnTo>
                    <a:pt x="976393" y="0"/>
                  </a:lnTo>
                  <a:lnTo>
                    <a:pt x="976393" y="1456840"/>
                  </a:lnTo>
                  <a:lnTo>
                    <a:pt x="2138766" y="1456840"/>
                  </a:lnTo>
                  <a:lnTo>
                    <a:pt x="2138766" y="0"/>
                  </a:lnTo>
                  <a:lnTo>
                    <a:pt x="3146156" y="0"/>
                  </a:lnTo>
                </a:path>
              </a:pathLst>
            </a:custGeom>
            <a:noFill/>
            <a:ln w="25400" cap="flat" cmpd="sng" algn="ctr">
              <a:solidFill>
                <a:schemeClr val="tx1"/>
              </a:solidFill>
              <a:prstDash val="solid"/>
              <a:round/>
              <a:headEnd type="none" w="med" len="med"/>
              <a:tailEnd type="none" w="med" len="med"/>
            </a:ln>
          </p:spPr>
          <p:txBody>
            <a:bodyPr/>
            <a:lstStyle/>
            <a:p>
              <a:endParaRPr lang="en-US"/>
            </a:p>
          </p:txBody>
        </p:sp>
        <p:sp>
          <p:nvSpPr>
            <p:cNvPr id="21517" name="Freeform 14"/>
            <p:cNvSpPr>
              <a:spLocks/>
            </p:cNvSpPr>
            <p:nvPr/>
          </p:nvSpPr>
          <p:spPr bwMode="auto">
            <a:xfrm>
              <a:off x="4525505" y="4234365"/>
              <a:ext cx="3551695" cy="2395035"/>
            </a:xfrm>
            <a:custGeom>
              <a:avLst/>
              <a:gdLst>
                <a:gd name="T0" fmla="*/ 0 w 3551695"/>
                <a:gd name="T1" fmla="*/ 560190 h 2806917"/>
                <a:gd name="T2" fmla="*/ 402956 w 3551695"/>
                <a:gd name="T3" fmla="*/ 375053 h 2806917"/>
                <a:gd name="T4" fmla="*/ 884695 w 3551695"/>
                <a:gd name="T5" fmla="*/ 54367 h 2806917"/>
                <a:gd name="T6" fmla="*/ 1189498 w 3551695"/>
                <a:gd name="T7" fmla="*/ 574515 h 2806917"/>
                <a:gd name="T8" fmla="*/ 1494298 w 3551695"/>
                <a:gd name="T9" fmla="*/ 1939905 h 2806917"/>
                <a:gd name="T10" fmla="*/ 1799098 w 3551695"/>
                <a:gd name="T11" fmla="*/ 2395035 h 2806917"/>
                <a:gd name="T12" fmla="*/ 2103895 w 3551695"/>
                <a:gd name="T13" fmla="*/ 1939905 h 2806917"/>
                <a:gd name="T14" fmla="*/ 2355743 w 3551695"/>
                <a:gd name="T15" fmla="*/ 705656 h 2806917"/>
                <a:gd name="T16" fmla="*/ 2713495 w 3551695"/>
                <a:gd name="T17" fmla="*/ 54366 h 2806917"/>
                <a:gd name="T18" fmla="*/ 3170695 w 3551695"/>
                <a:gd name="T19" fmla="*/ 379459 h 2806917"/>
                <a:gd name="T20" fmla="*/ 3551695 w 3551695"/>
                <a:gd name="T21" fmla="*/ 574515 h 28069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51695"/>
                <a:gd name="T34" fmla="*/ 0 h 2806917"/>
                <a:gd name="T35" fmla="*/ 3551695 w 3551695"/>
                <a:gd name="T36" fmla="*/ 2806917 h 28069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51695" h="2806917">
                  <a:moveTo>
                    <a:pt x="0" y="656528"/>
                  </a:moveTo>
                  <a:cubicBezTo>
                    <a:pt x="134319" y="584203"/>
                    <a:pt x="255507" y="538354"/>
                    <a:pt x="402956" y="439552"/>
                  </a:cubicBezTo>
                  <a:cubicBezTo>
                    <a:pt x="550405" y="340750"/>
                    <a:pt x="753605" y="24756"/>
                    <a:pt x="884695" y="63717"/>
                  </a:cubicBezTo>
                  <a:cubicBezTo>
                    <a:pt x="1015785" y="102678"/>
                    <a:pt x="1087895" y="305016"/>
                    <a:pt x="1189495" y="673316"/>
                  </a:cubicBezTo>
                  <a:cubicBezTo>
                    <a:pt x="1291095" y="1041616"/>
                    <a:pt x="1392695" y="1917916"/>
                    <a:pt x="1494295" y="2273516"/>
                  </a:cubicBezTo>
                  <a:cubicBezTo>
                    <a:pt x="1595895" y="2629116"/>
                    <a:pt x="1697495" y="2806917"/>
                    <a:pt x="1799095" y="2806917"/>
                  </a:cubicBezTo>
                  <a:cubicBezTo>
                    <a:pt x="1900695" y="2806917"/>
                    <a:pt x="2011121" y="2603500"/>
                    <a:pt x="2103895" y="2273516"/>
                  </a:cubicBezTo>
                  <a:cubicBezTo>
                    <a:pt x="2196669" y="1943532"/>
                    <a:pt x="2255003" y="1242881"/>
                    <a:pt x="2355742" y="827010"/>
                  </a:cubicBezTo>
                  <a:cubicBezTo>
                    <a:pt x="2451315" y="418242"/>
                    <a:pt x="2577670" y="127432"/>
                    <a:pt x="2713495" y="63716"/>
                  </a:cubicBezTo>
                  <a:cubicBezTo>
                    <a:pt x="2849320" y="0"/>
                    <a:pt x="3030995" y="343116"/>
                    <a:pt x="3170695" y="444716"/>
                  </a:cubicBezTo>
                  <a:cubicBezTo>
                    <a:pt x="3310395" y="546316"/>
                    <a:pt x="3474204" y="626821"/>
                    <a:pt x="3551695" y="673316"/>
                  </a:cubicBezTo>
                </a:path>
              </a:pathLst>
            </a:custGeom>
            <a:noFill/>
            <a:ln w="38100" cap="flat" cmpd="sng" algn="ctr">
              <a:solidFill>
                <a:srgbClr val="C00000"/>
              </a:solidFill>
              <a:prstDash val="solid"/>
              <a:round/>
              <a:headEnd type="none" w="med" len="med"/>
              <a:tailEnd type="none" w="med" len="med"/>
            </a:ln>
          </p:spPr>
          <p:txBody>
            <a:bodyPr/>
            <a:lstStyle/>
            <a:p>
              <a:endParaRPr lang="en-US"/>
            </a:p>
          </p:txBody>
        </p:sp>
        <p:sp>
          <p:nvSpPr>
            <p:cNvPr id="21518" name="Text Box 19"/>
            <p:cNvSpPr txBox="1">
              <a:spLocks noChangeArrowheads="1"/>
            </p:cNvSpPr>
            <p:nvPr/>
          </p:nvSpPr>
          <p:spPr bwMode="auto">
            <a:xfrm>
              <a:off x="4419600" y="5791200"/>
              <a:ext cx="859984" cy="399259"/>
            </a:xfrm>
            <a:prstGeom prst="rect">
              <a:avLst/>
            </a:prstGeom>
            <a:noFill/>
            <a:ln w="9525">
              <a:noFill/>
              <a:miter lim="800000"/>
              <a:headEnd/>
              <a:tailEnd/>
            </a:ln>
          </p:spPr>
          <p:txBody>
            <a:bodyPr wrap="none">
              <a:spAutoFit/>
            </a:bodyPr>
            <a:lstStyle/>
            <a:p>
              <a:r>
                <a:rPr lang="en-US" dirty="0"/>
                <a:t>circle</a:t>
              </a:r>
            </a:p>
          </p:txBody>
        </p:sp>
        <p:sp>
          <p:nvSpPr>
            <p:cNvPr id="21519" name="Text Box 19"/>
            <p:cNvSpPr txBox="1">
              <a:spLocks noChangeArrowheads="1"/>
            </p:cNvSpPr>
            <p:nvPr/>
          </p:nvSpPr>
          <p:spPr bwMode="auto">
            <a:xfrm>
              <a:off x="4466684" y="6336268"/>
              <a:ext cx="1409388" cy="399259"/>
            </a:xfrm>
            <a:prstGeom prst="rect">
              <a:avLst/>
            </a:prstGeom>
            <a:noFill/>
            <a:ln w="9525">
              <a:noFill/>
              <a:miter lim="800000"/>
              <a:headEnd/>
              <a:tailEnd/>
            </a:ln>
          </p:spPr>
          <p:txBody>
            <a:bodyPr wrap="none">
              <a:spAutoFit/>
            </a:bodyPr>
            <a:lstStyle/>
            <a:p>
              <a:r>
                <a:rPr lang="en-US"/>
                <a:t>Laplacian</a:t>
              </a:r>
            </a:p>
          </p:txBody>
        </p:sp>
        <p:cxnSp>
          <p:nvCxnSpPr>
            <p:cNvPr id="21520" name="Straight Arrow Connector 17"/>
            <p:cNvCxnSpPr>
              <a:cxnSpLocks noChangeShapeType="1"/>
              <a:stCxn id="21518" idx="0"/>
            </p:cNvCxnSpPr>
            <p:nvPr/>
          </p:nvCxnSpPr>
          <p:spPr bwMode="auto">
            <a:xfrm flipV="1">
              <a:off x="4849593" y="4648200"/>
              <a:ext cx="255807" cy="1143000"/>
            </a:xfrm>
            <a:prstGeom prst="straightConnector1">
              <a:avLst/>
            </a:prstGeom>
            <a:noFill/>
            <a:ln w="9525" algn="ctr">
              <a:solidFill>
                <a:schemeClr val="tx1"/>
              </a:solidFill>
              <a:round/>
              <a:headEnd/>
              <a:tailEnd type="arrow" w="med" len="med"/>
            </a:ln>
          </p:spPr>
        </p:cxnSp>
        <p:cxnSp>
          <p:nvCxnSpPr>
            <p:cNvPr id="21521" name="Straight Arrow Connector 18"/>
            <p:cNvCxnSpPr>
              <a:cxnSpLocks noChangeShapeType="1"/>
              <a:stCxn id="21519" idx="3"/>
            </p:cNvCxnSpPr>
            <p:nvPr/>
          </p:nvCxnSpPr>
          <p:spPr bwMode="auto">
            <a:xfrm flipV="1">
              <a:off x="5876073" y="6400801"/>
              <a:ext cx="219927" cy="135096"/>
            </a:xfrm>
            <a:prstGeom prst="straightConnector1">
              <a:avLst/>
            </a:prstGeom>
            <a:noFill/>
            <a:ln w="9525" algn="ctr">
              <a:solidFill>
                <a:schemeClr val="tx1"/>
              </a:solidFill>
              <a:round/>
              <a:headEnd/>
              <a:tailEnd type="arrow" w="med" len="med"/>
            </a:ln>
          </p:spPr>
        </p:cxnSp>
      </p:grpSp>
      <p:cxnSp>
        <p:nvCxnSpPr>
          <p:cNvPr id="21" name="Straight Connector 20"/>
          <p:cNvCxnSpPr/>
          <p:nvPr/>
        </p:nvCxnSpPr>
        <p:spPr bwMode="auto">
          <a:xfrm>
            <a:off x="6705600" y="5303520"/>
            <a:ext cx="1981200" cy="0"/>
          </a:xfrm>
          <a:prstGeom prst="line">
            <a:avLst/>
          </a:prstGeom>
          <a:solidFill>
            <a:schemeClr val="accent1"/>
          </a:solidFill>
          <a:ln w="9525" cap="flat" cmpd="sng" algn="ctr">
            <a:solidFill>
              <a:schemeClr val="accent2"/>
            </a:solidFill>
            <a:prstDash val="dash"/>
            <a:round/>
            <a:headEnd type="none" w="med" len="med"/>
            <a:tailEnd type="none" w="med" len="med"/>
          </a:ln>
          <a:effectLst/>
        </p:spPr>
      </p:cxnSp>
      <p:sp>
        <p:nvSpPr>
          <p:cNvPr id="22" name="Text Box 19"/>
          <p:cNvSpPr txBox="1">
            <a:spLocks noChangeArrowheads="1"/>
          </p:cNvSpPr>
          <p:nvPr/>
        </p:nvSpPr>
        <p:spPr bwMode="auto">
          <a:xfrm>
            <a:off x="8627433" y="5068552"/>
            <a:ext cx="312906" cy="369332"/>
          </a:xfrm>
          <a:prstGeom prst="rect">
            <a:avLst/>
          </a:prstGeom>
          <a:noFill/>
          <a:ln w="9525">
            <a:noFill/>
            <a:miter lim="800000"/>
            <a:headEnd/>
            <a:tailEnd/>
          </a:ln>
        </p:spPr>
        <p:txBody>
          <a:bodyPr wrap="none">
            <a:spAutoFit/>
          </a:bodyPr>
          <a:lstStyle/>
          <a:p>
            <a:r>
              <a:rPr lang="en-US" dirty="0"/>
              <a:t>0</a:t>
            </a:r>
          </a:p>
        </p:txBody>
      </p:sp>
      <p:sp>
        <p:nvSpPr>
          <p:cNvPr id="2" name="TextBox 1">
            <a:extLst>
              <a:ext uri="{FF2B5EF4-FFF2-40B4-BE49-F238E27FC236}">
                <a16:creationId xmlns:a16="http://schemas.microsoft.com/office/drawing/2014/main" id="{C4DF94E8-36CC-4090-9336-157C2110F7C9}"/>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94382" y="53527"/>
            <a:ext cx="10571998" cy="556073"/>
          </a:xfrm>
        </p:spPr>
        <p:txBody>
          <a:bodyPr/>
          <a:lstStyle/>
          <a:p>
            <a:r>
              <a:rPr lang="en-US" dirty="0"/>
              <a:t>Basic idea</a:t>
            </a:r>
          </a:p>
        </p:txBody>
      </p:sp>
      <p:sp>
        <p:nvSpPr>
          <p:cNvPr id="26627" name="Rectangle 3"/>
          <p:cNvSpPr>
            <a:spLocks noGrp="1" noChangeArrowheads="1"/>
          </p:cNvSpPr>
          <p:nvPr>
            <p:ph type="body" idx="1"/>
          </p:nvPr>
        </p:nvSpPr>
        <p:spPr>
          <a:xfrm>
            <a:off x="295469" y="717421"/>
            <a:ext cx="11601061" cy="1465942"/>
          </a:xfrm>
        </p:spPr>
        <p:txBody>
          <a:bodyPr>
            <a:normAutofit/>
          </a:bodyPr>
          <a:lstStyle/>
          <a:p>
            <a:pPr marL="0" indent="0" algn="ctr">
              <a:buNone/>
            </a:pPr>
            <a:r>
              <a:rPr lang="en-US" sz="2000" dirty="0"/>
              <a:t>Convolve the image with a “blob filter” at multiple scales </a:t>
            </a:r>
          </a:p>
          <a:p>
            <a:pPr marL="0" indent="0" algn="ctr">
              <a:buNone/>
            </a:pPr>
            <a:r>
              <a:rPr lang="en-US" sz="2000" dirty="0"/>
              <a:t>and </a:t>
            </a:r>
          </a:p>
          <a:p>
            <a:pPr marL="0" indent="0" algn="ctr">
              <a:buNone/>
            </a:pPr>
            <a:r>
              <a:rPr lang="en-US" sz="2000" dirty="0"/>
              <a:t>Compute extrema of filter response in the resulting </a:t>
            </a:r>
            <a:r>
              <a:rPr lang="en-US" sz="2000" i="1" dirty="0"/>
              <a:t>scale space</a:t>
            </a:r>
          </a:p>
        </p:txBody>
      </p:sp>
      <p:pic>
        <p:nvPicPr>
          <p:cNvPr id="26628" name="Picture 5" descr="Sunflowers2_circles"/>
          <p:cNvPicPr>
            <a:picLocks noChangeAspect="1" noChangeArrowheads="1"/>
          </p:cNvPicPr>
          <p:nvPr/>
        </p:nvPicPr>
        <p:blipFill>
          <a:blip r:embed="rId3" cstate="print"/>
          <a:srcRect/>
          <a:stretch>
            <a:fillRect/>
          </a:stretch>
        </p:blipFill>
        <p:spPr bwMode="auto">
          <a:xfrm>
            <a:off x="3276600" y="2590800"/>
            <a:ext cx="3378200" cy="3378200"/>
          </a:xfrm>
          <a:prstGeom prst="rect">
            <a:avLst/>
          </a:prstGeom>
          <a:noFill/>
          <a:ln w="6350">
            <a:solidFill>
              <a:schemeClr val="bg1"/>
            </a:solidFill>
            <a:miter lim="800000"/>
            <a:headEnd/>
            <a:tailEnd/>
          </a:ln>
        </p:spPr>
      </p:pic>
      <p:pic>
        <p:nvPicPr>
          <p:cNvPr id="5" name="Picture 6" descr="log"/>
          <p:cNvPicPr>
            <a:picLocks noChangeAspect="1" noChangeArrowheads="1"/>
          </p:cNvPicPr>
          <p:nvPr/>
        </p:nvPicPr>
        <p:blipFill>
          <a:blip r:embed="rId4" cstate="print"/>
          <a:srcRect/>
          <a:stretch>
            <a:fillRect/>
          </a:stretch>
        </p:blipFill>
        <p:spPr bwMode="auto">
          <a:xfrm>
            <a:off x="7315200" y="3225800"/>
            <a:ext cx="2057400" cy="2057400"/>
          </a:xfrm>
          <a:prstGeom prst="rect">
            <a:avLst/>
          </a:prstGeom>
          <a:noFill/>
          <a:ln w="9525">
            <a:noFill/>
            <a:miter lim="800000"/>
            <a:headEnd/>
            <a:tailEnd/>
          </a:ln>
        </p:spPr>
      </p:pic>
      <p:sp>
        <p:nvSpPr>
          <p:cNvPr id="6" name="Rectangle 17"/>
          <p:cNvSpPr>
            <a:spLocks noChangeArrowheads="1"/>
          </p:cNvSpPr>
          <p:nvPr/>
        </p:nvSpPr>
        <p:spPr bwMode="auto">
          <a:xfrm>
            <a:off x="223630" y="6353274"/>
            <a:ext cx="11672900" cy="307777"/>
          </a:xfrm>
          <a:prstGeom prst="rect">
            <a:avLst/>
          </a:prstGeom>
          <a:noFill/>
          <a:ln w="9525">
            <a:noFill/>
            <a:miter lim="800000"/>
            <a:headEnd/>
            <a:tailEnd/>
          </a:ln>
        </p:spPr>
        <p:txBody>
          <a:bodyPr wrap="square" anchor="ctr">
            <a:spAutoFit/>
          </a:bodyPr>
          <a:lstStyle/>
          <a:p>
            <a:pPr algn="ctr" eaLnBrk="1" hangingPunct="1"/>
            <a:r>
              <a:rPr lang="en-US" sz="1400" dirty="0">
                <a:latin typeface="Calibri" panose="020F0502020204030204" pitchFamily="34" charset="0"/>
                <a:cs typeface="Calibri" panose="020F0502020204030204" pitchFamily="34" charset="0"/>
              </a:rPr>
              <a:t>T. </a:t>
            </a:r>
            <a:r>
              <a:rPr lang="en-US" sz="1400" dirty="0" err="1">
                <a:latin typeface="Calibri" panose="020F0502020204030204" pitchFamily="34" charset="0"/>
                <a:cs typeface="Calibri" panose="020F0502020204030204" pitchFamily="34" charset="0"/>
              </a:rPr>
              <a:t>Lindeberg</a:t>
            </a:r>
            <a:r>
              <a:rPr lang="en-US" sz="1400" dirty="0">
                <a:latin typeface="Calibri" panose="020F0502020204030204" pitchFamily="34" charset="0"/>
                <a:cs typeface="Calibri" panose="020F0502020204030204" pitchFamily="34" charset="0"/>
              </a:rPr>
              <a:t>, </a:t>
            </a:r>
            <a:r>
              <a:rPr lang="en-US" sz="1400" dirty="0">
                <a:solidFill>
                  <a:srgbClr val="FFFF00"/>
                </a:solidFill>
                <a:latin typeface="Calibri" panose="020F0502020204030204" pitchFamily="34" charset="0"/>
                <a:cs typeface="Calibri" panose="020F0502020204030204" pitchFamily="34" charset="0"/>
                <a:hlinkClick r:id="rId5" tooltip="http://www.nada.kth.se/cvap/abstracts/cvap198.html">
                  <a:extLst>
                    <a:ext uri="{A12FA001-AC4F-418D-AE19-62706E023703}">
                      <ahyp:hlinkClr xmlns:ahyp="http://schemas.microsoft.com/office/drawing/2018/hyperlinkcolor" val="tx"/>
                    </a:ext>
                  </a:extLst>
                </a:hlinkClick>
              </a:rPr>
              <a:t>Feature detection with automatic scale selection</a:t>
            </a:r>
            <a:r>
              <a:rPr lang="en-US" sz="1400" dirty="0">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IJCV </a:t>
            </a:r>
            <a:r>
              <a:rPr lang="en-US" sz="1400" dirty="0">
                <a:latin typeface="Calibri" panose="020F0502020204030204" pitchFamily="34" charset="0"/>
                <a:cs typeface="Calibri" panose="020F0502020204030204" pitchFamily="34" charset="0"/>
              </a:rPr>
              <a:t>30(2), pp 77-116, 1998</a:t>
            </a:r>
          </a:p>
        </p:txBody>
      </p:sp>
      <p:sp>
        <p:nvSpPr>
          <p:cNvPr id="2" name="TextBox 1">
            <a:extLst>
              <a:ext uri="{FF2B5EF4-FFF2-40B4-BE49-F238E27FC236}">
                <a16:creationId xmlns:a16="http://schemas.microsoft.com/office/drawing/2014/main" id="{4BC6D2FA-CB81-48D8-AA29-67AFE7464738}"/>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extLst>
      <p:ext uri="{BB962C8B-B14F-4D97-AF65-F5344CB8AC3E}">
        <p14:creationId xmlns:p14="http://schemas.microsoft.com/office/powerpoint/2010/main" val="877445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94382" y="53527"/>
            <a:ext cx="10571998" cy="621161"/>
          </a:xfrm>
        </p:spPr>
        <p:txBody>
          <a:bodyPr/>
          <a:lstStyle/>
          <a:p>
            <a:pPr eaLnBrk="1" hangingPunct="1"/>
            <a:r>
              <a:rPr lang="en-US" altLang="en-US" dirty="0"/>
              <a:t>Blob detection</a:t>
            </a:r>
          </a:p>
        </p:txBody>
      </p:sp>
      <p:sp>
        <p:nvSpPr>
          <p:cNvPr id="18435" name="Content Placeholder 4"/>
          <p:cNvSpPr>
            <a:spLocks noGrp="1"/>
          </p:cNvSpPr>
          <p:nvPr>
            <p:ph idx="1"/>
          </p:nvPr>
        </p:nvSpPr>
        <p:spPr>
          <a:xfrm>
            <a:off x="1981200" y="5572125"/>
            <a:ext cx="7924800" cy="1209675"/>
          </a:xfrm>
        </p:spPr>
        <p:txBody>
          <a:bodyPr>
            <a:normAutofit/>
          </a:bodyPr>
          <a:lstStyle/>
          <a:p>
            <a:pPr marL="0" indent="0" algn="ctr" eaLnBrk="1" hangingPunct="1">
              <a:buNone/>
            </a:pPr>
            <a:r>
              <a:rPr lang="en-US" altLang="en-US" sz="2000" dirty="0"/>
              <a:t>Find maxima </a:t>
            </a:r>
            <a:r>
              <a:rPr lang="en-US" altLang="en-US" sz="2000" i="1" dirty="0"/>
              <a:t>and minima</a:t>
            </a:r>
            <a:r>
              <a:rPr lang="en-US" altLang="en-US" sz="2000" dirty="0"/>
              <a:t> of blob filter response in space </a:t>
            </a:r>
            <a:r>
              <a:rPr lang="en-US" altLang="en-US" sz="2000" i="1" dirty="0"/>
              <a:t>and scale</a:t>
            </a:r>
          </a:p>
        </p:txBody>
      </p:sp>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1" y="3124201"/>
            <a:ext cx="360363"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7" name="Picture 2" descr="C:\snavely\work\teaching\09Fa-CS6610\lectures\lec03\butterfly_b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981200"/>
            <a:ext cx="35814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8" name="Picture 3" descr="C:\snavely\work\teaching\09Fa-CS6610\lectures\lec03\b_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81200"/>
            <a:ext cx="35814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9" name="TextBox 8"/>
          <p:cNvSpPr txBox="1">
            <a:spLocks noChangeArrowheads="1"/>
          </p:cNvSpPr>
          <p:nvPr/>
        </p:nvSpPr>
        <p:spPr bwMode="auto">
          <a:xfrm>
            <a:off x="5346700" y="2979004"/>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4800">
                <a:latin typeface="Times New Roman" pitchFamily="18" charset="0"/>
                <a:cs typeface="Times New Roman" pitchFamily="18" charset="0"/>
              </a:rPr>
              <a:t>*</a:t>
            </a:r>
          </a:p>
        </p:txBody>
      </p:sp>
      <p:sp>
        <p:nvSpPr>
          <p:cNvPr id="18440" name="TextBox 9"/>
          <p:cNvSpPr txBox="1">
            <a:spLocks noChangeArrowheads="1"/>
          </p:cNvSpPr>
          <p:nvPr/>
        </p:nvSpPr>
        <p:spPr bwMode="auto">
          <a:xfrm>
            <a:off x="6324600" y="2971801"/>
            <a:ext cx="5778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3600" dirty="0">
                <a:cs typeface="Times New Roman" pitchFamily="18" charset="0"/>
              </a:rPr>
              <a:t>=</a:t>
            </a:r>
          </a:p>
        </p:txBody>
      </p:sp>
      <p:cxnSp>
        <p:nvCxnSpPr>
          <p:cNvPr id="12" name="Straight Arrow Connector 11"/>
          <p:cNvCxnSpPr/>
          <p:nvPr/>
        </p:nvCxnSpPr>
        <p:spPr>
          <a:xfrm rot="16200000" flipV="1">
            <a:off x="8033545" y="4452145"/>
            <a:ext cx="522287" cy="174625"/>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442" name="TextBox 13"/>
          <p:cNvSpPr txBox="1">
            <a:spLocks noChangeArrowheads="1"/>
          </p:cNvSpPr>
          <p:nvPr/>
        </p:nvSpPr>
        <p:spPr bwMode="auto">
          <a:xfrm>
            <a:off x="8001000" y="4746625"/>
            <a:ext cx="9247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a:t>maxima</a:t>
            </a:r>
          </a:p>
        </p:txBody>
      </p:sp>
      <p:sp>
        <p:nvSpPr>
          <p:cNvPr id="18443" name="TextBox 14"/>
          <p:cNvSpPr txBox="1">
            <a:spLocks noChangeArrowheads="1"/>
          </p:cNvSpPr>
          <p:nvPr/>
        </p:nvSpPr>
        <p:spPr bwMode="auto">
          <a:xfrm>
            <a:off x="8458201" y="1143000"/>
            <a:ext cx="8921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a:t>minima</a:t>
            </a:r>
          </a:p>
        </p:txBody>
      </p:sp>
      <p:cxnSp>
        <p:nvCxnSpPr>
          <p:cNvPr id="17" name="Straight Arrow Connector 16"/>
          <p:cNvCxnSpPr/>
          <p:nvPr/>
        </p:nvCxnSpPr>
        <p:spPr>
          <a:xfrm flipH="1">
            <a:off x="7620000" y="1600201"/>
            <a:ext cx="1219200" cy="1378803"/>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9148079" y="1752600"/>
            <a:ext cx="228600" cy="1143000"/>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839201" y="4114802"/>
            <a:ext cx="65087" cy="685798"/>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915400" y="6550224"/>
            <a:ext cx="1789272"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
        <p:nvSpPr>
          <p:cNvPr id="2" name="TextBox 1">
            <a:extLst>
              <a:ext uri="{FF2B5EF4-FFF2-40B4-BE49-F238E27FC236}">
                <a16:creationId xmlns:a16="http://schemas.microsoft.com/office/drawing/2014/main" id="{035A1095-EA31-4030-B29C-4F8719E30360}"/>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extLst>
      <p:ext uri="{BB962C8B-B14F-4D97-AF65-F5344CB8AC3E}">
        <p14:creationId xmlns:p14="http://schemas.microsoft.com/office/powerpoint/2010/main" val="398671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 grpId="0"/>
      <p:bldP spid="184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94382" y="53527"/>
            <a:ext cx="10571998" cy="636938"/>
          </a:xfrm>
        </p:spPr>
        <p:txBody>
          <a:bodyPr/>
          <a:lstStyle/>
          <a:p>
            <a:r>
              <a:rPr lang="en-US" dirty="0"/>
              <a:t>Scale-space blob detector</a:t>
            </a:r>
          </a:p>
        </p:txBody>
      </p:sp>
      <p:sp>
        <p:nvSpPr>
          <p:cNvPr id="55299" name="Rectangle 3"/>
          <p:cNvSpPr>
            <a:spLocks noGrp="1" noChangeArrowheads="1"/>
          </p:cNvSpPr>
          <p:nvPr>
            <p:ph type="body" idx="1"/>
          </p:nvPr>
        </p:nvSpPr>
        <p:spPr>
          <a:xfrm>
            <a:off x="326334" y="1003548"/>
            <a:ext cx="11539331" cy="937219"/>
          </a:xfrm>
        </p:spPr>
        <p:txBody>
          <a:bodyPr>
            <a:normAutofit/>
          </a:bodyPr>
          <a:lstStyle/>
          <a:p>
            <a:pPr marL="533400" indent="-533400">
              <a:buFontTx/>
              <a:buAutoNum type="arabicPeriod"/>
            </a:pPr>
            <a:r>
              <a:rPr lang="en-US" sz="2000" dirty="0"/>
              <a:t>Convolve image with scale-normalized Laplacian at several scales</a:t>
            </a:r>
          </a:p>
          <a:p>
            <a:pPr marL="533400" indent="-533400">
              <a:buFontTx/>
              <a:buAutoNum type="arabicPeriod"/>
            </a:pPr>
            <a:r>
              <a:rPr lang="en-US" sz="2000" dirty="0"/>
              <a:t>Find maxima of squared Laplacian response in scale-space</a:t>
            </a:r>
          </a:p>
        </p:txBody>
      </p:sp>
      <p:pic>
        <p:nvPicPr>
          <p:cNvPr id="55300" name="Picture 5"/>
          <p:cNvPicPr>
            <a:picLocks noChangeAspect="1" noChangeArrowheads="1"/>
          </p:cNvPicPr>
          <p:nvPr/>
        </p:nvPicPr>
        <p:blipFill>
          <a:blip r:embed="rId3" cstate="print"/>
          <a:srcRect/>
          <a:stretch>
            <a:fillRect/>
          </a:stretch>
        </p:blipFill>
        <p:spPr bwMode="auto">
          <a:xfrm>
            <a:off x="4179336" y="2029418"/>
            <a:ext cx="4921121" cy="4494623"/>
          </a:xfrm>
          <a:prstGeom prst="rect">
            <a:avLst/>
          </a:prstGeom>
          <a:noFill/>
          <a:ln w="9525">
            <a:noFill/>
            <a:miter lim="800000"/>
            <a:headEnd/>
            <a:tailEnd/>
          </a:ln>
        </p:spPr>
      </p:pic>
      <p:sp>
        <p:nvSpPr>
          <p:cNvPr id="2" name="TextBox 1">
            <a:extLst>
              <a:ext uri="{FF2B5EF4-FFF2-40B4-BE49-F238E27FC236}">
                <a16:creationId xmlns:a16="http://schemas.microsoft.com/office/drawing/2014/main" id="{A7DEFA2B-AF88-4414-94B0-5A5C878CD231}"/>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t>Scale-space blob detector: Example</a:t>
            </a:r>
          </a:p>
        </p:txBody>
      </p:sp>
      <p:pic>
        <p:nvPicPr>
          <p:cNvPr id="58371" name="Picture 4" descr="butterfly_circles"/>
          <p:cNvPicPr>
            <a:picLocks noChangeAspect="1" noChangeArrowheads="1"/>
          </p:cNvPicPr>
          <p:nvPr/>
        </p:nvPicPr>
        <p:blipFill>
          <a:blip r:embed="rId3" cstate="print"/>
          <a:srcRect/>
          <a:stretch>
            <a:fillRect/>
          </a:stretch>
        </p:blipFill>
        <p:spPr bwMode="auto">
          <a:xfrm>
            <a:off x="3614738" y="1771650"/>
            <a:ext cx="5148262" cy="3714750"/>
          </a:xfrm>
          <a:prstGeom prst="rect">
            <a:avLst/>
          </a:prstGeom>
          <a:noFill/>
          <a:ln w="9525">
            <a:noFill/>
            <a:miter lim="800000"/>
            <a:headEnd/>
            <a:tailEnd/>
          </a:ln>
        </p:spPr>
      </p:pic>
      <p:sp>
        <p:nvSpPr>
          <p:cNvPr id="2" name="TextBox 1">
            <a:extLst>
              <a:ext uri="{FF2B5EF4-FFF2-40B4-BE49-F238E27FC236}">
                <a16:creationId xmlns:a16="http://schemas.microsoft.com/office/drawing/2014/main" id="{A1A1786A-0BAF-4A1B-BFBC-3EDEA30EC21F}"/>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extLst>
      <p:ext uri="{BB962C8B-B14F-4D97-AF65-F5344CB8AC3E}">
        <p14:creationId xmlns:p14="http://schemas.microsoft.com/office/powerpoint/2010/main" val="1508789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82" y="53527"/>
            <a:ext cx="10571998" cy="612057"/>
          </a:xfrm>
        </p:spPr>
        <p:txBody>
          <a:bodyPr/>
          <a:lstStyle/>
          <a:p>
            <a:r>
              <a:rPr lang="en-US" dirty="0"/>
              <a:t>Basis for SIFT </a:t>
            </a:r>
            <a:r>
              <a:rPr lang="en-US" dirty="0" err="1"/>
              <a:t>Keypoint</a:t>
            </a:r>
            <a:r>
              <a:rPr lang="en-US" dirty="0"/>
              <a:t> Detection</a:t>
            </a:r>
          </a:p>
        </p:txBody>
      </p:sp>
      <p:pic>
        <p:nvPicPr>
          <p:cNvPr id="4" name="Picture 3" descr="SIFT_f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045" y="759986"/>
            <a:ext cx="6780245" cy="508608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5"/>
          <p:cNvSpPr>
            <a:spLocks noChangeArrowheads="1"/>
          </p:cNvSpPr>
          <p:nvPr/>
        </p:nvSpPr>
        <p:spPr bwMode="auto">
          <a:xfrm>
            <a:off x="1905000" y="6000819"/>
            <a:ext cx="8686800" cy="707886"/>
          </a:xfrm>
          <a:prstGeom prst="rect">
            <a:avLst/>
          </a:prstGeom>
          <a:noFill/>
          <a:ln w="9525">
            <a:noFill/>
            <a:miter lim="800000"/>
            <a:headEnd/>
            <a:tailEnd/>
          </a:ln>
        </p:spPr>
        <p:txBody>
          <a:bodyPr anchor="ctr">
            <a:spAutoFit/>
          </a:bodyPr>
          <a:lstStyle/>
          <a:p>
            <a:pPr algn="ctr" eaLnBrk="1" hangingPunct="1"/>
            <a:r>
              <a:rPr lang="en-US" sz="2000" dirty="0"/>
              <a:t>D. Lowe, </a:t>
            </a:r>
            <a:r>
              <a:rPr lang="en-US" sz="2000" dirty="0">
                <a:solidFill>
                  <a:srgbClr val="FFFF00"/>
                </a:solidFill>
                <a:hlinkClick r:id="rId4">
                  <a:extLst>
                    <a:ext uri="{A12FA001-AC4F-418D-AE19-62706E023703}">
                      <ahyp:hlinkClr xmlns:ahyp="http://schemas.microsoft.com/office/drawing/2018/hyperlinkcolor" val="tx"/>
                    </a:ext>
                  </a:extLst>
                </a:hlinkClick>
              </a:rPr>
              <a:t>Distinctive image features from scale-invariant keypoints</a:t>
            </a:r>
            <a:r>
              <a:rPr lang="en-US" sz="2000" dirty="0"/>
              <a:t>, </a:t>
            </a:r>
            <a:br>
              <a:rPr lang="en-US" sz="2000" dirty="0"/>
            </a:br>
            <a:r>
              <a:rPr lang="en-US" sz="2000" i="1" dirty="0"/>
              <a:t>IJCV</a:t>
            </a:r>
            <a:r>
              <a:rPr lang="en-US" sz="2000" dirty="0"/>
              <a:t> 60 (2), pp. 91-110, 2004 </a:t>
            </a:r>
          </a:p>
        </p:txBody>
      </p:sp>
      <p:sp>
        <p:nvSpPr>
          <p:cNvPr id="3" name="TextBox 2">
            <a:extLst>
              <a:ext uri="{FF2B5EF4-FFF2-40B4-BE49-F238E27FC236}">
                <a16:creationId xmlns:a16="http://schemas.microsoft.com/office/drawing/2014/main" id="{324D6251-A623-47DF-BC92-1160709421CB}"/>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extLst>
      <p:ext uri="{BB962C8B-B14F-4D97-AF65-F5344CB8AC3E}">
        <p14:creationId xmlns:p14="http://schemas.microsoft.com/office/powerpoint/2010/main" val="229920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15"/>
          <p:cNvSpPr>
            <a:spLocks noGrp="1" noChangeArrowheads="1"/>
          </p:cNvSpPr>
          <p:nvPr>
            <p:ph type="body" idx="1"/>
          </p:nvPr>
        </p:nvSpPr>
        <p:spPr/>
        <p:txBody>
          <a:bodyPr>
            <a:normAutofit/>
          </a:bodyPr>
          <a:lstStyle/>
          <a:p>
            <a:pPr marL="0" indent="0">
              <a:buNone/>
            </a:pPr>
            <a:r>
              <a:rPr lang="en-US" sz="2400" dirty="0"/>
              <a:t>Approximating the </a:t>
            </a:r>
            <a:r>
              <a:rPr lang="en-US" sz="2400" dirty="0" err="1"/>
              <a:t>Laplacian</a:t>
            </a:r>
            <a:r>
              <a:rPr lang="en-US" sz="2400" dirty="0"/>
              <a:t> with a difference of Gaussians:</a:t>
            </a:r>
          </a:p>
        </p:txBody>
      </p:sp>
      <p:graphicFrame>
        <p:nvGraphicFramePr>
          <p:cNvPr id="22530" name="Object 5"/>
          <p:cNvGraphicFramePr>
            <a:graphicFrameLocks noChangeAspect="1"/>
          </p:cNvGraphicFramePr>
          <p:nvPr>
            <p:extLst>
              <p:ext uri="{D42A27DB-BD31-4B8C-83A1-F6EECF244321}">
                <p14:modId xmlns:p14="http://schemas.microsoft.com/office/powerpoint/2010/main" val="1309222580"/>
              </p:ext>
            </p:extLst>
          </p:nvPr>
        </p:nvGraphicFramePr>
        <p:xfrm>
          <a:off x="1981200" y="2590801"/>
          <a:ext cx="4311650" cy="569913"/>
        </p:xfrm>
        <a:graphic>
          <a:graphicData uri="http://schemas.openxmlformats.org/presentationml/2006/ole">
            <mc:AlternateContent xmlns:mc="http://schemas.openxmlformats.org/markup-compatibility/2006">
              <mc:Choice xmlns:v="urn:schemas-microsoft-com:vml" Requires="v">
                <p:oleObj spid="_x0000_s2050" name="Equation" r:id="rId4" imgW="2120760" imgH="279360" progId="">
                  <p:embed/>
                </p:oleObj>
              </mc:Choice>
              <mc:Fallback>
                <p:oleObj name="Equation" r:id="rId4" imgW="2120760" imgH="279360" progId="">
                  <p:embed/>
                  <p:pic>
                    <p:nvPicPr>
                      <p:cNvPr id="2253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590801"/>
                        <a:ext cx="4311650" cy="569913"/>
                      </a:xfrm>
                      <a:prstGeom prst="rect">
                        <a:avLst/>
                      </a:prstGeom>
                      <a:solidFill>
                        <a:schemeClr val="tx2">
                          <a:lumMod val="90000"/>
                        </a:schemeClr>
                      </a:solidFill>
                    </p:spPr>
                  </p:pic>
                </p:oleObj>
              </mc:Fallback>
            </mc:AlternateContent>
          </a:graphicData>
        </a:graphic>
      </p:graphicFrame>
      <p:graphicFrame>
        <p:nvGraphicFramePr>
          <p:cNvPr id="22531" name="Object 6"/>
          <p:cNvGraphicFramePr>
            <a:graphicFrameLocks noChangeAspect="1"/>
          </p:cNvGraphicFramePr>
          <p:nvPr>
            <p:extLst>
              <p:ext uri="{D42A27DB-BD31-4B8C-83A1-F6EECF244321}">
                <p14:modId xmlns:p14="http://schemas.microsoft.com/office/powerpoint/2010/main" val="3928934136"/>
              </p:ext>
            </p:extLst>
          </p:nvPr>
        </p:nvGraphicFramePr>
        <p:xfrm>
          <a:off x="1981200" y="3794126"/>
          <a:ext cx="3886200" cy="411163"/>
        </p:xfrm>
        <a:graphic>
          <a:graphicData uri="http://schemas.openxmlformats.org/presentationml/2006/ole">
            <mc:AlternateContent xmlns:mc="http://schemas.openxmlformats.org/markup-compatibility/2006">
              <mc:Choice xmlns:v="urn:schemas-microsoft-com:vml" Requires="v">
                <p:oleObj spid="_x0000_s2051" name="Equation" r:id="rId6" imgW="1917360" imgH="203040" progId="">
                  <p:embed/>
                </p:oleObj>
              </mc:Choice>
              <mc:Fallback>
                <p:oleObj name="Equation" r:id="rId6" imgW="1917360" imgH="203040" progId="">
                  <p:embed/>
                  <p:pic>
                    <p:nvPicPr>
                      <p:cNvPr id="22531"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3794126"/>
                        <a:ext cx="3886200" cy="411163"/>
                      </a:xfrm>
                      <a:prstGeom prst="rect">
                        <a:avLst/>
                      </a:prstGeom>
                      <a:solidFill>
                        <a:schemeClr val="accent1"/>
                      </a:solidFill>
                    </p:spPr>
                  </p:pic>
                </p:oleObj>
              </mc:Fallback>
            </mc:AlternateContent>
          </a:graphicData>
        </a:graphic>
      </p:graphicFrame>
      <p:pic>
        <p:nvPicPr>
          <p:cNvPr id="22533" name="Picture 10"/>
          <p:cNvPicPr>
            <a:picLocks noChangeAspect="1" noChangeArrowheads="1"/>
          </p:cNvPicPr>
          <p:nvPr/>
        </p:nvPicPr>
        <p:blipFill>
          <a:blip r:embed="rId8" cstate="print"/>
          <a:srcRect/>
          <a:stretch>
            <a:fillRect/>
          </a:stretch>
        </p:blipFill>
        <p:spPr bwMode="auto">
          <a:xfrm>
            <a:off x="6650686" y="2072102"/>
            <a:ext cx="5118325" cy="4049875"/>
          </a:xfrm>
          <a:prstGeom prst="rect">
            <a:avLst/>
          </a:prstGeom>
          <a:noFill/>
          <a:ln w="9525">
            <a:noFill/>
            <a:miter lim="800000"/>
            <a:headEnd/>
            <a:tailEnd/>
          </a:ln>
        </p:spPr>
      </p:pic>
      <p:sp>
        <p:nvSpPr>
          <p:cNvPr id="22534" name="Text Box 12"/>
          <p:cNvSpPr txBox="1">
            <a:spLocks noChangeArrowheads="1"/>
          </p:cNvSpPr>
          <p:nvPr/>
        </p:nvSpPr>
        <p:spPr bwMode="auto">
          <a:xfrm>
            <a:off x="2133600" y="3124201"/>
            <a:ext cx="1352550" cy="396875"/>
          </a:xfrm>
          <a:prstGeom prst="rect">
            <a:avLst/>
          </a:prstGeom>
          <a:noFill/>
          <a:ln w="9525">
            <a:noFill/>
            <a:miter lim="800000"/>
            <a:headEnd/>
            <a:tailEnd/>
          </a:ln>
        </p:spPr>
        <p:txBody>
          <a:bodyPr wrap="none">
            <a:spAutoFit/>
          </a:bodyPr>
          <a:lstStyle/>
          <a:p>
            <a:pPr algn="ctr" eaLnBrk="1" hangingPunct="1"/>
            <a:r>
              <a:rPr lang="en-US" sz="2000" dirty="0">
                <a:solidFill>
                  <a:srgbClr val="FFC000"/>
                </a:solidFill>
                <a:latin typeface="Times New Roman" pitchFamily="18" charset="0"/>
                <a:cs typeface="Times New Roman" pitchFamily="18" charset="0"/>
              </a:rPr>
              <a:t>(Laplacian)</a:t>
            </a:r>
            <a:endParaRPr lang="ru-RU" sz="2000" dirty="0">
              <a:solidFill>
                <a:srgbClr val="FFC000"/>
              </a:solidFill>
              <a:latin typeface="Times New Roman" pitchFamily="18" charset="0"/>
              <a:cs typeface="Times New Roman" pitchFamily="18" charset="0"/>
            </a:endParaRPr>
          </a:p>
        </p:txBody>
      </p:sp>
      <p:sp>
        <p:nvSpPr>
          <p:cNvPr id="22535" name="Text Box 13"/>
          <p:cNvSpPr txBox="1">
            <a:spLocks noChangeArrowheads="1"/>
          </p:cNvSpPr>
          <p:nvPr/>
        </p:nvSpPr>
        <p:spPr bwMode="auto">
          <a:xfrm>
            <a:off x="2073276" y="4175126"/>
            <a:ext cx="2803525" cy="396875"/>
          </a:xfrm>
          <a:prstGeom prst="rect">
            <a:avLst/>
          </a:prstGeom>
          <a:noFill/>
          <a:ln w="9525">
            <a:noFill/>
            <a:miter lim="800000"/>
            <a:headEnd/>
            <a:tailEnd/>
          </a:ln>
        </p:spPr>
        <p:txBody>
          <a:bodyPr wrap="none">
            <a:spAutoFit/>
          </a:bodyPr>
          <a:lstStyle/>
          <a:p>
            <a:pPr algn="ctr" eaLnBrk="1" hangingPunct="1"/>
            <a:r>
              <a:rPr lang="en-US" sz="2000" dirty="0">
                <a:solidFill>
                  <a:srgbClr val="FFC000"/>
                </a:solidFill>
                <a:latin typeface="Times New Roman" pitchFamily="18" charset="0"/>
                <a:cs typeface="Times New Roman" pitchFamily="18" charset="0"/>
              </a:rPr>
              <a:t>(Difference of Gaussians)</a:t>
            </a:r>
            <a:endParaRPr lang="ru-RU" sz="2000" dirty="0">
              <a:solidFill>
                <a:srgbClr val="FFC000"/>
              </a:solidFill>
              <a:latin typeface="Times New Roman" pitchFamily="18" charset="0"/>
              <a:cs typeface="Times New Roman" pitchFamily="18" charset="0"/>
            </a:endParaRPr>
          </a:p>
        </p:txBody>
      </p:sp>
      <p:sp>
        <p:nvSpPr>
          <p:cNvPr id="22536" name="Rectangle 14"/>
          <p:cNvSpPr>
            <a:spLocks noGrp="1" noChangeArrowheads="1"/>
          </p:cNvSpPr>
          <p:nvPr>
            <p:ph type="title"/>
          </p:nvPr>
        </p:nvSpPr>
        <p:spPr/>
        <p:txBody>
          <a:bodyPr/>
          <a:lstStyle/>
          <a:p>
            <a:r>
              <a:rPr lang="en-US" dirty="0"/>
              <a:t>Efficient implementation</a:t>
            </a:r>
          </a:p>
        </p:txBody>
      </p:sp>
      <p:sp>
        <p:nvSpPr>
          <p:cNvPr id="2" name="TextBox 1">
            <a:extLst>
              <a:ext uri="{FF2B5EF4-FFF2-40B4-BE49-F238E27FC236}">
                <a16:creationId xmlns:a16="http://schemas.microsoft.com/office/drawing/2014/main" id="{E1C6A012-5249-4E71-A06E-0321CB5EE7C7}"/>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extLst>
      <p:ext uri="{BB962C8B-B14F-4D97-AF65-F5344CB8AC3E}">
        <p14:creationId xmlns:p14="http://schemas.microsoft.com/office/powerpoint/2010/main" val="1085442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3"/>
          <p:cNvGraphicFramePr>
            <a:graphicFrameLocks noGrp="1" noChangeAspect="1"/>
          </p:cNvGraphicFramePr>
          <p:nvPr>
            <p:ph idx="1"/>
            <p:extLst>
              <p:ext uri="{D42A27DB-BD31-4B8C-83A1-F6EECF244321}">
                <p14:modId xmlns:p14="http://schemas.microsoft.com/office/powerpoint/2010/main" val="3291868389"/>
              </p:ext>
            </p:extLst>
          </p:nvPr>
        </p:nvGraphicFramePr>
        <p:xfrm>
          <a:off x="3276600" y="652439"/>
          <a:ext cx="6452118" cy="4743476"/>
        </p:xfrm>
        <a:graphic>
          <a:graphicData uri="http://schemas.openxmlformats.org/presentationml/2006/ole">
            <mc:AlternateContent xmlns:mc="http://schemas.openxmlformats.org/markup-compatibility/2006">
              <mc:Choice xmlns:v="urn:schemas-microsoft-com:vml" Requires="v">
                <p:oleObj spid="_x0000_s3074" name="Bitmap Image" r:id="rId4" imgW="8032176" imgH="5906012" progId="PBrush">
                  <p:embed/>
                </p:oleObj>
              </mc:Choice>
              <mc:Fallback>
                <p:oleObj name="Bitmap Image" r:id="rId4" imgW="8032176" imgH="5906012" progId="PBrush">
                  <p:embed/>
                  <p:pic>
                    <p:nvPicPr>
                      <p:cNvPr id="2355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652439"/>
                        <a:ext cx="6452118" cy="4743476"/>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3555" name="Rectangle 4"/>
          <p:cNvSpPr>
            <a:spLocks noGrp="1" noChangeArrowheads="1"/>
          </p:cNvSpPr>
          <p:nvPr>
            <p:ph type="title"/>
          </p:nvPr>
        </p:nvSpPr>
        <p:spPr>
          <a:xfrm>
            <a:off x="94382" y="53527"/>
            <a:ext cx="10571998" cy="599616"/>
          </a:xfrm>
        </p:spPr>
        <p:txBody>
          <a:bodyPr/>
          <a:lstStyle/>
          <a:p>
            <a:r>
              <a:rPr lang="en-US" dirty="0"/>
              <a:t>Efficient implementation</a:t>
            </a:r>
          </a:p>
        </p:txBody>
      </p:sp>
      <p:sp>
        <p:nvSpPr>
          <p:cNvPr id="2" name="Rectangle 34">
            <a:extLst>
              <a:ext uri="{FF2B5EF4-FFF2-40B4-BE49-F238E27FC236}">
                <a16:creationId xmlns:a16="http://schemas.microsoft.com/office/drawing/2014/main" id="{DC8B6B6A-A4C1-4E62-931F-425916AE438E}"/>
              </a:ext>
            </a:extLst>
          </p:cNvPr>
          <p:cNvSpPr>
            <a:spLocks noChangeArrowheads="1"/>
          </p:cNvSpPr>
          <p:nvPr/>
        </p:nvSpPr>
        <p:spPr bwMode="auto">
          <a:xfrm>
            <a:off x="417443" y="6185486"/>
            <a:ext cx="11012557" cy="338554"/>
          </a:xfrm>
          <a:prstGeom prst="rect">
            <a:avLst/>
          </a:prstGeom>
          <a:noFill/>
          <a:ln w="9525">
            <a:noFill/>
            <a:miter lim="800000"/>
            <a:headEnd/>
            <a:tailEnd/>
          </a:ln>
        </p:spPr>
        <p:txBody>
          <a:bodyPr wrap="square" anchor="ctr">
            <a:spAutoFit/>
          </a:bodyPr>
          <a:lstStyle/>
          <a:p>
            <a:pPr eaLnBrk="1" hangingPunct="1"/>
            <a:r>
              <a:rPr lang="en-US" sz="1600" dirty="0">
                <a:latin typeface="Arial" pitchFamily="34" charset="0"/>
                <a:cs typeface="Arial" pitchFamily="34" charset="0"/>
              </a:rPr>
              <a:t>David G. Lowe. </a:t>
            </a:r>
            <a:r>
              <a:rPr lang="en-US" sz="1600" dirty="0">
                <a:solidFill>
                  <a:srgbClr val="FFFF00"/>
                </a:solidFill>
                <a:latin typeface="Arial" pitchFamily="34" charset="0"/>
                <a:cs typeface="Arial" pitchFamily="34" charset="0"/>
                <a:hlinkClick r:id="rId6">
                  <a:extLst>
                    <a:ext uri="{A12FA001-AC4F-418D-AE19-62706E023703}">
                      <ahyp:hlinkClr xmlns:ahyp="http://schemas.microsoft.com/office/drawing/2018/hyperlinkcolor" val="tx"/>
                    </a:ext>
                  </a:extLst>
                </a:hlinkClick>
              </a:rPr>
              <a:t>"Distinctive image features from scale-invariant </a:t>
            </a:r>
            <a:r>
              <a:rPr lang="en-US" sz="1600" dirty="0" err="1">
                <a:solidFill>
                  <a:srgbClr val="FFFF00"/>
                </a:solidFill>
                <a:latin typeface="Arial" pitchFamily="34" charset="0"/>
                <a:cs typeface="Arial" pitchFamily="34" charset="0"/>
                <a:hlinkClick r:id="rId6">
                  <a:extLst>
                    <a:ext uri="{A12FA001-AC4F-418D-AE19-62706E023703}">
                      <ahyp:hlinkClr xmlns:ahyp="http://schemas.microsoft.com/office/drawing/2018/hyperlinkcolor" val="tx"/>
                    </a:ext>
                  </a:extLst>
                </a:hlinkClick>
              </a:rPr>
              <a:t>keypoints</a:t>
            </a:r>
            <a:r>
              <a:rPr lang="en-US" sz="1600" dirty="0">
                <a:solidFill>
                  <a:srgbClr val="FFFF00"/>
                </a:solidFill>
                <a:latin typeface="Arial" pitchFamily="34" charset="0"/>
                <a:cs typeface="Arial" pitchFamily="34" charset="0"/>
                <a:hlinkClick r:id="rId6">
                  <a:extLst>
                    <a:ext uri="{A12FA001-AC4F-418D-AE19-62706E023703}">
                      <ahyp:hlinkClr xmlns:ahyp="http://schemas.microsoft.com/office/drawing/2018/hyperlinkcolor" val="tx"/>
                    </a:ext>
                  </a:extLst>
                </a:hlinkClick>
              </a:rPr>
              <a:t>.”</a:t>
            </a:r>
            <a:r>
              <a:rPr lang="en-US" sz="1600" dirty="0">
                <a:solidFill>
                  <a:srgbClr val="FFFF00"/>
                </a:solidFill>
                <a:latin typeface="Arial" pitchFamily="34" charset="0"/>
                <a:cs typeface="Arial" pitchFamily="34" charset="0"/>
              </a:rPr>
              <a:t> </a:t>
            </a:r>
            <a:r>
              <a:rPr lang="en-US" sz="1600" i="1" dirty="0">
                <a:latin typeface="Arial" pitchFamily="34" charset="0"/>
                <a:cs typeface="Arial" pitchFamily="34" charset="0"/>
              </a:rPr>
              <a:t>IJCV</a:t>
            </a:r>
            <a:r>
              <a:rPr lang="en-US" sz="1600" dirty="0">
                <a:latin typeface="Arial" pitchFamily="34" charset="0"/>
                <a:cs typeface="Arial" pitchFamily="34" charset="0"/>
              </a:rPr>
              <a:t> 60 (2), pp. 91-110, 2004. </a:t>
            </a:r>
          </a:p>
        </p:txBody>
      </p:sp>
      <p:sp>
        <p:nvSpPr>
          <p:cNvPr id="3" name="TextBox 2">
            <a:extLst>
              <a:ext uri="{FF2B5EF4-FFF2-40B4-BE49-F238E27FC236}">
                <a16:creationId xmlns:a16="http://schemas.microsoft.com/office/drawing/2014/main" id="{F085B986-CB0B-4AB9-93A4-B97D114367DF}"/>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extLst>
      <p:ext uri="{BB962C8B-B14F-4D97-AF65-F5344CB8AC3E}">
        <p14:creationId xmlns:p14="http://schemas.microsoft.com/office/powerpoint/2010/main" val="450099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1"/>
          <p:cNvPicPr>
            <a:picLocks noChangeAspect="1" noChangeArrowheads="1"/>
          </p:cNvPicPr>
          <p:nvPr/>
        </p:nvPicPr>
        <p:blipFill>
          <a:blip r:embed="rId3" cstate="print"/>
          <a:srcRect/>
          <a:stretch>
            <a:fillRect/>
          </a:stretch>
        </p:blipFill>
        <p:spPr bwMode="auto">
          <a:xfrm>
            <a:off x="3522663" y="3352801"/>
            <a:ext cx="1809750" cy="1781175"/>
          </a:xfrm>
          <a:prstGeom prst="rect">
            <a:avLst/>
          </a:prstGeom>
          <a:noFill/>
          <a:ln w="9525">
            <a:noFill/>
            <a:miter lim="800000"/>
            <a:headEnd/>
            <a:tailEnd/>
          </a:ln>
        </p:spPr>
      </p:pic>
      <p:sp>
        <p:nvSpPr>
          <p:cNvPr id="32771" name="Rectangle 5"/>
          <p:cNvSpPr>
            <a:spLocks noGrp="1" noChangeArrowheads="1"/>
          </p:cNvSpPr>
          <p:nvPr>
            <p:ph type="body" idx="1"/>
          </p:nvPr>
        </p:nvSpPr>
        <p:spPr/>
        <p:txBody>
          <a:bodyPr/>
          <a:lstStyle/>
          <a:p>
            <a:pPr>
              <a:buFontTx/>
              <a:buChar char="•"/>
            </a:pPr>
            <a:r>
              <a:rPr lang="en-US"/>
              <a:t>Descriptor computation:</a:t>
            </a:r>
          </a:p>
          <a:p>
            <a:pPr lvl="1"/>
            <a:r>
              <a:rPr lang="en-US"/>
              <a:t>Divide patch into 4x4 sub-patches</a:t>
            </a:r>
          </a:p>
          <a:p>
            <a:pPr lvl="1"/>
            <a:r>
              <a:rPr lang="en-US"/>
              <a:t>Compute histogram of gradient orientations (8 reference angles) inside each sub-patch</a:t>
            </a:r>
          </a:p>
          <a:p>
            <a:pPr lvl="1"/>
            <a:r>
              <a:rPr lang="en-US"/>
              <a:t>Resulting descriptor: 4x4x8 = 128 dimensions</a:t>
            </a:r>
          </a:p>
        </p:txBody>
      </p:sp>
      <p:sp>
        <p:nvSpPr>
          <p:cNvPr id="32772" name="Rectangle 6"/>
          <p:cNvSpPr>
            <a:spLocks noGrp="1" noChangeArrowheads="1"/>
          </p:cNvSpPr>
          <p:nvPr>
            <p:ph type="title"/>
          </p:nvPr>
        </p:nvSpPr>
        <p:spPr/>
        <p:txBody>
          <a:bodyPr/>
          <a:lstStyle/>
          <a:p>
            <a:r>
              <a:rPr lang="en-US"/>
              <a:t>Feature descriptors: SIFT</a:t>
            </a:r>
          </a:p>
        </p:txBody>
      </p:sp>
      <p:pic>
        <p:nvPicPr>
          <p:cNvPr id="32773" name="Picture 7" descr="sift1"/>
          <p:cNvPicPr>
            <a:picLocks noChangeAspect="1" noChangeArrowheads="1"/>
          </p:cNvPicPr>
          <p:nvPr/>
        </p:nvPicPr>
        <p:blipFill>
          <a:blip r:embed="rId4" cstate="print"/>
          <a:srcRect/>
          <a:stretch>
            <a:fillRect/>
          </a:stretch>
        </p:blipFill>
        <p:spPr bwMode="auto">
          <a:xfrm>
            <a:off x="6934200" y="3381375"/>
            <a:ext cx="1752600" cy="1752600"/>
          </a:xfrm>
          <a:prstGeom prst="rect">
            <a:avLst/>
          </a:prstGeom>
          <a:noFill/>
          <a:ln w="9525">
            <a:solidFill>
              <a:schemeClr val="tx1"/>
            </a:solidFill>
            <a:miter lim="800000"/>
            <a:headEnd/>
            <a:tailEnd/>
          </a:ln>
        </p:spPr>
      </p:pic>
      <p:graphicFrame>
        <p:nvGraphicFramePr>
          <p:cNvPr id="845863" name="Group 39"/>
          <p:cNvGraphicFramePr>
            <a:graphicFrameLocks noGrp="1"/>
          </p:cNvGraphicFramePr>
          <p:nvPr/>
        </p:nvGraphicFramePr>
        <p:xfrm>
          <a:off x="3522664" y="3375026"/>
          <a:ext cx="1811337" cy="1758951"/>
        </p:xfrm>
        <a:graphic>
          <a:graphicData uri="http://schemas.openxmlformats.org/drawingml/2006/table">
            <a:tbl>
              <a:tblPr/>
              <a:tblGrid>
                <a:gridCol w="452437">
                  <a:extLst>
                    <a:ext uri="{9D8B030D-6E8A-4147-A177-3AD203B41FA5}">
                      <a16:colId xmlns:a16="http://schemas.microsoft.com/office/drawing/2014/main" val="20000"/>
                    </a:ext>
                  </a:extLst>
                </a:gridCol>
                <a:gridCol w="454025">
                  <a:extLst>
                    <a:ext uri="{9D8B030D-6E8A-4147-A177-3AD203B41FA5}">
                      <a16:colId xmlns:a16="http://schemas.microsoft.com/office/drawing/2014/main" val="20001"/>
                    </a:ext>
                  </a:extLst>
                </a:gridCol>
                <a:gridCol w="452438">
                  <a:extLst>
                    <a:ext uri="{9D8B030D-6E8A-4147-A177-3AD203B41FA5}">
                      <a16:colId xmlns:a16="http://schemas.microsoft.com/office/drawing/2014/main" val="20002"/>
                    </a:ext>
                  </a:extLst>
                </a:gridCol>
                <a:gridCol w="452437">
                  <a:extLst>
                    <a:ext uri="{9D8B030D-6E8A-4147-A177-3AD203B41FA5}">
                      <a16:colId xmlns:a16="http://schemas.microsoft.com/office/drawing/2014/main" val="20003"/>
                    </a:ext>
                  </a:extLst>
                </a:gridCol>
              </a:tblGrid>
              <a:tr h="4445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45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60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38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2801" name="AutoShape 38"/>
          <p:cNvSpPr>
            <a:spLocks noChangeArrowheads="1"/>
          </p:cNvSpPr>
          <p:nvPr/>
        </p:nvSpPr>
        <p:spPr bwMode="auto">
          <a:xfrm>
            <a:off x="5791201" y="3990975"/>
            <a:ext cx="758825" cy="603250"/>
          </a:xfrm>
          <a:prstGeom prst="rightArrow">
            <a:avLst>
              <a:gd name="adj1" fmla="val 50000"/>
              <a:gd name="adj2" fmla="val 31447"/>
            </a:avLst>
          </a:prstGeom>
          <a:solidFill>
            <a:srgbClr val="FF9900"/>
          </a:solidFill>
          <a:ln w="19050">
            <a:solidFill>
              <a:srgbClr val="FF0000"/>
            </a:solidFill>
            <a:miter lim="800000"/>
            <a:headEnd/>
            <a:tailEnd/>
          </a:ln>
        </p:spPr>
        <p:txBody>
          <a:bodyPr wrap="none" anchor="ctr"/>
          <a:lstStyle/>
          <a:p>
            <a:endParaRPr lang="en-US"/>
          </a:p>
        </p:txBody>
      </p:sp>
      <p:sp>
        <p:nvSpPr>
          <p:cNvPr id="2" name="Rectangle 34">
            <a:extLst>
              <a:ext uri="{FF2B5EF4-FFF2-40B4-BE49-F238E27FC236}">
                <a16:creationId xmlns:a16="http://schemas.microsoft.com/office/drawing/2014/main" id="{30951F37-62E7-4D4C-A73C-48D0073EC136}"/>
              </a:ext>
            </a:extLst>
          </p:cNvPr>
          <p:cNvSpPr>
            <a:spLocks noChangeArrowheads="1"/>
          </p:cNvSpPr>
          <p:nvPr/>
        </p:nvSpPr>
        <p:spPr bwMode="auto">
          <a:xfrm>
            <a:off x="417443" y="6185486"/>
            <a:ext cx="11012557" cy="338554"/>
          </a:xfrm>
          <a:prstGeom prst="rect">
            <a:avLst/>
          </a:prstGeom>
          <a:noFill/>
          <a:ln w="9525">
            <a:noFill/>
            <a:miter lim="800000"/>
            <a:headEnd/>
            <a:tailEnd/>
          </a:ln>
        </p:spPr>
        <p:txBody>
          <a:bodyPr wrap="square" anchor="ctr">
            <a:spAutoFit/>
          </a:bodyPr>
          <a:lstStyle/>
          <a:p>
            <a:pPr eaLnBrk="1" hangingPunct="1"/>
            <a:r>
              <a:rPr lang="en-US" sz="1600" dirty="0">
                <a:latin typeface="Arial" pitchFamily="34" charset="0"/>
                <a:cs typeface="Arial" pitchFamily="34" charset="0"/>
              </a:rPr>
              <a:t>David G. Lowe. </a:t>
            </a:r>
            <a:r>
              <a:rPr lang="en-US" sz="1600" dirty="0">
                <a:solidFill>
                  <a:srgbClr val="FFFF00"/>
                </a:solidFill>
                <a:latin typeface="Arial" pitchFamily="34" charset="0"/>
                <a:cs typeface="Arial" pitchFamily="34" charset="0"/>
                <a:hlinkClick r:id="rId5">
                  <a:extLst>
                    <a:ext uri="{A12FA001-AC4F-418D-AE19-62706E023703}">
                      <ahyp:hlinkClr xmlns:ahyp="http://schemas.microsoft.com/office/drawing/2018/hyperlinkcolor" val="tx"/>
                    </a:ext>
                  </a:extLst>
                </a:hlinkClick>
              </a:rPr>
              <a:t>"Distinctive image features from scale-invariant </a:t>
            </a:r>
            <a:r>
              <a:rPr lang="en-US" sz="1600" dirty="0" err="1">
                <a:solidFill>
                  <a:srgbClr val="FFFF00"/>
                </a:solidFill>
                <a:latin typeface="Arial" pitchFamily="34" charset="0"/>
                <a:cs typeface="Arial" pitchFamily="34" charset="0"/>
                <a:hlinkClick r:id="rId5">
                  <a:extLst>
                    <a:ext uri="{A12FA001-AC4F-418D-AE19-62706E023703}">
                      <ahyp:hlinkClr xmlns:ahyp="http://schemas.microsoft.com/office/drawing/2018/hyperlinkcolor" val="tx"/>
                    </a:ext>
                  </a:extLst>
                </a:hlinkClick>
              </a:rPr>
              <a:t>keypoints</a:t>
            </a:r>
            <a:r>
              <a:rPr lang="en-US" sz="1600" dirty="0">
                <a:solidFill>
                  <a:srgbClr val="FFFF00"/>
                </a:solidFill>
                <a:latin typeface="Arial" pitchFamily="34" charset="0"/>
                <a:cs typeface="Arial" pitchFamily="34" charset="0"/>
                <a:hlinkClick r:id="rId5">
                  <a:extLst>
                    <a:ext uri="{A12FA001-AC4F-418D-AE19-62706E023703}">
                      <ahyp:hlinkClr xmlns:ahyp="http://schemas.microsoft.com/office/drawing/2018/hyperlinkcolor" val="tx"/>
                    </a:ext>
                  </a:extLst>
                </a:hlinkClick>
              </a:rPr>
              <a:t>.”</a:t>
            </a:r>
            <a:r>
              <a:rPr lang="en-US" sz="1600" dirty="0">
                <a:solidFill>
                  <a:srgbClr val="FFFF00"/>
                </a:solidFill>
                <a:latin typeface="Arial" pitchFamily="34" charset="0"/>
                <a:cs typeface="Arial" pitchFamily="34" charset="0"/>
              </a:rPr>
              <a:t> </a:t>
            </a:r>
            <a:r>
              <a:rPr lang="en-US" sz="1600" i="1" dirty="0">
                <a:latin typeface="Arial" pitchFamily="34" charset="0"/>
                <a:cs typeface="Arial" pitchFamily="34" charset="0"/>
              </a:rPr>
              <a:t>IJCV</a:t>
            </a:r>
            <a:r>
              <a:rPr lang="en-US" sz="1600" dirty="0">
                <a:latin typeface="Arial" pitchFamily="34" charset="0"/>
                <a:cs typeface="Arial" pitchFamily="34" charset="0"/>
              </a:rPr>
              <a:t> 60 (2), pp. 91-110, 2004. </a:t>
            </a:r>
          </a:p>
        </p:txBody>
      </p:sp>
      <p:sp>
        <p:nvSpPr>
          <p:cNvPr id="3" name="TextBox 2">
            <a:extLst>
              <a:ext uri="{FF2B5EF4-FFF2-40B4-BE49-F238E27FC236}">
                <a16:creationId xmlns:a16="http://schemas.microsoft.com/office/drawing/2014/main" id="{FBE3DFBC-A516-42BC-B5C0-443553722E2E}"/>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extLst>
      <p:ext uri="{BB962C8B-B14F-4D97-AF65-F5344CB8AC3E}">
        <p14:creationId xmlns:p14="http://schemas.microsoft.com/office/powerpoint/2010/main" val="3971471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idx="1"/>
          </p:nvPr>
        </p:nvSpPr>
        <p:spPr>
          <a:xfrm>
            <a:off x="318051" y="1227483"/>
            <a:ext cx="11539331" cy="4258917"/>
          </a:xfrm>
        </p:spPr>
        <p:txBody>
          <a:bodyPr>
            <a:normAutofit/>
          </a:bodyPr>
          <a:lstStyle/>
          <a:p>
            <a:pPr>
              <a:buFontTx/>
              <a:buChar char="•"/>
            </a:pPr>
            <a:r>
              <a:rPr lang="en-US" sz="2400" dirty="0"/>
              <a:t>Descriptor computation:</a:t>
            </a:r>
          </a:p>
          <a:p>
            <a:pPr lvl="1"/>
            <a:r>
              <a:rPr lang="en-US" sz="2000" dirty="0"/>
              <a:t>Divide patch into 4x4 sub-patches</a:t>
            </a:r>
          </a:p>
          <a:p>
            <a:pPr lvl="1"/>
            <a:r>
              <a:rPr lang="en-US" sz="2000" dirty="0"/>
              <a:t>Compute histogram of gradient orientations (8 reference angles) inside each sub-patch</a:t>
            </a:r>
          </a:p>
          <a:p>
            <a:pPr lvl="1"/>
            <a:r>
              <a:rPr lang="en-US" sz="2000" dirty="0"/>
              <a:t>Resulting descriptor: 4x4x8 = 128 dimensions</a:t>
            </a:r>
            <a:br>
              <a:rPr lang="en-US" sz="2000" dirty="0"/>
            </a:br>
            <a:endParaRPr lang="en-US" sz="2000" dirty="0"/>
          </a:p>
          <a:p>
            <a:pPr>
              <a:buFontTx/>
              <a:buChar char="•"/>
            </a:pPr>
            <a:r>
              <a:rPr lang="en-US" altLang="ko-KR" sz="2400" dirty="0">
                <a:ea typeface="굴림" pitchFamily="34" charset="-127"/>
              </a:rPr>
              <a:t>Advantage over raw vectors of pixel values</a:t>
            </a:r>
            <a:endParaRPr lang="en-US" sz="2400" dirty="0"/>
          </a:p>
          <a:p>
            <a:pPr lvl="1"/>
            <a:r>
              <a:rPr lang="en-US" altLang="ko-KR" sz="2000" dirty="0">
                <a:ea typeface="굴림" pitchFamily="34" charset="-127"/>
              </a:rPr>
              <a:t>Gradients less sensitive to illumination change</a:t>
            </a:r>
          </a:p>
          <a:p>
            <a:pPr lvl="1"/>
            <a:r>
              <a:rPr lang="en-US" sz="2000" dirty="0"/>
              <a:t>Pooling of gradients over the sub-patches achieves robustness to small shifts, but still preserves some spatial information</a:t>
            </a:r>
          </a:p>
          <a:p>
            <a:pPr lvl="1"/>
            <a:endParaRPr lang="en-US" sz="2000" dirty="0"/>
          </a:p>
        </p:txBody>
      </p:sp>
      <p:sp>
        <p:nvSpPr>
          <p:cNvPr id="33795" name="Rectangle 4"/>
          <p:cNvSpPr>
            <a:spLocks noGrp="1" noChangeArrowheads="1"/>
          </p:cNvSpPr>
          <p:nvPr>
            <p:ph type="title"/>
          </p:nvPr>
        </p:nvSpPr>
        <p:spPr/>
        <p:txBody>
          <a:bodyPr/>
          <a:lstStyle/>
          <a:p>
            <a:r>
              <a:rPr lang="en-US" dirty="0"/>
              <a:t>Feature descriptors: SIFT</a:t>
            </a:r>
          </a:p>
        </p:txBody>
      </p:sp>
      <p:sp>
        <p:nvSpPr>
          <p:cNvPr id="33796" name="Rectangle 34"/>
          <p:cNvSpPr>
            <a:spLocks noChangeArrowheads="1"/>
          </p:cNvSpPr>
          <p:nvPr/>
        </p:nvSpPr>
        <p:spPr bwMode="auto">
          <a:xfrm>
            <a:off x="417443" y="6185486"/>
            <a:ext cx="11012557" cy="338554"/>
          </a:xfrm>
          <a:prstGeom prst="rect">
            <a:avLst/>
          </a:prstGeom>
          <a:noFill/>
          <a:ln w="9525">
            <a:noFill/>
            <a:miter lim="800000"/>
            <a:headEnd/>
            <a:tailEnd/>
          </a:ln>
        </p:spPr>
        <p:txBody>
          <a:bodyPr wrap="square" anchor="ctr">
            <a:spAutoFit/>
          </a:bodyPr>
          <a:lstStyle/>
          <a:p>
            <a:pPr eaLnBrk="1" hangingPunct="1"/>
            <a:r>
              <a:rPr lang="en-US" sz="1600" dirty="0">
                <a:latin typeface="Arial" pitchFamily="34" charset="0"/>
                <a:cs typeface="Arial" pitchFamily="34" charset="0"/>
              </a:rPr>
              <a:t>David G. Lowe. </a:t>
            </a:r>
            <a:r>
              <a:rPr lang="en-US" sz="1600" dirty="0">
                <a:solidFill>
                  <a:srgbClr val="FFFF00"/>
                </a:solidFill>
                <a:latin typeface="Arial" pitchFamily="34" charset="0"/>
                <a:cs typeface="Arial" pitchFamily="34" charset="0"/>
                <a:hlinkClick r:id="rId3">
                  <a:extLst>
                    <a:ext uri="{A12FA001-AC4F-418D-AE19-62706E023703}">
                      <ahyp:hlinkClr xmlns:ahyp="http://schemas.microsoft.com/office/drawing/2018/hyperlinkcolor" val="tx"/>
                    </a:ext>
                  </a:extLst>
                </a:hlinkClick>
              </a:rPr>
              <a:t>"Distinctive image features from scale-invariant </a:t>
            </a:r>
            <a:r>
              <a:rPr lang="en-US" sz="1600" dirty="0" err="1">
                <a:solidFill>
                  <a:srgbClr val="FFFF00"/>
                </a:solidFill>
                <a:latin typeface="Arial" pitchFamily="34" charset="0"/>
                <a:cs typeface="Arial" pitchFamily="34" charset="0"/>
                <a:hlinkClick r:id="rId3">
                  <a:extLst>
                    <a:ext uri="{A12FA001-AC4F-418D-AE19-62706E023703}">
                      <ahyp:hlinkClr xmlns:ahyp="http://schemas.microsoft.com/office/drawing/2018/hyperlinkcolor" val="tx"/>
                    </a:ext>
                  </a:extLst>
                </a:hlinkClick>
              </a:rPr>
              <a:t>keypoints</a:t>
            </a:r>
            <a:r>
              <a:rPr lang="en-US" sz="1600" dirty="0">
                <a:solidFill>
                  <a:srgbClr val="FFFF00"/>
                </a:solidFill>
                <a:latin typeface="Arial" pitchFamily="34" charset="0"/>
                <a:cs typeface="Arial" pitchFamily="34" charset="0"/>
                <a:hlinkClick r:id="rId3">
                  <a:extLst>
                    <a:ext uri="{A12FA001-AC4F-418D-AE19-62706E023703}">
                      <ahyp:hlinkClr xmlns:ahyp="http://schemas.microsoft.com/office/drawing/2018/hyperlinkcolor" val="tx"/>
                    </a:ext>
                  </a:extLst>
                </a:hlinkClick>
              </a:rPr>
              <a:t>.”</a:t>
            </a:r>
            <a:r>
              <a:rPr lang="en-US" sz="1600" dirty="0">
                <a:solidFill>
                  <a:srgbClr val="FFFF00"/>
                </a:solidFill>
                <a:latin typeface="Arial" pitchFamily="34" charset="0"/>
                <a:cs typeface="Arial" pitchFamily="34" charset="0"/>
              </a:rPr>
              <a:t> </a:t>
            </a:r>
            <a:r>
              <a:rPr lang="en-US" sz="1600" i="1" dirty="0">
                <a:latin typeface="Arial" pitchFamily="34" charset="0"/>
                <a:cs typeface="Arial" pitchFamily="34" charset="0"/>
              </a:rPr>
              <a:t>IJCV</a:t>
            </a:r>
            <a:r>
              <a:rPr lang="en-US" sz="1600" dirty="0">
                <a:latin typeface="Arial" pitchFamily="34" charset="0"/>
                <a:cs typeface="Arial" pitchFamily="34" charset="0"/>
              </a:rPr>
              <a:t> 60 (2), pp. 91-110, 2004. </a:t>
            </a:r>
          </a:p>
        </p:txBody>
      </p:sp>
      <p:sp>
        <p:nvSpPr>
          <p:cNvPr id="2" name="TextBox 1">
            <a:extLst>
              <a:ext uri="{FF2B5EF4-FFF2-40B4-BE49-F238E27FC236}">
                <a16:creationId xmlns:a16="http://schemas.microsoft.com/office/drawing/2014/main" id="{7F15096F-00FE-4898-B327-7128B491B31A}"/>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extLst>
      <p:ext uri="{BB962C8B-B14F-4D97-AF65-F5344CB8AC3E}">
        <p14:creationId xmlns:p14="http://schemas.microsoft.com/office/powerpoint/2010/main" val="34709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4">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79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uiExpand="1" build="allAtOnce"/>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2786" name="Rectangle 2">
            <a:extLst>
              <a:ext uri="{FF2B5EF4-FFF2-40B4-BE49-F238E27FC236}">
                <a16:creationId xmlns:a16="http://schemas.microsoft.com/office/drawing/2014/main" id="{E22C31A9-D5B5-44A5-8236-2A69C6F9CA4F}"/>
              </a:ext>
            </a:extLst>
          </p:cNvPr>
          <p:cNvSpPr>
            <a:spLocks noGrp="1" noChangeArrowheads="1"/>
          </p:cNvSpPr>
          <p:nvPr>
            <p:ph type="title"/>
          </p:nvPr>
        </p:nvSpPr>
        <p:spPr>
          <a:xfrm>
            <a:off x="1540083" y="213517"/>
            <a:ext cx="8750300" cy="611187"/>
          </a:xfrm>
        </p:spPr>
        <p:txBody>
          <a:bodyPr vert="horz" lIns="92075" tIns="46038" rIns="92075" bIns="46038" rtlCol="0" anchor="b">
            <a:noAutofit/>
          </a:bodyPr>
          <a:lstStyle/>
          <a:p>
            <a:pPr eaLnBrk="1" hangingPunct="1">
              <a:defRPr/>
            </a:pPr>
            <a:r>
              <a:rPr lang="en-US" b="0" dirty="0">
                <a:solidFill>
                  <a:srgbClr val="FFC000"/>
                </a:solidFill>
              </a:rPr>
              <a:t>A Bit of Historical Perspective : My Work</a:t>
            </a:r>
          </a:p>
        </p:txBody>
      </p:sp>
      <p:sp>
        <p:nvSpPr>
          <p:cNvPr id="502787" name="Rectangle 3">
            <a:extLst>
              <a:ext uri="{FF2B5EF4-FFF2-40B4-BE49-F238E27FC236}">
                <a16:creationId xmlns:a16="http://schemas.microsoft.com/office/drawing/2014/main" id="{EE42318F-E8AB-4CDE-9E99-B19541D73C69}"/>
              </a:ext>
            </a:extLst>
          </p:cNvPr>
          <p:cNvSpPr>
            <a:spLocks noGrp="1" noChangeArrowheads="1"/>
          </p:cNvSpPr>
          <p:nvPr>
            <p:ph type="body" idx="1"/>
          </p:nvPr>
        </p:nvSpPr>
        <p:spPr>
          <a:xfrm>
            <a:off x="1762126" y="1566864"/>
            <a:ext cx="8905875" cy="4772025"/>
          </a:xfrm>
        </p:spPr>
        <p:txBody>
          <a:bodyPr vert="horz" lIns="92075" tIns="46038" rIns="92075" bIns="46038" rtlCol="0" anchor="t" anchorCtr="0">
            <a:normAutofit/>
          </a:bodyPr>
          <a:lstStyle/>
          <a:p>
            <a:pPr eaLnBrk="1" hangingPunct="1">
              <a:lnSpc>
                <a:spcPct val="90000"/>
              </a:lnSpc>
              <a:buFont typeface="Arial" pitchFamily="-65" charset="0"/>
              <a:buChar char="•"/>
              <a:defRPr/>
            </a:pPr>
            <a:r>
              <a:rPr lang="en-US" sz="1700" b="1" dirty="0">
                <a:solidFill>
                  <a:srgbClr val="FFC000"/>
                </a:solidFill>
              </a:rPr>
              <a:t>Analysis / Manipulation of scene content without object / scene identity</a:t>
            </a:r>
          </a:p>
          <a:p>
            <a:pPr marL="230188" lvl="1" algn="ctr">
              <a:lnSpc>
                <a:spcPct val="90000"/>
              </a:lnSpc>
              <a:buNone/>
              <a:defRPr/>
            </a:pPr>
            <a:endParaRPr lang="en-US" sz="1700" dirty="0">
              <a:solidFill>
                <a:srgbClr val="FFC000"/>
              </a:solidFill>
            </a:endParaRPr>
          </a:p>
          <a:p>
            <a:pPr marL="230188" lvl="1" algn="ctr">
              <a:lnSpc>
                <a:spcPct val="90000"/>
              </a:lnSpc>
              <a:buNone/>
              <a:defRPr/>
            </a:pPr>
            <a:r>
              <a:rPr lang="en-US" sz="1500" dirty="0"/>
              <a:t>Pixels In </a:t>
            </a:r>
            <a:r>
              <a:rPr lang="en-US" sz="1500" dirty="0">
                <a:sym typeface="Wingdings" pitchFamily="2" charset="2"/>
              </a:rPr>
              <a:t> Pixels Out</a:t>
            </a:r>
            <a:endParaRPr lang="en-US" sz="1500" dirty="0"/>
          </a:p>
          <a:p>
            <a:pPr marL="230188" lvl="1" algn="ctr">
              <a:lnSpc>
                <a:spcPct val="90000"/>
              </a:lnSpc>
              <a:buNone/>
              <a:defRPr/>
            </a:pPr>
            <a:r>
              <a:rPr lang="en-US" sz="1500" dirty="0"/>
              <a:t>1995 - 2003</a:t>
            </a:r>
            <a:endParaRPr lang="en-US" sz="1500" b="1" dirty="0">
              <a:solidFill>
                <a:srgbClr val="FF9900"/>
              </a:solidFill>
            </a:endParaRPr>
          </a:p>
          <a:p>
            <a:pPr lvl="1" eaLnBrk="1" hangingPunct="1">
              <a:lnSpc>
                <a:spcPct val="90000"/>
              </a:lnSpc>
              <a:buFont typeface="Arial" pitchFamily="-65" charset="0"/>
              <a:buChar char="–"/>
              <a:defRPr/>
            </a:pPr>
            <a:r>
              <a:rPr lang="en-US" sz="1500" dirty="0"/>
              <a:t>Stabilization, </a:t>
            </a:r>
            <a:r>
              <a:rPr lang="en-US" sz="1500" dirty="0" err="1"/>
              <a:t>Mosaicking</a:t>
            </a:r>
            <a:r>
              <a:rPr lang="en-US" sz="1500" dirty="0"/>
              <a:t>, 3D Structure,…</a:t>
            </a:r>
          </a:p>
          <a:p>
            <a:pPr lvl="1" eaLnBrk="1" hangingPunct="1">
              <a:lnSpc>
                <a:spcPct val="90000"/>
              </a:lnSpc>
              <a:buFont typeface="Arial" pitchFamily="-65" charset="0"/>
              <a:buChar char="–"/>
              <a:defRPr/>
            </a:pPr>
            <a:endParaRPr lang="en-US" dirty="0"/>
          </a:p>
          <a:p>
            <a:pPr eaLnBrk="1" hangingPunct="1">
              <a:lnSpc>
                <a:spcPct val="90000"/>
              </a:lnSpc>
              <a:buFont typeface="Arial" pitchFamily="-65" charset="0"/>
              <a:buChar char="•"/>
              <a:defRPr/>
            </a:pPr>
            <a:r>
              <a:rPr lang="en-US" sz="1700" b="1" dirty="0">
                <a:solidFill>
                  <a:srgbClr val="FFC000"/>
                </a:solidFill>
              </a:rPr>
              <a:t>Inferences on scene content involving scene /object / event identity</a:t>
            </a:r>
          </a:p>
          <a:p>
            <a:pPr lvl="1" algn="ctr" eaLnBrk="1" hangingPunct="1">
              <a:lnSpc>
                <a:spcPct val="90000"/>
              </a:lnSpc>
              <a:buFont typeface="Arial" pitchFamily="-65" charset="0"/>
              <a:buNone/>
              <a:defRPr/>
            </a:pPr>
            <a:r>
              <a:rPr lang="en-US" sz="1500" dirty="0"/>
              <a:t>Pixels In </a:t>
            </a:r>
            <a:r>
              <a:rPr lang="en-US" sz="1500" dirty="0">
                <a:sym typeface="Wingdings" pitchFamily="2" charset="2"/>
              </a:rPr>
              <a:t> Decisions / Labels Out</a:t>
            </a:r>
          </a:p>
          <a:p>
            <a:pPr lvl="1" algn="ctr" eaLnBrk="1" hangingPunct="1">
              <a:lnSpc>
                <a:spcPct val="90000"/>
              </a:lnSpc>
              <a:buFont typeface="Arial" pitchFamily="-65" charset="0"/>
              <a:buNone/>
              <a:defRPr/>
            </a:pPr>
            <a:r>
              <a:rPr lang="en-US" sz="1500" dirty="0">
                <a:sym typeface="Wingdings" pitchFamily="2" charset="2"/>
              </a:rPr>
              <a:t>2003 - </a:t>
            </a:r>
            <a:endParaRPr lang="en-US" sz="1500" dirty="0"/>
          </a:p>
          <a:p>
            <a:pPr lvl="1" eaLnBrk="1" hangingPunct="1">
              <a:lnSpc>
                <a:spcPct val="90000"/>
              </a:lnSpc>
              <a:buFont typeface="Arial" pitchFamily="-65" charset="0"/>
              <a:buChar char="–"/>
              <a:defRPr/>
            </a:pPr>
            <a:r>
              <a:rPr lang="en-US" sz="1500" dirty="0"/>
              <a:t>Model-based object/event recognition</a:t>
            </a:r>
          </a:p>
          <a:p>
            <a:pPr lvl="1" eaLnBrk="1" hangingPunct="1">
              <a:lnSpc>
                <a:spcPct val="90000"/>
              </a:lnSpc>
              <a:buFont typeface="Arial" pitchFamily="-65" charset="0"/>
              <a:buChar char="–"/>
              <a:defRPr/>
            </a:pPr>
            <a:r>
              <a:rPr lang="en-US" sz="1500" dirty="0"/>
              <a:t>Object/scene classification</a:t>
            </a:r>
          </a:p>
          <a:p>
            <a:pPr lvl="1" eaLnBrk="1" hangingPunct="1">
              <a:lnSpc>
                <a:spcPct val="90000"/>
              </a:lnSpc>
              <a:buFont typeface="Arial" pitchFamily="-65" charset="0"/>
              <a:buChar char="–"/>
              <a:defRPr/>
            </a:pPr>
            <a:r>
              <a:rPr lang="en-US" sz="1500" dirty="0"/>
              <a:t>Object/scene fingerprinting</a:t>
            </a:r>
          </a:p>
          <a:p>
            <a:pPr lvl="1" eaLnBrk="1" hangingPunct="1">
              <a:lnSpc>
                <a:spcPct val="90000"/>
              </a:lnSpc>
              <a:buFont typeface="Arial" pitchFamily="-65" charset="0"/>
              <a:buChar char="–"/>
              <a:defRPr/>
            </a:pPr>
            <a:r>
              <a:rPr lang="en-US" sz="1500" dirty="0"/>
              <a:t>Extended space-time tracking</a:t>
            </a:r>
          </a:p>
          <a:p>
            <a:pPr lvl="1" eaLnBrk="1" hangingPunct="1">
              <a:lnSpc>
                <a:spcPct val="90000"/>
              </a:lnSpc>
              <a:buFont typeface="Arial" pitchFamily="-65" charset="0"/>
              <a:buChar char="–"/>
              <a:defRPr/>
            </a:pPr>
            <a:r>
              <a:rPr lang="en-US" sz="1500" dirty="0"/>
              <a:t>Multi-modal Video Analysis</a:t>
            </a:r>
          </a:p>
        </p:txBody>
      </p:sp>
      <p:sp>
        <p:nvSpPr>
          <p:cNvPr id="33796" name="Rectangle 3">
            <a:extLst>
              <a:ext uri="{FF2B5EF4-FFF2-40B4-BE49-F238E27FC236}">
                <a16:creationId xmlns:a16="http://schemas.microsoft.com/office/drawing/2014/main" id="{99E3C83E-1E4F-4B22-A1D5-1C58B41A9BBC}"/>
              </a:ext>
            </a:extLst>
          </p:cNvPr>
          <p:cNvSpPr>
            <a:spLocks noChangeArrowheads="1"/>
          </p:cNvSpPr>
          <p:nvPr/>
        </p:nvSpPr>
        <p:spPr bwMode="auto">
          <a:xfrm>
            <a:off x="2874964" y="947738"/>
            <a:ext cx="6396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t>Dynamic Images Afford Two Types of Inferences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278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278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278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2787">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0278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278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278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278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2787">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2787">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2787">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278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94382" y="53527"/>
            <a:ext cx="10571998" cy="632273"/>
          </a:xfrm>
        </p:spPr>
        <p:txBody>
          <a:bodyPr/>
          <a:lstStyle/>
          <a:p>
            <a:r>
              <a:rPr lang="en-US" dirty="0">
                <a:ea typeface="굴림" pitchFamily="34" charset="-127"/>
              </a:rPr>
              <a:t>Rotational Normalization of SIFT Feature</a:t>
            </a:r>
            <a:endParaRPr lang="en-US" dirty="0"/>
          </a:p>
        </p:txBody>
      </p:sp>
      <p:sp>
        <p:nvSpPr>
          <p:cNvPr id="66563" name="Rectangle 3"/>
          <p:cNvSpPr>
            <a:spLocks noGrp="1" noChangeArrowheads="1"/>
          </p:cNvSpPr>
          <p:nvPr>
            <p:ph type="body" idx="1"/>
          </p:nvPr>
        </p:nvSpPr>
        <p:spPr>
          <a:xfrm>
            <a:off x="1981200" y="914400"/>
            <a:ext cx="8229600" cy="5257800"/>
          </a:xfrm>
        </p:spPr>
        <p:txBody>
          <a:bodyPr>
            <a:normAutofit/>
          </a:bodyPr>
          <a:lstStyle/>
          <a:p>
            <a:pPr marL="0" indent="0">
              <a:buNone/>
            </a:pPr>
            <a:r>
              <a:rPr lang="en-US" sz="2400" dirty="0"/>
              <a:t>To assign a unique orientation to circular image windows:</a:t>
            </a:r>
          </a:p>
          <a:p>
            <a:pPr marL="990600" lvl="1" indent="-533400"/>
            <a:r>
              <a:rPr lang="en-US" sz="2000" dirty="0"/>
              <a:t>Create histogram of local gradient directions in the patch</a:t>
            </a:r>
          </a:p>
          <a:p>
            <a:pPr marL="990600" lvl="1" indent="-533400"/>
            <a:r>
              <a:rPr lang="en-US" sz="2000" dirty="0"/>
              <a:t>Assign canonical orientation at peak of smoothed histogram</a:t>
            </a:r>
          </a:p>
        </p:txBody>
      </p:sp>
      <p:pic>
        <p:nvPicPr>
          <p:cNvPr id="66564" name="Picture 55" descr="descrip"/>
          <p:cNvPicPr>
            <a:picLocks noChangeAspect="1" noChangeArrowheads="1"/>
          </p:cNvPicPr>
          <p:nvPr/>
        </p:nvPicPr>
        <p:blipFill>
          <a:blip r:embed="rId3" cstate="print"/>
          <a:srcRect r="56557" b="8105"/>
          <a:stretch>
            <a:fillRect/>
          </a:stretch>
        </p:blipFill>
        <p:spPr bwMode="auto">
          <a:xfrm>
            <a:off x="2819400" y="3048001"/>
            <a:ext cx="2389188" cy="2405063"/>
          </a:xfrm>
          <a:prstGeom prst="rect">
            <a:avLst/>
          </a:prstGeom>
          <a:noFill/>
          <a:ln w="9525">
            <a:noFill/>
            <a:miter lim="800000"/>
            <a:headEnd/>
            <a:tailEnd/>
          </a:ln>
        </p:spPr>
      </p:pic>
      <p:sp>
        <p:nvSpPr>
          <p:cNvPr id="1347640" name="Line 56"/>
          <p:cNvSpPr>
            <a:spLocks noChangeShapeType="1"/>
          </p:cNvSpPr>
          <p:nvPr/>
        </p:nvSpPr>
        <p:spPr bwMode="auto">
          <a:xfrm flipV="1">
            <a:off x="3886200" y="3276600"/>
            <a:ext cx="1371600" cy="1041400"/>
          </a:xfrm>
          <a:prstGeom prst="line">
            <a:avLst/>
          </a:prstGeom>
          <a:noFill/>
          <a:ln w="63500">
            <a:solidFill>
              <a:schemeClr val="tx1"/>
            </a:solidFill>
            <a:round/>
            <a:headEnd/>
            <a:tailEnd type="stealth" w="lg" len="lg"/>
          </a:ln>
        </p:spPr>
        <p:txBody>
          <a:bodyPr/>
          <a:lstStyle/>
          <a:p>
            <a:endParaRPr lang="en-US"/>
          </a:p>
        </p:txBody>
      </p:sp>
      <p:grpSp>
        <p:nvGrpSpPr>
          <p:cNvPr id="2" name="Group 58"/>
          <p:cNvGrpSpPr>
            <a:grpSpLocks/>
          </p:cNvGrpSpPr>
          <p:nvPr/>
        </p:nvGrpSpPr>
        <p:grpSpPr bwMode="auto">
          <a:xfrm>
            <a:off x="5468938" y="3425826"/>
            <a:ext cx="3827462" cy="2212975"/>
            <a:chOff x="2725" y="2782"/>
            <a:chExt cx="2411" cy="1394"/>
          </a:xfrm>
        </p:grpSpPr>
        <p:grpSp>
          <p:nvGrpSpPr>
            <p:cNvPr id="66567" name="Group 10"/>
            <p:cNvGrpSpPr>
              <a:grpSpLocks/>
            </p:cNvGrpSpPr>
            <p:nvPr/>
          </p:nvGrpSpPr>
          <p:grpSpPr bwMode="auto">
            <a:xfrm>
              <a:off x="3455" y="2782"/>
              <a:ext cx="1681" cy="1394"/>
              <a:chOff x="4080" y="3573"/>
              <a:chExt cx="1066" cy="699"/>
            </a:xfrm>
          </p:grpSpPr>
          <p:sp>
            <p:nvSpPr>
              <p:cNvPr id="66569" name="Freeform 11"/>
              <p:cNvSpPr>
                <a:spLocks/>
              </p:cNvSpPr>
              <p:nvPr/>
            </p:nvSpPr>
            <p:spPr bwMode="auto">
              <a:xfrm>
                <a:off x="4129" y="3573"/>
                <a:ext cx="958" cy="11"/>
              </a:xfrm>
              <a:custGeom>
                <a:avLst/>
                <a:gdLst>
                  <a:gd name="T0" fmla="*/ 0 w 8621"/>
                  <a:gd name="T1" fmla="*/ 0 h 101"/>
                  <a:gd name="T2" fmla="*/ 0 w 8621"/>
                  <a:gd name="T3" fmla="*/ 0 h 101"/>
                  <a:gd name="T4" fmla="*/ 0 w 8621"/>
                  <a:gd name="T5" fmla="*/ 0 h 101"/>
                  <a:gd name="T6" fmla="*/ 0 w 8621"/>
                  <a:gd name="T7" fmla="*/ 0 h 101"/>
                  <a:gd name="T8" fmla="*/ 0 w 8621"/>
                  <a:gd name="T9" fmla="*/ 0 h 101"/>
                  <a:gd name="T10" fmla="*/ 0 w 8621"/>
                  <a:gd name="T11" fmla="*/ 0 h 101"/>
                  <a:gd name="T12" fmla="*/ 0 w 8621"/>
                  <a:gd name="T13" fmla="*/ 0 h 101"/>
                  <a:gd name="T14" fmla="*/ 0 w 8621"/>
                  <a:gd name="T15" fmla="*/ 0 h 101"/>
                  <a:gd name="T16" fmla="*/ 0 w 8621"/>
                  <a:gd name="T17" fmla="*/ 0 h 101"/>
                  <a:gd name="T18" fmla="*/ 0 w 8621"/>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21"/>
                  <a:gd name="T31" fmla="*/ 0 h 101"/>
                  <a:gd name="T32" fmla="*/ 8621 w 8621"/>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21" h="101">
                    <a:moveTo>
                      <a:pt x="8621" y="51"/>
                    </a:moveTo>
                    <a:lnTo>
                      <a:pt x="8576" y="0"/>
                    </a:lnTo>
                    <a:lnTo>
                      <a:pt x="0" y="0"/>
                    </a:lnTo>
                    <a:lnTo>
                      <a:pt x="0" y="101"/>
                    </a:lnTo>
                    <a:lnTo>
                      <a:pt x="8576" y="101"/>
                    </a:lnTo>
                    <a:lnTo>
                      <a:pt x="8530" y="51"/>
                    </a:lnTo>
                    <a:lnTo>
                      <a:pt x="8621" y="51"/>
                    </a:lnTo>
                    <a:lnTo>
                      <a:pt x="8621" y="0"/>
                    </a:lnTo>
                    <a:lnTo>
                      <a:pt x="8576" y="0"/>
                    </a:lnTo>
                    <a:lnTo>
                      <a:pt x="8621" y="51"/>
                    </a:lnTo>
                    <a:close/>
                  </a:path>
                </a:pathLst>
              </a:custGeom>
              <a:solidFill>
                <a:srgbClr val="1F1A17"/>
              </a:solidFill>
              <a:ln w="9525">
                <a:noFill/>
                <a:round/>
                <a:headEnd/>
                <a:tailEnd/>
              </a:ln>
            </p:spPr>
            <p:txBody>
              <a:bodyPr/>
              <a:lstStyle/>
              <a:p>
                <a:endParaRPr lang="en-US"/>
              </a:p>
            </p:txBody>
          </p:sp>
          <p:sp>
            <p:nvSpPr>
              <p:cNvPr id="66570" name="Freeform 12"/>
              <p:cNvSpPr>
                <a:spLocks/>
              </p:cNvSpPr>
              <p:nvPr/>
            </p:nvSpPr>
            <p:spPr bwMode="auto">
              <a:xfrm>
                <a:off x="5076" y="3579"/>
                <a:ext cx="11" cy="545"/>
              </a:xfrm>
              <a:custGeom>
                <a:avLst/>
                <a:gdLst>
                  <a:gd name="T0" fmla="*/ 0 w 91"/>
                  <a:gd name="T1" fmla="*/ 0 h 5457"/>
                  <a:gd name="T2" fmla="*/ 0 w 91"/>
                  <a:gd name="T3" fmla="*/ 0 h 5457"/>
                  <a:gd name="T4" fmla="*/ 0 w 91"/>
                  <a:gd name="T5" fmla="*/ 0 h 5457"/>
                  <a:gd name="T6" fmla="*/ 0 w 91"/>
                  <a:gd name="T7" fmla="*/ 0 h 5457"/>
                  <a:gd name="T8" fmla="*/ 0 w 91"/>
                  <a:gd name="T9" fmla="*/ 0 h 5457"/>
                  <a:gd name="T10" fmla="*/ 0 w 91"/>
                  <a:gd name="T11" fmla="*/ 0 h 5457"/>
                  <a:gd name="T12" fmla="*/ 0 w 91"/>
                  <a:gd name="T13" fmla="*/ 0 h 5457"/>
                  <a:gd name="T14" fmla="*/ 0 w 91"/>
                  <a:gd name="T15" fmla="*/ 0 h 5457"/>
                  <a:gd name="T16" fmla="*/ 0 w 91"/>
                  <a:gd name="T17" fmla="*/ 0 h 5457"/>
                  <a:gd name="T18" fmla="*/ 0 w 91"/>
                  <a:gd name="T19" fmla="*/ 0 h 54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457"/>
                  <a:gd name="T32" fmla="*/ 91 w 91"/>
                  <a:gd name="T33" fmla="*/ 5457 h 54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457">
                    <a:moveTo>
                      <a:pt x="46" y="5457"/>
                    </a:moveTo>
                    <a:lnTo>
                      <a:pt x="91" y="5407"/>
                    </a:lnTo>
                    <a:lnTo>
                      <a:pt x="91" y="0"/>
                    </a:lnTo>
                    <a:lnTo>
                      <a:pt x="0" y="0"/>
                    </a:lnTo>
                    <a:lnTo>
                      <a:pt x="0" y="5407"/>
                    </a:lnTo>
                    <a:lnTo>
                      <a:pt x="46" y="5357"/>
                    </a:lnTo>
                    <a:lnTo>
                      <a:pt x="46" y="5457"/>
                    </a:lnTo>
                    <a:lnTo>
                      <a:pt x="91" y="5457"/>
                    </a:lnTo>
                    <a:lnTo>
                      <a:pt x="91" y="5407"/>
                    </a:lnTo>
                    <a:lnTo>
                      <a:pt x="46" y="5457"/>
                    </a:lnTo>
                    <a:close/>
                  </a:path>
                </a:pathLst>
              </a:custGeom>
              <a:solidFill>
                <a:srgbClr val="1F1A17"/>
              </a:solidFill>
              <a:ln w="9525">
                <a:noFill/>
                <a:round/>
                <a:headEnd/>
                <a:tailEnd/>
              </a:ln>
            </p:spPr>
            <p:txBody>
              <a:bodyPr/>
              <a:lstStyle/>
              <a:p>
                <a:endParaRPr lang="en-US"/>
              </a:p>
            </p:txBody>
          </p:sp>
          <p:sp>
            <p:nvSpPr>
              <p:cNvPr id="66571" name="Freeform 13"/>
              <p:cNvSpPr>
                <a:spLocks/>
              </p:cNvSpPr>
              <p:nvPr/>
            </p:nvSpPr>
            <p:spPr bwMode="auto">
              <a:xfrm>
                <a:off x="4124" y="4114"/>
                <a:ext cx="958" cy="10"/>
              </a:xfrm>
              <a:custGeom>
                <a:avLst/>
                <a:gdLst>
                  <a:gd name="T0" fmla="*/ 0 w 8622"/>
                  <a:gd name="T1" fmla="*/ 0 h 100"/>
                  <a:gd name="T2" fmla="*/ 0 w 8622"/>
                  <a:gd name="T3" fmla="*/ 0 h 100"/>
                  <a:gd name="T4" fmla="*/ 0 w 8622"/>
                  <a:gd name="T5" fmla="*/ 0 h 100"/>
                  <a:gd name="T6" fmla="*/ 0 w 8622"/>
                  <a:gd name="T7" fmla="*/ 0 h 100"/>
                  <a:gd name="T8" fmla="*/ 0 w 8622"/>
                  <a:gd name="T9" fmla="*/ 0 h 100"/>
                  <a:gd name="T10" fmla="*/ 0 w 8622"/>
                  <a:gd name="T11" fmla="*/ 0 h 100"/>
                  <a:gd name="T12" fmla="*/ 0 w 8622"/>
                  <a:gd name="T13" fmla="*/ 0 h 100"/>
                  <a:gd name="T14" fmla="*/ 0 w 8622"/>
                  <a:gd name="T15" fmla="*/ 0 h 100"/>
                  <a:gd name="T16" fmla="*/ 0 w 8622"/>
                  <a:gd name="T17" fmla="*/ 0 h 100"/>
                  <a:gd name="T18" fmla="*/ 0 w 8622"/>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22"/>
                  <a:gd name="T31" fmla="*/ 0 h 100"/>
                  <a:gd name="T32" fmla="*/ 8622 w 8622"/>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22" h="100">
                    <a:moveTo>
                      <a:pt x="0" y="50"/>
                    </a:moveTo>
                    <a:lnTo>
                      <a:pt x="46" y="100"/>
                    </a:lnTo>
                    <a:lnTo>
                      <a:pt x="8622" y="100"/>
                    </a:lnTo>
                    <a:lnTo>
                      <a:pt x="8622"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lstStyle/>
              <a:p>
                <a:endParaRPr lang="en-US"/>
              </a:p>
            </p:txBody>
          </p:sp>
          <p:sp>
            <p:nvSpPr>
              <p:cNvPr id="66572" name="Freeform 14"/>
              <p:cNvSpPr>
                <a:spLocks/>
              </p:cNvSpPr>
              <p:nvPr/>
            </p:nvSpPr>
            <p:spPr bwMode="auto">
              <a:xfrm>
                <a:off x="4124" y="3573"/>
                <a:ext cx="10" cy="546"/>
              </a:xfrm>
              <a:custGeom>
                <a:avLst/>
                <a:gdLst>
                  <a:gd name="T0" fmla="*/ 0 w 91"/>
                  <a:gd name="T1" fmla="*/ 0 h 5458"/>
                  <a:gd name="T2" fmla="*/ 0 w 91"/>
                  <a:gd name="T3" fmla="*/ 0 h 5458"/>
                  <a:gd name="T4" fmla="*/ 0 w 91"/>
                  <a:gd name="T5" fmla="*/ 0 h 5458"/>
                  <a:gd name="T6" fmla="*/ 0 w 91"/>
                  <a:gd name="T7" fmla="*/ 0 h 5458"/>
                  <a:gd name="T8" fmla="*/ 0 w 91"/>
                  <a:gd name="T9" fmla="*/ 0 h 5458"/>
                  <a:gd name="T10" fmla="*/ 0 w 91"/>
                  <a:gd name="T11" fmla="*/ 0 h 5458"/>
                  <a:gd name="T12" fmla="*/ 0 w 91"/>
                  <a:gd name="T13" fmla="*/ 0 h 5458"/>
                  <a:gd name="T14" fmla="*/ 0 w 91"/>
                  <a:gd name="T15" fmla="*/ 0 h 5458"/>
                  <a:gd name="T16" fmla="*/ 0 w 91"/>
                  <a:gd name="T17" fmla="*/ 0 h 5458"/>
                  <a:gd name="T18" fmla="*/ 0 w 91"/>
                  <a:gd name="T19" fmla="*/ 0 h 54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458"/>
                  <a:gd name="T32" fmla="*/ 91 w 91"/>
                  <a:gd name="T33" fmla="*/ 5458 h 54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458">
                    <a:moveTo>
                      <a:pt x="46" y="0"/>
                    </a:moveTo>
                    <a:lnTo>
                      <a:pt x="0" y="51"/>
                    </a:lnTo>
                    <a:lnTo>
                      <a:pt x="0" y="5458"/>
                    </a:lnTo>
                    <a:lnTo>
                      <a:pt x="91" y="5458"/>
                    </a:lnTo>
                    <a:lnTo>
                      <a:pt x="91" y="51"/>
                    </a:lnTo>
                    <a:lnTo>
                      <a:pt x="46" y="101"/>
                    </a:lnTo>
                    <a:lnTo>
                      <a:pt x="46" y="0"/>
                    </a:lnTo>
                    <a:lnTo>
                      <a:pt x="0" y="0"/>
                    </a:lnTo>
                    <a:lnTo>
                      <a:pt x="0" y="51"/>
                    </a:lnTo>
                    <a:lnTo>
                      <a:pt x="46" y="0"/>
                    </a:lnTo>
                    <a:close/>
                  </a:path>
                </a:pathLst>
              </a:custGeom>
              <a:solidFill>
                <a:srgbClr val="1F1A17"/>
              </a:solidFill>
              <a:ln w="9525">
                <a:noFill/>
                <a:round/>
                <a:headEnd/>
                <a:tailEnd/>
              </a:ln>
            </p:spPr>
            <p:txBody>
              <a:bodyPr/>
              <a:lstStyle/>
              <a:p>
                <a:endParaRPr lang="en-US"/>
              </a:p>
            </p:txBody>
          </p:sp>
          <p:sp>
            <p:nvSpPr>
              <p:cNvPr id="66573" name="Rectangle 15"/>
              <p:cNvSpPr>
                <a:spLocks noChangeArrowheads="1"/>
              </p:cNvSpPr>
              <p:nvPr/>
            </p:nvSpPr>
            <p:spPr bwMode="auto">
              <a:xfrm>
                <a:off x="4129" y="3984"/>
                <a:ext cx="136" cy="135"/>
              </a:xfrm>
              <a:prstGeom prst="rect">
                <a:avLst/>
              </a:prstGeom>
              <a:solidFill>
                <a:srgbClr val="DC2B19"/>
              </a:solidFill>
              <a:ln w="9525">
                <a:noFill/>
                <a:miter lim="800000"/>
                <a:headEnd/>
                <a:tailEnd/>
              </a:ln>
            </p:spPr>
            <p:txBody>
              <a:bodyPr/>
              <a:lstStyle/>
              <a:p>
                <a:endParaRPr lang="en-US"/>
              </a:p>
            </p:txBody>
          </p:sp>
          <p:sp>
            <p:nvSpPr>
              <p:cNvPr id="66574" name="Freeform 16"/>
              <p:cNvSpPr>
                <a:spLocks/>
              </p:cNvSpPr>
              <p:nvPr/>
            </p:nvSpPr>
            <p:spPr bwMode="auto">
              <a:xfrm>
                <a:off x="4129" y="3979"/>
                <a:ext cx="141"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270" y="50"/>
                    </a:moveTo>
                    <a:lnTo>
                      <a:pt x="1225" y="0"/>
                    </a:lnTo>
                    <a:lnTo>
                      <a:pt x="0" y="0"/>
                    </a:lnTo>
                    <a:lnTo>
                      <a:pt x="0" y="100"/>
                    </a:lnTo>
                    <a:lnTo>
                      <a:pt x="1225" y="100"/>
                    </a:lnTo>
                    <a:lnTo>
                      <a:pt x="1180" y="50"/>
                    </a:lnTo>
                    <a:lnTo>
                      <a:pt x="1270" y="50"/>
                    </a:lnTo>
                    <a:lnTo>
                      <a:pt x="1270" y="0"/>
                    </a:lnTo>
                    <a:lnTo>
                      <a:pt x="1225" y="0"/>
                    </a:lnTo>
                    <a:lnTo>
                      <a:pt x="1270" y="50"/>
                    </a:lnTo>
                    <a:close/>
                  </a:path>
                </a:pathLst>
              </a:custGeom>
              <a:solidFill>
                <a:srgbClr val="1F1A17"/>
              </a:solidFill>
              <a:ln w="9525">
                <a:noFill/>
                <a:round/>
                <a:headEnd/>
                <a:tailEnd/>
              </a:ln>
            </p:spPr>
            <p:txBody>
              <a:bodyPr/>
              <a:lstStyle/>
              <a:p>
                <a:endParaRPr lang="en-US"/>
              </a:p>
            </p:txBody>
          </p:sp>
          <p:sp>
            <p:nvSpPr>
              <p:cNvPr id="66575" name="Freeform 17"/>
              <p:cNvSpPr>
                <a:spLocks/>
              </p:cNvSpPr>
              <p:nvPr/>
            </p:nvSpPr>
            <p:spPr bwMode="auto">
              <a:xfrm>
                <a:off x="4260" y="3984"/>
                <a:ext cx="10" cy="140"/>
              </a:xfrm>
              <a:custGeom>
                <a:avLst/>
                <a:gdLst>
                  <a:gd name="T0" fmla="*/ 0 w 90"/>
                  <a:gd name="T1" fmla="*/ 0 h 1402"/>
                  <a:gd name="T2" fmla="*/ 0 w 90"/>
                  <a:gd name="T3" fmla="*/ 0 h 1402"/>
                  <a:gd name="T4" fmla="*/ 0 w 90"/>
                  <a:gd name="T5" fmla="*/ 0 h 1402"/>
                  <a:gd name="T6" fmla="*/ 0 w 90"/>
                  <a:gd name="T7" fmla="*/ 0 h 1402"/>
                  <a:gd name="T8" fmla="*/ 0 w 90"/>
                  <a:gd name="T9" fmla="*/ 0 h 1402"/>
                  <a:gd name="T10" fmla="*/ 0 w 90"/>
                  <a:gd name="T11" fmla="*/ 0 h 1402"/>
                  <a:gd name="T12" fmla="*/ 0 w 90"/>
                  <a:gd name="T13" fmla="*/ 0 h 1402"/>
                  <a:gd name="T14" fmla="*/ 0 w 90"/>
                  <a:gd name="T15" fmla="*/ 0 h 1402"/>
                  <a:gd name="T16" fmla="*/ 0 w 90"/>
                  <a:gd name="T17" fmla="*/ 0 h 1402"/>
                  <a:gd name="T18" fmla="*/ 0 w 90"/>
                  <a:gd name="T19" fmla="*/ 0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402"/>
                  <a:gd name="T32" fmla="*/ 90 w 90"/>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402">
                    <a:moveTo>
                      <a:pt x="45" y="1402"/>
                    </a:moveTo>
                    <a:lnTo>
                      <a:pt x="90" y="1352"/>
                    </a:lnTo>
                    <a:lnTo>
                      <a:pt x="90" y="0"/>
                    </a:lnTo>
                    <a:lnTo>
                      <a:pt x="0" y="0"/>
                    </a:lnTo>
                    <a:lnTo>
                      <a:pt x="0" y="1352"/>
                    </a:lnTo>
                    <a:lnTo>
                      <a:pt x="45" y="1302"/>
                    </a:lnTo>
                    <a:lnTo>
                      <a:pt x="45" y="1402"/>
                    </a:lnTo>
                    <a:lnTo>
                      <a:pt x="90" y="1402"/>
                    </a:lnTo>
                    <a:lnTo>
                      <a:pt x="90" y="1352"/>
                    </a:lnTo>
                    <a:lnTo>
                      <a:pt x="45" y="1402"/>
                    </a:lnTo>
                    <a:close/>
                  </a:path>
                </a:pathLst>
              </a:custGeom>
              <a:solidFill>
                <a:srgbClr val="1F1A17"/>
              </a:solidFill>
              <a:ln w="9525">
                <a:noFill/>
                <a:round/>
                <a:headEnd/>
                <a:tailEnd/>
              </a:ln>
            </p:spPr>
            <p:txBody>
              <a:bodyPr/>
              <a:lstStyle/>
              <a:p>
                <a:endParaRPr lang="en-US"/>
              </a:p>
            </p:txBody>
          </p:sp>
          <p:sp>
            <p:nvSpPr>
              <p:cNvPr id="66576" name="Freeform 18"/>
              <p:cNvSpPr>
                <a:spLocks/>
              </p:cNvSpPr>
              <p:nvPr/>
            </p:nvSpPr>
            <p:spPr bwMode="auto">
              <a:xfrm>
                <a:off x="4124" y="4114"/>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0" y="50"/>
                    </a:moveTo>
                    <a:lnTo>
                      <a:pt x="46" y="100"/>
                    </a:lnTo>
                    <a:lnTo>
                      <a:pt x="1271" y="100"/>
                    </a:lnTo>
                    <a:lnTo>
                      <a:pt x="1271"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lstStyle/>
              <a:p>
                <a:endParaRPr lang="en-US"/>
              </a:p>
            </p:txBody>
          </p:sp>
          <p:sp>
            <p:nvSpPr>
              <p:cNvPr id="66577" name="Freeform 19"/>
              <p:cNvSpPr>
                <a:spLocks/>
              </p:cNvSpPr>
              <p:nvPr/>
            </p:nvSpPr>
            <p:spPr bwMode="auto">
              <a:xfrm>
                <a:off x="4124" y="3979"/>
                <a:ext cx="10" cy="140"/>
              </a:xfrm>
              <a:custGeom>
                <a:avLst/>
                <a:gdLst>
                  <a:gd name="T0" fmla="*/ 0 w 91"/>
                  <a:gd name="T1" fmla="*/ 0 h 1402"/>
                  <a:gd name="T2" fmla="*/ 0 w 91"/>
                  <a:gd name="T3" fmla="*/ 0 h 1402"/>
                  <a:gd name="T4" fmla="*/ 0 w 91"/>
                  <a:gd name="T5" fmla="*/ 0 h 1402"/>
                  <a:gd name="T6" fmla="*/ 0 w 91"/>
                  <a:gd name="T7" fmla="*/ 0 h 1402"/>
                  <a:gd name="T8" fmla="*/ 0 w 91"/>
                  <a:gd name="T9" fmla="*/ 0 h 1402"/>
                  <a:gd name="T10" fmla="*/ 0 w 91"/>
                  <a:gd name="T11" fmla="*/ 0 h 1402"/>
                  <a:gd name="T12" fmla="*/ 0 w 91"/>
                  <a:gd name="T13" fmla="*/ 0 h 1402"/>
                  <a:gd name="T14" fmla="*/ 0 w 91"/>
                  <a:gd name="T15" fmla="*/ 0 h 1402"/>
                  <a:gd name="T16" fmla="*/ 0 w 91"/>
                  <a:gd name="T17" fmla="*/ 0 h 1402"/>
                  <a:gd name="T18" fmla="*/ 0 w 91"/>
                  <a:gd name="T19" fmla="*/ 0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02"/>
                  <a:gd name="T32" fmla="*/ 91 w 91"/>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02">
                    <a:moveTo>
                      <a:pt x="46" y="0"/>
                    </a:moveTo>
                    <a:lnTo>
                      <a:pt x="0" y="50"/>
                    </a:lnTo>
                    <a:lnTo>
                      <a:pt x="0" y="1402"/>
                    </a:lnTo>
                    <a:lnTo>
                      <a:pt x="91" y="1402"/>
                    </a:lnTo>
                    <a:lnTo>
                      <a:pt x="91" y="50"/>
                    </a:lnTo>
                    <a:lnTo>
                      <a:pt x="46" y="100"/>
                    </a:lnTo>
                    <a:lnTo>
                      <a:pt x="46" y="0"/>
                    </a:lnTo>
                    <a:lnTo>
                      <a:pt x="0" y="0"/>
                    </a:lnTo>
                    <a:lnTo>
                      <a:pt x="0" y="50"/>
                    </a:lnTo>
                    <a:lnTo>
                      <a:pt x="46" y="0"/>
                    </a:lnTo>
                    <a:close/>
                  </a:path>
                </a:pathLst>
              </a:custGeom>
              <a:solidFill>
                <a:srgbClr val="1F1A17"/>
              </a:solidFill>
              <a:ln w="9525">
                <a:noFill/>
                <a:round/>
                <a:headEnd/>
                <a:tailEnd/>
              </a:ln>
            </p:spPr>
            <p:txBody>
              <a:bodyPr/>
              <a:lstStyle/>
              <a:p>
                <a:endParaRPr lang="en-US"/>
              </a:p>
            </p:txBody>
          </p:sp>
          <p:sp>
            <p:nvSpPr>
              <p:cNvPr id="66578" name="Rectangle 20"/>
              <p:cNvSpPr>
                <a:spLocks noChangeArrowheads="1"/>
              </p:cNvSpPr>
              <p:nvPr/>
            </p:nvSpPr>
            <p:spPr bwMode="auto">
              <a:xfrm>
                <a:off x="4265" y="3714"/>
                <a:ext cx="136" cy="405"/>
              </a:xfrm>
              <a:prstGeom prst="rect">
                <a:avLst/>
              </a:prstGeom>
              <a:solidFill>
                <a:srgbClr val="DC2B19"/>
              </a:solidFill>
              <a:ln w="9525">
                <a:noFill/>
                <a:miter lim="800000"/>
                <a:headEnd/>
                <a:tailEnd/>
              </a:ln>
            </p:spPr>
            <p:txBody>
              <a:bodyPr/>
              <a:lstStyle/>
              <a:p>
                <a:endParaRPr lang="en-US"/>
              </a:p>
            </p:txBody>
          </p:sp>
          <p:sp>
            <p:nvSpPr>
              <p:cNvPr id="66579" name="Freeform 21"/>
              <p:cNvSpPr>
                <a:spLocks/>
              </p:cNvSpPr>
              <p:nvPr/>
            </p:nvSpPr>
            <p:spPr bwMode="auto">
              <a:xfrm>
                <a:off x="4265" y="3709"/>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1271" y="50"/>
                    </a:moveTo>
                    <a:lnTo>
                      <a:pt x="1225" y="0"/>
                    </a:lnTo>
                    <a:lnTo>
                      <a:pt x="0" y="0"/>
                    </a:lnTo>
                    <a:lnTo>
                      <a:pt x="0" y="100"/>
                    </a:lnTo>
                    <a:lnTo>
                      <a:pt x="1225" y="100"/>
                    </a:lnTo>
                    <a:lnTo>
                      <a:pt x="1179" y="50"/>
                    </a:lnTo>
                    <a:lnTo>
                      <a:pt x="1271" y="50"/>
                    </a:lnTo>
                    <a:lnTo>
                      <a:pt x="1271" y="0"/>
                    </a:lnTo>
                    <a:lnTo>
                      <a:pt x="1225" y="0"/>
                    </a:lnTo>
                    <a:lnTo>
                      <a:pt x="1271" y="50"/>
                    </a:lnTo>
                    <a:close/>
                  </a:path>
                </a:pathLst>
              </a:custGeom>
              <a:solidFill>
                <a:srgbClr val="1F1A17"/>
              </a:solidFill>
              <a:ln w="9525">
                <a:noFill/>
                <a:round/>
                <a:headEnd/>
                <a:tailEnd/>
              </a:ln>
            </p:spPr>
            <p:txBody>
              <a:bodyPr/>
              <a:lstStyle/>
              <a:p>
                <a:endParaRPr lang="en-US"/>
              </a:p>
            </p:txBody>
          </p:sp>
          <p:sp>
            <p:nvSpPr>
              <p:cNvPr id="66580" name="Freeform 22"/>
              <p:cNvSpPr>
                <a:spLocks/>
              </p:cNvSpPr>
              <p:nvPr/>
            </p:nvSpPr>
            <p:spPr bwMode="auto">
              <a:xfrm>
                <a:off x="4396" y="3714"/>
                <a:ext cx="10" cy="410"/>
              </a:xfrm>
              <a:custGeom>
                <a:avLst/>
                <a:gdLst>
                  <a:gd name="T0" fmla="*/ 0 w 92"/>
                  <a:gd name="T1" fmla="*/ 0 h 4106"/>
                  <a:gd name="T2" fmla="*/ 0 w 92"/>
                  <a:gd name="T3" fmla="*/ 0 h 4106"/>
                  <a:gd name="T4" fmla="*/ 0 w 92"/>
                  <a:gd name="T5" fmla="*/ 0 h 4106"/>
                  <a:gd name="T6" fmla="*/ 0 w 92"/>
                  <a:gd name="T7" fmla="*/ 0 h 4106"/>
                  <a:gd name="T8" fmla="*/ 0 w 92"/>
                  <a:gd name="T9" fmla="*/ 0 h 4106"/>
                  <a:gd name="T10" fmla="*/ 0 w 92"/>
                  <a:gd name="T11" fmla="*/ 0 h 4106"/>
                  <a:gd name="T12" fmla="*/ 0 w 92"/>
                  <a:gd name="T13" fmla="*/ 0 h 4106"/>
                  <a:gd name="T14" fmla="*/ 0 w 92"/>
                  <a:gd name="T15" fmla="*/ 0 h 4106"/>
                  <a:gd name="T16" fmla="*/ 0 w 92"/>
                  <a:gd name="T17" fmla="*/ 0 h 4106"/>
                  <a:gd name="T18" fmla="*/ 0 w 92"/>
                  <a:gd name="T19" fmla="*/ 0 h 4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4106"/>
                  <a:gd name="T32" fmla="*/ 92 w 92"/>
                  <a:gd name="T33" fmla="*/ 4106 h 4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4106">
                    <a:moveTo>
                      <a:pt x="46" y="4106"/>
                    </a:moveTo>
                    <a:lnTo>
                      <a:pt x="92" y="4056"/>
                    </a:lnTo>
                    <a:lnTo>
                      <a:pt x="92" y="0"/>
                    </a:lnTo>
                    <a:lnTo>
                      <a:pt x="0" y="0"/>
                    </a:lnTo>
                    <a:lnTo>
                      <a:pt x="0" y="4056"/>
                    </a:lnTo>
                    <a:lnTo>
                      <a:pt x="46" y="4006"/>
                    </a:lnTo>
                    <a:lnTo>
                      <a:pt x="46" y="4106"/>
                    </a:lnTo>
                    <a:lnTo>
                      <a:pt x="92" y="4106"/>
                    </a:lnTo>
                    <a:lnTo>
                      <a:pt x="92" y="4056"/>
                    </a:lnTo>
                    <a:lnTo>
                      <a:pt x="46" y="4106"/>
                    </a:lnTo>
                    <a:close/>
                  </a:path>
                </a:pathLst>
              </a:custGeom>
              <a:solidFill>
                <a:srgbClr val="1F1A17"/>
              </a:solidFill>
              <a:ln w="9525">
                <a:noFill/>
                <a:round/>
                <a:headEnd/>
                <a:tailEnd/>
              </a:ln>
            </p:spPr>
            <p:txBody>
              <a:bodyPr/>
              <a:lstStyle/>
              <a:p>
                <a:endParaRPr lang="en-US"/>
              </a:p>
            </p:txBody>
          </p:sp>
          <p:sp>
            <p:nvSpPr>
              <p:cNvPr id="66581" name="Freeform 23"/>
              <p:cNvSpPr>
                <a:spLocks/>
              </p:cNvSpPr>
              <p:nvPr/>
            </p:nvSpPr>
            <p:spPr bwMode="auto">
              <a:xfrm>
                <a:off x="4260" y="4114"/>
                <a:ext cx="141"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0" y="50"/>
                    </a:moveTo>
                    <a:lnTo>
                      <a:pt x="45" y="100"/>
                    </a:lnTo>
                    <a:lnTo>
                      <a:pt x="1270" y="100"/>
                    </a:lnTo>
                    <a:lnTo>
                      <a:pt x="1270" y="0"/>
                    </a:lnTo>
                    <a:lnTo>
                      <a:pt x="45" y="0"/>
                    </a:lnTo>
                    <a:lnTo>
                      <a:pt x="90" y="50"/>
                    </a:lnTo>
                    <a:lnTo>
                      <a:pt x="0" y="50"/>
                    </a:lnTo>
                    <a:lnTo>
                      <a:pt x="0" y="100"/>
                    </a:lnTo>
                    <a:lnTo>
                      <a:pt x="45" y="100"/>
                    </a:lnTo>
                    <a:lnTo>
                      <a:pt x="0" y="50"/>
                    </a:lnTo>
                    <a:close/>
                  </a:path>
                </a:pathLst>
              </a:custGeom>
              <a:solidFill>
                <a:srgbClr val="1F1A17"/>
              </a:solidFill>
              <a:ln w="9525">
                <a:noFill/>
                <a:round/>
                <a:headEnd/>
                <a:tailEnd/>
              </a:ln>
            </p:spPr>
            <p:txBody>
              <a:bodyPr/>
              <a:lstStyle/>
              <a:p>
                <a:endParaRPr lang="en-US"/>
              </a:p>
            </p:txBody>
          </p:sp>
          <p:sp>
            <p:nvSpPr>
              <p:cNvPr id="66582" name="Freeform 24"/>
              <p:cNvSpPr>
                <a:spLocks/>
              </p:cNvSpPr>
              <p:nvPr/>
            </p:nvSpPr>
            <p:spPr bwMode="auto">
              <a:xfrm>
                <a:off x="4260" y="3709"/>
                <a:ext cx="10" cy="410"/>
              </a:xfrm>
              <a:custGeom>
                <a:avLst/>
                <a:gdLst>
                  <a:gd name="T0" fmla="*/ 0 w 90"/>
                  <a:gd name="T1" fmla="*/ 0 h 4106"/>
                  <a:gd name="T2" fmla="*/ 0 w 90"/>
                  <a:gd name="T3" fmla="*/ 0 h 4106"/>
                  <a:gd name="T4" fmla="*/ 0 w 90"/>
                  <a:gd name="T5" fmla="*/ 0 h 4106"/>
                  <a:gd name="T6" fmla="*/ 0 w 90"/>
                  <a:gd name="T7" fmla="*/ 0 h 4106"/>
                  <a:gd name="T8" fmla="*/ 0 w 90"/>
                  <a:gd name="T9" fmla="*/ 0 h 4106"/>
                  <a:gd name="T10" fmla="*/ 0 w 90"/>
                  <a:gd name="T11" fmla="*/ 0 h 4106"/>
                  <a:gd name="T12" fmla="*/ 0 w 90"/>
                  <a:gd name="T13" fmla="*/ 0 h 4106"/>
                  <a:gd name="T14" fmla="*/ 0 w 90"/>
                  <a:gd name="T15" fmla="*/ 0 h 4106"/>
                  <a:gd name="T16" fmla="*/ 0 w 90"/>
                  <a:gd name="T17" fmla="*/ 0 h 4106"/>
                  <a:gd name="T18" fmla="*/ 0 w 90"/>
                  <a:gd name="T19" fmla="*/ 0 h 4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4106"/>
                  <a:gd name="T32" fmla="*/ 90 w 90"/>
                  <a:gd name="T33" fmla="*/ 4106 h 4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4106">
                    <a:moveTo>
                      <a:pt x="45" y="0"/>
                    </a:moveTo>
                    <a:lnTo>
                      <a:pt x="0" y="50"/>
                    </a:lnTo>
                    <a:lnTo>
                      <a:pt x="0" y="4106"/>
                    </a:lnTo>
                    <a:lnTo>
                      <a:pt x="90" y="4106"/>
                    </a:lnTo>
                    <a:lnTo>
                      <a:pt x="90" y="50"/>
                    </a:lnTo>
                    <a:lnTo>
                      <a:pt x="45" y="100"/>
                    </a:lnTo>
                    <a:lnTo>
                      <a:pt x="45" y="0"/>
                    </a:lnTo>
                    <a:lnTo>
                      <a:pt x="0" y="0"/>
                    </a:lnTo>
                    <a:lnTo>
                      <a:pt x="0" y="50"/>
                    </a:lnTo>
                    <a:lnTo>
                      <a:pt x="45" y="0"/>
                    </a:lnTo>
                    <a:close/>
                  </a:path>
                </a:pathLst>
              </a:custGeom>
              <a:solidFill>
                <a:srgbClr val="1F1A17"/>
              </a:solidFill>
              <a:ln w="9525">
                <a:noFill/>
                <a:round/>
                <a:headEnd/>
                <a:tailEnd/>
              </a:ln>
            </p:spPr>
            <p:txBody>
              <a:bodyPr/>
              <a:lstStyle/>
              <a:p>
                <a:endParaRPr lang="en-US"/>
              </a:p>
            </p:txBody>
          </p:sp>
          <p:sp>
            <p:nvSpPr>
              <p:cNvPr id="66583" name="Rectangle 25"/>
              <p:cNvSpPr>
                <a:spLocks noChangeArrowheads="1"/>
              </p:cNvSpPr>
              <p:nvPr/>
            </p:nvSpPr>
            <p:spPr bwMode="auto">
              <a:xfrm>
                <a:off x="4401" y="3849"/>
                <a:ext cx="136" cy="270"/>
              </a:xfrm>
              <a:prstGeom prst="rect">
                <a:avLst/>
              </a:prstGeom>
              <a:solidFill>
                <a:srgbClr val="DC2B19"/>
              </a:solidFill>
              <a:ln w="9525">
                <a:noFill/>
                <a:miter lim="800000"/>
                <a:headEnd/>
                <a:tailEnd/>
              </a:ln>
            </p:spPr>
            <p:txBody>
              <a:bodyPr/>
              <a:lstStyle/>
              <a:p>
                <a:endParaRPr lang="en-US"/>
              </a:p>
            </p:txBody>
          </p:sp>
          <p:sp>
            <p:nvSpPr>
              <p:cNvPr id="66584" name="Freeform 26"/>
              <p:cNvSpPr>
                <a:spLocks/>
              </p:cNvSpPr>
              <p:nvPr/>
            </p:nvSpPr>
            <p:spPr bwMode="auto">
              <a:xfrm>
                <a:off x="4396" y="3844"/>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92" y="50"/>
                    </a:moveTo>
                    <a:lnTo>
                      <a:pt x="46" y="100"/>
                    </a:lnTo>
                    <a:lnTo>
                      <a:pt x="1271" y="100"/>
                    </a:lnTo>
                    <a:lnTo>
                      <a:pt x="1271" y="0"/>
                    </a:lnTo>
                    <a:lnTo>
                      <a:pt x="46" y="0"/>
                    </a:lnTo>
                    <a:lnTo>
                      <a:pt x="0" y="50"/>
                    </a:lnTo>
                    <a:lnTo>
                      <a:pt x="46" y="0"/>
                    </a:lnTo>
                    <a:lnTo>
                      <a:pt x="0" y="0"/>
                    </a:lnTo>
                    <a:lnTo>
                      <a:pt x="0" y="50"/>
                    </a:lnTo>
                    <a:lnTo>
                      <a:pt x="92" y="50"/>
                    </a:lnTo>
                    <a:close/>
                  </a:path>
                </a:pathLst>
              </a:custGeom>
              <a:solidFill>
                <a:srgbClr val="1F1A17"/>
              </a:solidFill>
              <a:ln w="9525">
                <a:noFill/>
                <a:round/>
                <a:headEnd/>
                <a:tailEnd/>
              </a:ln>
            </p:spPr>
            <p:txBody>
              <a:bodyPr/>
              <a:lstStyle/>
              <a:p>
                <a:endParaRPr lang="en-US"/>
              </a:p>
            </p:txBody>
          </p:sp>
          <p:sp>
            <p:nvSpPr>
              <p:cNvPr id="66585" name="Freeform 27"/>
              <p:cNvSpPr>
                <a:spLocks/>
              </p:cNvSpPr>
              <p:nvPr/>
            </p:nvSpPr>
            <p:spPr bwMode="auto">
              <a:xfrm>
                <a:off x="4396" y="3849"/>
                <a:ext cx="10" cy="275"/>
              </a:xfrm>
              <a:custGeom>
                <a:avLst/>
                <a:gdLst>
                  <a:gd name="T0" fmla="*/ 0 w 92"/>
                  <a:gd name="T1" fmla="*/ 0 h 2754"/>
                  <a:gd name="T2" fmla="*/ 0 w 92"/>
                  <a:gd name="T3" fmla="*/ 0 h 2754"/>
                  <a:gd name="T4" fmla="*/ 0 w 92"/>
                  <a:gd name="T5" fmla="*/ 0 h 2754"/>
                  <a:gd name="T6" fmla="*/ 0 w 92"/>
                  <a:gd name="T7" fmla="*/ 0 h 2754"/>
                  <a:gd name="T8" fmla="*/ 0 w 92"/>
                  <a:gd name="T9" fmla="*/ 0 h 2754"/>
                  <a:gd name="T10" fmla="*/ 0 w 92"/>
                  <a:gd name="T11" fmla="*/ 0 h 2754"/>
                  <a:gd name="T12" fmla="*/ 0 w 92"/>
                  <a:gd name="T13" fmla="*/ 0 h 2754"/>
                  <a:gd name="T14" fmla="*/ 0 w 92"/>
                  <a:gd name="T15" fmla="*/ 0 h 2754"/>
                  <a:gd name="T16" fmla="*/ 0 w 92"/>
                  <a:gd name="T17" fmla="*/ 0 h 2754"/>
                  <a:gd name="T18" fmla="*/ 0 w 92"/>
                  <a:gd name="T19" fmla="*/ 0 h 27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2754"/>
                  <a:gd name="T32" fmla="*/ 92 w 92"/>
                  <a:gd name="T33" fmla="*/ 2754 h 27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2754">
                    <a:moveTo>
                      <a:pt x="46" y="2654"/>
                    </a:moveTo>
                    <a:lnTo>
                      <a:pt x="92" y="2704"/>
                    </a:lnTo>
                    <a:lnTo>
                      <a:pt x="92" y="0"/>
                    </a:lnTo>
                    <a:lnTo>
                      <a:pt x="0" y="0"/>
                    </a:lnTo>
                    <a:lnTo>
                      <a:pt x="0" y="2704"/>
                    </a:lnTo>
                    <a:lnTo>
                      <a:pt x="46" y="2754"/>
                    </a:lnTo>
                    <a:lnTo>
                      <a:pt x="0" y="2704"/>
                    </a:lnTo>
                    <a:lnTo>
                      <a:pt x="0" y="2754"/>
                    </a:lnTo>
                    <a:lnTo>
                      <a:pt x="46" y="2754"/>
                    </a:lnTo>
                    <a:lnTo>
                      <a:pt x="46" y="2654"/>
                    </a:lnTo>
                    <a:close/>
                  </a:path>
                </a:pathLst>
              </a:custGeom>
              <a:solidFill>
                <a:srgbClr val="1F1A17"/>
              </a:solidFill>
              <a:ln w="9525">
                <a:noFill/>
                <a:round/>
                <a:headEnd/>
                <a:tailEnd/>
              </a:ln>
            </p:spPr>
            <p:txBody>
              <a:bodyPr/>
              <a:lstStyle/>
              <a:p>
                <a:endParaRPr lang="en-US"/>
              </a:p>
            </p:txBody>
          </p:sp>
          <p:sp>
            <p:nvSpPr>
              <p:cNvPr id="66586" name="Freeform 28"/>
              <p:cNvSpPr>
                <a:spLocks/>
              </p:cNvSpPr>
              <p:nvPr/>
            </p:nvSpPr>
            <p:spPr bwMode="auto">
              <a:xfrm>
                <a:off x="4401" y="4114"/>
                <a:ext cx="141"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179" y="50"/>
                    </a:moveTo>
                    <a:lnTo>
                      <a:pt x="1225" y="0"/>
                    </a:lnTo>
                    <a:lnTo>
                      <a:pt x="0" y="0"/>
                    </a:lnTo>
                    <a:lnTo>
                      <a:pt x="0" y="100"/>
                    </a:lnTo>
                    <a:lnTo>
                      <a:pt x="1225" y="100"/>
                    </a:lnTo>
                    <a:lnTo>
                      <a:pt x="1270" y="50"/>
                    </a:lnTo>
                    <a:lnTo>
                      <a:pt x="1225" y="100"/>
                    </a:lnTo>
                    <a:lnTo>
                      <a:pt x="1270" y="100"/>
                    </a:lnTo>
                    <a:lnTo>
                      <a:pt x="1270" y="50"/>
                    </a:lnTo>
                    <a:lnTo>
                      <a:pt x="1179" y="50"/>
                    </a:lnTo>
                    <a:close/>
                  </a:path>
                </a:pathLst>
              </a:custGeom>
              <a:solidFill>
                <a:srgbClr val="1F1A17"/>
              </a:solidFill>
              <a:ln w="9525">
                <a:noFill/>
                <a:round/>
                <a:headEnd/>
                <a:tailEnd/>
              </a:ln>
            </p:spPr>
            <p:txBody>
              <a:bodyPr/>
              <a:lstStyle/>
              <a:p>
                <a:endParaRPr lang="en-US"/>
              </a:p>
            </p:txBody>
          </p:sp>
          <p:sp>
            <p:nvSpPr>
              <p:cNvPr id="66587" name="Freeform 29"/>
              <p:cNvSpPr>
                <a:spLocks/>
              </p:cNvSpPr>
              <p:nvPr/>
            </p:nvSpPr>
            <p:spPr bwMode="auto">
              <a:xfrm>
                <a:off x="4532" y="3844"/>
                <a:ext cx="10" cy="275"/>
              </a:xfrm>
              <a:custGeom>
                <a:avLst/>
                <a:gdLst>
                  <a:gd name="T0" fmla="*/ 0 w 91"/>
                  <a:gd name="T1" fmla="*/ 0 h 2754"/>
                  <a:gd name="T2" fmla="*/ 0 w 91"/>
                  <a:gd name="T3" fmla="*/ 0 h 2754"/>
                  <a:gd name="T4" fmla="*/ 0 w 91"/>
                  <a:gd name="T5" fmla="*/ 0 h 2754"/>
                  <a:gd name="T6" fmla="*/ 0 w 91"/>
                  <a:gd name="T7" fmla="*/ 0 h 2754"/>
                  <a:gd name="T8" fmla="*/ 0 w 91"/>
                  <a:gd name="T9" fmla="*/ 0 h 2754"/>
                  <a:gd name="T10" fmla="*/ 0 w 91"/>
                  <a:gd name="T11" fmla="*/ 0 h 2754"/>
                  <a:gd name="T12" fmla="*/ 0 w 91"/>
                  <a:gd name="T13" fmla="*/ 0 h 2754"/>
                  <a:gd name="T14" fmla="*/ 0 w 91"/>
                  <a:gd name="T15" fmla="*/ 0 h 2754"/>
                  <a:gd name="T16" fmla="*/ 0 w 91"/>
                  <a:gd name="T17" fmla="*/ 0 h 2754"/>
                  <a:gd name="T18" fmla="*/ 0 w 91"/>
                  <a:gd name="T19" fmla="*/ 0 h 27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2754"/>
                  <a:gd name="T32" fmla="*/ 91 w 91"/>
                  <a:gd name="T33" fmla="*/ 2754 h 27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2754">
                    <a:moveTo>
                      <a:pt x="46" y="100"/>
                    </a:moveTo>
                    <a:lnTo>
                      <a:pt x="0" y="50"/>
                    </a:lnTo>
                    <a:lnTo>
                      <a:pt x="0" y="2754"/>
                    </a:lnTo>
                    <a:lnTo>
                      <a:pt x="91" y="2754"/>
                    </a:lnTo>
                    <a:lnTo>
                      <a:pt x="91" y="50"/>
                    </a:lnTo>
                    <a:lnTo>
                      <a:pt x="46" y="0"/>
                    </a:lnTo>
                    <a:lnTo>
                      <a:pt x="91" y="50"/>
                    </a:lnTo>
                    <a:lnTo>
                      <a:pt x="91" y="0"/>
                    </a:lnTo>
                    <a:lnTo>
                      <a:pt x="46" y="0"/>
                    </a:lnTo>
                    <a:lnTo>
                      <a:pt x="46" y="100"/>
                    </a:lnTo>
                    <a:close/>
                  </a:path>
                </a:pathLst>
              </a:custGeom>
              <a:solidFill>
                <a:srgbClr val="1F1A17"/>
              </a:solidFill>
              <a:ln w="9525">
                <a:noFill/>
                <a:round/>
                <a:headEnd/>
                <a:tailEnd/>
              </a:ln>
            </p:spPr>
            <p:txBody>
              <a:bodyPr/>
              <a:lstStyle/>
              <a:p>
                <a:endParaRPr lang="en-US"/>
              </a:p>
            </p:txBody>
          </p:sp>
          <p:sp>
            <p:nvSpPr>
              <p:cNvPr id="66588" name="Rectangle 30"/>
              <p:cNvSpPr>
                <a:spLocks noChangeArrowheads="1"/>
              </p:cNvSpPr>
              <p:nvPr/>
            </p:nvSpPr>
            <p:spPr bwMode="auto">
              <a:xfrm>
                <a:off x="4537" y="4029"/>
                <a:ext cx="136" cy="90"/>
              </a:xfrm>
              <a:prstGeom prst="rect">
                <a:avLst/>
              </a:prstGeom>
              <a:solidFill>
                <a:srgbClr val="DC2B19"/>
              </a:solidFill>
              <a:ln w="9525">
                <a:noFill/>
                <a:miter lim="800000"/>
                <a:headEnd/>
                <a:tailEnd/>
              </a:ln>
            </p:spPr>
            <p:txBody>
              <a:bodyPr/>
              <a:lstStyle/>
              <a:p>
                <a:endParaRPr lang="en-US"/>
              </a:p>
            </p:txBody>
          </p:sp>
          <p:sp>
            <p:nvSpPr>
              <p:cNvPr id="66589" name="Freeform 31"/>
              <p:cNvSpPr>
                <a:spLocks/>
              </p:cNvSpPr>
              <p:nvPr/>
            </p:nvSpPr>
            <p:spPr bwMode="auto">
              <a:xfrm>
                <a:off x="4537" y="4024"/>
                <a:ext cx="141"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270" y="50"/>
                    </a:moveTo>
                    <a:lnTo>
                      <a:pt x="1225" y="0"/>
                    </a:lnTo>
                    <a:lnTo>
                      <a:pt x="0" y="0"/>
                    </a:lnTo>
                    <a:lnTo>
                      <a:pt x="0" y="100"/>
                    </a:lnTo>
                    <a:lnTo>
                      <a:pt x="1225" y="100"/>
                    </a:lnTo>
                    <a:lnTo>
                      <a:pt x="1180" y="50"/>
                    </a:lnTo>
                    <a:lnTo>
                      <a:pt x="1270" y="50"/>
                    </a:lnTo>
                    <a:lnTo>
                      <a:pt x="1270" y="0"/>
                    </a:lnTo>
                    <a:lnTo>
                      <a:pt x="1225" y="0"/>
                    </a:lnTo>
                    <a:lnTo>
                      <a:pt x="1270" y="50"/>
                    </a:lnTo>
                    <a:close/>
                  </a:path>
                </a:pathLst>
              </a:custGeom>
              <a:solidFill>
                <a:srgbClr val="1F1A17"/>
              </a:solidFill>
              <a:ln w="9525">
                <a:noFill/>
                <a:round/>
                <a:headEnd/>
                <a:tailEnd/>
              </a:ln>
            </p:spPr>
            <p:txBody>
              <a:bodyPr/>
              <a:lstStyle/>
              <a:p>
                <a:endParaRPr lang="en-US"/>
              </a:p>
            </p:txBody>
          </p:sp>
          <p:sp>
            <p:nvSpPr>
              <p:cNvPr id="66590" name="Freeform 32"/>
              <p:cNvSpPr>
                <a:spLocks/>
              </p:cNvSpPr>
              <p:nvPr/>
            </p:nvSpPr>
            <p:spPr bwMode="auto">
              <a:xfrm>
                <a:off x="4668" y="4029"/>
                <a:ext cx="10" cy="95"/>
              </a:xfrm>
              <a:custGeom>
                <a:avLst/>
                <a:gdLst>
                  <a:gd name="T0" fmla="*/ 0 w 90"/>
                  <a:gd name="T1" fmla="*/ 0 h 952"/>
                  <a:gd name="T2" fmla="*/ 0 w 90"/>
                  <a:gd name="T3" fmla="*/ 0 h 952"/>
                  <a:gd name="T4" fmla="*/ 0 w 90"/>
                  <a:gd name="T5" fmla="*/ 0 h 952"/>
                  <a:gd name="T6" fmla="*/ 0 w 90"/>
                  <a:gd name="T7" fmla="*/ 0 h 952"/>
                  <a:gd name="T8" fmla="*/ 0 w 90"/>
                  <a:gd name="T9" fmla="*/ 0 h 952"/>
                  <a:gd name="T10" fmla="*/ 0 w 90"/>
                  <a:gd name="T11" fmla="*/ 0 h 952"/>
                  <a:gd name="T12" fmla="*/ 0 w 90"/>
                  <a:gd name="T13" fmla="*/ 0 h 952"/>
                  <a:gd name="T14" fmla="*/ 0 w 90"/>
                  <a:gd name="T15" fmla="*/ 0 h 952"/>
                  <a:gd name="T16" fmla="*/ 0 w 90"/>
                  <a:gd name="T17" fmla="*/ 0 h 952"/>
                  <a:gd name="T18" fmla="*/ 0 w 90"/>
                  <a:gd name="T19" fmla="*/ 0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952"/>
                  <a:gd name="T32" fmla="*/ 90 w 90"/>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952">
                    <a:moveTo>
                      <a:pt x="45" y="952"/>
                    </a:moveTo>
                    <a:lnTo>
                      <a:pt x="90" y="902"/>
                    </a:lnTo>
                    <a:lnTo>
                      <a:pt x="90" y="0"/>
                    </a:lnTo>
                    <a:lnTo>
                      <a:pt x="0" y="0"/>
                    </a:lnTo>
                    <a:lnTo>
                      <a:pt x="0" y="902"/>
                    </a:lnTo>
                    <a:lnTo>
                      <a:pt x="45" y="852"/>
                    </a:lnTo>
                    <a:lnTo>
                      <a:pt x="45" y="952"/>
                    </a:lnTo>
                    <a:lnTo>
                      <a:pt x="90" y="952"/>
                    </a:lnTo>
                    <a:lnTo>
                      <a:pt x="90" y="902"/>
                    </a:lnTo>
                    <a:lnTo>
                      <a:pt x="45" y="952"/>
                    </a:lnTo>
                    <a:close/>
                  </a:path>
                </a:pathLst>
              </a:custGeom>
              <a:solidFill>
                <a:srgbClr val="1F1A17"/>
              </a:solidFill>
              <a:ln w="9525">
                <a:noFill/>
                <a:round/>
                <a:headEnd/>
                <a:tailEnd/>
              </a:ln>
            </p:spPr>
            <p:txBody>
              <a:bodyPr/>
              <a:lstStyle/>
              <a:p>
                <a:endParaRPr lang="en-US"/>
              </a:p>
            </p:txBody>
          </p:sp>
          <p:sp>
            <p:nvSpPr>
              <p:cNvPr id="66591" name="Freeform 33"/>
              <p:cNvSpPr>
                <a:spLocks/>
              </p:cNvSpPr>
              <p:nvPr/>
            </p:nvSpPr>
            <p:spPr bwMode="auto">
              <a:xfrm>
                <a:off x="4532" y="4114"/>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0" y="50"/>
                    </a:moveTo>
                    <a:lnTo>
                      <a:pt x="46" y="100"/>
                    </a:lnTo>
                    <a:lnTo>
                      <a:pt x="1271" y="100"/>
                    </a:lnTo>
                    <a:lnTo>
                      <a:pt x="1271"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lstStyle/>
              <a:p>
                <a:endParaRPr lang="en-US"/>
              </a:p>
            </p:txBody>
          </p:sp>
          <p:sp>
            <p:nvSpPr>
              <p:cNvPr id="66592" name="Freeform 34"/>
              <p:cNvSpPr>
                <a:spLocks/>
              </p:cNvSpPr>
              <p:nvPr/>
            </p:nvSpPr>
            <p:spPr bwMode="auto">
              <a:xfrm>
                <a:off x="4532" y="4024"/>
                <a:ext cx="10" cy="95"/>
              </a:xfrm>
              <a:custGeom>
                <a:avLst/>
                <a:gdLst>
                  <a:gd name="T0" fmla="*/ 0 w 91"/>
                  <a:gd name="T1" fmla="*/ 0 h 952"/>
                  <a:gd name="T2" fmla="*/ 0 w 91"/>
                  <a:gd name="T3" fmla="*/ 0 h 952"/>
                  <a:gd name="T4" fmla="*/ 0 w 91"/>
                  <a:gd name="T5" fmla="*/ 0 h 952"/>
                  <a:gd name="T6" fmla="*/ 0 w 91"/>
                  <a:gd name="T7" fmla="*/ 0 h 952"/>
                  <a:gd name="T8" fmla="*/ 0 w 91"/>
                  <a:gd name="T9" fmla="*/ 0 h 952"/>
                  <a:gd name="T10" fmla="*/ 0 w 91"/>
                  <a:gd name="T11" fmla="*/ 0 h 952"/>
                  <a:gd name="T12" fmla="*/ 0 w 91"/>
                  <a:gd name="T13" fmla="*/ 0 h 952"/>
                  <a:gd name="T14" fmla="*/ 0 w 91"/>
                  <a:gd name="T15" fmla="*/ 0 h 952"/>
                  <a:gd name="T16" fmla="*/ 0 w 91"/>
                  <a:gd name="T17" fmla="*/ 0 h 952"/>
                  <a:gd name="T18" fmla="*/ 0 w 91"/>
                  <a:gd name="T19" fmla="*/ 0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52"/>
                  <a:gd name="T32" fmla="*/ 91 w 91"/>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52">
                    <a:moveTo>
                      <a:pt x="46" y="0"/>
                    </a:moveTo>
                    <a:lnTo>
                      <a:pt x="0" y="50"/>
                    </a:lnTo>
                    <a:lnTo>
                      <a:pt x="0" y="952"/>
                    </a:lnTo>
                    <a:lnTo>
                      <a:pt x="91" y="952"/>
                    </a:lnTo>
                    <a:lnTo>
                      <a:pt x="91" y="50"/>
                    </a:lnTo>
                    <a:lnTo>
                      <a:pt x="46" y="100"/>
                    </a:lnTo>
                    <a:lnTo>
                      <a:pt x="46" y="0"/>
                    </a:lnTo>
                    <a:lnTo>
                      <a:pt x="0" y="0"/>
                    </a:lnTo>
                    <a:lnTo>
                      <a:pt x="0" y="50"/>
                    </a:lnTo>
                    <a:lnTo>
                      <a:pt x="46" y="0"/>
                    </a:lnTo>
                    <a:close/>
                  </a:path>
                </a:pathLst>
              </a:custGeom>
              <a:solidFill>
                <a:srgbClr val="1F1A17"/>
              </a:solidFill>
              <a:ln w="9525">
                <a:noFill/>
                <a:round/>
                <a:headEnd/>
                <a:tailEnd/>
              </a:ln>
            </p:spPr>
            <p:txBody>
              <a:bodyPr/>
              <a:lstStyle/>
              <a:p>
                <a:endParaRPr lang="en-US"/>
              </a:p>
            </p:txBody>
          </p:sp>
          <p:sp>
            <p:nvSpPr>
              <p:cNvPr id="66593" name="Rectangle 35"/>
              <p:cNvSpPr>
                <a:spLocks noChangeArrowheads="1"/>
              </p:cNvSpPr>
              <p:nvPr/>
            </p:nvSpPr>
            <p:spPr bwMode="auto">
              <a:xfrm>
                <a:off x="4673" y="3984"/>
                <a:ext cx="136" cy="135"/>
              </a:xfrm>
              <a:prstGeom prst="rect">
                <a:avLst/>
              </a:prstGeom>
              <a:solidFill>
                <a:srgbClr val="DC2B19"/>
              </a:solidFill>
              <a:ln w="9525">
                <a:noFill/>
                <a:miter lim="800000"/>
                <a:headEnd/>
                <a:tailEnd/>
              </a:ln>
            </p:spPr>
            <p:txBody>
              <a:bodyPr/>
              <a:lstStyle/>
              <a:p>
                <a:endParaRPr lang="en-US"/>
              </a:p>
            </p:txBody>
          </p:sp>
          <p:sp>
            <p:nvSpPr>
              <p:cNvPr id="66594" name="Freeform 36"/>
              <p:cNvSpPr>
                <a:spLocks/>
              </p:cNvSpPr>
              <p:nvPr/>
            </p:nvSpPr>
            <p:spPr bwMode="auto">
              <a:xfrm>
                <a:off x="4673" y="3979"/>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1271" y="50"/>
                    </a:moveTo>
                    <a:lnTo>
                      <a:pt x="1225" y="0"/>
                    </a:lnTo>
                    <a:lnTo>
                      <a:pt x="0" y="0"/>
                    </a:lnTo>
                    <a:lnTo>
                      <a:pt x="0" y="100"/>
                    </a:lnTo>
                    <a:lnTo>
                      <a:pt x="1225" y="100"/>
                    </a:lnTo>
                    <a:lnTo>
                      <a:pt x="1180" y="50"/>
                    </a:lnTo>
                    <a:lnTo>
                      <a:pt x="1271" y="50"/>
                    </a:lnTo>
                    <a:lnTo>
                      <a:pt x="1271" y="0"/>
                    </a:lnTo>
                    <a:lnTo>
                      <a:pt x="1225" y="0"/>
                    </a:lnTo>
                    <a:lnTo>
                      <a:pt x="1271" y="50"/>
                    </a:lnTo>
                    <a:close/>
                  </a:path>
                </a:pathLst>
              </a:custGeom>
              <a:solidFill>
                <a:srgbClr val="1F1A17"/>
              </a:solidFill>
              <a:ln w="9525">
                <a:noFill/>
                <a:round/>
                <a:headEnd/>
                <a:tailEnd/>
              </a:ln>
            </p:spPr>
            <p:txBody>
              <a:bodyPr/>
              <a:lstStyle/>
              <a:p>
                <a:endParaRPr lang="en-US"/>
              </a:p>
            </p:txBody>
          </p:sp>
          <p:sp>
            <p:nvSpPr>
              <p:cNvPr id="66595" name="Freeform 37"/>
              <p:cNvSpPr>
                <a:spLocks/>
              </p:cNvSpPr>
              <p:nvPr/>
            </p:nvSpPr>
            <p:spPr bwMode="auto">
              <a:xfrm>
                <a:off x="4804" y="3984"/>
                <a:ext cx="10" cy="140"/>
              </a:xfrm>
              <a:custGeom>
                <a:avLst/>
                <a:gdLst>
                  <a:gd name="T0" fmla="*/ 0 w 91"/>
                  <a:gd name="T1" fmla="*/ 0 h 1402"/>
                  <a:gd name="T2" fmla="*/ 0 w 91"/>
                  <a:gd name="T3" fmla="*/ 0 h 1402"/>
                  <a:gd name="T4" fmla="*/ 0 w 91"/>
                  <a:gd name="T5" fmla="*/ 0 h 1402"/>
                  <a:gd name="T6" fmla="*/ 0 w 91"/>
                  <a:gd name="T7" fmla="*/ 0 h 1402"/>
                  <a:gd name="T8" fmla="*/ 0 w 91"/>
                  <a:gd name="T9" fmla="*/ 0 h 1402"/>
                  <a:gd name="T10" fmla="*/ 0 w 91"/>
                  <a:gd name="T11" fmla="*/ 0 h 1402"/>
                  <a:gd name="T12" fmla="*/ 0 w 91"/>
                  <a:gd name="T13" fmla="*/ 0 h 1402"/>
                  <a:gd name="T14" fmla="*/ 0 w 91"/>
                  <a:gd name="T15" fmla="*/ 0 h 1402"/>
                  <a:gd name="T16" fmla="*/ 0 w 91"/>
                  <a:gd name="T17" fmla="*/ 0 h 1402"/>
                  <a:gd name="T18" fmla="*/ 0 w 91"/>
                  <a:gd name="T19" fmla="*/ 0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02"/>
                  <a:gd name="T32" fmla="*/ 91 w 91"/>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02">
                    <a:moveTo>
                      <a:pt x="45" y="1402"/>
                    </a:moveTo>
                    <a:lnTo>
                      <a:pt x="91" y="1352"/>
                    </a:lnTo>
                    <a:lnTo>
                      <a:pt x="91" y="0"/>
                    </a:lnTo>
                    <a:lnTo>
                      <a:pt x="0" y="0"/>
                    </a:lnTo>
                    <a:lnTo>
                      <a:pt x="0" y="1352"/>
                    </a:lnTo>
                    <a:lnTo>
                      <a:pt x="45" y="1302"/>
                    </a:lnTo>
                    <a:lnTo>
                      <a:pt x="45" y="1402"/>
                    </a:lnTo>
                    <a:lnTo>
                      <a:pt x="91" y="1402"/>
                    </a:lnTo>
                    <a:lnTo>
                      <a:pt x="91" y="1352"/>
                    </a:lnTo>
                    <a:lnTo>
                      <a:pt x="45" y="1402"/>
                    </a:lnTo>
                    <a:close/>
                  </a:path>
                </a:pathLst>
              </a:custGeom>
              <a:solidFill>
                <a:srgbClr val="1F1A17"/>
              </a:solidFill>
              <a:ln w="9525">
                <a:noFill/>
                <a:round/>
                <a:headEnd/>
                <a:tailEnd/>
              </a:ln>
            </p:spPr>
            <p:txBody>
              <a:bodyPr/>
              <a:lstStyle/>
              <a:p>
                <a:endParaRPr lang="en-US"/>
              </a:p>
            </p:txBody>
          </p:sp>
          <p:sp>
            <p:nvSpPr>
              <p:cNvPr id="66596" name="Freeform 38"/>
              <p:cNvSpPr>
                <a:spLocks/>
              </p:cNvSpPr>
              <p:nvPr/>
            </p:nvSpPr>
            <p:spPr bwMode="auto">
              <a:xfrm>
                <a:off x="4668" y="4114"/>
                <a:ext cx="141"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0" y="50"/>
                    </a:moveTo>
                    <a:lnTo>
                      <a:pt x="45" y="100"/>
                    </a:lnTo>
                    <a:lnTo>
                      <a:pt x="1270" y="100"/>
                    </a:lnTo>
                    <a:lnTo>
                      <a:pt x="1270" y="0"/>
                    </a:lnTo>
                    <a:lnTo>
                      <a:pt x="45" y="0"/>
                    </a:lnTo>
                    <a:lnTo>
                      <a:pt x="90" y="50"/>
                    </a:lnTo>
                    <a:lnTo>
                      <a:pt x="0" y="50"/>
                    </a:lnTo>
                    <a:lnTo>
                      <a:pt x="0" y="100"/>
                    </a:lnTo>
                    <a:lnTo>
                      <a:pt x="45" y="100"/>
                    </a:lnTo>
                    <a:lnTo>
                      <a:pt x="0" y="50"/>
                    </a:lnTo>
                    <a:close/>
                  </a:path>
                </a:pathLst>
              </a:custGeom>
              <a:solidFill>
                <a:srgbClr val="1F1A17"/>
              </a:solidFill>
              <a:ln w="9525">
                <a:noFill/>
                <a:round/>
                <a:headEnd/>
                <a:tailEnd/>
              </a:ln>
            </p:spPr>
            <p:txBody>
              <a:bodyPr/>
              <a:lstStyle/>
              <a:p>
                <a:endParaRPr lang="en-US"/>
              </a:p>
            </p:txBody>
          </p:sp>
          <p:sp>
            <p:nvSpPr>
              <p:cNvPr id="66597" name="Freeform 39"/>
              <p:cNvSpPr>
                <a:spLocks/>
              </p:cNvSpPr>
              <p:nvPr/>
            </p:nvSpPr>
            <p:spPr bwMode="auto">
              <a:xfrm>
                <a:off x="4668" y="3979"/>
                <a:ext cx="10" cy="140"/>
              </a:xfrm>
              <a:custGeom>
                <a:avLst/>
                <a:gdLst>
                  <a:gd name="T0" fmla="*/ 0 w 90"/>
                  <a:gd name="T1" fmla="*/ 0 h 1402"/>
                  <a:gd name="T2" fmla="*/ 0 w 90"/>
                  <a:gd name="T3" fmla="*/ 0 h 1402"/>
                  <a:gd name="T4" fmla="*/ 0 w 90"/>
                  <a:gd name="T5" fmla="*/ 0 h 1402"/>
                  <a:gd name="T6" fmla="*/ 0 w 90"/>
                  <a:gd name="T7" fmla="*/ 0 h 1402"/>
                  <a:gd name="T8" fmla="*/ 0 w 90"/>
                  <a:gd name="T9" fmla="*/ 0 h 1402"/>
                  <a:gd name="T10" fmla="*/ 0 w 90"/>
                  <a:gd name="T11" fmla="*/ 0 h 1402"/>
                  <a:gd name="T12" fmla="*/ 0 w 90"/>
                  <a:gd name="T13" fmla="*/ 0 h 1402"/>
                  <a:gd name="T14" fmla="*/ 0 w 90"/>
                  <a:gd name="T15" fmla="*/ 0 h 1402"/>
                  <a:gd name="T16" fmla="*/ 0 w 90"/>
                  <a:gd name="T17" fmla="*/ 0 h 1402"/>
                  <a:gd name="T18" fmla="*/ 0 w 90"/>
                  <a:gd name="T19" fmla="*/ 0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402"/>
                  <a:gd name="T32" fmla="*/ 90 w 90"/>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402">
                    <a:moveTo>
                      <a:pt x="45" y="0"/>
                    </a:moveTo>
                    <a:lnTo>
                      <a:pt x="0" y="50"/>
                    </a:lnTo>
                    <a:lnTo>
                      <a:pt x="0" y="1402"/>
                    </a:lnTo>
                    <a:lnTo>
                      <a:pt x="90" y="1402"/>
                    </a:lnTo>
                    <a:lnTo>
                      <a:pt x="90" y="50"/>
                    </a:lnTo>
                    <a:lnTo>
                      <a:pt x="45" y="100"/>
                    </a:lnTo>
                    <a:lnTo>
                      <a:pt x="45" y="0"/>
                    </a:lnTo>
                    <a:lnTo>
                      <a:pt x="0" y="0"/>
                    </a:lnTo>
                    <a:lnTo>
                      <a:pt x="0" y="50"/>
                    </a:lnTo>
                    <a:lnTo>
                      <a:pt x="45" y="0"/>
                    </a:lnTo>
                    <a:close/>
                  </a:path>
                </a:pathLst>
              </a:custGeom>
              <a:solidFill>
                <a:srgbClr val="1F1A17"/>
              </a:solidFill>
              <a:ln w="9525">
                <a:noFill/>
                <a:round/>
                <a:headEnd/>
                <a:tailEnd/>
              </a:ln>
            </p:spPr>
            <p:txBody>
              <a:bodyPr/>
              <a:lstStyle/>
              <a:p>
                <a:endParaRPr lang="en-US"/>
              </a:p>
            </p:txBody>
          </p:sp>
          <p:sp>
            <p:nvSpPr>
              <p:cNvPr id="66598" name="Rectangle 40"/>
              <p:cNvSpPr>
                <a:spLocks noChangeArrowheads="1"/>
              </p:cNvSpPr>
              <p:nvPr/>
            </p:nvSpPr>
            <p:spPr bwMode="auto">
              <a:xfrm>
                <a:off x="4809" y="4074"/>
                <a:ext cx="136" cy="45"/>
              </a:xfrm>
              <a:prstGeom prst="rect">
                <a:avLst/>
              </a:prstGeom>
              <a:solidFill>
                <a:srgbClr val="DC2B19"/>
              </a:solidFill>
              <a:ln w="9525">
                <a:noFill/>
                <a:miter lim="800000"/>
                <a:headEnd/>
                <a:tailEnd/>
              </a:ln>
            </p:spPr>
            <p:txBody>
              <a:bodyPr/>
              <a:lstStyle/>
              <a:p>
                <a:endParaRPr lang="en-US"/>
              </a:p>
            </p:txBody>
          </p:sp>
          <p:sp>
            <p:nvSpPr>
              <p:cNvPr id="66599" name="Freeform 41"/>
              <p:cNvSpPr>
                <a:spLocks/>
              </p:cNvSpPr>
              <p:nvPr/>
            </p:nvSpPr>
            <p:spPr bwMode="auto">
              <a:xfrm>
                <a:off x="4804" y="4069"/>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91" y="50"/>
                    </a:moveTo>
                    <a:lnTo>
                      <a:pt x="45" y="100"/>
                    </a:lnTo>
                    <a:lnTo>
                      <a:pt x="1271" y="100"/>
                    </a:lnTo>
                    <a:lnTo>
                      <a:pt x="1271" y="0"/>
                    </a:lnTo>
                    <a:lnTo>
                      <a:pt x="45" y="0"/>
                    </a:lnTo>
                    <a:lnTo>
                      <a:pt x="0" y="50"/>
                    </a:lnTo>
                    <a:lnTo>
                      <a:pt x="45" y="0"/>
                    </a:lnTo>
                    <a:lnTo>
                      <a:pt x="0" y="0"/>
                    </a:lnTo>
                    <a:lnTo>
                      <a:pt x="0" y="50"/>
                    </a:lnTo>
                    <a:lnTo>
                      <a:pt x="91" y="50"/>
                    </a:lnTo>
                    <a:close/>
                  </a:path>
                </a:pathLst>
              </a:custGeom>
              <a:solidFill>
                <a:srgbClr val="1F1A17"/>
              </a:solidFill>
              <a:ln w="9525">
                <a:noFill/>
                <a:round/>
                <a:headEnd/>
                <a:tailEnd/>
              </a:ln>
            </p:spPr>
            <p:txBody>
              <a:bodyPr/>
              <a:lstStyle/>
              <a:p>
                <a:endParaRPr lang="en-US"/>
              </a:p>
            </p:txBody>
          </p:sp>
          <p:sp>
            <p:nvSpPr>
              <p:cNvPr id="66600" name="Freeform 42"/>
              <p:cNvSpPr>
                <a:spLocks/>
              </p:cNvSpPr>
              <p:nvPr/>
            </p:nvSpPr>
            <p:spPr bwMode="auto">
              <a:xfrm>
                <a:off x="4804" y="4074"/>
                <a:ext cx="10" cy="50"/>
              </a:xfrm>
              <a:custGeom>
                <a:avLst/>
                <a:gdLst>
                  <a:gd name="T0" fmla="*/ 0 w 91"/>
                  <a:gd name="T1" fmla="*/ 0 h 501"/>
                  <a:gd name="T2" fmla="*/ 0 w 91"/>
                  <a:gd name="T3" fmla="*/ 0 h 501"/>
                  <a:gd name="T4" fmla="*/ 0 w 91"/>
                  <a:gd name="T5" fmla="*/ 0 h 501"/>
                  <a:gd name="T6" fmla="*/ 0 w 91"/>
                  <a:gd name="T7" fmla="*/ 0 h 501"/>
                  <a:gd name="T8" fmla="*/ 0 w 91"/>
                  <a:gd name="T9" fmla="*/ 0 h 501"/>
                  <a:gd name="T10" fmla="*/ 0 w 91"/>
                  <a:gd name="T11" fmla="*/ 0 h 501"/>
                  <a:gd name="T12" fmla="*/ 0 w 91"/>
                  <a:gd name="T13" fmla="*/ 0 h 501"/>
                  <a:gd name="T14" fmla="*/ 0 w 91"/>
                  <a:gd name="T15" fmla="*/ 0 h 501"/>
                  <a:gd name="T16" fmla="*/ 0 w 91"/>
                  <a:gd name="T17" fmla="*/ 0 h 501"/>
                  <a:gd name="T18" fmla="*/ 0 w 91"/>
                  <a:gd name="T19" fmla="*/ 0 h 5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01"/>
                  <a:gd name="T32" fmla="*/ 91 w 91"/>
                  <a:gd name="T33" fmla="*/ 501 h 5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01">
                    <a:moveTo>
                      <a:pt x="45" y="401"/>
                    </a:moveTo>
                    <a:lnTo>
                      <a:pt x="91" y="451"/>
                    </a:lnTo>
                    <a:lnTo>
                      <a:pt x="91" y="0"/>
                    </a:lnTo>
                    <a:lnTo>
                      <a:pt x="0" y="0"/>
                    </a:lnTo>
                    <a:lnTo>
                      <a:pt x="0" y="451"/>
                    </a:lnTo>
                    <a:lnTo>
                      <a:pt x="45" y="501"/>
                    </a:lnTo>
                    <a:lnTo>
                      <a:pt x="0" y="451"/>
                    </a:lnTo>
                    <a:lnTo>
                      <a:pt x="0" y="501"/>
                    </a:lnTo>
                    <a:lnTo>
                      <a:pt x="45" y="501"/>
                    </a:lnTo>
                    <a:lnTo>
                      <a:pt x="45" y="401"/>
                    </a:lnTo>
                    <a:close/>
                  </a:path>
                </a:pathLst>
              </a:custGeom>
              <a:solidFill>
                <a:srgbClr val="1F1A17"/>
              </a:solidFill>
              <a:ln w="9525">
                <a:noFill/>
                <a:round/>
                <a:headEnd/>
                <a:tailEnd/>
              </a:ln>
            </p:spPr>
            <p:txBody>
              <a:bodyPr/>
              <a:lstStyle/>
              <a:p>
                <a:endParaRPr lang="en-US"/>
              </a:p>
            </p:txBody>
          </p:sp>
          <p:sp>
            <p:nvSpPr>
              <p:cNvPr id="66601" name="Freeform 43"/>
              <p:cNvSpPr>
                <a:spLocks/>
              </p:cNvSpPr>
              <p:nvPr/>
            </p:nvSpPr>
            <p:spPr bwMode="auto">
              <a:xfrm>
                <a:off x="4809" y="4114"/>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1180" y="50"/>
                    </a:moveTo>
                    <a:lnTo>
                      <a:pt x="1226" y="0"/>
                    </a:lnTo>
                    <a:lnTo>
                      <a:pt x="0" y="0"/>
                    </a:lnTo>
                    <a:lnTo>
                      <a:pt x="0" y="100"/>
                    </a:lnTo>
                    <a:lnTo>
                      <a:pt x="1226" y="100"/>
                    </a:lnTo>
                    <a:lnTo>
                      <a:pt x="1271" y="50"/>
                    </a:lnTo>
                    <a:lnTo>
                      <a:pt x="1226" y="100"/>
                    </a:lnTo>
                    <a:lnTo>
                      <a:pt x="1271" y="100"/>
                    </a:lnTo>
                    <a:lnTo>
                      <a:pt x="1271" y="50"/>
                    </a:lnTo>
                    <a:lnTo>
                      <a:pt x="1180" y="50"/>
                    </a:lnTo>
                    <a:close/>
                  </a:path>
                </a:pathLst>
              </a:custGeom>
              <a:solidFill>
                <a:srgbClr val="1F1A17"/>
              </a:solidFill>
              <a:ln w="9525">
                <a:noFill/>
                <a:round/>
                <a:headEnd/>
                <a:tailEnd/>
              </a:ln>
            </p:spPr>
            <p:txBody>
              <a:bodyPr/>
              <a:lstStyle/>
              <a:p>
                <a:endParaRPr lang="en-US"/>
              </a:p>
            </p:txBody>
          </p:sp>
          <p:sp>
            <p:nvSpPr>
              <p:cNvPr id="66602" name="Freeform 44"/>
              <p:cNvSpPr>
                <a:spLocks/>
              </p:cNvSpPr>
              <p:nvPr/>
            </p:nvSpPr>
            <p:spPr bwMode="auto">
              <a:xfrm>
                <a:off x="4940" y="4069"/>
                <a:ext cx="10" cy="50"/>
              </a:xfrm>
              <a:custGeom>
                <a:avLst/>
                <a:gdLst>
                  <a:gd name="T0" fmla="*/ 0 w 91"/>
                  <a:gd name="T1" fmla="*/ 0 h 501"/>
                  <a:gd name="T2" fmla="*/ 0 w 91"/>
                  <a:gd name="T3" fmla="*/ 0 h 501"/>
                  <a:gd name="T4" fmla="*/ 0 w 91"/>
                  <a:gd name="T5" fmla="*/ 0 h 501"/>
                  <a:gd name="T6" fmla="*/ 0 w 91"/>
                  <a:gd name="T7" fmla="*/ 0 h 501"/>
                  <a:gd name="T8" fmla="*/ 0 w 91"/>
                  <a:gd name="T9" fmla="*/ 0 h 501"/>
                  <a:gd name="T10" fmla="*/ 0 w 91"/>
                  <a:gd name="T11" fmla="*/ 0 h 501"/>
                  <a:gd name="T12" fmla="*/ 0 w 91"/>
                  <a:gd name="T13" fmla="*/ 0 h 501"/>
                  <a:gd name="T14" fmla="*/ 0 w 91"/>
                  <a:gd name="T15" fmla="*/ 0 h 501"/>
                  <a:gd name="T16" fmla="*/ 0 w 91"/>
                  <a:gd name="T17" fmla="*/ 0 h 501"/>
                  <a:gd name="T18" fmla="*/ 0 w 91"/>
                  <a:gd name="T19" fmla="*/ 0 h 5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01"/>
                  <a:gd name="T32" fmla="*/ 91 w 91"/>
                  <a:gd name="T33" fmla="*/ 501 h 5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01">
                    <a:moveTo>
                      <a:pt x="46" y="100"/>
                    </a:moveTo>
                    <a:lnTo>
                      <a:pt x="0" y="50"/>
                    </a:lnTo>
                    <a:lnTo>
                      <a:pt x="0" y="501"/>
                    </a:lnTo>
                    <a:lnTo>
                      <a:pt x="91" y="501"/>
                    </a:lnTo>
                    <a:lnTo>
                      <a:pt x="91" y="50"/>
                    </a:lnTo>
                    <a:lnTo>
                      <a:pt x="46" y="0"/>
                    </a:lnTo>
                    <a:lnTo>
                      <a:pt x="91" y="50"/>
                    </a:lnTo>
                    <a:lnTo>
                      <a:pt x="91" y="0"/>
                    </a:lnTo>
                    <a:lnTo>
                      <a:pt x="46" y="0"/>
                    </a:lnTo>
                    <a:lnTo>
                      <a:pt x="46" y="100"/>
                    </a:lnTo>
                    <a:close/>
                  </a:path>
                </a:pathLst>
              </a:custGeom>
              <a:solidFill>
                <a:srgbClr val="1F1A17"/>
              </a:solidFill>
              <a:ln w="9525">
                <a:noFill/>
                <a:round/>
                <a:headEnd/>
                <a:tailEnd/>
              </a:ln>
            </p:spPr>
            <p:txBody>
              <a:bodyPr/>
              <a:lstStyle/>
              <a:p>
                <a:endParaRPr lang="en-US"/>
              </a:p>
            </p:txBody>
          </p:sp>
          <p:sp>
            <p:nvSpPr>
              <p:cNvPr id="66603" name="Rectangle 45"/>
              <p:cNvSpPr>
                <a:spLocks noChangeArrowheads="1"/>
              </p:cNvSpPr>
              <p:nvPr/>
            </p:nvSpPr>
            <p:spPr bwMode="auto">
              <a:xfrm>
                <a:off x="4945" y="4029"/>
                <a:ext cx="137" cy="90"/>
              </a:xfrm>
              <a:prstGeom prst="rect">
                <a:avLst/>
              </a:prstGeom>
              <a:solidFill>
                <a:srgbClr val="DC2B19"/>
              </a:solidFill>
              <a:ln w="9525">
                <a:noFill/>
                <a:miter lim="800000"/>
                <a:headEnd/>
                <a:tailEnd/>
              </a:ln>
            </p:spPr>
            <p:txBody>
              <a:bodyPr/>
              <a:lstStyle/>
              <a:p>
                <a:endParaRPr lang="en-US"/>
              </a:p>
            </p:txBody>
          </p:sp>
          <p:sp>
            <p:nvSpPr>
              <p:cNvPr id="66604" name="Freeform 46"/>
              <p:cNvSpPr>
                <a:spLocks/>
              </p:cNvSpPr>
              <p:nvPr/>
            </p:nvSpPr>
            <p:spPr bwMode="auto">
              <a:xfrm>
                <a:off x="4945" y="4024"/>
                <a:ext cx="142"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270" y="50"/>
                    </a:moveTo>
                    <a:lnTo>
                      <a:pt x="1225" y="0"/>
                    </a:lnTo>
                    <a:lnTo>
                      <a:pt x="0" y="0"/>
                    </a:lnTo>
                    <a:lnTo>
                      <a:pt x="0" y="100"/>
                    </a:lnTo>
                    <a:lnTo>
                      <a:pt x="1225" y="100"/>
                    </a:lnTo>
                    <a:lnTo>
                      <a:pt x="1179" y="50"/>
                    </a:lnTo>
                    <a:lnTo>
                      <a:pt x="1270" y="50"/>
                    </a:lnTo>
                    <a:lnTo>
                      <a:pt x="1270" y="0"/>
                    </a:lnTo>
                    <a:lnTo>
                      <a:pt x="1225" y="0"/>
                    </a:lnTo>
                    <a:lnTo>
                      <a:pt x="1270" y="50"/>
                    </a:lnTo>
                    <a:close/>
                  </a:path>
                </a:pathLst>
              </a:custGeom>
              <a:solidFill>
                <a:srgbClr val="1F1A17"/>
              </a:solidFill>
              <a:ln w="9525">
                <a:noFill/>
                <a:round/>
                <a:headEnd/>
                <a:tailEnd/>
              </a:ln>
            </p:spPr>
            <p:txBody>
              <a:bodyPr/>
              <a:lstStyle/>
              <a:p>
                <a:endParaRPr lang="en-US"/>
              </a:p>
            </p:txBody>
          </p:sp>
          <p:sp>
            <p:nvSpPr>
              <p:cNvPr id="66605" name="Freeform 47"/>
              <p:cNvSpPr>
                <a:spLocks/>
              </p:cNvSpPr>
              <p:nvPr/>
            </p:nvSpPr>
            <p:spPr bwMode="auto">
              <a:xfrm>
                <a:off x="5076" y="4029"/>
                <a:ext cx="11" cy="95"/>
              </a:xfrm>
              <a:custGeom>
                <a:avLst/>
                <a:gdLst>
                  <a:gd name="T0" fmla="*/ 0 w 91"/>
                  <a:gd name="T1" fmla="*/ 0 h 952"/>
                  <a:gd name="T2" fmla="*/ 0 w 91"/>
                  <a:gd name="T3" fmla="*/ 0 h 952"/>
                  <a:gd name="T4" fmla="*/ 0 w 91"/>
                  <a:gd name="T5" fmla="*/ 0 h 952"/>
                  <a:gd name="T6" fmla="*/ 0 w 91"/>
                  <a:gd name="T7" fmla="*/ 0 h 952"/>
                  <a:gd name="T8" fmla="*/ 0 w 91"/>
                  <a:gd name="T9" fmla="*/ 0 h 952"/>
                  <a:gd name="T10" fmla="*/ 0 w 91"/>
                  <a:gd name="T11" fmla="*/ 0 h 952"/>
                  <a:gd name="T12" fmla="*/ 0 w 91"/>
                  <a:gd name="T13" fmla="*/ 0 h 952"/>
                  <a:gd name="T14" fmla="*/ 0 w 91"/>
                  <a:gd name="T15" fmla="*/ 0 h 952"/>
                  <a:gd name="T16" fmla="*/ 0 w 91"/>
                  <a:gd name="T17" fmla="*/ 0 h 952"/>
                  <a:gd name="T18" fmla="*/ 0 w 91"/>
                  <a:gd name="T19" fmla="*/ 0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52"/>
                  <a:gd name="T32" fmla="*/ 91 w 91"/>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52">
                    <a:moveTo>
                      <a:pt x="46" y="952"/>
                    </a:moveTo>
                    <a:lnTo>
                      <a:pt x="91" y="902"/>
                    </a:lnTo>
                    <a:lnTo>
                      <a:pt x="91" y="0"/>
                    </a:lnTo>
                    <a:lnTo>
                      <a:pt x="0" y="0"/>
                    </a:lnTo>
                    <a:lnTo>
                      <a:pt x="0" y="902"/>
                    </a:lnTo>
                    <a:lnTo>
                      <a:pt x="46" y="852"/>
                    </a:lnTo>
                    <a:lnTo>
                      <a:pt x="46" y="952"/>
                    </a:lnTo>
                    <a:lnTo>
                      <a:pt x="91" y="952"/>
                    </a:lnTo>
                    <a:lnTo>
                      <a:pt x="91" y="902"/>
                    </a:lnTo>
                    <a:lnTo>
                      <a:pt x="46" y="952"/>
                    </a:lnTo>
                    <a:close/>
                  </a:path>
                </a:pathLst>
              </a:custGeom>
              <a:solidFill>
                <a:srgbClr val="1F1A17"/>
              </a:solidFill>
              <a:ln w="9525">
                <a:noFill/>
                <a:round/>
                <a:headEnd/>
                <a:tailEnd/>
              </a:ln>
            </p:spPr>
            <p:txBody>
              <a:bodyPr/>
              <a:lstStyle/>
              <a:p>
                <a:endParaRPr lang="en-US"/>
              </a:p>
            </p:txBody>
          </p:sp>
          <p:sp>
            <p:nvSpPr>
              <p:cNvPr id="66606" name="Freeform 48"/>
              <p:cNvSpPr>
                <a:spLocks/>
              </p:cNvSpPr>
              <p:nvPr/>
            </p:nvSpPr>
            <p:spPr bwMode="auto">
              <a:xfrm>
                <a:off x="4940" y="4114"/>
                <a:ext cx="142"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0" y="50"/>
                    </a:moveTo>
                    <a:lnTo>
                      <a:pt x="46" y="100"/>
                    </a:lnTo>
                    <a:lnTo>
                      <a:pt x="1271" y="100"/>
                    </a:lnTo>
                    <a:lnTo>
                      <a:pt x="1271"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lstStyle/>
              <a:p>
                <a:endParaRPr lang="en-US"/>
              </a:p>
            </p:txBody>
          </p:sp>
          <p:sp>
            <p:nvSpPr>
              <p:cNvPr id="66607" name="Freeform 49"/>
              <p:cNvSpPr>
                <a:spLocks/>
              </p:cNvSpPr>
              <p:nvPr/>
            </p:nvSpPr>
            <p:spPr bwMode="auto">
              <a:xfrm>
                <a:off x="4940" y="4024"/>
                <a:ext cx="10" cy="95"/>
              </a:xfrm>
              <a:custGeom>
                <a:avLst/>
                <a:gdLst>
                  <a:gd name="T0" fmla="*/ 0 w 91"/>
                  <a:gd name="T1" fmla="*/ 0 h 952"/>
                  <a:gd name="T2" fmla="*/ 0 w 91"/>
                  <a:gd name="T3" fmla="*/ 0 h 952"/>
                  <a:gd name="T4" fmla="*/ 0 w 91"/>
                  <a:gd name="T5" fmla="*/ 0 h 952"/>
                  <a:gd name="T6" fmla="*/ 0 w 91"/>
                  <a:gd name="T7" fmla="*/ 0 h 952"/>
                  <a:gd name="T8" fmla="*/ 0 w 91"/>
                  <a:gd name="T9" fmla="*/ 0 h 952"/>
                  <a:gd name="T10" fmla="*/ 0 w 91"/>
                  <a:gd name="T11" fmla="*/ 0 h 952"/>
                  <a:gd name="T12" fmla="*/ 0 w 91"/>
                  <a:gd name="T13" fmla="*/ 0 h 952"/>
                  <a:gd name="T14" fmla="*/ 0 w 91"/>
                  <a:gd name="T15" fmla="*/ 0 h 952"/>
                  <a:gd name="T16" fmla="*/ 0 w 91"/>
                  <a:gd name="T17" fmla="*/ 0 h 952"/>
                  <a:gd name="T18" fmla="*/ 0 w 91"/>
                  <a:gd name="T19" fmla="*/ 0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52"/>
                  <a:gd name="T32" fmla="*/ 91 w 91"/>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52">
                    <a:moveTo>
                      <a:pt x="46" y="0"/>
                    </a:moveTo>
                    <a:lnTo>
                      <a:pt x="0" y="50"/>
                    </a:lnTo>
                    <a:lnTo>
                      <a:pt x="0" y="952"/>
                    </a:lnTo>
                    <a:lnTo>
                      <a:pt x="91" y="952"/>
                    </a:lnTo>
                    <a:lnTo>
                      <a:pt x="91" y="50"/>
                    </a:lnTo>
                    <a:lnTo>
                      <a:pt x="46" y="100"/>
                    </a:lnTo>
                    <a:lnTo>
                      <a:pt x="46" y="0"/>
                    </a:lnTo>
                    <a:lnTo>
                      <a:pt x="0" y="0"/>
                    </a:lnTo>
                    <a:lnTo>
                      <a:pt x="0" y="50"/>
                    </a:lnTo>
                    <a:lnTo>
                      <a:pt x="46" y="0"/>
                    </a:lnTo>
                    <a:close/>
                  </a:path>
                </a:pathLst>
              </a:custGeom>
              <a:solidFill>
                <a:srgbClr val="1F1A17"/>
              </a:solidFill>
              <a:ln w="9525">
                <a:noFill/>
                <a:round/>
                <a:headEnd/>
                <a:tailEnd/>
              </a:ln>
            </p:spPr>
            <p:txBody>
              <a:bodyPr/>
              <a:lstStyle/>
              <a:p>
                <a:endParaRPr lang="en-US"/>
              </a:p>
            </p:txBody>
          </p:sp>
          <p:sp>
            <p:nvSpPr>
              <p:cNvPr id="66608" name="Rectangle 50"/>
              <p:cNvSpPr>
                <a:spLocks noChangeArrowheads="1"/>
              </p:cNvSpPr>
              <p:nvPr/>
            </p:nvSpPr>
            <p:spPr bwMode="auto">
              <a:xfrm>
                <a:off x="4080" y="4160"/>
                <a:ext cx="39" cy="73"/>
              </a:xfrm>
              <a:prstGeom prst="rect">
                <a:avLst/>
              </a:prstGeom>
              <a:noFill/>
              <a:ln w="9525">
                <a:noFill/>
                <a:miter lim="800000"/>
                <a:headEnd/>
                <a:tailEnd/>
              </a:ln>
            </p:spPr>
            <p:txBody>
              <a:bodyPr wrap="none" lIns="0" tIns="0" rIns="0" bIns="0">
                <a:spAutoFit/>
              </a:bodyPr>
              <a:lstStyle/>
              <a:p>
                <a:r>
                  <a:rPr lang="en-US" sz="1500">
                    <a:solidFill>
                      <a:srgbClr val="000000"/>
                    </a:solidFill>
                    <a:latin typeface="AvantGarde Bk BT" charset="0"/>
                  </a:rPr>
                  <a:t>0</a:t>
                </a:r>
                <a:endParaRPr lang="en-US"/>
              </a:p>
            </p:txBody>
          </p:sp>
          <p:sp>
            <p:nvSpPr>
              <p:cNvPr id="66609" name="Rectangle 51"/>
              <p:cNvSpPr>
                <a:spLocks noChangeArrowheads="1"/>
              </p:cNvSpPr>
              <p:nvPr/>
            </p:nvSpPr>
            <p:spPr bwMode="auto">
              <a:xfrm>
                <a:off x="5036" y="4145"/>
                <a:ext cx="39" cy="73"/>
              </a:xfrm>
              <a:prstGeom prst="rect">
                <a:avLst/>
              </a:prstGeom>
              <a:noFill/>
              <a:ln w="9525">
                <a:noFill/>
                <a:miter lim="800000"/>
                <a:headEnd/>
                <a:tailEnd/>
              </a:ln>
            </p:spPr>
            <p:txBody>
              <a:bodyPr wrap="none" lIns="0" tIns="0" rIns="0" bIns="0">
                <a:spAutoFit/>
              </a:bodyPr>
              <a:lstStyle/>
              <a:p>
                <a:r>
                  <a:rPr lang="en-US" sz="1500">
                    <a:solidFill>
                      <a:srgbClr val="000000"/>
                    </a:solidFill>
                    <a:latin typeface="AvantGarde Bk BT" charset="0"/>
                  </a:rPr>
                  <a:t>2</a:t>
                </a:r>
                <a:endParaRPr lang="en-US"/>
              </a:p>
            </p:txBody>
          </p:sp>
          <p:sp>
            <p:nvSpPr>
              <p:cNvPr id="66610" name="Rectangle 52"/>
              <p:cNvSpPr>
                <a:spLocks noChangeArrowheads="1"/>
              </p:cNvSpPr>
              <p:nvPr/>
            </p:nvSpPr>
            <p:spPr bwMode="auto">
              <a:xfrm>
                <a:off x="5104" y="4133"/>
                <a:ext cx="42" cy="73"/>
              </a:xfrm>
              <a:prstGeom prst="rect">
                <a:avLst/>
              </a:prstGeom>
              <a:noFill/>
              <a:ln w="9525">
                <a:noFill/>
                <a:miter lim="800000"/>
                <a:headEnd/>
                <a:tailEnd/>
              </a:ln>
            </p:spPr>
            <p:txBody>
              <a:bodyPr wrap="none" lIns="0" tIns="0" rIns="0" bIns="0">
                <a:spAutoFit/>
              </a:bodyPr>
              <a:lstStyle/>
              <a:p>
                <a:r>
                  <a:rPr lang="en-US" sz="1500">
                    <a:solidFill>
                      <a:srgbClr val="000000"/>
                    </a:solidFill>
                    <a:latin typeface="Symbol" pitchFamily="18" charset="2"/>
                  </a:rPr>
                  <a:t>p</a:t>
                </a:r>
                <a:endParaRPr lang="en-US"/>
              </a:p>
            </p:txBody>
          </p:sp>
          <p:sp>
            <p:nvSpPr>
              <p:cNvPr id="66611" name="Freeform 53"/>
              <p:cNvSpPr>
                <a:spLocks/>
              </p:cNvSpPr>
              <p:nvPr/>
            </p:nvSpPr>
            <p:spPr bwMode="auto">
              <a:xfrm>
                <a:off x="4329" y="4153"/>
                <a:ext cx="53" cy="47"/>
              </a:xfrm>
              <a:custGeom>
                <a:avLst/>
                <a:gdLst>
                  <a:gd name="T0" fmla="*/ 0 w 474"/>
                  <a:gd name="T1" fmla="*/ 0 h 476"/>
                  <a:gd name="T2" fmla="*/ 0 w 474"/>
                  <a:gd name="T3" fmla="*/ 0 h 476"/>
                  <a:gd name="T4" fmla="*/ 0 w 474"/>
                  <a:gd name="T5" fmla="*/ 0 h 476"/>
                  <a:gd name="T6" fmla="*/ 0 w 474"/>
                  <a:gd name="T7" fmla="*/ 0 h 476"/>
                  <a:gd name="T8" fmla="*/ 0 w 474"/>
                  <a:gd name="T9" fmla="*/ 0 h 476"/>
                  <a:gd name="T10" fmla="*/ 0 w 474"/>
                  <a:gd name="T11" fmla="*/ 0 h 476"/>
                  <a:gd name="T12" fmla="*/ 0 60000 65536"/>
                  <a:gd name="T13" fmla="*/ 0 60000 65536"/>
                  <a:gd name="T14" fmla="*/ 0 60000 65536"/>
                  <a:gd name="T15" fmla="*/ 0 60000 65536"/>
                  <a:gd name="T16" fmla="*/ 0 60000 65536"/>
                  <a:gd name="T17" fmla="*/ 0 60000 65536"/>
                  <a:gd name="T18" fmla="*/ 0 w 474"/>
                  <a:gd name="T19" fmla="*/ 0 h 476"/>
                  <a:gd name="T20" fmla="*/ 474 w 474"/>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474" h="476">
                    <a:moveTo>
                      <a:pt x="474" y="476"/>
                    </a:moveTo>
                    <a:lnTo>
                      <a:pt x="238" y="0"/>
                    </a:lnTo>
                    <a:lnTo>
                      <a:pt x="0" y="476"/>
                    </a:lnTo>
                    <a:lnTo>
                      <a:pt x="474" y="476"/>
                    </a:lnTo>
                    <a:lnTo>
                      <a:pt x="238" y="0"/>
                    </a:lnTo>
                    <a:lnTo>
                      <a:pt x="474" y="476"/>
                    </a:lnTo>
                    <a:close/>
                  </a:path>
                </a:pathLst>
              </a:custGeom>
              <a:solidFill>
                <a:srgbClr val="1F1A17"/>
              </a:solidFill>
              <a:ln w="9525">
                <a:noFill/>
                <a:round/>
                <a:headEnd/>
                <a:tailEnd/>
              </a:ln>
            </p:spPr>
            <p:txBody>
              <a:bodyPr/>
              <a:lstStyle/>
              <a:p>
                <a:endParaRPr lang="en-US"/>
              </a:p>
            </p:txBody>
          </p:sp>
          <p:sp>
            <p:nvSpPr>
              <p:cNvPr id="66612" name="Freeform 54"/>
              <p:cNvSpPr>
                <a:spLocks/>
              </p:cNvSpPr>
              <p:nvPr/>
            </p:nvSpPr>
            <p:spPr bwMode="auto">
              <a:xfrm>
                <a:off x="4350" y="4196"/>
                <a:ext cx="11" cy="76"/>
              </a:xfrm>
              <a:custGeom>
                <a:avLst/>
                <a:gdLst>
                  <a:gd name="T0" fmla="*/ 0 w 91"/>
                  <a:gd name="T1" fmla="*/ 0 h 760"/>
                  <a:gd name="T2" fmla="*/ 0 w 91"/>
                  <a:gd name="T3" fmla="*/ 0 h 760"/>
                  <a:gd name="T4" fmla="*/ 0 w 91"/>
                  <a:gd name="T5" fmla="*/ 0 h 760"/>
                  <a:gd name="T6" fmla="*/ 0 w 91"/>
                  <a:gd name="T7" fmla="*/ 0 h 760"/>
                  <a:gd name="T8" fmla="*/ 0 w 91"/>
                  <a:gd name="T9" fmla="*/ 0 h 760"/>
                  <a:gd name="T10" fmla="*/ 0 w 91"/>
                  <a:gd name="T11" fmla="*/ 0 h 760"/>
                  <a:gd name="T12" fmla="*/ 0 60000 65536"/>
                  <a:gd name="T13" fmla="*/ 0 60000 65536"/>
                  <a:gd name="T14" fmla="*/ 0 60000 65536"/>
                  <a:gd name="T15" fmla="*/ 0 60000 65536"/>
                  <a:gd name="T16" fmla="*/ 0 60000 65536"/>
                  <a:gd name="T17" fmla="*/ 0 60000 65536"/>
                  <a:gd name="T18" fmla="*/ 0 w 91"/>
                  <a:gd name="T19" fmla="*/ 0 h 760"/>
                  <a:gd name="T20" fmla="*/ 91 w 91"/>
                  <a:gd name="T21" fmla="*/ 760 h 760"/>
                </a:gdLst>
                <a:ahLst/>
                <a:cxnLst>
                  <a:cxn ang="T12">
                    <a:pos x="T0" y="T1"/>
                  </a:cxn>
                  <a:cxn ang="T13">
                    <a:pos x="T2" y="T3"/>
                  </a:cxn>
                  <a:cxn ang="T14">
                    <a:pos x="T4" y="T5"/>
                  </a:cxn>
                  <a:cxn ang="T15">
                    <a:pos x="T6" y="T7"/>
                  </a:cxn>
                  <a:cxn ang="T16">
                    <a:pos x="T8" y="T9"/>
                  </a:cxn>
                  <a:cxn ang="T17">
                    <a:pos x="T10" y="T11"/>
                  </a:cxn>
                </a:cxnLst>
                <a:rect l="T18" t="T19" r="T20" b="T21"/>
                <a:pathLst>
                  <a:path w="91" h="760">
                    <a:moveTo>
                      <a:pt x="46" y="760"/>
                    </a:moveTo>
                    <a:lnTo>
                      <a:pt x="91" y="760"/>
                    </a:lnTo>
                    <a:lnTo>
                      <a:pt x="91" y="0"/>
                    </a:lnTo>
                    <a:lnTo>
                      <a:pt x="0" y="0"/>
                    </a:lnTo>
                    <a:lnTo>
                      <a:pt x="0" y="760"/>
                    </a:lnTo>
                    <a:lnTo>
                      <a:pt x="46" y="760"/>
                    </a:lnTo>
                    <a:close/>
                  </a:path>
                </a:pathLst>
              </a:custGeom>
              <a:solidFill>
                <a:srgbClr val="1F1A17"/>
              </a:solidFill>
              <a:ln w="9525">
                <a:noFill/>
                <a:round/>
                <a:headEnd/>
                <a:tailEnd/>
              </a:ln>
            </p:spPr>
            <p:txBody>
              <a:bodyPr/>
              <a:lstStyle/>
              <a:p>
                <a:endParaRPr lang="en-US"/>
              </a:p>
            </p:txBody>
          </p:sp>
        </p:grpSp>
        <p:sp>
          <p:nvSpPr>
            <p:cNvPr id="66568" name="AutoShape 57"/>
            <p:cNvSpPr>
              <a:spLocks noChangeArrowheads="1"/>
            </p:cNvSpPr>
            <p:nvPr/>
          </p:nvSpPr>
          <p:spPr bwMode="auto">
            <a:xfrm>
              <a:off x="2725" y="3063"/>
              <a:ext cx="539" cy="540"/>
            </a:xfrm>
            <a:prstGeom prst="rightArrow">
              <a:avLst>
                <a:gd name="adj1" fmla="val 50000"/>
                <a:gd name="adj2" fmla="val 25000"/>
              </a:avLst>
            </a:prstGeom>
            <a:solidFill>
              <a:srgbClr val="FF9900"/>
            </a:solidFill>
            <a:ln w="19050">
              <a:solidFill>
                <a:srgbClr val="FF0000"/>
              </a:solidFill>
              <a:miter lim="800000"/>
              <a:headEnd/>
              <a:tailEnd/>
            </a:ln>
          </p:spPr>
          <p:txBody>
            <a:bodyPr wrap="none" anchor="ctr"/>
            <a:lstStyle/>
            <a:p>
              <a:endParaRPr lang="en-US"/>
            </a:p>
          </p:txBody>
        </p:sp>
      </p:grpSp>
      <p:sp>
        <p:nvSpPr>
          <p:cNvPr id="3" name="TextBox 2">
            <a:extLst>
              <a:ext uri="{FF2B5EF4-FFF2-40B4-BE49-F238E27FC236}">
                <a16:creationId xmlns:a16="http://schemas.microsoft.com/office/drawing/2014/main" id="{5F4FA406-0AE6-4473-957F-CC616CDC7B16}"/>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476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764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a:xfrm>
            <a:off x="821634" y="106166"/>
            <a:ext cx="9748630" cy="838200"/>
          </a:xfrm>
        </p:spPr>
        <p:txBody>
          <a:bodyPr/>
          <a:lstStyle/>
          <a:p>
            <a:r>
              <a:rPr lang="en-US" dirty="0"/>
              <a:t>Normalization: From covariant regions to invariant features</a:t>
            </a:r>
          </a:p>
        </p:txBody>
      </p:sp>
      <p:pic>
        <p:nvPicPr>
          <p:cNvPr id="67588" name="Picture 10" descr="patch1_ellipse"/>
          <p:cNvPicPr>
            <a:picLocks noChangeAspect="1" noChangeArrowheads="1"/>
          </p:cNvPicPr>
          <p:nvPr/>
        </p:nvPicPr>
        <p:blipFill>
          <a:blip r:embed="rId3" cstate="print"/>
          <a:srcRect/>
          <a:stretch>
            <a:fillRect/>
          </a:stretch>
        </p:blipFill>
        <p:spPr bwMode="auto">
          <a:xfrm>
            <a:off x="1905000" y="2259013"/>
            <a:ext cx="1447800" cy="1447800"/>
          </a:xfrm>
          <a:prstGeom prst="rect">
            <a:avLst/>
          </a:prstGeom>
          <a:noFill/>
          <a:ln w="9525">
            <a:noFill/>
            <a:miter lim="800000"/>
            <a:headEnd/>
            <a:tailEnd/>
          </a:ln>
        </p:spPr>
      </p:pic>
      <p:pic>
        <p:nvPicPr>
          <p:cNvPr id="67589" name="Picture 11" descr="patch2_ellipse"/>
          <p:cNvPicPr>
            <a:picLocks noChangeAspect="1" noChangeArrowheads="1"/>
          </p:cNvPicPr>
          <p:nvPr/>
        </p:nvPicPr>
        <p:blipFill>
          <a:blip r:embed="rId4" cstate="print"/>
          <a:srcRect/>
          <a:stretch>
            <a:fillRect/>
          </a:stretch>
        </p:blipFill>
        <p:spPr bwMode="auto">
          <a:xfrm>
            <a:off x="1905000" y="4011613"/>
            <a:ext cx="1447800" cy="1447800"/>
          </a:xfrm>
          <a:prstGeom prst="rect">
            <a:avLst/>
          </a:prstGeom>
          <a:noFill/>
          <a:ln w="9525">
            <a:noFill/>
            <a:miter lim="800000"/>
            <a:headEnd/>
            <a:tailEnd/>
          </a:ln>
        </p:spPr>
      </p:pic>
      <p:pic>
        <p:nvPicPr>
          <p:cNvPr id="67590" name="Picture 12" descr="patch1_circle_amb1"/>
          <p:cNvPicPr>
            <a:picLocks noChangeAspect="1" noChangeArrowheads="1"/>
          </p:cNvPicPr>
          <p:nvPr/>
        </p:nvPicPr>
        <p:blipFill>
          <a:blip r:embed="rId5" cstate="print"/>
          <a:srcRect/>
          <a:stretch>
            <a:fillRect/>
          </a:stretch>
        </p:blipFill>
        <p:spPr bwMode="auto">
          <a:xfrm>
            <a:off x="4191000" y="2259013"/>
            <a:ext cx="1447800" cy="1447800"/>
          </a:xfrm>
          <a:prstGeom prst="rect">
            <a:avLst/>
          </a:prstGeom>
          <a:noFill/>
          <a:ln w="9525">
            <a:noFill/>
            <a:miter lim="800000"/>
            <a:headEnd/>
            <a:tailEnd/>
          </a:ln>
        </p:spPr>
      </p:pic>
      <p:pic>
        <p:nvPicPr>
          <p:cNvPr id="67591" name="Picture 13" descr="patch2_circle_amb1"/>
          <p:cNvPicPr>
            <a:picLocks noChangeAspect="1" noChangeArrowheads="1"/>
          </p:cNvPicPr>
          <p:nvPr/>
        </p:nvPicPr>
        <p:blipFill>
          <a:blip r:embed="rId6" cstate="print"/>
          <a:srcRect/>
          <a:stretch>
            <a:fillRect/>
          </a:stretch>
        </p:blipFill>
        <p:spPr bwMode="auto">
          <a:xfrm>
            <a:off x="4191000" y="4011613"/>
            <a:ext cx="1447800" cy="1447800"/>
          </a:xfrm>
          <a:prstGeom prst="rect">
            <a:avLst/>
          </a:prstGeom>
          <a:noFill/>
          <a:ln w="9525">
            <a:noFill/>
            <a:miter lim="800000"/>
            <a:headEnd/>
            <a:tailEnd/>
          </a:ln>
        </p:spPr>
      </p:pic>
      <p:pic>
        <p:nvPicPr>
          <p:cNvPr id="67592" name="Picture 14" descr="patch1_circle_rect1"/>
          <p:cNvPicPr>
            <a:picLocks noChangeAspect="1" noChangeArrowheads="1"/>
          </p:cNvPicPr>
          <p:nvPr/>
        </p:nvPicPr>
        <p:blipFill>
          <a:blip r:embed="rId7" cstate="print"/>
          <a:srcRect/>
          <a:stretch>
            <a:fillRect/>
          </a:stretch>
        </p:blipFill>
        <p:spPr bwMode="auto">
          <a:xfrm>
            <a:off x="6491288" y="2259013"/>
            <a:ext cx="1447800" cy="1447800"/>
          </a:xfrm>
          <a:prstGeom prst="rect">
            <a:avLst/>
          </a:prstGeom>
          <a:noFill/>
          <a:ln w="9525">
            <a:noFill/>
            <a:miter lim="800000"/>
            <a:headEnd/>
            <a:tailEnd/>
          </a:ln>
        </p:spPr>
      </p:pic>
      <p:pic>
        <p:nvPicPr>
          <p:cNvPr id="67593" name="Picture 15" descr="patch2_circle_rect1"/>
          <p:cNvPicPr>
            <a:picLocks noChangeAspect="1" noChangeArrowheads="1"/>
          </p:cNvPicPr>
          <p:nvPr/>
        </p:nvPicPr>
        <p:blipFill>
          <a:blip r:embed="rId8" cstate="print"/>
          <a:srcRect/>
          <a:stretch>
            <a:fillRect/>
          </a:stretch>
        </p:blipFill>
        <p:spPr bwMode="auto">
          <a:xfrm>
            <a:off x="6491288" y="4011613"/>
            <a:ext cx="1447800" cy="1447800"/>
          </a:xfrm>
          <a:prstGeom prst="rect">
            <a:avLst/>
          </a:prstGeom>
          <a:noFill/>
          <a:ln w="9525">
            <a:noFill/>
            <a:miter lim="800000"/>
            <a:headEnd/>
            <a:tailEnd/>
          </a:ln>
        </p:spPr>
      </p:pic>
      <p:sp>
        <p:nvSpPr>
          <p:cNvPr id="67594" name="AutoShape 16"/>
          <p:cNvSpPr>
            <a:spLocks noChangeArrowheads="1"/>
          </p:cNvSpPr>
          <p:nvPr/>
        </p:nvSpPr>
        <p:spPr bwMode="auto">
          <a:xfrm>
            <a:off x="3621088" y="2868613"/>
            <a:ext cx="341312" cy="304800"/>
          </a:xfrm>
          <a:prstGeom prst="rightArrow">
            <a:avLst>
              <a:gd name="adj1" fmla="val 50000"/>
              <a:gd name="adj2" fmla="val 27995"/>
            </a:avLst>
          </a:prstGeom>
          <a:solidFill>
            <a:srgbClr val="FF9900"/>
          </a:solidFill>
          <a:ln w="19050">
            <a:solidFill>
              <a:srgbClr val="FF0000"/>
            </a:solidFill>
            <a:miter lim="800000"/>
            <a:headEnd/>
            <a:tailEnd/>
          </a:ln>
        </p:spPr>
        <p:txBody>
          <a:bodyPr wrap="none" anchor="ctr"/>
          <a:lstStyle/>
          <a:p>
            <a:endParaRPr lang="en-US"/>
          </a:p>
        </p:txBody>
      </p:sp>
      <p:sp>
        <p:nvSpPr>
          <p:cNvPr id="67595" name="AutoShape 17"/>
          <p:cNvSpPr>
            <a:spLocks noChangeArrowheads="1"/>
          </p:cNvSpPr>
          <p:nvPr/>
        </p:nvSpPr>
        <p:spPr bwMode="auto">
          <a:xfrm>
            <a:off x="3621088" y="4621213"/>
            <a:ext cx="341312" cy="304800"/>
          </a:xfrm>
          <a:prstGeom prst="rightArrow">
            <a:avLst>
              <a:gd name="adj1" fmla="val 50000"/>
              <a:gd name="adj2" fmla="val 27995"/>
            </a:avLst>
          </a:prstGeom>
          <a:solidFill>
            <a:srgbClr val="FF9900"/>
          </a:solidFill>
          <a:ln w="19050">
            <a:solidFill>
              <a:srgbClr val="FF0000"/>
            </a:solidFill>
            <a:miter lim="800000"/>
            <a:headEnd/>
            <a:tailEnd/>
          </a:ln>
        </p:spPr>
        <p:txBody>
          <a:bodyPr wrap="none" anchor="ctr"/>
          <a:lstStyle/>
          <a:p>
            <a:endParaRPr lang="en-US"/>
          </a:p>
        </p:txBody>
      </p:sp>
      <p:pic>
        <p:nvPicPr>
          <p:cNvPr id="67596" name="Picture 18" descr="sift1"/>
          <p:cNvPicPr>
            <a:picLocks noChangeAspect="1" noChangeArrowheads="1"/>
          </p:cNvPicPr>
          <p:nvPr/>
        </p:nvPicPr>
        <p:blipFill>
          <a:blip r:embed="rId9" cstate="print"/>
          <a:srcRect/>
          <a:stretch>
            <a:fillRect/>
          </a:stretch>
        </p:blipFill>
        <p:spPr bwMode="auto">
          <a:xfrm>
            <a:off x="8843963" y="2303463"/>
            <a:ext cx="1447800" cy="1447800"/>
          </a:xfrm>
          <a:prstGeom prst="rect">
            <a:avLst/>
          </a:prstGeom>
          <a:noFill/>
          <a:ln w="9525">
            <a:noFill/>
            <a:miter lim="800000"/>
            <a:headEnd/>
            <a:tailEnd/>
          </a:ln>
        </p:spPr>
      </p:pic>
      <p:pic>
        <p:nvPicPr>
          <p:cNvPr id="67597" name="Picture 19" descr="sift2"/>
          <p:cNvPicPr>
            <a:picLocks noChangeAspect="1" noChangeArrowheads="1"/>
          </p:cNvPicPr>
          <p:nvPr/>
        </p:nvPicPr>
        <p:blipFill>
          <a:blip r:embed="rId10" cstate="print"/>
          <a:srcRect/>
          <a:stretch>
            <a:fillRect/>
          </a:stretch>
        </p:blipFill>
        <p:spPr bwMode="auto">
          <a:xfrm>
            <a:off x="8843963" y="4056063"/>
            <a:ext cx="1447800" cy="1447800"/>
          </a:xfrm>
          <a:prstGeom prst="rect">
            <a:avLst/>
          </a:prstGeom>
          <a:noFill/>
          <a:ln w="9525">
            <a:noFill/>
            <a:miter lim="800000"/>
            <a:headEnd/>
            <a:tailEnd/>
          </a:ln>
        </p:spPr>
      </p:pic>
      <p:sp>
        <p:nvSpPr>
          <p:cNvPr id="67598" name="Text Box 22"/>
          <p:cNvSpPr txBox="1">
            <a:spLocks noChangeArrowheads="1"/>
          </p:cNvSpPr>
          <p:nvPr/>
        </p:nvSpPr>
        <p:spPr bwMode="auto">
          <a:xfrm>
            <a:off x="1728789" y="1905001"/>
            <a:ext cx="2000869" cy="307777"/>
          </a:xfrm>
          <a:prstGeom prst="rect">
            <a:avLst/>
          </a:prstGeom>
          <a:noFill/>
          <a:ln w="9525">
            <a:noFill/>
            <a:miter lim="800000"/>
            <a:headEnd/>
            <a:tailEnd/>
          </a:ln>
        </p:spPr>
        <p:txBody>
          <a:bodyPr wrap="none">
            <a:spAutoFit/>
          </a:bodyPr>
          <a:lstStyle/>
          <a:p>
            <a:pPr eaLnBrk="1" hangingPunct="1"/>
            <a:r>
              <a:rPr lang="en-US" sz="1400" dirty="0"/>
              <a:t>Extract affine regions</a:t>
            </a:r>
          </a:p>
        </p:txBody>
      </p:sp>
      <p:sp>
        <p:nvSpPr>
          <p:cNvPr id="67599" name="Text Box 23"/>
          <p:cNvSpPr txBox="1">
            <a:spLocks noChangeArrowheads="1"/>
          </p:cNvSpPr>
          <p:nvPr/>
        </p:nvSpPr>
        <p:spPr bwMode="auto">
          <a:xfrm>
            <a:off x="4114801" y="1905001"/>
            <a:ext cx="1717137" cy="307777"/>
          </a:xfrm>
          <a:prstGeom prst="rect">
            <a:avLst/>
          </a:prstGeom>
          <a:noFill/>
          <a:ln w="9525">
            <a:noFill/>
            <a:miter lim="800000"/>
            <a:headEnd/>
            <a:tailEnd/>
          </a:ln>
        </p:spPr>
        <p:txBody>
          <a:bodyPr wrap="none">
            <a:spAutoFit/>
          </a:bodyPr>
          <a:lstStyle/>
          <a:p>
            <a:pPr eaLnBrk="1" hangingPunct="1"/>
            <a:r>
              <a:rPr lang="en-US" sz="1400"/>
              <a:t>Normalize regions</a:t>
            </a:r>
          </a:p>
        </p:txBody>
      </p:sp>
      <p:sp>
        <p:nvSpPr>
          <p:cNvPr id="67600" name="Text Box 24"/>
          <p:cNvSpPr txBox="1">
            <a:spLocks noChangeArrowheads="1"/>
          </p:cNvSpPr>
          <p:nvPr/>
        </p:nvSpPr>
        <p:spPr bwMode="auto">
          <a:xfrm>
            <a:off x="6244604" y="1752600"/>
            <a:ext cx="1901483" cy="523220"/>
          </a:xfrm>
          <a:prstGeom prst="rect">
            <a:avLst/>
          </a:prstGeom>
          <a:noFill/>
          <a:ln w="9525">
            <a:noFill/>
            <a:miter lim="800000"/>
            <a:headEnd/>
            <a:tailEnd/>
          </a:ln>
        </p:spPr>
        <p:txBody>
          <a:bodyPr wrap="none">
            <a:spAutoFit/>
          </a:bodyPr>
          <a:lstStyle/>
          <a:p>
            <a:pPr algn="ctr" eaLnBrk="1" hangingPunct="1"/>
            <a:r>
              <a:rPr lang="en-US" sz="1400"/>
              <a:t>Eliminate rotational </a:t>
            </a:r>
          </a:p>
          <a:p>
            <a:pPr algn="ctr" eaLnBrk="1" hangingPunct="1"/>
            <a:r>
              <a:rPr lang="en-US" sz="1400"/>
              <a:t>ambiguity</a:t>
            </a:r>
          </a:p>
        </p:txBody>
      </p:sp>
      <p:sp>
        <p:nvSpPr>
          <p:cNvPr id="67601" name="Text Box 25"/>
          <p:cNvSpPr txBox="1">
            <a:spLocks noChangeArrowheads="1"/>
          </p:cNvSpPr>
          <p:nvPr/>
        </p:nvSpPr>
        <p:spPr bwMode="auto">
          <a:xfrm>
            <a:off x="8471210" y="1752600"/>
            <a:ext cx="2201244" cy="523220"/>
          </a:xfrm>
          <a:prstGeom prst="rect">
            <a:avLst/>
          </a:prstGeom>
          <a:noFill/>
          <a:ln w="9525">
            <a:noFill/>
            <a:miter lim="800000"/>
            <a:headEnd/>
            <a:tailEnd/>
          </a:ln>
        </p:spPr>
        <p:txBody>
          <a:bodyPr wrap="none">
            <a:spAutoFit/>
          </a:bodyPr>
          <a:lstStyle/>
          <a:p>
            <a:pPr algn="ctr" eaLnBrk="1" hangingPunct="1"/>
            <a:r>
              <a:rPr lang="en-US" sz="1400"/>
              <a:t>Compute appearance</a:t>
            </a:r>
            <a:br>
              <a:rPr lang="en-US" sz="1400"/>
            </a:br>
            <a:r>
              <a:rPr lang="en-US" sz="1400"/>
              <a:t>descriptors</a:t>
            </a:r>
          </a:p>
        </p:txBody>
      </p:sp>
      <p:sp>
        <p:nvSpPr>
          <p:cNvPr id="67602" name="AutoShape 26"/>
          <p:cNvSpPr>
            <a:spLocks noChangeArrowheads="1"/>
          </p:cNvSpPr>
          <p:nvPr/>
        </p:nvSpPr>
        <p:spPr bwMode="auto">
          <a:xfrm>
            <a:off x="5907088" y="2868613"/>
            <a:ext cx="341312" cy="304800"/>
          </a:xfrm>
          <a:prstGeom prst="rightArrow">
            <a:avLst>
              <a:gd name="adj1" fmla="val 50000"/>
              <a:gd name="adj2" fmla="val 27995"/>
            </a:avLst>
          </a:prstGeom>
          <a:solidFill>
            <a:srgbClr val="FF9900"/>
          </a:solidFill>
          <a:ln w="19050">
            <a:solidFill>
              <a:srgbClr val="FF0000"/>
            </a:solidFill>
            <a:miter lim="800000"/>
            <a:headEnd/>
            <a:tailEnd/>
          </a:ln>
        </p:spPr>
        <p:txBody>
          <a:bodyPr wrap="none" anchor="ctr"/>
          <a:lstStyle/>
          <a:p>
            <a:endParaRPr lang="en-US"/>
          </a:p>
        </p:txBody>
      </p:sp>
      <p:sp>
        <p:nvSpPr>
          <p:cNvPr id="67603" name="AutoShape 27"/>
          <p:cNvSpPr>
            <a:spLocks noChangeArrowheads="1"/>
          </p:cNvSpPr>
          <p:nvPr/>
        </p:nvSpPr>
        <p:spPr bwMode="auto">
          <a:xfrm>
            <a:off x="8229601" y="2868613"/>
            <a:ext cx="341313" cy="304800"/>
          </a:xfrm>
          <a:prstGeom prst="rightArrow">
            <a:avLst>
              <a:gd name="adj1" fmla="val 50000"/>
              <a:gd name="adj2" fmla="val 27995"/>
            </a:avLst>
          </a:prstGeom>
          <a:solidFill>
            <a:srgbClr val="FF9900"/>
          </a:solidFill>
          <a:ln w="19050">
            <a:solidFill>
              <a:srgbClr val="FF0000"/>
            </a:solidFill>
            <a:miter lim="800000"/>
            <a:headEnd/>
            <a:tailEnd/>
          </a:ln>
        </p:spPr>
        <p:txBody>
          <a:bodyPr wrap="none" anchor="ctr"/>
          <a:lstStyle/>
          <a:p>
            <a:endParaRPr lang="en-US"/>
          </a:p>
        </p:txBody>
      </p:sp>
      <p:sp>
        <p:nvSpPr>
          <p:cNvPr id="67604" name="AutoShape 28"/>
          <p:cNvSpPr>
            <a:spLocks noChangeArrowheads="1"/>
          </p:cNvSpPr>
          <p:nvPr/>
        </p:nvSpPr>
        <p:spPr bwMode="auto">
          <a:xfrm>
            <a:off x="5907088" y="4606925"/>
            <a:ext cx="341312" cy="304800"/>
          </a:xfrm>
          <a:prstGeom prst="rightArrow">
            <a:avLst>
              <a:gd name="adj1" fmla="val 50000"/>
              <a:gd name="adj2" fmla="val 27995"/>
            </a:avLst>
          </a:prstGeom>
          <a:solidFill>
            <a:srgbClr val="FF9900"/>
          </a:solidFill>
          <a:ln w="19050">
            <a:solidFill>
              <a:srgbClr val="FF0000"/>
            </a:solidFill>
            <a:miter lim="800000"/>
            <a:headEnd/>
            <a:tailEnd/>
          </a:ln>
        </p:spPr>
        <p:txBody>
          <a:bodyPr wrap="none" anchor="ctr"/>
          <a:lstStyle/>
          <a:p>
            <a:endParaRPr lang="en-US"/>
          </a:p>
        </p:txBody>
      </p:sp>
      <p:sp>
        <p:nvSpPr>
          <p:cNvPr id="67605" name="AutoShape 29"/>
          <p:cNvSpPr>
            <a:spLocks noChangeArrowheads="1"/>
          </p:cNvSpPr>
          <p:nvPr/>
        </p:nvSpPr>
        <p:spPr bwMode="auto">
          <a:xfrm>
            <a:off x="8229601" y="4606925"/>
            <a:ext cx="341313" cy="304800"/>
          </a:xfrm>
          <a:prstGeom prst="rightArrow">
            <a:avLst>
              <a:gd name="adj1" fmla="val 50000"/>
              <a:gd name="adj2" fmla="val 27995"/>
            </a:avLst>
          </a:prstGeom>
          <a:solidFill>
            <a:srgbClr val="FF9900"/>
          </a:solidFill>
          <a:ln w="19050">
            <a:solidFill>
              <a:srgbClr val="FF0000"/>
            </a:solidFill>
            <a:miter lim="800000"/>
            <a:headEnd/>
            <a:tailEnd/>
          </a:ln>
        </p:spPr>
        <p:txBody>
          <a:bodyPr wrap="none" anchor="ctr"/>
          <a:lstStyle/>
          <a:p>
            <a:endParaRPr lang="en-US"/>
          </a:p>
        </p:txBody>
      </p:sp>
      <p:sp>
        <p:nvSpPr>
          <p:cNvPr id="67606" name="Rectangle 30"/>
          <p:cNvSpPr>
            <a:spLocks noChangeArrowheads="1"/>
          </p:cNvSpPr>
          <p:nvPr/>
        </p:nvSpPr>
        <p:spPr bwMode="auto">
          <a:xfrm>
            <a:off x="8853489" y="3749675"/>
            <a:ext cx="1444625" cy="304800"/>
          </a:xfrm>
          <a:prstGeom prst="rect">
            <a:avLst/>
          </a:prstGeom>
          <a:noFill/>
          <a:ln w="9525">
            <a:noFill/>
            <a:miter lim="800000"/>
            <a:headEnd/>
            <a:tailEnd/>
          </a:ln>
        </p:spPr>
        <p:txBody>
          <a:bodyPr wrap="none">
            <a:spAutoFit/>
          </a:bodyPr>
          <a:lstStyle/>
          <a:p>
            <a:pPr eaLnBrk="1" hangingPunct="1"/>
            <a:r>
              <a:rPr lang="en-US" sz="1400">
                <a:solidFill>
                  <a:schemeClr val="bg1"/>
                </a:solidFill>
              </a:rPr>
              <a:t>SIFT (Lowe ’04)</a:t>
            </a:r>
          </a:p>
        </p:txBody>
      </p:sp>
      <p:sp>
        <p:nvSpPr>
          <p:cNvPr id="2" name="TextBox 1">
            <a:extLst>
              <a:ext uri="{FF2B5EF4-FFF2-40B4-BE49-F238E27FC236}">
                <a16:creationId xmlns:a16="http://schemas.microsoft.com/office/drawing/2014/main" id="{7962D18A-990A-43CC-A3F2-1B4B778D7169}"/>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94382" y="53527"/>
            <a:ext cx="10571998" cy="708473"/>
          </a:xfrm>
        </p:spPr>
        <p:txBody>
          <a:bodyPr/>
          <a:lstStyle/>
          <a:p>
            <a:r>
              <a:rPr lang="en-US" dirty="0"/>
              <a:t>Invariance vs. covariance</a:t>
            </a:r>
          </a:p>
        </p:txBody>
      </p:sp>
      <p:sp>
        <p:nvSpPr>
          <p:cNvPr id="68611" name="Rectangle 3"/>
          <p:cNvSpPr>
            <a:spLocks noGrp="1" noChangeArrowheads="1"/>
          </p:cNvSpPr>
          <p:nvPr>
            <p:ph type="body" idx="1"/>
          </p:nvPr>
        </p:nvSpPr>
        <p:spPr>
          <a:xfrm>
            <a:off x="219972" y="924340"/>
            <a:ext cx="11539331" cy="5416826"/>
          </a:xfrm>
        </p:spPr>
        <p:txBody>
          <a:bodyPr>
            <a:normAutofit/>
          </a:bodyPr>
          <a:lstStyle/>
          <a:p>
            <a:r>
              <a:rPr lang="en-US" sz="2000" b="1" dirty="0"/>
              <a:t>Invariance:</a:t>
            </a:r>
          </a:p>
          <a:p>
            <a:pPr lvl="1"/>
            <a:r>
              <a:rPr lang="en-US" sz="1800" dirty="0"/>
              <a:t>features(transform(image)) = features(image)</a:t>
            </a:r>
            <a:br>
              <a:rPr lang="en-US" sz="1800" dirty="0"/>
            </a:br>
            <a:endParaRPr lang="en-US" sz="1800" dirty="0"/>
          </a:p>
          <a:p>
            <a:r>
              <a:rPr lang="en-US" sz="2000" b="1" dirty="0"/>
              <a:t>Covariance:</a:t>
            </a:r>
          </a:p>
          <a:p>
            <a:pPr lvl="1"/>
            <a:r>
              <a:rPr lang="en-US" sz="1800" dirty="0"/>
              <a:t>features(transform(image)) = transform(features(image))</a:t>
            </a:r>
          </a:p>
          <a:p>
            <a:endParaRPr lang="en-US" sz="2000" dirty="0"/>
          </a:p>
        </p:txBody>
      </p:sp>
      <p:pic>
        <p:nvPicPr>
          <p:cNvPr id="68612" name="Picture 4" descr="sift-feat"/>
          <p:cNvPicPr>
            <a:picLocks noChangeAspect="1" noChangeArrowheads="1"/>
          </p:cNvPicPr>
          <p:nvPr/>
        </p:nvPicPr>
        <p:blipFill>
          <a:blip r:embed="rId3" cstate="print"/>
          <a:srcRect/>
          <a:stretch>
            <a:fillRect/>
          </a:stretch>
        </p:blipFill>
        <p:spPr bwMode="auto">
          <a:xfrm>
            <a:off x="2209801" y="3087688"/>
            <a:ext cx="7559675" cy="3008312"/>
          </a:xfrm>
          <a:prstGeom prst="rect">
            <a:avLst/>
          </a:prstGeom>
          <a:noFill/>
          <a:ln w="9525">
            <a:noFill/>
            <a:miter lim="800000"/>
            <a:headEnd/>
            <a:tailEnd/>
          </a:ln>
        </p:spPr>
      </p:pic>
      <p:sp>
        <p:nvSpPr>
          <p:cNvPr id="62469" name="Text Box 5"/>
          <p:cNvSpPr txBox="1">
            <a:spLocks noChangeArrowheads="1"/>
          </p:cNvSpPr>
          <p:nvPr/>
        </p:nvSpPr>
        <p:spPr bwMode="auto">
          <a:xfrm>
            <a:off x="3269492" y="6279083"/>
            <a:ext cx="5142755" cy="369332"/>
          </a:xfrm>
          <a:prstGeom prst="rect">
            <a:avLst/>
          </a:prstGeom>
          <a:noFill/>
          <a:ln w="9525">
            <a:noFill/>
            <a:miter lim="800000"/>
            <a:headEnd/>
            <a:tailEnd/>
          </a:ln>
        </p:spPr>
        <p:txBody>
          <a:bodyPr wrap="none">
            <a:spAutoFit/>
          </a:bodyPr>
          <a:lstStyle/>
          <a:p>
            <a:r>
              <a:rPr lang="en-US"/>
              <a:t>Covariant detection =&gt; invariant description</a:t>
            </a:r>
          </a:p>
        </p:txBody>
      </p:sp>
      <p:sp>
        <p:nvSpPr>
          <p:cNvPr id="2" name="TextBox 1">
            <a:extLst>
              <a:ext uri="{FF2B5EF4-FFF2-40B4-BE49-F238E27FC236}">
                <a16:creationId xmlns:a16="http://schemas.microsoft.com/office/drawing/2014/main" id="{439A0365-48E6-45E6-B591-C6A530FE3589}"/>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Ambiguous putative matches</a:t>
            </a:r>
          </a:p>
        </p:txBody>
      </p:sp>
      <p:sp>
        <p:nvSpPr>
          <p:cNvPr id="3" name="Content Placeholder 2"/>
          <p:cNvSpPr>
            <a:spLocks noGrp="1"/>
          </p:cNvSpPr>
          <p:nvPr>
            <p:ph idx="1"/>
          </p:nvPr>
        </p:nvSpPr>
        <p:spPr/>
        <p:txBody>
          <a:bodyPr/>
          <a:lstStyle/>
          <a:p>
            <a:endParaRPr lang="en-US"/>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05001"/>
            <a:ext cx="9067800" cy="33537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9071216" y="6553201"/>
            <a:ext cx="1689886" cy="276999"/>
          </a:xfrm>
          <a:prstGeom prst="rect">
            <a:avLst/>
          </a:prstGeom>
          <a:noFill/>
        </p:spPr>
        <p:txBody>
          <a:bodyPr wrap="none" rtlCol="0">
            <a:spAutoFit/>
          </a:bodyPr>
          <a:lstStyle/>
          <a:p>
            <a:r>
              <a:rPr lang="en-US" sz="1200" dirty="0"/>
              <a:t>Source: Y. Furukawa</a:t>
            </a:r>
          </a:p>
        </p:txBody>
      </p:sp>
    </p:spTree>
    <p:extLst>
      <p:ext uri="{BB962C8B-B14F-4D97-AF65-F5344CB8AC3E}">
        <p14:creationId xmlns:p14="http://schemas.microsoft.com/office/powerpoint/2010/main" val="575648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94382" y="53527"/>
            <a:ext cx="10571998" cy="640210"/>
          </a:xfrm>
        </p:spPr>
        <p:txBody>
          <a:bodyPr/>
          <a:lstStyle/>
          <a:p>
            <a:r>
              <a:rPr lang="en-US" altLang="ko-KR" sz="3000" dirty="0">
                <a:ea typeface="굴림" pitchFamily="34" charset="-127"/>
              </a:rPr>
              <a:t>Rejection of unreliable matches</a:t>
            </a:r>
            <a:endParaRPr lang="en-US" sz="3000" dirty="0"/>
          </a:p>
        </p:txBody>
      </p:sp>
      <p:pic>
        <p:nvPicPr>
          <p:cNvPr id="35843" name="Picture 4" descr="plot-pdf"/>
          <p:cNvPicPr>
            <a:picLocks noChangeAspect="1" noChangeArrowheads="1"/>
          </p:cNvPicPr>
          <p:nvPr/>
        </p:nvPicPr>
        <p:blipFill>
          <a:blip r:embed="rId3" cstate="print"/>
          <a:srcRect/>
          <a:stretch>
            <a:fillRect/>
          </a:stretch>
        </p:blipFill>
        <p:spPr bwMode="auto">
          <a:xfrm>
            <a:off x="2216074" y="2608252"/>
            <a:ext cx="4955008" cy="3501701"/>
          </a:xfrm>
          <a:prstGeom prst="rect">
            <a:avLst/>
          </a:prstGeom>
          <a:noFill/>
          <a:ln w="9525">
            <a:noFill/>
            <a:miter lim="800000"/>
            <a:headEnd/>
            <a:tailEnd/>
          </a:ln>
        </p:spPr>
      </p:pic>
      <p:sp>
        <p:nvSpPr>
          <p:cNvPr id="35844" name="Rectangle 6"/>
          <p:cNvSpPr>
            <a:spLocks noGrp="1" noChangeArrowheads="1"/>
          </p:cNvSpPr>
          <p:nvPr>
            <p:ph type="body" idx="1"/>
          </p:nvPr>
        </p:nvSpPr>
        <p:spPr>
          <a:xfrm>
            <a:off x="303145" y="1069391"/>
            <a:ext cx="11370364" cy="1644927"/>
          </a:xfrm>
        </p:spPr>
        <p:txBody>
          <a:bodyPr>
            <a:normAutofit/>
          </a:bodyPr>
          <a:lstStyle/>
          <a:p>
            <a:pPr>
              <a:buFontTx/>
              <a:buChar char="•"/>
            </a:pPr>
            <a:r>
              <a:rPr lang="en-US" sz="2000" dirty="0"/>
              <a:t>How can we tell which putative matches are more reliable?</a:t>
            </a:r>
          </a:p>
          <a:p>
            <a:pPr>
              <a:buFontTx/>
              <a:buChar char="•"/>
            </a:pPr>
            <a:r>
              <a:rPr lang="en-US" sz="2000" dirty="0"/>
              <a:t>Heuristic: compare distance of </a:t>
            </a:r>
            <a:r>
              <a:rPr lang="en-US" sz="2000" b="1" dirty="0"/>
              <a:t>nearest</a:t>
            </a:r>
            <a:r>
              <a:rPr lang="en-US" sz="2000" dirty="0"/>
              <a:t> neighbor to that of </a:t>
            </a:r>
            <a:r>
              <a:rPr lang="en-US" sz="2000" b="1" dirty="0"/>
              <a:t>second</a:t>
            </a:r>
            <a:r>
              <a:rPr lang="en-US" sz="2000" dirty="0"/>
              <a:t> nearest neighbor</a:t>
            </a:r>
          </a:p>
          <a:p>
            <a:pPr lvl="1"/>
            <a:r>
              <a:rPr lang="en-US" sz="1800" dirty="0"/>
              <a:t>Ratio of closest distance to second-closest distance will be </a:t>
            </a:r>
            <a:r>
              <a:rPr lang="en-US" sz="1800" i="1" dirty="0"/>
              <a:t>high</a:t>
            </a:r>
            <a:r>
              <a:rPr lang="en-US" sz="1800" dirty="0"/>
              <a:t> for features that are </a:t>
            </a:r>
            <a:r>
              <a:rPr lang="en-US" sz="1800" i="1" dirty="0"/>
              <a:t>not</a:t>
            </a:r>
            <a:r>
              <a:rPr lang="en-US" sz="1800" dirty="0"/>
              <a:t> distinctive</a:t>
            </a:r>
            <a:endParaRPr lang="en-US" altLang="ko-KR" sz="1800" dirty="0">
              <a:ea typeface="굴림" pitchFamily="34" charset="-127"/>
            </a:endParaRPr>
          </a:p>
          <a:p>
            <a:pPr lvl="1"/>
            <a:endParaRPr lang="en-US" sz="1800" dirty="0"/>
          </a:p>
        </p:txBody>
      </p:sp>
      <p:sp>
        <p:nvSpPr>
          <p:cNvPr id="35846" name="Rectangle 5"/>
          <p:cNvSpPr>
            <a:spLocks noChangeArrowheads="1"/>
          </p:cNvSpPr>
          <p:nvPr/>
        </p:nvSpPr>
        <p:spPr bwMode="auto">
          <a:xfrm>
            <a:off x="7562022" y="3579604"/>
            <a:ext cx="3657600" cy="646331"/>
          </a:xfrm>
          <a:prstGeom prst="rect">
            <a:avLst/>
          </a:prstGeom>
          <a:noFill/>
          <a:ln w="9525">
            <a:noFill/>
            <a:miter lim="800000"/>
            <a:headEnd/>
            <a:tailEnd/>
          </a:ln>
        </p:spPr>
        <p:txBody>
          <a:bodyPr>
            <a:spAutoFit/>
          </a:bodyPr>
          <a:lstStyle/>
          <a:p>
            <a:pPr lvl="1"/>
            <a:r>
              <a:rPr lang="en-US" dirty="0">
                <a:latin typeface="Arial" pitchFamily="34" charset="0"/>
                <a:cs typeface="Arial" pitchFamily="34" charset="0"/>
              </a:rPr>
              <a:t>Threshold of 0.8 provides good separation</a:t>
            </a:r>
          </a:p>
        </p:txBody>
      </p:sp>
      <p:sp>
        <p:nvSpPr>
          <p:cNvPr id="2" name="Rectangle 34">
            <a:extLst>
              <a:ext uri="{FF2B5EF4-FFF2-40B4-BE49-F238E27FC236}">
                <a16:creationId xmlns:a16="http://schemas.microsoft.com/office/drawing/2014/main" id="{D4FCE6FA-06C7-40C3-8DE8-62B0F3A49795}"/>
              </a:ext>
            </a:extLst>
          </p:cNvPr>
          <p:cNvSpPr>
            <a:spLocks noChangeArrowheads="1"/>
          </p:cNvSpPr>
          <p:nvPr/>
        </p:nvSpPr>
        <p:spPr bwMode="auto">
          <a:xfrm>
            <a:off x="417443" y="6379827"/>
            <a:ext cx="11012557" cy="338554"/>
          </a:xfrm>
          <a:prstGeom prst="rect">
            <a:avLst/>
          </a:prstGeom>
          <a:noFill/>
          <a:ln w="9525">
            <a:noFill/>
            <a:miter lim="800000"/>
            <a:headEnd/>
            <a:tailEnd/>
          </a:ln>
        </p:spPr>
        <p:txBody>
          <a:bodyPr wrap="square" anchor="ctr">
            <a:spAutoFit/>
          </a:bodyPr>
          <a:lstStyle/>
          <a:p>
            <a:pPr eaLnBrk="1" hangingPunct="1"/>
            <a:r>
              <a:rPr lang="en-US" sz="1600" dirty="0">
                <a:latin typeface="Arial" pitchFamily="34" charset="0"/>
                <a:cs typeface="Arial" pitchFamily="34" charset="0"/>
              </a:rPr>
              <a:t>David G. Lowe. </a:t>
            </a:r>
            <a:r>
              <a:rPr lang="en-US" sz="1600" dirty="0">
                <a:solidFill>
                  <a:srgbClr val="FFFF00"/>
                </a:solidFill>
                <a:latin typeface="Arial" pitchFamily="34" charset="0"/>
                <a:cs typeface="Arial" pitchFamily="34" charset="0"/>
                <a:hlinkClick r:id="rId4">
                  <a:extLst>
                    <a:ext uri="{A12FA001-AC4F-418D-AE19-62706E023703}">
                      <ahyp:hlinkClr xmlns:ahyp="http://schemas.microsoft.com/office/drawing/2018/hyperlinkcolor" val="tx"/>
                    </a:ext>
                  </a:extLst>
                </a:hlinkClick>
              </a:rPr>
              <a:t>"Distinctive image features from scale-invariant </a:t>
            </a:r>
            <a:r>
              <a:rPr lang="en-US" sz="1600" dirty="0" err="1">
                <a:solidFill>
                  <a:srgbClr val="FFFF00"/>
                </a:solidFill>
                <a:latin typeface="Arial" pitchFamily="34" charset="0"/>
                <a:cs typeface="Arial" pitchFamily="34" charset="0"/>
                <a:hlinkClick r:id="rId4">
                  <a:extLst>
                    <a:ext uri="{A12FA001-AC4F-418D-AE19-62706E023703}">
                      <ahyp:hlinkClr xmlns:ahyp="http://schemas.microsoft.com/office/drawing/2018/hyperlinkcolor" val="tx"/>
                    </a:ext>
                  </a:extLst>
                </a:hlinkClick>
              </a:rPr>
              <a:t>keypoints</a:t>
            </a:r>
            <a:r>
              <a:rPr lang="en-US" sz="1600" dirty="0">
                <a:solidFill>
                  <a:srgbClr val="FFFF00"/>
                </a:solidFill>
                <a:latin typeface="Arial" pitchFamily="34" charset="0"/>
                <a:cs typeface="Arial" pitchFamily="34" charset="0"/>
                <a:hlinkClick r:id="rId4">
                  <a:extLst>
                    <a:ext uri="{A12FA001-AC4F-418D-AE19-62706E023703}">
                      <ahyp:hlinkClr xmlns:ahyp="http://schemas.microsoft.com/office/drawing/2018/hyperlinkcolor" val="tx"/>
                    </a:ext>
                  </a:extLst>
                </a:hlinkClick>
              </a:rPr>
              <a:t>.”</a:t>
            </a:r>
            <a:r>
              <a:rPr lang="en-US" sz="1600" dirty="0">
                <a:solidFill>
                  <a:srgbClr val="FFFF00"/>
                </a:solidFill>
                <a:latin typeface="Arial" pitchFamily="34" charset="0"/>
                <a:cs typeface="Arial" pitchFamily="34" charset="0"/>
              </a:rPr>
              <a:t> </a:t>
            </a:r>
            <a:r>
              <a:rPr lang="en-US" sz="1600" i="1" dirty="0">
                <a:latin typeface="Arial" pitchFamily="34" charset="0"/>
                <a:cs typeface="Arial" pitchFamily="34" charset="0"/>
              </a:rPr>
              <a:t>IJCV</a:t>
            </a:r>
            <a:r>
              <a:rPr lang="en-US" sz="1600" dirty="0">
                <a:latin typeface="Arial" pitchFamily="34" charset="0"/>
                <a:cs typeface="Arial" pitchFamily="34" charset="0"/>
              </a:rPr>
              <a:t> 60 (2), pp. 91-110, 2004. </a:t>
            </a:r>
          </a:p>
        </p:txBody>
      </p:sp>
    </p:spTree>
    <p:extLst>
      <p:ext uri="{BB962C8B-B14F-4D97-AF65-F5344CB8AC3E}">
        <p14:creationId xmlns:p14="http://schemas.microsoft.com/office/powerpoint/2010/main" val="1854176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2E19-64DD-49CB-B38C-8DE00CDED1B9}"/>
              </a:ext>
            </a:extLst>
          </p:cNvPr>
          <p:cNvSpPr>
            <a:spLocks noGrp="1"/>
          </p:cNvSpPr>
          <p:nvPr>
            <p:ph type="title"/>
          </p:nvPr>
        </p:nvSpPr>
        <p:spPr/>
        <p:txBody>
          <a:bodyPr/>
          <a:lstStyle/>
          <a:p>
            <a:r>
              <a:rPr lang="en-US" dirty="0"/>
              <a:t>Application: Panoramas from a Jumble of Pictures</a:t>
            </a:r>
          </a:p>
        </p:txBody>
      </p:sp>
      <p:sp>
        <p:nvSpPr>
          <p:cNvPr id="3" name="Content Placeholder 2">
            <a:extLst>
              <a:ext uri="{FF2B5EF4-FFF2-40B4-BE49-F238E27FC236}">
                <a16:creationId xmlns:a16="http://schemas.microsoft.com/office/drawing/2014/main" id="{BD720CE0-3A0C-4BB7-B8EF-AAB8F329AAE7}"/>
              </a:ext>
            </a:extLst>
          </p:cNvPr>
          <p:cNvSpPr>
            <a:spLocks noGrp="1"/>
          </p:cNvSpPr>
          <p:nvPr>
            <p:ph idx="1"/>
          </p:nvPr>
        </p:nvSpPr>
        <p:spPr>
          <a:xfrm>
            <a:off x="54663" y="3694478"/>
            <a:ext cx="5777949" cy="2658718"/>
          </a:xfrm>
        </p:spPr>
        <p:txBody>
          <a:bodyPr>
            <a:noAutofit/>
          </a:bodyPr>
          <a:lstStyle/>
          <a:p>
            <a:r>
              <a:rPr lang="en-US" b="0" i="0" u="none" strike="noStrike" baseline="0" dirty="0">
                <a:solidFill>
                  <a:srgbClr val="FFC000"/>
                </a:solidFill>
              </a:rPr>
              <a:t>Extract SIFT features from all images</a:t>
            </a:r>
          </a:p>
          <a:p>
            <a:r>
              <a:rPr lang="en-US" dirty="0">
                <a:solidFill>
                  <a:srgbClr val="FFC000"/>
                </a:solidFill>
              </a:rPr>
              <a:t>Find Pairwise </a:t>
            </a:r>
            <a:r>
              <a:rPr lang="en-US" dirty="0" err="1">
                <a:solidFill>
                  <a:srgbClr val="FFC000"/>
                </a:solidFill>
              </a:rPr>
              <a:t>Homographies</a:t>
            </a:r>
            <a:r>
              <a:rPr lang="en-US" dirty="0">
                <a:solidFill>
                  <a:srgbClr val="FFC000"/>
                </a:solidFill>
              </a:rPr>
              <a:t> </a:t>
            </a:r>
          </a:p>
          <a:p>
            <a:r>
              <a:rPr lang="en-US" dirty="0">
                <a:solidFill>
                  <a:srgbClr val="FFFF00"/>
                </a:solidFill>
              </a:rPr>
              <a:t>Find Connected Components over the pair connections</a:t>
            </a:r>
          </a:p>
          <a:p>
            <a:r>
              <a:rPr lang="en-US" dirty="0">
                <a:solidFill>
                  <a:srgbClr val="00B050"/>
                </a:solidFill>
              </a:rPr>
              <a:t>Bundle adjust the connected component to find image to panorama transformation</a:t>
            </a:r>
          </a:p>
          <a:p>
            <a:r>
              <a:rPr lang="en-US" dirty="0">
                <a:solidFill>
                  <a:srgbClr val="00B050"/>
                </a:solidFill>
              </a:rPr>
              <a:t>Render panorama with blending</a:t>
            </a:r>
          </a:p>
        </p:txBody>
      </p:sp>
      <p:pic>
        <p:nvPicPr>
          <p:cNvPr id="5" name="Picture 4">
            <a:extLst>
              <a:ext uri="{FF2B5EF4-FFF2-40B4-BE49-F238E27FC236}">
                <a16:creationId xmlns:a16="http://schemas.microsoft.com/office/drawing/2014/main" id="{C20DB668-A542-4A86-9DC4-81785AF14E5B}"/>
              </a:ext>
            </a:extLst>
          </p:cNvPr>
          <p:cNvPicPr>
            <a:picLocks noChangeAspect="1"/>
          </p:cNvPicPr>
          <p:nvPr/>
        </p:nvPicPr>
        <p:blipFill>
          <a:blip r:embed="rId2"/>
          <a:stretch>
            <a:fillRect/>
          </a:stretch>
        </p:blipFill>
        <p:spPr>
          <a:xfrm>
            <a:off x="221953" y="830841"/>
            <a:ext cx="5715042" cy="1757375"/>
          </a:xfrm>
          <a:prstGeom prst="rect">
            <a:avLst/>
          </a:prstGeom>
          <a:ln w="38100">
            <a:solidFill>
              <a:srgbClr val="FFC000"/>
            </a:solidFill>
          </a:ln>
        </p:spPr>
      </p:pic>
      <p:pic>
        <p:nvPicPr>
          <p:cNvPr id="6" name="Picture 5">
            <a:extLst>
              <a:ext uri="{FF2B5EF4-FFF2-40B4-BE49-F238E27FC236}">
                <a16:creationId xmlns:a16="http://schemas.microsoft.com/office/drawing/2014/main" id="{7BA52E7F-A9C8-4821-A1FF-C4358AA74D22}"/>
              </a:ext>
            </a:extLst>
          </p:cNvPr>
          <p:cNvPicPr>
            <a:picLocks noChangeAspect="1"/>
          </p:cNvPicPr>
          <p:nvPr/>
        </p:nvPicPr>
        <p:blipFill>
          <a:blip r:embed="rId3"/>
          <a:stretch>
            <a:fillRect/>
          </a:stretch>
        </p:blipFill>
        <p:spPr>
          <a:xfrm>
            <a:off x="7232961" y="921637"/>
            <a:ext cx="4624421" cy="2162191"/>
          </a:xfrm>
          <a:prstGeom prst="rect">
            <a:avLst/>
          </a:prstGeom>
          <a:ln w="38100">
            <a:solidFill>
              <a:srgbClr val="FFFF00"/>
            </a:solidFill>
          </a:ln>
        </p:spPr>
      </p:pic>
      <p:pic>
        <p:nvPicPr>
          <p:cNvPr id="7" name="Picture 6">
            <a:extLst>
              <a:ext uri="{FF2B5EF4-FFF2-40B4-BE49-F238E27FC236}">
                <a16:creationId xmlns:a16="http://schemas.microsoft.com/office/drawing/2014/main" id="{D06E54D4-5C76-4AA5-8F00-034CA380B9D9}"/>
              </a:ext>
            </a:extLst>
          </p:cNvPr>
          <p:cNvPicPr>
            <a:picLocks noChangeAspect="1"/>
          </p:cNvPicPr>
          <p:nvPr/>
        </p:nvPicPr>
        <p:blipFill>
          <a:blip r:embed="rId4"/>
          <a:stretch>
            <a:fillRect/>
          </a:stretch>
        </p:blipFill>
        <p:spPr>
          <a:xfrm>
            <a:off x="6168038" y="3429000"/>
            <a:ext cx="5600741" cy="2924196"/>
          </a:xfrm>
          <a:prstGeom prst="rect">
            <a:avLst/>
          </a:prstGeom>
          <a:ln w="38100">
            <a:solidFill>
              <a:srgbClr val="00B050"/>
            </a:solidFill>
          </a:ln>
        </p:spPr>
      </p:pic>
    </p:spTree>
    <p:extLst>
      <p:ext uri="{BB962C8B-B14F-4D97-AF65-F5344CB8AC3E}">
        <p14:creationId xmlns:p14="http://schemas.microsoft.com/office/powerpoint/2010/main" val="3784510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BD0DE-6BF7-491D-8311-17783B70C589}"/>
              </a:ext>
            </a:extLst>
          </p:cNvPr>
          <p:cNvSpPr>
            <a:spLocks noGrp="1"/>
          </p:cNvSpPr>
          <p:nvPr>
            <p:ph type="title"/>
          </p:nvPr>
        </p:nvSpPr>
        <p:spPr/>
        <p:txBody>
          <a:bodyPr/>
          <a:lstStyle/>
          <a:p>
            <a:r>
              <a:rPr lang="en-US" dirty="0"/>
              <a:t>Application: Scalable Images based Search</a:t>
            </a:r>
          </a:p>
        </p:txBody>
      </p:sp>
      <p:sp>
        <p:nvSpPr>
          <p:cNvPr id="3" name="Content Placeholder 2">
            <a:extLst>
              <a:ext uri="{FF2B5EF4-FFF2-40B4-BE49-F238E27FC236}">
                <a16:creationId xmlns:a16="http://schemas.microsoft.com/office/drawing/2014/main" id="{0055C127-46C9-4A09-ACC2-E8DA9938EDAA}"/>
              </a:ext>
            </a:extLst>
          </p:cNvPr>
          <p:cNvSpPr>
            <a:spLocks noGrp="1"/>
          </p:cNvSpPr>
          <p:nvPr>
            <p:ph idx="1"/>
          </p:nvPr>
        </p:nvSpPr>
        <p:spPr>
          <a:xfrm>
            <a:off x="318051" y="5093804"/>
            <a:ext cx="11539331" cy="1550505"/>
          </a:xfrm>
        </p:spPr>
        <p:txBody>
          <a:bodyPr/>
          <a:lstStyle/>
          <a:p>
            <a:r>
              <a:rPr lang="en-US" dirty="0"/>
              <a:t>Find location of a Query image by matching against a large database of images indexed with their respective locations</a:t>
            </a:r>
          </a:p>
          <a:p>
            <a:endParaRPr lang="en-US" dirty="0"/>
          </a:p>
          <a:p>
            <a:r>
              <a:rPr lang="en-US" dirty="0"/>
              <a:t>Find instances of objects / images in a database of images </a:t>
            </a:r>
          </a:p>
        </p:txBody>
      </p:sp>
      <p:pic>
        <p:nvPicPr>
          <p:cNvPr id="4" name="Picture 3">
            <a:extLst>
              <a:ext uri="{FF2B5EF4-FFF2-40B4-BE49-F238E27FC236}">
                <a16:creationId xmlns:a16="http://schemas.microsoft.com/office/drawing/2014/main" id="{644C5F61-1976-49AA-9A5E-FB717F9D461F}"/>
              </a:ext>
            </a:extLst>
          </p:cNvPr>
          <p:cNvPicPr>
            <a:picLocks noChangeAspect="1"/>
          </p:cNvPicPr>
          <p:nvPr/>
        </p:nvPicPr>
        <p:blipFill>
          <a:blip r:embed="rId2"/>
          <a:stretch>
            <a:fillRect/>
          </a:stretch>
        </p:blipFill>
        <p:spPr>
          <a:xfrm>
            <a:off x="5594672" y="699662"/>
            <a:ext cx="6429422" cy="3152798"/>
          </a:xfrm>
          <a:prstGeom prst="rect">
            <a:avLst/>
          </a:prstGeom>
        </p:spPr>
      </p:pic>
      <p:sp>
        <p:nvSpPr>
          <p:cNvPr id="7" name="TextBox 6">
            <a:extLst>
              <a:ext uri="{FF2B5EF4-FFF2-40B4-BE49-F238E27FC236}">
                <a16:creationId xmlns:a16="http://schemas.microsoft.com/office/drawing/2014/main" id="{6900673F-8249-49C5-8124-751671C11C30}"/>
              </a:ext>
            </a:extLst>
          </p:cNvPr>
          <p:cNvSpPr txBox="1"/>
          <p:nvPr/>
        </p:nvSpPr>
        <p:spPr>
          <a:xfrm>
            <a:off x="5889166" y="3920987"/>
            <a:ext cx="6134928" cy="738664"/>
          </a:xfrm>
          <a:prstGeom prst="rect">
            <a:avLst/>
          </a:prstGeom>
          <a:noFill/>
        </p:spPr>
        <p:txBody>
          <a:bodyPr wrap="square">
            <a:spAutoFit/>
          </a:bodyPr>
          <a:lstStyle/>
          <a:p>
            <a:r>
              <a:rPr lang="en-US" sz="1400" dirty="0"/>
              <a:t>Worldwide Pose Estimation</a:t>
            </a:r>
          </a:p>
          <a:p>
            <a:r>
              <a:rPr lang="en-US" sz="1400" dirty="0" err="1"/>
              <a:t>Yunpeng</a:t>
            </a:r>
            <a:r>
              <a:rPr lang="en-US" sz="1400" dirty="0"/>
              <a:t> Li, Noah Snavely, Dan </a:t>
            </a:r>
            <a:r>
              <a:rPr lang="en-US" sz="1400" dirty="0" err="1"/>
              <a:t>Huttenlocher</a:t>
            </a:r>
            <a:r>
              <a:rPr lang="en-US" sz="1400" dirty="0"/>
              <a:t>, Pascal Fua</a:t>
            </a:r>
          </a:p>
          <a:p>
            <a:r>
              <a:rPr lang="en-US" sz="1400" dirty="0"/>
              <a:t>ECCV 2012</a:t>
            </a:r>
          </a:p>
        </p:txBody>
      </p:sp>
      <p:grpSp>
        <p:nvGrpSpPr>
          <p:cNvPr id="10" name="Group 9">
            <a:extLst>
              <a:ext uri="{FF2B5EF4-FFF2-40B4-BE49-F238E27FC236}">
                <a16:creationId xmlns:a16="http://schemas.microsoft.com/office/drawing/2014/main" id="{3EBF0841-A433-48FE-BF7E-DB570EE4F0DF}"/>
              </a:ext>
            </a:extLst>
          </p:cNvPr>
          <p:cNvGrpSpPr/>
          <p:nvPr/>
        </p:nvGrpSpPr>
        <p:grpSpPr>
          <a:xfrm>
            <a:off x="270553" y="933026"/>
            <a:ext cx="4735949" cy="2686070"/>
            <a:chOff x="482047" y="1166390"/>
            <a:chExt cx="4735949" cy="2686070"/>
          </a:xfrm>
        </p:grpSpPr>
        <p:pic>
          <p:nvPicPr>
            <p:cNvPr id="8" name="Picture 7">
              <a:extLst>
                <a:ext uri="{FF2B5EF4-FFF2-40B4-BE49-F238E27FC236}">
                  <a16:creationId xmlns:a16="http://schemas.microsoft.com/office/drawing/2014/main" id="{FE6212D0-01FB-4F2F-A80B-3456AF63AEC9}"/>
                </a:ext>
              </a:extLst>
            </p:cNvPr>
            <p:cNvPicPr>
              <a:picLocks noChangeAspect="1"/>
            </p:cNvPicPr>
            <p:nvPr/>
          </p:nvPicPr>
          <p:blipFill>
            <a:blip r:embed="rId3"/>
            <a:stretch>
              <a:fillRect/>
            </a:stretch>
          </p:blipFill>
          <p:spPr>
            <a:xfrm>
              <a:off x="482047" y="1629071"/>
              <a:ext cx="1182758" cy="1903221"/>
            </a:xfrm>
            <a:prstGeom prst="rect">
              <a:avLst/>
            </a:prstGeom>
            <a:ln w="41275">
              <a:solidFill>
                <a:srgbClr val="FFC000"/>
              </a:solidFill>
            </a:ln>
          </p:spPr>
        </p:pic>
        <p:pic>
          <p:nvPicPr>
            <p:cNvPr id="9" name="Picture 8">
              <a:extLst>
                <a:ext uri="{FF2B5EF4-FFF2-40B4-BE49-F238E27FC236}">
                  <a16:creationId xmlns:a16="http://schemas.microsoft.com/office/drawing/2014/main" id="{708E0AE8-2DDE-42C1-917E-D4AB37EB017C}"/>
                </a:ext>
              </a:extLst>
            </p:cNvPr>
            <p:cNvPicPr>
              <a:picLocks noChangeAspect="1"/>
            </p:cNvPicPr>
            <p:nvPr/>
          </p:nvPicPr>
          <p:blipFill>
            <a:blip r:embed="rId4"/>
            <a:stretch>
              <a:fillRect/>
            </a:stretch>
          </p:blipFill>
          <p:spPr>
            <a:xfrm>
              <a:off x="1938224" y="1166390"/>
              <a:ext cx="3279772" cy="2686070"/>
            </a:xfrm>
            <a:prstGeom prst="rect">
              <a:avLst/>
            </a:prstGeom>
            <a:ln w="41275">
              <a:solidFill>
                <a:srgbClr val="FFC000"/>
              </a:solidFill>
            </a:ln>
          </p:spPr>
        </p:pic>
      </p:grpSp>
      <p:sp>
        <p:nvSpPr>
          <p:cNvPr id="12" name="Rectangle 34">
            <a:extLst>
              <a:ext uri="{FF2B5EF4-FFF2-40B4-BE49-F238E27FC236}">
                <a16:creationId xmlns:a16="http://schemas.microsoft.com/office/drawing/2014/main" id="{BE067B32-5D90-4A07-ACCD-72F4E86A5CB0}"/>
              </a:ext>
            </a:extLst>
          </p:cNvPr>
          <p:cNvSpPr>
            <a:spLocks noChangeArrowheads="1"/>
          </p:cNvSpPr>
          <p:nvPr/>
        </p:nvSpPr>
        <p:spPr bwMode="auto">
          <a:xfrm>
            <a:off x="88393" y="3920987"/>
            <a:ext cx="4918109" cy="830997"/>
          </a:xfrm>
          <a:prstGeom prst="rect">
            <a:avLst/>
          </a:prstGeom>
          <a:noFill/>
          <a:ln w="9525">
            <a:noFill/>
            <a:miter lim="800000"/>
            <a:headEnd/>
            <a:tailEnd/>
          </a:ln>
        </p:spPr>
        <p:txBody>
          <a:bodyPr wrap="square" anchor="ctr">
            <a:spAutoFit/>
          </a:bodyPr>
          <a:lstStyle/>
          <a:p>
            <a:pPr eaLnBrk="1" hangingPunct="1"/>
            <a:r>
              <a:rPr lang="en-US" sz="1600" dirty="0">
                <a:latin typeface="Arial" pitchFamily="34" charset="0"/>
                <a:cs typeface="Arial" pitchFamily="34" charset="0"/>
              </a:rPr>
              <a:t>David G. Lowe. </a:t>
            </a:r>
            <a:r>
              <a:rPr lang="en-US" sz="1600" dirty="0">
                <a:solidFill>
                  <a:srgbClr val="FFFF00"/>
                </a:solidFill>
                <a:latin typeface="Arial" pitchFamily="34" charset="0"/>
                <a:cs typeface="Arial" pitchFamily="34" charset="0"/>
                <a:hlinkClick r:id="rId5">
                  <a:extLst>
                    <a:ext uri="{A12FA001-AC4F-418D-AE19-62706E023703}">
                      <ahyp:hlinkClr xmlns:ahyp="http://schemas.microsoft.com/office/drawing/2018/hyperlinkcolor" val="tx"/>
                    </a:ext>
                  </a:extLst>
                </a:hlinkClick>
              </a:rPr>
              <a:t>"Distinctive image features from scale-invariant </a:t>
            </a:r>
            <a:r>
              <a:rPr lang="en-US" sz="1600" dirty="0" err="1">
                <a:solidFill>
                  <a:srgbClr val="FFFF00"/>
                </a:solidFill>
                <a:latin typeface="Arial" pitchFamily="34" charset="0"/>
                <a:cs typeface="Arial" pitchFamily="34" charset="0"/>
                <a:hlinkClick r:id="rId5">
                  <a:extLst>
                    <a:ext uri="{A12FA001-AC4F-418D-AE19-62706E023703}">
                      <ahyp:hlinkClr xmlns:ahyp="http://schemas.microsoft.com/office/drawing/2018/hyperlinkcolor" val="tx"/>
                    </a:ext>
                  </a:extLst>
                </a:hlinkClick>
              </a:rPr>
              <a:t>keypoints</a:t>
            </a:r>
            <a:r>
              <a:rPr lang="en-US" sz="1600" dirty="0">
                <a:solidFill>
                  <a:srgbClr val="FFFF00"/>
                </a:solidFill>
                <a:latin typeface="Arial" pitchFamily="34" charset="0"/>
                <a:cs typeface="Arial" pitchFamily="34" charset="0"/>
                <a:hlinkClick r:id="rId5">
                  <a:extLst>
                    <a:ext uri="{A12FA001-AC4F-418D-AE19-62706E023703}">
                      <ahyp:hlinkClr xmlns:ahyp="http://schemas.microsoft.com/office/drawing/2018/hyperlinkcolor" val="tx"/>
                    </a:ext>
                  </a:extLst>
                </a:hlinkClick>
              </a:rPr>
              <a:t>.”</a:t>
            </a:r>
            <a:r>
              <a:rPr lang="en-US" sz="1600" dirty="0">
                <a:solidFill>
                  <a:srgbClr val="FFFF00"/>
                </a:solidFill>
                <a:latin typeface="Arial" pitchFamily="34" charset="0"/>
                <a:cs typeface="Arial" pitchFamily="34" charset="0"/>
              </a:rPr>
              <a:t> </a:t>
            </a:r>
            <a:r>
              <a:rPr lang="en-US" sz="1600" i="1" dirty="0">
                <a:latin typeface="Arial" pitchFamily="34" charset="0"/>
                <a:cs typeface="Arial" pitchFamily="34" charset="0"/>
              </a:rPr>
              <a:t>IJCV</a:t>
            </a:r>
            <a:r>
              <a:rPr lang="en-US" sz="1600" dirty="0">
                <a:latin typeface="Arial" pitchFamily="34" charset="0"/>
                <a:cs typeface="Arial" pitchFamily="34" charset="0"/>
              </a:rPr>
              <a:t> 60 (2), pp. 91-110, 2004. </a:t>
            </a:r>
          </a:p>
        </p:txBody>
      </p:sp>
    </p:spTree>
    <p:extLst>
      <p:ext uri="{BB962C8B-B14F-4D97-AF65-F5344CB8AC3E}">
        <p14:creationId xmlns:p14="http://schemas.microsoft.com/office/powerpoint/2010/main" val="1435639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1600200" y="0"/>
            <a:ext cx="9067800" cy="838200"/>
          </a:xfrm>
        </p:spPr>
        <p:txBody>
          <a:bodyPr/>
          <a:lstStyle/>
          <a:p>
            <a:r>
              <a:rPr lang="en-US" dirty="0"/>
              <a:t>Efficient indexing technique: Vocabulary trees</a:t>
            </a:r>
          </a:p>
        </p:txBody>
      </p:sp>
      <p:sp>
        <p:nvSpPr>
          <p:cNvPr id="49157" name="Rectangle 10"/>
          <p:cNvSpPr>
            <a:spLocks noChangeArrowheads="1"/>
          </p:cNvSpPr>
          <p:nvPr/>
        </p:nvSpPr>
        <p:spPr bwMode="auto">
          <a:xfrm>
            <a:off x="1676400" y="6412468"/>
            <a:ext cx="8991600" cy="369332"/>
          </a:xfrm>
          <a:prstGeom prst="rect">
            <a:avLst/>
          </a:prstGeom>
          <a:noFill/>
          <a:ln w="9525">
            <a:noFill/>
            <a:miter lim="800000"/>
            <a:headEnd/>
            <a:tailEnd/>
          </a:ln>
        </p:spPr>
        <p:txBody>
          <a:bodyPr wrap="square">
            <a:spAutoFit/>
          </a:bodyPr>
          <a:lstStyle/>
          <a:p>
            <a:r>
              <a:rPr lang="en-GB" dirty="0">
                <a:latin typeface="Arial" pitchFamily="34" charset="0"/>
                <a:cs typeface="Arial" pitchFamily="34" charset="0"/>
              </a:rPr>
              <a:t>D. </a:t>
            </a:r>
            <a:r>
              <a:rPr lang="en-GB" dirty="0" err="1">
                <a:latin typeface="Arial" pitchFamily="34" charset="0"/>
                <a:cs typeface="Arial" pitchFamily="34" charset="0"/>
              </a:rPr>
              <a:t>Nistér</a:t>
            </a:r>
            <a:r>
              <a:rPr lang="en-GB" dirty="0">
                <a:latin typeface="Arial" pitchFamily="34" charset="0"/>
                <a:cs typeface="Arial" pitchFamily="34" charset="0"/>
              </a:rPr>
              <a:t> and H. </a:t>
            </a:r>
            <a:r>
              <a:rPr lang="en-GB" dirty="0" err="1">
                <a:latin typeface="Arial" pitchFamily="34" charset="0"/>
                <a:cs typeface="Arial" pitchFamily="34" charset="0"/>
              </a:rPr>
              <a:t>Stewénius</a:t>
            </a:r>
            <a:r>
              <a:rPr lang="en-GB" dirty="0">
                <a:latin typeface="Arial" pitchFamily="34" charset="0"/>
                <a:cs typeface="Arial" pitchFamily="34" charset="0"/>
              </a:rPr>
              <a:t>, </a:t>
            </a:r>
            <a:r>
              <a:rPr lang="en-GB" dirty="0">
                <a:latin typeface="Arial" pitchFamily="34" charset="0"/>
                <a:cs typeface="Arial" pitchFamily="34" charset="0"/>
                <a:hlinkClick r:id="rId3"/>
              </a:rPr>
              <a:t>Scalable Recognition with a Vocabulary Tree</a:t>
            </a:r>
            <a:r>
              <a:rPr lang="en-GB" dirty="0">
                <a:latin typeface="Arial" pitchFamily="34" charset="0"/>
                <a:cs typeface="Arial" pitchFamily="34" charset="0"/>
              </a:rPr>
              <a:t>, CVPR 2006</a:t>
            </a:r>
            <a:endParaRPr lang="en-US" dirty="0">
              <a:latin typeface="Arial" pitchFamily="34" charset="0"/>
              <a:cs typeface="Arial" pitchFamily="34" charset="0"/>
            </a:endParaRPr>
          </a:p>
        </p:txBody>
      </p:sp>
      <p:grpSp>
        <p:nvGrpSpPr>
          <p:cNvPr id="3" name="Group 2"/>
          <p:cNvGrpSpPr/>
          <p:nvPr/>
        </p:nvGrpSpPr>
        <p:grpSpPr>
          <a:xfrm>
            <a:off x="3048000" y="1065552"/>
            <a:ext cx="5562600" cy="5106649"/>
            <a:chOff x="76200" y="2438400"/>
            <a:chExt cx="4648200" cy="4267200"/>
          </a:xfrm>
        </p:grpSpPr>
        <p:pic>
          <p:nvPicPr>
            <p:cNvPr id="49156" name="Picture 2"/>
            <p:cNvPicPr>
              <a:picLocks noChangeAspect="1" noChangeArrowheads="1"/>
            </p:cNvPicPr>
            <p:nvPr/>
          </p:nvPicPr>
          <p:blipFill>
            <a:blip r:embed="rId4" cstate="print"/>
            <a:srcRect/>
            <a:stretch>
              <a:fillRect/>
            </a:stretch>
          </p:blipFill>
          <p:spPr bwMode="auto">
            <a:xfrm>
              <a:off x="1657350" y="2438400"/>
              <a:ext cx="3067050" cy="4267200"/>
            </a:xfrm>
            <a:prstGeom prst="rect">
              <a:avLst/>
            </a:prstGeom>
            <a:noFill/>
            <a:ln w="9525">
              <a:noFill/>
              <a:miter lim="800000"/>
              <a:headEnd/>
              <a:tailEnd/>
            </a:ln>
          </p:spPr>
        </p:pic>
        <p:sp>
          <p:nvSpPr>
            <p:cNvPr id="49158" name="TextBox 11"/>
            <p:cNvSpPr txBox="1">
              <a:spLocks noChangeArrowheads="1"/>
            </p:cNvSpPr>
            <p:nvPr/>
          </p:nvSpPr>
          <p:spPr bwMode="auto">
            <a:xfrm>
              <a:off x="228600" y="2819400"/>
              <a:ext cx="1190115" cy="334339"/>
            </a:xfrm>
            <a:prstGeom prst="rect">
              <a:avLst/>
            </a:prstGeom>
            <a:noFill/>
            <a:ln w="9525">
              <a:noFill/>
              <a:miter lim="800000"/>
              <a:headEnd/>
              <a:tailEnd/>
            </a:ln>
          </p:spPr>
          <p:txBody>
            <a:bodyPr wrap="none">
              <a:spAutoFit/>
            </a:bodyPr>
            <a:lstStyle/>
            <a:p>
              <a:r>
                <a:rPr lang="en-US" sz="2000">
                  <a:latin typeface="Arial" pitchFamily="34" charset="0"/>
                  <a:cs typeface="Arial" pitchFamily="34" charset="0"/>
                </a:rPr>
                <a:t>Test image</a:t>
              </a:r>
            </a:p>
          </p:txBody>
        </p:sp>
        <p:sp>
          <p:nvSpPr>
            <p:cNvPr id="49159" name="TextBox 12"/>
            <p:cNvSpPr txBox="1">
              <a:spLocks noChangeArrowheads="1"/>
            </p:cNvSpPr>
            <p:nvPr/>
          </p:nvSpPr>
          <p:spPr bwMode="auto">
            <a:xfrm>
              <a:off x="304800" y="6248400"/>
              <a:ext cx="1071864" cy="334339"/>
            </a:xfrm>
            <a:prstGeom prst="rect">
              <a:avLst/>
            </a:prstGeom>
            <a:noFill/>
            <a:ln w="9525">
              <a:noFill/>
              <a:miter lim="800000"/>
              <a:headEnd/>
              <a:tailEnd/>
            </a:ln>
          </p:spPr>
          <p:txBody>
            <a:bodyPr wrap="none">
              <a:spAutoFit/>
            </a:bodyPr>
            <a:lstStyle/>
            <a:p>
              <a:r>
                <a:rPr lang="en-US" sz="2000">
                  <a:latin typeface="Arial" pitchFamily="34" charset="0"/>
                  <a:cs typeface="Arial" pitchFamily="34" charset="0"/>
                </a:rPr>
                <a:t>Database</a:t>
              </a:r>
            </a:p>
          </p:txBody>
        </p:sp>
        <p:sp>
          <p:nvSpPr>
            <p:cNvPr id="49160" name="TextBox 13"/>
            <p:cNvSpPr txBox="1">
              <a:spLocks noChangeArrowheads="1"/>
            </p:cNvSpPr>
            <p:nvPr/>
          </p:nvSpPr>
          <p:spPr bwMode="auto">
            <a:xfrm>
              <a:off x="76200" y="4114800"/>
              <a:ext cx="1676400" cy="848705"/>
            </a:xfrm>
            <a:prstGeom prst="rect">
              <a:avLst/>
            </a:prstGeom>
            <a:noFill/>
            <a:ln w="9525">
              <a:noFill/>
              <a:miter lim="800000"/>
              <a:headEnd/>
              <a:tailEnd/>
            </a:ln>
          </p:spPr>
          <p:txBody>
            <a:bodyPr>
              <a:spAutoFit/>
            </a:bodyPr>
            <a:lstStyle/>
            <a:p>
              <a:pPr algn="ctr"/>
              <a:r>
                <a:rPr lang="en-US" sz="2000">
                  <a:latin typeface="Arial" pitchFamily="34" charset="0"/>
                  <a:cs typeface="Arial" pitchFamily="34" charset="0"/>
                </a:rPr>
                <a:t>Vocabulary tree with inverted index</a:t>
              </a:r>
            </a:p>
          </p:txBody>
        </p:sp>
      </p:grpSp>
    </p:spTree>
    <p:extLst>
      <p:ext uri="{BB962C8B-B14F-4D97-AF65-F5344CB8AC3E}">
        <p14:creationId xmlns:p14="http://schemas.microsoft.com/office/powerpoint/2010/main" val="580483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1"/>
          <p:cNvGrpSpPr>
            <a:grpSpLocks/>
          </p:cNvGrpSpPr>
          <p:nvPr/>
        </p:nvGrpSpPr>
        <p:grpSpPr bwMode="auto">
          <a:xfrm>
            <a:off x="8001000" y="4114800"/>
            <a:ext cx="533400" cy="361950"/>
            <a:chOff x="3504" y="1728"/>
            <a:chExt cx="336" cy="228"/>
          </a:xfrm>
        </p:grpSpPr>
        <p:sp>
          <p:nvSpPr>
            <p:cNvPr id="53312" name="Line 9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3313" name="Picture 93"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88"/>
          <p:cNvGrpSpPr>
            <a:grpSpLocks/>
          </p:cNvGrpSpPr>
          <p:nvPr/>
        </p:nvGrpSpPr>
        <p:grpSpPr bwMode="auto">
          <a:xfrm>
            <a:off x="7391400" y="2971800"/>
            <a:ext cx="533400" cy="361950"/>
            <a:chOff x="3504" y="1728"/>
            <a:chExt cx="336" cy="228"/>
          </a:xfrm>
        </p:grpSpPr>
        <p:sp>
          <p:nvSpPr>
            <p:cNvPr id="53310" name="Line 89"/>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3311" name="Picture 90"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4" name="Group 101"/>
          <p:cNvGrpSpPr>
            <a:grpSpLocks/>
          </p:cNvGrpSpPr>
          <p:nvPr/>
        </p:nvGrpSpPr>
        <p:grpSpPr bwMode="auto">
          <a:xfrm>
            <a:off x="8610600" y="4114800"/>
            <a:ext cx="533400" cy="361950"/>
            <a:chOff x="3504" y="1728"/>
            <a:chExt cx="336" cy="228"/>
          </a:xfrm>
        </p:grpSpPr>
        <p:sp>
          <p:nvSpPr>
            <p:cNvPr id="53308" name="Line 10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3309" name="Picture 103"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 name="Group 78"/>
          <p:cNvGrpSpPr>
            <a:grpSpLocks/>
          </p:cNvGrpSpPr>
          <p:nvPr/>
        </p:nvGrpSpPr>
        <p:grpSpPr bwMode="auto">
          <a:xfrm>
            <a:off x="7086600" y="2743200"/>
            <a:ext cx="533400" cy="361950"/>
            <a:chOff x="3504" y="1728"/>
            <a:chExt cx="336" cy="228"/>
          </a:xfrm>
        </p:grpSpPr>
        <p:sp>
          <p:nvSpPr>
            <p:cNvPr id="53306" name="Line 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3307" name="Picture 7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6" name="Group 82"/>
          <p:cNvGrpSpPr>
            <a:grpSpLocks/>
          </p:cNvGrpSpPr>
          <p:nvPr/>
        </p:nvGrpSpPr>
        <p:grpSpPr bwMode="auto">
          <a:xfrm>
            <a:off x="8324850" y="3844925"/>
            <a:ext cx="533400" cy="361950"/>
            <a:chOff x="3504" y="1728"/>
            <a:chExt cx="336" cy="228"/>
          </a:xfrm>
        </p:grpSpPr>
        <p:sp>
          <p:nvSpPr>
            <p:cNvPr id="53304" name="Line 8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3305" name="Picture 8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53255" name="Line 4"/>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53256" name="Line 5"/>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53257" name="Line 6"/>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53258" name="Oval 8"/>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3259" name="Oval 9"/>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3260" name="Oval 10"/>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3261" name="Line 12"/>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53262" name="Line 13"/>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53263" name="Line 14"/>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53264" name="Oval 16"/>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3265" name="Oval 17"/>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3266" name="Oval 18"/>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3267" name="Line 20"/>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53268" name="Line 21"/>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53269" name="Line 22"/>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53270" name="Oval 24"/>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3271" name="Oval 25"/>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3272" name="Line 31"/>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53273" name="Line 32"/>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53274" name="Line 33"/>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53275" name="AutoShape 44"/>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53276" name="AutoShape 45"/>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53277" name="AutoShape 46"/>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53278" name="AutoShape 63"/>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53279" name="AutoShape 64"/>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88129" name="Picture 65" descr="114_1469"/>
          <p:cNvPicPr>
            <a:picLocks noChangeAspect="1" noChangeArrowheads="1"/>
          </p:cNvPicPr>
          <p:nvPr/>
        </p:nvPicPr>
        <p:blipFill>
          <a:blip r:embed="rId4" cstate="print"/>
          <a:srcRect/>
          <a:stretch>
            <a:fillRect/>
          </a:stretch>
        </p:blipFill>
        <p:spPr bwMode="auto">
          <a:xfrm>
            <a:off x="5257800" y="1295400"/>
            <a:ext cx="914400" cy="687388"/>
          </a:xfrm>
          <a:prstGeom prst="rect">
            <a:avLst/>
          </a:prstGeom>
          <a:noFill/>
          <a:ln w="9525">
            <a:noFill/>
            <a:miter lim="800000"/>
            <a:headEnd/>
            <a:tailEnd/>
          </a:ln>
        </p:spPr>
      </p:pic>
      <p:sp>
        <p:nvSpPr>
          <p:cNvPr id="88133" name="Oval 69"/>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88134" name="Oval 70"/>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88135" name="Oval 71"/>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88136" name="Oval 72"/>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88137" name="Oval 73"/>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88138" name="Line 74"/>
          <p:cNvSpPr>
            <a:spLocks noChangeShapeType="1"/>
          </p:cNvSpPr>
          <p:nvPr/>
        </p:nvSpPr>
        <p:spPr bwMode="auto">
          <a:xfrm flipV="1">
            <a:off x="5867400" y="381000"/>
            <a:ext cx="2057400" cy="990600"/>
          </a:xfrm>
          <a:prstGeom prst="line">
            <a:avLst/>
          </a:prstGeom>
          <a:noFill/>
          <a:ln w="38100">
            <a:solidFill>
              <a:srgbClr val="FF0000"/>
            </a:solidFill>
            <a:round/>
            <a:headEnd/>
            <a:tailEnd type="triangle" w="med" len="med"/>
          </a:ln>
        </p:spPr>
        <p:txBody>
          <a:bodyPr/>
          <a:lstStyle/>
          <a:p>
            <a:endParaRPr lang="en-US"/>
          </a:p>
        </p:txBody>
      </p:sp>
      <p:sp>
        <p:nvSpPr>
          <p:cNvPr id="88139" name="Line 75"/>
          <p:cNvSpPr>
            <a:spLocks noChangeShapeType="1"/>
          </p:cNvSpPr>
          <p:nvPr/>
        </p:nvSpPr>
        <p:spPr bwMode="auto">
          <a:xfrm>
            <a:off x="7924800" y="381000"/>
            <a:ext cx="0" cy="1828800"/>
          </a:xfrm>
          <a:prstGeom prst="line">
            <a:avLst/>
          </a:prstGeom>
          <a:noFill/>
          <a:ln w="38100">
            <a:solidFill>
              <a:srgbClr val="FF0000"/>
            </a:solidFill>
            <a:round/>
            <a:headEnd/>
            <a:tailEnd type="triangle" w="med" len="med"/>
          </a:ln>
        </p:spPr>
        <p:txBody>
          <a:bodyPr/>
          <a:lstStyle/>
          <a:p>
            <a:endParaRPr lang="en-US"/>
          </a:p>
        </p:txBody>
      </p:sp>
      <p:sp>
        <p:nvSpPr>
          <p:cNvPr id="88140" name="Line 76"/>
          <p:cNvSpPr>
            <a:spLocks noChangeShapeType="1"/>
          </p:cNvSpPr>
          <p:nvPr/>
        </p:nvSpPr>
        <p:spPr bwMode="auto">
          <a:xfrm flipH="1">
            <a:off x="7620001" y="2143126"/>
            <a:ext cx="314325" cy="600075"/>
          </a:xfrm>
          <a:prstGeom prst="line">
            <a:avLst/>
          </a:prstGeom>
          <a:noFill/>
          <a:ln w="38100">
            <a:solidFill>
              <a:srgbClr val="FF0000"/>
            </a:solidFill>
            <a:round/>
            <a:headEnd/>
            <a:tailEnd type="triangle" w="med" len="med"/>
          </a:ln>
        </p:spPr>
        <p:txBody>
          <a:bodyPr/>
          <a:lstStyle/>
          <a:p>
            <a:endParaRPr lang="en-US"/>
          </a:p>
        </p:txBody>
      </p:sp>
      <p:sp>
        <p:nvSpPr>
          <p:cNvPr id="88143" name="Line 79"/>
          <p:cNvSpPr>
            <a:spLocks noChangeShapeType="1"/>
          </p:cNvSpPr>
          <p:nvPr/>
        </p:nvSpPr>
        <p:spPr bwMode="auto">
          <a:xfrm flipV="1">
            <a:off x="5743576" y="304801"/>
            <a:ext cx="2257425" cy="1114425"/>
          </a:xfrm>
          <a:prstGeom prst="line">
            <a:avLst/>
          </a:prstGeom>
          <a:noFill/>
          <a:ln w="38100">
            <a:solidFill>
              <a:srgbClr val="FF0000"/>
            </a:solidFill>
            <a:round/>
            <a:headEnd/>
            <a:tailEnd type="triangle" w="med" len="med"/>
          </a:ln>
        </p:spPr>
        <p:txBody>
          <a:bodyPr/>
          <a:lstStyle/>
          <a:p>
            <a:endParaRPr lang="en-US"/>
          </a:p>
        </p:txBody>
      </p:sp>
      <p:sp>
        <p:nvSpPr>
          <p:cNvPr id="88144" name="Line 80"/>
          <p:cNvSpPr>
            <a:spLocks noChangeShapeType="1"/>
          </p:cNvSpPr>
          <p:nvPr/>
        </p:nvSpPr>
        <p:spPr bwMode="auto">
          <a:xfrm>
            <a:off x="8001001" y="304801"/>
            <a:ext cx="862013" cy="2678113"/>
          </a:xfrm>
          <a:prstGeom prst="line">
            <a:avLst/>
          </a:prstGeom>
          <a:noFill/>
          <a:ln w="38100">
            <a:solidFill>
              <a:srgbClr val="FF0000"/>
            </a:solidFill>
            <a:round/>
            <a:headEnd/>
            <a:tailEnd type="triangle" w="med" len="med"/>
          </a:ln>
        </p:spPr>
        <p:txBody>
          <a:bodyPr/>
          <a:lstStyle/>
          <a:p>
            <a:endParaRPr lang="en-US"/>
          </a:p>
        </p:txBody>
      </p:sp>
      <p:sp>
        <p:nvSpPr>
          <p:cNvPr id="88145" name="Line 81"/>
          <p:cNvSpPr>
            <a:spLocks noChangeShapeType="1"/>
          </p:cNvSpPr>
          <p:nvPr/>
        </p:nvSpPr>
        <p:spPr bwMode="auto">
          <a:xfrm>
            <a:off x="8880475" y="2990851"/>
            <a:ext cx="7938" cy="854075"/>
          </a:xfrm>
          <a:prstGeom prst="line">
            <a:avLst/>
          </a:prstGeom>
          <a:noFill/>
          <a:ln w="38100">
            <a:solidFill>
              <a:srgbClr val="FF0000"/>
            </a:solidFill>
            <a:round/>
            <a:headEnd/>
            <a:tailEnd type="triangle" w="med" len="med"/>
          </a:ln>
        </p:spPr>
        <p:txBody>
          <a:bodyPr/>
          <a:lstStyle/>
          <a:p>
            <a:endParaRPr lang="en-US"/>
          </a:p>
        </p:txBody>
      </p:sp>
      <p:sp>
        <p:nvSpPr>
          <p:cNvPr id="88149" name="Line 85"/>
          <p:cNvSpPr>
            <a:spLocks noChangeShapeType="1"/>
          </p:cNvSpPr>
          <p:nvPr/>
        </p:nvSpPr>
        <p:spPr bwMode="auto">
          <a:xfrm flipV="1">
            <a:off x="5695951" y="315913"/>
            <a:ext cx="2201863" cy="1547812"/>
          </a:xfrm>
          <a:prstGeom prst="line">
            <a:avLst/>
          </a:prstGeom>
          <a:noFill/>
          <a:ln w="38100">
            <a:solidFill>
              <a:srgbClr val="FF0000"/>
            </a:solidFill>
            <a:round/>
            <a:headEnd/>
            <a:tailEnd type="triangle" w="med" len="med"/>
          </a:ln>
        </p:spPr>
        <p:txBody>
          <a:bodyPr/>
          <a:lstStyle/>
          <a:p>
            <a:endParaRPr lang="en-US"/>
          </a:p>
        </p:txBody>
      </p:sp>
      <p:sp>
        <p:nvSpPr>
          <p:cNvPr id="88150" name="Line 86"/>
          <p:cNvSpPr>
            <a:spLocks noChangeShapeType="1"/>
          </p:cNvSpPr>
          <p:nvPr/>
        </p:nvSpPr>
        <p:spPr bwMode="auto">
          <a:xfrm>
            <a:off x="7924800" y="381000"/>
            <a:ext cx="0" cy="1828800"/>
          </a:xfrm>
          <a:prstGeom prst="line">
            <a:avLst/>
          </a:prstGeom>
          <a:noFill/>
          <a:ln w="38100">
            <a:solidFill>
              <a:srgbClr val="FF0000"/>
            </a:solidFill>
            <a:round/>
            <a:headEnd/>
            <a:tailEnd type="triangle" w="med" len="med"/>
          </a:ln>
        </p:spPr>
        <p:txBody>
          <a:bodyPr/>
          <a:lstStyle/>
          <a:p>
            <a:endParaRPr lang="en-US"/>
          </a:p>
        </p:txBody>
      </p:sp>
      <p:sp>
        <p:nvSpPr>
          <p:cNvPr id="88151" name="Line 87"/>
          <p:cNvSpPr>
            <a:spLocks noChangeShapeType="1"/>
          </p:cNvSpPr>
          <p:nvPr/>
        </p:nvSpPr>
        <p:spPr bwMode="auto">
          <a:xfrm flipH="1">
            <a:off x="7962900" y="2163763"/>
            <a:ext cx="0" cy="800100"/>
          </a:xfrm>
          <a:prstGeom prst="line">
            <a:avLst/>
          </a:prstGeom>
          <a:noFill/>
          <a:ln w="38100">
            <a:solidFill>
              <a:srgbClr val="FF0000"/>
            </a:solidFill>
            <a:round/>
            <a:headEnd/>
            <a:tailEnd type="triangle" w="med" len="med"/>
          </a:ln>
        </p:spPr>
        <p:txBody>
          <a:bodyPr/>
          <a:lstStyle/>
          <a:p>
            <a:endParaRPr lang="en-US"/>
          </a:p>
        </p:txBody>
      </p:sp>
      <p:sp>
        <p:nvSpPr>
          <p:cNvPr id="88158" name="Line 94"/>
          <p:cNvSpPr>
            <a:spLocks noChangeShapeType="1"/>
          </p:cNvSpPr>
          <p:nvPr/>
        </p:nvSpPr>
        <p:spPr bwMode="auto">
          <a:xfrm>
            <a:off x="8001000" y="304800"/>
            <a:ext cx="838200" cy="2667000"/>
          </a:xfrm>
          <a:prstGeom prst="line">
            <a:avLst/>
          </a:prstGeom>
          <a:noFill/>
          <a:ln w="38100">
            <a:solidFill>
              <a:srgbClr val="FF0000"/>
            </a:solidFill>
            <a:round/>
            <a:headEnd/>
            <a:tailEnd type="triangle" w="med" len="med"/>
          </a:ln>
        </p:spPr>
        <p:txBody>
          <a:bodyPr/>
          <a:lstStyle/>
          <a:p>
            <a:endParaRPr lang="en-US"/>
          </a:p>
        </p:txBody>
      </p:sp>
      <p:sp>
        <p:nvSpPr>
          <p:cNvPr id="88159" name="Line 95"/>
          <p:cNvSpPr>
            <a:spLocks noChangeShapeType="1"/>
          </p:cNvSpPr>
          <p:nvPr/>
        </p:nvSpPr>
        <p:spPr bwMode="auto">
          <a:xfrm>
            <a:off x="8839200" y="2971800"/>
            <a:ext cx="0" cy="838200"/>
          </a:xfrm>
          <a:prstGeom prst="line">
            <a:avLst/>
          </a:prstGeom>
          <a:noFill/>
          <a:ln w="38100">
            <a:solidFill>
              <a:srgbClr val="FF0000"/>
            </a:solidFill>
            <a:round/>
            <a:headEnd/>
            <a:tailEnd type="triangle" w="med" len="med"/>
          </a:ln>
        </p:spPr>
        <p:txBody>
          <a:bodyPr/>
          <a:lstStyle/>
          <a:p>
            <a:endParaRPr lang="en-US"/>
          </a:p>
        </p:txBody>
      </p:sp>
      <p:sp>
        <p:nvSpPr>
          <p:cNvPr id="88160" name="Line 96"/>
          <p:cNvSpPr>
            <a:spLocks noChangeShapeType="1"/>
          </p:cNvSpPr>
          <p:nvPr/>
        </p:nvSpPr>
        <p:spPr bwMode="auto">
          <a:xfrm flipV="1">
            <a:off x="5486400" y="304800"/>
            <a:ext cx="2514600" cy="1428750"/>
          </a:xfrm>
          <a:prstGeom prst="line">
            <a:avLst/>
          </a:prstGeom>
          <a:noFill/>
          <a:ln w="38100">
            <a:solidFill>
              <a:srgbClr val="FF0000"/>
            </a:solidFill>
            <a:round/>
            <a:headEnd/>
            <a:tailEnd type="triangle" w="med" len="med"/>
          </a:ln>
        </p:spPr>
        <p:txBody>
          <a:bodyPr/>
          <a:lstStyle/>
          <a:p>
            <a:endParaRPr lang="en-US"/>
          </a:p>
        </p:txBody>
      </p:sp>
      <p:sp>
        <p:nvSpPr>
          <p:cNvPr id="88161" name="Line 97"/>
          <p:cNvSpPr>
            <a:spLocks noChangeShapeType="1"/>
          </p:cNvSpPr>
          <p:nvPr/>
        </p:nvSpPr>
        <p:spPr bwMode="auto">
          <a:xfrm flipV="1">
            <a:off x="5549900" y="319089"/>
            <a:ext cx="2427288" cy="1366837"/>
          </a:xfrm>
          <a:prstGeom prst="line">
            <a:avLst/>
          </a:prstGeom>
          <a:noFill/>
          <a:ln w="38100">
            <a:solidFill>
              <a:srgbClr val="FF0000"/>
            </a:solidFill>
            <a:round/>
            <a:headEnd/>
            <a:tailEnd type="triangle" w="med" len="med"/>
          </a:ln>
        </p:spPr>
        <p:txBody>
          <a:bodyPr/>
          <a:lstStyle/>
          <a:p>
            <a:endParaRPr lang="en-US"/>
          </a:p>
        </p:txBody>
      </p:sp>
      <p:sp>
        <p:nvSpPr>
          <p:cNvPr id="88162" name="Line 98"/>
          <p:cNvSpPr>
            <a:spLocks noChangeShapeType="1"/>
          </p:cNvSpPr>
          <p:nvPr/>
        </p:nvSpPr>
        <p:spPr bwMode="auto">
          <a:xfrm>
            <a:off x="7981951" y="307976"/>
            <a:ext cx="917575" cy="2701925"/>
          </a:xfrm>
          <a:prstGeom prst="line">
            <a:avLst/>
          </a:prstGeom>
          <a:noFill/>
          <a:ln w="38100">
            <a:solidFill>
              <a:srgbClr val="FF0000"/>
            </a:solidFill>
            <a:round/>
            <a:headEnd/>
            <a:tailEnd type="triangle" w="med" len="med"/>
          </a:ln>
        </p:spPr>
        <p:txBody>
          <a:bodyPr/>
          <a:lstStyle/>
          <a:p>
            <a:endParaRPr lang="en-US"/>
          </a:p>
        </p:txBody>
      </p:sp>
      <p:sp>
        <p:nvSpPr>
          <p:cNvPr id="88164" name="Line 100"/>
          <p:cNvSpPr>
            <a:spLocks noChangeShapeType="1"/>
          </p:cNvSpPr>
          <p:nvPr/>
        </p:nvSpPr>
        <p:spPr bwMode="auto">
          <a:xfrm>
            <a:off x="8885238" y="2971800"/>
            <a:ext cx="258762" cy="1162050"/>
          </a:xfrm>
          <a:prstGeom prst="line">
            <a:avLst/>
          </a:prstGeom>
          <a:noFill/>
          <a:ln w="38100">
            <a:solidFill>
              <a:srgbClr val="FF0000"/>
            </a:solidFill>
            <a:round/>
            <a:headEnd/>
            <a:tailEnd type="triangle" w="med" len="med"/>
          </a:ln>
        </p:spPr>
        <p:txBody>
          <a:bodyPr/>
          <a:lstStyle/>
          <a:p>
            <a:endParaRPr lang="en-US"/>
          </a:p>
        </p:txBody>
      </p:sp>
      <p:sp>
        <p:nvSpPr>
          <p:cNvPr id="53301" name="Title 62"/>
          <p:cNvSpPr>
            <a:spLocks noGrp="1"/>
          </p:cNvSpPr>
          <p:nvPr>
            <p:ph type="title"/>
          </p:nvPr>
        </p:nvSpPr>
        <p:spPr>
          <a:xfrm>
            <a:off x="704850" y="4873625"/>
            <a:ext cx="7772400" cy="838200"/>
          </a:xfrm>
          <a:effectLst/>
        </p:spPr>
        <p:txBody>
          <a:bodyPr/>
          <a:lstStyle/>
          <a:p>
            <a:r>
              <a:rPr lang="en-US" sz="2400" b="0" dirty="0">
                <a:solidFill>
                  <a:schemeClr val="tx1"/>
                </a:solidFill>
                <a:latin typeface="Arial" panose="020B0604020202020204" pitchFamily="34" charset="0"/>
                <a:cs typeface="Arial" panose="020B0604020202020204" pitchFamily="34" charset="0"/>
              </a:rPr>
              <a:t>Populating the vocabulary tree/inverted index</a:t>
            </a:r>
          </a:p>
        </p:txBody>
      </p:sp>
      <p:sp>
        <p:nvSpPr>
          <p:cNvPr id="53302" name="TextBox 63"/>
          <p:cNvSpPr txBox="1">
            <a:spLocks noChangeArrowheads="1"/>
          </p:cNvSpPr>
          <p:nvPr/>
        </p:nvSpPr>
        <p:spPr bwMode="auto">
          <a:xfrm>
            <a:off x="8723314" y="6473826"/>
            <a:ext cx="1868487" cy="307975"/>
          </a:xfrm>
          <a:prstGeom prst="rect">
            <a:avLst/>
          </a:prstGeom>
          <a:noFill/>
          <a:ln w="9525">
            <a:noFill/>
            <a:miter lim="800000"/>
            <a:headEnd/>
            <a:tailEnd/>
          </a:ln>
        </p:spPr>
        <p:txBody>
          <a:bodyPr wrap="none">
            <a:spAutoFit/>
          </a:bodyPr>
          <a:lstStyle/>
          <a:p>
            <a:r>
              <a:rPr lang="en-US" sz="1400">
                <a:latin typeface="Arial" pitchFamily="34" charset="0"/>
                <a:cs typeface="Arial" pitchFamily="34" charset="0"/>
              </a:rPr>
              <a:t>Slide credit: D. Nister</a:t>
            </a:r>
          </a:p>
        </p:txBody>
      </p:sp>
      <p:sp>
        <p:nvSpPr>
          <p:cNvPr id="65" name="TextBox 64"/>
          <p:cNvSpPr txBox="1">
            <a:spLocks noChangeArrowheads="1"/>
          </p:cNvSpPr>
          <p:nvPr/>
        </p:nvSpPr>
        <p:spPr bwMode="auto">
          <a:xfrm>
            <a:off x="2514600" y="1535114"/>
            <a:ext cx="1620838" cy="369887"/>
          </a:xfrm>
          <a:prstGeom prst="rect">
            <a:avLst/>
          </a:prstGeom>
          <a:noFill/>
          <a:ln w="9525">
            <a:noFill/>
            <a:miter lim="800000"/>
            <a:headEnd/>
            <a:tailEnd/>
          </a:ln>
        </p:spPr>
        <p:txBody>
          <a:bodyPr wrap="none">
            <a:spAutoFit/>
          </a:bodyPr>
          <a:lstStyle/>
          <a:p>
            <a:r>
              <a:rPr lang="en-US" dirty="0">
                <a:latin typeface="Arial" pitchFamily="34" charset="0"/>
                <a:cs typeface="Arial" pitchFamily="34" charset="0"/>
              </a:rPr>
              <a:t>Model images</a:t>
            </a:r>
          </a:p>
        </p:txBody>
      </p:sp>
    </p:spTree>
    <p:extLst>
      <p:ext uri="{BB962C8B-B14F-4D97-AF65-F5344CB8AC3E}">
        <p14:creationId xmlns:p14="http://schemas.microsoft.com/office/powerpoint/2010/main" val="420617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8129"/>
                                        </p:tgtEl>
                                        <p:attrNameLst>
                                          <p:attrName>style.visibility</p:attrName>
                                        </p:attrNameLst>
                                      </p:cBhvr>
                                      <p:to>
                                        <p:strVal val="visible"/>
                                      </p:to>
                                    </p:set>
                                    <p:animEffect transition="in" filter="dissolve">
                                      <p:cBhvr>
                                        <p:cTn id="7" dur="500"/>
                                        <p:tgtEl>
                                          <p:spTgt spid="8812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childTnLst>
                                </p:cTn>
                              </p:par>
                            </p:childTnLst>
                          </p:cTn>
                        </p:par>
                        <p:par>
                          <p:cTn id="10" fill="hold">
                            <p:stCondLst>
                              <p:cond delay="500"/>
                            </p:stCondLst>
                            <p:childTnLst>
                              <p:par>
                                <p:cTn id="11" presetID="9" presetClass="entr" presetSubtype="0" fill="hold" grpId="0" nodeType="afterEffect">
                                  <p:stCondLst>
                                    <p:cond delay="0"/>
                                  </p:stCondLst>
                                  <p:childTnLst>
                                    <p:set>
                                      <p:cBhvr>
                                        <p:cTn id="12" dur="1" fill="hold">
                                          <p:stCondLst>
                                            <p:cond delay="0"/>
                                          </p:stCondLst>
                                        </p:cTn>
                                        <p:tgtEl>
                                          <p:spTgt spid="88134"/>
                                        </p:tgtEl>
                                        <p:attrNameLst>
                                          <p:attrName>style.visibility</p:attrName>
                                        </p:attrNameLst>
                                      </p:cBhvr>
                                      <p:to>
                                        <p:strVal val="visible"/>
                                      </p:to>
                                    </p:set>
                                    <p:animEffect transition="in" filter="dissolve">
                                      <p:cBhvr>
                                        <p:cTn id="13" dur="500"/>
                                        <p:tgtEl>
                                          <p:spTgt spid="8813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88138"/>
                                        </p:tgtEl>
                                        <p:attrNameLst>
                                          <p:attrName>style.visibility</p:attrName>
                                        </p:attrNameLst>
                                      </p:cBhvr>
                                      <p:to>
                                        <p:strVal val="visible"/>
                                      </p:to>
                                    </p:set>
                                    <p:animEffect transition="in" filter="wipe(left)">
                                      <p:cBhvr>
                                        <p:cTn id="17" dur="500"/>
                                        <p:tgtEl>
                                          <p:spTgt spid="88138"/>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88139"/>
                                        </p:tgtEl>
                                        <p:attrNameLst>
                                          <p:attrName>style.visibility</p:attrName>
                                        </p:attrNameLst>
                                      </p:cBhvr>
                                      <p:to>
                                        <p:strVal val="visible"/>
                                      </p:to>
                                    </p:set>
                                    <p:animEffect transition="in" filter="wipe(up)">
                                      <p:cBhvr>
                                        <p:cTn id="21" dur="500"/>
                                        <p:tgtEl>
                                          <p:spTgt spid="88139"/>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88140"/>
                                        </p:tgtEl>
                                        <p:attrNameLst>
                                          <p:attrName>style.visibility</p:attrName>
                                        </p:attrNameLst>
                                      </p:cBhvr>
                                      <p:to>
                                        <p:strVal val="visible"/>
                                      </p:to>
                                    </p:set>
                                    <p:animEffect transition="in" filter="wipe(up)">
                                      <p:cBhvr>
                                        <p:cTn id="25" dur="500"/>
                                        <p:tgtEl>
                                          <p:spTgt spid="88140"/>
                                        </p:tgtEl>
                                      </p:cBhvr>
                                    </p:animEffect>
                                  </p:childTnLst>
                                </p:cTn>
                              </p:par>
                            </p:childTnLst>
                          </p:cTn>
                        </p:par>
                        <p:par>
                          <p:cTn id="26" fill="hold">
                            <p:stCondLst>
                              <p:cond delay="2500"/>
                            </p:stCondLst>
                            <p:childTnLst>
                              <p:par>
                                <p:cTn id="27" presetID="22" presetClass="entr" presetSubtype="2"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right)">
                                      <p:cBhvr>
                                        <p:cTn id="29" dur="500"/>
                                        <p:tgtEl>
                                          <p:spTgt spid="5"/>
                                        </p:tgtEl>
                                      </p:cBhvr>
                                    </p:animEffect>
                                  </p:childTnLst>
                                </p:cTn>
                              </p:par>
                            </p:childTnLst>
                          </p:cTn>
                        </p:par>
                        <p:par>
                          <p:cTn id="30" fill="hold">
                            <p:stCondLst>
                              <p:cond delay="3000"/>
                            </p:stCondLst>
                            <p:childTnLst>
                              <p:par>
                                <p:cTn id="31" presetID="1" presetClass="exit" presetSubtype="0" fill="hold" grpId="1" nodeType="afterEffect">
                                  <p:stCondLst>
                                    <p:cond delay="0"/>
                                  </p:stCondLst>
                                  <p:childTnLst>
                                    <p:set>
                                      <p:cBhvr>
                                        <p:cTn id="32" dur="1" fill="hold">
                                          <p:stCondLst>
                                            <p:cond delay="0"/>
                                          </p:stCondLst>
                                        </p:cTn>
                                        <p:tgtEl>
                                          <p:spTgt spid="8813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813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88140"/>
                                        </p:tgtEl>
                                        <p:attrNameLst>
                                          <p:attrName>style.visibility</p:attrName>
                                        </p:attrNameLst>
                                      </p:cBhvr>
                                      <p:to>
                                        <p:strVal val="hidden"/>
                                      </p:to>
                                    </p:set>
                                  </p:childTnLst>
                                </p:cTn>
                              </p:par>
                            </p:childTnLst>
                          </p:cTn>
                        </p:par>
                        <p:par>
                          <p:cTn id="37" fill="hold">
                            <p:stCondLst>
                              <p:cond delay="3000"/>
                            </p:stCondLst>
                            <p:childTnLst>
                              <p:par>
                                <p:cTn id="38" presetID="9" presetClass="entr" presetSubtype="0" fill="hold" grpId="0" nodeType="afterEffect">
                                  <p:stCondLst>
                                    <p:cond delay="0"/>
                                  </p:stCondLst>
                                  <p:childTnLst>
                                    <p:set>
                                      <p:cBhvr>
                                        <p:cTn id="39" dur="1" fill="hold">
                                          <p:stCondLst>
                                            <p:cond delay="0"/>
                                          </p:stCondLst>
                                        </p:cTn>
                                        <p:tgtEl>
                                          <p:spTgt spid="88133"/>
                                        </p:tgtEl>
                                        <p:attrNameLst>
                                          <p:attrName>style.visibility</p:attrName>
                                        </p:attrNameLst>
                                      </p:cBhvr>
                                      <p:to>
                                        <p:strVal val="visible"/>
                                      </p:to>
                                    </p:set>
                                    <p:animEffect transition="in" filter="dissolve">
                                      <p:cBhvr>
                                        <p:cTn id="40" dur="500"/>
                                        <p:tgtEl>
                                          <p:spTgt spid="88133"/>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88143"/>
                                        </p:tgtEl>
                                        <p:attrNameLst>
                                          <p:attrName>style.visibility</p:attrName>
                                        </p:attrNameLst>
                                      </p:cBhvr>
                                      <p:to>
                                        <p:strVal val="visible"/>
                                      </p:to>
                                    </p:set>
                                    <p:animEffect transition="in" filter="wipe(left)">
                                      <p:cBhvr>
                                        <p:cTn id="44" dur="500"/>
                                        <p:tgtEl>
                                          <p:spTgt spid="88143"/>
                                        </p:tgtEl>
                                      </p:cBhvr>
                                    </p:animEffect>
                                  </p:childTnLst>
                                </p:cTn>
                              </p:par>
                            </p:childTnLst>
                          </p:cTn>
                        </p:par>
                        <p:par>
                          <p:cTn id="45" fill="hold">
                            <p:stCondLst>
                              <p:cond delay="4000"/>
                            </p:stCondLst>
                            <p:childTnLst>
                              <p:par>
                                <p:cTn id="46" presetID="22" presetClass="entr" presetSubtype="1" fill="hold" grpId="0" nodeType="afterEffect">
                                  <p:stCondLst>
                                    <p:cond delay="0"/>
                                  </p:stCondLst>
                                  <p:childTnLst>
                                    <p:set>
                                      <p:cBhvr>
                                        <p:cTn id="47" dur="1" fill="hold">
                                          <p:stCondLst>
                                            <p:cond delay="0"/>
                                          </p:stCondLst>
                                        </p:cTn>
                                        <p:tgtEl>
                                          <p:spTgt spid="88144"/>
                                        </p:tgtEl>
                                        <p:attrNameLst>
                                          <p:attrName>style.visibility</p:attrName>
                                        </p:attrNameLst>
                                      </p:cBhvr>
                                      <p:to>
                                        <p:strVal val="visible"/>
                                      </p:to>
                                    </p:set>
                                    <p:animEffect transition="in" filter="wipe(up)">
                                      <p:cBhvr>
                                        <p:cTn id="48" dur="500"/>
                                        <p:tgtEl>
                                          <p:spTgt spid="88144"/>
                                        </p:tgtEl>
                                      </p:cBhvr>
                                    </p:animEffect>
                                  </p:childTnLst>
                                </p:cTn>
                              </p:par>
                            </p:childTnLst>
                          </p:cTn>
                        </p:par>
                        <p:par>
                          <p:cTn id="49" fill="hold">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88145"/>
                                        </p:tgtEl>
                                        <p:attrNameLst>
                                          <p:attrName>style.visibility</p:attrName>
                                        </p:attrNameLst>
                                      </p:cBhvr>
                                      <p:to>
                                        <p:strVal val="visible"/>
                                      </p:to>
                                    </p:set>
                                    <p:animEffect transition="in" filter="wipe(up)">
                                      <p:cBhvr>
                                        <p:cTn id="52" dur="500"/>
                                        <p:tgtEl>
                                          <p:spTgt spid="88145"/>
                                        </p:tgtEl>
                                      </p:cBhvr>
                                    </p:animEffect>
                                  </p:childTnLst>
                                </p:cTn>
                              </p:par>
                            </p:childTnLst>
                          </p:cTn>
                        </p:par>
                        <p:par>
                          <p:cTn id="53" fill="hold">
                            <p:stCondLst>
                              <p:cond delay="5000"/>
                            </p:stCondLst>
                            <p:childTnLst>
                              <p:par>
                                <p:cTn id="54" presetID="22" presetClass="entr" presetSubtype="2" fill="hold"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right)">
                                      <p:cBhvr>
                                        <p:cTn id="56" dur="500"/>
                                        <p:tgtEl>
                                          <p:spTgt spid="6"/>
                                        </p:tgtEl>
                                      </p:cBhvr>
                                    </p:animEffect>
                                  </p:childTnLst>
                                </p:cTn>
                              </p:par>
                            </p:childTnLst>
                          </p:cTn>
                        </p:par>
                        <p:par>
                          <p:cTn id="57" fill="hold">
                            <p:stCondLst>
                              <p:cond delay="5500"/>
                            </p:stCondLst>
                            <p:childTnLst>
                              <p:par>
                                <p:cTn id="58" presetID="1" presetClass="exit" presetSubtype="0" fill="hold" grpId="1" nodeType="afterEffect">
                                  <p:stCondLst>
                                    <p:cond delay="0"/>
                                  </p:stCondLst>
                                  <p:childTnLst>
                                    <p:set>
                                      <p:cBhvr>
                                        <p:cTn id="59" dur="1" fill="hold">
                                          <p:stCondLst>
                                            <p:cond delay="0"/>
                                          </p:stCondLst>
                                        </p:cTn>
                                        <p:tgtEl>
                                          <p:spTgt spid="88144"/>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88145"/>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88143"/>
                                        </p:tgtEl>
                                        <p:attrNameLst>
                                          <p:attrName>style.visibility</p:attrName>
                                        </p:attrNameLst>
                                      </p:cBhvr>
                                      <p:to>
                                        <p:strVal val="hidden"/>
                                      </p:to>
                                    </p:set>
                                  </p:childTnLst>
                                </p:cTn>
                              </p:par>
                            </p:childTnLst>
                          </p:cTn>
                        </p:par>
                        <p:par>
                          <p:cTn id="64" fill="hold">
                            <p:stCondLst>
                              <p:cond delay="5500"/>
                            </p:stCondLst>
                            <p:childTnLst>
                              <p:par>
                                <p:cTn id="65" presetID="9" presetClass="entr" presetSubtype="0" fill="hold" grpId="0" nodeType="afterEffect">
                                  <p:stCondLst>
                                    <p:cond delay="0"/>
                                  </p:stCondLst>
                                  <p:childTnLst>
                                    <p:set>
                                      <p:cBhvr>
                                        <p:cTn id="66" dur="1" fill="hold">
                                          <p:stCondLst>
                                            <p:cond delay="0"/>
                                          </p:stCondLst>
                                        </p:cTn>
                                        <p:tgtEl>
                                          <p:spTgt spid="88136"/>
                                        </p:tgtEl>
                                        <p:attrNameLst>
                                          <p:attrName>style.visibility</p:attrName>
                                        </p:attrNameLst>
                                      </p:cBhvr>
                                      <p:to>
                                        <p:strVal val="visible"/>
                                      </p:to>
                                    </p:set>
                                    <p:animEffect transition="in" filter="dissolve">
                                      <p:cBhvr>
                                        <p:cTn id="67" dur="500"/>
                                        <p:tgtEl>
                                          <p:spTgt spid="88136"/>
                                        </p:tgtEl>
                                      </p:cBhvr>
                                    </p:animEffect>
                                  </p:childTnLst>
                                </p:cTn>
                              </p:par>
                            </p:childTnLst>
                          </p:cTn>
                        </p:par>
                        <p:par>
                          <p:cTn id="68" fill="hold">
                            <p:stCondLst>
                              <p:cond delay="6000"/>
                            </p:stCondLst>
                            <p:childTnLst>
                              <p:par>
                                <p:cTn id="69" presetID="22" presetClass="entr" presetSubtype="8" fill="hold" grpId="0" nodeType="afterEffect">
                                  <p:stCondLst>
                                    <p:cond delay="0"/>
                                  </p:stCondLst>
                                  <p:childTnLst>
                                    <p:set>
                                      <p:cBhvr>
                                        <p:cTn id="70" dur="1" fill="hold">
                                          <p:stCondLst>
                                            <p:cond delay="0"/>
                                          </p:stCondLst>
                                        </p:cTn>
                                        <p:tgtEl>
                                          <p:spTgt spid="88149"/>
                                        </p:tgtEl>
                                        <p:attrNameLst>
                                          <p:attrName>style.visibility</p:attrName>
                                        </p:attrNameLst>
                                      </p:cBhvr>
                                      <p:to>
                                        <p:strVal val="visible"/>
                                      </p:to>
                                    </p:set>
                                    <p:animEffect transition="in" filter="wipe(left)">
                                      <p:cBhvr>
                                        <p:cTn id="71" dur="500"/>
                                        <p:tgtEl>
                                          <p:spTgt spid="88149"/>
                                        </p:tgtEl>
                                      </p:cBhvr>
                                    </p:animEffect>
                                  </p:childTnLst>
                                </p:cTn>
                              </p:par>
                            </p:childTnLst>
                          </p:cTn>
                        </p:par>
                        <p:par>
                          <p:cTn id="72" fill="hold">
                            <p:stCondLst>
                              <p:cond delay="6500"/>
                            </p:stCondLst>
                            <p:childTnLst>
                              <p:par>
                                <p:cTn id="73" presetID="22" presetClass="entr" presetSubtype="1" fill="hold" grpId="0" nodeType="afterEffect">
                                  <p:stCondLst>
                                    <p:cond delay="0"/>
                                  </p:stCondLst>
                                  <p:childTnLst>
                                    <p:set>
                                      <p:cBhvr>
                                        <p:cTn id="74" dur="1" fill="hold">
                                          <p:stCondLst>
                                            <p:cond delay="0"/>
                                          </p:stCondLst>
                                        </p:cTn>
                                        <p:tgtEl>
                                          <p:spTgt spid="88150"/>
                                        </p:tgtEl>
                                        <p:attrNameLst>
                                          <p:attrName>style.visibility</p:attrName>
                                        </p:attrNameLst>
                                      </p:cBhvr>
                                      <p:to>
                                        <p:strVal val="visible"/>
                                      </p:to>
                                    </p:set>
                                    <p:animEffect transition="in" filter="wipe(up)">
                                      <p:cBhvr>
                                        <p:cTn id="75" dur="500"/>
                                        <p:tgtEl>
                                          <p:spTgt spid="88150"/>
                                        </p:tgtEl>
                                      </p:cBhvr>
                                    </p:animEffect>
                                  </p:childTnLst>
                                </p:cTn>
                              </p:par>
                            </p:childTnLst>
                          </p:cTn>
                        </p:par>
                        <p:par>
                          <p:cTn id="76" fill="hold">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88151"/>
                                        </p:tgtEl>
                                        <p:attrNameLst>
                                          <p:attrName>style.visibility</p:attrName>
                                        </p:attrNameLst>
                                      </p:cBhvr>
                                      <p:to>
                                        <p:strVal val="visible"/>
                                      </p:to>
                                    </p:set>
                                    <p:animEffect transition="in" filter="wipe(up)">
                                      <p:cBhvr>
                                        <p:cTn id="79" dur="500"/>
                                        <p:tgtEl>
                                          <p:spTgt spid="88151"/>
                                        </p:tgtEl>
                                      </p:cBhvr>
                                    </p:animEffect>
                                  </p:childTnLst>
                                </p:cTn>
                              </p:par>
                            </p:childTnLst>
                          </p:cTn>
                        </p:par>
                        <p:par>
                          <p:cTn id="80" fill="hold">
                            <p:stCondLst>
                              <p:cond delay="7500"/>
                            </p:stCondLst>
                            <p:childTnLst>
                              <p:par>
                                <p:cTn id="81" presetID="22" presetClass="entr" presetSubtype="2" fill="hold" nodeType="after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wipe(right)">
                                      <p:cBhvr>
                                        <p:cTn id="83" dur="500"/>
                                        <p:tgtEl>
                                          <p:spTgt spid="3"/>
                                        </p:tgtEl>
                                      </p:cBhvr>
                                    </p:animEffect>
                                  </p:childTnLst>
                                </p:cTn>
                              </p:par>
                            </p:childTnLst>
                          </p:cTn>
                        </p:par>
                        <p:par>
                          <p:cTn id="84" fill="hold">
                            <p:stCondLst>
                              <p:cond delay="8000"/>
                            </p:stCondLst>
                            <p:childTnLst>
                              <p:par>
                                <p:cTn id="85" presetID="1" presetClass="exit" presetSubtype="0" fill="hold" grpId="1" nodeType="afterEffect">
                                  <p:stCondLst>
                                    <p:cond delay="0"/>
                                  </p:stCondLst>
                                  <p:childTnLst>
                                    <p:set>
                                      <p:cBhvr>
                                        <p:cTn id="86" dur="1" fill="hold">
                                          <p:stCondLst>
                                            <p:cond delay="0"/>
                                          </p:stCondLst>
                                        </p:cTn>
                                        <p:tgtEl>
                                          <p:spTgt spid="88149"/>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88150"/>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88151"/>
                                        </p:tgtEl>
                                        <p:attrNameLst>
                                          <p:attrName>style.visibility</p:attrName>
                                        </p:attrNameLst>
                                      </p:cBhvr>
                                      <p:to>
                                        <p:strVal val="hidden"/>
                                      </p:to>
                                    </p:set>
                                  </p:childTnLst>
                                </p:cTn>
                              </p:par>
                            </p:childTnLst>
                          </p:cTn>
                        </p:par>
                        <p:par>
                          <p:cTn id="91" fill="hold">
                            <p:stCondLst>
                              <p:cond delay="8000"/>
                            </p:stCondLst>
                            <p:childTnLst>
                              <p:par>
                                <p:cTn id="92" presetID="9" presetClass="entr" presetSubtype="0" fill="hold" grpId="0" nodeType="afterEffect">
                                  <p:stCondLst>
                                    <p:cond delay="0"/>
                                  </p:stCondLst>
                                  <p:childTnLst>
                                    <p:set>
                                      <p:cBhvr>
                                        <p:cTn id="93" dur="1" fill="hold">
                                          <p:stCondLst>
                                            <p:cond delay="0"/>
                                          </p:stCondLst>
                                        </p:cTn>
                                        <p:tgtEl>
                                          <p:spTgt spid="88135"/>
                                        </p:tgtEl>
                                        <p:attrNameLst>
                                          <p:attrName>style.visibility</p:attrName>
                                        </p:attrNameLst>
                                      </p:cBhvr>
                                      <p:to>
                                        <p:strVal val="visible"/>
                                      </p:to>
                                    </p:set>
                                    <p:animEffect transition="in" filter="dissolve">
                                      <p:cBhvr>
                                        <p:cTn id="94" dur="500"/>
                                        <p:tgtEl>
                                          <p:spTgt spid="88135"/>
                                        </p:tgtEl>
                                      </p:cBhvr>
                                    </p:animEffect>
                                  </p:childTnLst>
                                </p:cTn>
                              </p:par>
                            </p:childTnLst>
                          </p:cTn>
                        </p:par>
                        <p:par>
                          <p:cTn id="95" fill="hold">
                            <p:stCondLst>
                              <p:cond delay="8500"/>
                            </p:stCondLst>
                            <p:childTnLst>
                              <p:par>
                                <p:cTn id="96" presetID="22" presetClass="entr" presetSubtype="8" fill="hold" grpId="0" nodeType="afterEffect">
                                  <p:stCondLst>
                                    <p:cond delay="0"/>
                                  </p:stCondLst>
                                  <p:childTnLst>
                                    <p:set>
                                      <p:cBhvr>
                                        <p:cTn id="97" dur="1" fill="hold">
                                          <p:stCondLst>
                                            <p:cond delay="0"/>
                                          </p:stCondLst>
                                        </p:cTn>
                                        <p:tgtEl>
                                          <p:spTgt spid="88160"/>
                                        </p:tgtEl>
                                        <p:attrNameLst>
                                          <p:attrName>style.visibility</p:attrName>
                                        </p:attrNameLst>
                                      </p:cBhvr>
                                      <p:to>
                                        <p:strVal val="visible"/>
                                      </p:to>
                                    </p:set>
                                    <p:animEffect transition="in" filter="wipe(left)">
                                      <p:cBhvr>
                                        <p:cTn id="98" dur="500"/>
                                        <p:tgtEl>
                                          <p:spTgt spid="88160"/>
                                        </p:tgtEl>
                                      </p:cBhvr>
                                    </p:animEffect>
                                  </p:childTnLst>
                                </p:cTn>
                              </p:par>
                            </p:childTnLst>
                          </p:cTn>
                        </p:par>
                        <p:par>
                          <p:cTn id="99" fill="hold">
                            <p:stCondLst>
                              <p:cond delay="9000"/>
                            </p:stCondLst>
                            <p:childTnLst>
                              <p:par>
                                <p:cTn id="100" presetID="22" presetClass="entr" presetSubtype="1" fill="hold" grpId="0" nodeType="afterEffect">
                                  <p:stCondLst>
                                    <p:cond delay="0"/>
                                  </p:stCondLst>
                                  <p:childTnLst>
                                    <p:set>
                                      <p:cBhvr>
                                        <p:cTn id="101" dur="1" fill="hold">
                                          <p:stCondLst>
                                            <p:cond delay="0"/>
                                          </p:stCondLst>
                                        </p:cTn>
                                        <p:tgtEl>
                                          <p:spTgt spid="88158"/>
                                        </p:tgtEl>
                                        <p:attrNameLst>
                                          <p:attrName>style.visibility</p:attrName>
                                        </p:attrNameLst>
                                      </p:cBhvr>
                                      <p:to>
                                        <p:strVal val="visible"/>
                                      </p:to>
                                    </p:set>
                                    <p:animEffect transition="in" filter="wipe(up)">
                                      <p:cBhvr>
                                        <p:cTn id="102" dur="500"/>
                                        <p:tgtEl>
                                          <p:spTgt spid="88158"/>
                                        </p:tgtEl>
                                      </p:cBhvr>
                                    </p:animEffect>
                                  </p:childTnLst>
                                </p:cTn>
                              </p:par>
                            </p:childTnLst>
                          </p:cTn>
                        </p:par>
                        <p:par>
                          <p:cTn id="103" fill="hold">
                            <p:stCondLst>
                              <p:cond delay="9500"/>
                            </p:stCondLst>
                            <p:childTnLst>
                              <p:par>
                                <p:cTn id="104" presetID="22" presetClass="entr" presetSubtype="1" fill="hold" grpId="0" nodeType="afterEffect">
                                  <p:stCondLst>
                                    <p:cond delay="0"/>
                                  </p:stCondLst>
                                  <p:childTnLst>
                                    <p:set>
                                      <p:cBhvr>
                                        <p:cTn id="105" dur="1" fill="hold">
                                          <p:stCondLst>
                                            <p:cond delay="0"/>
                                          </p:stCondLst>
                                        </p:cTn>
                                        <p:tgtEl>
                                          <p:spTgt spid="88159"/>
                                        </p:tgtEl>
                                        <p:attrNameLst>
                                          <p:attrName>style.visibility</p:attrName>
                                        </p:attrNameLst>
                                      </p:cBhvr>
                                      <p:to>
                                        <p:strVal val="visible"/>
                                      </p:to>
                                    </p:set>
                                    <p:animEffect transition="in" filter="wipe(up)">
                                      <p:cBhvr>
                                        <p:cTn id="106" dur="500"/>
                                        <p:tgtEl>
                                          <p:spTgt spid="88159"/>
                                        </p:tgtEl>
                                      </p:cBhvr>
                                    </p:animEffect>
                                  </p:childTnLst>
                                </p:cTn>
                              </p:par>
                            </p:childTnLst>
                          </p:cTn>
                        </p:par>
                        <p:par>
                          <p:cTn id="107" fill="hold">
                            <p:stCondLst>
                              <p:cond delay="10000"/>
                            </p:stCondLst>
                            <p:childTnLst>
                              <p:par>
                                <p:cTn id="108" presetID="22" presetClass="entr" presetSubtype="2" fill="hold" nodeType="after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wipe(right)">
                                      <p:cBhvr>
                                        <p:cTn id="110" dur="500"/>
                                        <p:tgtEl>
                                          <p:spTgt spid="2"/>
                                        </p:tgtEl>
                                      </p:cBhvr>
                                    </p:animEffect>
                                  </p:childTnLst>
                                </p:cTn>
                              </p:par>
                            </p:childTnLst>
                          </p:cTn>
                        </p:par>
                        <p:par>
                          <p:cTn id="111" fill="hold">
                            <p:stCondLst>
                              <p:cond delay="10500"/>
                            </p:stCondLst>
                            <p:childTnLst>
                              <p:par>
                                <p:cTn id="112" presetID="1" presetClass="exit" presetSubtype="0" fill="hold" grpId="1" nodeType="afterEffect">
                                  <p:stCondLst>
                                    <p:cond delay="0"/>
                                  </p:stCondLst>
                                  <p:childTnLst>
                                    <p:set>
                                      <p:cBhvr>
                                        <p:cTn id="113" dur="1" fill="hold">
                                          <p:stCondLst>
                                            <p:cond delay="0"/>
                                          </p:stCondLst>
                                        </p:cTn>
                                        <p:tgtEl>
                                          <p:spTgt spid="88158"/>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88159"/>
                                        </p:tgtEl>
                                        <p:attrNameLst>
                                          <p:attrName>style.visibility</p:attrName>
                                        </p:attrNameLst>
                                      </p:cBhvr>
                                      <p:to>
                                        <p:strVal val="hidden"/>
                                      </p:to>
                                    </p:set>
                                  </p:childTnLst>
                                </p:cTn>
                              </p:par>
                            </p:childTnLst>
                          </p:cTn>
                        </p:par>
                        <p:par>
                          <p:cTn id="116" fill="hold">
                            <p:stCondLst>
                              <p:cond delay="10500"/>
                            </p:stCondLst>
                            <p:childTnLst>
                              <p:par>
                                <p:cTn id="117" presetID="1" presetClass="exit" presetSubtype="0" fill="hold" grpId="1" nodeType="afterEffect">
                                  <p:stCondLst>
                                    <p:cond delay="0"/>
                                  </p:stCondLst>
                                  <p:childTnLst>
                                    <p:set>
                                      <p:cBhvr>
                                        <p:cTn id="118" dur="1" fill="hold">
                                          <p:stCondLst>
                                            <p:cond delay="0"/>
                                          </p:stCondLst>
                                        </p:cTn>
                                        <p:tgtEl>
                                          <p:spTgt spid="88160"/>
                                        </p:tgtEl>
                                        <p:attrNameLst>
                                          <p:attrName>style.visibility</p:attrName>
                                        </p:attrNameLst>
                                      </p:cBhvr>
                                      <p:to>
                                        <p:strVal val="hidden"/>
                                      </p:to>
                                    </p:set>
                                  </p:childTnLst>
                                </p:cTn>
                              </p:par>
                            </p:childTnLst>
                          </p:cTn>
                        </p:par>
                        <p:par>
                          <p:cTn id="119" fill="hold">
                            <p:stCondLst>
                              <p:cond delay="10500"/>
                            </p:stCondLst>
                            <p:childTnLst>
                              <p:par>
                                <p:cTn id="120" presetID="9" presetClass="entr" presetSubtype="0" fill="hold" grpId="0" nodeType="afterEffect">
                                  <p:stCondLst>
                                    <p:cond delay="0"/>
                                  </p:stCondLst>
                                  <p:childTnLst>
                                    <p:set>
                                      <p:cBhvr>
                                        <p:cTn id="121" dur="1" fill="hold">
                                          <p:stCondLst>
                                            <p:cond delay="0"/>
                                          </p:stCondLst>
                                        </p:cTn>
                                        <p:tgtEl>
                                          <p:spTgt spid="88137"/>
                                        </p:tgtEl>
                                        <p:attrNameLst>
                                          <p:attrName>style.visibility</p:attrName>
                                        </p:attrNameLst>
                                      </p:cBhvr>
                                      <p:to>
                                        <p:strVal val="visible"/>
                                      </p:to>
                                    </p:set>
                                    <p:animEffect transition="in" filter="dissolve">
                                      <p:cBhvr>
                                        <p:cTn id="122" dur="500"/>
                                        <p:tgtEl>
                                          <p:spTgt spid="88137"/>
                                        </p:tgtEl>
                                      </p:cBhvr>
                                    </p:animEffect>
                                  </p:childTnLst>
                                </p:cTn>
                              </p:par>
                            </p:childTnLst>
                          </p:cTn>
                        </p:par>
                        <p:par>
                          <p:cTn id="123" fill="hold">
                            <p:stCondLst>
                              <p:cond delay="11000"/>
                            </p:stCondLst>
                            <p:childTnLst>
                              <p:par>
                                <p:cTn id="124" presetID="22" presetClass="entr" presetSubtype="8" fill="hold" grpId="0" nodeType="afterEffect">
                                  <p:stCondLst>
                                    <p:cond delay="0"/>
                                  </p:stCondLst>
                                  <p:childTnLst>
                                    <p:set>
                                      <p:cBhvr>
                                        <p:cTn id="125" dur="1" fill="hold">
                                          <p:stCondLst>
                                            <p:cond delay="0"/>
                                          </p:stCondLst>
                                        </p:cTn>
                                        <p:tgtEl>
                                          <p:spTgt spid="88161"/>
                                        </p:tgtEl>
                                        <p:attrNameLst>
                                          <p:attrName>style.visibility</p:attrName>
                                        </p:attrNameLst>
                                      </p:cBhvr>
                                      <p:to>
                                        <p:strVal val="visible"/>
                                      </p:to>
                                    </p:set>
                                    <p:animEffect transition="in" filter="wipe(left)">
                                      <p:cBhvr>
                                        <p:cTn id="126" dur="500"/>
                                        <p:tgtEl>
                                          <p:spTgt spid="88161"/>
                                        </p:tgtEl>
                                      </p:cBhvr>
                                    </p:animEffect>
                                  </p:childTnLst>
                                </p:cTn>
                              </p:par>
                            </p:childTnLst>
                          </p:cTn>
                        </p:par>
                        <p:par>
                          <p:cTn id="127" fill="hold">
                            <p:stCondLst>
                              <p:cond delay="11500"/>
                            </p:stCondLst>
                            <p:childTnLst>
                              <p:par>
                                <p:cTn id="128" presetID="22" presetClass="entr" presetSubtype="1" fill="hold" grpId="0" nodeType="afterEffect">
                                  <p:stCondLst>
                                    <p:cond delay="0"/>
                                  </p:stCondLst>
                                  <p:childTnLst>
                                    <p:set>
                                      <p:cBhvr>
                                        <p:cTn id="129" dur="1" fill="hold">
                                          <p:stCondLst>
                                            <p:cond delay="0"/>
                                          </p:stCondLst>
                                        </p:cTn>
                                        <p:tgtEl>
                                          <p:spTgt spid="88162"/>
                                        </p:tgtEl>
                                        <p:attrNameLst>
                                          <p:attrName>style.visibility</p:attrName>
                                        </p:attrNameLst>
                                      </p:cBhvr>
                                      <p:to>
                                        <p:strVal val="visible"/>
                                      </p:to>
                                    </p:set>
                                    <p:animEffect transition="in" filter="wipe(up)">
                                      <p:cBhvr>
                                        <p:cTn id="130" dur="500"/>
                                        <p:tgtEl>
                                          <p:spTgt spid="88162"/>
                                        </p:tgtEl>
                                      </p:cBhvr>
                                    </p:animEffect>
                                  </p:childTnLst>
                                </p:cTn>
                              </p:par>
                            </p:childTnLst>
                          </p:cTn>
                        </p:par>
                        <p:par>
                          <p:cTn id="131" fill="hold">
                            <p:stCondLst>
                              <p:cond delay="12000"/>
                            </p:stCondLst>
                            <p:childTnLst>
                              <p:par>
                                <p:cTn id="132" presetID="22" presetClass="entr" presetSubtype="1" fill="hold" grpId="0" nodeType="afterEffect">
                                  <p:stCondLst>
                                    <p:cond delay="0"/>
                                  </p:stCondLst>
                                  <p:childTnLst>
                                    <p:set>
                                      <p:cBhvr>
                                        <p:cTn id="133" dur="1" fill="hold">
                                          <p:stCondLst>
                                            <p:cond delay="0"/>
                                          </p:stCondLst>
                                        </p:cTn>
                                        <p:tgtEl>
                                          <p:spTgt spid="88164"/>
                                        </p:tgtEl>
                                        <p:attrNameLst>
                                          <p:attrName>style.visibility</p:attrName>
                                        </p:attrNameLst>
                                      </p:cBhvr>
                                      <p:to>
                                        <p:strVal val="visible"/>
                                      </p:to>
                                    </p:set>
                                    <p:animEffect transition="in" filter="wipe(up)">
                                      <p:cBhvr>
                                        <p:cTn id="134" dur="500"/>
                                        <p:tgtEl>
                                          <p:spTgt spid="88164"/>
                                        </p:tgtEl>
                                      </p:cBhvr>
                                    </p:animEffect>
                                  </p:childTnLst>
                                </p:cTn>
                              </p:par>
                            </p:childTnLst>
                          </p:cTn>
                        </p:par>
                        <p:par>
                          <p:cTn id="135" fill="hold">
                            <p:stCondLst>
                              <p:cond delay="12500"/>
                            </p:stCondLst>
                            <p:childTnLst>
                              <p:par>
                                <p:cTn id="136" presetID="22" presetClass="entr" presetSubtype="2" fill="hold" nodeType="afterEffect">
                                  <p:stCondLst>
                                    <p:cond delay="0"/>
                                  </p:stCondLst>
                                  <p:childTnLst>
                                    <p:set>
                                      <p:cBhvr>
                                        <p:cTn id="137" dur="1" fill="hold">
                                          <p:stCondLst>
                                            <p:cond delay="0"/>
                                          </p:stCondLst>
                                        </p:cTn>
                                        <p:tgtEl>
                                          <p:spTgt spid="4"/>
                                        </p:tgtEl>
                                        <p:attrNameLst>
                                          <p:attrName>style.visibility</p:attrName>
                                        </p:attrNameLst>
                                      </p:cBhvr>
                                      <p:to>
                                        <p:strVal val="visible"/>
                                      </p:to>
                                    </p:set>
                                    <p:animEffect transition="in" filter="wipe(right)">
                                      <p:cBhvr>
                                        <p:cTn id="138" dur="500"/>
                                        <p:tgtEl>
                                          <p:spTgt spid="4"/>
                                        </p:tgtEl>
                                      </p:cBhvr>
                                    </p:animEffect>
                                  </p:childTnLst>
                                </p:cTn>
                              </p:par>
                            </p:childTnLst>
                          </p:cTn>
                        </p:par>
                        <p:par>
                          <p:cTn id="139" fill="hold">
                            <p:stCondLst>
                              <p:cond delay="13000"/>
                            </p:stCondLst>
                            <p:childTnLst>
                              <p:par>
                                <p:cTn id="140" presetID="1" presetClass="exit" presetSubtype="0" fill="hold" grpId="1" nodeType="afterEffect">
                                  <p:stCondLst>
                                    <p:cond delay="0"/>
                                  </p:stCondLst>
                                  <p:childTnLst>
                                    <p:set>
                                      <p:cBhvr>
                                        <p:cTn id="141" dur="1" fill="hold">
                                          <p:stCondLst>
                                            <p:cond delay="0"/>
                                          </p:stCondLst>
                                        </p:cTn>
                                        <p:tgtEl>
                                          <p:spTgt spid="88161"/>
                                        </p:tgtEl>
                                        <p:attrNameLst>
                                          <p:attrName>style.visibility</p:attrName>
                                        </p:attrNameLst>
                                      </p:cBhvr>
                                      <p:to>
                                        <p:strVal val="hidden"/>
                                      </p:to>
                                    </p:set>
                                  </p:childTnLst>
                                </p:cTn>
                              </p:par>
                            </p:childTnLst>
                          </p:cTn>
                        </p:par>
                        <p:par>
                          <p:cTn id="142" fill="hold">
                            <p:stCondLst>
                              <p:cond delay="13000"/>
                            </p:stCondLst>
                            <p:childTnLst>
                              <p:par>
                                <p:cTn id="143" presetID="1" presetClass="exit" presetSubtype="0" fill="hold" grpId="1" nodeType="afterEffect">
                                  <p:stCondLst>
                                    <p:cond delay="0"/>
                                  </p:stCondLst>
                                  <p:childTnLst>
                                    <p:set>
                                      <p:cBhvr>
                                        <p:cTn id="144" dur="1" fill="hold">
                                          <p:stCondLst>
                                            <p:cond delay="0"/>
                                          </p:stCondLst>
                                        </p:cTn>
                                        <p:tgtEl>
                                          <p:spTgt spid="88162"/>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88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33" grpId="0" animBg="1"/>
      <p:bldP spid="88134" grpId="0" animBg="1"/>
      <p:bldP spid="88135" grpId="0" animBg="1"/>
      <p:bldP spid="88136" grpId="0" animBg="1"/>
      <p:bldP spid="88137" grpId="0" animBg="1"/>
      <p:bldP spid="88138" grpId="0" animBg="1"/>
      <p:bldP spid="88138" grpId="1" animBg="1"/>
      <p:bldP spid="88139" grpId="0" animBg="1"/>
      <p:bldP spid="88139" grpId="1" animBg="1"/>
      <p:bldP spid="88140" grpId="0" animBg="1"/>
      <p:bldP spid="88140" grpId="1" animBg="1"/>
      <p:bldP spid="88143" grpId="0" animBg="1"/>
      <p:bldP spid="88143" grpId="1" animBg="1"/>
      <p:bldP spid="88144" grpId="0" animBg="1"/>
      <p:bldP spid="88144" grpId="1" animBg="1"/>
      <p:bldP spid="88145" grpId="0" animBg="1"/>
      <p:bldP spid="88145" grpId="1" animBg="1"/>
      <p:bldP spid="88149" grpId="0" animBg="1"/>
      <p:bldP spid="88149" grpId="1" animBg="1"/>
      <p:bldP spid="88150" grpId="0" animBg="1"/>
      <p:bldP spid="88150" grpId="1" animBg="1"/>
      <p:bldP spid="88151" grpId="0" animBg="1"/>
      <p:bldP spid="88151" grpId="1" animBg="1"/>
      <p:bldP spid="88158" grpId="0" animBg="1"/>
      <p:bldP spid="88158" grpId="1" animBg="1"/>
      <p:bldP spid="88159" grpId="0" animBg="1"/>
      <p:bldP spid="88159" grpId="1" animBg="1"/>
      <p:bldP spid="88160" grpId="0" animBg="1"/>
      <p:bldP spid="88160" grpId="1" animBg="1"/>
      <p:bldP spid="88161" grpId="0" animBg="1"/>
      <p:bldP spid="88161" grpId="1" animBg="1"/>
      <p:bldP spid="88162" grpId="0" animBg="1"/>
      <p:bldP spid="88162" grpId="1" animBg="1"/>
      <p:bldP spid="88164" grpId="0" animBg="1"/>
      <p:bldP spid="88164" grpId="1" animBg="1"/>
      <p:bldP spid="6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90"/>
          <p:cNvGrpSpPr>
            <a:grpSpLocks/>
          </p:cNvGrpSpPr>
          <p:nvPr/>
        </p:nvGrpSpPr>
        <p:grpSpPr bwMode="auto">
          <a:xfrm>
            <a:off x="8001000" y="4114800"/>
            <a:ext cx="533400" cy="361950"/>
            <a:chOff x="3504" y="1728"/>
            <a:chExt cx="336" cy="228"/>
          </a:xfrm>
        </p:grpSpPr>
        <p:sp>
          <p:nvSpPr>
            <p:cNvPr id="54344" name="Line 91"/>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4345" name="Picture 92"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80"/>
          <p:cNvGrpSpPr>
            <a:grpSpLocks/>
          </p:cNvGrpSpPr>
          <p:nvPr/>
        </p:nvGrpSpPr>
        <p:grpSpPr bwMode="auto">
          <a:xfrm>
            <a:off x="5715000" y="2370138"/>
            <a:ext cx="1600200" cy="1200150"/>
            <a:chOff x="2256" y="1152"/>
            <a:chExt cx="1008" cy="756"/>
          </a:xfrm>
        </p:grpSpPr>
        <p:sp>
          <p:nvSpPr>
            <p:cNvPr id="54342" name="Line 81"/>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4343" name="Picture 82"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54276" name="Group 69"/>
          <p:cNvGrpSpPr>
            <a:grpSpLocks/>
          </p:cNvGrpSpPr>
          <p:nvPr/>
        </p:nvGrpSpPr>
        <p:grpSpPr bwMode="auto">
          <a:xfrm>
            <a:off x="8610600" y="4114800"/>
            <a:ext cx="533400" cy="361950"/>
            <a:chOff x="3504" y="1728"/>
            <a:chExt cx="336" cy="228"/>
          </a:xfrm>
        </p:grpSpPr>
        <p:sp>
          <p:nvSpPr>
            <p:cNvPr id="54340" name="Line 7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4341" name="Picture 7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 name="Group 87"/>
          <p:cNvGrpSpPr>
            <a:grpSpLocks/>
          </p:cNvGrpSpPr>
          <p:nvPr/>
        </p:nvGrpSpPr>
        <p:grpSpPr bwMode="auto">
          <a:xfrm>
            <a:off x="6335713" y="2981325"/>
            <a:ext cx="1600200" cy="1200150"/>
            <a:chOff x="2256" y="1152"/>
            <a:chExt cx="1008" cy="756"/>
          </a:xfrm>
        </p:grpSpPr>
        <p:sp>
          <p:nvSpPr>
            <p:cNvPr id="54338" name="Line 88"/>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4339" name="Picture 89"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54278" name="Group 57"/>
          <p:cNvGrpSpPr>
            <a:grpSpLocks/>
          </p:cNvGrpSpPr>
          <p:nvPr/>
        </p:nvGrpSpPr>
        <p:grpSpPr bwMode="auto">
          <a:xfrm>
            <a:off x="7391400" y="2971800"/>
            <a:ext cx="533400" cy="361950"/>
            <a:chOff x="3504" y="1728"/>
            <a:chExt cx="336" cy="228"/>
          </a:xfrm>
        </p:grpSpPr>
        <p:sp>
          <p:nvSpPr>
            <p:cNvPr id="54336" name="Line 5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4337" name="Picture 5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7" name="Group 75"/>
          <p:cNvGrpSpPr>
            <a:grpSpLocks/>
          </p:cNvGrpSpPr>
          <p:nvPr/>
        </p:nvGrpSpPr>
        <p:grpSpPr bwMode="auto">
          <a:xfrm>
            <a:off x="5105400" y="1828800"/>
            <a:ext cx="1600200" cy="1200150"/>
            <a:chOff x="2256" y="1152"/>
            <a:chExt cx="1008" cy="756"/>
          </a:xfrm>
        </p:grpSpPr>
        <p:sp>
          <p:nvSpPr>
            <p:cNvPr id="54334" name="Line 74"/>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4335" name="Picture 73"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54280" name="Group 2"/>
          <p:cNvGrpSpPr>
            <a:grpSpLocks/>
          </p:cNvGrpSpPr>
          <p:nvPr/>
        </p:nvGrpSpPr>
        <p:grpSpPr bwMode="auto">
          <a:xfrm>
            <a:off x="7086600" y="2743200"/>
            <a:ext cx="533400" cy="361950"/>
            <a:chOff x="3504" y="1728"/>
            <a:chExt cx="336" cy="228"/>
          </a:xfrm>
        </p:grpSpPr>
        <p:sp>
          <p:nvSpPr>
            <p:cNvPr id="54332"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4333"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4281" name="Group 5"/>
          <p:cNvGrpSpPr>
            <a:grpSpLocks/>
          </p:cNvGrpSpPr>
          <p:nvPr/>
        </p:nvGrpSpPr>
        <p:grpSpPr bwMode="auto">
          <a:xfrm>
            <a:off x="8324850" y="3844925"/>
            <a:ext cx="533400" cy="361950"/>
            <a:chOff x="3504" y="1728"/>
            <a:chExt cx="336" cy="228"/>
          </a:xfrm>
        </p:grpSpPr>
        <p:sp>
          <p:nvSpPr>
            <p:cNvPr id="54330" name="Line 6"/>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4331" name="Picture 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54282" name="Line 10"/>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54283" name="Line 11"/>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54284" name="Line 12"/>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54285" name="Oval 13"/>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4286" name="Oval 14"/>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4287" name="Oval 15"/>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4288" name="Line 16"/>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54289" name="Line 17"/>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54290" name="Line 18"/>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54291" name="Oval 19"/>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4292" name="Oval 20"/>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4293" name="Oval 21"/>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4294" name="Line 22"/>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54295" name="Line 23"/>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54296" name="Line 24"/>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54297" name="Oval 25"/>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4298" name="Oval 26"/>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4299" name="Line 27"/>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54300" name="Line 28"/>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54301" name="Line 29"/>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54302" name="AutoShape 34"/>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54303" name="AutoShape 35"/>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54304" name="AutoShape 36"/>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54305" name="AutoShape 37"/>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54306" name="AutoShape 38"/>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54307" name="Picture 39" descr="114_1469"/>
          <p:cNvPicPr>
            <a:picLocks noChangeAspect="1" noChangeArrowheads="1"/>
          </p:cNvPicPr>
          <p:nvPr/>
        </p:nvPicPr>
        <p:blipFill>
          <a:blip r:embed="rId5" cstate="print"/>
          <a:srcRect/>
          <a:stretch>
            <a:fillRect/>
          </a:stretch>
        </p:blipFill>
        <p:spPr bwMode="auto">
          <a:xfrm>
            <a:off x="5257800" y="1295400"/>
            <a:ext cx="914400" cy="687388"/>
          </a:xfrm>
          <a:prstGeom prst="rect">
            <a:avLst/>
          </a:prstGeom>
          <a:noFill/>
          <a:ln w="9525">
            <a:noFill/>
            <a:miter lim="800000"/>
            <a:headEnd/>
            <a:tailEnd/>
          </a:ln>
        </p:spPr>
      </p:pic>
      <p:pic>
        <p:nvPicPr>
          <p:cNvPr id="109608" name="Picture 40" descr="109_0999"/>
          <p:cNvPicPr>
            <a:picLocks noChangeAspect="1" noChangeArrowheads="1"/>
          </p:cNvPicPr>
          <p:nvPr/>
        </p:nvPicPr>
        <p:blipFill>
          <a:blip r:embed="rId6" cstate="print"/>
          <a:srcRect/>
          <a:stretch>
            <a:fillRect/>
          </a:stretch>
        </p:blipFill>
        <p:spPr bwMode="auto">
          <a:xfrm>
            <a:off x="4267200" y="1981200"/>
            <a:ext cx="914400" cy="685800"/>
          </a:xfrm>
          <a:prstGeom prst="rect">
            <a:avLst/>
          </a:prstGeom>
          <a:noFill/>
          <a:ln w="9525">
            <a:noFill/>
            <a:miter lim="800000"/>
            <a:headEnd/>
            <a:tailEnd/>
          </a:ln>
        </p:spPr>
      </p:pic>
      <p:sp>
        <p:nvSpPr>
          <p:cNvPr id="54309" name="Oval 43"/>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54310" name="Oval 44"/>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54311" name="Oval 45"/>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54312" name="Oval 46"/>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54313" name="Oval 47"/>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109616" name="Line 48"/>
          <p:cNvSpPr>
            <a:spLocks noChangeShapeType="1"/>
          </p:cNvSpPr>
          <p:nvPr/>
        </p:nvSpPr>
        <p:spPr bwMode="auto">
          <a:xfrm flipH="1">
            <a:off x="7102476" y="381000"/>
            <a:ext cx="669925" cy="865188"/>
          </a:xfrm>
          <a:prstGeom prst="line">
            <a:avLst/>
          </a:prstGeom>
          <a:noFill/>
          <a:ln w="38100">
            <a:solidFill>
              <a:srgbClr val="FF0000"/>
            </a:solidFill>
            <a:round/>
            <a:headEnd/>
            <a:tailEnd type="triangle" w="med" len="med"/>
          </a:ln>
        </p:spPr>
        <p:txBody>
          <a:bodyPr/>
          <a:lstStyle/>
          <a:p>
            <a:endParaRPr lang="en-US"/>
          </a:p>
        </p:txBody>
      </p:sp>
      <p:sp>
        <p:nvSpPr>
          <p:cNvPr id="109618" name="Line 50"/>
          <p:cNvSpPr>
            <a:spLocks noChangeShapeType="1"/>
          </p:cNvSpPr>
          <p:nvPr/>
        </p:nvSpPr>
        <p:spPr bwMode="auto">
          <a:xfrm flipH="1">
            <a:off x="6705601" y="1219200"/>
            <a:ext cx="390525" cy="609600"/>
          </a:xfrm>
          <a:prstGeom prst="line">
            <a:avLst/>
          </a:prstGeom>
          <a:noFill/>
          <a:ln w="38100">
            <a:solidFill>
              <a:srgbClr val="FF0000"/>
            </a:solidFill>
            <a:round/>
            <a:headEnd/>
            <a:tailEnd type="triangle" w="med" len="med"/>
          </a:ln>
        </p:spPr>
        <p:txBody>
          <a:bodyPr/>
          <a:lstStyle/>
          <a:p>
            <a:endParaRPr lang="en-US"/>
          </a:p>
        </p:txBody>
      </p:sp>
      <p:sp>
        <p:nvSpPr>
          <p:cNvPr id="109622" name="Line 54"/>
          <p:cNvSpPr>
            <a:spLocks noChangeShapeType="1"/>
          </p:cNvSpPr>
          <p:nvPr/>
        </p:nvSpPr>
        <p:spPr bwMode="auto">
          <a:xfrm flipV="1">
            <a:off x="4800600" y="381000"/>
            <a:ext cx="2971800" cy="1905000"/>
          </a:xfrm>
          <a:prstGeom prst="line">
            <a:avLst/>
          </a:prstGeom>
          <a:noFill/>
          <a:ln w="38100">
            <a:solidFill>
              <a:srgbClr val="FF0000"/>
            </a:solidFill>
            <a:round/>
            <a:headEnd/>
            <a:tailEnd type="triangle" w="med" len="med"/>
          </a:ln>
        </p:spPr>
        <p:txBody>
          <a:bodyPr/>
          <a:lstStyle/>
          <a:p>
            <a:endParaRPr lang="en-US"/>
          </a:p>
        </p:txBody>
      </p:sp>
      <p:sp>
        <p:nvSpPr>
          <p:cNvPr id="109640" name="Oval 72"/>
          <p:cNvSpPr>
            <a:spLocks noChangeArrowheads="1"/>
          </p:cNvSpPr>
          <p:nvPr/>
        </p:nvSpPr>
        <p:spPr bwMode="auto">
          <a:xfrm>
            <a:off x="4724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109644" name="Oval 76"/>
          <p:cNvSpPr>
            <a:spLocks noChangeArrowheads="1"/>
          </p:cNvSpPr>
          <p:nvPr/>
        </p:nvSpPr>
        <p:spPr bwMode="auto">
          <a:xfrm>
            <a:off x="4640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09645" name="Line 77"/>
          <p:cNvSpPr>
            <a:spLocks noChangeShapeType="1"/>
          </p:cNvSpPr>
          <p:nvPr/>
        </p:nvSpPr>
        <p:spPr bwMode="auto">
          <a:xfrm flipV="1">
            <a:off x="4689475" y="350839"/>
            <a:ext cx="3143250" cy="2003425"/>
          </a:xfrm>
          <a:prstGeom prst="line">
            <a:avLst/>
          </a:prstGeom>
          <a:noFill/>
          <a:ln w="38100">
            <a:solidFill>
              <a:srgbClr val="FF0000"/>
            </a:solidFill>
            <a:round/>
            <a:headEnd/>
            <a:tailEnd type="triangle" w="med" len="med"/>
          </a:ln>
        </p:spPr>
        <p:txBody>
          <a:bodyPr/>
          <a:lstStyle/>
          <a:p>
            <a:endParaRPr lang="en-US"/>
          </a:p>
        </p:txBody>
      </p:sp>
      <p:sp>
        <p:nvSpPr>
          <p:cNvPr id="109646" name="Line 78"/>
          <p:cNvSpPr>
            <a:spLocks noChangeShapeType="1"/>
          </p:cNvSpPr>
          <p:nvPr/>
        </p:nvSpPr>
        <p:spPr bwMode="auto">
          <a:xfrm flipH="1">
            <a:off x="7107239" y="385764"/>
            <a:ext cx="669925" cy="865187"/>
          </a:xfrm>
          <a:prstGeom prst="line">
            <a:avLst/>
          </a:prstGeom>
          <a:noFill/>
          <a:ln w="38100">
            <a:solidFill>
              <a:srgbClr val="FF0000"/>
            </a:solidFill>
            <a:round/>
            <a:headEnd/>
            <a:tailEnd type="triangle" w="med" len="med"/>
          </a:ln>
        </p:spPr>
        <p:txBody>
          <a:bodyPr/>
          <a:lstStyle/>
          <a:p>
            <a:endParaRPr lang="en-US"/>
          </a:p>
        </p:txBody>
      </p:sp>
      <p:sp>
        <p:nvSpPr>
          <p:cNvPr id="109647" name="Line 79"/>
          <p:cNvSpPr>
            <a:spLocks noChangeShapeType="1"/>
          </p:cNvSpPr>
          <p:nvPr/>
        </p:nvSpPr>
        <p:spPr bwMode="auto">
          <a:xfrm>
            <a:off x="7075488" y="1235076"/>
            <a:ext cx="252412" cy="1158875"/>
          </a:xfrm>
          <a:prstGeom prst="line">
            <a:avLst/>
          </a:prstGeom>
          <a:noFill/>
          <a:ln w="38100">
            <a:solidFill>
              <a:srgbClr val="FF0000"/>
            </a:solidFill>
            <a:round/>
            <a:headEnd/>
            <a:tailEnd type="triangle" w="med" len="med"/>
          </a:ln>
        </p:spPr>
        <p:txBody>
          <a:bodyPr/>
          <a:lstStyle/>
          <a:p>
            <a:endParaRPr lang="en-US"/>
          </a:p>
        </p:txBody>
      </p:sp>
      <p:sp>
        <p:nvSpPr>
          <p:cNvPr id="109651" name="Oval 83"/>
          <p:cNvSpPr>
            <a:spLocks noChangeArrowheads="1"/>
          </p:cNvSpPr>
          <p:nvPr/>
        </p:nvSpPr>
        <p:spPr bwMode="auto">
          <a:xfrm>
            <a:off x="4608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09652" name="Line 84"/>
          <p:cNvSpPr>
            <a:spLocks noChangeShapeType="1"/>
          </p:cNvSpPr>
          <p:nvPr/>
        </p:nvSpPr>
        <p:spPr bwMode="auto">
          <a:xfrm flipV="1">
            <a:off x="4751389" y="331789"/>
            <a:ext cx="3189287" cy="2014537"/>
          </a:xfrm>
          <a:prstGeom prst="line">
            <a:avLst/>
          </a:prstGeom>
          <a:noFill/>
          <a:ln w="38100">
            <a:solidFill>
              <a:srgbClr val="FF0000"/>
            </a:solidFill>
            <a:round/>
            <a:headEnd/>
            <a:tailEnd type="triangle" w="med" len="med"/>
          </a:ln>
        </p:spPr>
        <p:txBody>
          <a:bodyPr/>
          <a:lstStyle/>
          <a:p>
            <a:endParaRPr lang="en-US"/>
          </a:p>
        </p:txBody>
      </p:sp>
      <p:sp>
        <p:nvSpPr>
          <p:cNvPr id="109653" name="Line 85"/>
          <p:cNvSpPr>
            <a:spLocks noChangeShapeType="1"/>
          </p:cNvSpPr>
          <p:nvPr/>
        </p:nvSpPr>
        <p:spPr bwMode="auto">
          <a:xfrm>
            <a:off x="7913688" y="338138"/>
            <a:ext cx="25400" cy="1803400"/>
          </a:xfrm>
          <a:prstGeom prst="line">
            <a:avLst/>
          </a:prstGeom>
          <a:noFill/>
          <a:ln w="38100">
            <a:solidFill>
              <a:srgbClr val="FF0000"/>
            </a:solidFill>
            <a:round/>
            <a:headEnd/>
            <a:tailEnd type="triangle" w="med" len="med"/>
          </a:ln>
        </p:spPr>
        <p:txBody>
          <a:bodyPr/>
          <a:lstStyle/>
          <a:p>
            <a:endParaRPr lang="en-US"/>
          </a:p>
        </p:txBody>
      </p:sp>
      <p:sp>
        <p:nvSpPr>
          <p:cNvPr id="109654" name="Line 86"/>
          <p:cNvSpPr>
            <a:spLocks noChangeShapeType="1"/>
          </p:cNvSpPr>
          <p:nvPr/>
        </p:nvSpPr>
        <p:spPr bwMode="auto">
          <a:xfrm>
            <a:off x="7948613" y="2108200"/>
            <a:ext cx="12700" cy="895350"/>
          </a:xfrm>
          <a:prstGeom prst="line">
            <a:avLst/>
          </a:prstGeom>
          <a:noFill/>
          <a:ln w="38100">
            <a:solidFill>
              <a:srgbClr val="FF0000"/>
            </a:solidFill>
            <a:round/>
            <a:headEnd/>
            <a:tailEnd type="triangle" w="med" len="med"/>
          </a:ln>
        </p:spPr>
        <p:txBody>
          <a:bodyPr/>
          <a:lstStyle/>
          <a:p>
            <a:endParaRPr lang="en-US"/>
          </a:p>
        </p:txBody>
      </p:sp>
      <p:sp>
        <p:nvSpPr>
          <p:cNvPr id="71" name="Title 62"/>
          <p:cNvSpPr txBox="1">
            <a:spLocks/>
          </p:cNvSpPr>
          <p:nvPr/>
        </p:nvSpPr>
        <p:spPr bwMode="auto">
          <a:xfrm>
            <a:off x="1600200" y="6019800"/>
            <a:ext cx="7772400" cy="838200"/>
          </a:xfrm>
          <a:prstGeom prst="rect">
            <a:avLst/>
          </a:prstGeom>
          <a:noFill/>
          <a:ln w="9525">
            <a:noFill/>
            <a:miter lim="800000"/>
            <a:headEnd/>
            <a:tailEnd/>
          </a:ln>
        </p:spPr>
        <p:txBody>
          <a:bodyPr anchor="ctr"/>
          <a:lstStyle/>
          <a:p>
            <a:pPr>
              <a:defRPr/>
            </a:pPr>
            <a:r>
              <a:rPr lang="en-US" kern="0">
                <a:solidFill>
                  <a:schemeClr val="tx2"/>
                </a:solidFill>
                <a:latin typeface="+mj-lt"/>
                <a:ea typeface="+mj-ea"/>
                <a:cs typeface="+mj-cs"/>
              </a:rPr>
              <a:t>Populating the vocabulary tree/inverted index</a:t>
            </a:r>
            <a:endParaRPr lang="en-US" kern="0" dirty="0">
              <a:solidFill>
                <a:schemeClr val="tx2"/>
              </a:solidFill>
              <a:latin typeface="+mj-lt"/>
              <a:ea typeface="+mj-ea"/>
              <a:cs typeface="+mj-cs"/>
            </a:endParaRPr>
          </a:p>
        </p:txBody>
      </p:sp>
      <p:sp>
        <p:nvSpPr>
          <p:cNvPr id="54328" name="TextBox 71"/>
          <p:cNvSpPr txBox="1">
            <a:spLocks noChangeArrowheads="1"/>
          </p:cNvSpPr>
          <p:nvPr/>
        </p:nvSpPr>
        <p:spPr bwMode="auto">
          <a:xfrm>
            <a:off x="8723314" y="6473826"/>
            <a:ext cx="1868487" cy="307975"/>
          </a:xfrm>
          <a:prstGeom prst="rect">
            <a:avLst/>
          </a:prstGeom>
          <a:noFill/>
          <a:ln w="9525">
            <a:noFill/>
            <a:miter lim="800000"/>
            <a:headEnd/>
            <a:tailEnd/>
          </a:ln>
        </p:spPr>
        <p:txBody>
          <a:bodyPr wrap="none">
            <a:spAutoFit/>
          </a:bodyPr>
          <a:lstStyle/>
          <a:p>
            <a:r>
              <a:rPr lang="en-US" sz="1400">
                <a:latin typeface="Arial" pitchFamily="34" charset="0"/>
                <a:cs typeface="Arial" pitchFamily="34" charset="0"/>
              </a:rPr>
              <a:t>Slide credit: D. Nister</a:t>
            </a:r>
          </a:p>
        </p:txBody>
      </p:sp>
      <p:sp>
        <p:nvSpPr>
          <p:cNvPr id="74" name="TextBox 73"/>
          <p:cNvSpPr txBox="1">
            <a:spLocks noChangeArrowheads="1"/>
          </p:cNvSpPr>
          <p:nvPr/>
        </p:nvSpPr>
        <p:spPr bwMode="auto">
          <a:xfrm>
            <a:off x="2514600" y="1535114"/>
            <a:ext cx="1620838" cy="369887"/>
          </a:xfrm>
          <a:prstGeom prst="rect">
            <a:avLst/>
          </a:prstGeom>
          <a:noFill/>
          <a:ln w="9525">
            <a:noFill/>
            <a:miter lim="800000"/>
            <a:headEnd/>
            <a:tailEnd/>
          </a:ln>
        </p:spPr>
        <p:txBody>
          <a:bodyPr wrap="none">
            <a:spAutoFit/>
          </a:bodyPr>
          <a:lstStyle/>
          <a:p>
            <a:r>
              <a:rPr lang="en-US" dirty="0">
                <a:latin typeface="Arial" pitchFamily="34" charset="0"/>
                <a:cs typeface="Arial" pitchFamily="34" charset="0"/>
              </a:rPr>
              <a:t>Model images</a:t>
            </a:r>
          </a:p>
        </p:txBody>
      </p:sp>
    </p:spTree>
    <p:extLst>
      <p:ext uri="{BB962C8B-B14F-4D97-AF65-F5344CB8AC3E}">
        <p14:creationId xmlns:p14="http://schemas.microsoft.com/office/powerpoint/2010/main" val="235553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9608"/>
                                        </p:tgtEl>
                                        <p:attrNameLst>
                                          <p:attrName>style.visibility</p:attrName>
                                        </p:attrNameLst>
                                      </p:cBhvr>
                                      <p:to>
                                        <p:strVal val="visible"/>
                                      </p:to>
                                    </p:set>
                                    <p:animEffect transition="in" filter="dissolve">
                                      <p:cBhvr>
                                        <p:cTn id="7" dur="500"/>
                                        <p:tgtEl>
                                          <p:spTgt spid="10960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9640"/>
                                        </p:tgtEl>
                                        <p:attrNameLst>
                                          <p:attrName>style.visibility</p:attrName>
                                        </p:attrNameLst>
                                      </p:cBhvr>
                                      <p:to>
                                        <p:strVal val="visible"/>
                                      </p:to>
                                    </p:set>
                                    <p:animEffect transition="in" filter="dissolve">
                                      <p:cBhvr>
                                        <p:cTn id="11" dur="500"/>
                                        <p:tgtEl>
                                          <p:spTgt spid="10964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9622"/>
                                        </p:tgtEl>
                                        <p:attrNameLst>
                                          <p:attrName>style.visibility</p:attrName>
                                        </p:attrNameLst>
                                      </p:cBhvr>
                                      <p:to>
                                        <p:strVal val="visible"/>
                                      </p:to>
                                    </p:set>
                                    <p:animEffect transition="in" filter="wipe(left)">
                                      <p:cBhvr>
                                        <p:cTn id="15" dur="500"/>
                                        <p:tgtEl>
                                          <p:spTgt spid="109622"/>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09616"/>
                                        </p:tgtEl>
                                        <p:attrNameLst>
                                          <p:attrName>style.visibility</p:attrName>
                                        </p:attrNameLst>
                                      </p:cBhvr>
                                      <p:to>
                                        <p:strVal val="visible"/>
                                      </p:to>
                                    </p:set>
                                    <p:animEffect transition="in" filter="wipe(up)">
                                      <p:cBhvr>
                                        <p:cTn id="19" dur="500"/>
                                        <p:tgtEl>
                                          <p:spTgt spid="10961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09618"/>
                                        </p:tgtEl>
                                        <p:attrNameLst>
                                          <p:attrName>style.visibility</p:attrName>
                                        </p:attrNameLst>
                                      </p:cBhvr>
                                      <p:to>
                                        <p:strVal val="visible"/>
                                      </p:to>
                                    </p:set>
                                    <p:animEffect transition="in" filter="wipe(up)">
                                      <p:cBhvr>
                                        <p:cTn id="23" dur="500"/>
                                        <p:tgtEl>
                                          <p:spTgt spid="109618"/>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childTnLst>
                          </p:cTn>
                        </p:par>
                        <p:par>
                          <p:cTn id="28" fill="hold">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10962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96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09618"/>
                                        </p:tgtEl>
                                        <p:attrNameLst>
                                          <p:attrName>style.visibility</p:attrName>
                                        </p:attrNameLst>
                                      </p:cBhvr>
                                      <p:to>
                                        <p:strVal val="hidden"/>
                                      </p:to>
                                    </p:se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109644"/>
                                        </p:tgtEl>
                                        <p:attrNameLst>
                                          <p:attrName>style.visibility</p:attrName>
                                        </p:attrNameLst>
                                      </p:cBhvr>
                                      <p:to>
                                        <p:strVal val="visible"/>
                                      </p:to>
                                    </p:set>
                                    <p:animEffect transition="in" filter="dissolve">
                                      <p:cBhvr>
                                        <p:cTn id="38" dur="500"/>
                                        <p:tgtEl>
                                          <p:spTgt spid="109644"/>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109645"/>
                                        </p:tgtEl>
                                        <p:attrNameLst>
                                          <p:attrName>style.visibility</p:attrName>
                                        </p:attrNameLst>
                                      </p:cBhvr>
                                      <p:to>
                                        <p:strVal val="visible"/>
                                      </p:to>
                                    </p:set>
                                    <p:animEffect transition="in" filter="wipe(left)">
                                      <p:cBhvr>
                                        <p:cTn id="42" dur="500"/>
                                        <p:tgtEl>
                                          <p:spTgt spid="109645"/>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109646"/>
                                        </p:tgtEl>
                                        <p:attrNameLst>
                                          <p:attrName>style.visibility</p:attrName>
                                        </p:attrNameLst>
                                      </p:cBhvr>
                                      <p:to>
                                        <p:strVal val="visible"/>
                                      </p:to>
                                    </p:set>
                                    <p:animEffect transition="in" filter="wipe(up)">
                                      <p:cBhvr>
                                        <p:cTn id="46" dur="500"/>
                                        <p:tgtEl>
                                          <p:spTgt spid="109646"/>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09647"/>
                                        </p:tgtEl>
                                        <p:attrNameLst>
                                          <p:attrName>style.visibility</p:attrName>
                                        </p:attrNameLst>
                                      </p:cBhvr>
                                      <p:to>
                                        <p:strVal val="visible"/>
                                      </p:to>
                                    </p:set>
                                    <p:animEffect transition="in" filter="wipe(up)">
                                      <p:cBhvr>
                                        <p:cTn id="50" dur="500"/>
                                        <p:tgtEl>
                                          <p:spTgt spid="109647"/>
                                        </p:tgtEl>
                                      </p:cBhvr>
                                    </p:animEffect>
                                  </p:childTnLst>
                                </p:cTn>
                              </p:par>
                            </p:childTnLst>
                          </p:cTn>
                        </p:par>
                        <p:par>
                          <p:cTn id="51" fill="hold">
                            <p:stCondLst>
                              <p:cond delay="5000"/>
                            </p:stCondLst>
                            <p:childTnLst>
                              <p:par>
                                <p:cTn id="52" presetID="22" presetClass="entr" presetSubtype="2" fill="hold"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right)">
                                      <p:cBhvr>
                                        <p:cTn id="54" dur="500"/>
                                        <p:tgtEl>
                                          <p:spTgt spid="3"/>
                                        </p:tgtEl>
                                      </p:cBhvr>
                                    </p:animEffect>
                                  </p:childTnLst>
                                </p:cTn>
                              </p:par>
                            </p:childTnLst>
                          </p:cTn>
                        </p:par>
                        <p:par>
                          <p:cTn id="55" fill="hold">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109645"/>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09646"/>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09647"/>
                                        </p:tgtEl>
                                        <p:attrNameLst>
                                          <p:attrName>style.visibility</p:attrName>
                                        </p:attrNameLst>
                                      </p:cBhvr>
                                      <p:to>
                                        <p:strVal val="hidden"/>
                                      </p:to>
                                    </p:set>
                                  </p:childTnLst>
                                </p:cTn>
                              </p:par>
                            </p:childTnLst>
                          </p:cTn>
                        </p:par>
                        <p:par>
                          <p:cTn id="62" fill="hold">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109651"/>
                                        </p:tgtEl>
                                        <p:attrNameLst>
                                          <p:attrName>style.visibility</p:attrName>
                                        </p:attrNameLst>
                                      </p:cBhvr>
                                      <p:to>
                                        <p:strVal val="visible"/>
                                      </p:to>
                                    </p:set>
                                    <p:animEffect transition="in" filter="dissolve">
                                      <p:cBhvr>
                                        <p:cTn id="65" dur="500"/>
                                        <p:tgtEl>
                                          <p:spTgt spid="109651"/>
                                        </p:tgtEl>
                                      </p:cBhvr>
                                    </p:animEffect>
                                  </p:childTnLst>
                                </p:cTn>
                              </p:par>
                            </p:childTnLst>
                          </p:cTn>
                        </p:par>
                        <p:par>
                          <p:cTn id="66" fill="hold">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109652"/>
                                        </p:tgtEl>
                                        <p:attrNameLst>
                                          <p:attrName>style.visibility</p:attrName>
                                        </p:attrNameLst>
                                      </p:cBhvr>
                                      <p:to>
                                        <p:strVal val="visible"/>
                                      </p:to>
                                    </p:set>
                                    <p:animEffect transition="in" filter="wipe(left)">
                                      <p:cBhvr>
                                        <p:cTn id="69" dur="500"/>
                                        <p:tgtEl>
                                          <p:spTgt spid="109652"/>
                                        </p:tgtEl>
                                      </p:cBhvr>
                                    </p:animEffect>
                                  </p:childTnLst>
                                </p:cTn>
                              </p:par>
                            </p:childTnLst>
                          </p:cTn>
                        </p:par>
                        <p:par>
                          <p:cTn id="70" fill="hold">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109653"/>
                                        </p:tgtEl>
                                        <p:attrNameLst>
                                          <p:attrName>style.visibility</p:attrName>
                                        </p:attrNameLst>
                                      </p:cBhvr>
                                      <p:to>
                                        <p:strVal val="visible"/>
                                      </p:to>
                                    </p:set>
                                    <p:animEffect transition="in" filter="wipe(up)">
                                      <p:cBhvr>
                                        <p:cTn id="73" dur="500"/>
                                        <p:tgtEl>
                                          <p:spTgt spid="109653"/>
                                        </p:tgtEl>
                                      </p:cBhvr>
                                    </p:animEffect>
                                  </p:childTnLst>
                                </p:cTn>
                              </p:par>
                            </p:childTnLst>
                          </p:cTn>
                        </p:par>
                        <p:par>
                          <p:cTn id="74" fill="hold">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109654"/>
                                        </p:tgtEl>
                                        <p:attrNameLst>
                                          <p:attrName>style.visibility</p:attrName>
                                        </p:attrNameLst>
                                      </p:cBhvr>
                                      <p:to>
                                        <p:strVal val="visible"/>
                                      </p:to>
                                    </p:set>
                                    <p:animEffect transition="in" filter="wipe(up)">
                                      <p:cBhvr>
                                        <p:cTn id="77" dur="500"/>
                                        <p:tgtEl>
                                          <p:spTgt spid="109654"/>
                                        </p:tgtEl>
                                      </p:cBhvr>
                                    </p:animEffect>
                                  </p:childTnLst>
                                </p:cTn>
                              </p:par>
                            </p:childTnLst>
                          </p:cTn>
                        </p:par>
                        <p:par>
                          <p:cTn id="78" fill="hold">
                            <p:stCondLst>
                              <p:cond delay="7500"/>
                            </p:stCondLst>
                            <p:childTnLst>
                              <p:par>
                                <p:cTn id="79" presetID="22" presetClass="entr" presetSubtype="2" fill="hold" nodeType="after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wipe(right)">
                                      <p:cBhvr>
                                        <p:cTn id="81" dur="500"/>
                                        <p:tgtEl>
                                          <p:spTgt spid="5"/>
                                        </p:tgtEl>
                                      </p:cBhvr>
                                    </p:animEffect>
                                  </p:childTnLst>
                                </p:cTn>
                              </p:par>
                            </p:childTnLst>
                          </p:cTn>
                        </p:par>
                        <p:par>
                          <p:cTn id="82" fill="hold">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10965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09653"/>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096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16" grpId="0" animBg="1"/>
      <p:bldP spid="109616" grpId="1" animBg="1"/>
      <p:bldP spid="109618" grpId="0" animBg="1"/>
      <p:bldP spid="109618" grpId="1" animBg="1"/>
      <p:bldP spid="109622" grpId="0" animBg="1"/>
      <p:bldP spid="109622" grpId="1" animBg="1"/>
      <p:bldP spid="109640" grpId="0" animBg="1"/>
      <p:bldP spid="109644" grpId="0" animBg="1"/>
      <p:bldP spid="109645" grpId="0" animBg="1"/>
      <p:bldP spid="109645" grpId="1" animBg="1"/>
      <p:bldP spid="109646" grpId="0" animBg="1"/>
      <p:bldP spid="109646" grpId="1" animBg="1"/>
      <p:bldP spid="109647" grpId="0" animBg="1"/>
      <p:bldP spid="109647" grpId="1" animBg="1"/>
      <p:bldP spid="109651" grpId="0" animBg="1"/>
      <p:bldP spid="109652" grpId="0" animBg="1"/>
      <p:bldP spid="109652" grpId="1" animBg="1"/>
      <p:bldP spid="109653" grpId="0" animBg="1"/>
      <p:bldP spid="109653" grpId="1" animBg="1"/>
      <p:bldP spid="109654" grpId="0" animBg="1"/>
      <p:bldP spid="109654"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2786" name="Rectangle 2">
            <a:extLst>
              <a:ext uri="{FF2B5EF4-FFF2-40B4-BE49-F238E27FC236}">
                <a16:creationId xmlns:a16="http://schemas.microsoft.com/office/drawing/2014/main" id="{B6660DEC-EFCB-4799-B698-3EB202BAB64D}"/>
              </a:ext>
            </a:extLst>
          </p:cNvPr>
          <p:cNvSpPr>
            <a:spLocks noGrp="1" noChangeArrowheads="1"/>
          </p:cNvSpPr>
          <p:nvPr>
            <p:ph type="title"/>
          </p:nvPr>
        </p:nvSpPr>
        <p:spPr>
          <a:xfrm>
            <a:off x="1981200" y="160338"/>
            <a:ext cx="8458200" cy="634792"/>
          </a:xfrm>
        </p:spPr>
        <p:txBody>
          <a:bodyPr vert="horz" lIns="92075" tIns="46038" rIns="92075" bIns="46038" rtlCol="0" anchor="b">
            <a:noAutofit/>
          </a:bodyPr>
          <a:lstStyle/>
          <a:p>
            <a:pPr eaLnBrk="1" hangingPunct="1">
              <a:defRPr/>
            </a:pPr>
            <a:r>
              <a:rPr lang="en-US" b="0" dirty="0">
                <a:solidFill>
                  <a:srgbClr val="FFC000"/>
                </a:solidFill>
              </a:rPr>
              <a:t>(Dynamic) Images Afford Two Types of Inferences </a:t>
            </a:r>
          </a:p>
        </p:txBody>
      </p:sp>
      <p:sp>
        <p:nvSpPr>
          <p:cNvPr id="32771" name="Rectangle 3">
            <a:extLst>
              <a:ext uri="{FF2B5EF4-FFF2-40B4-BE49-F238E27FC236}">
                <a16:creationId xmlns:a16="http://schemas.microsoft.com/office/drawing/2014/main" id="{BACD40C7-8079-425F-A058-60DDCA9D26B9}"/>
              </a:ext>
            </a:extLst>
          </p:cNvPr>
          <p:cNvSpPr>
            <a:spLocks noGrp="1" noChangeArrowheads="1"/>
          </p:cNvSpPr>
          <p:nvPr>
            <p:ph type="body" idx="1"/>
          </p:nvPr>
        </p:nvSpPr>
        <p:spPr>
          <a:xfrm>
            <a:off x="1752600" y="1371600"/>
            <a:ext cx="8610600" cy="5105400"/>
          </a:xfrm>
        </p:spPr>
        <p:txBody>
          <a:bodyPr vert="horz" lIns="92075" tIns="46038" rIns="92075" bIns="46038" rtlCol="0" anchor="t" anchorCtr="0">
            <a:normAutofit fontScale="85000" lnSpcReduction="20000"/>
          </a:bodyPr>
          <a:lstStyle/>
          <a:p>
            <a:pPr eaLnBrk="1" hangingPunct="1">
              <a:lnSpc>
                <a:spcPct val="90000"/>
              </a:lnSpc>
            </a:pPr>
            <a:r>
              <a:rPr lang="en-US" altLang="en-US" sz="2400" b="1" dirty="0">
                <a:solidFill>
                  <a:srgbClr val="FF9900"/>
                </a:solidFill>
              </a:rPr>
              <a:t>Inferences on scene content without object identity</a:t>
            </a:r>
          </a:p>
          <a:p>
            <a:pPr eaLnBrk="1" hangingPunct="1">
              <a:lnSpc>
                <a:spcPct val="90000"/>
              </a:lnSpc>
            </a:pPr>
            <a:endParaRPr lang="en-US" altLang="en-US" sz="2400" b="1" dirty="0">
              <a:solidFill>
                <a:srgbClr val="FF9900"/>
              </a:solidFill>
            </a:endParaRPr>
          </a:p>
          <a:p>
            <a:pPr lvl="1" eaLnBrk="1" hangingPunct="1">
              <a:lnSpc>
                <a:spcPct val="90000"/>
              </a:lnSpc>
            </a:pPr>
            <a:r>
              <a:rPr lang="en-US" altLang="en-US" sz="2000" dirty="0">
                <a:ea typeface="ＭＳ Ｐゴシック" panose="020B0600070205080204" pitchFamily="34" charset="-128"/>
              </a:rPr>
              <a:t>Frame-to-frame motions</a:t>
            </a:r>
          </a:p>
          <a:p>
            <a:pPr lvl="1" eaLnBrk="1" hangingPunct="1">
              <a:lnSpc>
                <a:spcPct val="90000"/>
              </a:lnSpc>
            </a:pPr>
            <a:r>
              <a:rPr lang="en-US" altLang="en-US" sz="2000" dirty="0">
                <a:ea typeface="ＭＳ Ｐゴシック" panose="020B0600070205080204" pitchFamily="34" charset="-128"/>
              </a:rPr>
              <a:t>Foreground/background and independent object motions</a:t>
            </a:r>
          </a:p>
          <a:p>
            <a:pPr lvl="1" eaLnBrk="1" hangingPunct="1">
              <a:lnSpc>
                <a:spcPct val="90000"/>
              </a:lnSpc>
            </a:pPr>
            <a:r>
              <a:rPr lang="en-US" altLang="en-US" sz="2000" dirty="0">
                <a:ea typeface="ＭＳ Ｐゴシック" panose="020B0600070205080204" pitchFamily="34" charset="-128"/>
              </a:rPr>
              <a:t>3D structure / 2-2.5D layers</a:t>
            </a:r>
          </a:p>
          <a:p>
            <a:pPr lvl="1" eaLnBrk="1" hangingPunct="1">
              <a:lnSpc>
                <a:spcPct val="90000"/>
              </a:lnSpc>
            </a:pPr>
            <a:r>
              <a:rPr lang="en-US" altLang="en-US" sz="2000" dirty="0">
                <a:ea typeface="ＭＳ Ｐゴシック" panose="020B0600070205080204" pitchFamily="34" charset="-128"/>
              </a:rPr>
              <a:t>…</a:t>
            </a:r>
          </a:p>
          <a:p>
            <a:pPr lvl="1" eaLnBrk="1" hangingPunct="1">
              <a:lnSpc>
                <a:spcPct val="90000"/>
              </a:lnSpc>
            </a:pPr>
            <a:endParaRPr lang="en-US" altLang="en-US" sz="2000" dirty="0">
              <a:ea typeface="ＭＳ Ｐゴシック" panose="020B0600070205080204" pitchFamily="34" charset="-128"/>
            </a:endParaRPr>
          </a:p>
          <a:p>
            <a:pPr lvl="1" eaLnBrk="1" hangingPunct="1">
              <a:lnSpc>
                <a:spcPct val="90000"/>
              </a:lnSpc>
            </a:pPr>
            <a:endParaRPr lang="en-US" altLang="en-US" sz="2000" dirty="0">
              <a:ea typeface="ＭＳ Ｐゴシック" panose="020B0600070205080204" pitchFamily="34" charset="-128"/>
            </a:endParaRPr>
          </a:p>
          <a:p>
            <a:pPr lvl="1" eaLnBrk="1" hangingPunct="1">
              <a:lnSpc>
                <a:spcPct val="90000"/>
              </a:lnSpc>
            </a:pPr>
            <a:endParaRPr lang="en-US" altLang="en-US" sz="2000" dirty="0">
              <a:ea typeface="ＭＳ Ｐゴシック" panose="020B0600070205080204" pitchFamily="34" charset="-128"/>
            </a:endParaRPr>
          </a:p>
          <a:p>
            <a:pPr eaLnBrk="1" hangingPunct="1">
              <a:lnSpc>
                <a:spcPct val="90000"/>
              </a:lnSpc>
            </a:pPr>
            <a:r>
              <a:rPr lang="en-US" altLang="en-US" sz="2400" b="1" dirty="0">
                <a:solidFill>
                  <a:srgbClr val="FF9900"/>
                </a:solidFill>
              </a:rPr>
              <a:t>Inferences on scene content involving object identity</a:t>
            </a:r>
          </a:p>
          <a:p>
            <a:pPr eaLnBrk="1" hangingPunct="1">
              <a:lnSpc>
                <a:spcPct val="90000"/>
              </a:lnSpc>
            </a:pPr>
            <a:endParaRPr lang="en-US" altLang="en-US" sz="2400" b="1" dirty="0">
              <a:solidFill>
                <a:srgbClr val="FF9900"/>
              </a:solidFill>
            </a:endParaRPr>
          </a:p>
          <a:p>
            <a:pPr lvl="1" eaLnBrk="1" hangingPunct="1">
              <a:lnSpc>
                <a:spcPct val="90000"/>
              </a:lnSpc>
            </a:pPr>
            <a:r>
              <a:rPr lang="en-US" altLang="en-US" sz="2000" dirty="0">
                <a:ea typeface="ＭＳ Ｐゴシック" panose="020B0600070205080204" pitchFamily="34" charset="-128"/>
              </a:rPr>
              <a:t>Model-based object/event recognition</a:t>
            </a:r>
          </a:p>
          <a:p>
            <a:pPr lvl="1" eaLnBrk="1" hangingPunct="1">
              <a:lnSpc>
                <a:spcPct val="90000"/>
              </a:lnSpc>
            </a:pPr>
            <a:r>
              <a:rPr lang="en-US" altLang="en-US" sz="2000" dirty="0">
                <a:ea typeface="ＭＳ Ｐゴシック" panose="020B0600070205080204" pitchFamily="34" charset="-128"/>
              </a:rPr>
              <a:t>Object/scene classification</a:t>
            </a:r>
          </a:p>
          <a:p>
            <a:pPr lvl="1" eaLnBrk="1" hangingPunct="1">
              <a:lnSpc>
                <a:spcPct val="90000"/>
              </a:lnSpc>
            </a:pPr>
            <a:r>
              <a:rPr lang="en-US" altLang="en-US" sz="2000" dirty="0">
                <a:ea typeface="ＭＳ Ｐゴシック" panose="020B0600070205080204" pitchFamily="34" charset="-128"/>
              </a:rPr>
              <a:t>Object/scene fingerprinting</a:t>
            </a:r>
          </a:p>
          <a:p>
            <a:pPr lvl="1" eaLnBrk="1" hangingPunct="1">
              <a:lnSpc>
                <a:spcPct val="90000"/>
              </a:lnSpc>
            </a:pPr>
            <a:r>
              <a:rPr lang="en-US" altLang="en-US" sz="2000" dirty="0">
                <a:ea typeface="ＭＳ Ｐゴシック" panose="020B0600070205080204" pitchFamily="34" charset="-128"/>
              </a:rPr>
              <a:t>Extended space-time tracking</a:t>
            </a:r>
          </a:p>
          <a:p>
            <a:pPr lvl="1" eaLnBrk="1" hangingPunct="1">
              <a:lnSpc>
                <a:spcPct val="90000"/>
              </a:lnSpc>
            </a:pPr>
            <a:r>
              <a:rPr lang="en-US" altLang="en-US" sz="2000" dirty="0">
                <a:ea typeface="ＭＳ Ｐゴシック" panose="020B0600070205080204" pitchFamily="34" charset="-128"/>
              </a:rPr>
              <a:t>…</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290AF840-D831-4BCA-A753-B0C96F2F93CE}"/>
                  </a:ext>
                </a:extLst>
              </p14:cNvPr>
              <p14:cNvContentPartPr/>
              <p14:nvPr/>
            </p14:nvContentPartPr>
            <p14:xfrm>
              <a:off x="1567769" y="1032989"/>
              <a:ext cx="6241680" cy="897480"/>
            </p14:xfrm>
          </p:contentPart>
        </mc:Choice>
        <mc:Fallback xmlns="">
          <p:pic>
            <p:nvPicPr>
              <p:cNvPr id="2" name="Ink 1">
                <a:extLst>
                  <a:ext uri="{FF2B5EF4-FFF2-40B4-BE49-F238E27FC236}">
                    <a16:creationId xmlns:a16="http://schemas.microsoft.com/office/drawing/2014/main" id="{290AF840-D831-4BCA-A753-B0C96F2F93CE}"/>
                  </a:ext>
                </a:extLst>
              </p:cNvPr>
              <p:cNvPicPr/>
              <p:nvPr/>
            </p:nvPicPr>
            <p:blipFill>
              <a:blip r:embed="rId3"/>
              <a:stretch>
                <a:fillRect/>
              </a:stretch>
            </p:blipFill>
            <p:spPr>
              <a:xfrm>
                <a:off x="1550129" y="1014989"/>
                <a:ext cx="6277320" cy="9331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67D33224-3BE0-418C-99E8-6085E9CB6F58}"/>
                  </a:ext>
                </a:extLst>
              </p14:cNvPr>
              <p14:cNvContentPartPr/>
              <p14:nvPr/>
            </p14:nvContentPartPr>
            <p14:xfrm>
              <a:off x="2120729" y="5419229"/>
              <a:ext cx="3325320" cy="449280"/>
            </p14:xfrm>
          </p:contentPart>
        </mc:Choice>
        <mc:Fallback xmlns="">
          <p:pic>
            <p:nvPicPr>
              <p:cNvPr id="3" name="Ink 2">
                <a:extLst>
                  <a:ext uri="{FF2B5EF4-FFF2-40B4-BE49-F238E27FC236}">
                    <a16:creationId xmlns:a16="http://schemas.microsoft.com/office/drawing/2014/main" id="{67D33224-3BE0-418C-99E8-6085E9CB6F58}"/>
                  </a:ext>
                </a:extLst>
              </p:cNvPr>
              <p:cNvPicPr/>
              <p:nvPr/>
            </p:nvPicPr>
            <p:blipFill>
              <a:blip r:embed="rId5"/>
              <a:stretch>
                <a:fillRect/>
              </a:stretch>
            </p:blipFill>
            <p:spPr>
              <a:xfrm>
                <a:off x="2102729" y="5401589"/>
                <a:ext cx="3360960" cy="484920"/>
              </a:xfrm>
              <a:prstGeom prst="rect">
                <a:avLst/>
              </a:prstGeom>
            </p:spPr>
          </p:pic>
        </mc:Fallback>
      </mc:AlternateContent>
      <p:grpSp>
        <p:nvGrpSpPr>
          <p:cNvPr id="22" name="Group 21">
            <a:extLst>
              <a:ext uri="{FF2B5EF4-FFF2-40B4-BE49-F238E27FC236}">
                <a16:creationId xmlns:a16="http://schemas.microsoft.com/office/drawing/2014/main" id="{BF99EED8-A558-48D9-829C-99A2BEC54937}"/>
              </a:ext>
            </a:extLst>
          </p:cNvPr>
          <p:cNvGrpSpPr/>
          <p:nvPr/>
        </p:nvGrpSpPr>
        <p:grpSpPr>
          <a:xfrm>
            <a:off x="8486249" y="3375869"/>
            <a:ext cx="2540520" cy="751680"/>
            <a:chOff x="8486249" y="3375869"/>
            <a:chExt cx="2540520" cy="751680"/>
          </a:xfrm>
        </p:grpSpPr>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ED71E3F0-A82D-4BF1-88E7-D5AE9619AE41}"/>
                    </a:ext>
                  </a:extLst>
                </p14:cNvPr>
                <p14:cNvContentPartPr/>
                <p14:nvPr/>
              </p14:nvContentPartPr>
              <p14:xfrm>
                <a:off x="8486249" y="3732269"/>
                <a:ext cx="307440" cy="395280"/>
              </p14:xfrm>
            </p:contentPart>
          </mc:Choice>
          <mc:Fallback xmlns="">
            <p:pic>
              <p:nvPicPr>
                <p:cNvPr id="8" name="Ink 7">
                  <a:extLst>
                    <a:ext uri="{FF2B5EF4-FFF2-40B4-BE49-F238E27FC236}">
                      <a16:creationId xmlns:a16="http://schemas.microsoft.com/office/drawing/2014/main" id="{ED71E3F0-A82D-4BF1-88E7-D5AE9619AE41}"/>
                    </a:ext>
                  </a:extLst>
                </p:cNvPr>
                <p:cNvPicPr/>
                <p:nvPr/>
              </p:nvPicPr>
              <p:blipFill>
                <a:blip r:embed="rId7"/>
                <a:stretch>
                  <a:fillRect/>
                </a:stretch>
              </p:blipFill>
              <p:spPr>
                <a:xfrm>
                  <a:off x="8468609" y="3714269"/>
                  <a:ext cx="343080" cy="430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AF92C350-E292-44C1-A6D2-C58914DCD138}"/>
                    </a:ext>
                  </a:extLst>
                </p14:cNvPr>
                <p14:cNvContentPartPr/>
                <p14:nvPr/>
              </p14:nvContentPartPr>
              <p14:xfrm>
                <a:off x="8952089" y="3862589"/>
                <a:ext cx="23400" cy="3600"/>
              </p14:xfrm>
            </p:contentPart>
          </mc:Choice>
          <mc:Fallback xmlns="">
            <p:pic>
              <p:nvPicPr>
                <p:cNvPr id="9" name="Ink 8">
                  <a:extLst>
                    <a:ext uri="{FF2B5EF4-FFF2-40B4-BE49-F238E27FC236}">
                      <a16:creationId xmlns:a16="http://schemas.microsoft.com/office/drawing/2014/main" id="{AF92C350-E292-44C1-A6D2-C58914DCD138}"/>
                    </a:ext>
                  </a:extLst>
                </p:cNvPr>
                <p:cNvPicPr/>
                <p:nvPr/>
              </p:nvPicPr>
              <p:blipFill>
                <a:blip r:embed="rId9"/>
                <a:stretch>
                  <a:fillRect/>
                </a:stretch>
              </p:blipFill>
              <p:spPr>
                <a:xfrm>
                  <a:off x="8934089" y="3844949"/>
                  <a:ext cx="5904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6B40A13F-A2D6-4DA5-864F-DEBDFBE8C801}"/>
                    </a:ext>
                  </a:extLst>
                </p14:cNvPr>
                <p14:cNvContentPartPr/>
                <p14:nvPr/>
              </p14:nvContentPartPr>
              <p14:xfrm>
                <a:off x="8900609" y="3799589"/>
                <a:ext cx="235080" cy="225000"/>
              </p14:xfrm>
            </p:contentPart>
          </mc:Choice>
          <mc:Fallback xmlns="">
            <p:pic>
              <p:nvPicPr>
                <p:cNvPr id="10" name="Ink 9">
                  <a:extLst>
                    <a:ext uri="{FF2B5EF4-FFF2-40B4-BE49-F238E27FC236}">
                      <a16:creationId xmlns:a16="http://schemas.microsoft.com/office/drawing/2014/main" id="{6B40A13F-A2D6-4DA5-864F-DEBDFBE8C801}"/>
                    </a:ext>
                  </a:extLst>
                </p:cNvPr>
                <p:cNvPicPr/>
                <p:nvPr/>
              </p:nvPicPr>
              <p:blipFill>
                <a:blip r:embed="rId11"/>
                <a:stretch>
                  <a:fillRect/>
                </a:stretch>
              </p:blipFill>
              <p:spPr>
                <a:xfrm>
                  <a:off x="8882969" y="3781589"/>
                  <a:ext cx="27072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562AC1BF-D2A5-45C2-A605-6A858830EE54}"/>
                    </a:ext>
                  </a:extLst>
                </p14:cNvPr>
                <p14:cNvContentPartPr/>
                <p14:nvPr/>
              </p14:nvContentPartPr>
              <p14:xfrm>
                <a:off x="8984489" y="3914069"/>
                <a:ext cx="135720" cy="9720"/>
              </p14:xfrm>
            </p:contentPart>
          </mc:Choice>
          <mc:Fallback xmlns="">
            <p:pic>
              <p:nvPicPr>
                <p:cNvPr id="11" name="Ink 10">
                  <a:extLst>
                    <a:ext uri="{FF2B5EF4-FFF2-40B4-BE49-F238E27FC236}">
                      <a16:creationId xmlns:a16="http://schemas.microsoft.com/office/drawing/2014/main" id="{562AC1BF-D2A5-45C2-A605-6A858830EE54}"/>
                    </a:ext>
                  </a:extLst>
                </p:cNvPr>
                <p:cNvPicPr/>
                <p:nvPr/>
              </p:nvPicPr>
              <p:blipFill>
                <a:blip r:embed="rId13"/>
                <a:stretch>
                  <a:fillRect/>
                </a:stretch>
              </p:blipFill>
              <p:spPr>
                <a:xfrm>
                  <a:off x="8966489" y="3896069"/>
                  <a:ext cx="17136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5BEF8070-DB89-460C-8813-B5DD095768D2}"/>
                    </a:ext>
                  </a:extLst>
                </p14:cNvPr>
                <p14:cNvContentPartPr/>
                <p14:nvPr/>
              </p14:nvContentPartPr>
              <p14:xfrm>
                <a:off x="8972249" y="4003709"/>
                <a:ext cx="135000" cy="43200"/>
              </p14:xfrm>
            </p:contentPart>
          </mc:Choice>
          <mc:Fallback xmlns="">
            <p:pic>
              <p:nvPicPr>
                <p:cNvPr id="12" name="Ink 11">
                  <a:extLst>
                    <a:ext uri="{FF2B5EF4-FFF2-40B4-BE49-F238E27FC236}">
                      <a16:creationId xmlns:a16="http://schemas.microsoft.com/office/drawing/2014/main" id="{5BEF8070-DB89-460C-8813-B5DD095768D2}"/>
                    </a:ext>
                  </a:extLst>
                </p:cNvPr>
                <p:cNvPicPr/>
                <p:nvPr/>
              </p:nvPicPr>
              <p:blipFill>
                <a:blip r:embed="rId15"/>
                <a:stretch>
                  <a:fillRect/>
                </a:stretch>
              </p:blipFill>
              <p:spPr>
                <a:xfrm>
                  <a:off x="8954609" y="3986069"/>
                  <a:ext cx="17064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20CB8561-9BB6-4E23-A6C6-E7BE3C00EB14}"/>
                    </a:ext>
                  </a:extLst>
                </p14:cNvPr>
                <p14:cNvContentPartPr/>
                <p14:nvPr/>
              </p14:nvContentPartPr>
              <p14:xfrm>
                <a:off x="9265649" y="3729749"/>
                <a:ext cx="196200" cy="198720"/>
              </p14:xfrm>
            </p:contentPart>
          </mc:Choice>
          <mc:Fallback xmlns="">
            <p:pic>
              <p:nvPicPr>
                <p:cNvPr id="13" name="Ink 12">
                  <a:extLst>
                    <a:ext uri="{FF2B5EF4-FFF2-40B4-BE49-F238E27FC236}">
                      <a16:creationId xmlns:a16="http://schemas.microsoft.com/office/drawing/2014/main" id="{20CB8561-9BB6-4E23-A6C6-E7BE3C00EB14}"/>
                    </a:ext>
                  </a:extLst>
                </p:cNvPr>
                <p:cNvPicPr/>
                <p:nvPr/>
              </p:nvPicPr>
              <p:blipFill>
                <a:blip r:embed="rId17"/>
                <a:stretch>
                  <a:fillRect/>
                </a:stretch>
              </p:blipFill>
              <p:spPr>
                <a:xfrm>
                  <a:off x="9247649" y="3711749"/>
                  <a:ext cx="23184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BA059F79-8BB4-4263-AD21-BFA484F84DBE}"/>
                    </a:ext>
                  </a:extLst>
                </p14:cNvPr>
                <p14:cNvContentPartPr/>
                <p14:nvPr/>
              </p14:nvContentPartPr>
              <p14:xfrm>
                <a:off x="9607289" y="3700229"/>
                <a:ext cx="136800" cy="9720"/>
              </p14:xfrm>
            </p:contentPart>
          </mc:Choice>
          <mc:Fallback xmlns="">
            <p:pic>
              <p:nvPicPr>
                <p:cNvPr id="14" name="Ink 13">
                  <a:extLst>
                    <a:ext uri="{FF2B5EF4-FFF2-40B4-BE49-F238E27FC236}">
                      <a16:creationId xmlns:a16="http://schemas.microsoft.com/office/drawing/2014/main" id="{BA059F79-8BB4-4263-AD21-BFA484F84DBE}"/>
                    </a:ext>
                  </a:extLst>
                </p:cNvPr>
                <p:cNvPicPr/>
                <p:nvPr/>
              </p:nvPicPr>
              <p:blipFill>
                <a:blip r:embed="rId19"/>
                <a:stretch>
                  <a:fillRect/>
                </a:stretch>
              </p:blipFill>
              <p:spPr>
                <a:xfrm>
                  <a:off x="9589289" y="3682589"/>
                  <a:ext cx="17244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111741EC-A240-4A55-814B-2762F3274092}"/>
                    </a:ext>
                  </a:extLst>
                </p14:cNvPr>
                <p14:cNvContentPartPr/>
                <p14:nvPr/>
              </p14:nvContentPartPr>
              <p14:xfrm>
                <a:off x="9590009" y="3700229"/>
                <a:ext cx="67320" cy="230760"/>
              </p14:xfrm>
            </p:contentPart>
          </mc:Choice>
          <mc:Fallback xmlns="">
            <p:pic>
              <p:nvPicPr>
                <p:cNvPr id="15" name="Ink 14">
                  <a:extLst>
                    <a:ext uri="{FF2B5EF4-FFF2-40B4-BE49-F238E27FC236}">
                      <a16:creationId xmlns:a16="http://schemas.microsoft.com/office/drawing/2014/main" id="{111741EC-A240-4A55-814B-2762F3274092}"/>
                    </a:ext>
                  </a:extLst>
                </p:cNvPr>
                <p:cNvPicPr/>
                <p:nvPr/>
              </p:nvPicPr>
              <p:blipFill>
                <a:blip r:embed="rId21"/>
                <a:stretch>
                  <a:fillRect/>
                </a:stretch>
              </p:blipFill>
              <p:spPr>
                <a:xfrm>
                  <a:off x="9572369" y="3682589"/>
                  <a:ext cx="10296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Ink 15">
                  <a:extLst>
                    <a:ext uri="{FF2B5EF4-FFF2-40B4-BE49-F238E27FC236}">
                      <a16:creationId xmlns:a16="http://schemas.microsoft.com/office/drawing/2014/main" id="{84ED7703-5A0E-410C-BE2D-8A29622B61D8}"/>
                    </a:ext>
                  </a:extLst>
                </p14:cNvPr>
                <p14:cNvContentPartPr/>
                <p14:nvPr/>
              </p14:nvContentPartPr>
              <p14:xfrm>
                <a:off x="9835529" y="3642269"/>
                <a:ext cx="128880" cy="152280"/>
              </p14:xfrm>
            </p:contentPart>
          </mc:Choice>
          <mc:Fallback xmlns="">
            <p:pic>
              <p:nvPicPr>
                <p:cNvPr id="16" name="Ink 15">
                  <a:extLst>
                    <a:ext uri="{FF2B5EF4-FFF2-40B4-BE49-F238E27FC236}">
                      <a16:creationId xmlns:a16="http://schemas.microsoft.com/office/drawing/2014/main" id="{84ED7703-5A0E-410C-BE2D-8A29622B61D8}"/>
                    </a:ext>
                  </a:extLst>
                </p:cNvPr>
                <p:cNvPicPr/>
                <p:nvPr/>
              </p:nvPicPr>
              <p:blipFill>
                <a:blip r:embed="rId23"/>
                <a:stretch>
                  <a:fillRect/>
                </a:stretch>
              </p:blipFill>
              <p:spPr>
                <a:xfrm>
                  <a:off x="9817889" y="3624269"/>
                  <a:ext cx="16452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5AE66512-32D6-48EF-8E56-E0942B59B58E}"/>
                    </a:ext>
                  </a:extLst>
                </p14:cNvPr>
                <p14:cNvContentPartPr/>
                <p14:nvPr/>
              </p14:nvContentPartPr>
              <p14:xfrm>
                <a:off x="10082489" y="3474509"/>
                <a:ext cx="228600" cy="286200"/>
              </p14:xfrm>
            </p:contentPart>
          </mc:Choice>
          <mc:Fallback xmlns="">
            <p:pic>
              <p:nvPicPr>
                <p:cNvPr id="17" name="Ink 16">
                  <a:extLst>
                    <a:ext uri="{FF2B5EF4-FFF2-40B4-BE49-F238E27FC236}">
                      <a16:creationId xmlns:a16="http://schemas.microsoft.com/office/drawing/2014/main" id="{5AE66512-32D6-48EF-8E56-E0942B59B58E}"/>
                    </a:ext>
                  </a:extLst>
                </p:cNvPr>
                <p:cNvPicPr/>
                <p:nvPr/>
              </p:nvPicPr>
              <p:blipFill>
                <a:blip r:embed="rId25"/>
                <a:stretch>
                  <a:fillRect/>
                </a:stretch>
              </p:blipFill>
              <p:spPr>
                <a:xfrm>
                  <a:off x="10064489" y="3456509"/>
                  <a:ext cx="264240" cy="3218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a16="http://schemas.microsoft.com/office/drawing/2014/main" id="{34C26B02-5D57-42AF-B64E-0B99BA82812D}"/>
                    </a:ext>
                  </a:extLst>
                </p14:cNvPr>
                <p14:cNvContentPartPr/>
                <p14:nvPr/>
              </p14:nvContentPartPr>
              <p14:xfrm>
                <a:off x="10413329" y="3526349"/>
                <a:ext cx="51480" cy="195120"/>
              </p14:xfrm>
            </p:contentPart>
          </mc:Choice>
          <mc:Fallback xmlns="">
            <p:pic>
              <p:nvPicPr>
                <p:cNvPr id="18" name="Ink 17">
                  <a:extLst>
                    <a:ext uri="{FF2B5EF4-FFF2-40B4-BE49-F238E27FC236}">
                      <a16:creationId xmlns:a16="http://schemas.microsoft.com/office/drawing/2014/main" id="{34C26B02-5D57-42AF-B64E-0B99BA82812D}"/>
                    </a:ext>
                  </a:extLst>
                </p:cNvPr>
                <p:cNvPicPr/>
                <p:nvPr/>
              </p:nvPicPr>
              <p:blipFill>
                <a:blip r:embed="rId27"/>
                <a:stretch>
                  <a:fillRect/>
                </a:stretch>
              </p:blipFill>
              <p:spPr>
                <a:xfrm>
                  <a:off x="10395329" y="3508349"/>
                  <a:ext cx="8712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9" name="Ink 18">
                  <a:extLst>
                    <a:ext uri="{FF2B5EF4-FFF2-40B4-BE49-F238E27FC236}">
                      <a16:creationId xmlns:a16="http://schemas.microsoft.com/office/drawing/2014/main" id="{C03C5A4B-AF7F-4539-BFDA-7D3015DA8716}"/>
                    </a:ext>
                  </a:extLst>
                </p14:cNvPr>
                <p14:cNvContentPartPr/>
                <p14:nvPr/>
              </p14:nvContentPartPr>
              <p14:xfrm>
                <a:off x="10412969" y="3430589"/>
                <a:ext cx="200520" cy="214560"/>
              </p14:xfrm>
            </p:contentPart>
          </mc:Choice>
          <mc:Fallback xmlns="">
            <p:pic>
              <p:nvPicPr>
                <p:cNvPr id="19" name="Ink 18">
                  <a:extLst>
                    <a:ext uri="{FF2B5EF4-FFF2-40B4-BE49-F238E27FC236}">
                      <a16:creationId xmlns:a16="http://schemas.microsoft.com/office/drawing/2014/main" id="{C03C5A4B-AF7F-4539-BFDA-7D3015DA8716}"/>
                    </a:ext>
                  </a:extLst>
                </p:cNvPr>
                <p:cNvPicPr/>
                <p:nvPr/>
              </p:nvPicPr>
              <p:blipFill>
                <a:blip r:embed="rId29"/>
                <a:stretch>
                  <a:fillRect/>
                </a:stretch>
              </p:blipFill>
              <p:spPr>
                <a:xfrm>
                  <a:off x="10395329" y="3412949"/>
                  <a:ext cx="23616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 name="Ink 19">
                  <a:extLst>
                    <a:ext uri="{FF2B5EF4-FFF2-40B4-BE49-F238E27FC236}">
                      <a16:creationId xmlns:a16="http://schemas.microsoft.com/office/drawing/2014/main" id="{EE6748DD-7072-41EF-9C85-8401B76A8CC6}"/>
                    </a:ext>
                  </a:extLst>
                </p14:cNvPr>
                <p14:cNvContentPartPr/>
                <p14:nvPr/>
              </p14:nvContentPartPr>
              <p14:xfrm>
                <a:off x="10357169" y="3677909"/>
                <a:ext cx="227160" cy="64080"/>
              </p14:xfrm>
            </p:contentPart>
          </mc:Choice>
          <mc:Fallback xmlns="">
            <p:pic>
              <p:nvPicPr>
                <p:cNvPr id="20" name="Ink 19">
                  <a:extLst>
                    <a:ext uri="{FF2B5EF4-FFF2-40B4-BE49-F238E27FC236}">
                      <a16:creationId xmlns:a16="http://schemas.microsoft.com/office/drawing/2014/main" id="{EE6748DD-7072-41EF-9C85-8401B76A8CC6}"/>
                    </a:ext>
                  </a:extLst>
                </p:cNvPr>
                <p:cNvPicPr/>
                <p:nvPr/>
              </p:nvPicPr>
              <p:blipFill>
                <a:blip r:embed="rId31"/>
                <a:stretch>
                  <a:fillRect/>
                </a:stretch>
              </p:blipFill>
              <p:spPr>
                <a:xfrm>
                  <a:off x="10339169" y="3659909"/>
                  <a:ext cx="26280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1" name="Ink 20">
                  <a:extLst>
                    <a:ext uri="{FF2B5EF4-FFF2-40B4-BE49-F238E27FC236}">
                      <a16:creationId xmlns:a16="http://schemas.microsoft.com/office/drawing/2014/main" id="{05607924-A27D-4767-B568-FE5EF9C94BE5}"/>
                    </a:ext>
                  </a:extLst>
                </p14:cNvPr>
                <p14:cNvContentPartPr/>
                <p14:nvPr/>
              </p14:nvContentPartPr>
              <p14:xfrm>
                <a:off x="10754609" y="3375869"/>
                <a:ext cx="272160" cy="291240"/>
              </p14:xfrm>
            </p:contentPart>
          </mc:Choice>
          <mc:Fallback xmlns="">
            <p:pic>
              <p:nvPicPr>
                <p:cNvPr id="21" name="Ink 20">
                  <a:extLst>
                    <a:ext uri="{FF2B5EF4-FFF2-40B4-BE49-F238E27FC236}">
                      <a16:creationId xmlns:a16="http://schemas.microsoft.com/office/drawing/2014/main" id="{05607924-A27D-4767-B568-FE5EF9C94BE5}"/>
                    </a:ext>
                  </a:extLst>
                </p:cNvPr>
                <p:cNvPicPr/>
                <p:nvPr/>
              </p:nvPicPr>
              <p:blipFill>
                <a:blip r:embed="rId33"/>
                <a:stretch>
                  <a:fillRect/>
                </a:stretch>
              </p:blipFill>
              <p:spPr>
                <a:xfrm>
                  <a:off x="10736969" y="3357869"/>
                  <a:ext cx="307800" cy="326880"/>
                </a:xfrm>
                <a:prstGeom prst="rect">
                  <a:avLst/>
                </a:prstGeom>
              </p:spPr>
            </p:pic>
          </mc:Fallback>
        </mc:AlternateContent>
      </p:grpSp>
      <p:grpSp>
        <p:nvGrpSpPr>
          <p:cNvPr id="31" name="Group 30">
            <a:extLst>
              <a:ext uri="{FF2B5EF4-FFF2-40B4-BE49-F238E27FC236}">
                <a16:creationId xmlns:a16="http://schemas.microsoft.com/office/drawing/2014/main" id="{105A8E2F-CCD8-4164-A699-1EAE1C0C5675}"/>
              </a:ext>
            </a:extLst>
          </p:cNvPr>
          <p:cNvGrpSpPr/>
          <p:nvPr/>
        </p:nvGrpSpPr>
        <p:grpSpPr>
          <a:xfrm>
            <a:off x="8549609" y="2718149"/>
            <a:ext cx="740880" cy="586800"/>
            <a:chOff x="8549609" y="2718149"/>
            <a:chExt cx="740880" cy="586800"/>
          </a:xfrm>
        </p:grpSpPr>
        <mc:AlternateContent xmlns:mc="http://schemas.openxmlformats.org/markup-compatibility/2006" xmlns:p14="http://schemas.microsoft.com/office/powerpoint/2010/main">
          <mc:Choice Requires="p14">
            <p:contentPart p14:bwMode="auto" r:id="rId34">
              <p14:nvContentPartPr>
                <p14:cNvPr id="24" name="Ink 23">
                  <a:extLst>
                    <a:ext uri="{FF2B5EF4-FFF2-40B4-BE49-F238E27FC236}">
                      <a16:creationId xmlns:a16="http://schemas.microsoft.com/office/drawing/2014/main" id="{FBE1EF5E-ECEF-4E0D-87FE-4DEFFD0ECBC1}"/>
                    </a:ext>
                  </a:extLst>
                </p14:cNvPr>
                <p14:cNvContentPartPr/>
                <p14:nvPr/>
              </p14:nvContentPartPr>
              <p14:xfrm>
                <a:off x="8549609" y="2775389"/>
                <a:ext cx="177480" cy="529560"/>
              </p14:xfrm>
            </p:contentPart>
          </mc:Choice>
          <mc:Fallback xmlns="">
            <p:pic>
              <p:nvPicPr>
                <p:cNvPr id="24" name="Ink 23">
                  <a:extLst>
                    <a:ext uri="{FF2B5EF4-FFF2-40B4-BE49-F238E27FC236}">
                      <a16:creationId xmlns:a16="http://schemas.microsoft.com/office/drawing/2014/main" id="{FBE1EF5E-ECEF-4E0D-87FE-4DEFFD0ECBC1}"/>
                    </a:ext>
                  </a:extLst>
                </p:cNvPr>
                <p:cNvPicPr/>
                <p:nvPr/>
              </p:nvPicPr>
              <p:blipFill>
                <a:blip r:embed="rId35"/>
                <a:stretch>
                  <a:fillRect/>
                </a:stretch>
              </p:blipFill>
              <p:spPr>
                <a:xfrm>
                  <a:off x="8531969" y="2757389"/>
                  <a:ext cx="213120" cy="5652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5" name="Ink 24">
                  <a:extLst>
                    <a:ext uri="{FF2B5EF4-FFF2-40B4-BE49-F238E27FC236}">
                      <a16:creationId xmlns:a16="http://schemas.microsoft.com/office/drawing/2014/main" id="{FF4D094C-94AC-4DBE-932E-4A4F066EE673}"/>
                    </a:ext>
                  </a:extLst>
                </p14:cNvPr>
                <p14:cNvContentPartPr/>
                <p14:nvPr/>
              </p14:nvContentPartPr>
              <p14:xfrm>
                <a:off x="8693249" y="2718149"/>
                <a:ext cx="280800" cy="116640"/>
              </p14:xfrm>
            </p:contentPart>
          </mc:Choice>
          <mc:Fallback xmlns="">
            <p:pic>
              <p:nvPicPr>
                <p:cNvPr id="25" name="Ink 24">
                  <a:extLst>
                    <a:ext uri="{FF2B5EF4-FFF2-40B4-BE49-F238E27FC236}">
                      <a16:creationId xmlns:a16="http://schemas.microsoft.com/office/drawing/2014/main" id="{FF4D094C-94AC-4DBE-932E-4A4F066EE673}"/>
                    </a:ext>
                  </a:extLst>
                </p:cNvPr>
                <p:cNvPicPr/>
                <p:nvPr/>
              </p:nvPicPr>
              <p:blipFill>
                <a:blip r:embed="rId37"/>
                <a:stretch>
                  <a:fillRect/>
                </a:stretch>
              </p:blipFill>
              <p:spPr>
                <a:xfrm>
                  <a:off x="8675249" y="2700509"/>
                  <a:ext cx="31644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6" name="Ink 25">
                  <a:extLst>
                    <a:ext uri="{FF2B5EF4-FFF2-40B4-BE49-F238E27FC236}">
                      <a16:creationId xmlns:a16="http://schemas.microsoft.com/office/drawing/2014/main" id="{D0999041-03B2-421F-86A8-2AAA81D830E3}"/>
                    </a:ext>
                  </a:extLst>
                </p14:cNvPr>
                <p14:cNvContentPartPr/>
                <p14:nvPr/>
              </p14:nvContentPartPr>
              <p14:xfrm>
                <a:off x="8651849" y="2960429"/>
                <a:ext cx="266400" cy="102960"/>
              </p14:xfrm>
            </p:contentPart>
          </mc:Choice>
          <mc:Fallback xmlns="">
            <p:pic>
              <p:nvPicPr>
                <p:cNvPr id="26" name="Ink 25">
                  <a:extLst>
                    <a:ext uri="{FF2B5EF4-FFF2-40B4-BE49-F238E27FC236}">
                      <a16:creationId xmlns:a16="http://schemas.microsoft.com/office/drawing/2014/main" id="{D0999041-03B2-421F-86A8-2AAA81D830E3}"/>
                    </a:ext>
                  </a:extLst>
                </p:cNvPr>
                <p:cNvPicPr/>
                <p:nvPr/>
              </p:nvPicPr>
              <p:blipFill>
                <a:blip r:embed="rId39"/>
                <a:stretch>
                  <a:fillRect/>
                </a:stretch>
              </p:blipFill>
              <p:spPr>
                <a:xfrm>
                  <a:off x="8634209" y="2942429"/>
                  <a:ext cx="30204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7" name="Ink 26">
                  <a:extLst>
                    <a:ext uri="{FF2B5EF4-FFF2-40B4-BE49-F238E27FC236}">
                      <a16:creationId xmlns:a16="http://schemas.microsoft.com/office/drawing/2014/main" id="{451953E0-D2BE-46C5-9ED1-0DD5E2CA316C}"/>
                    </a:ext>
                  </a:extLst>
                </p14:cNvPr>
                <p14:cNvContentPartPr/>
                <p14:nvPr/>
              </p14:nvContentPartPr>
              <p14:xfrm>
                <a:off x="9054689" y="2847749"/>
                <a:ext cx="235800" cy="237240"/>
              </p14:xfrm>
            </p:contentPart>
          </mc:Choice>
          <mc:Fallback xmlns="">
            <p:pic>
              <p:nvPicPr>
                <p:cNvPr id="27" name="Ink 26">
                  <a:extLst>
                    <a:ext uri="{FF2B5EF4-FFF2-40B4-BE49-F238E27FC236}">
                      <a16:creationId xmlns:a16="http://schemas.microsoft.com/office/drawing/2014/main" id="{451953E0-D2BE-46C5-9ED1-0DD5E2CA316C}"/>
                    </a:ext>
                  </a:extLst>
                </p:cNvPr>
                <p:cNvPicPr/>
                <p:nvPr/>
              </p:nvPicPr>
              <p:blipFill>
                <a:blip r:embed="rId41"/>
                <a:stretch>
                  <a:fillRect/>
                </a:stretch>
              </p:blipFill>
              <p:spPr>
                <a:xfrm>
                  <a:off x="9036689" y="2830109"/>
                  <a:ext cx="271440" cy="272880"/>
                </a:xfrm>
                <a:prstGeom prst="rect">
                  <a:avLst/>
                </a:prstGeom>
              </p:spPr>
            </p:pic>
          </mc:Fallback>
        </mc:AlternateContent>
      </p:grpSp>
      <p:grpSp>
        <p:nvGrpSpPr>
          <p:cNvPr id="30" name="Group 29">
            <a:extLst>
              <a:ext uri="{FF2B5EF4-FFF2-40B4-BE49-F238E27FC236}">
                <a16:creationId xmlns:a16="http://schemas.microsoft.com/office/drawing/2014/main" id="{F00635E5-1C3B-41D3-8ECB-42DAB14CCBCD}"/>
              </a:ext>
            </a:extLst>
          </p:cNvPr>
          <p:cNvGrpSpPr/>
          <p:nvPr/>
        </p:nvGrpSpPr>
        <p:grpSpPr>
          <a:xfrm>
            <a:off x="9525209" y="2616629"/>
            <a:ext cx="802800" cy="454680"/>
            <a:chOff x="9525209" y="2616629"/>
            <a:chExt cx="802800" cy="454680"/>
          </a:xfrm>
        </p:grpSpPr>
        <mc:AlternateContent xmlns:mc="http://schemas.openxmlformats.org/markup-compatibility/2006" xmlns:p14="http://schemas.microsoft.com/office/powerpoint/2010/main">
          <mc:Choice Requires="p14">
            <p:contentPart p14:bwMode="auto" r:id="rId42">
              <p14:nvContentPartPr>
                <p14:cNvPr id="28" name="Ink 27">
                  <a:extLst>
                    <a:ext uri="{FF2B5EF4-FFF2-40B4-BE49-F238E27FC236}">
                      <a16:creationId xmlns:a16="http://schemas.microsoft.com/office/drawing/2014/main" id="{285B8134-9F0F-48B7-9212-FF15B8D18E82}"/>
                    </a:ext>
                  </a:extLst>
                </p14:cNvPr>
                <p14:cNvContentPartPr/>
                <p14:nvPr/>
              </p14:nvContentPartPr>
              <p14:xfrm>
                <a:off x="9525209" y="2765309"/>
                <a:ext cx="201240" cy="196560"/>
              </p14:xfrm>
            </p:contentPart>
          </mc:Choice>
          <mc:Fallback xmlns="">
            <p:pic>
              <p:nvPicPr>
                <p:cNvPr id="28" name="Ink 27">
                  <a:extLst>
                    <a:ext uri="{FF2B5EF4-FFF2-40B4-BE49-F238E27FC236}">
                      <a16:creationId xmlns:a16="http://schemas.microsoft.com/office/drawing/2014/main" id="{285B8134-9F0F-48B7-9212-FF15B8D18E82}"/>
                    </a:ext>
                  </a:extLst>
                </p:cNvPr>
                <p:cNvPicPr/>
                <p:nvPr/>
              </p:nvPicPr>
              <p:blipFill>
                <a:blip r:embed="rId43"/>
                <a:stretch>
                  <a:fillRect/>
                </a:stretch>
              </p:blipFill>
              <p:spPr>
                <a:xfrm>
                  <a:off x="9507209" y="2747669"/>
                  <a:ext cx="23688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9" name="Ink 28">
                  <a:extLst>
                    <a:ext uri="{FF2B5EF4-FFF2-40B4-BE49-F238E27FC236}">
                      <a16:creationId xmlns:a16="http://schemas.microsoft.com/office/drawing/2014/main" id="{A34D58F1-9622-4B07-8BFF-60DD4DA840BB}"/>
                    </a:ext>
                  </a:extLst>
                </p14:cNvPr>
                <p14:cNvContentPartPr/>
                <p14:nvPr/>
              </p14:nvContentPartPr>
              <p14:xfrm>
                <a:off x="9884849" y="2616629"/>
                <a:ext cx="443160" cy="454680"/>
              </p14:xfrm>
            </p:contentPart>
          </mc:Choice>
          <mc:Fallback xmlns="">
            <p:pic>
              <p:nvPicPr>
                <p:cNvPr id="29" name="Ink 28">
                  <a:extLst>
                    <a:ext uri="{FF2B5EF4-FFF2-40B4-BE49-F238E27FC236}">
                      <a16:creationId xmlns:a16="http://schemas.microsoft.com/office/drawing/2014/main" id="{A34D58F1-9622-4B07-8BFF-60DD4DA840BB}"/>
                    </a:ext>
                  </a:extLst>
                </p:cNvPr>
                <p:cNvPicPr/>
                <p:nvPr/>
              </p:nvPicPr>
              <p:blipFill>
                <a:blip r:embed="rId45"/>
                <a:stretch>
                  <a:fillRect/>
                </a:stretch>
              </p:blipFill>
              <p:spPr>
                <a:xfrm>
                  <a:off x="9867209" y="2598629"/>
                  <a:ext cx="478800" cy="490320"/>
                </a:xfrm>
                <a:prstGeom prst="rect">
                  <a:avLst/>
                </a:prstGeom>
              </p:spPr>
            </p:pic>
          </mc:Fallback>
        </mc:AlternateContent>
      </p:grpSp>
    </p:spTree>
    <p:extLst>
      <p:ext uri="{BB962C8B-B14F-4D97-AF65-F5344CB8AC3E}">
        <p14:creationId xmlns:p14="http://schemas.microsoft.com/office/powerpoint/2010/main" val="1269970894"/>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93"/>
          <p:cNvGrpSpPr>
            <a:grpSpLocks/>
          </p:cNvGrpSpPr>
          <p:nvPr/>
        </p:nvGrpSpPr>
        <p:grpSpPr bwMode="auto">
          <a:xfrm>
            <a:off x="8001000" y="4114800"/>
            <a:ext cx="533400" cy="361950"/>
            <a:chOff x="3504" y="1728"/>
            <a:chExt cx="336" cy="228"/>
          </a:xfrm>
        </p:grpSpPr>
        <p:sp>
          <p:nvSpPr>
            <p:cNvPr id="55382" name="Line 94"/>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5383" name="Picture 95"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90"/>
          <p:cNvGrpSpPr>
            <a:grpSpLocks/>
          </p:cNvGrpSpPr>
          <p:nvPr/>
        </p:nvGrpSpPr>
        <p:grpSpPr bwMode="auto">
          <a:xfrm>
            <a:off x="5908675" y="3554413"/>
            <a:ext cx="2667000" cy="1885950"/>
            <a:chOff x="2544" y="2064"/>
            <a:chExt cx="1680" cy="1188"/>
          </a:xfrm>
        </p:grpSpPr>
        <p:sp>
          <p:nvSpPr>
            <p:cNvPr id="55380" name="Line 91"/>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55381" name="Picture 92" descr="114_1464"/>
            <p:cNvPicPr>
              <a:picLocks noChangeAspect="1" noChangeArrowheads="1"/>
            </p:cNvPicPr>
            <p:nvPr/>
          </p:nvPicPr>
          <p:blipFill>
            <a:blip r:embed="rId4" cstate="print"/>
            <a:srcRect/>
            <a:stretch>
              <a:fillRect/>
            </a:stretch>
          </p:blipFill>
          <p:spPr bwMode="auto">
            <a:xfrm>
              <a:off x="2544" y="3072"/>
              <a:ext cx="240" cy="180"/>
            </a:xfrm>
            <a:prstGeom prst="rect">
              <a:avLst/>
            </a:prstGeom>
            <a:noFill/>
            <a:ln w="9525">
              <a:noFill/>
              <a:miter lim="800000"/>
              <a:headEnd/>
              <a:tailEnd/>
            </a:ln>
          </p:spPr>
        </p:pic>
      </p:grpSp>
      <p:grpSp>
        <p:nvGrpSpPr>
          <p:cNvPr id="4" name="Group 85"/>
          <p:cNvGrpSpPr>
            <a:grpSpLocks/>
          </p:cNvGrpSpPr>
          <p:nvPr/>
        </p:nvGrpSpPr>
        <p:grpSpPr bwMode="auto">
          <a:xfrm>
            <a:off x="5562600" y="3276600"/>
            <a:ext cx="2667000" cy="1885950"/>
            <a:chOff x="2544" y="2064"/>
            <a:chExt cx="1680" cy="1188"/>
          </a:xfrm>
        </p:grpSpPr>
        <p:sp>
          <p:nvSpPr>
            <p:cNvPr id="55378" name="Line 83"/>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55379" name="Picture 84" descr="114_1464"/>
            <p:cNvPicPr>
              <a:picLocks noChangeAspect="1" noChangeArrowheads="1"/>
            </p:cNvPicPr>
            <p:nvPr/>
          </p:nvPicPr>
          <p:blipFill>
            <a:blip r:embed="rId4" cstate="print"/>
            <a:srcRect/>
            <a:stretch>
              <a:fillRect/>
            </a:stretch>
          </p:blipFill>
          <p:spPr bwMode="auto">
            <a:xfrm>
              <a:off x="2544" y="3072"/>
              <a:ext cx="240" cy="180"/>
            </a:xfrm>
            <a:prstGeom prst="rect">
              <a:avLst/>
            </a:prstGeom>
            <a:noFill/>
            <a:ln w="9525">
              <a:noFill/>
              <a:miter lim="800000"/>
              <a:headEnd/>
              <a:tailEnd/>
            </a:ln>
          </p:spPr>
        </p:pic>
      </p:grpSp>
      <p:grpSp>
        <p:nvGrpSpPr>
          <p:cNvPr id="5" name="Group 76"/>
          <p:cNvGrpSpPr>
            <a:grpSpLocks/>
          </p:cNvGrpSpPr>
          <p:nvPr/>
        </p:nvGrpSpPr>
        <p:grpSpPr bwMode="auto">
          <a:xfrm>
            <a:off x="4572000" y="3352800"/>
            <a:ext cx="1371600" cy="971550"/>
            <a:chOff x="1920" y="2112"/>
            <a:chExt cx="864" cy="612"/>
          </a:xfrm>
        </p:grpSpPr>
        <p:sp>
          <p:nvSpPr>
            <p:cNvPr id="55376" name="Line 75"/>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55377" name="Picture 74" descr="114_1464"/>
            <p:cNvPicPr>
              <a:picLocks noChangeAspect="1" noChangeArrowheads="1"/>
            </p:cNvPicPr>
            <p:nvPr/>
          </p:nvPicPr>
          <p:blipFill>
            <a:blip r:embed="rId4" cstate="print"/>
            <a:srcRect/>
            <a:stretch>
              <a:fillRect/>
            </a:stretch>
          </p:blipFill>
          <p:spPr bwMode="auto">
            <a:xfrm>
              <a:off x="1920" y="2544"/>
              <a:ext cx="240" cy="180"/>
            </a:xfrm>
            <a:prstGeom prst="rect">
              <a:avLst/>
            </a:prstGeom>
            <a:noFill/>
            <a:ln w="9525">
              <a:noFill/>
              <a:miter lim="800000"/>
              <a:headEnd/>
              <a:tailEnd/>
            </a:ln>
          </p:spPr>
        </p:pic>
      </p:grpSp>
      <p:grpSp>
        <p:nvGrpSpPr>
          <p:cNvPr id="55302" name="Group 65"/>
          <p:cNvGrpSpPr>
            <a:grpSpLocks/>
          </p:cNvGrpSpPr>
          <p:nvPr/>
        </p:nvGrpSpPr>
        <p:grpSpPr bwMode="auto">
          <a:xfrm>
            <a:off x="5715000" y="2370138"/>
            <a:ext cx="1600200" cy="1200150"/>
            <a:chOff x="2256" y="1152"/>
            <a:chExt cx="1008" cy="756"/>
          </a:xfrm>
        </p:grpSpPr>
        <p:sp>
          <p:nvSpPr>
            <p:cNvPr id="55374" name="Line 66"/>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5375" name="Picture 67"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55303" name="Group 2"/>
          <p:cNvGrpSpPr>
            <a:grpSpLocks/>
          </p:cNvGrpSpPr>
          <p:nvPr/>
        </p:nvGrpSpPr>
        <p:grpSpPr bwMode="auto">
          <a:xfrm>
            <a:off x="8610600" y="4114800"/>
            <a:ext cx="533400" cy="361950"/>
            <a:chOff x="3504" y="1728"/>
            <a:chExt cx="336" cy="228"/>
          </a:xfrm>
        </p:grpSpPr>
        <p:sp>
          <p:nvSpPr>
            <p:cNvPr id="55372"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5373"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5304" name="Group 5"/>
          <p:cNvGrpSpPr>
            <a:grpSpLocks/>
          </p:cNvGrpSpPr>
          <p:nvPr/>
        </p:nvGrpSpPr>
        <p:grpSpPr bwMode="auto">
          <a:xfrm>
            <a:off x="6335713" y="2981325"/>
            <a:ext cx="1600200" cy="1200150"/>
            <a:chOff x="2256" y="1152"/>
            <a:chExt cx="1008" cy="756"/>
          </a:xfrm>
        </p:grpSpPr>
        <p:sp>
          <p:nvSpPr>
            <p:cNvPr id="55370" name="Line 6"/>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5371" name="Picture 7"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55305" name="Group 8"/>
          <p:cNvGrpSpPr>
            <a:grpSpLocks/>
          </p:cNvGrpSpPr>
          <p:nvPr/>
        </p:nvGrpSpPr>
        <p:grpSpPr bwMode="auto">
          <a:xfrm>
            <a:off x="7391400" y="2971800"/>
            <a:ext cx="533400" cy="361950"/>
            <a:chOff x="3504" y="1728"/>
            <a:chExt cx="336" cy="228"/>
          </a:xfrm>
        </p:grpSpPr>
        <p:sp>
          <p:nvSpPr>
            <p:cNvPr id="55368" name="Line 9"/>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5369" name="Picture 10"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5306" name="Group 11"/>
          <p:cNvGrpSpPr>
            <a:grpSpLocks/>
          </p:cNvGrpSpPr>
          <p:nvPr/>
        </p:nvGrpSpPr>
        <p:grpSpPr bwMode="auto">
          <a:xfrm>
            <a:off x="5105400" y="1828800"/>
            <a:ext cx="1600200" cy="1200150"/>
            <a:chOff x="2256" y="1152"/>
            <a:chExt cx="1008" cy="756"/>
          </a:xfrm>
        </p:grpSpPr>
        <p:sp>
          <p:nvSpPr>
            <p:cNvPr id="55366" name="Line 12"/>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5367" name="Picture 13"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55307" name="Group 14"/>
          <p:cNvGrpSpPr>
            <a:grpSpLocks/>
          </p:cNvGrpSpPr>
          <p:nvPr/>
        </p:nvGrpSpPr>
        <p:grpSpPr bwMode="auto">
          <a:xfrm>
            <a:off x="7086600" y="2743200"/>
            <a:ext cx="533400" cy="361950"/>
            <a:chOff x="3504" y="1728"/>
            <a:chExt cx="336" cy="228"/>
          </a:xfrm>
        </p:grpSpPr>
        <p:sp>
          <p:nvSpPr>
            <p:cNvPr id="55364" name="Line 15"/>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5365" name="Picture 16"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5308" name="Group 17"/>
          <p:cNvGrpSpPr>
            <a:grpSpLocks/>
          </p:cNvGrpSpPr>
          <p:nvPr/>
        </p:nvGrpSpPr>
        <p:grpSpPr bwMode="auto">
          <a:xfrm>
            <a:off x="8324850" y="3844925"/>
            <a:ext cx="533400" cy="361950"/>
            <a:chOff x="3504" y="1728"/>
            <a:chExt cx="336" cy="228"/>
          </a:xfrm>
        </p:grpSpPr>
        <p:sp>
          <p:nvSpPr>
            <p:cNvPr id="55362" name="Line 1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5363" name="Picture 1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55309" name="Line 20"/>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55310" name="Line 21"/>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55311" name="Line 22"/>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55312" name="Oval 23"/>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5313" name="Oval 24"/>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5314" name="Oval 25"/>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5315" name="Line 26"/>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55316" name="Line 27"/>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55317" name="Line 28"/>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55318" name="Oval 29"/>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5319" name="Oval 30"/>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5320" name="Oval 31"/>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5321" name="Line 32"/>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55322" name="Line 33"/>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55323" name="Line 34"/>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55324" name="Oval 35"/>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5325" name="Oval 36"/>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5326" name="Line 37"/>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55327" name="Line 38"/>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55328" name="Line 39"/>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55329" name="AutoShape 40"/>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55330" name="AutoShape 41"/>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55331" name="AutoShape 42"/>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55332" name="AutoShape 43"/>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55333" name="AutoShape 44"/>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55334" name="Picture 45" descr="114_1469"/>
          <p:cNvPicPr>
            <a:picLocks noChangeAspect="1" noChangeArrowheads="1"/>
          </p:cNvPicPr>
          <p:nvPr/>
        </p:nvPicPr>
        <p:blipFill>
          <a:blip r:embed="rId6" cstate="print"/>
          <a:srcRect/>
          <a:stretch>
            <a:fillRect/>
          </a:stretch>
        </p:blipFill>
        <p:spPr bwMode="auto">
          <a:xfrm>
            <a:off x="5257800" y="1295400"/>
            <a:ext cx="914400" cy="687388"/>
          </a:xfrm>
          <a:prstGeom prst="rect">
            <a:avLst/>
          </a:prstGeom>
          <a:noFill/>
          <a:ln w="9525">
            <a:noFill/>
            <a:miter lim="800000"/>
            <a:headEnd/>
            <a:tailEnd/>
          </a:ln>
        </p:spPr>
      </p:pic>
      <p:pic>
        <p:nvPicPr>
          <p:cNvPr id="55335" name="Picture 46" descr="109_0999"/>
          <p:cNvPicPr>
            <a:picLocks noChangeAspect="1" noChangeArrowheads="1"/>
          </p:cNvPicPr>
          <p:nvPr/>
        </p:nvPicPr>
        <p:blipFill>
          <a:blip r:embed="rId7" cstate="print"/>
          <a:srcRect/>
          <a:stretch>
            <a:fillRect/>
          </a:stretch>
        </p:blipFill>
        <p:spPr bwMode="auto">
          <a:xfrm>
            <a:off x="4267200" y="1981200"/>
            <a:ext cx="914400" cy="685800"/>
          </a:xfrm>
          <a:prstGeom prst="rect">
            <a:avLst/>
          </a:prstGeom>
          <a:noFill/>
          <a:ln w="9525">
            <a:noFill/>
            <a:miter lim="800000"/>
            <a:headEnd/>
            <a:tailEnd/>
          </a:ln>
        </p:spPr>
      </p:pic>
      <p:pic>
        <p:nvPicPr>
          <p:cNvPr id="110639" name="Picture 47" descr="114_1464"/>
          <p:cNvPicPr>
            <a:picLocks noChangeAspect="1" noChangeArrowheads="1"/>
          </p:cNvPicPr>
          <p:nvPr/>
        </p:nvPicPr>
        <p:blipFill>
          <a:blip r:embed="rId8" cstate="print"/>
          <a:srcRect/>
          <a:stretch>
            <a:fillRect/>
          </a:stretch>
        </p:blipFill>
        <p:spPr bwMode="auto">
          <a:xfrm>
            <a:off x="3276600" y="2667000"/>
            <a:ext cx="914400" cy="687388"/>
          </a:xfrm>
          <a:prstGeom prst="rect">
            <a:avLst/>
          </a:prstGeom>
          <a:noFill/>
          <a:ln w="9525">
            <a:noFill/>
            <a:miter lim="800000"/>
            <a:headEnd/>
            <a:tailEnd/>
          </a:ln>
        </p:spPr>
      </p:pic>
      <p:sp>
        <p:nvSpPr>
          <p:cNvPr id="55337" name="Oval 49"/>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55338" name="Oval 50"/>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55339" name="Oval 51"/>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55340" name="Oval 52"/>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55341" name="Oval 53"/>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55342" name="Oval 60"/>
          <p:cNvSpPr>
            <a:spLocks noChangeArrowheads="1"/>
          </p:cNvSpPr>
          <p:nvPr/>
        </p:nvSpPr>
        <p:spPr bwMode="auto">
          <a:xfrm>
            <a:off x="4724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55343" name="Oval 61"/>
          <p:cNvSpPr>
            <a:spLocks noChangeArrowheads="1"/>
          </p:cNvSpPr>
          <p:nvPr/>
        </p:nvSpPr>
        <p:spPr bwMode="auto">
          <a:xfrm>
            <a:off x="4640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10655" name="Line 63"/>
          <p:cNvSpPr>
            <a:spLocks noChangeShapeType="1"/>
          </p:cNvSpPr>
          <p:nvPr/>
        </p:nvSpPr>
        <p:spPr bwMode="auto">
          <a:xfrm flipH="1">
            <a:off x="7107239" y="385764"/>
            <a:ext cx="669925" cy="865187"/>
          </a:xfrm>
          <a:prstGeom prst="line">
            <a:avLst/>
          </a:prstGeom>
          <a:noFill/>
          <a:ln w="38100">
            <a:solidFill>
              <a:srgbClr val="FF0000"/>
            </a:solidFill>
            <a:round/>
            <a:headEnd/>
            <a:tailEnd type="triangle" w="med" len="med"/>
          </a:ln>
        </p:spPr>
        <p:txBody>
          <a:bodyPr/>
          <a:lstStyle/>
          <a:p>
            <a:endParaRPr lang="en-US"/>
          </a:p>
        </p:txBody>
      </p:sp>
      <p:sp>
        <p:nvSpPr>
          <p:cNvPr id="110656" name="Line 64"/>
          <p:cNvSpPr>
            <a:spLocks noChangeShapeType="1"/>
          </p:cNvSpPr>
          <p:nvPr/>
        </p:nvSpPr>
        <p:spPr bwMode="auto">
          <a:xfrm>
            <a:off x="7075488" y="1235076"/>
            <a:ext cx="252412" cy="1158875"/>
          </a:xfrm>
          <a:prstGeom prst="line">
            <a:avLst/>
          </a:prstGeom>
          <a:noFill/>
          <a:ln w="38100">
            <a:solidFill>
              <a:srgbClr val="FF0000"/>
            </a:solidFill>
            <a:round/>
            <a:headEnd/>
            <a:tailEnd type="triangle" w="med" len="med"/>
          </a:ln>
        </p:spPr>
        <p:txBody>
          <a:bodyPr/>
          <a:lstStyle/>
          <a:p>
            <a:endParaRPr lang="en-US"/>
          </a:p>
        </p:txBody>
      </p:sp>
      <p:sp>
        <p:nvSpPr>
          <p:cNvPr id="55346" name="Oval 68"/>
          <p:cNvSpPr>
            <a:spLocks noChangeArrowheads="1"/>
          </p:cNvSpPr>
          <p:nvPr/>
        </p:nvSpPr>
        <p:spPr bwMode="auto">
          <a:xfrm>
            <a:off x="4608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10661" name="Line 69"/>
          <p:cNvSpPr>
            <a:spLocks noChangeShapeType="1"/>
          </p:cNvSpPr>
          <p:nvPr/>
        </p:nvSpPr>
        <p:spPr bwMode="auto">
          <a:xfrm flipV="1">
            <a:off x="3657601" y="381000"/>
            <a:ext cx="4119563" cy="2547938"/>
          </a:xfrm>
          <a:prstGeom prst="line">
            <a:avLst/>
          </a:prstGeom>
          <a:noFill/>
          <a:ln w="38100">
            <a:solidFill>
              <a:srgbClr val="FF0000"/>
            </a:solidFill>
            <a:round/>
            <a:headEnd/>
            <a:tailEnd type="triangle" w="med" len="med"/>
          </a:ln>
        </p:spPr>
        <p:txBody>
          <a:bodyPr/>
          <a:lstStyle/>
          <a:p>
            <a:endParaRPr lang="en-US"/>
          </a:p>
        </p:txBody>
      </p:sp>
      <p:sp>
        <p:nvSpPr>
          <p:cNvPr id="110664" name="Oval 72"/>
          <p:cNvSpPr>
            <a:spLocks noChangeArrowheads="1"/>
          </p:cNvSpPr>
          <p:nvPr/>
        </p:nvSpPr>
        <p:spPr bwMode="auto">
          <a:xfrm>
            <a:off x="3581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110669" name="Line 77"/>
          <p:cNvSpPr>
            <a:spLocks noChangeShapeType="1"/>
          </p:cNvSpPr>
          <p:nvPr/>
        </p:nvSpPr>
        <p:spPr bwMode="auto">
          <a:xfrm flipH="1">
            <a:off x="5903913" y="2365376"/>
            <a:ext cx="1414462" cy="1050925"/>
          </a:xfrm>
          <a:prstGeom prst="line">
            <a:avLst/>
          </a:prstGeom>
          <a:noFill/>
          <a:ln w="38100">
            <a:solidFill>
              <a:srgbClr val="FF0000"/>
            </a:solidFill>
            <a:round/>
            <a:headEnd/>
            <a:tailEnd type="triangle" w="med" len="med"/>
          </a:ln>
        </p:spPr>
        <p:txBody>
          <a:bodyPr/>
          <a:lstStyle/>
          <a:p>
            <a:endParaRPr lang="en-US"/>
          </a:p>
        </p:txBody>
      </p:sp>
      <p:sp>
        <p:nvSpPr>
          <p:cNvPr id="110670" name="Oval 78"/>
          <p:cNvSpPr>
            <a:spLocks noChangeArrowheads="1"/>
          </p:cNvSpPr>
          <p:nvPr/>
        </p:nvSpPr>
        <p:spPr bwMode="auto">
          <a:xfrm>
            <a:off x="3768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110671" name="Line 79"/>
          <p:cNvSpPr>
            <a:spLocks noChangeShapeType="1"/>
          </p:cNvSpPr>
          <p:nvPr/>
        </p:nvSpPr>
        <p:spPr bwMode="auto">
          <a:xfrm flipV="1">
            <a:off x="3810001" y="315913"/>
            <a:ext cx="4143375" cy="2844800"/>
          </a:xfrm>
          <a:prstGeom prst="line">
            <a:avLst/>
          </a:prstGeom>
          <a:noFill/>
          <a:ln w="38100">
            <a:solidFill>
              <a:srgbClr val="FF0000"/>
            </a:solidFill>
            <a:round/>
            <a:headEnd/>
            <a:tailEnd type="triangle" w="med" len="med"/>
          </a:ln>
        </p:spPr>
        <p:txBody>
          <a:bodyPr/>
          <a:lstStyle/>
          <a:p>
            <a:endParaRPr lang="en-US"/>
          </a:p>
        </p:txBody>
      </p:sp>
      <p:sp>
        <p:nvSpPr>
          <p:cNvPr id="110672" name="Line 80"/>
          <p:cNvSpPr>
            <a:spLocks noChangeShapeType="1"/>
          </p:cNvSpPr>
          <p:nvPr/>
        </p:nvSpPr>
        <p:spPr bwMode="auto">
          <a:xfrm flipH="1">
            <a:off x="7923213" y="309563"/>
            <a:ext cx="6350" cy="1847850"/>
          </a:xfrm>
          <a:prstGeom prst="line">
            <a:avLst/>
          </a:prstGeom>
          <a:noFill/>
          <a:ln w="38100">
            <a:solidFill>
              <a:srgbClr val="FF0000"/>
            </a:solidFill>
            <a:round/>
            <a:headEnd/>
            <a:tailEnd type="triangle" w="med" len="med"/>
          </a:ln>
        </p:spPr>
        <p:txBody>
          <a:bodyPr/>
          <a:lstStyle/>
          <a:p>
            <a:endParaRPr lang="en-US"/>
          </a:p>
        </p:txBody>
      </p:sp>
      <p:sp>
        <p:nvSpPr>
          <p:cNvPr id="110673" name="Line 81"/>
          <p:cNvSpPr>
            <a:spLocks noChangeShapeType="1"/>
          </p:cNvSpPr>
          <p:nvPr/>
        </p:nvSpPr>
        <p:spPr bwMode="auto">
          <a:xfrm>
            <a:off x="7935913" y="2095500"/>
            <a:ext cx="311150" cy="1193800"/>
          </a:xfrm>
          <a:prstGeom prst="line">
            <a:avLst/>
          </a:prstGeom>
          <a:noFill/>
          <a:ln w="38100">
            <a:solidFill>
              <a:srgbClr val="FF0000"/>
            </a:solidFill>
            <a:round/>
            <a:headEnd/>
            <a:tailEnd type="triangle" w="med" len="med"/>
          </a:ln>
        </p:spPr>
        <p:txBody>
          <a:bodyPr/>
          <a:lstStyle/>
          <a:p>
            <a:endParaRPr lang="en-US"/>
          </a:p>
        </p:txBody>
      </p:sp>
      <p:sp>
        <p:nvSpPr>
          <p:cNvPr id="110678" name="Oval 86"/>
          <p:cNvSpPr>
            <a:spLocks noChangeArrowheads="1"/>
          </p:cNvSpPr>
          <p:nvPr/>
        </p:nvSpPr>
        <p:spPr bwMode="auto">
          <a:xfrm>
            <a:off x="3810000" y="2743201"/>
            <a:ext cx="160338" cy="263525"/>
          </a:xfrm>
          <a:prstGeom prst="ellipse">
            <a:avLst/>
          </a:prstGeom>
          <a:noFill/>
          <a:ln w="25400">
            <a:solidFill>
              <a:schemeClr val="bg1"/>
            </a:solidFill>
            <a:round/>
            <a:headEnd/>
            <a:tailEnd/>
          </a:ln>
        </p:spPr>
        <p:txBody>
          <a:bodyPr wrap="none" anchor="ctr"/>
          <a:lstStyle/>
          <a:p>
            <a:endParaRPr lang="en-US"/>
          </a:p>
        </p:txBody>
      </p:sp>
      <p:sp>
        <p:nvSpPr>
          <p:cNvPr id="110679" name="Line 87"/>
          <p:cNvSpPr>
            <a:spLocks noChangeShapeType="1"/>
          </p:cNvSpPr>
          <p:nvPr/>
        </p:nvSpPr>
        <p:spPr bwMode="auto">
          <a:xfrm flipV="1">
            <a:off x="3894139" y="296864"/>
            <a:ext cx="4098925" cy="2593975"/>
          </a:xfrm>
          <a:prstGeom prst="line">
            <a:avLst/>
          </a:prstGeom>
          <a:noFill/>
          <a:ln w="38100">
            <a:solidFill>
              <a:srgbClr val="FF0000"/>
            </a:solidFill>
            <a:round/>
            <a:headEnd/>
            <a:tailEnd type="triangle" w="med" len="med"/>
          </a:ln>
        </p:spPr>
        <p:txBody>
          <a:bodyPr/>
          <a:lstStyle/>
          <a:p>
            <a:endParaRPr lang="en-US"/>
          </a:p>
        </p:txBody>
      </p:sp>
      <p:sp>
        <p:nvSpPr>
          <p:cNvPr id="110680" name="Line 88"/>
          <p:cNvSpPr>
            <a:spLocks noChangeShapeType="1"/>
          </p:cNvSpPr>
          <p:nvPr/>
        </p:nvSpPr>
        <p:spPr bwMode="auto">
          <a:xfrm>
            <a:off x="8001001" y="301626"/>
            <a:ext cx="898525" cy="2716213"/>
          </a:xfrm>
          <a:prstGeom prst="line">
            <a:avLst/>
          </a:prstGeom>
          <a:noFill/>
          <a:ln w="38100">
            <a:solidFill>
              <a:srgbClr val="FF0000"/>
            </a:solidFill>
            <a:round/>
            <a:headEnd/>
            <a:tailEnd type="triangle" w="med" len="med"/>
          </a:ln>
        </p:spPr>
        <p:txBody>
          <a:bodyPr/>
          <a:lstStyle/>
          <a:p>
            <a:endParaRPr lang="en-US"/>
          </a:p>
        </p:txBody>
      </p:sp>
      <p:sp>
        <p:nvSpPr>
          <p:cNvPr id="110681" name="Line 89"/>
          <p:cNvSpPr>
            <a:spLocks noChangeShapeType="1"/>
          </p:cNvSpPr>
          <p:nvPr/>
        </p:nvSpPr>
        <p:spPr bwMode="auto">
          <a:xfrm flipH="1">
            <a:off x="8570913" y="2978151"/>
            <a:ext cx="328612" cy="544513"/>
          </a:xfrm>
          <a:prstGeom prst="line">
            <a:avLst/>
          </a:prstGeom>
          <a:noFill/>
          <a:ln w="38100">
            <a:solidFill>
              <a:srgbClr val="FF0000"/>
            </a:solidFill>
            <a:round/>
            <a:headEnd/>
            <a:tailEnd type="triangle" w="med" len="med"/>
          </a:ln>
        </p:spPr>
        <p:txBody>
          <a:bodyPr/>
          <a:lstStyle/>
          <a:p>
            <a:endParaRPr lang="en-US"/>
          </a:p>
        </p:txBody>
      </p:sp>
      <p:sp>
        <p:nvSpPr>
          <p:cNvPr id="85" name="Title 62"/>
          <p:cNvSpPr txBox="1">
            <a:spLocks/>
          </p:cNvSpPr>
          <p:nvPr/>
        </p:nvSpPr>
        <p:spPr bwMode="auto">
          <a:xfrm>
            <a:off x="1600200" y="6019800"/>
            <a:ext cx="7772400" cy="838200"/>
          </a:xfrm>
          <a:prstGeom prst="rect">
            <a:avLst/>
          </a:prstGeom>
          <a:noFill/>
          <a:ln w="9525">
            <a:noFill/>
            <a:miter lim="800000"/>
            <a:headEnd/>
            <a:tailEnd/>
          </a:ln>
        </p:spPr>
        <p:txBody>
          <a:bodyPr anchor="ctr"/>
          <a:lstStyle/>
          <a:p>
            <a:pPr>
              <a:defRPr/>
            </a:pPr>
            <a:r>
              <a:rPr lang="en-US" kern="0" dirty="0">
                <a:solidFill>
                  <a:schemeClr val="tx2"/>
                </a:solidFill>
                <a:latin typeface="+mj-lt"/>
                <a:ea typeface="+mj-ea"/>
                <a:cs typeface="+mj-cs"/>
              </a:rPr>
              <a:t>Populating the vocabulary tree/inverted index</a:t>
            </a:r>
          </a:p>
        </p:txBody>
      </p:sp>
      <p:sp>
        <p:nvSpPr>
          <p:cNvPr id="55360" name="TextBox 85"/>
          <p:cNvSpPr txBox="1">
            <a:spLocks noChangeArrowheads="1"/>
          </p:cNvSpPr>
          <p:nvPr/>
        </p:nvSpPr>
        <p:spPr bwMode="auto">
          <a:xfrm>
            <a:off x="8723314" y="6473826"/>
            <a:ext cx="1868487" cy="307975"/>
          </a:xfrm>
          <a:prstGeom prst="rect">
            <a:avLst/>
          </a:prstGeom>
          <a:noFill/>
          <a:ln w="9525">
            <a:noFill/>
            <a:miter lim="800000"/>
            <a:headEnd/>
            <a:tailEnd/>
          </a:ln>
        </p:spPr>
        <p:txBody>
          <a:bodyPr wrap="none">
            <a:spAutoFit/>
          </a:bodyPr>
          <a:lstStyle/>
          <a:p>
            <a:r>
              <a:rPr lang="en-US" sz="1400">
                <a:latin typeface="Arial" pitchFamily="34" charset="0"/>
                <a:cs typeface="Arial" pitchFamily="34" charset="0"/>
              </a:rPr>
              <a:t>Slide credit: D. Nister</a:t>
            </a:r>
          </a:p>
        </p:txBody>
      </p:sp>
      <p:sp>
        <p:nvSpPr>
          <p:cNvPr id="88" name="TextBox 87"/>
          <p:cNvSpPr txBox="1">
            <a:spLocks noChangeArrowheads="1"/>
          </p:cNvSpPr>
          <p:nvPr/>
        </p:nvSpPr>
        <p:spPr bwMode="auto">
          <a:xfrm>
            <a:off x="2514600" y="1535114"/>
            <a:ext cx="1620838" cy="369887"/>
          </a:xfrm>
          <a:prstGeom prst="rect">
            <a:avLst/>
          </a:prstGeom>
          <a:noFill/>
          <a:ln w="9525">
            <a:noFill/>
            <a:miter lim="800000"/>
            <a:headEnd/>
            <a:tailEnd/>
          </a:ln>
        </p:spPr>
        <p:txBody>
          <a:bodyPr wrap="none">
            <a:spAutoFit/>
          </a:bodyPr>
          <a:lstStyle/>
          <a:p>
            <a:r>
              <a:rPr lang="en-US" dirty="0">
                <a:latin typeface="Arial" pitchFamily="34" charset="0"/>
                <a:cs typeface="Arial" pitchFamily="34" charset="0"/>
              </a:rPr>
              <a:t>Model images</a:t>
            </a:r>
          </a:p>
        </p:txBody>
      </p:sp>
    </p:spTree>
    <p:extLst>
      <p:ext uri="{BB962C8B-B14F-4D97-AF65-F5344CB8AC3E}">
        <p14:creationId xmlns:p14="http://schemas.microsoft.com/office/powerpoint/2010/main" val="387273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0639"/>
                                        </p:tgtEl>
                                        <p:attrNameLst>
                                          <p:attrName>style.visibility</p:attrName>
                                        </p:attrNameLst>
                                      </p:cBhvr>
                                      <p:to>
                                        <p:strVal val="visible"/>
                                      </p:to>
                                    </p:set>
                                    <p:animEffect transition="in" filter="dissolve">
                                      <p:cBhvr>
                                        <p:cTn id="7" dur="500"/>
                                        <p:tgtEl>
                                          <p:spTgt spid="11063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0664"/>
                                        </p:tgtEl>
                                        <p:attrNameLst>
                                          <p:attrName>style.visibility</p:attrName>
                                        </p:attrNameLst>
                                      </p:cBhvr>
                                      <p:to>
                                        <p:strVal val="visible"/>
                                      </p:to>
                                    </p:set>
                                    <p:animEffect transition="in" filter="dissolve">
                                      <p:cBhvr>
                                        <p:cTn id="11" dur="500"/>
                                        <p:tgtEl>
                                          <p:spTgt spid="11066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0661"/>
                                        </p:tgtEl>
                                        <p:attrNameLst>
                                          <p:attrName>style.visibility</p:attrName>
                                        </p:attrNameLst>
                                      </p:cBhvr>
                                      <p:to>
                                        <p:strVal val="visible"/>
                                      </p:to>
                                    </p:set>
                                    <p:animEffect transition="in" filter="wipe(left)">
                                      <p:cBhvr>
                                        <p:cTn id="15" dur="500"/>
                                        <p:tgtEl>
                                          <p:spTgt spid="11066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0655"/>
                                        </p:tgtEl>
                                        <p:attrNameLst>
                                          <p:attrName>style.visibility</p:attrName>
                                        </p:attrNameLst>
                                      </p:cBhvr>
                                      <p:to>
                                        <p:strVal val="visible"/>
                                      </p:to>
                                    </p:set>
                                    <p:animEffect transition="in" filter="wipe(up)">
                                      <p:cBhvr>
                                        <p:cTn id="19" dur="500"/>
                                        <p:tgtEl>
                                          <p:spTgt spid="11065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0656"/>
                                        </p:tgtEl>
                                        <p:attrNameLst>
                                          <p:attrName>style.visibility</p:attrName>
                                        </p:attrNameLst>
                                      </p:cBhvr>
                                      <p:to>
                                        <p:strVal val="visible"/>
                                      </p:to>
                                    </p:set>
                                    <p:animEffect transition="in" filter="wipe(up)">
                                      <p:cBhvr>
                                        <p:cTn id="23" dur="500"/>
                                        <p:tgtEl>
                                          <p:spTgt spid="110656"/>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10669"/>
                                        </p:tgtEl>
                                        <p:attrNameLst>
                                          <p:attrName>style.visibility</p:attrName>
                                        </p:attrNameLst>
                                      </p:cBhvr>
                                      <p:to>
                                        <p:strVal val="visible"/>
                                      </p:to>
                                    </p:set>
                                    <p:animEffect transition="in" filter="wipe(up)">
                                      <p:cBhvr>
                                        <p:cTn id="27" dur="500"/>
                                        <p:tgtEl>
                                          <p:spTgt spid="110669"/>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right)">
                                      <p:cBhvr>
                                        <p:cTn id="31" dur="500"/>
                                        <p:tgtEl>
                                          <p:spTgt spid="5"/>
                                        </p:tgtEl>
                                      </p:cBhvr>
                                    </p:animEffect>
                                  </p:childTnLst>
                                </p:cTn>
                              </p:par>
                            </p:childTnLst>
                          </p:cTn>
                        </p:par>
                        <p:par>
                          <p:cTn id="32" fill="hold">
                            <p:stCondLst>
                              <p:cond delay="3500"/>
                            </p:stCondLst>
                            <p:childTnLst>
                              <p:par>
                                <p:cTn id="33" presetID="1" presetClass="exit" presetSubtype="0" fill="hold" grpId="1" nodeType="afterEffect">
                                  <p:stCondLst>
                                    <p:cond delay="0"/>
                                  </p:stCondLst>
                                  <p:childTnLst>
                                    <p:set>
                                      <p:cBhvr>
                                        <p:cTn id="34" dur="1" fill="hold">
                                          <p:stCondLst>
                                            <p:cond delay="0"/>
                                          </p:stCondLst>
                                        </p:cTn>
                                        <p:tgtEl>
                                          <p:spTgt spid="11066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1066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065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0655"/>
                                        </p:tgtEl>
                                        <p:attrNameLst>
                                          <p:attrName>style.visibility</p:attrName>
                                        </p:attrNameLst>
                                      </p:cBhvr>
                                      <p:to>
                                        <p:strVal val="hidden"/>
                                      </p:to>
                                    </p:set>
                                  </p:childTnLst>
                                </p:cTn>
                              </p:par>
                            </p:childTnLst>
                          </p:cTn>
                        </p:par>
                        <p:par>
                          <p:cTn id="41" fill="hold">
                            <p:stCondLst>
                              <p:cond delay="3500"/>
                            </p:stCondLst>
                            <p:childTnLst>
                              <p:par>
                                <p:cTn id="42" presetID="9" presetClass="entr" presetSubtype="0" fill="hold" grpId="0" nodeType="afterEffect">
                                  <p:stCondLst>
                                    <p:cond delay="0"/>
                                  </p:stCondLst>
                                  <p:childTnLst>
                                    <p:set>
                                      <p:cBhvr>
                                        <p:cTn id="43" dur="1" fill="hold">
                                          <p:stCondLst>
                                            <p:cond delay="0"/>
                                          </p:stCondLst>
                                        </p:cTn>
                                        <p:tgtEl>
                                          <p:spTgt spid="110670"/>
                                        </p:tgtEl>
                                        <p:attrNameLst>
                                          <p:attrName>style.visibility</p:attrName>
                                        </p:attrNameLst>
                                      </p:cBhvr>
                                      <p:to>
                                        <p:strVal val="visible"/>
                                      </p:to>
                                    </p:set>
                                    <p:animEffect transition="in" filter="dissolve">
                                      <p:cBhvr>
                                        <p:cTn id="44" dur="500"/>
                                        <p:tgtEl>
                                          <p:spTgt spid="110670"/>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110671"/>
                                        </p:tgtEl>
                                        <p:attrNameLst>
                                          <p:attrName>style.visibility</p:attrName>
                                        </p:attrNameLst>
                                      </p:cBhvr>
                                      <p:to>
                                        <p:strVal val="visible"/>
                                      </p:to>
                                    </p:set>
                                    <p:animEffect transition="in" filter="wipe(left)">
                                      <p:cBhvr>
                                        <p:cTn id="48" dur="500"/>
                                        <p:tgtEl>
                                          <p:spTgt spid="110671"/>
                                        </p:tgtEl>
                                      </p:cBhvr>
                                    </p:animEffect>
                                  </p:childTnLst>
                                </p:cTn>
                              </p:par>
                            </p:childTnLst>
                          </p:cTn>
                        </p:par>
                        <p:par>
                          <p:cTn id="49" fill="hold">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110672"/>
                                        </p:tgtEl>
                                        <p:attrNameLst>
                                          <p:attrName>style.visibility</p:attrName>
                                        </p:attrNameLst>
                                      </p:cBhvr>
                                      <p:to>
                                        <p:strVal val="visible"/>
                                      </p:to>
                                    </p:set>
                                    <p:animEffect transition="in" filter="wipe(up)">
                                      <p:cBhvr>
                                        <p:cTn id="52" dur="500"/>
                                        <p:tgtEl>
                                          <p:spTgt spid="110672"/>
                                        </p:tgtEl>
                                      </p:cBhvr>
                                    </p:animEffect>
                                  </p:childTnLst>
                                </p:cTn>
                              </p:par>
                            </p:childTnLst>
                          </p:cTn>
                        </p:par>
                        <p:par>
                          <p:cTn id="53" fill="hold">
                            <p:stCondLst>
                              <p:cond delay="5000"/>
                            </p:stCondLst>
                            <p:childTnLst>
                              <p:par>
                                <p:cTn id="54" presetID="22" presetClass="entr" presetSubtype="1" fill="hold" grpId="0" nodeType="afterEffect">
                                  <p:stCondLst>
                                    <p:cond delay="0"/>
                                  </p:stCondLst>
                                  <p:childTnLst>
                                    <p:set>
                                      <p:cBhvr>
                                        <p:cTn id="55" dur="1" fill="hold">
                                          <p:stCondLst>
                                            <p:cond delay="0"/>
                                          </p:stCondLst>
                                        </p:cTn>
                                        <p:tgtEl>
                                          <p:spTgt spid="110673"/>
                                        </p:tgtEl>
                                        <p:attrNameLst>
                                          <p:attrName>style.visibility</p:attrName>
                                        </p:attrNameLst>
                                      </p:cBhvr>
                                      <p:to>
                                        <p:strVal val="visible"/>
                                      </p:to>
                                    </p:set>
                                    <p:animEffect transition="in" filter="wipe(up)">
                                      <p:cBhvr>
                                        <p:cTn id="56" dur="500"/>
                                        <p:tgtEl>
                                          <p:spTgt spid="110673"/>
                                        </p:tgtEl>
                                      </p:cBhvr>
                                    </p:animEffect>
                                  </p:childTnLst>
                                </p:cTn>
                              </p:par>
                            </p:childTnLst>
                          </p:cTn>
                        </p:par>
                        <p:par>
                          <p:cTn id="57" fill="hold">
                            <p:stCondLst>
                              <p:cond delay="5500"/>
                            </p:stCondLst>
                            <p:childTnLst>
                              <p:par>
                                <p:cTn id="58" presetID="22" presetClass="entr" presetSubtype="2"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right)">
                                      <p:cBhvr>
                                        <p:cTn id="60" dur="500"/>
                                        <p:tgtEl>
                                          <p:spTgt spid="4"/>
                                        </p:tgtEl>
                                      </p:cBhvr>
                                    </p:animEffect>
                                  </p:childTnLst>
                                </p:cTn>
                              </p:par>
                            </p:childTnLst>
                          </p:cTn>
                        </p:par>
                        <p:par>
                          <p:cTn id="61" fill="hold">
                            <p:stCondLst>
                              <p:cond delay="6000"/>
                            </p:stCondLst>
                            <p:childTnLst>
                              <p:par>
                                <p:cTn id="62" presetID="1" presetClass="exit" presetSubtype="0" fill="hold" grpId="1" nodeType="afterEffect">
                                  <p:stCondLst>
                                    <p:cond delay="0"/>
                                  </p:stCondLst>
                                  <p:childTnLst>
                                    <p:set>
                                      <p:cBhvr>
                                        <p:cTn id="63" dur="1" fill="hold">
                                          <p:stCondLst>
                                            <p:cond delay="0"/>
                                          </p:stCondLst>
                                        </p:cTn>
                                        <p:tgtEl>
                                          <p:spTgt spid="110673"/>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10672"/>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10671"/>
                                        </p:tgtEl>
                                        <p:attrNameLst>
                                          <p:attrName>style.visibility</p:attrName>
                                        </p:attrNameLst>
                                      </p:cBhvr>
                                      <p:to>
                                        <p:strVal val="hidden"/>
                                      </p:to>
                                    </p:set>
                                  </p:childTnLst>
                                </p:cTn>
                              </p:par>
                            </p:childTnLst>
                          </p:cTn>
                        </p:par>
                        <p:par>
                          <p:cTn id="68" fill="hold">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110678"/>
                                        </p:tgtEl>
                                        <p:attrNameLst>
                                          <p:attrName>style.visibility</p:attrName>
                                        </p:attrNameLst>
                                      </p:cBhvr>
                                      <p:to>
                                        <p:strVal val="visible"/>
                                      </p:to>
                                    </p:set>
                                    <p:animEffect transition="in" filter="dissolve">
                                      <p:cBhvr>
                                        <p:cTn id="71" dur="500"/>
                                        <p:tgtEl>
                                          <p:spTgt spid="110678"/>
                                        </p:tgtEl>
                                      </p:cBhvr>
                                    </p:animEffect>
                                  </p:childTnLst>
                                </p:cTn>
                              </p:par>
                            </p:childTnLst>
                          </p:cTn>
                        </p:par>
                        <p:par>
                          <p:cTn id="72" fill="hold">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110679"/>
                                        </p:tgtEl>
                                        <p:attrNameLst>
                                          <p:attrName>style.visibility</p:attrName>
                                        </p:attrNameLst>
                                      </p:cBhvr>
                                      <p:to>
                                        <p:strVal val="visible"/>
                                      </p:to>
                                    </p:set>
                                    <p:animEffect transition="in" filter="wipe(left)">
                                      <p:cBhvr>
                                        <p:cTn id="75" dur="500"/>
                                        <p:tgtEl>
                                          <p:spTgt spid="110679"/>
                                        </p:tgtEl>
                                      </p:cBhvr>
                                    </p:animEffect>
                                  </p:childTnLst>
                                </p:cTn>
                              </p:par>
                            </p:childTnLst>
                          </p:cTn>
                        </p:par>
                        <p:par>
                          <p:cTn id="76" fill="hold">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110680"/>
                                        </p:tgtEl>
                                        <p:attrNameLst>
                                          <p:attrName>style.visibility</p:attrName>
                                        </p:attrNameLst>
                                      </p:cBhvr>
                                      <p:to>
                                        <p:strVal val="visible"/>
                                      </p:to>
                                    </p:set>
                                    <p:animEffect transition="in" filter="wipe(up)">
                                      <p:cBhvr>
                                        <p:cTn id="79" dur="500"/>
                                        <p:tgtEl>
                                          <p:spTgt spid="110680"/>
                                        </p:tgtEl>
                                      </p:cBhvr>
                                    </p:animEffect>
                                  </p:childTnLst>
                                </p:cTn>
                              </p:par>
                            </p:childTnLst>
                          </p:cTn>
                        </p:par>
                        <p:par>
                          <p:cTn id="80" fill="hold">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110681"/>
                                        </p:tgtEl>
                                        <p:attrNameLst>
                                          <p:attrName>style.visibility</p:attrName>
                                        </p:attrNameLst>
                                      </p:cBhvr>
                                      <p:to>
                                        <p:strVal val="visible"/>
                                      </p:to>
                                    </p:set>
                                    <p:animEffect transition="in" filter="wipe(up)">
                                      <p:cBhvr>
                                        <p:cTn id="83" dur="500"/>
                                        <p:tgtEl>
                                          <p:spTgt spid="110681"/>
                                        </p:tgtEl>
                                      </p:cBhvr>
                                    </p:animEffect>
                                  </p:childTnLst>
                                </p:cTn>
                              </p:par>
                            </p:childTnLst>
                          </p:cTn>
                        </p:par>
                        <p:par>
                          <p:cTn id="84" fill="hold">
                            <p:stCondLst>
                              <p:cond delay="8000"/>
                            </p:stCondLst>
                            <p:childTnLst>
                              <p:par>
                                <p:cTn id="85" presetID="22" presetClass="entr" presetSubtype="2" fill="hold" nodeType="after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wipe(right)">
                                      <p:cBhvr>
                                        <p:cTn id="87" dur="500"/>
                                        <p:tgtEl>
                                          <p:spTgt spid="3"/>
                                        </p:tgtEl>
                                      </p:cBhvr>
                                    </p:animEffect>
                                  </p:childTnLst>
                                </p:cTn>
                              </p:par>
                            </p:childTnLst>
                          </p:cTn>
                        </p:par>
                        <p:par>
                          <p:cTn id="88" fill="hold">
                            <p:stCondLst>
                              <p:cond delay="8500"/>
                            </p:stCondLst>
                            <p:childTnLst>
                              <p:par>
                                <p:cTn id="89" presetID="1" presetClass="exit" presetSubtype="0" fill="hold" grpId="1" nodeType="afterEffect">
                                  <p:stCondLst>
                                    <p:cond delay="0"/>
                                  </p:stCondLst>
                                  <p:childTnLst>
                                    <p:set>
                                      <p:cBhvr>
                                        <p:cTn id="90" dur="1" fill="hold">
                                          <p:stCondLst>
                                            <p:cond delay="0"/>
                                          </p:stCondLst>
                                        </p:cTn>
                                        <p:tgtEl>
                                          <p:spTgt spid="110679"/>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10680"/>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106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55" grpId="0" animBg="1"/>
      <p:bldP spid="110655" grpId="1" animBg="1"/>
      <p:bldP spid="110656" grpId="0" animBg="1"/>
      <p:bldP spid="110656" grpId="1" animBg="1"/>
      <p:bldP spid="110661" grpId="0" animBg="1"/>
      <p:bldP spid="110661" grpId="1" animBg="1"/>
      <p:bldP spid="110664" grpId="0" animBg="1"/>
      <p:bldP spid="110669" grpId="0" animBg="1"/>
      <p:bldP spid="110669" grpId="1" animBg="1"/>
      <p:bldP spid="110670" grpId="0" animBg="1"/>
      <p:bldP spid="110671" grpId="0" animBg="1"/>
      <p:bldP spid="110671" grpId="1" animBg="1"/>
      <p:bldP spid="110672" grpId="0" animBg="1"/>
      <p:bldP spid="110672" grpId="1" animBg="1"/>
      <p:bldP spid="110673" grpId="0" animBg="1"/>
      <p:bldP spid="110673" grpId="1" animBg="1"/>
      <p:bldP spid="110678" grpId="0" animBg="1"/>
      <p:bldP spid="110679" grpId="0" animBg="1"/>
      <p:bldP spid="110679" grpId="1" animBg="1"/>
      <p:bldP spid="110680" grpId="0" animBg="1"/>
      <p:bldP spid="110680" grpId="1" animBg="1"/>
      <p:bldP spid="110681" grpId="0" animBg="1"/>
      <p:bldP spid="11068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105"/>
          <p:cNvGrpSpPr>
            <a:grpSpLocks/>
          </p:cNvGrpSpPr>
          <p:nvPr/>
        </p:nvGrpSpPr>
        <p:grpSpPr bwMode="auto">
          <a:xfrm>
            <a:off x="8001000" y="4114800"/>
            <a:ext cx="533400" cy="361950"/>
            <a:chOff x="3504" y="1728"/>
            <a:chExt cx="336" cy="228"/>
          </a:xfrm>
        </p:grpSpPr>
        <p:sp>
          <p:nvSpPr>
            <p:cNvPr id="56420" name="Line 106"/>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6421" name="Picture 10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pic>
        <p:nvPicPr>
          <p:cNvPr id="56323" name="Picture 100" descr="114_1464"/>
          <p:cNvPicPr>
            <a:picLocks noChangeAspect="1" noChangeArrowheads="1"/>
          </p:cNvPicPr>
          <p:nvPr/>
        </p:nvPicPr>
        <p:blipFill>
          <a:blip r:embed="rId4" cstate="print"/>
          <a:srcRect/>
          <a:stretch>
            <a:fillRect/>
          </a:stretch>
        </p:blipFill>
        <p:spPr bwMode="auto">
          <a:xfrm>
            <a:off x="3276600" y="2667000"/>
            <a:ext cx="914400" cy="687388"/>
          </a:xfrm>
          <a:prstGeom prst="rect">
            <a:avLst/>
          </a:prstGeom>
          <a:noFill/>
          <a:ln w="9525">
            <a:noFill/>
            <a:miter lim="800000"/>
            <a:headEnd/>
            <a:tailEnd/>
          </a:ln>
        </p:spPr>
      </p:pic>
      <p:sp>
        <p:nvSpPr>
          <p:cNvPr id="56324" name="Oval 101"/>
          <p:cNvSpPr>
            <a:spLocks noChangeArrowheads="1"/>
          </p:cNvSpPr>
          <p:nvPr/>
        </p:nvSpPr>
        <p:spPr bwMode="auto">
          <a:xfrm>
            <a:off x="3581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56325" name="Oval 102"/>
          <p:cNvSpPr>
            <a:spLocks noChangeArrowheads="1"/>
          </p:cNvSpPr>
          <p:nvPr/>
        </p:nvSpPr>
        <p:spPr bwMode="auto">
          <a:xfrm>
            <a:off x="3768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56326" name="Oval 103"/>
          <p:cNvSpPr>
            <a:spLocks noChangeArrowheads="1"/>
          </p:cNvSpPr>
          <p:nvPr/>
        </p:nvSpPr>
        <p:spPr bwMode="auto">
          <a:xfrm>
            <a:off x="3810000" y="2743201"/>
            <a:ext cx="160338" cy="263525"/>
          </a:xfrm>
          <a:prstGeom prst="ellipse">
            <a:avLst/>
          </a:prstGeom>
          <a:noFill/>
          <a:ln w="25400">
            <a:solidFill>
              <a:schemeClr val="bg1"/>
            </a:solidFill>
            <a:round/>
            <a:headEnd/>
            <a:tailEnd/>
          </a:ln>
        </p:spPr>
        <p:txBody>
          <a:bodyPr wrap="none" anchor="ctr"/>
          <a:lstStyle/>
          <a:p>
            <a:endParaRPr lang="en-US"/>
          </a:p>
        </p:txBody>
      </p:sp>
      <p:grpSp>
        <p:nvGrpSpPr>
          <p:cNvPr id="3" name="Group 95"/>
          <p:cNvGrpSpPr>
            <a:grpSpLocks/>
          </p:cNvGrpSpPr>
          <p:nvPr/>
        </p:nvGrpSpPr>
        <p:grpSpPr bwMode="auto">
          <a:xfrm>
            <a:off x="3127375" y="2914650"/>
            <a:ext cx="2114550" cy="1531938"/>
            <a:chOff x="1010" y="1836"/>
            <a:chExt cx="1332" cy="965"/>
          </a:xfrm>
        </p:grpSpPr>
        <p:sp>
          <p:nvSpPr>
            <p:cNvPr id="56418" name="Line 89"/>
            <p:cNvSpPr>
              <a:spLocks noChangeShapeType="1"/>
            </p:cNvSpPr>
            <p:nvPr/>
          </p:nvSpPr>
          <p:spPr bwMode="auto">
            <a:xfrm flipH="1">
              <a:off x="1106" y="1836"/>
              <a:ext cx="1236" cy="881"/>
            </a:xfrm>
            <a:prstGeom prst="line">
              <a:avLst/>
            </a:prstGeom>
            <a:noFill/>
            <a:ln w="9525">
              <a:solidFill>
                <a:schemeClr val="tx1"/>
              </a:solidFill>
              <a:round/>
              <a:headEnd/>
              <a:tailEnd/>
            </a:ln>
          </p:spPr>
          <p:txBody>
            <a:bodyPr/>
            <a:lstStyle/>
            <a:p>
              <a:endParaRPr lang="en-US"/>
            </a:p>
          </p:txBody>
        </p:sp>
        <p:pic>
          <p:nvPicPr>
            <p:cNvPr id="56419" name="Picture 90" descr="115_1531"/>
            <p:cNvPicPr>
              <a:picLocks noChangeAspect="1" noChangeArrowheads="1"/>
            </p:cNvPicPr>
            <p:nvPr/>
          </p:nvPicPr>
          <p:blipFill>
            <a:blip r:embed="rId5" cstate="print"/>
            <a:srcRect/>
            <a:stretch>
              <a:fillRect/>
            </a:stretch>
          </p:blipFill>
          <p:spPr bwMode="auto">
            <a:xfrm>
              <a:off x="1010" y="2621"/>
              <a:ext cx="240" cy="180"/>
            </a:xfrm>
            <a:prstGeom prst="rect">
              <a:avLst/>
            </a:prstGeom>
            <a:noFill/>
            <a:ln w="9525">
              <a:noFill/>
              <a:miter lim="800000"/>
              <a:headEnd/>
              <a:tailEnd/>
            </a:ln>
          </p:spPr>
        </p:pic>
      </p:grpSp>
      <p:grpSp>
        <p:nvGrpSpPr>
          <p:cNvPr id="4" name="Group 94"/>
          <p:cNvGrpSpPr>
            <a:grpSpLocks/>
          </p:cNvGrpSpPr>
          <p:nvPr/>
        </p:nvGrpSpPr>
        <p:grpSpPr bwMode="auto">
          <a:xfrm>
            <a:off x="4876800" y="5334000"/>
            <a:ext cx="1176338" cy="865188"/>
            <a:chOff x="1920" y="3187"/>
            <a:chExt cx="741" cy="545"/>
          </a:xfrm>
        </p:grpSpPr>
        <p:sp>
          <p:nvSpPr>
            <p:cNvPr id="56416" name="Line 92"/>
            <p:cNvSpPr>
              <a:spLocks noChangeShapeType="1"/>
            </p:cNvSpPr>
            <p:nvPr/>
          </p:nvSpPr>
          <p:spPr bwMode="auto">
            <a:xfrm flipH="1">
              <a:off x="2016" y="3187"/>
              <a:ext cx="645" cy="461"/>
            </a:xfrm>
            <a:prstGeom prst="line">
              <a:avLst/>
            </a:prstGeom>
            <a:noFill/>
            <a:ln w="9525">
              <a:solidFill>
                <a:schemeClr val="tx1"/>
              </a:solidFill>
              <a:round/>
              <a:headEnd/>
              <a:tailEnd/>
            </a:ln>
          </p:spPr>
          <p:txBody>
            <a:bodyPr/>
            <a:lstStyle/>
            <a:p>
              <a:endParaRPr lang="en-US"/>
            </a:p>
          </p:txBody>
        </p:sp>
        <p:pic>
          <p:nvPicPr>
            <p:cNvPr id="56417" name="Picture 93" descr="115_1531"/>
            <p:cNvPicPr>
              <a:picLocks noChangeAspect="1" noChangeArrowheads="1"/>
            </p:cNvPicPr>
            <p:nvPr/>
          </p:nvPicPr>
          <p:blipFill>
            <a:blip r:embed="rId5" cstate="print"/>
            <a:srcRect/>
            <a:stretch>
              <a:fillRect/>
            </a:stretch>
          </p:blipFill>
          <p:spPr bwMode="auto">
            <a:xfrm>
              <a:off x="1920" y="3552"/>
              <a:ext cx="240" cy="180"/>
            </a:xfrm>
            <a:prstGeom prst="rect">
              <a:avLst/>
            </a:prstGeom>
            <a:noFill/>
            <a:ln w="9525">
              <a:noFill/>
              <a:miter lim="800000"/>
              <a:headEnd/>
              <a:tailEnd/>
            </a:ln>
          </p:spPr>
        </p:pic>
      </p:grpSp>
      <p:grpSp>
        <p:nvGrpSpPr>
          <p:cNvPr id="5" name="Group 87"/>
          <p:cNvGrpSpPr>
            <a:grpSpLocks/>
          </p:cNvGrpSpPr>
          <p:nvPr/>
        </p:nvGrpSpPr>
        <p:grpSpPr bwMode="auto">
          <a:xfrm>
            <a:off x="3352800" y="2057400"/>
            <a:ext cx="3657600" cy="2647950"/>
            <a:chOff x="1152" y="1296"/>
            <a:chExt cx="2304" cy="1668"/>
          </a:xfrm>
        </p:grpSpPr>
        <p:sp>
          <p:nvSpPr>
            <p:cNvPr id="56414" name="Line 85"/>
            <p:cNvSpPr>
              <a:spLocks noChangeShapeType="1"/>
            </p:cNvSpPr>
            <p:nvPr/>
          </p:nvSpPr>
          <p:spPr bwMode="auto">
            <a:xfrm flipH="1">
              <a:off x="1248" y="1296"/>
              <a:ext cx="2208" cy="1584"/>
            </a:xfrm>
            <a:prstGeom prst="line">
              <a:avLst/>
            </a:prstGeom>
            <a:noFill/>
            <a:ln w="9525">
              <a:solidFill>
                <a:schemeClr val="tx1"/>
              </a:solidFill>
              <a:round/>
              <a:headEnd/>
              <a:tailEnd/>
            </a:ln>
          </p:spPr>
          <p:txBody>
            <a:bodyPr/>
            <a:lstStyle/>
            <a:p>
              <a:endParaRPr lang="en-US"/>
            </a:p>
          </p:txBody>
        </p:sp>
        <p:pic>
          <p:nvPicPr>
            <p:cNvPr id="56415" name="Picture 86" descr="115_1531"/>
            <p:cNvPicPr>
              <a:picLocks noChangeAspect="1" noChangeArrowheads="1"/>
            </p:cNvPicPr>
            <p:nvPr/>
          </p:nvPicPr>
          <p:blipFill>
            <a:blip r:embed="rId5" cstate="print"/>
            <a:srcRect/>
            <a:stretch>
              <a:fillRect/>
            </a:stretch>
          </p:blipFill>
          <p:spPr bwMode="auto">
            <a:xfrm>
              <a:off x="1152" y="2784"/>
              <a:ext cx="240" cy="180"/>
            </a:xfrm>
            <a:prstGeom prst="rect">
              <a:avLst/>
            </a:prstGeom>
            <a:noFill/>
            <a:ln w="9525">
              <a:noFill/>
              <a:miter lim="800000"/>
              <a:headEnd/>
              <a:tailEnd/>
            </a:ln>
          </p:spPr>
        </p:pic>
      </p:grpSp>
      <p:grpSp>
        <p:nvGrpSpPr>
          <p:cNvPr id="56330" name="Group 2"/>
          <p:cNvGrpSpPr>
            <a:grpSpLocks/>
          </p:cNvGrpSpPr>
          <p:nvPr/>
        </p:nvGrpSpPr>
        <p:grpSpPr bwMode="auto">
          <a:xfrm>
            <a:off x="5908675" y="3554413"/>
            <a:ext cx="2667000" cy="1885950"/>
            <a:chOff x="2544" y="2064"/>
            <a:chExt cx="1680" cy="1188"/>
          </a:xfrm>
        </p:grpSpPr>
        <p:sp>
          <p:nvSpPr>
            <p:cNvPr id="56412" name="Line 3"/>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56413" name="Picture 4"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grpSp>
        <p:nvGrpSpPr>
          <p:cNvPr id="56331" name="Group 8"/>
          <p:cNvGrpSpPr>
            <a:grpSpLocks/>
          </p:cNvGrpSpPr>
          <p:nvPr/>
        </p:nvGrpSpPr>
        <p:grpSpPr bwMode="auto">
          <a:xfrm>
            <a:off x="4572000" y="3352800"/>
            <a:ext cx="1371600" cy="971550"/>
            <a:chOff x="1920" y="2112"/>
            <a:chExt cx="864" cy="612"/>
          </a:xfrm>
        </p:grpSpPr>
        <p:sp>
          <p:nvSpPr>
            <p:cNvPr id="56410" name="Line 9"/>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56411" name="Picture 10" descr="114_1464"/>
            <p:cNvPicPr>
              <a:picLocks noChangeAspect="1" noChangeArrowheads="1"/>
            </p:cNvPicPr>
            <p:nvPr/>
          </p:nvPicPr>
          <p:blipFill>
            <a:blip r:embed="rId6" cstate="print"/>
            <a:srcRect/>
            <a:stretch>
              <a:fillRect/>
            </a:stretch>
          </p:blipFill>
          <p:spPr bwMode="auto">
            <a:xfrm>
              <a:off x="1920" y="2544"/>
              <a:ext cx="240" cy="180"/>
            </a:xfrm>
            <a:prstGeom prst="rect">
              <a:avLst/>
            </a:prstGeom>
            <a:noFill/>
            <a:ln w="9525">
              <a:noFill/>
              <a:miter lim="800000"/>
              <a:headEnd/>
              <a:tailEnd/>
            </a:ln>
          </p:spPr>
        </p:pic>
      </p:grpSp>
      <p:grpSp>
        <p:nvGrpSpPr>
          <p:cNvPr id="56332" name="Group 11"/>
          <p:cNvGrpSpPr>
            <a:grpSpLocks/>
          </p:cNvGrpSpPr>
          <p:nvPr/>
        </p:nvGrpSpPr>
        <p:grpSpPr bwMode="auto">
          <a:xfrm>
            <a:off x="5715000" y="2370138"/>
            <a:ext cx="1600200" cy="1200150"/>
            <a:chOff x="2256" y="1152"/>
            <a:chExt cx="1008" cy="756"/>
          </a:xfrm>
        </p:grpSpPr>
        <p:sp>
          <p:nvSpPr>
            <p:cNvPr id="56408" name="Line 12"/>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6409" name="Picture 13"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56333" name="Group 14"/>
          <p:cNvGrpSpPr>
            <a:grpSpLocks/>
          </p:cNvGrpSpPr>
          <p:nvPr/>
        </p:nvGrpSpPr>
        <p:grpSpPr bwMode="auto">
          <a:xfrm>
            <a:off x="8610600" y="4114800"/>
            <a:ext cx="533400" cy="361950"/>
            <a:chOff x="3504" y="1728"/>
            <a:chExt cx="336" cy="228"/>
          </a:xfrm>
        </p:grpSpPr>
        <p:sp>
          <p:nvSpPr>
            <p:cNvPr id="56406" name="Line 15"/>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6407" name="Picture 16"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6334" name="Group 17"/>
          <p:cNvGrpSpPr>
            <a:grpSpLocks/>
          </p:cNvGrpSpPr>
          <p:nvPr/>
        </p:nvGrpSpPr>
        <p:grpSpPr bwMode="auto">
          <a:xfrm>
            <a:off x="6335713" y="2981325"/>
            <a:ext cx="1600200" cy="1200150"/>
            <a:chOff x="2256" y="1152"/>
            <a:chExt cx="1008" cy="756"/>
          </a:xfrm>
        </p:grpSpPr>
        <p:sp>
          <p:nvSpPr>
            <p:cNvPr id="56404" name="Line 18"/>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6405" name="Picture 19"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56335" name="Group 20"/>
          <p:cNvGrpSpPr>
            <a:grpSpLocks/>
          </p:cNvGrpSpPr>
          <p:nvPr/>
        </p:nvGrpSpPr>
        <p:grpSpPr bwMode="auto">
          <a:xfrm>
            <a:off x="7391400" y="2971800"/>
            <a:ext cx="533400" cy="361950"/>
            <a:chOff x="3504" y="1728"/>
            <a:chExt cx="336" cy="228"/>
          </a:xfrm>
        </p:grpSpPr>
        <p:sp>
          <p:nvSpPr>
            <p:cNvPr id="56402" name="Line 21"/>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6403" name="Picture 22"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6336" name="Group 23"/>
          <p:cNvGrpSpPr>
            <a:grpSpLocks/>
          </p:cNvGrpSpPr>
          <p:nvPr/>
        </p:nvGrpSpPr>
        <p:grpSpPr bwMode="auto">
          <a:xfrm>
            <a:off x="5105400" y="1828800"/>
            <a:ext cx="1600200" cy="1200150"/>
            <a:chOff x="2256" y="1152"/>
            <a:chExt cx="1008" cy="756"/>
          </a:xfrm>
        </p:grpSpPr>
        <p:sp>
          <p:nvSpPr>
            <p:cNvPr id="56400" name="Line 24"/>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6401" name="Picture 25"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56337" name="Group 26"/>
          <p:cNvGrpSpPr>
            <a:grpSpLocks/>
          </p:cNvGrpSpPr>
          <p:nvPr/>
        </p:nvGrpSpPr>
        <p:grpSpPr bwMode="auto">
          <a:xfrm>
            <a:off x="7086600" y="2743200"/>
            <a:ext cx="533400" cy="361950"/>
            <a:chOff x="3504" y="1728"/>
            <a:chExt cx="336" cy="228"/>
          </a:xfrm>
        </p:grpSpPr>
        <p:sp>
          <p:nvSpPr>
            <p:cNvPr id="56398" name="Line 27"/>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6399" name="Picture 28"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6338" name="Group 29"/>
          <p:cNvGrpSpPr>
            <a:grpSpLocks/>
          </p:cNvGrpSpPr>
          <p:nvPr/>
        </p:nvGrpSpPr>
        <p:grpSpPr bwMode="auto">
          <a:xfrm>
            <a:off x="8324850" y="3844925"/>
            <a:ext cx="533400" cy="361950"/>
            <a:chOff x="3504" y="1728"/>
            <a:chExt cx="336" cy="228"/>
          </a:xfrm>
        </p:grpSpPr>
        <p:sp>
          <p:nvSpPr>
            <p:cNvPr id="56396" name="Line 3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6397" name="Picture 3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56339" name="Line 32"/>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56340" name="Line 33"/>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56341" name="Line 34"/>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56342" name="Oval 35"/>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6343" name="Oval 36"/>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6344" name="Oval 37"/>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6345" name="Line 38"/>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56346" name="Line 39"/>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56347" name="Line 40"/>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56348" name="Oval 41"/>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6349" name="Oval 42"/>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6350" name="Oval 43"/>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6351" name="Line 44"/>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56352" name="Line 45"/>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56353" name="Line 46"/>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56354" name="Oval 47"/>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6355" name="Oval 48"/>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6356" name="Line 49"/>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56357" name="Line 50"/>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56358" name="Line 51"/>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56359" name="AutoShape 52"/>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56360" name="AutoShape 53"/>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56361" name="AutoShape 54"/>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56362" name="AutoShape 55"/>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56363" name="AutoShape 56"/>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56364" name="Picture 57" descr="114_1469"/>
          <p:cNvPicPr>
            <a:picLocks noChangeAspect="1" noChangeArrowheads="1"/>
          </p:cNvPicPr>
          <p:nvPr/>
        </p:nvPicPr>
        <p:blipFill>
          <a:blip r:embed="rId8" cstate="print"/>
          <a:srcRect/>
          <a:stretch>
            <a:fillRect/>
          </a:stretch>
        </p:blipFill>
        <p:spPr bwMode="auto">
          <a:xfrm>
            <a:off x="5257800" y="1295400"/>
            <a:ext cx="914400" cy="687388"/>
          </a:xfrm>
          <a:prstGeom prst="rect">
            <a:avLst/>
          </a:prstGeom>
          <a:noFill/>
          <a:ln w="9525">
            <a:noFill/>
            <a:miter lim="800000"/>
            <a:headEnd/>
            <a:tailEnd/>
          </a:ln>
        </p:spPr>
      </p:pic>
      <p:pic>
        <p:nvPicPr>
          <p:cNvPr id="56365" name="Picture 58" descr="109_0999"/>
          <p:cNvPicPr>
            <a:picLocks noChangeAspect="1" noChangeArrowheads="1"/>
          </p:cNvPicPr>
          <p:nvPr/>
        </p:nvPicPr>
        <p:blipFill>
          <a:blip r:embed="rId9" cstate="print"/>
          <a:srcRect/>
          <a:stretch>
            <a:fillRect/>
          </a:stretch>
        </p:blipFill>
        <p:spPr bwMode="auto">
          <a:xfrm>
            <a:off x="4267200" y="1981200"/>
            <a:ext cx="914400" cy="685800"/>
          </a:xfrm>
          <a:prstGeom prst="rect">
            <a:avLst/>
          </a:prstGeom>
          <a:noFill/>
          <a:ln w="9525">
            <a:noFill/>
            <a:miter lim="800000"/>
            <a:headEnd/>
            <a:tailEnd/>
          </a:ln>
        </p:spPr>
      </p:pic>
      <p:pic>
        <p:nvPicPr>
          <p:cNvPr id="111676" name="Picture 60" descr="115_1531"/>
          <p:cNvPicPr>
            <a:picLocks noChangeAspect="1" noChangeArrowheads="1"/>
          </p:cNvPicPr>
          <p:nvPr/>
        </p:nvPicPr>
        <p:blipFill>
          <a:blip r:embed="rId10" cstate="print"/>
          <a:srcRect/>
          <a:stretch>
            <a:fillRect/>
          </a:stretch>
        </p:blipFill>
        <p:spPr bwMode="auto">
          <a:xfrm>
            <a:off x="2286000" y="3352800"/>
            <a:ext cx="914400" cy="685800"/>
          </a:xfrm>
          <a:prstGeom prst="rect">
            <a:avLst/>
          </a:prstGeom>
          <a:noFill/>
          <a:ln w="9525">
            <a:noFill/>
            <a:miter lim="800000"/>
            <a:headEnd/>
            <a:tailEnd/>
          </a:ln>
        </p:spPr>
      </p:pic>
      <p:sp>
        <p:nvSpPr>
          <p:cNvPr id="56367" name="Oval 61"/>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56368" name="Oval 62"/>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56369" name="Oval 63"/>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56370" name="Oval 64"/>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56371" name="Oval 65"/>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56372" name="Oval 69"/>
          <p:cNvSpPr>
            <a:spLocks noChangeArrowheads="1"/>
          </p:cNvSpPr>
          <p:nvPr/>
        </p:nvSpPr>
        <p:spPr bwMode="auto">
          <a:xfrm>
            <a:off x="4724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56373" name="Oval 70"/>
          <p:cNvSpPr>
            <a:spLocks noChangeArrowheads="1"/>
          </p:cNvSpPr>
          <p:nvPr/>
        </p:nvSpPr>
        <p:spPr bwMode="auto">
          <a:xfrm>
            <a:off x="4640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11687" name="Line 71"/>
          <p:cNvSpPr>
            <a:spLocks noChangeShapeType="1"/>
          </p:cNvSpPr>
          <p:nvPr/>
        </p:nvSpPr>
        <p:spPr bwMode="auto">
          <a:xfrm flipH="1">
            <a:off x="7107239" y="385764"/>
            <a:ext cx="669925" cy="865187"/>
          </a:xfrm>
          <a:prstGeom prst="line">
            <a:avLst/>
          </a:prstGeom>
          <a:noFill/>
          <a:ln w="38100">
            <a:solidFill>
              <a:srgbClr val="FF0000"/>
            </a:solidFill>
            <a:round/>
            <a:headEnd/>
            <a:tailEnd type="triangle" w="med" len="med"/>
          </a:ln>
        </p:spPr>
        <p:txBody>
          <a:bodyPr/>
          <a:lstStyle/>
          <a:p>
            <a:endParaRPr lang="en-US"/>
          </a:p>
        </p:txBody>
      </p:sp>
      <p:sp>
        <p:nvSpPr>
          <p:cNvPr id="111688" name="Line 72"/>
          <p:cNvSpPr>
            <a:spLocks noChangeShapeType="1"/>
          </p:cNvSpPr>
          <p:nvPr/>
        </p:nvSpPr>
        <p:spPr bwMode="auto">
          <a:xfrm flipH="1">
            <a:off x="6708776" y="1200151"/>
            <a:ext cx="390525" cy="612775"/>
          </a:xfrm>
          <a:prstGeom prst="line">
            <a:avLst/>
          </a:prstGeom>
          <a:noFill/>
          <a:ln w="38100">
            <a:solidFill>
              <a:srgbClr val="FF0000"/>
            </a:solidFill>
            <a:round/>
            <a:headEnd/>
            <a:tailEnd type="triangle" w="med" len="med"/>
          </a:ln>
        </p:spPr>
        <p:txBody>
          <a:bodyPr/>
          <a:lstStyle/>
          <a:p>
            <a:endParaRPr lang="en-US"/>
          </a:p>
        </p:txBody>
      </p:sp>
      <p:sp>
        <p:nvSpPr>
          <p:cNvPr id="56376" name="Oval 73"/>
          <p:cNvSpPr>
            <a:spLocks noChangeArrowheads="1"/>
          </p:cNvSpPr>
          <p:nvPr/>
        </p:nvSpPr>
        <p:spPr bwMode="auto">
          <a:xfrm>
            <a:off x="4608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11690" name="Line 74"/>
          <p:cNvSpPr>
            <a:spLocks noChangeShapeType="1"/>
          </p:cNvSpPr>
          <p:nvPr/>
        </p:nvSpPr>
        <p:spPr bwMode="auto">
          <a:xfrm flipV="1">
            <a:off x="2762251" y="381001"/>
            <a:ext cx="5014913" cy="3319463"/>
          </a:xfrm>
          <a:prstGeom prst="line">
            <a:avLst/>
          </a:prstGeom>
          <a:noFill/>
          <a:ln w="38100">
            <a:solidFill>
              <a:srgbClr val="FF0000"/>
            </a:solidFill>
            <a:round/>
            <a:headEnd/>
            <a:tailEnd type="triangle" w="med" len="med"/>
          </a:ln>
        </p:spPr>
        <p:txBody>
          <a:bodyPr/>
          <a:lstStyle/>
          <a:p>
            <a:endParaRPr lang="en-US"/>
          </a:p>
        </p:txBody>
      </p:sp>
      <p:sp>
        <p:nvSpPr>
          <p:cNvPr id="111691" name="Oval 75"/>
          <p:cNvSpPr>
            <a:spLocks noChangeArrowheads="1"/>
          </p:cNvSpPr>
          <p:nvPr/>
        </p:nvSpPr>
        <p:spPr bwMode="auto">
          <a:xfrm>
            <a:off x="2714625" y="3552825"/>
            <a:ext cx="152400" cy="228600"/>
          </a:xfrm>
          <a:prstGeom prst="ellipse">
            <a:avLst/>
          </a:prstGeom>
          <a:noFill/>
          <a:ln w="25400">
            <a:solidFill>
              <a:schemeClr val="bg1"/>
            </a:solidFill>
            <a:round/>
            <a:headEnd/>
            <a:tailEnd/>
          </a:ln>
        </p:spPr>
        <p:txBody>
          <a:bodyPr wrap="none" anchor="ctr"/>
          <a:lstStyle/>
          <a:p>
            <a:endParaRPr lang="en-US"/>
          </a:p>
        </p:txBody>
      </p:sp>
      <p:sp>
        <p:nvSpPr>
          <p:cNvPr id="111692" name="Line 76"/>
          <p:cNvSpPr>
            <a:spLocks noChangeShapeType="1"/>
          </p:cNvSpPr>
          <p:nvPr/>
        </p:nvSpPr>
        <p:spPr bwMode="auto">
          <a:xfrm flipH="1">
            <a:off x="5294313" y="1831976"/>
            <a:ext cx="1414462" cy="1050925"/>
          </a:xfrm>
          <a:prstGeom prst="line">
            <a:avLst/>
          </a:prstGeom>
          <a:noFill/>
          <a:ln w="38100">
            <a:solidFill>
              <a:srgbClr val="FF0000"/>
            </a:solidFill>
            <a:round/>
            <a:headEnd/>
            <a:tailEnd type="triangle" w="med" len="med"/>
          </a:ln>
        </p:spPr>
        <p:txBody>
          <a:bodyPr/>
          <a:lstStyle/>
          <a:p>
            <a:endParaRPr lang="en-US"/>
          </a:p>
        </p:txBody>
      </p:sp>
      <p:sp>
        <p:nvSpPr>
          <p:cNvPr id="111693" name="Oval 77"/>
          <p:cNvSpPr>
            <a:spLocks noChangeArrowheads="1"/>
          </p:cNvSpPr>
          <p:nvPr/>
        </p:nvSpPr>
        <p:spPr bwMode="auto">
          <a:xfrm>
            <a:off x="2530475" y="3668713"/>
            <a:ext cx="152400" cy="228600"/>
          </a:xfrm>
          <a:prstGeom prst="ellipse">
            <a:avLst/>
          </a:prstGeom>
          <a:noFill/>
          <a:ln w="25400">
            <a:solidFill>
              <a:schemeClr val="bg1"/>
            </a:solidFill>
            <a:round/>
            <a:headEnd/>
            <a:tailEnd/>
          </a:ln>
        </p:spPr>
        <p:txBody>
          <a:bodyPr wrap="none" anchor="ctr"/>
          <a:lstStyle/>
          <a:p>
            <a:endParaRPr lang="en-US"/>
          </a:p>
        </p:txBody>
      </p:sp>
      <p:sp>
        <p:nvSpPr>
          <p:cNvPr id="111694" name="Line 78"/>
          <p:cNvSpPr>
            <a:spLocks noChangeShapeType="1"/>
          </p:cNvSpPr>
          <p:nvPr/>
        </p:nvSpPr>
        <p:spPr bwMode="auto">
          <a:xfrm flipV="1">
            <a:off x="2562226" y="400051"/>
            <a:ext cx="5241925" cy="3389313"/>
          </a:xfrm>
          <a:prstGeom prst="line">
            <a:avLst/>
          </a:prstGeom>
          <a:noFill/>
          <a:ln w="38100">
            <a:solidFill>
              <a:srgbClr val="FF0000"/>
            </a:solidFill>
            <a:round/>
            <a:headEnd/>
            <a:tailEnd type="triangle" w="med" len="med"/>
          </a:ln>
        </p:spPr>
        <p:txBody>
          <a:bodyPr/>
          <a:lstStyle/>
          <a:p>
            <a:endParaRPr lang="en-US"/>
          </a:p>
        </p:txBody>
      </p:sp>
      <p:sp>
        <p:nvSpPr>
          <p:cNvPr id="111695" name="Line 79"/>
          <p:cNvSpPr>
            <a:spLocks noChangeShapeType="1"/>
          </p:cNvSpPr>
          <p:nvPr/>
        </p:nvSpPr>
        <p:spPr bwMode="auto">
          <a:xfrm flipH="1">
            <a:off x="7046913" y="401638"/>
            <a:ext cx="735012" cy="889000"/>
          </a:xfrm>
          <a:prstGeom prst="line">
            <a:avLst/>
          </a:prstGeom>
          <a:noFill/>
          <a:ln w="38100">
            <a:solidFill>
              <a:srgbClr val="FF0000"/>
            </a:solidFill>
            <a:round/>
            <a:headEnd/>
            <a:tailEnd type="triangle" w="med" len="med"/>
          </a:ln>
        </p:spPr>
        <p:txBody>
          <a:bodyPr/>
          <a:lstStyle/>
          <a:p>
            <a:endParaRPr lang="en-US"/>
          </a:p>
        </p:txBody>
      </p:sp>
      <p:sp>
        <p:nvSpPr>
          <p:cNvPr id="111696" name="Line 80"/>
          <p:cNvSpPr>
            <a:spLocks noChangeShapeType="1"/>
          </p:cNvSpPr>
          <p:nvPr/>
        </p:nvSpPr>
        <p:spPr bwMode="auto">
          <a:xfrm flipH="1">
            <a:off x="7046914" y="1238250"/>
            <a:ext cx="3175" cy="869950"/>
          </a:xfrm>
          <a:prstGeom prst="line">
            <a:avLst/>
          </a:prstGeom>
          <a:noFill/>
          <a:ln w="38100">
            <a:solidFill>
              <a:srgbClr val="FF0000"/>
            </a:solidFill>
            <a:round/>
            <a:headEnd/>
            <a:tailEnd type="triangle" w="med" len="med"/>
          </a:ln>
        </p:spPr>
        <p:txBody>
          <a:bodyPr/>
          <a:lstStyle/>
          <a:p>
            <a:endParaRPr lang="en-US"/>
          </a:p>
        </p:txBody>
      </p:sp>
      <p:sp>
        <p:nvSpPr>
          <p:cNvPr id="111697" name="Oval 81"/>
          <p:cNvSpPr>
            <a:spLocks noChangeArrowheads="1"/>
          </p:cNvSpPr>
          <p:nvPr/>
        </p:nvSpPr>
        <p:spPr bwMode="auto">
          <a:xfrm>
            <a:off x="2552700" y="3467101"/>
            <a:ext cx="160338" cy="263525"/>
          </a:xfrm>
          <a:prstGeom prst="ellipse">
            <a:avLst/>
          </a:prstGeom>
          <a:noFill/>
          <a:ln w="25400">
            <a:solidFill>
              <a:schemeClr val="bg1"/>
            </a:solidFill>
            <a:round/>
            <a:headEnd/>
            <a:tailEnd/>
          </a:ln>
        </p:spPr>
        <p:txBody>
          <a:bodyPr wrap="none" anchor="ctr"/>
          <a:lstStyle/>
          <a:p>
            <a:endParaRPr lang="en-US"/>
          </a:p>
        </p:txBody>
      </p:sp>
      <p:sp>
        <p:nvSpPr>
          <p:cNvPr id="111698" name="Line 82"/>
          <p:cNvSpPr>
            <a:spLocks noChangeShapeType="1"/>
          </p:cNvSpPr>
          <p:nvPr/>
        </p:nvSpPr>
        <p:spPr bwMode="auto">
          <a:xfrm flipV="1">
            <a:off x="2598739" y="296864"/>
            <a:ext cx="5394325" cy="3317875"/>
          </a:xfrm>
          <a:prstGeom prst="line">
            <a:avLst/>
          </a:prstGeom>
          <a:noFill/>
          <a:ln w="38100">
            <a:solidFill>
              <a:srgbClr val="FF0000"/>
            </a:solidFill>
            <a:round/>
            <a:headEnd/>
            <a:tailEnd type="triangle" w="med" len="med"/>
          </a:ln>
        </p:spPr>
        <p:txBody>
          <a:bodyPr/>
          <a:lstStyle/>
          <a:p>
            <a:endParaRPr lang="en-US"/>
          </a:p>
        </p:txBody>
      </p:sp>
      <p:sp>
        <p:nvSpPr>
          <p:cNvPr id="111699" name="Line 83"/>
          <p:cNvSpPr>
            <a:spLocks noChangeShapeType="1"/>
          </p:cNvSpPr>
          <p:nvPr/>
        </p:nvSpPr>
        <p:spPr bwMode="auto">
          <a:xfrm>
            <a:off x="8001001" y="301626"/>
            <a:ext cx="898525" cy="2716213"/>
          </a:xfrm>
          <a:prstGeom prst="line">
            <a:avLst/>
          </a:prstGeom>
          <a:noFill/>
          <a:ln w="38100">
            <a:solidFill>
              <a:srgbClr val="FF0000"/>
            </a:solidFill>
            <a:round/>
            <a:headEnd/>
            <a:tailEnd type="triangle" w="med" len="med"/>
          </a:ln>
        </p:spPr>
        <p:txBody>
          <a:bodyPr/>
          <a:lstStyle/>
          <a:p>
            <a:endParaRPr lang="en-US"/>
          </a:p>
        </p:txBody>
      </p:sp>
      <p:sp>
        <p:nvSpPr>
          <p:cNvPr id="111700" name="Line 84"/>
          <p:cNvSpPr>
            <a:spLocks noChangeShapeType="1"/>
          </p:cNvSpPr>
          <p:nvPr/>
        </p:nvSpPr>
        <p:spPr bwMode="auto">
          <a:xfrm flipH="1">
            <a:off x="8570913" y="2978151"/>
            <a:ext cx="328612" cy="544513"/>
          </a:xfrm>
          <a:prstGeom prst="line">
            <a:avLst/>
          </a:prstGeom>
          <a:noFill/>
          <a:ln w="38100">
            <a:solidFill>
              <a:srgbClr val="FF0000"/>
            </a:solidFill>
            <a:round/>
            <a:headEnd/>
            <a:tailEnd type="triangle" w="med" len="med"/>
          </a:ln>
        </p:spPr>
        <p:txBody>
          <a:bodyPr/>
          <a:lstStyle/>
          <a:p>
            <a:endParaRPr lang="en-US"/>
          </a:p>
        </p:txBody>
      </p:sp>
      <p:grpSp>
        <p:nvGrpSpPr>
          <p:cNvPr id="56388" name="Group 97"/>
          <p:cNvGrpSpPr>
            <a:grpSpLocks/>
          </p:cNvGrpSpPr>
          <p:nvPr/>
        </p:nvGrpSpPr>
        <p:grpSpPr bwMode="auto">
          <a:xfrm>
            <a:off x="5562600" y="3276600"/>
            <a:ext cx="2667000" cy="1885950"/>
            <a:chOff x="2544" y="2064"/>
            <a:chExt cx="1680" cy="1188"/>
          </a:xfrm>
        </p:grpSpPr>
        <p:sp>
          <p:nvSpPr>
            <p:cNvPr id="56394" name="Line 98"/>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56395" name="Picture 99"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sp>
        <p:nvSpPr>
          <p:cNvPr id="111720" name="Line 104"/>
          <p:cNvSpPr>
            <a:spLocks noChangeShapeType="1"/>
          </p:cNvSpPr>
          <p:nvPr/>
        </p:nvSpPr>
        <p:spPr bwMode="auto">
          <a:xfrm flipH="1">
            <a:off x="6096000" y="3505201"/>
            <a:ext cx="2514600" cy="1839913"/>
          </a:xfrm>
          <a:prstGeom prst="line">
            <a:avLst/>
          </a:prstGeom>
          <a:noFill/>
          <a:ln w="38100">
            <a:solidFill>
              <a:srgbClr val="FF0000"/>
            </a:solidFill>
            <a:round/>
            <a:headEnd/>
            <a:tailEnd type="triangle" w="med" len="med"/>
          </a:ln>
        </p:spPr>
        <p:txBody>
          <a:bodyPr/>
          <a:lstStyle/>
          <a:p>
            <a:endParaRPr lang="en-US"/>
          </a:p>
        </p:txBody>
      </p:sp>
      <p:sp>
        <p:nvSpPr>
          <p:cNvPr id="99" name="Title 62"/>
          <p:cNvSpPr txBox="1">
            <a:spLocks/>
          </p:cNvSpPr>
          <p:nvPr/>
        </p:nvSpPr>
        <p:spPr bwMode="auto">
          <a:xfrm>
            <a:off x="1600200" y="6019800"/>
            <a:ext cx="7772400" cy="838200"/>
          </a:xfrm>
          <a:prstGeom prst="rect">
            <a:avLst/>
          </a:prstGeom>
          <a:noFill/>
          <a:ln w="9525">
            <a:noFill/>
            <a:miter lim="800000"/>
            <a:headEnd/>
            <a:tailEnd/>
          </a:ln>
        </p:spPr>
        <p:txBody>
          <a:bodyPr anchor="ctr"/>
          <a:lstStyle/>
          <a:p>
            <a:pPr>
              <a:defRPr/>
            </a:pPr>
            <a:r>
              <a:rPr lang="en-US" kern="0">
                <a:solidFill>
                  <a:schemeClr val="tx2"/>
                </a:solidFill>
                <a:latin typeface="+mj-lt"/>
                <a:ea typeface="+mj-ea"/>
                <a:cs typeface="+mj-cs"/>
              </a:rPr>
              <a:t>Populating the vocabulary tree/inverted index</a:t>
            </a:r>
            <a:endParaRPr lang="en-US" kern="0" dirty="0">
              <a:solidFill>
                <a:schemeClr val="tx2"/>
              </a:solidFill>
              <a:latin typeface="+mj-lt"/>
              <a:ea typeface="+mj-ea"/>
              <a:cs typeface="+mj-cs"/>
            </a:endParaRPr>
          </a:p>
        </p:txBody>
      </p:sp>
      <p:sp>
        <p:nvSpPr>
          <p:cNvPr id="56392" name="TextBox 99"/>
          <p:cNvSpPr txBox="1">
            <a:spLocks noChangeArrowheads="1"/>
          </p:cNvSpPr>
          <p:nvPr/>
        </p:nvSpPr>
        <p:spPr bwMode="auto">
          <a:xfrm>
            <a:off x="8723314" y="6473826"/>
            <a:ext cx="1868487" cy="307975"/>
          </a:xfrm>
          <a:prstGeom prst="rect">
            <a:avLst/>
          </a:prstGeom>
          <a:noFill/>
          <a:ln w="9525">
            <a:noFill/>
            <a:miter lim="800000"/>
            <a:headEnd/>
            <a:tailEnd/>
          </a:ln>
        </p:spPr>
        <p:txBody>
          <a:bodyPr wrap="none">
            <a:spAutoFit/>
          </a:bodyPr>
          <a:lstStyle/>
          <a:p>
            <a:r>
              <a:rPr lang="en-US" sz="1400">
                <a:latin typeface="Arial" pitchFamily="34" charset="0"/>
                <a:cs typeface="Arial" pitchFamily="34" charset="0"/>
              </a:rPr>
              <a:t>Slide credit: D. Nister</a:t>
            </a:r>
          </a:p>
        </p:txBody>
      </p:sp>
      <p:sp>
        <p:nvSpPr>
          <p:cNvPr id="102" name="TextBox 101"/>
          <p:cNvSpPr txBox="1">
            <a:spLocks noChangeArrowheads="1"/>
          </p:cNvSpPr>
          <p:nvPr/>
        </p:nvSpPr>
        <p:spPr bwMode="auto">
          <a:xfrm>
            <a:off x="2514600" y="1535114"/>
            <a:ext cx="1620838" cy="369887"/>
          </a:xfrm>
          <a:prstGeom prst="rect">
            <a:avLst/>
          </a:prstGeom>
          <a:noFill/>
          <a:ln w="9525">
            <a:noFill/>
            <a:miter lim="800000"/>
            <a:headEnd/>
            <a:tailEnd/>
          </a:ln>
        </p:spPr>
        <p:txBody>
          <a:bodyPr wrap="none">
            <a:spAutoFit/>
          </a:bodyPr>
          <a:lstStyle/>
          <a:p>
            <a:r>
              <a:rPr lang="en-US">
                <a:latin typeface="Arial" pitchFamily="34" charset="0"/>
                <a:cs typeface="Arial" pitchFamily="34" charset="0"/>
              </a:rPr>
              <a:t>Model images</a:t>
            </a:r>
          </a:p>
        </p:txBody>
      </p:sp>
    </p:spTree>
    <p:extLst>
      <p:ext uri="{BB962C8B-B14F-4D97-AF65-F5344CB8AC3E}">
        <p14:creationId xmlns:p14="http://schemas.microsoft.com/office/powerpoint/2010/main" val="108595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1676"/>
                                        </p:tgtEl>
                                        <p:attrNameLst>
                                          <p:attrName>style.visibility</p:attrName>
                                        </p:attrNameLst>
                                      </p:cBhvr>
                                      <p:to>
                                        <p:strVal val="visible"/>
                                      </p:to>
                                    </p:set>
                                    <p:animEffect transition="in" filter="dissolve">
                                      <p:cBhvr>
                                        <p:cTn id="7" dur="500"/>
                                        <p:tgtEl>
                                          <p:spTgt spid="11167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1693"/>
                                        </p:tgtEl>
                                        <p:attrNameLst>
                                          <p:attrName>style.visibility</p:attrName>
                                        </p:attrNameLst>
                                      </p:cBhvr>
                                      <p:to>
                                        <p:strVal val="visible"/>
                                      </p:to>
                                    </p:set>
                                    <p:animEffect transition="in" filter="dissolve">
                                      <p:cBhvr>
                                        <p:cTn id="11" dur="500"/>
                                        <p:tgtEl>
                                          <p:spTgt spid="11169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1694"/>
                                        </p:tgtEl>
                                        <p:attrNameLst>
                                          <p:attrName>style.visibility</p:attrName>
                                        </p:attrNameLst>
                                      </p:cBhvr>
                                      <p:to>
                                        <p:strVal val="visible"/>
                                      </p:to>
                                    </p:set>
                                    <p:animEffect transition="in" filter="wipe(left)">
                                      <p:cBhvr>
                                        <p:cTn id="15" dur="500"/>
                                        <p:tgtEl>
                                          <p:spTgt spid="11169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1695"/>
                                        </p:tgtEl>
                                        <p:attrNameLst>
                                          <p:attrName>style.visibility</p:attrName>
                                        </p:attrNameLst>
                                      </p:cBhvr>
                                      <p:to>
                                        <p:strVal val="visible"/>
                                      </p:to>
                                    </p:set>
                                    <p:animEffect transition="in" filter="wipe(up)">
                                      <p:cBhvr>
                                        <p:cTn id="19" dur="500"/>
                                        <p:tgtEl>
                                          <p:spTgt spid="11169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1696"/>
                                        </p:tgtEl>
                                        <p:attrNameLst>
                                          <p:attrName>style.visibility</p:attrName>
                                        </p:attrNameLst>
                                      </p:cBhvr>
                                      <p:to>
                                        <p:strVal val="visible"/>
                                      </p:to>
                                    </p:set>
                                    <p:animEffect transition="in" filter="wipe(up)">
                                      <p:cBhvr>
                                        <p:cTn id="23" dur="500"/>
                                        <p:tgtEl>
                                          <p:spTgt spid="111696"/>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11169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1169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1696"/>
                                        </p:tgtEl>
                                        <p:attrNameLst>
                                          <p:attrName>style.visibility</p:attrName>
                                        </p:attrNameLst>
                                      </p:cBhvr>
                                      <p:to>
                                        <p:strVal val="hidden"/>
                                      </p:to>
                                    </p:se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111697"/>
                                        </p:tgtEl>
                                        <p:attrNameLst>
                                          <p:attrName>style.visibility</p:attrName>
                                        </p:attrNameLst>
                                      </p:cBhvr>
                                      <p:to>
                                        <p:strVal val="visible"/>
                                      </p:to>
                                    </p:set>
                                    <p:animEffect transition="in" filter="dissolve">
                                      <p:cBhvr>
                                        <p:cTn id="38" dur="500"/>
                                        <p:tgtEl>
                                          <p:spTgt spid="111697"/>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111698"/>
                                        </p:tgtEl>
                                        <p:attrNameLst>
                                          <p:attrName>style.visibility</p:attrName>
                                        </p:attrNameLst>
                                      </p:cBhvr>
                                      <p:to>
                                        <p:strVal val="visible"/>
                                      </p:to>
                                    </p:set>
                                    <p:animEffect transition="in" filter="wipe(left)">
                                      <p:cBhvr>
                                        <p:cTn id="42" dur="500"/>
                                        <p:tgtEl>
                                          <p:spTgt spid="111698"/>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111699"/>
                                        </p:tgtEl>
                                        <p:attrNameLst>
                                          <p:attrName>style.visibility</p:attrName>
                                        </p:attrNameLst>
                                      </p:cBhvr>
                                      <p:to>
                                        <p:strVal val="visible"/>
                                      </p:to>
                                    </p:set>
                                    <p:animEffect transition="in" filter="wipe(up)">
                                      <p:cBhvr>
                                        <p:cTn id="46" dur="500"/>
                                        <p:tgtEl>
                                          <p:spTgt spid="111699"/>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11700"/>
                                        </p:tgtEl>
                                        <p:attrNameLst>
                                          <p:attrName>style.visibility</p:attrName>
                                        </p:attrNameLst>
                                      </p:cBhvr>
                                      <p:to>
                                        <p:strVal val="visible"/>
                                      </p:to>
                                    </p:set>
                                    <p:animEffect transition="in" filter="wipe(up)">
                                      <p:cBhvr>
                                        <p:cTn id="50" dur="500"/>
                                        <p:tgtEl>
                                          <p:spTgt spid="111700"/>
                                        </p:tgtEl>
                                      </p:cBhvr>
                                    </p:animEffect>
                                  </p:childTnLst>
                                </p:cTn>
                              </p:par>
                            </p:childTnLst>
                          </p:cTn>
                        </p:par>
                        <p:par>
                          <p:cTn id="51" fill="hold">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111720"/>
                                        </p:tgtEl>
                                        <p:attrNameLst>
                                          <p:attrName>style.visibility</p:attrName>
                                        </p:attrNameLst>
                                      </p:cBhvr>
                                      <p:to>
                                        <p:strVal val="visible"/>
                                      </p:to>
                                    </p:set>
                                    <p:animEffect transition="in" filter="wipe(up)">
                                      <p:cBhvr>
                                        <p:cTn id="54" dur="500"/>
                                        <p:tgtEl>
                                          <p:spTgt spid="111720"/>
                                        </p:tgtEl>
                                      </p:cBhvr>
                                    </p:animEffect>
                                  </p:childTnLst>
                                </p:cTn>
                              </p:par>
                            </p:childTnLst>
                          </p:cTn>
                        </p:par>
                        <p:par>
                          <p:cTn id="55" fill="hold">
                            <p:stCondLst>
                              <p:cond delay="5500"/>
                            </p:stCondLst>
                            <p:childTnLst>
                              <p:par>
                                <p:cTn id="56" presetID="22" presetClass="entr" presetSubtype="2"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right)">
                                      <p:cBhvr>
                                        <p:cTn id="58" dur="500"/>
                                        <p:tgtEl>
                                          <p:spTgt spid="4"/>
                                        </p:tgtEl>
                                      </p:cBhvr>
                                    </p:animEffect>
                                  </p:childTnLst>
                                </p:cTn>
                              </p:par>
                            </p:childTnLst>
                          </p:cTn>
                        </p:par>
                        <p:par>
                          <p:cTn id="59" fill="hold">
                            <p:stCondLst>
                              <p:cond delay="6000"/>
                            </p:stCondLst>
                            <p:childTnLst>
                              <p:par>
                                <p:cTn id="60" presetID="1" presetClass="exit" presetSubtype="0" fill="hold" grpId="1" nodeType="afterEffect">
                                  <p:stCondLst>
                                    <p:cond delay="0"/>
                                  </p:stCondLst>
                                  <p:childTnLst>
                                    <p:set>
                                      <p:cBhvr>
                                        <p:cTn id="61" dur="1" fill="hold">
                                          <p:stCondLst>
                                            <p:cond delay="0"/>
                                          </p:stCondLst>
                                        </p:cTn>
                                        <p:tgtEl>
                                          <p:spTgt spid="111698"/>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11699"/>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11700"/>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11720"/>
                                        </p:tgtEl>
                                        <p:attrNameLst>
                                          <p:attrName>style.visibility</p:attrName>
                                        </p:attrNameLst>
                                      </p:cBhvr>
                                      <p:to>
                                        <p:strVal val="hidden"/>
                                      </p:to>
                                    </p:set>
                                  </p:childTnLst>
                                </p:cTn>
                              </p:par>
                            </p:childTnLst>
                          </p:cTn>
                        </p:par>
                        <p:par>
                          <p:cTn id="68" fill="hold">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111691"/>
                                        </p:tgtEl>
                                        <p:attrNameLst>
                                          <p:attrName>style.visibility</p:attrName>
                                        </p:attrNameLst>
                                      </p:cBhvr>
                                      <p:to>
                                        <p:strVal val="visible"/>
                                      </p:to>
                                    </p:set>
                                    <p:animEffect transition="in" filter="dissolve">
                                      <p:cBhvr>
                                        <p:cTn id="71" dur="500"/>
                                        <p:tgtEl>
                                          <p:spTgt spid="111691"/>
                                        </p:tgtEl>
                                      </p:cBhvr>
                                    </p:animEffect>
                                  </p:childTnLst>
                                </p:cTn>
                              </p:par>
                            </p:childTnLst>
                          </p:cTn>
                        </p:par>
                        <p:par>
                          <p:cTn id="72" fill="hold">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111690"/>
                                        </p:tgtEl>
                                        <p:attrNameLst>
                                          <p:attrName>style.visibility</p:attrName>
                                        </p:attrNameLst>
                                      </p:cBhvr>
                                      <p:to>
                                        <p:strVal val="visible"/>
                                      </p:to>
                                    </p:set>
                                    <p:animEffect transition="in" filter="wipe(left)">
                                      <p:cBhvr>
                                        <p:cTn id="75" dur="500"/>
                                        <p:tgtEl>
                                          <p:spTgt spid="111690"/>
                                        </p:tgtEl>
                                      </p:cBhvr>
                                    </p:animEffect>
                                  </p:childTnLst>
                                </p:cTn>
                              </p:par>
                            </p:childTnLst>
                          </p:cTn>
                        </p:par>
                        <p:par>
                          <p:cTn id="76" fill="hold">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111687"/>
                                        </p:tgtEl>
                                        <p:attrNameLst>
                                          <p:attrName>style.visibility</p:attrName>
                                        </p:attrNameLst>
                                      </p:cBhvr>
                                      <p:to>
                                        <p:strVal val="visible"/>
                                      </p:to>
                                    </p:set>
                                    <p:animEffect transition="in" filter="wipe(up)">
                                      <p:cBhvr>
                                        <p:cTn id="79" dur="500"/>
                                        <p:tgtEl>
                                          <p:spTgt spid="111687"/>
                                        </p:tgtEl>
                                      </p:cBhvr>
                                    </p:animEffect>
                                  </p:childTnLst>
                                </p:cTn>
                              </p:par>
                            </p:childTnLst>
                          </p:cTn>
                        </p:par>
                        <p:par>
                          <p:cTn id="80" fill="hold">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111688"/>
                                        </p:tgtEl>
                                        <p:attrNameLst>
                                          <p:attrName>style.visibility</p:attrName>
                                        </p:attrNameLst>
                                      </p:cBhvr>
                                      <p:to>
                                        <p:strVal val="visible"/>
                                      </p:to>
                                    </p:set>
                                    <p:animEffect transition="in" filter="wipe(up)">
                                      <p:cBhvr>
                                        <p:cTn id="83" dur="500"/>
                                        <p:tgtEl>
                                          <p:spTgt spid="111688"/>
                                        </p:tgtEl>
                                      </p:cBhvr>
                                    </p:animEffect>
                                  </p:childTnLst>
                                </p:cTn>
                              </p:par>
                            </p:childTnLst>
                          </p:cTn>
                        </p:par>
                        <p:par>
                          <p:cTn id="84" fill="hold">
                            <p:stCondLst>
                              <p:cond delay="8000"/>
                            </p:stCondLst>
                            <p:childTnLst>
                              <p:par>
                                <p:cTn id="85" presetID="22" presetClass="entr" presetSubtype="1" fill="hold" grpId="0" nodeType="afterEffect">
                                  <p:stCondLst>
                                    <p:cond delay="0"/>
                                  </p:stCondLst>
                                  <p:childTnLst>
                                    <p:set>
                                      <p:cBhvr>
                                        <p:cTn id="86" dur="1" fill="hold">
                                          <p:stCondLst>
                                            <p:cond delay="0"/>
                                          </p:stCondLst>
                                        </p:cTn>
                                        <p:tgtEl>
                                          <p:spTgt spid="111692"/>
                                        </p:tgtEl>
                                        <p:attrNameLst>
                                          <p:attrName>style.visibility</p:attrName>
                                        </p:attrNameLst>
                                      </p:cBhvr>
                                      <p:to>
                                        <p:strVal val="visible"/>
                                      </p:to>
                                    </p:set>
                                    <p:animEffect transition="in" filter="wipe(up)">
                                      <p:cBhvr>
                                        <p:cTn id="87" dur="500"/>
                                        <p:tgtEl>
                                          <p:spTgt spid="111692"/>
                                        </p:tgtEl>
                                      </p:cBhvr>
                                    </p:animEffect>
                                  </p:childTnLst>
                                </p:cTn>
                              </p:par>
                            </p:childTnLst>
                          </p:cTn>
                        </p:par>
                        <p:par>
                          <p:cTn id="88" fill="hold">
                            <p:stCondLst>
                              <p:cond delay="8500"/>
                            </p:stCondLst>
                            <p:childTnLst>
                              <p:par>
                                <p:cTn id="89" presetID="22" presetClass="entr" presetSubtype="1" fill="hold" nodeType="after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wipe(up)">
                                      <p:cBhvr>
                                        <p:cTn id="91" dur="500"/>
                                        <p:tgtEl>
                                          <p:spTgt spid="3"/>
                                        </p:tgtEl>
                                      </p:cBhvr>
                                    </p:animEffect>
                                  </p:childTnLst>
                                </p:cTn>
                              </p:par>
                            </p:childTnLst>
                          </p:cTn>
                        </p:par>
                        <p:par>
                          <p:cTn id="92" fill="hold">
                            <p:stCondLst>
                              <p:cond delay="9000"/>
                            </p:stCondLst>
                            <p:childTnLst>
                              <p:par>
                                <p:cTn id="93" presetID="1" presetClass="exit" presetSubtype="0" fill="hold" grpId="1" nodeType="afterEffect">
                                  <p:stCondLst>
                                    <p:cond delay="0"/>
                                  </p:stCondLst>
                                  <p:childTnLst>
                                    <p:set>
                                      <p:cBhvr>
                                        <p:cTn id="94" dur="1" fill="hold">
                                          <p:stCondLst>
                                            <p:cond delay="0"/>
                                          </p:stCondLst>
                                        </p:cTn>
                                        <p:tgtEl>
                                          <p:spTgt spid="111690"/>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11687"/>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111688"/>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116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87" grpId="0" animBg="1"/>
      <p:bldP spid="111687" grpId="1" animBg="1"/>
      <p:bldP spid="111688" grpId="0" animBg="1"/>
      <p:bldP spid="111688" grpId="1" animBg="1"/>
      <p:bldP spid="111690" grpId="0" animBg="1"/>
      <p:bldP spid="111690" grpId="1" animBg="1"/>
      <p:bldP spid="111691" grpId="0" animBg="1"/>
      <p:bldP spid="111692" grpId="0" animBg="1"/>
      <p:bldP spid="111692" grpId="1" animBg="1"/>
      <p:bldP spid="111693" grpId="0" animBg="1"/>
      <p:bldP spid="111694" grpId="0" animBg="1"/>
      <p:bldP spid="111694" grpId="1" animBg="1"/>
      <p:bldP spid="111695" grpId="0" animBg="1"/>
      <p:bldP spid="111695" grpId="1" animBg="1"/>
      <p:bldP spid="111696" grpId="0" animBg="1"/>
      <p:bldP spid="111696" grpId="1" animBg="1"/>
      <p:bldP spid="111697" grpId="0" animBg="1"/>
      <p:bldP spid="111698" grpId="0" animBg="1"/>
      <p:bldP spid="111698" grpId="1" animBg="1"/>
      <p:bldP spid="111699" grpId="0" animBg="1"/>
      <p:bldP spid="111699" grpId="1" animBg="1"/>
      <p:bldP spid="111700" grpId="0" animBg="1"/>
      <p:bldP spid="111700" grpId="1" animBg="1"/>
      <p:bldP spid="111720" grpId="0" animBg="1"/>
      <p:bldP spid="111720"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p:cNvGrpSpPr>
            <a:grpSpLocks/>
          </p:cNvGrpSpPr>
          <p:nvPr/>
        </p:nvGrpSpPr>
        <p:grpSpPr bwMode="auto">
          <a:xfrm>
            <a:off x="8001000" y="4114800"/>
            <a:ext cx="533400" cy="361950"/>
            <a:chOff x="3504" y="1728"/>
            <a:chExt cx="336" cy="228"/>
          </a:xfrm>
        </p:grpSpPr>
        <p:sp>
          <p:nvSpPr>
            <p:cNvPr id="57463"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7464"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pic>
        <p:nvPicPr>
          <p:cNvPr id="57347" name="Picture 5" descr="114_1464"/>
          <p:cNvPicPr>
            <a:picLocks noChangeAspect="1" noChangeArrowheads="1"/>
          </p:cNvPicPr>
          <p:nvPr/>
        </p:nvPicPr>
        <p:blipFill>
          <a:blip r:embed="rId4" cstate="print"/>
          <a:srcRect/>
          <a:stretch>
            <a:fillRect/>
          </a:stretch>
        </p:blipFill>
        <p:spPr bwMode="auto">
          <a:xfrm>
            <a:off x="3276600" y="2667000"/>
            <a:ext cx="914400" cy="687388"/>
          </a:xfrm>
          <a:prstGeom prst="rect">
            <a:avLst/>
          </a:prstGeom>
          <a:noFill/>
          <a:ln w="9525">
            <a:noFill/>
            <a:miter lim="800000"/>
            <a:headEnd/>
            <a:tailEnd/>
          </a:ln>
        </p:spPr>
      </p:pic>
      <p:sp>
        <p:nvSpPr>
          <p:cNvPr id="57348" name="Oval 6"/>
          <p:cNvSpPr>
            <a:spLocks noChangeArrowheads="1"/>
          </p:cNvSpPr>
          <p:nvPr/>
        </p:nvSpPr>
        <p:spPr bwMode="auto">
          <a:xfrm>
            <a:off x="3581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57349" name="Oval 7"/>
          <p:cNvSpPr>
            <a:spLocks noChangeArrowheads="1"/>
          </p:cNvSpPr>
          <p:nvPr/>
        </p:nvSpPr>
        <p:spPr bwMode="auto">
          <a:xfrm>
            <a:off x="3768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57350" name="Oval 8"/>
          <p:cNvSpPr>
            <a:spLocks noChangeArrowheads="1"/>
          </p:cNvSpPr>
          <p:nvPr/>
        </p:nvSpPr>
        <p:spPr bwMode="auto">
          <a:xfrm>
            <a:off x="3810000" y="2743201"/>
            <a:ext cx="160338" cy="263525"/>
          </a:xfrm>
          <a:prstGeom prst="ellipse">
            <a:avLst/>
          </a:prstGeom>
          <a:noFill/>
          <a:ln w="25400">
            <a:solidFill>
              <a:schemeClr val="bg1"/>
            </a:solidFill>
            <a:round/>
            <a:headEnd/>
            <a:tailEnd/>
          </a:ln>
        </p:spPr>
        <p:txBody>
          <a:bodyPr wrap="none" anchor="ctr"/>
          <a:lstStyle/>
          <a:p>
            <a:endParaRPr lang="en-US"/>
          </a:p>
        </p:txBody>
      </p:sp>
      <p:grpSp>
        <p:nvGrpSpPr>
          <p:cNvPr id="57351" name="Group 9"/>
          <p:cNvGrpSpPr>
            <a:grpSpLocks/>
          </p:cNvGrpSpPr>
          <p:nvPr/>
        </p:nvGrpSpPr>
        <p:grpSpPr bwMode="auto">
          <a:xfrm>
            <a:off x="3127375" y="2914650"/>
            <a:ext cx="2114550" cy="1531938"/>
            <a:chOff x="1010" y="1836"/>
            <a:chExt cx="1332" cy="965"/>
          </a:xfrm>
        </p:grpSpPr>
        <p:sp>
          <p:nvSpPr>
            <p:cNvPr id="57461" name="Line 10"/>
            <p:cNvSpPr>
              <a:spLocks noChangeShapeType="1"/>
            </p:cNvSpPr>
            <p:nvPr/>
          </p:nvSpPr>
          <p:spPr bwMode="auto">
            <a:xfrm flipH="1">
              <a:off x="1106" y="1836"/>
              <a:ext cx="1236" cy="881"/>
            </a:xfrm>
            <a:prstGeom prst="line">
              <a:avLst/>
            </a:prstGeom>
            <a:noFill/>
            <a:ln w="9525">
              <a:solidFill>
                <a:schemeClr val="tx1"/>
              </a:solidFill>
              <a:round/>
              <a:headEnd/>
              <a:tailEnd/>
            </a:ln>
          </p:spPr>
          <p:txBody>
            <a:bodyPr/>
            <a:lstStyle/>
            <a:p>
              <a:endParaRPr lang="en-US"/>
            </a:p>
          </p:txBody>
        </p:sp>
        <p:pic>
          <p:nvPicPr>
            <p:cNvPr id="57462" name="Picture 11" descr="115_1531"/>
            <p:cNvPicPr>
              <a:picLocks noChangeAspect="1" noChangeArrowheads="1"/>
            </p:cNvPicPr>
            <p:nvPr/>
          </p:nvPicPr>
          <p:blipFill>
            <a:blip r:embed="rId5" cstate="print"/>
            <a:srcRect/>
            <a:stretch>
              <a:fillRect/>
            </a:stretch>
          </p:blipFill>
          <p:spPr bwMode="auto">
            <a:xfrm>
              <a:off x="1010" y="2621"/>
              <a:ext cx="240" cy="180"/>
            </a:xfrm>
            <a:prstGeom prst="rect">
              <a:avLst/>
            </a:prstGeom>
            <a:noFill/>
            <a:ln w="9525">
              <a:noFill/>
              <a:miter lim="800000"/>
              <a:headEnd/>
              <a:tailEnd/>
            </a:ln>
          </p:spPr>
        </p:pic>
      </p:grpSp>
      <p:grpSp>
        <p:nvGrpSpPr>
          <p:cNvPr id="57352" name="Group 12"/>
          <p:cNvGrpSpPr>
            <a:grpSpLocks/>
          </p:cNvGrpSpPr>
          <p:nvPr/>
        </p:nvGrpSpPr>
        <p:grpSpPr bwMode="auto">
          <a:xfrm>
            <a:off x="4876800" y="5334000"/>
            <a:ext cx="1176338" cy="865188"/>
            <a:chOff x="1920" y="3187"/>
            <a:chExt cx="741" cy="545"/>
          </a:xfrm>
        </p:grpSpPr>
        <p:sp>
          <p:nvSpPr>
            <p:cNvPr id="57459" name="Line 13"/>
            <p:cNvSpPr>
              <a:spLocks noChangeShapeType="1"/>
            </p:cNvSpPr>
            <p:nvPr/>
          </p:nvSpPr>
          <p:spPr bwMode="auto">
            <a:xfrm flipH="1">
              <a:off x="2016" y="3187"/>
              <a:ext cx="645" cy="461"/>
            </a:xfrm>
            <a:prstGeom prst="line">
              <a:avLst/>
            </a:prstGeom>
            <a:noFill/>
            <a:ln w="9525">
              <a:solidFill>
                <a:schemeClr val="tx1"/>
              </a:solidFill>
              <a:round/>
              <a:headEnd/>
              <a:tailEnd/>
            </a:ln>
          </p:spPr>
          <p:txBody>
            <a:bodyPr/>
            <a:lstStyle/>
            <a:p>
              <a:endParaRPr lang="en-US"/>
            </a:p>
          </p:txBody>
        </p:sp>
        <p:pic>
          <p:nvPicPr>
            <p:cNvPr id="57460" name="Picture 14" descr="115_1531"/>
            <p:cNvPicPr>
              <a:picLocks noChangeAspect="1" noChangeArrowheads="1"/>
            </p:cNvPicPr>
            <p:nvPr/>
          </p:nvPicPr>
          <p:blipFill>
            <a:blip r:embed="rId5" cstate="print"/>
            <a:srcRect/>
            <a:stretch>
              <a:fillRect/>
            </a:stretch>
          </p:blipFill>
          <p:spPr bwMode="auto">
            <a:xfrm>
              <a:off x="1920" y="3552"/>
              <a:ext cx="240" cy="180"/>
            </a:xfrm>
            <a:prstGeom prst="rect">
              <a:avLst/>
            </a:prstGeom>
            <a:noFill/>
            <a:ln w="9525">
              <a:noFill/>
              <a:miter lim="800000"/>
              <a:headEnd/>
              <a:tailEnd/>
            </a:ln>
          </p:spPr>
        </p:pic>
      </p:grpSp>
      <p:grpSp>
        <p:nvGrpSpPr>
          <p:cNvPr id="57353" name="Group 15"/>
          <p:cNvGrpSpPr>
            <a:grpSpLocks/>
          </p:cNvGrpSpPr>
          <p:nvPr/>
        </p:nvGrpSpPr>
        <p:grpSpPr bwMode="auto">
          <a:xfrm>
            <a:off x="3352800" y="2057400"/>
            <a:ext cx="3657600" cy="2647950"/>
            <a:chOff x="1152" y="1296"/>
            <a:chExt cx="2304" cy="1668"/>
          </a:xfrm>
        </p:grpSpPr>
        <p:sp>
          <p:nvSpPr>
            <p:cNvPr id="57457" name="Line 16"/>
            <p:cNvSpPr>
              <a:spLocks noChangeShapeType="1"/>
            </p:cNvSpPr>
            <p:nvPr/>
          </p:nvSpPr>
          <p:spPr bwMode="auto">
            <a:xfrm flipH="1">
              <a:off x="1248" y="1296"/>
              <a:ext cx="2208" cy="1584"/>
            </a:xfrm>
            <a:prstGeom prst="line">
              <a:avLst/>
            </a:prstGeom>
            <a:noFill/>
            <a:ln w="9525">
              <a:solidFill>
                <a:schemeClr val="tx1"/>
              </a:solidFill>
              <a:round/>
              <a:headEnd/>
              <a:tailEnd/>
            </a:ln>
          </p:spPr>
          <p:txBody>
            <a:bodyPr/>
            <a:lstStyle/>
            <a:p>
              <a:endParaRPr lang="en-US"/>
            </a:p>
          </p:txBody>
        </p:sp>
        <p:pic>
          <p:nvPicPr>
            <p:cNvPr id="57458" name="Picture 17" descr="115_1531"/>
            <p:cNvPicPr>
              <a:picLocks noChangeAspect="1" noChangeArrowheads="1"/>
            </p:cNvPicPr>
            <p:nvPr/>
          </p:nvPicPr>
          <p:blipFill>
            <a:blip r:embed="rId5" cstate="print"/>
            <a:srcRect/>
            <a:stretch>
              <a:fillRect/>
            </a:stretch>
          </p:blipFill>
          <p:spPr bwMode="auto">
            <a:xfrm>
              <a:off x="1152" y="2784"/>
              <a:ext cx="240" cy="180"/>
            </a:xfrm>
            <a:prstGeom prst="rect">
              <a:avLst/>
            </a:prstGeom>
            <a:noFill/>
            <a:ln w="9525">
              <a:noFill/>
              <a:miter lim="800000"/>
              <a:headEnd/>
              <a:tailEnd/>
            </a:ln>
          </p:spPr>
        </p:pic>
      </p:grpSp>
      <p:grpSp>
        <p:nvGrpSpPr>
          <p:cNvPr id="57354" name="Group 18"/>
          <p:cNvGrpSpPr>
            <a:grpSpLocks/>
          </p:cNvGrpSpPr>
          <p:nvPr/>
        </p:nvGrpSpPr>
        <p:grpSpPr bwMode="auto">
          <a:xfrm>
            <a:off x="5908675" y="3554413"/>
            <a:ext cx="2667000" cy="1885950"/>
            <a:chOff x="2544" y="2064"/>
            <a:chExt cx="1680" cy="1188"/>
          </a:xfrm>
        </p:grpSpPr>
        <p:sp>
          <p:nvSpPr>
            <p:cNvPr id="57455" name="Line 19"/>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57456" name="Picture 20"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grpSp>
        <p:nvGrpSpPr>
          <p:cNvPr id="57355" name="Group 21"/>
          <p:cNvGrpSpPr>
            <a:grpSpLocks/>
          </p:cNvGrpSpPr>
          <p:nvPr/>
        </p:nvGrpSpPr>
        <p:grpSpPr bwMode="auto">
          <a:xfrm>
            <a:off x="4572000" y="3352800"/>
            <a:ext cx="1371600" cy="971550"/>
            <a:chOff x="1920" y="2112"/>
            <a:chExt cx="864" cy="612"/>
          </a:xfrm>
        </p:grpSpPr>
        <p:sp>
          <p:nvSpPr>
            <p:cNvPr id="57453" name="Line 22"/>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57454" name="Picture 23" descr="114_1464"/>
            <p:cNvPicPr>
              <a:picLocks noChangeAspect="1" noChangeArrowheads="1"/>
            </p:cNvPicPr>
            <p:nvPr/>
          </p:nvPicPr>
          <p:blipFill>
            <a:blip r:embed="rId6" cstate="print"/>
            <a:srcRect/>
            <a:stretch>
              <a:fillRect/>
            </a:stretch>
          </p:blipFill>
          <p:spPr bwMode="auto">
            <a:xfrm>
              <a:off x="1920" y="2544"/>
              <a:ext cx="240" cy="180"/>
            </a:xfrm>
            <a:prstGeom prst="rect">
              <a:avLst/>
            </a:prstGeom>
            <a:noFill/>
            <a:ln w="9525">
              <a:noFill/>
              <a:miter lim="800000"/>
              <a:headEnd/>
              <a:tailEnd/>
            </a:ln>
          </p:spPr>
        </p:pic>
      </p:grpSp>
      <p:grpSp>
        <p:nvGrpSpPr>
          <p:cNvPr id="57356" name="Group 24"/>
          <p:cNvGrpSpPr>
            <a:grpSpLocks/>
          </p:cNvGrpSpPr>
          <p:nvPr/>
        </p:nvGrpSpPr>
        <p:grpSpPr bwMode="auto">
          <a:xfrm>
            <a:off x="5715000" y="2370138"/>
            <a:ext cx="1600200" cy="1200150"/>
            <a:chOff x="2256" y="1152"/>
            <a:chExt cx="1008" cy="756"/>
          </a:xfrm>
        </p:grpSpPr>
        <p:sp>
          <p:nvSpPr>
            <p:cNvPr id="57451" name="Line 25"/>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7452" name="Picture 26"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57357" name="Group 27"/>
          <p:cNvGrpSpPr>
            <a:grpSpLocks/>
          </p:cNvGrpSpPr>
          <p:nvPr/>
        </p:nvGrpSpPr>
        <p:grpSpPr bwMode="auto">
          <a:xfrm>
            <a:off x="8610600" y="4114800"/>
            <a:ext cx="533400" cy="361950"/>
            <a:chOff x="3504" y="1728"/>
            <a:chExt cx="336" cy="228"/>
          </a:xfrm>
        </p:grpSpPr>
        <p:sp>
          <p:nvSpPr>
            <p:cNvPr id="57449" name="Line 2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7450" name="Picture 2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7358" name="Group 30"/>
          <p:cNvGrpSpPr>
            <a:grpSpLocks/>
          </p:cNvGrpSpPr>
          <p:nvPr/>
        </p:nvGrpSpPr>
        <p:grpSpPr bwMode="auto">
          <a:xfrm>
            <a:off x="6335713" y="2981325"/>
            <a:ext cx="1600200" cy="1200150"/>
            <a:chOff x="2256" y="1152"/>
            <a:chExt cx="1008" cy="756"/>
          </a:xfrm>
        </p:grpSpPr>
        <p:sp>
          <p:nvSpPr>
            <p:cNvPr id="57447" name="Line 31"/>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7448" name="Picture 32"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57359" name="Group 33"/>
          <p:cNvGrpSpPr>
            <a:grpSpLocks/>
          </p:cNvGrpSpPr>
          <p:nvPr/>
        </p:nvGrpSpPr>
        <p:grpSpPr bwMode="auto">
          <a:xfrm>
            <a:off x="7391400" y="2971800"/>
            <a:ext cx="533400" cy="361950"/>
            <a:chOff x="3504" y="1728"/>
            <a:chExt cx="336" cy="228"/>
          </a:xfrm>
        </p:grpSpPr>
        <p:sp>
          <p:nvSpPr>
            <p:cNvPr id="57445" name="Line 34"/>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7446" name="Picture 35"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7360" name="Group 36"/>
          <p:cNvGrpSpPr>
            <a:grpSpLocks/>
          </p:cNvGrpSpPr>
          <p:nvPr/>
        </p:nvGrpSpPr>
        <p:grpSpPr bwMode="auto">
          <a:xfrm>
            <a:off x="5105400" y="1828800"/>
            <a:ext cx="1600200" cy="1200150"/>
            <a:chOff x="2256" y="1152"/>
            <a:chExt cx="1008" cy="756"/>
          </a:xfrm>
        </p:grpSpPr>
        <p:sp>
          <p:nvSpPr>
            <p:cNvPr id="57443" name="Line 37"/>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7444" name="Picture 38"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57361" name="Group 39"/>
          <p:cNvGrpSpPr>
            <a:grpSpLocks/>
          </p:cNvGrpSpPr>
          <p:nvPr/>
        </p:nvGrpSpPr>
        <p:grpSpPr bwMode="auto">
          <a:xfrm>
            <a:off x="7086600" y="2743200"/>
            <a:ext cx="533400" cy="361950"/>
            <a:chOff x="3504" y="1728"/>
            <a:chExt cx="336" cy="228"/>
          </a:xfrm>
        </p:grpSpPr>
        <p:sp>
          <p:nvSpPr>
            <p:cNvPr id="57441" name="Line 4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7442" name="Picture 4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7362" name="Group 42"/>
          <p:cNvGrpSpPr>
            <a:grpSpLocks/>
          </p:cNvGrpSpPr>
          <p:nvPr/>
        </p:nvGrpSpPr>
        <p:grpSpPr bwMode="auto">
          <a:xfrm>
            <a:off x="8324850" y="3844925"/>
            <a:ext cx="533400" cy="361950"/>
            <a:chOff x="3504" y="1728"/>
            <a:chExt cx="336" cy="228"/>
          </a:xfrm>
        </p:grpSpPr>
        <p:sp>
          <p:nvSpPr>
            <p:cNvPr id="57439" name="Line 4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7440" name="Picture 4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57363" name="Line 45"/>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57364" name="Line 46"/>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57365" name="Line 47"/>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57366" name="Oval 48"/>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7367" name="Oval 49"/>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7368" name="Oval 50"/>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7369" name="Line 51"/>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57370" name="Line 52"/>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57371" name="Line 53"/>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57372" name="Oval 54"/>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7373" name="Oval 55"/>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7374" name="Oval 56"/>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7375" name="Line 57"/>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57376" name="Line 58"/>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57377" name="Line 59"/>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57378" name="Oval 60"/>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7379" name="Oval 61"/>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7380" name="Line 62"/>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57381" name="Line 63"/>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57382" name="Line 64"/>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57383" name="AutoShape 65"/>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57384" name="AutoShape 66"/>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57385" name="AutoShape 67"/>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57386" name="AutoShape 68"/>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57387" name="AutoShape 69"/>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57388" name="Picture 70" descr="114_1469"/>
          <p:cNvPicPr>
            <a:picLocks noChangeAspect="1" noChangeArrowheads="1"/>
          </p:cNvPicPr>
          <p:nvPr/>
        </p:nvPicPr>
        <p:blipFill>
          <a:blip r:embed="rId8" cstate="print"/>
          <a:srcRect/>
          <a:stretch>
            <a:fillRect/>
          </a:stretch>
        </p:blipFill>
        <p:spPr bwMode="auto">
          <a:xfrm>
            <a:off x="5257800" y="1295400"/>
            <a:ext cx="914400" cy="687388"/>
          </a:xfrm>
          <a:prstGeom prst="rect">
            <a:avLst/>
          </a:prstGeom>
          <a:noFill/>
          <a:ln w="9525">
            <a:noFill/>
            <a:miter lim="800000"/>
            <a:headEnd/>
            <a:tailEnd/>
          </a:ln>
        </p:spPr>
      </p:pic>
      <p:pic>
        <p:nvPicPr>
          <p:cNvPr id="57389" name="Picture 71" descr="109_0999"/>
          <p:cNvPicPr>
            <a:picLocks noChangeAspect="1" noChangeArrowheads="1"/>
          </p:cNvPicPr>
          <p:nvPr/>
        </p:nvPicPr>
        <p:blipFill>
          <a:blip r:embed="rId9" cstate="print"/>
          <a:srcRect/>
          <a:stretch>
            <a:fillRect/>
          </a:stretch>
        </p:blipFill>
        <p:spPr bwMode="auto">
          <a:xfrm>
            <a:off x="4267200" y="1981200"/>
            <a:ext cx="914400" cy="685800"/>
          </a:xfrm>
          <a:prstGeom prst="rect">
            <a:avLst/>
          </a:prstGeom>
          <a:noFill/>
          <a:ln w="9525">
            <a:noFill/>
            <a:miter lim="800000"/>
            <a:headEnd/>
            <a:tailEnd/>
          </a:ln>
        </p:spPr>
      </p:pic>
      <p:pic>
        <p:nvPicPr>
          <p:cNvPr id="57390" name="Picture 72" descr="115_1531"/>
          <p:cNvPicPr>
            <a:picLocks noChangeAspect="1" noChangeArrowheads="1"/>
          </p:cNvPicPr>
          <p:nvPr/>
        </p:nvPicPr>
        <p:blipFill>
          <a:blip r:embed="rId10" cstate="print"/>
          <a:srcRect/>
          <a:stretch>
            <a:fillRect/>
          </a:stretch>
        </p:blipFill>
        <p:spPr bwMode="auto">
          <a:xfrm>
            <a:off x="2286000" y="3352800"/>
            <a:ext cx="914400" cy="685800"/>
          </a:xfrm>
          <a:prstGeom prst="rect">
            <a:avLst/>
          </a:prstGeom>
          <a:noFill/>
          <a:ln w="9525">
            <a:noFill/>
            <a:miter lim="800000"/>
            <a:headEnd/>
            <a:tailEnd/>
          </a:ln>
        </p:spPr>
      </p:pic>
      <p:sp>
        <p:nvSpPr>
          <p:cNvPr id="57391" name="Oval 73"/>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57392" name="Oval 74"/>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57393" name="Oval 75"/>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57394" name="Oval 76"/>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57395" name="Oval 77"/>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57396" name="Oval 78"/>
          <p:cNvSpPr>
            <a:spLocks noChangeArrowheads="1"/>
          </p:cNvSpPr>
          <p:nvPr/>
        </p:nvSpPr>
        <p:spPr bwMode="auto">
          <a:xfrm>
            <a:off x="4724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57397" name="Oval 79"/>
          <p:cNvSpPr>
            <a:spLocks noChangeArrowheads="1"/>
          </p:cNvSpPr>
          <p:nvPr/>
        </p:nvSpPr>
        <p:spPr bwMode="auto">
          <a:xfrm>
            <a:off x="4640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57398" name="Oval 82"/>
          <p:cNvSpPr>
            <a:spLocks noChangeArrowheads="1"/>
          </p:cNvSpPr>
          <p:nvPr/>
        </p:nvSpPr>
        <p:spPr bwMode="auto">
          <a:xfrm>
            <a:off x="4608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57399" name="Oval 84"/>
          <p:cNvSpPr>
            <a:spLocks noChangeArrowheads="1"/>
          </p:cNvSpPr>
          <p:nvPr/>
        </p:nvSpPr>
        <p:spPr bwMode="auto">
          <a:xfrm>
            <a:off x="2714625" y="3552825"/>
            <a:ext cx="152400" cy="228600"/>
          </a:xfrm>
          <a:prstGeom prst="ellipse">
            <a:avLst/>
          </a:prstGeom>
          <a:noFill/>
          <a:ln w="25400">
            <a:solidFill>
              <a:schemeClr val="bg1"/>
            </a:solidFill>
            <a:round/>
            <a:headEnd/>
            <a:tailEnd/>
          </a:ln>
        </p:spPr>
        <p:txBody>
          <a:bodyPr wrap="none" anchor="ctr"/>
          <a:lstStyle/>
          <a:p>
            <a:endParaRPr lang="en-US"/>
          </a:p>
        </p:txBody>
      </p:sp>
      <p:sp>
        <p:nvSpPr>
          <p:cNvPr id="57400" name="Oval 86"/>
          <p:cNvSpPr>
            <a:spLocks noChangeArrowheads="1"/>
          </p:cNvSpPr>
          <p:nvPr/>
        </p:nvSpPr>
        <p:spPr bwMode="auto">
          <a:xfrm>
            <a:off x="2530475" y="3668713"/>
            <a:ext cx="152400" cy="228600"/>
          </a:xfrm>
          <a:prstGeom prst="ellipse">
            <a:avLst/>
          </a:prstGeom>
          <a:noFill/>
          <a:ln w="25400">
            <a:solidFill>
              <a:schemeClr val="bg1"/>
            </a:solidFill>
            <a:round/>
            <a:headEnd/>
            <a:tailEnd/>
          </a:ln>
        </p:spPr>
        <p:txBody>
          <a:bodyPr wrap="none" anchor="ctr"/>
          <a:lstStyle/>
          <a:p>
            <a:endParaRPr lang="en-US"/>
          </a:p>
        </p:txBody>
      </p:sp>
      <p:sp>
        <p:nvSpPr>
          <p:cNvPr id="57401" name="Oval 90"/>
          <p:cNvSpPr>
            <a:spLocks noChangeArrowheads="1"/>
          </p:cNvSpPr>
          <p:nvPr/>
        </p:nvSpPr>
        <p:spPr bwMode="auto">
          <a:xfrm>
            <a:off x="2552700" y="3467101"/>
            <a:ext cx="160338" cy="263525"/>
          </a:xfrm>
          <a:prstGeom prst="ellipse">
            <a:avLst/>
          </a:prstGeom>
          <a:noFill/>
          <a:ln w="25400">
            <a:solidFill>
              <a:schemeClr val="bg1"/>
            </a:solidFill>
            <a:round/>
            <a:headEnd/>
            <a:tailEnd/>
          </a:ln>
        </p:spPr>
        <p:txBody>
          <a:bodyPr wrap="none" anchor="ctr"/>
          <a:lstStyle/>
          <a:p>
            <a:endParaRPr lang="en-US"/>
          </a:p>
        </p:txBody>
      </p:sp>
      <p:grpSp>
        <p:nvGrpSpPr>
          <p:cNvPr id="57402" name="Group 94"/>
          <p:cNvGrpSpPr>
            <a:grpSpLocks/>
          </p:cNvGrpSpPr>
          <p:nvPr/>
        </p:nvGrpSpPr>
        <p:grpSpPr bwMode="auto">
          <a:xfrm>
            <a:off x="5562600" y="3276600"/>
            <a:ext cx="2667000" cy="1885950"/>
            <a:chOff x="2544" y="2064"/>
            <a:chExt cx="1680" cy="1188"/>
          </a:xfrm>
        </p:grpSpPr>
        <p:sp>
          <p:nvSpPr>
            <p:cNvPr id="57437" name="Line 95"/>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57438" name="Picture 96"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pic>
        <p:nvPicPr>
          <p:cNvPr id="113762" name="Picture 98" descr="109_0915"/>
          <p:cNvPicPr>
            <a:picLocks noChangeAspect="1" noChangeArrowheads="1"/>
          </p:cNvPicPr>
          <p:nvPr/>
        </p:nvPicPr>
        <p:blipFill>
          <a:blip r:embed="rId11" cstate="print"/>
          <a:srcRect/>
          <a:stretch>
            <a:fillRect/>
          </a:stretch>
        </p:blipFill>
        <p:spPr bwMode="auto">
          <a:xfrm>
            <a:off x="8686800" y="152400"/>
            <a:ext cx="1752600" cy="1314450"/>
          </a:xfrm>
          <a:prstGeom prst="rect">
            <a:avLst/>
          </a:prstGeom>
          <a:noFill/>
          <a:ln w="9525">
            <a:noFill/>
            <a:miter lim="800000"/>
            <a:headEnd/>
            <a:tailEnd/>
          </a:ln>
        </p:spPr>
      </p:pic>
      <p:sp>
        <p:nvSpPr>
          <p:cNvPr id="113763" name="Oval 99"/>
          <p:cNvSpPr>
            <a:spLocks noChangeArrowheads="1"/>
          </p:cNvSpPr>
          <p:nvPr/>
        </p:nvSpPr>
        <p:spPr bwMode="auto">
          <a:xfrm>
            <a:off x="9601200" y="533400"/>
            <a:ext cx="685800" cy="609600"/>
          </a:xfrm>
          <a:prstGeom prst="ellipse">
            <a:avLst/>
          </a:prstGeom>
          <a:noFill/>
          <a:ln w="25400">
            <a:solidFill>
              <a:schemeClr val="bg1"/>
            </a:solidFill>
            <a:round/>
            <a:headEnd/>
            <a:tailEnd/>
          </a:ln>
        </p:spPr>
        <p:txBody>
          <a:bodyPr wrap="none" anchor="ctr"/>
          <a:lstStyle/>
          <a:p>
            <a:endParaRPr lang="en-US"/>
          </a:p>
        </p:txBody>
      </p:sp>
      <p:sp>
        <p:nvSpPr>
          <p:cNvPr id="113764" name="Oval 100"/>
          <p:cNvSpPr>
            <a:spLocks noChangeArrowheads="1"/>
          </p:cNvSpPr>
          <p:nvPr/>
        </p:nvSpPr>
        <p:spPr bwMode="auto">
          <a:xfrm>
            <a:off x="8915400" y="304800"/>
            <a:ext cx="1447800" cy="1066800"/>
          </a:xfrm>
          <a:prstGeom prst="ellipse">
            <a:avLst/>
          </a:prstGeom>
          <a:noFill/>
          <a:ln w="25400">
            <a:solidFill>
              <a:schemeClr val="bg1"/>
            </a:solidFill>
            <a:round/>
            <a:headEnd/>
            <a:tailEnd/>
          </a:ln>
        </p:spPr>
        <p:txBody>
          <a:bodyPr wrap="none" anchor="ctr"/>
          <a:lstStyle/>
          <a:p>
            <a:endParaRPr lang="en-US"/>
          </a:p>
        </p:txBody>
      </p:sp>
      <p:sp>
        <p:nvSpPr>
          <p:cNvPr id="113765" name="Oval 101"/>
          <p:cNvSpPr>
            <a:spLocks noChangeArrowheads="1"/>
          </p:cNvSpPr>
          <p:nvPr/>
        </p:nvSpPr>
        <p:spPr bwMode="auto">
          <a:xfrm>
            <a:off x="8915400" y="533400"/>
            <a:ext cx="685800" cy="609600"/>
          </a:xfrm>
          <a:prstGeom prst="ellipse">
            <a:avLst/>
          </a:prstGeom>
          <a:noFill/>
          <a:ln w="25400">
            <a:solidFill>
              <a:schemeClr val="bg1"/>
            </a:solidFill>
            <a:round/>
            <a:headEnd/>
            <a:tailEnd/>
          </a:ln>
        </p:spPr>
        <p:txBody>
          <a:bodyPr wrap="none" anchor="ctr"/>
          <a:lstStyle/>
          <a:p>
            <a:endParaRPr lang="en-US"/>
          </a:p>
        </p:txBody>
      </p:sp>
      <p:sp>
        <p:nvSpPr>
          <p:cNvPr id="113752" name="Line 88"/>
          <p:cNvSpPr>
            <a:spLocks noChangeShapeType="1"/>
          </p:cNvSpPr>
          <p:nvPr/>
        </p:nvSpPr>
        <p:spPr bwMode="auto">
          <a:xfrm flipH="1" flipV="1">
            <a:off x="7799389" y="312739"/>
            <a:ext cx="2149475" cy="536575"/>
          </a:xfrm>
          <a:prstGeom prst="line">
            <a:avLst/>
          </a:prstGeom>
          <a:noFill/>
          <a:ln w="38100">
            <a:solidFill>
              <a:srgbClr val="FF0000"/>
            </a:solidFill>
            <a:round/>
            <a:headEnd/>
            <a:tailEnd type="triangle" w="med" len="med"/>
          </a:ln>
        </p:spPr>
        <p:txBody>
          <a:bodyPr/>
          <a:lstStyle/>
          <a:p>
            <a:endParaRPr lang="en-US"/>
          </a:p>
        </p:txBody>
      </p:sp>
      <p:sp>
        <p:nvSpPr>
          <p:cNvPr id="113766" name="Line 102"/>
          <p:cNvSpPr>
            <a:spLocks noChangeShapeType="1"/>
          </p:cNvSpPr>
          <p:nvPr/>
        </p:nvSpPr>
        <p:spPr bwMode="auto">
          <a:xfrm flipH="1">
            <a:off x="7091363" y="301626"/>
            <a:ext cx="754062" cy="981075"/>
          </a:xfrm>
          <a:prstGeom prst="line">
            <a:avLst/>
          </a:prstGeom>
          <a:noFill/>
          <a:ln w="38100">
            <a:solidFill>
              <a:srgbClr val="FF0000"/>
            </a:solidFill>
            <a:round/>
            <a:headEnd/>
            <a:tailEnd type="triangle" w="med" len="med"/>
          </a:ln>
        </p:spPr>
        <p:txBody>
          <a:bodyPr/>
          <a:lstStyle/>
          <a:p>
            <a:endParaRPr lang="en-US"/>
          </a:p>
        </p:txBody>
      </p:sp>
      <p:sp>
        <p:nvSpPr>
          <p:cNvPr id="113767" name="Line 103"/>
          <p:cNvSpPr>
            <a:spLocks noChangeShapeType="1"/>
          </p:cNvSpPr>
          <p:nvPr/>
        </p:nvSpPr>
        <p:spPr bwMode="auto">
          <a:xfrm>
            <a:off x="7083426" y="1209676"/>
            <a:ext cx="239713" cy="1128713"/>
          </a:xfrm>
          <a:prstGeom prst="line">
            <a:avLst/>
          </a:prstGeom>
          <a:noFill/>
          <a:ln w="38100">
            <a:solidFill>
              <a:srgbClr val="FF0000"/>
            </a:solidFill>
            <a:round/>
            <a:headEnd/>
            <a:tailEnd type="triangle" w="med" len="med"/>
          </a:ln>
        </p:spPr>
        <p:txBody>
          <a:bodyPr/>
          <a:lstStyle/>
          <a:p>
            <a:endParaRPr lang="en-US"/>
          </a:p>
        </p:txBody>
      </p:sp>
      <p:sp>
        <p:nvSpPr>
          <p:cNvPr id="113768" name="Line 104"/>
          <p:cNvSpPr>
            <a:spLocks noChangeShapeType="1"/>
          </p:cNvSpPr>
          <p:nvPr/>
        </p:nvSpPr>
        <p:spPr bwMode="auto">
          <a:xfrm flipH="1">
            <a:off x="4743451" y="2344739"/>
            <a:ext cx="2606675" cy="1895475"/>
          </a:xfrm>
          <a:prstGeom prst="line">
            <a:avLst/>
          </a:prstGeom>
          <a:noFill/>
          <a:ln w="38100">
            <a:solidFill>
              <a:srgbClr val="FF0000"/>
            </a:solidFill>
            <a:round/>
            <a:headEnd/>
            <a:tailEnd type="triangle" w="med" len="med"/>
          </a:ln>
        </p:spPr>
        <p:txBody>
          <a:bodyPr/>
          <a:lstStyle/>
          <a:p>
            <a:endParaRPr lang="en-US"/>
          </a:p>
        </p:txBody>
      </p:sp>
      <p:sp>
        <p:nvSpPr>
          <p:cNvPr id="113769" name="Line 105"/>
          <p:cNvSpPr>
            <a:spLocks noChangeShapeType="1"/>
          </p:cNvSpPr>
          <p:nvPr/>
        </p:nvSpPr>
        <p:spPr bwMode="auto">
          <a:xfrm flipH="1" flipV="1">
            <a:off x="3810000" y="2895600"/>
            <a:ext cx="990600" cy="1295400"/>
          </a:xfrm>
          <a:prstGeom prst="line">
            <a:avLst/>
          </a:prstGeom>
          <a:noFill/>
          <a:ln w="38100">
            <a:solidFill>
              <a:srgbClr val="FF0000"/>
            </a:solidFill>
            <a:round/>
            <a:headEnd/>
            <a:tailEnd type="triangle" w="med" len="med"/>
          </a:ln>
        </p:spPr>
        <p:txBody>
          <a:bodyPr/>
          <a:lstStyle/>
          <a:p>
            <a:endParaRPr lang="en-US"/>
          </a:p>
        </p:txBody>
      </p:sp>
      <p:sp>
        <p:nvSpPr>
          <p:cNvPr id="113770" name="Line 106"/>
          <p:cNvSpPr>
            <a:spLocks noChangeShapeType="1"/>
          </p:cNvSpPr>
          <p:nvPr/>
        </p:nvSpPr>
        <p:spPr bwMode="auto">
          <a:xfrm flipH="1" flipV="1">
            <a:off x="4841875" y="2111375"/>
            <a:ext cx="990600" cy="1295400"/>
          </a:xfrm>
          <a:prstGeom prst="line">
            <a:avLst/>
          </a:prstGeom>
          <a:noFill/>
          <a:ln w="38100">
            <a:solidFill>
              <a:srgbClr val="FF0000"/>
            </a:solidFill>
            <a:round/>
            <a:headEnd/>
            <a:tailEnd type="triangle" w="med" len="med"/>
          </a:ln>
        </p:spPr>
        <p:txBody>
          <a:bodyPr/>
          <a:lstStyle/>
          <a:p>
            <a:endParaRPr lang="en-US"/>
          </a:p>
        </p:txBody>
      </p:sp>
      <p:sp>
        <p:nvSpPr>
          <p:cNvPr id="113771" name="Rectangle 107"/>
          <p:cNvSpPr>
            <a:spLocks noChangeArrowheads="1"/>
          </p:cNvSpPr>
          <p:nvPr/>
        </p:nvSpPr>
        <p:spPr bwMode="auto">
          <a:xfrm>
            <a:off x="3581400" y="21336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72" name="Rectangle 108"/>
          <p:cNvSpPr>
            <a:spLocks noChangeArrowheads="1"/>
          </p:cNvSpPr>
          <p:nvPr/>
        </p:nvSpPr>
        <p:spPr bwMode="auto">
          <a:xfrm>
            <a:off x="4572000" y="14478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73" name="Line 109"/>
          <p:cNvSpPr>
            <a:spLocks noChangeShapeType="1"/>
          </p:cNvSpPr>
          <p:nvPr/>
        </p:nvSpPr>
        <p:spPr bwMode="auto">
          <a:xfrm flipH="1" flipV="1">
            <a:off x="7870826" y="419100"/>
            <a:ext cx="1349375" cy="419100"/>
          </a:xfrm>
          <a:prstGeom prst="line">
            <a:avLst/>
          </a:prstGeom>
          <a:noFill/>
          <a:ln w="38100">
            <a:solidFill>
              <a:srgbClr val="FF0000"/>
            </a:solidFill>
            <a:round/>
            <a:headEnd/>
            <a:tailEnd type="triangle" w="med" len="med"/>
          </a:ln>
        </p:spPr>
        <p:txBody>
          <a:bodyPr/>
          <a:lstStyle/>
          <a:p>
            <a:endParaRPr lang="en-US"/>
          </a:p>
        </p:txBody>
      </p:sp>
      <p:sp>
        <p:nvSpPr>
          <p:cNvPr id="113774" name="Line 110"/>
          <p:cNvSpPr>
            <a:spLocks noChangeShapeType="1"/>
          </p:cNvSpPr>
          <p:nvPr/>
        </p:nvSpPr>
        <p:spPr bwMode="auto">
          <a:xfrm>
            <a:off x="7924801" y="457201"/>
            <a:ext cx="23813" cy="1611313"/>
          </a:xfrm>
          <a:prstGeom prst="line">
            <a:avLst/>
          </a:prstGeom>
          <a:noFill/>
          <a:ln w="38100">
            <a:solidFill>
              <a:srgbClr val="FF0000"/>
            </a:solidFill>
            <a:round/>
            <a:headEnd/>
            <a:tailEnd type="triangle" w="med" len="med"/>
          </a:ln>
        </p:spPr>
        <p:txBody>
          <a:bodyPr/>
          <a:lstStyle/>
          <a:p>
            <a:endParaRPr lang="en-US"/>
          </a:p>
        </p:txBody>
      </p:sp>
      <p:sp>
        <p:nvSpPr>
          <p:cNvPr id="113775" name="Line 111"/>
          <p:cNvSpPr>
            <a:spLocks noChangeShapeType="1"/>
          </p:cNvSpPr>
          <p:nvPr/>
        </p:nvSpPr>
        <p:spPr bwMode="auto">
          <a:xfrm>
            <a:off x="7950201" y="2049464"/>
            <a:ext cx="11113" cy="949325"/>
          </a:xfrm>
          <a:prstGeom prst="line">
            <a:avLst/>
          </a:prstGeom>
          <a:noFill/>
          <a:ln w="38100">
            <a:solidFill>
              <a:srgbClr val="FF0000"/>
            </a:solidFill>
            <a:round/>
            <a:headEnd/>
            <a:tailEnd type="triangle" w="med" len="med"/>
          </a:ln>
        </p:spPr>
        <p:txBody>
          <a:bodyPr/>
          <a:lstStyle/>
          <a:p>
            <a:endParaRPr lang="en-US"/>
          </a:p>
        </p:txBody>
      </p:sp>
      <p:sp>
        <p:nvSpPr>
          <p:cNvPr id="113776" name="Line 112"/>
          <p:cNvSpPr>
            <a:spLocks noChangeShapeType="1"/>
          </p:cNvSpPr>
          <p:nvPr/>
        </p:nvSpPr>
        <p:spPr bwMode="auto">
          <a:xfrm flipH="1">
            <a:off x="6456363" y="2978150"/>
            <a:ext cx="1485900" cy="1074738"/>
          </a:xfrm>
          <a:prstGeom prst="line">
            <a:avLst/>
          </a:prstGeom>
          <a:noFill/>
          <a:ln w="38100">
            <a:solidFill>
              <a:srgbClr val="FF0000"/>
            </a:solidFill>
            <a:round/>
            <a:headEnd/>
            <a:tailEnd type="triangle" w="med" len="med"/>
          </a:ln>
        </p:spPr>
        <p:txBody>
          <a:bodyPr/>
          <a:lstStyle/>
          <a:p>
            <a:endParaRPr lang="en-US"/>
          </a:p>
        </p:txBody>
      </p:sp>
      <p:sp>
        <p:nvSpPr>
          <p:cNvPr id="113780" name="Line 116"/>
          <p:cNvSpPr>
            <a:spLocks noChangeShapeType="1"/>
          </p:cNvSpPr>
          <p:nvPr/>
        </p:nvSpPr>
        <p:spPr bwMode="auto">
          <a:xfrm flipH="1" flipV="1">
            <a:off x="4746626" y="2182813"/>
            <a:ext cx="1736725" cy="1827212"/>
          </a:xfrm>
          <a:prstGeom prst="line">
            <a:avLst/>
          </a:prstGeom>
          <a:noFill/>
          <a:ln w="38100">
            <a:solidFill>
              <a:srgbClr val="FF0000"/>
            </a:solidFill>
            <a:round/>
            <a:headEnd/>
            <a:tailEnd type="triangle" w="med" len="med"/>
          </a:ln>
        </p:spPr>
        <p:txBody>
          <a:bodyPr/>
          <a:lstStyle/>
          <a:p>
            <a:endParaRPr lang="en-US"/>
          </a:p>
        </p:txBody>
      </p:sp>
      <p:sp>
        <p:nvSpPr>
          <p:cNvPr id="113781" name="Line 117"/>
          <p:cNvSpPr>
            <a:spLocks noChangeShapeType="1"/>
          </p:cNvSpPr>
          <p:nvPr/>
        </p:nvSpPr>
        <p:spPr bwMode="auto">
          <a:xfrm flipH="1" flipV="1">
            <a:off x="5891213" y="1562101"/>
            <a:ext cx="1668462" cy="1655763"/>
          </a:xfrm>
          <a:prstGeom prst="line">
            <a:avLst/>
          </a:prstGeom>
          <a:noFill/>
          <a:ln w="38100">
            <a:solidFill>
              <a:srgbClr val="FF0000"/>
            </a:solidFill>
            <a:round/>
            <a:headEnd/>
            <a:tailEnd type="triangle" w="med" len="med"/>
          </a:ln>
        </p:spPr>
        <p:txBody>
          <a:bodyPr/>
          <a:lstStyle/>
          <a:p>
            <a:endParaRPr lang="en-US"/>
          </a:p>
        </p:txBody>
      </p:sp>
      <p:sp>
        <p:nvSpPr>
          <p:cNvPr id="113782" name="Rectangle 118"/>
          <p:cNvSpPr>
            <a:spLocks noChangeArrowheads="1"/>
          </p:cNvSpPr>
          <p:nvPr/>
        </p:nvSpPr>
        <p:spPr bwMode="auto">
          <a:xfrm>
            <a:off x="4572000" y="9906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83" name="Rectangle 119"/>
          <p:cNvSpPr>
            <a:spLocks noChangeArrowheads="1"/>
          </p:cNvSpPr>
          <p:nvPr/>
        </p:nvSpPr>
        <p:spPr bwMode="auto">
          <a:xfrm>
            <a:off x="5638800" y="7620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84" name="Line 120"/>
          <p:cNvSpPr>
            <a:spLocks noChangeShapeType="1"/>
          </p:cNvSpPr>
          <p:nvPr/>
        </p:nvSpPr>
        <p:spPr bwMode="auto">
          <a:xfrm flipH="1" flipV="1">
            <a:off x="7848600" y="304800"/>
            <a:ext cx="1828800" cy="533400"/>
          </a:xfrm>
          <a:prstGeom prst="line">
            <a:avLst/>
          </a:prstGeom>
          <a:noFill/>
          <a:ln w="38100">
            <a:solidFill>
              <a:srgbClr val="FF0000"/>
            </a:solidFill>
            <a:round/>
            <a:headEnd/>
            <a:tailEnd type="triangle" w="med" len="med"/>
          </a:ln>
        </p:spPr>
        <p:txBody>
          <a:bodyPr/>
          <a:lstStyle/>
          <a:p>
            <a:endParaRPr lang="en-US"/>
          </a:p>
        </p:txBody>
      </p:sp>
      <p:sp>
        <p:nvSpPr>
          <p:cNvPr id="113785" name="Line 121"/>
          <p:cNvSpPr>
            <a:spLocks noChangeShapeType="1"/>
          </p:cNvSpPr>
          <p:nvPr/>
        </p:nvSpPr>
        <p:spPr bwMode="auto">
          <a:xfrm flipH="1">
            <a:off x="7086601" y="304801"/>
            <a:ext cx="754063" cy="981075"/>
          </a:xfrm>
          <a:prstGeom prst="line">
            <a:avLst/>
          </a:prstGeom>
          <a:noFill/>
          <a:ln w="38100">
            <a:solidFill>
              <a:srgbClr val="FF0000"/>
            </a:solidFill>
            <a:round/>
            <a:headEnd/>
            <a:tailEnd type="triangle" w="med" len="med"/>
          </a:ln>
        </p:spPr>
        <p:txBody>
          <a:bodyPr/>
          <a:lstStyle/>
          <a:p>
            <a:endParaRPr lang="en-US"/>
          </a:p>
        </p:txBody>
      </p:sp>
      <p:sp>
        <p:nvSpPr>
          <p:cNvPr id="113786" name="Line 122"/>
          <p:cNvSpPr>
            <a:spLocks noChangeShapeType="1"/>
          </p:cNvSpPr>
          <p:nvPr/>
        </p:nvSpPr>
        <p:spPr bwMode="auto">
          <a:xfrm flipH="1">
            <a:off x="6716714" y="1219201"/>
            <a:ext cx="369887" cy="555625"/>
          </a:xfrm>
          <a:prstGeom prst="line">
            <a:avLst/>
          </a:prstGeom>
          <a:noFill/>
          <a:ln w="38100">
            <a:solidFill>
              <a:srgbClr val="FF0000"/>
            </a:solidFill>
            <a:round/>
            <a:headEnd/>
            <a:tailEnd type="triangle" w="med" len="med"/>
          </a:ln>
        </p:spPr>
        <p:txBody>
          <a:bodyPr/>
          <a:lstStyle/>
          <a:p>
            <a:endParaRPr lang="en-US"/>
          </a:p>
        </p:txBody>
      </p:sp>
      <p:sp>
        <p:nvSpPr>
          <p:cNvPr id="113787" name="Line 123"/>
          <p:cNvSpPr>
            <a:spLocks noChangeShapeType="1"/>
          </p:cNvSpPr>
          <p:nvPr/>
        </p:nvSpPr>
        <p:spPr bwMode="auto">
          <a:xfrm flipH="1">
            <a:off x="3305176" y="1811338"/>
            <a:ext cx="3419475" cy="2489200"/>
          </a:xfrm>
          <a:prstGeom prst="line">
            <a:avLst/>
          </a:prstGeom>
          <a:noFill/>
          <a:ln w="38100">
            <a:solidFill>
              <a:srgbClr val="FF0000"/>
            </a:solidFill>
            <a:round/>
            <a:headEnd/>
            <a:tailEnd type="triangle" w="med" len="med"/>
          </a:ln>
        </p:spPr>
        <p:txBody>
          <a:bodyPr/>
          <a:lstStyle/>
          <a:p>
            <a:endParaRPr lang="en-US"/>
          </a:p>
        </p:txBody>
      </p:sp>
      <p:sp>
        <p:nvSpPr>
          <p:cNvPr id="113788" name="Line 124"/>
          <p:cNvSpPr>
            <a:spLocks noChangeShapeType="1"/>
          </p:cNvSpPr>
          <p:nvPr/>
        </p:nvSpPr>
        <p:spPr bwMode="auto">
          <a:xfrm flipH="1" flipV="1">
            <a:off x="2762251" y="3573464"/>
            <a:ext cx="568325" cy="701675"/>
          </a:xfrm>
          <a:prstGeom prst="line">
            <a:avLst/>
          </a:prstGeom>
          <a:noFill/>
          <a:ln w="38100">
            <a:solidFill>
              <a:srgbClr val="FF0000"/>
            </a:solidFill>
            <a:round/>
            <a:headEnd/>
            <a:tailEnd type="triangle" w="med" len="med"/>
          </a:ln>
        </p:spPr>
        <p:txBody>
          <a:bodyPr/>
          <a:lstStyle/>
          <a:p>
            <a:endParaRPr lang="en-US"/>
          </a:p>
        </p:txBody>
      </p:sp>
      <p:sp>
        <p:nvSpPr>
          <p:cNvPr id="113789" name="Line 125"/>
          <p:cNvSpPr>
            <a:spLocks noChangeShapeType="1"/>
          </p:cNvSpPr>
          <p:nvPr/>
        </p:nvSpPr>
        <p:spPr bwMode="auto">
          <a:xfrm flipH="1" flipV="1">
            <a:off x="4768850" y="2187575"/>
            <a:ext cx="514350" cy="655638"/>
          </a:xfrm>
          <a:prstGeom prst="line">
            <a:avLst/>
          </a:prstGeom>
          <a:noFill/>
          <a:ln w="38100">
            <a:solidFill>
              <a:srgbClr val="FF0000"/>
            </a:solidFill>
            <a:round/>
            <a:headEnd/>
            <a:tailEnd type="triangle" w="med" len="med"/>
          </a:ln>
        </p:spPr>
        <p:txBody>
          <a:bodyPr/>
          <a:lstStyle/>
          <a:p>
            <a:endParaRPr lang="en-US"/>
          </a:p>
        </p:txBody>
      </p:sp>
      <p:sp>
        <p:nvSpPr>
          <p:cNvPr id="113790" name="Rectangle 126"/>
          <p:cNvSpPr>
            <a:spLocks noChangeArrowheads="1"/>
          </p:cNvSpPr>
          <p:nvPr/>
        </p:nvSpPr>
        <p:spPr bwMode="auto">
          <a:xfrm>
            <a:off x="2590800" y="28194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91" name="Rectangle 127"/>
          <p:cNvSpPr>
            <a:spLocks noChangeArrowheads="1"/>
          </p:cNvSpPr>
          <p:nvPr/>
        </p:nvSpPr>
        <p:spPr bwMode="auto">
          <a:xfrm>
            <a:off x="4572000" y="5334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92" name="Oval 128"/>
          <p:cNvSpPr>
            <a:spLocks noChangeArrowheads="1"/>
          </p:cNvSpPr>
          <p:nvPr/>
        </p:nvSpPr>
        <p:spPr bwMode="auto">
          <a:xfrm>
            <a:off x="4267200" y="381000"/>
            <a:ext cx="838200" cy="1676400"/>
          </a:xfrm>
          <a:prstGeom prst="ellipse">
            <a:avLst/>
          </a:prstGeom>
          <a:noFill/>
          <a:ln w="50800">
            <a:solidFill>
              <a:srgbClr val="00FF00"/>
            </a:solidFill>
            <a:round/>
            <a:headEnd/>
            <a:tailEnd/>
          </a:ln>
        </p:spPr>
        <p:txBody>
          <a:bodyPr wrap="none" anchor="ctr"/>
          <a:lstStyle/>
          <a:p>
            <a:endParaRPr lang="en-US"/>
          </a:p>
        </p:txBody>
      </p:sp>
      <p:sp>
        <p:nvSpPr>
          <p:cNvPr id="117" name="Title 62"/>
          <p:cNvSpPr txBox="1">
            <a:spLocks/>
          </p:cNvSpPr>
          <p:nvPr/>
        </p:nvSpPr>
        <p:spPr bwMode="auto">
          <a:xfrm>
            <a:off x="1600200" y="6096000"/>
            <a:ext cx="7772400" cy="838200"/>
          </a:xfrm>
          <a:prstGeom prst="rect">
            <a:avLst/>
          </a:prstGeom>
          <a:noFill/>
          <a:ln w="9525">
            <a:noFill/>
            <a:miter lim="800000"/>
            <a:headEnd/>
            <a:tailEnd/>
          </a:ln>
        </p:spPr>
        <p:txBody>
          <a:bodyPr anchor="ctr"/>
          <a:lstStyle/>
          <a:p>
            <a:pPr>
              <a:defRPr/>
            </a:pPr>
            <a:r>
              <a:rPr lang="en-US" kern="0" dirty="0">
                <a:solidFill>
                  <a:schemeClr val="tx2"/>
                </a:solidFill>
                <a:latin typeface="+mj-lt"/>
                <a:ea typeface="+mj-ea"/>
                <a:cs typeface="+mj-cs"/>
              </a:rPr>
              <a:t>Looking up a test image</a:t>
            </a:r>
          </a:p>
        </p:txBody>
      </p:sp>
      <p:sp>
        <p:nvSpPr>
          <p:cNvPr id="57434" name="TextBox 117"/>
          <p:cNvSpPr txBox="1">
            <a:spLocks noChangeArrowheads="1"/>
          </p:cNvSpPr>
          <p:nvPr/>
        </p:nvSpPr>
        <p:spPr bwMode="auto">
          <a:xfrm>
            <a:off x="8723314" y="6473826"/>
            <a:ext cx="1868487" cy="307975"/>
          </a:xfrm>
          <a:prstGeom prst="rect">
            <a:avLst/>
          </a:prstGeom>
          <a:noFill/>
          <a:ln w="9525">
            <a:noFill/>
            <a:miter lim="800000"/>
            <a:headEnd/>
            <a:tailEnd/>
          </a:ln>
        </p:spPr>
        <p:txBody>
          <a:bodyPr wrap="none">
            <a:spAutoFit/>
          </a:bodyPr>
          <a:lstStyle/>
          <a:p>
            <a:r>
              <a:rPr lang="en-US" sz="1400">
                <a:latin typeface="Arial" pitchFamily="34" charset="0"/>
                <a:cs typeface="Arial" pitchFamily="34" charset="0"/>
              </a:rPr>
              <a:t>Slide credit: D. Nister</a:t>
            </a:r>
          </a:p>
        </p:txBody>
      </p:sp>
      <p:sp>
        <p:nvSpPr>
          <p:cNvPr id="57435" name="TextBox 118"/>
          <p:cNvSpPr txBox="1">
            <a:spLocks noChangeArrowheads="1"/>
          </p:cNvSpPr>
          <p:nvPr/>
        </p:nvSpPr>
        <p:spPr bwMode="auto">
          <a:xfrm>
            <a:off x="8915401" y="1522414"/>
            <a:ext cx="1300163" cy="369887"/>
          </a:xfrm>
          <a:prstGeom prst="rect">
            <a:avLst/>
          </a:prstGeom>
          <a:noFill/>
          <a:ln w="9525">
            <a:noFill/>
            <a:miter lim="800000"/>
            <a:headEnd/>
            <a:tailEnd/>
          </a:ln>
        </p:spPr>
        <p:txBody>
          <a:bodyPr wrap="none">
            <a:spAutoFit/>
          </a:bodyPr>
          <a:lstStyle/>
          <a:p>
            <a:r>
              <a:rPr lang="en-US">
                <a:latin typeface="Arial" pitchFamily="34" charset="0"/>
                <a:cs typeface="Arial" pitchFamily="34" charset="0"/>
              </a:rPr>
              <a:t>Test image</a:t>
            </a:r>
          </a:p>
        </p:txBody>
      </p:sp>
      <p:sp>
        <p:nvSpPr>
          <p:cNvPr id="121" name="TextBox 120"/>
          <p:cNvSpPr txBox="1">
            <a:spLocks noChangeArrowheads="1"/>
          </p:cNvSpPr>
          <p:nvPr/>
        </p:nvSpPr>
        <p:spPr bwMode="auto">
          <a:xfrm>
            <a:off x="2514600" y="1535114"/>
            <a:ext cx="1620838" cy="369887"/>
          </a:xfrm>
          <a:prstGeom prst="rect">
            <a:avLst/>
          </a:prstGeom>
          <a:noFill/>
          <a:ln w="9525">
            <a:noFill/>
            <a:miter lim="800000"/>
            <a:headEnd/>
            <a:tailEnd/>
          </a:ln>
        </p:spPr>
        <p:txBody>
          <a:bodyPr wrap="none">
            <a:spAutoFit/>
          </a:bodyPr>
          <a:lstStyle/>
          <a:p>
            <a:r>
              <a:rPr lang="en-US" dirty="0">
                <a:latin typeface="Arial" pitchFamily="34" charset="0"/>
                <a:cs typeface="Arial" pitchFamily="34" charset="0"/>
              </a:rPr>
              <a:t>Model images</a:t>
            </a:r>
          </a:p>
        </p:txBody>
      </p:sp>
    </p:spTree>
    <p:extLst>
      <p:ext uri="{BB962C8B-B14F-4D97-AF65-F5344CB8AC3E}">
        <p14:creationId xmlns:p14="http://schemas.microsoft.com/office/powerpoint/2010/main" val="249315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3762"/>
                                        </p:tgtEl>
                                        <p:attrNameLst>
                                          <p:attrName>style.visibility</p:attrName>
                                        </p:attrNameLst>
                                      </p:cBhvr>
                                      <p:to>
                                        <p:strVal val="visible"/>
                                      </p:to>
                                    </p:set>
                                    <p:animEffect transition="in" filter="dissolve">
                                      <p:cBhvr>
                                        <p:cTn id="7" dur="500"/>
                                        <p:tgtEl>
                                          <p:spTgt spid="11376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3763"/>
                                        </p:tgtEl>
                                        <p:attrNameLst>
                                          <p:attrName>style.visibility</p:attrName>
                                        </p:attrNameLst>
                                      </p:cBhvr>
                                      <p:to>
                                        <p:strVal val="visible"/>
                                      </p:to>
                                    </p:set>
                                    <p:animEffect transition="in" filter="dissolve">
                                      <p:cBhvr>
                                        <p:cTn id="11" dur="500"/>
                                        <p:tgtEl>
                                          <p:spTgt spid="11376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13752"/>
                                        </p:tgtEl>
                                        <p:attrNameLst>
                                          <p:attrName>style.visibility</p:attrName>
                                        </p:attrNameLst>
                                      </p:cBhvr>
                                      <p:to>
                                        <p:strVal val="visible"/>
                                      </p:to>
                                    </p:set>
                                    <p:animEffect transition="in" filter="wipe(right)">
                                      <p:cBhvr>
                                        <p:cTn id="15" dur="500"/>
                                        <p:tgtEl>
                                          <p:spTgt spid="11375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13766"/>
                                        </p:tgtEl>
                                        <p:attrNameLst>
                                          <p:attrName>style.visibility</p:attrName>
                                        </p:attrNameLst>
                                      </p:cBhvr>
                                      <p:to>
                                        <p:strVal val="visible"/>
                                      </p:to>
                                    </p:set>
                                    <p:animEffect transition="in" filter="wipe(right)">
                                      <p:cBhvr>
                                        <p:cTn id="19" dur="500"/>
                                        <p:tgtEl>
                                          <p:spTgt spid="11376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3767"/>
                                        </p:tgtEl>
                                        <p:attrNameLst>
                                          <p:attrName>style.visibility</p:attrName>
                                        </p:attrNameLst>
                                      </p:cBhvr>
                                      <p:to>
                                        <p:strVal val="visible"/>
                                      </p:to>
                                    </p:set>
                                    <p:animEffect transition="in" filter="wipe(up)">
                                      <p:cBhvr>
                                        <p:cTn id="23" dur="500"/>
                                        <p:tgtEl>
                                          <p:spTgt spid="113767"/>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113768"/>
                                        </p:tgtEl>
                                        <p:attrNameLst>
                                          <p:attrName>style.visibility</p:attrName>
                                        </p:attrNameLst>
                                      </p:cBhvr>
                                      <p:to>
                                        <p:strVal val="visible"/>
                                      </p:to>
                                    </p:set>
                                    <p:animEffect transition="in" filter="wipe(right)">
                                      <p:cBhvr>
                                        <p:cTn id="27" dur="500"/>
                                        <p:tgtEl>
                                          <p:spTgt spid="113768"/>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113769"/>
                                        </p:tgtEl>
                                        <p:attrNameLst>
                                          <p:attrName>style.visibility</p:attrName>
                                        </p:attrNameLst>
                                      </p:cBhvr>
                                      <p:to>
                                        <p:strVal val="visible"/>
                                      </p:to>
                                    </p:set>
                                    <p:animEffect transition="in" filter="wipe(right)">
                                      <p:cBhvr>
                                        <p:cTn id="31" dur="500"/>
                                        <p:tgtEl>
                                          <p:spTgt spid="113769"/>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13770"/>
                                        </p:tgtEl>
                                        <p:attrNameLst>
                                          <p:attrName>style.visibility</p:attrName>
                                        </p:attrNameLst>
                                      </p:cBhvr>
                                      <p:to>
                                        <p:strVal val="visible"/>
                                      </p:to>
                                    </p:set>
                                    <p:animEffect transition="in" filter="wipe(right)">
                                      <p:cBhvr>
                                        <p:cTn id="34" dur="500"/>
                                        <p:tgtEl>
                                          <p:spTgt spid="113770"/>
                                        </p:tgtEl>
                                      </p:cBhvr>
                                    </p:animEffect>
                                  </p:childTnLst>
                                </p:cTn>
                              </p:par>
                            </p:childTnLst>
                          </p:cTn>
                        </p:par>
                        <p:par>
                          <p:cTn id="35" fill="hold">
                            <p:stCondLst>
                              <p:cond delay="3500"/>
                            </p:stCondLst>
                            <p:childTnLst>
                              <p:par>
                                <p:cTn id="36" presetID="22" presetClass="entr" presetSubtype="4" fill="hold" grpId="0" nodeType="afterEffect">
                                  <p:stCondLst>
                                    <p:cond delay="0"/>
                                  </p:stCondLst>
                                  <p:childTnLst>
                                    <p:set>
                                      <p:cBhvr>
                                        <p:cTn id="37" dur="1" fill="hold">
                                          <p:stCondLst>
                                            <p:cond delay="0"/>
                                          </p:stCondLst>
                                        </p:cTn>
                                        <p:tgtEl>
                                          <p:spTgt spid="113771"/>
                                        </p:tgtEl>
                                        <p:attrNameLst>
                                          <p:attrName>style.visibility</p:attrName>
                                        </p:attrNameLst>
                                      </p:cBhvr>
                                      <p:to>
                                        <p:strVal val="visible"/>
                                      </p:to>
                                    </p:set>
                                    <p:animEffect transition="in" filter="wipe(down)">
                                      <p:cBhvr>
                                        <p:cTn id="38" dur="500"/>
                                        <p:tgtEl>
                                          <p:spTgt spid="11377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13772"/>
                                        </p:tgtEl>
                                        <p:attrNameLst>
                                          <p:attrName>style.visibility</p:attrName>
                                        </p:attrNameLst>
                                      </p:cBhvr>
                                      <p:to>
                                        <p:strVal val="visible"/>
                                      </p:to>
                                    </p:set>
                                    <p:animEffect transition="in" filter="wipe(down)">
                                      <p:cBhvr>
                                        <p:cTn id="41" dur="500"/>
                                        <p:tgtEl>
                                          <p:spTgt spid="113772"/>
                                        </p:tgtEl>
                                      </p:cBhvr>
                                    </p:animEffect>
                                  </p:childTnLst>
                                </p:cTn>
                              </p:par>
                            </p:childTnLst>
                          </p:cTn>
                        </p:par>
                        <p:par>
                          <p:cTn id="42" fill="hold">
                            <p:stCondLst>
                              <p:cond delay="4000"/>
                            </p:stCondLst>
                            <p:childTnLst>
                              <p:par>
                                <p:cTn id="43" presetID="1" presetClass="exit" presetSubtype="0" fill="hold" grpId="1" nodeType="afterEffect">
                                  <p:stCondLst>
                                    <p:cond delay="0"/>
                                  </p:stCondLst>
                                  <p:childTnLst>
                                    <p:set>
                                      <p:cBhvr>
                                        <p:cTn id="44" dur="1" fill="hold">
                                          <p:stCondLst>
                                            <p:cond delay="0"/>
                                          </p:stCondLst>
                                        </p:cTn>
                                        <p:tgtEl>
                                          <p:spTgt spid="11376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1377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1376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1376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1376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1375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13765"/>
                                        </p:tgtEl>
                                        <p:attrNameLst>
                                          <p:attrName>style.visibility</p:attrName>
                                        </p:attrNameLst>
                                      </p:cBhvr>
                                      <p:to>
                                        <p:strVal val="visible"/>
                                      </p:to>
                                    </p:set>
                                    <p:animEffect transition="in" filter="dissolve">
                                      <p:cBhvr>
                                        <p:cTn id="59" dur="500"/>
                                        <p:tgtEl>
                                          <p:spTgt spid="113765"/>
                                        </p:tgtEl>
                                      </p:cBhvr>
                                    </p:animEffect>
                                  </p:childTnLst>
                                </p:cTn>
                              </p:par>
                            </p:childTnLst>
                          </p:cTn>
                        </p:par>
                        <p:par>
                          <p:cTn id="60" fill="hold">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113773"/>
                                        </p:tgtEl>
                                        <p:attrNameLst>
                                          <p:attrName>style.visibility</p:attrName>
                                        </p:attrNameLst>
                                      </p:cBhvr>
                                      <p:to>
                                        <p:strVal val="visible"/>
                                      </p:to>
                                    </p:set>
                                    <p:animEffect transition="in" filter="wipe(right)">
                                      <p:cBhvr>
                                        <p:cTn id="63" dur="500"/>
                                        <p:tgtEl>
                                          <p:spTgt spid="113773"/>
                                        </p:tgtEl>
                                      </p:cBhvr>
                                    </p:animEffect>
                                  </p:childTnLst>
                                </p:cTn>
                              </p:par>
                            </p:childTnLst>
                          </p:cTn>
                        </p:par>
                        <p:par>
                          <p:cTn id="64" fill="hold">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113774"/>
                                        </p:tgtEl>
                                        <p:attrNameLst>
                                          <p:attrName>style.visibility</p:attrName>
                                        </p:attrNameLst>
                                      </p:cBhvr>
                                      <p:to>
                                        <p:strVal val="visible"/>
                                      </p:to>
                                    </p:set>
                                    <p:animEffect transition="in" filter="wipe(up)">
                                      <p:cBhvr>
                                        <p:cTn id="67" dur="500"/>
                                        <p:tgtEl>
                                          <p:spTgt spid="113774"/>
                                        </p:tgtEl>
                                      </p:cBhvr>
                                    </p:animEffect>
                                  </p:childTnLst>
                                </p:cTn>
                              </p:par>
                            </p:childTnLst>
                          </p:cTn>
                        </p:par>
                        <p:par>
                          <p:cTn id="68" fill="hold">
                            <p:stCondLst>
                              <p:cond delay="1500"/>
                            </p:stCondLst>
                            <p:childTnLst>
                              <p:par>
                                <p:cTn id="69" presetID="22" presetClass="entr" presetSubtype="1" fill="hold" grpId="0" nodeType="afterEffect">
                                  <p:stCondLst>
                                    <p:cond delay="0"/>
                                  </p:stCondLst>
                                  <p:childTnLst>
                                    <p:set>
                                      <p:cBhvr>
                                        <p:cTn id="70" dur="1" fill="hold">
                                          <p:stCondLst>
                                            <p:cond delay="0"/>
                                          </p:stCondLst>
                                        </p:cTn>
                                        <p:tgtEl>
                                          <p:spTgt spid="113775"/>
                                        </p:tgtEl>
                                        <p:attrNameLst>
                                          <p:attrName>style.visibility</p:attrName>
                                        </p:attrNameLst>
                                      </p:cBhvr>
                                      <p:to>
                                        <p:strVal val="visible"/>
                                      </p:to>
                                    </p:set>
                                    <p:animEffect transition="in" filter="wipe(up)">
                                      <p:cBhvr>
                                        <p:cTn id="71" dur="500"/>
                                        <p:tgtEl>
                                          <p:spTgt spid="113775"/>
                                        </p:tgtEl>
                                      </p:cBhvr>
                                    </p:animEffect>
                                  </p:childTnLst>
                                </p:cTn>
                              </p:par>
                            </p:childTnLst>
                          </p:cTn>
                        </p:par>
                        <p:par>
                          <p:cTn id="72" fill="hold">
                            <p:stCondLst>
                              <p:cond delay="2000"/>
                            </p:stCondLst>
                            <p:childTnLst>
                              <p:par>
                                <p:cTn id="73" presetID="22" presetClass="entr" presetSubtype="2" fill="hold" grpId="0" nodeType="afterEffect">
                                  <p:stCondLst>
                                    <p:cond delay="0"/>
                                  </p:stCondLst>
                                  <p:childTnLst>
                                    <p:set>
                                      <p:cBhvr>
                                        <p:cTn id="74" dur="1" fill="hold">
                                          <p:stCondLst>
                                            <p:cond delay="0"/>
                                          </p:stCondLst>
                                        </p:cTn>
                                        <p:tgtEl>
                                          <p:spTgt spid="113776"/>
                                        </p:tgtEl>
                                        <p:attrNameLst>
                                          <p:attrName>style.visibility</p:attrName>
                                        </p:attrNameLst>
                                      </p:cBhvr>
                                      <p:to>
                                        <p:strVal val="visible"/>
                                      </p:to>
                                    </p:set>
                                    <p:animEffect transition="in" filter="wipe(right)">
                                      <p:cBhvr>
                                        <p:cTn id="75" dur="500"/>
                                        <p:tgtEl>
                                          <p:spTgt spid="113776"/>
                                        </p:tgtEl>
                                      </p:cBhvr>
                                    </p:animEffect>
                                  </p:childTnLst>
                                </p:cTn>
                              </p:par>
                            </p:childTnLst>
                          </p:cTn>
                        </p:par>
                        <p:par>
                          <p:cTn id="76" fill="hold">
                            <p:stCondLst>
                              <p:cond delay="2500"/>
                            </p:stCondLst>
                            <p:childTnLst>
                              <p:par>
                                <p:cTn id="77" presetID="22" presetClass="entr" presetSubtype="4" fill="hold" grpId="0" nodeType="afterEffect">
                                  <p:stCondLst>
                                    <p:cond delay="0"/>
                                  </p:stCondLst>
                                  <p:childTnLst>
                                    <p:set>
                                      <p:cBhvr>
                                        <p:cTn id="78" dur="1" fill="hold">
                                          <p:stCondLst>
                                            <p:cond delay="0"/>
                                          </p:stCondLst>
                                        </p:cTn>
                                        <p:tgtEl>
                                          <p:spTgt spid="113780"/>
                                        </p:tgtEl>
                                        <p:attrNameLst>
                                          <p:attrName>style.visibility</p:attrName>
                                        </p:attrNameLst>
                                      </p:cBhvr>
                                      <p:to>
                                        <p:strVal val="visible"/>
                                      </p:to>
                                    </p:set>
                                    <p:animEffect transition="in" filter="wipe(down)">
                                      <p:cBhvr>
                                        <p:cTn id="79" dur="500"/>
                                        <p:tgtEl>
                                          <p:spTgt spid="11378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13781"/>
                                        </p:tgtEl>
                                        <p:attrNameLst>
                                          <p:attrName>style.visibility</p:attrName>
                                        </p:attrNameLst>
                                      </p:cBhvr>
                                      <p:to>
                                        <p:strVal val="visible"/>
                                      </p:to>
                                    </p:set>
                                    <p:animEffect transition="in" filter="wipe(down)">
                                      <p:cBhvr>
                                        <p:cTn id="82" dur="500"/>
                                        <p:tgtEl>
                                          <p:spTgt spid="113781"/>
                                        </p:tgtEl>
                                      </p:cBhvr>
                                    </p:animEffect>
                                  </p:childTnLst>
                                </p:cTn>
                              </p:par>
                            </p:childTnLst>
                          </p:cTn>
                        </p:par>
                        <p:par>
                          <p:cTn id="83" fill="hold">
                            <p:stCondLst>
                              <p:cond delay="3000"/>
                            </p:stCondLst>
                            <p:childTnLst>
                              <p:par>
                                <p:cTn id="84" presetID="1" presetClass="exit" presetSubtype="0" fill="hold" grpId="1" nodeType="afterEffect">
                                  <p:stCondLst>
                                    <p:cond delay="0"/>
                                  </p:stCondLst>
                                  <p:childTnLst>
                                    <p:set>
                                      <p:cBhvr>
                                        <p:cTn id="85" dur="1" fill="hold">
                                          <p:stCondLst>
                                            <p:cond delay="0"/>
                                          </p:stCondLst>
                                        </p:cTn>
                                        <p:tgtEl>
                                          <p:spTgt spid="113773"/>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13775"/>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13774"/>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13776"/>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13780"/>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13781"/>
                                        </p:tgtEl>
                                        <p:attrNameLst>
                                          <p:attrName>style.visibility</p:attrName>
                                        </p:attrNameLst>
                                      </p:cBhvr>
                                      <p:to>
                                        <p:strVal val="hidden"/>
                                      </p:to>
                                    </p:set>
                                  </p:childTnLst>
                                </p:cTn>
                              </p:par>
                            </p:childTnLst>
                          </p:cTn>
                        </p:par>
                        <p:par>
                          <p:cTn id="96" fill="hold">
                            <p:stCondLst>
                              <p:cond delay="3000"/>
                            </p:stCondLst>
                            <p:childTnLst>
                              <p:par>
                                <p:cTn id="97" presetID="22" presetClass="entr" presetSubtype="4" fill="hold" grpId="0" nodeType="afterEffect">
                                  <p:stCondLst>
                                    <p:cond delay="0"/>
                                  </p:stCondLst>
                                  <p:childTnLst>
                                    <p:set>
                                      <p:cBhvr>
                                        <p:cTn id="98" dur="1" fill="hold">
                                          <p:stCondLst>
                                            <p:cond delay="0"/>
                                          </p:stCondLst>
                                        </p:cTn>
                                        <p:tgtEl>
                                          <p:spTgt spid="113782"/>
                                        </p:tgtEl>
                                        <p:attrNameLst>
                                          <p:attrName>style.visibility</p:attrName>
                                        </p:attrNameLst>
                                      </p:cBhvr>
                                      <p:to>
                                        <p:strVal val="visible"/>
                                      </p:to>
                                    </p:set>
                                    <p:animEffect transition="in" filter="wipe(down)">
                                      <p:cBhvr>
                                        <p:cTn id="99" dur="500"/>
                                        <p:tgtEl>
                                          <p:spTgt spid="113782"/>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113783"/>
                                        </p:tgtEl>
                                        <p:attrNameLst>
                                          <p:attrName>style.visibility</p:attrName>
                                        </p:attrNameLst>
                                      </p:cBhvr>
                                      <p:to>
                                        <p:strVal val="visible"/>
                                      </p:to>
                                    </p:set>
                                    <p:animEffect transition="in" filter="wipe(down)">
                                      <p:cBhvr>
                                        <p:cTn id="102" dur="500"/>
                                        <p:tgtEl>
                                          <p:spTgt spid="113783"/>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113764"/>
                                        </p:tgtEl>
                                        <p:attrNameLst>
                                          <p:attrName>style.visibility</p:attrName>
                                        </p:attrNameLst>
                                      </p:cBhvr>
                                      <p:to>
                                        <p:strVal val="visible"/>
                                      </p:to>
                                    </p:set>
                                    <p:animEffect transition="in" filter="dissolve">
                                      <p:cBhvr>
                                        <p:cTn id="107" dur="500"/>
                                        <p:tgtEl>
                                          <p:spTgt spid="113764"/>
                                        </p:tgtEl>
                                      </p:cBhvr>
                                    </p:animEffect>
                                  </p:childTnLst>
                                </p:cTn>
                              </p:par>
                            </p:childTnLst>
                          </p:cTn>
                        </p:par>
                        <p:par>
                          <p:cTn id="108" fill="hold">
                            <p:stCondLst>
                              <p:cond delay="500"/>
                            </p:stCondLst>
                            <p:childTnLst>
                              <p:par>
                                <p:cTn id="109" presetID="22" presetClass="entr" presetSubtype="2" fill="hold" grpId="0" nodeType="afterEffect">
                                  <p:stCondLst>
                                    <p:cond delay="0"/>
                                  </p:stCondLst>
                                  <p:childTnLst>
                                    <p:set>
                                      <p:cBhvr>
                                        <p:cTn id="110" dur="1" fill="hold">
                                          <p:stCondLst>
                                            <p:cond delay="0"/>
                                          </p:stCondLst>
                                        </p:cTn>
                                        <p:tgtEl>
                                          <p:spTgt spid="113784"/>
                                        </p:tgtEl>
                                        <p:attrNameLst>
                                          <p:attrName>style.visibility</p:attrName>
                                        </p:attrNameLst>
                                      </p:cBhvr>
                                      <p:to>
                                        <p:strVal val="visible"/>
                                      </p:to>
                                    </p:set>
                                    <p:animEffect transition="in" filter="wipe(right)">
                                      <p:cBhvr>
                                        <p:cTn id="111" dur="500"/>
                                        <p:tgtEl>
                                          <p:spTgt spid="113784"/>
                                        </p:tgtEl>
                                      </p:cBhvr>
                                    </p:animEffect>
                                  </p:childTnLst>
                                </p:cTn>
                              </p:par>
                            </p:childTnLst>
                          </p:cTn>
                        </p:par>
                        <p:par>
                          <p:cTn id="112" fill="hold">
                            <p:stCondLst>
                              <p:cond delay="1000"/>
                            </p:stCondLst>
                            <p:childTnLst>
                              <p:par>
                                <p:cTn id="113" presetID="22" presetClass="entr" presetSubtype="2" fill="hold" grpId="0" nodeType="afterEffect">
                                  <p:stCondLst>
                                    <p:cond delay="0"/>
                                  </p:stCondLst>
                                  <p:childTnLst>
                                    <p:set>
                                      <p:cBhvr>
                                        <p:cTn id="114" dur="1" fill="hold">
                                          <p:stCondLst>
                                            <p:cond delay="0"/>
                                          </p:stCondLst>
                                        </p:cTn>
                                        <p:tgtEl>
                                          <p:spTgt spid="113785"/>
                                        </p:tgtEl>
                                        <p:attrNameLst>
                                          <p:attrName>style.visibility</p:attrName>
                                        </p:attrNameLst>
                                      </p:cBhvr>
                                      <p:to>
                                        <p:strVal val="visible"/>
                                      </p:to>
                                    </p:set>
                                    <p:animEffect transition="in" filter="wipe(right)">
                                      <p:cBhvr>
                                        <p:cTn id="115" dur="500"/>
                                        <p:tgtEl>
                                          <p:spTgt spid="113785"/>
                                        </p:tgtEl>
                                      </p:cBhvr>
                                    </p:animEffect>
                                  </p:childTnLst>
                                </p:cTn>
                              </p:par>
                            </p:childTnLst>
                          </p:cTn>
                        </p:par>
                        <p:par>
                          <p:cTn id="116" fill="hold">
                            <p:stCondLst>
                              <p:cond delay="1500"/>
                            </p:stCondLst>
                            <p:childTnLst>
                              <p:par>
                                <p:cTn id="117" presetID="22" presetClass="entr" presetSubtype="1" fill="hold" grpId="0" nodeType="afterEffect">
                                  <p:stCondLst>
                                    <p:cond delay="0"/>
                                  </p:stCondLst>
                                  <p:childTnLst>
                                    <p:set>
                                      <p:cBhvr>
                                        <p:cTn id="118" dur="1" fill="hold">
                                          <p:stCondLst>
                                            <p:cond delay="0"/>
                                          </p:stCondLst>
                                        </p:cTn>
                                        <p:tgtEl>
                                          <p:spTgt spid="113786"/>
                                        </p:tgtEl>
                                        <p:attrNameLst>
                                          <p:attrName>style.visibility</p:attrName>
                                        </p:attrNameLst>
                                      </p:cBhvr>
                                      <p:to>
                                        <p:strVal val="visible"/>
                                      </p:to>
                                    </p:set>
                                    <p:animEffect transition="in" filter="wipe(up)">
                                      <p:cBhvr>
                                        <p:cTn id="119" dur="500"/>
                                        <p:tgtEl>
                                          <p:spTgt spid="113786"/>
                                        </p:tgtEl>
                                      </p:cBhvr>
                                    </p:animEffect>
                                  </p:childTnLst>
                                </p:cTn>
                              </p:par>
                            </p:childTnLst>
                          </p:cTn>
                        </p:par>
                        <p:par>
                          <p:cTn id="120" fill="hold">
                            <p:stCondLst>
                              <p:cond delay="2000"/>
                            </p:stCondLst>
                            <p:childTnLst>
                              <p:par>
                                <p:cTn id="121" presetID="22" presetClass="entr" presetSubtype="2" fill="hold" grpId="0" nodeType="afterEffect">
                                  <p:stCondLst>
                                    <p:cond delay="0"/>
                                  </p:stCondLst>
                                  <p:childTnLst>
                                    <p:set>
                                      <p:cBhvr>
                                        <p:cTn id="122" dur="1" fill="hold">
                                          <p:stCondLst>
                                            <p:cond delay="0"/>
                                          </p:stCondLst>
                                        </p:cTn>
                                        <p:tgtEl>
                                          <p:spTgt spid="113787"/>
                                        </p:tgtEl>
                                        <p:attrNameLst>
                                          <p:attrName>style.visibility</p:attrName>
                                        </p:attrNameLst>
                                      </p:cBhvr>
                                      <p:to>
                                        <p:strVal val="visible"/>
                                      </p:to>
                                    </p:set>
                                    <p:animEffect transition="in" filter="wipe(right)">
                                      <p:cBhvr>
                                        <p:cTn id="123" dur="500"/>
                                        <p:tgtEl>
                                          <p:spTgt spid="113787"/>
                                        </p:tgtEl>
                                      </p:cBhvr>
                                    </p:animEffect>
                                  </p:childTnLst>
                                </p:cTn>
                              </p:par>
                            </p:childTnLst>
                          </p:cTn>
                        </p:par>
                        <p:par>
                          <p:cTn id="124" fill="hold">
                            <p:stCondLst>
                              <p:cond delay="2500"/>
                            </p:stCondLst>
                            <p:childTnLst>
                              <p:par>
                                <p:cTn id="125" presetID="22" presetClass="entr" presetSubtype="2" fill="hold" grpId="0" nodeType="afterEffect">
                                  <p:stCondLst>
                                    <p:cond delay="0"/>
                                  </p:stCondLst>
                                  <p:childTnLst>
                                    <p:set>
                                      <p:cBhvr>
                                        <p:cTn id="126" dur="1" fill="hold">
                                          <p:stCondLst>
                                            <p:cond delay="0"/>
                                          </p:stCondLst>
                                        </p:cTn>
                                        <p:tgtEl>
                                          <p:spTgt spid="113788"/>
                                        </p:tgtEl>
                                        <p:attrNameLst>
                                          <p:attrName>style.visibility</p:attrName>
                                        </p:attrNameLst>
                                      </p:cBhvr>
                                      <p:to>
                                        <p:strVal val="visible"/>
                                      </p:to>
                                    </p:set>
                                    <p:animEffect transition="in" filter="wipe(right)">
                                      <p:cBhvr>
                                        <p:cTn id="127" dur="500"/>
                                        <p:tgtEl>
                                          <p:spTgt spid="113788"/>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113789"/>
                                        </p:tgtEl>
                                        <p:attrNameLst>
                                          <p:attrName>style.visibility</p:attrName>
                                        </p:attrNameLst>
                                      </p:cBhvr>
                                      <p:to>
                                        <p:strVal val="visible"/>
                                      </p:to>
                                    </p:set>
                                    <p:animEffect transition="in" filter="wipe(right)">
                                      <p:cBhvr>
                                        <p:cTn id="130" dur="500"/>
                                        <p:tgtEl>
                                          <p:spTgt spid="113789"/>
                                        </p:tgtEl>
                                      </p:cBhvr>
                                    </p:animEffect>
                                  </p:childTnLst>
                                </p:cTn>
                              </p:par>
                            </p:childTnLst>
                          </p:cTn>
                        </p:par>
                        <p:par>
                          <p:cTn id="131" fill="hold">
                            <p:stCondLst>
                              <p:cond delay="3000"/>
                            </p:stCondLst>
                            <p:childTnLst>
                              <p:par>
                                <p:cTn id="132" presetID="22" presetClass="entr" presetSubtype="4" fill="hold" grpId="0" nodeType="afterEffect">
                                  <p:stCondLst>
                                    <p:cond delay="0"/>
                                  </p:stCondLst>
                                  <p:childTnLst>
                                    <p:set>
                                      <p:cBhvr>
                                        <p:cTn id="133" dur="1" fill="hold">
                                          <p:stCondLst>
                                            <p:cond delay="0"/>
                                          </p:stCondLst>
                                        </p:cTn>
                                        <p:tgtEl>
                                          <p:spTgt spid="113790"/>
                                        </p:tgtEl>
                                        <p:attrNameLst>
                                          <p:attrName>style.visibility</p:attrName>
                                        </p:attrNameLst>
                                      </p:cBhvr>
                                      <p:to>
                                        <p:strVal val="visible"/>
                                      </p:to>
                                    </p:set>
                                    <p:animEffect transition="in" filter="wipe(down)">
                                      <p:cBhvr>
                                        <p:cTn id="134" dur="500"/>
                                        <p:tgtEl>
                                          <p:spTgt spid="113790"/>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113791"/>
                                        </p:tgtEl>
                                        <p:attrNameLst>
                                          <p:attrName>style.visibility</p:attrName>
                                        </p:attrNameLst>
                                      </p:cBhvr>
                                      <p:to>
                                        <p:strVal val="visible"/>
                                      </p:to>
                                    </p:set>
                                    <p:animEffect transition="in" filter="wipe(down)">
                                      <p:cBhvr>
                                        <p:cTn id="137" dur="500"/>
                                        <p:tgtEl>
                                          <p:spTgt spid="113791"/>
                                        </p:tgtEl>
                                      </p:cBhvr>
                                    </p:animEffect>
                                  </p:childTnLst>
                                </p:cTn>
                              </p:par>
                            </p:childTnLst>
                          </p:cTn>
                        </p:par>
                        <p:par>
                          <p:cTn id="138" fill="hold">
                            <p:stCondLst>
                              <p:cond delay="3500"/>
                            </p:stCondLst>
                            <p:childTnLst>
                              <p:par>
                                <p:cTn id="139" presetID="1" presetClass="exit" presetSubtype="0" fill="hold" grpId="1" nodeType="afterEffect">
                                  <p:stCondLst>
                                    <p:cond delay="0"/>
                                  </p:stCondLst>
                                  <p:childTnLst>
                                    <p:set>
                                      <p:cBhvr>
                                        <p:cTn id="140" dur="1" fill="hold">
                                          <p:stCondLst>
                                            <p:cond delay="0"/>
                                          </p:stCondLst>
                                        </p:cTn>
                                        <p:tgtEl>
                                          <p:spTgt spid="113784"/>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113785"/>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113786"/>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113787"/>
                                        </p:tgtEl>
                                        <p:attrNameLst>
                                          <p:attrName>style.visibility</p:attrName>
                                        </p:attrNameLst>
                                      </p:cBhvr>
                                      <p:to>
                                        <p:strVal val="hidden"/>
                                      </p:to>
                                    </p:set>
                                  </p:childTnLst>
                                </p:cTn>
                              </p:par>
                            </p:childTnLst>
                          </p:cTn>
                        </p:par>
                        <p:par>
                          <p:cTn id="147" fill="hold">
                            <p:stCondLst>
                              <p:cond delay="3500"/>
                            </p:stCondLst>
                            <p:childTnLst>
                              <p:par>
                                <p:cTn id="148" presetID="1" presetClass="exit" presetSubtype="0" fill="hold" grpId="1" nodeType="afterEffect">
                                  <p:stCondLst>
                                    <p:cond delay="0"/>
                                  </p:stCondLst>
                                  <p:childTnLst>
                                    <p:set>
                                      <p:cBhvr>
                                        <p:cTn id="149" dur="1" fill="hold">
                                          <p:stCondLst>
                                            <p:cond delay="0"/>
                                          </p:stCondLst>
                                        </p:cTn>
                                        <p:tgtEl>
                                          <p:spTgt spid="113788"/>
                                        </p:tgtEl>
                                        <p:attrNameLst>
                                          <p:attrName>style.visibility</p:attrName>
                                        </p:attrNameLst>
                                      </p:cBhvr>
                                      <p:to>
                                        <p:strVal val="hidden"/>
                                      </p:to>
                                    </p:set>
                                  </p:childTnLst>
                                </p:cTn>
                              </p:par>
                              <p:par>
                                <p:cTn id="150" presetID="1" presetClass="exit" presetSubtype="0" fill="hold" grpId="1" nodeType="withEffect">
                                  <p:stCondLst>
                                    <p:cond delay="0"/>
                                  </p:stCondLst>
                                  <p:childTnLst>
                                    <p:set>
                                      <p:cBhvr>
                                        <p:cTn id="151" dur="1" fill="hold">
                                          <p:stCondLst>
                                            <p:cond delay="0"/>
                                          </p:stCondLst>
                                        </p:cTn>
                                        <p:tgtEl>
                                          <p:spTgt spid="113789"/>
                                        </p:tgtEl>
                                        <p:attrNameLst>
                                          <p:attrName>style.visibility</p:attrName>
                                        </p:attrNameLst>
                                      </p:cBhvr>
                                      <p:to>
                                        <p:strVal val="hidden"/>
                                      </p:to>
                                    </p:set>
                                  </p:childTnLst>
                                </p:cTn>
                              </p:par>
                            </p:childTnLst>
                          </p:cTn>
                        </p:par>
                        <p:par>
                          <p:cTn id="152" fill="hold">
                            <p:stCondLst>
                              <p:cond delay="3500"/>
                            </p:stCondLst>
                            <p:childTnLst>
                              <p:par>
                                <p:cTn id="153" presetID="20" presetClass="entr" presetSubtype="0" fill="hold" grpId="0" nodeType="afterEffect">
                                  <p:stCondLst>
                                    <p:cond delay="0"/>
                                  </p:stCondLst>
                                  <p:childTnLst>
                                    <p:set>
                                      <p:cBhvr>
                                        <p:cTn id="154" dur="1" fill="hold">
                                          <p:stCondLst>
                                            <p:cond delay="0"/>
                                          </p:stCondLst>
                                        </p:cTn>
                                        <p:tgtEl>
                                          <p:spTgt spid="113792"/>
                                        </p:tgtEl>
                                        <p:attrNameLst>
                                          <p:attrName>style.visibility</p:attrName>
                                        </p:attrNameLst>
                                      </p:cBhvr>
                                      <p:to>
                                        <p:strVal val="visible"/>
                                      </p:to>
                                    </p:set>
                                    <p:animEffect transition="in" filter="wedge">
                                      <p:cBhvr>
                                        <p:cTn id="155" dur="2000"/>
                                        <p:tgtEl>
                                          <p:spTgt spid="113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63" grpId="0" animBg="1"/>
      <p:bldP spid="113764" grpId="0" animBg="1"/>
      <p:bldP spid="113765" grpId="0" animBg="1"/>
      <p:bldP spid="113752" grpId="0" animBg="1"/>
      <p:bldP spid="113752" grpId="1" animBg="1"/>
      <p:bldP spid="113766" grpId="0" animBg="1"/>
      <p:bldP spid="113766" grpId="1" animBg="1"/>
      <p:bldP spid="113767" grpId="0" animBg="1"/>
      <p:bldP spid="113767" grpId="1" animBg="1"/>
      <p:bldP spid="113768" grpId="0" animBg="1"/>
      <p:bldP spid="113768" grpId="1" animBg="1"/>
      <p:bldP spid="113769" grpId="0" animBg="1"/>
      <p:bldP spid="113769" grpId="1" animBg="1"/>
      <p:bldP spid="113770" grpId="0" animBg="1"/>
      <p:bldP spid="113770" grpId="1" animBg="1"/>
      <p:bldP spid="113771" grpId="0" animBg="1"/>
      <p:bldP spid="113772" grpId="0" animBg="1"/>
      <p:bldP spid="113773" grpId="0" animBg="1"/>
      <p:bldP spid="113773" grpId="1" animBg="1"/>
      <p:bldP spid="113774" grpId="0" animBg="1"/>
      <p:bldP spid="113774" grpId="1" animBg="1"/>
      <p:bldP spid="113775" grpId="0" animBg="1"/>
      <p:bldP spid="113775" grpId="1" animBg="1"/>
      <p:bldP spid="113776" grpId="0" animBg="1"/>
      <p:bldP spid="113776" grpId="1" animBg="1"/>
      <p:bldP spid="113780" grpId="0" animBg="1"/>
      <p:bldP spid="113780" grpId="1" animBg="1"/>
      <p:bldP spid="113781" grpId="0" animBg="1"/>
      <p:bldP spid="113781" grpId="1" animBg="1"/>
      <p:bldP spid="113782" grpId="0" animBg="1"/>
      <p:bldP spid="113783" grpId="0" animBg="1"/>
      <p:bldP spid="113784" grpId="0" animBg="1"/>
      <p:bldP spid="113784" grpId="1" animBg="1"/>
      <p:bldP spid="113785" grpId="0" animBg="1"/>
      <p:bldP spid="113785" grpId="1" animBg="1"/>
      <p:bldP spid="113786" grpId="0" animBg="1"/>
      <p:bldP spid="113786" grpId="1" animBg="1"/>
      <p:bldP spid="113787" grpId="0" animBg="1"/>
      <p:bldP spid="113787" grpId="1" animBg="1"/>
      <p:bldP spid="113788" grpId="0" animBg="1"/>
      <p:bldP spid="113788" grpId="1" animBg="1"/>
      <p:bldP spid="113789" grpId="0" animBg="1"/>
      <p:bldP spid="113789" grpId="1" animBg="1"/>
      <p:bldP spid="113790" grpId="0" animBg="1"/>
      <p:bldP spid="113791" grpId="0" animBg="1"/>
      <p:bldP spid="11379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124E5-4487-400A-987F-B0917537E022}"/>
              </a:ext>
            </a:extLst>
          </p:cNvPr>
          <p:cNvSpPr>
            <a:spLocks noGrp="1"/>
          </p:cNvSpPr>
          <p:nvPr>
            <p:ph type="title"/>
          </p:nvPr>
        </p:nvSpPr>
        <p:spPr/>
        <p:txBody>
          <a:bodyPr/>
          <a:lstStyle/>
          <a:p>
            <a:r>
              <a:rPr lang="en-US" dirty="0"/>
              <a:t>Google Cloud Anchors</a:t>
            </a:r>
          </a:p>
        </p:txBody>
      </p:sp>
      <p:sp>
        <p:nvSpPr>
          <p:cNvPr id="3" name="Content Placeholder 2">
            <a:extLst>
              <a:ext uri="{FF2B5EF4-FFF2-40B4-BE49-F238E27FC236}">
                <a16:creationId xmlns:a16="http://schemas.microsoft.com/office/drawing/2014/main" id="{3693224A-7B6B-4585-952B-9DA75B545069}"/>
              </a:ext>
            </a:extLst>
          </p:cNvPr>
          <p:cNvSpPr>
            <a:spLocks noGrp="1"/>
          </p:cNvSpPr>
          <p:nvPr>
            <p:ph idx="1"/>
          </p:nvPr>
        </p:nvSpPr>
        <p:spPr>
          <a:xfrm>
            <a:off x="94382" y="2872408"/>
            <a:ext cx="5685222" cy="3304762"/>
          </a:xfrm>
        </p:spPr>
        <p:txBody>
          <a:bodyPr>
            <a:normAutofit/>
          </a:bodyPr>
          <a:lstStyle/>
          <a:p>
            <a:r>
              <a:rPr lang="en-US" i="0" dirty="0">
                <a:effectLst/>
                <a:latin typeface="Titillium Web"/>
              </a:rPr>
              <a:t>Google ‘Cloud Anchors’ will help synchronize group AR experiences across iOS and Android devices</a:t>
            </a:r>
          </a:p>
          <a:p>
            <a:endParaRPr lang="en-US" i="0" dirty="0">
              <a:effectLst/>
              <a:latin typeface="Titillium Web"/>
            </a:endParaRPr>
          </a:p>
          <a:p>
            <a:r>
              <a:rPr lang="en-US" i="0" dirty="0">
                <a:effectLst/>
                <a:latin typeface="Titillium Web"/>
              </a:rPr>
              <a:t>Employ Wide Baseline Matching </a:t>
            </a:r>
          </a:p>
          <a:p>
            <a:endParaRPr lang="en-US" dirty="0">
              <a:latin typeface="Titillium Web"/>
            </a:endParaRPr>
          </a:p>
          <a:p>
            <a:endParaRPr lang="en-US" dirty="0">
              <a:latin typeface="Titillium Web"/>
            </a:endParaRPr>
          </a:p>
          <a:p>
            <a:r>
              <a:rPr lang="en-US" dirty="0">
                <a:solidFill>
                  <a:srgbClr val="FFFF00"/>
                </a:solidFill>
                <a:hlinkClick r:id="rId2">
                  <a:extLst>
                    <a:ext uri="{A12FA001-AC4F-418D-AE19-62706E023703}">
                      <ahyp:hlinkClr xmlns:ahyp="http://schemas.microsoft.com/office/drawing/2018/hyperlinkcolor" val="tx"/>
                    </a:ext>
                  </a:extLst>
                </a:hlinkClick>
              </a:rPr>
              <a:t>https://mediafocus.biz/google-cloud-anchors-will-help-synchronize-group-ar-experiences-across-ios-and-android-devices/</a:t>
            </a:r>
            <a:endParaRPr lang="en-US" i="0" dirty="0">
              <a:solidFill>
                <a:srgbClr val="FFFF00"/>
              </a:solidFill>
              <a:effectLst/>
              <a:latin typeface="Titillium Web"/>
            </a:endParaRPr>
          </a:p>
          <a:p>
            <a:endParaRPr lang="en-US" dirty="0"/>
          </a:p>
        </p:txBody>
      </p:sp>
      <p:pic>
        <p:nvPicPr>
          <p:cNvPr id="4" name="Picture 3">
            <a:extLst>
              <a:ext uri="{FF2B5EF4-FFF2-40B4-BE49-F238E27FC236}">
                <a16:creationId xmlns:a16="http://schemas.microsoft.com/office/drawing/2014/main" id="{6A6141C9-24CF-4DD1-A6FF-9DC8774F5073}"/>
              </a:ext>
            </a:extLst>
          </p:cNvPr>
          <p:cNvPicPr>
            <a:picLocks noChangeAspect="1"/>
          </p:cNvPicPr>
          <p:nvPr/>
        </p:nvPicPr>
        <p:blipFill>
          <a:blip r:embed="rId3"/>
          <a:stretch>
            <a:fillRect/>
          </a:stretch>
        </p:blipFill>
        <p:spPr>
          <a:xfrm>
            <a:off x="5862428" y="1421296"/>
            <a:ext cx="6181218" cy="4637231"/>
          </a:xfrm>
          <a:prstGeom prst="rect">
            <a:avLst/>
          </a:prstGeom>
        </p:spPr>
      </p:pic>
    </p:spTree>
    <p:extLst>
      <p:ext uri="{BB962C8B-B14F-4D97-AF65-F5344CB8AC3E}">
        <p14:creationId xmlns:p14="http://schemas.microsoft.com/office/powerpoint/2010/main" val="27386740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124E5-4487-400A-987F-B0917537E022}"/>
              </a:ext>
            </a:extLst>
          </p:cNvPr>
          <p:cNvSpPr>
            <a:spLocks noGrp="1"/>
          </p:cNvSpPr>
          <p:nvPr>
            <p:ph type="title"/>
          </p:nvPr>
        </p:nvSpPr>
        <p:spPr/>
        <p:txBody>
          <a:bodyPr/>
          <a:lstStyle/>
          <a:p>
            <a:r>
              <a:rPr lang="en-US" dirty="0"/>
              <a:t>Minecraft Earth via Azure Spatial Anchors</a:t>
            </a:r>
          </a:p>
        </p:txBody>
      </p:sp>
      <p:sp>
        <p:nvSpPr>
          <p:cNvPr id="3" name="Content Placeholder 2">
            <a:extLst>
              <a:ext uri="{FF2B5EF4-FFF2-40B4-BE49-F238E27FC236}">
                <a16:creationId xmlns:a16="http://schemas.microsoft.com/office/drawing/2014/main" id="{3693224A-7B6B-4585-952B-9DA75B545069}"/>
              </a:ext>
            </a:extLst>
          </p:cNvPr>
          <p:cNvSpPr>
            <a:spLocks noGrp="1"/>
          </p:cNvSpPr>
          <p:nvPr>
            <p:ph idx="1"/>
          </p:nvPr>
        </p:nvSpPr>
        <p:spPr>
          <a:xfrm>
            <a:off x="94381" y="5486401"/>
            <a:ext cx="11579127" cy="487354"/>
          </a:xfrm>
        </p:spPr>
        <p:txBody>
          <a:bodyPr>
            <a:normAutofit/>
          </a:bodyPr>
          <a:lstStyle/>
          <a:p>
            <a:pPr marL="0" indent="0" algn="ctr">
              <a:buNone/>
            </a:pPr>
            <a:r>
              <a:rPr lang="en-US" i="0" dirty="0">
                <a:effectLst/>
                <a:latin typeface="Titillium Web"/>
              </a:rPr>
              <a:t>Spatial Anchors are built on Wide Baseline Matching and </a:t>
            </a:r>
            <a:r>
              <a:rPr lang="en-US" i="0" dirty="0" err="1">
                <a:effectLst/>
                <a:latin typeface="Titillium Web"/>
              </a:rPr>
              <a:t>SfM</a:t>
            </a:r>
            <a:r>
              <a:rPr lang="en-US" i="0" dirty="0">
                <a:effectLst/>
                <a:latin typeface="Titillium Web"/>
              </a:rPr>
              <a:t> / SLAM</a:t>
            </a:r>
            <a:endParaRPr lang="en-US" i="0" dirty="0">
              <a:solidFill>
                <a:srgbClr val="FFFF00"/>
              </a:solidFill>
              <a:effectLst/>
              <a:latin typeface="Titillium Web"/>
            </a:endParaRPr>
          </a:p>
          <a:p>
            <a:pPr marL="0" indent="0" algn="ctr">
              <a:buNone/>
            </a:pPr>
            <a:endParaRPr lang="en-US" dirty="0"/>
          </a:p>
        </p:txBody>
      </p:sp>
      <p:pic>
        <p:nvPicPr>
          <p:cNvPr id="5" name="Picture 4">
            <a:extLst>
              <a:ext uri="{FF2B5EF4-FFF2-40B4-BE49-F238E27FC236}">
                <a16:creationId xmlns:a16="http://schemas.microsoft.com/office/drawing/2014/main" id="{B3AEE6E2-E3B0-420A-AD3C-19034C092EB7}"/>
              </a:ext>
            </a:extLst>
          </p:cNvPr>
          <p:cNvPicPr>
            <a:picLocks noChangeAspect="1"/>
          </p:cNvPicPr>
          <p:nvPr/>
        </p:nvPicPr>
        <p:blipFill>
          <a:blip r:embed="rId2"/>
          <a:stretch>
            <a:fillRect/>
          </a:stretch>
        </p:blipFill>
        <p:spPr>
          <a:xfrm>
            <a:off x="4317698" y="938224"/>
            <a:ext cx="7600916" cy="2687617"/>
          </a:xfrm>
          <a:prstGeom prst="rect">
            <a:avLst/>
          </a:prstGeom>
        </p:spPr>
      </p:pic>
      <p:pic>
        <p:nvPicPr>
          <p:cNvPr id="6" name="Picture 5">
            <a:extLst>
              <a:ext uri="{FF2B5EF4-FFF2-40B4-BE49-F238E27FC236}">
                <a16:creationId xmlns:a16="http://schemas.microsoft.com/office/drawing/2014/main" id="{5C0DAFF8-00F7-45AD-B12B-F98A2D5CA04C}"/>
              </a:ext>
            </a:extLst>
          </p:cNvPr>
          <p:cNvPicPr>
            <a:picLocks noChangeAspect="1"/>
          </p:cNvPicPr>
          <p:nvPr/>
        </p:nvPicPr>
        <p:blipFill>
          <a:blip r:embed="rId3"/>
          <a:stretch>
            <a:fillRect/>
          </a:stretch>
        </p:blipFill>
        <p:spPr>
          <a:xfrm>
            <a:off x="94381" y="938225"/>
            <a:ext cx="4032534" cy="2687617"/>
          </a:xfrm>
          <a:prstGeom prst="rect">
            <a:avLst/>
          </a:prstGeom>
        </p:spPr>
      </p:pic>
      <p:sp>
        <p:nvSpPr>
          <p:cNvPr id="8" name="TextBox 7">
            <a:extLst>
              <a:ext uri="{FF2B5EF4-FFF2-40B4-BE49-F238E27FC236}">
                <a16:creationId xmlns:a16="http://schemas.microsoft.com/office/drawing/2014/main" id="{B7A4A6F3-F6D9-4A25-92F1-BB759EE66FDD}"/>
              </a:ext>
            </a:extLst>
          </p:cNvPr>
          <p:cNvSpPr txBox="1"/>
          <p:nvPr/>
        </p:nvSpPr>
        <p:spPr>
          <a:xfrm>
            <a:off x="796372" y="4145123"/>
            <a:ext cx="10524297" cy="307777"/>
          </a:xfrm>
          <a:prstGeom prst="rect">
            <a:avLst/>
          </a:prstGeom>
          <a:noFill/>
        </p:spPr>
        <p:txBody>
          <a:bodyPr wrap="square">
            <a:spAutoFit/>
          </a:bodyPr>
          <a:lstStyle/>
          <a:p>
            <a:pPr algn="ctr"/>
            <a:r>
              <a:rPr lang="en-US" sz="1400" dirty="0">
                <a:solidFill>
                  <a:srgbClr val="FFFF00"/>
                </a:solidFill>
                <a:hlinkClick r:id="rId4">
                  <a:extLst>
                    <a:ext uri="{A12FA001-AC4F-418D-AE19-62706E023703}">
                      <ahyp:hlinkClr xmlns:ahyp="http://schemas.microsoft.com/office/drawing/2018/hyperlinkcolor" val="tx"/>
                    </a:ext>
                  </a:extLst>
                </a:hlinkClick>
              </a:rPr>
              <a:t>https://www.theverge.com/2019/11/12/20961639/minecraft-earth-now-available-early-access-us-ios-android</a:t>
            </a:r>
            <a:endParaRPr lang="en-US" sz="1400" dirty="0">
              <a:solidFill>
                <a:srgbClr val="FFFF00"/>
              </a:solidFill>
            </a:endParaRPr>
          </a:p>
        </p:txBody>
      </p:sp>
      <p:sp>
        <p:nvSpPr>
          <p:cNvPr id="10" name="TextBox 9">
            <a:extLst>
              <a:ext uri="{FF2B5EF4-FFF2-40B4-BE49-F238E27FC236}">
                <a16:creationId xmlns:a16="http://schemas.microsoft.com/office/drawing/2014/main" id="{F56A5F29-8285-4FBE-97AE-CAD7D4BE1DEE}"/>
              </a:ext>
            </a:extLst>
          </p:cNvPr>
          <p:cNvSpPr txBox="1"/>
          <p:nvPr/>
        </p:nvSpPr>
        <p:spPr>
          <a:xfrm>
            <a:off x="3822838" y="4778579"/>
            <a:ext cx="3631510" cy="369332"/>
          </a:xfrm>
          <a:prstGeom prst="rect">
            <a:avLst/>
          </a:prstGeom>
          <a:noFill/>
        </p:spPr>
        <p:txBody>
          <a:bodyPr wrap="square">
            <a:spAutoFit/>
          </a:bodyPr>
          <a:lstStyle/>
          <a:p>
            <a:r>
              <a:rPr lang="en-US" dirty="0">
                <a:solidFill>
                  <a:srgbClr val="FFFF00"/>
                </a:solidFill>
              </a:rPr>
              <a:t>https://youtu.be/AQEizp-VrVU</a:t>
            </a:r>
          </a:p>
        </p:txBody>
      </p:sp>
    </p:spTree>
    <p:extLst>
      <p:ext uri="{BB962C8B-B14F-4D97-AF65-F5344CB8AC3E}">
        <p14:creationId xmlns:p14="http://schemas.microsoft.com/office/powerpoint/2010/main" val="16030636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00F0A-F6C4-4C9F-BF6F-0139993231B7}"/>
              </a:ext>
            </a:extLst>
          </p:cNvPr>
          <p:cNvSpPr>
            <a:spLocks noGrp="1"/>
          </p:cNvSpPr>
          <p:nvPr>
            <p:ph type="title"/>
          </p:nvPr>
        </p:nvSpPr>
        <p:spPr>
          <a:xfrm>
            <a:off x="94382" y="53527"/>
            <a:ext cx="10571998" cy="681969"/>
          </a:xfrm>
        </p:spPr>
        <p:txBody>
          <a:bodyPr/>
          <a:lstStyle/>
          <a:p>
            <a:r>
              <a:rPr lang="en-US" b="0" dirty="0"/>
              <a:t>How do Hand-Crafted Features Compare with Learned Features?</a:t>
            </a:r>
          </a:p>
        </p:txBody>
      </p:sp>
      <p:sp>
        <p:nvSpPr>
          <p:cNvPr id="3" name="Content Placeholder 2">
            <a:extLst>
              <a:ext uri="{FF2B5EF4-FFF2-40B4-BE49-F238E27FC236}">
                <a16:creationId xmlns:a16="http://schemas.microsoft.com/office/drawing/2014/main" id="{D6CA63F9-AA1D-4A60-8144-70E6A4764DBE}"/>
              </a:ext>
            </a:extLst>
          </p:cNvPr>
          <p:cNvSpPr>
            <a:spLocks noGrp="1"/>
          </p:cNvSpPr>
          <p:nvPr>
            <p:ph idx="1"/>
          </p:nvPr>
        </p:nvSpPr>
        <p:spPr>
          <a:xfrm>
            <a:off x="318051" y="3548270"/>
            <a:ext cx="11539331" cy="3096039"/>
          </a:xfrm>
        </p:spPr>
        <p:txBody>
          <a:bodyPr>
            <a:normAutofit/>
          </a:bodyPr>
          <a:lstStyle/>
          <a:p>
            <a:pPr marL="0" indent="0">
              <a:buNone/>
            </a:pPr>
            <a:endParaRPr lang="en-US" dirty="0"/>
          </a:p>
          <a:p>
            <a:pPr algn="l"/>
            <a:r>
              <a:rPr lang="en-US" dirty="0">
                <a:solidFill>
                  <a:srgbClr val="FFC000"/>
                </a:solidFill>
              </a:rPr>
              <a:t>“</a:t>
            </a:r>
            <a:r>
              <a:rPr lang="en-US" dirty="0">
                <a:solidFill>
                  <a:srgbClr val="FFC000"/>
                </a:solidFill>
                <a:latin typeface="NimbusRomNo9L-Regu"/>
              </a:rPr>
              <a:t>H</a:t>
            </a:r>
            <a:r>
              <a:rPr lang="en-US" sz="1800" b="0" i="0" u="none" strike="noStrike" baseline="0" dirty="0">
                <a:solidFill>
                  <a:srgbClr val="FFC000"/>
                </a:solidFill>
                <a:latin typeface="NimbusRomNo9L-Regu"/>
              </a:rPr>
              <a:t>and-crafted features still perform on par or better than recent learned features </a:t>
            </a:r>
            <a:r>
              <a:rPr lang="en-US" dirty="0">
                <a:solidFill>
                  <a:srgbClr val="FFC000"/>
                </a:solidFill>
                <a:latin typeface="NimbusRomNo9L-Regu"/>
              </a:rPr>
              <a:t>for </a:t>
            </a:r>
            <a:r>
              <a:rPr lang="en-US" sz="1800" b="0" i="0" u="none" strike="noStrike" baseline="0" dirty="0">
                <a:solidFill>
                  <a:srgbClr val="FFC000"/>
                </a:solidFill>
                <a:latin typeface="NimbusRomNo9L-Regu"/>
              </a:rPr>
              <a:t>image-based  reconstruction. </a:t>
            </a:r>
          </a:p>
          <a:p>
            <a:pPr algn="l"/>
            <a:endParaRPr lang="en-US" sz="1800" b="0" i="0" u="none" strike="noStrike" baseline="0" dirty="0">
              <a:solidFill>
                <a:srgbClr val="FFC000"/>
              </a:solidFill>
              <a:latin typeface="NimbusRomNo9L-Regu"/>
            </a:endParaRPr>
          </a:p>
          <a:p>
            <a:pPr algn="l"/>
            <a:r>
              <a:rPr lang="en-US" dirty="0">
                <a:solidFill>
                  <a:srgbClr val="FFC000"/>
                </a:solidFill>
                <a:latin typeface="NimbusRomNo9L-Regu"/>
              </a:rPr>
              <a:t>T</a:t>
            </a:r>
            <a:r>
              <a:rPr lang="en-US" sz="1800" b="0" i="0" u="none" strike="noStrike" baseline="0" dirty="0">
                <a:solidFill>
                  <a:srgbClr val="FFC000"/>
                </a:solidFill>
                <a:latin typeface="NimbusRomNo9L-Regu"/>
              </a:rPr>
              <a:t>he current generation of learned descriptors shows a high variance across different datasets and applications.</a:t>
            </a:r>
          </a:p>
          <a:p>
            <a:pPr algn="l"/>
            <a:endParaRPr lang="en-US" sz="1800" b="0" i="0" u="none" strike="noStrike" baseline="0" dirty="0">
              <a:solidFill>
                <a:srgbClr val="FFC000"/>
              </a:solidFill>
              <a:latin typeface="NimbusRomNo9L-Regu"/>
            </a:endParaRPr>
          </a:p>
          <a:p>
            <a:pPr algn="l"/>
            <a:r>
              <a:rPr lang="en-US" dirty="0">
                <a:solidFill>
                  <a:srgbClr val="FFC000"/>
                </a:solidFill>
                <a:latin typeface="NimbusRomNo9L-Regu"/>
              </a:rPr>
              <a:t>T</a:t>
            </a:r>
            <a:r>
              <a:rPr lang="en-US" sz="1800" b="0" i="0" u="none" strike="noStrike" baseline="0" dirty="0">
                <a:solidFill>
                  <a:srgbClr val="FFC000"/>
                </a:solidFill>
                <a:latin typeface="NimbusRomNo9L-Regu"/>
              </a:rPr>
              <a:t>he next generation of learned descriptors needs more training data.”</a:t>
            </a:r>
            <a:endParaRPr lang="en-US" dirty="0">
              <a:solidFill>
                <a:srgbClr val="FFC000"/>
              </a:solidFill>
            </a:endParaRPr>
          </a:p>
        </p:txBody>
      </p:sp>
      <p:pic>
        <p:nvPicPr>
          <p:cNvPr id="4" name="Picture 3">
            <a:extLst>
              <a:ext uri="{FF2B5EF4-FFF2-40B4-BE49-F238E27FC236}">
                <a16:creationId xmlns:a16="http://schemas.microsoft.com/office/drawing/2014/main" id="{3F8455AE-2E3E-453E-9692-C72B95B664DB}"/>
              </a:ext>
            </a:extLst>
          </p:cNvPr>
          <p:cNvPicPr>
            <a:picLocks noChangeAspect="1"/>
          </p:cNvPicPr>
          <p:nvPr/>
        </p:nvPicPr>
        <p:blipFill>
          <a:blip r:embed="rId2"/>
          <a:stretch>
            <a:fillRect/>
          </a:stretch>
        </p:blipFill>
        <p:spPr>
          <a:xfrm>
            <a:off x="1261716" y="946488"/>
            <a:ext cx="9767959" cy="1933589"/>
          </a:xfrm>
          <a:prstGeom prst="rect">
            <a:avLst/>
          </a:prstGeom>
        </p:spPr>
      </p:pic>
      <p:sp>
        <p:nvSpPr>
          <p:cNvPr id="7" name="TextBox 6">
            <a:extLst>
              <a:ext uri="{FF2B5EF4-FFF2-40B4-BE49-F238E27FC236}">
                <a16:creationId xmlns:a16="http://schemas.microsoft.com/office/drawing/2014/main" id="{8DCA31E2-9840-4BF2-8598-E5DC360A4D63}"/>
              </a:ext>
            </a:extLst>
          </p:cNvPr>
          <p:cNvSpPr txBox="1"/>
          <p:nvPr/>
        </p:nvSpPr>
        <p:spPr>
          <a:xfrm>
            <a:off x="5302526" y="3059668"/>
            <a:ext cx="1386918" cy="369332"/>
          </a:xfrm>
          <a:prstGeom prst="rect">
            <a:avLst/>
          </a:prstGeom>
          <a:noFill/>
        </p:spPr>
        <p:txBody>
          <a:bodyPr wrap="none" rtlCol="0">
            <a:spAutoFit/>
          </a:bodyPr>
          <a:lstStyle/>
          <a:p>
            <a:r>
              <a:rPr lang="en-US" dirty="0"/>
              <a:t>CVPR 2017</a:t>
            </a:r>
          </a:p>
        </p:txBody>
      </p:sp>
    </p:spTree>
    <p:extLst>
      <p:ext uri="{BB962C8B-B14F-4D97-AF65-F5344CB8AC3E}">
        <p14:creationId xmlns:p14="http://schemas.microsoft.com/office/powerpoint/2010/main" val="21111844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6B8D7-011A-4430-8403-5EA02D89D771}"/>
              </a:ext>
            </a:extLst>
          </p:cNvPr>
          <p:cNvSpPr>
            <a:spLocks noGrp="1"/>
          </p:cNvSpPr>
          <p:nvPr>
            <p:ph type="title"/>
          </p:nvPr>
        </p:nvSpPr>
        <p:spPr/>
        <p:txBody>
          <a:bodyPr/>
          <a:lstStyle/>
          <a:p>
            <a:r>
              <a:rPr lang="en-US" b="0" dirty="0"/>
              <a:t>How do Hand-Crafted Features Compare with Learned Features?</a:t>
            </a:r>
            <a:endParaRPr lang="en-US" dirty="0"/>
          </a:p>
        </p:txBody>
      </p:sp>
      <p:sp>
        <p:nvSpPr>
          <p:cNvPr id="3" name="Content Placeholder 2">
            <a:extLst>
              <a:ext uri="{FF2B5EF4-FFF2-40B4-BE49-F238E27FC236}">
                <a16:creationId xmlns:a16="http://schemas.microsoft.com/office/drawing/2014/main" id="{F14EC209-8883-4033-B6DA-EE42D3EE29D8}"/>
              </a:ext>
            </a:extLst>
          </p:cNvPr>
          <p:cNvSpPr>
            <a:spLocks noGrp="1"/>
          </p:cNvSpPr>
          <p:nvPr>
            <p:ph idx="1"/>
          </p:nvPr>
        </p:nvSpPr>
        <p:spPr>
          <a:xfrm>
            <a:off x="5093804" y="2360543"/>
            <a:ext cx="6997148" cy="4283766"/>
          </a:xfrm>
        </p:spPr>
        <p:txBody>
          <a:bodyPr>
            <a:normAutofit fontScale="92500" lnSpcReduction="10000"/>
          </a:bodyPr>
          <a:lstStyle/>
          <a:p>
            <a:pPr marL="0" indent="0" algn="ctr">
              <a:buNone/>
            </a:pPr>
            <a:r>
              <a:rPr lang="en-US" dirty="0"/>
              <a:t>Contributions</a:t>
            </a:r>
          </a:p>
          <a:p>
            <a:pPr marL="0" indent="0">
              <a:buNone/>
            </a:pPr>
            <a:endParaRPr lang="en-US" dirty="0"/>
          </a:p>
          <a:p>
            <a:pPr algn="l"/>
            <a:r>
              <a:rPr lang="en-US" sz="1800" b="0" i="0" u="none" strike="noStrike" baseline="0" dirty="0">
                <a:latin typeface="NimbusRomNo9L-Regu"/>
              </a:rPr>
              <a:t>Dataset with 30k images with depth maps and ground truth poses</a:t>
            </a:r>
          </a:p>
          <a:p>
            <a:pPr algn="l"/>
            <a:endParaRPr lang="en-US" sz="1800" b="0" i="0" u="none" strike="noStrike" baseline="0" dirty="0">
              <a:latin typeface="NimbusRomNo9L-Regu"/>
            </a:endParaRPr>
          </a:p>
          <a:p>
            <a:pPr algn="l"/>
            <a:r>
              <a:rPr lang="en-US" sz="1800" b="0" i="0" u="none" strike="noStrike" baseline="0" dirty="0">
                <a:latin typeface="NimbusRomNo9L-Regu"/>
              </a:rPr>
              <a:t>A modular pipeline incorporating dozens of methods for feature extraction and matching, and pose estimation</a:t>
            </a:r>
          </a:p>
          <a:p>
            <a:pPr algn="l"/>
            <a:endParaRPr lang="en-US" sz="1800" b="0" i="0" u="none" strike="noStrike" baseline="0" dirty="0">
              <a:latin typeface="NimbusRomNo9L-Regu"/>
            </a:endParaRPr>
          </a:p>
          <a:p>
            <a:pPr algn="l"/>
            <a:r>
              <a:rPr lang="en-US" sz="1800" b="0" i="0" u="none" strike="noStrike" baseline="0" dirty="0">
                <a:latin typeface="NimbusRomNo9L-Regu"/>
              </a:rPr>
              <a:t>Two downstream tasks – stereo and multi-view reconstruction – evaluated with downstream and intermediate metrics</a:t>
            </a:r>
          </a:p>
          <a:p>
            <a:pPr algn="l"/>
            <a:endParaRPr lang="en-US" sz="1800" b="0" i="0" u="none" strike="noStrike" baseline="0" dirty="0">
              <a:latin typeface="NimbusRomNo9L-Regu"/>
            </a:endParaRPr>
          </a:p>
          <a:p>
            <a:pPr algn="l"/>
            <a:r>
              <a:rPr lang="en-US" sz="1800" b="0" i="0" u="none" strike="noStrike" baseline="0" dirty="0">
                <a:latin typeface="NimbusRomNo9L-Regu"/>
              </a:rPr>
              <a:t>A thorough study of dozens of methods and techniques, hand-crafted and learned, and their combination, along with a procedure for hyper-parameter selection</a:t>
            </a:r>
            <a:endParaRPr lang="en-US" dirty="0"/>
          </a:p>
        </p:txBody>
      </p:sp>
      <p:pic>
        <p:nvPicPr>
          <p:cNvPr id="4" name="Picture 3">
            <a:extLst>
              <a:ext uri="{FF2B5EF4-FFF2-40B4-BE49-F238E27FC236}">
                <a16:creationId xmlns:a16="http://schemas.microsoft.com/office/drawing/2014/main" id="{B998B313-2001-49D3-92DE-F743FB94A939}"/>
              </a:ext>
            </a:extLst>
          </p:cNvPr>
          <p:cNvPicPr>
            <a:picLocks noChangeAspect="1"/>
          </p:cNvPicPr>
          <p:nvPr/>
        </p:nvPicPr>
        <p:blipFill>
          <a:blip r:embed="rId2"/>
          <a:stretch>
            <a:fillRect/>
          </a:stretch>
        </p:blipFill>
        <p:spPr>
          <a:xfrm>
            <a:off x="2503392" y="719546"/>
            <a:ext cx="7105702" cy="1323985"/>
          </a:xfrm>
          <a:prstGeom prst="rect">
            <a:avLst/>
          </a:prstGeom>
        </p:spPr>
      </p:pic>
      <p:pic>
        <p:nvPicPr>
          <p:cNvPr id="5" name="Picture 4">
            <a:extLst>
              <a:ext uri="{FF2B5EF4-FFF2-40B4-BE49-F238E27FC236}">
                <a16:creationId xmlns:a16="http://schemas.microsoft.com/office/drawing/2014/main" id="{F9D1391D-D750-444E-89FF-68FFE2DD220B}"/>
              </a:ext>
            </a:extLst>
          </p:cNvPr>
          <p:cNvPicPr>
            <a:picLocks noChangeAspect="1"/>
          </p:cNvPicPr>
          <p:nvPr/>
        </p:nvPicPr>
        <p:blipFill>
          <a:blip r:embed="rId3"/>
          <a:stretch>
            <a:fillRect/>
          </a:stretch>
        </p:blipFill>
        <p:spPr>
          <a:xfrm>
            <a:off x="390304" y="2043531"/>
            <a:ext cx="4300966" cy="4662202"/>
          </a:xfrm>
          <a:prstGeom prst="rect">
            <a:avLst/>
          </a:prstGeom>
        </p:spPr>
      </p:pic>
    </p:spTree>
    <p:extLst>
      <p:ext uri="{BB962C8B-B14F-4D97-AF65-F5344CB8AC3E}">
        <p14:creationId xmlns:p14="http://schemas.microsoft.com/office/powerpoint/2010/main" val="3539620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6478-75BE-4CF2-BD42-114E4E7D0CD2}"/>
              </a:ext>
            </a:extLst>
          </p:cNvPr>
          <p:cNvSpPr>
            <a:spLocks noGrp="1"/>
          </p:cNvSpPr>
          <p:nvPr>
            <p:ph type="title"/>
          </p:nvPr>
        </p:nvSpPr>
        <p:spPr/>
        <p:txBody>
          <a:bodyPr/>
          <a:lstStyle/>
          <a:p>
            <a:r>
              <a:rPr lang="en-US" dirty="0"/>
              <a:t>“Hot Topic”</a:t>
            </a:r>
          </a:p>
        </p:txBody>
      </p:sp>
      <p:pic>
        <p:nvPicPr>
          <p:cNvPr id="3" name="Picture 2">
            <a:extLst>
              <a:ext uri="{FF2B5EF4-FFF2-40B4-BE49-F238E27FC236}">
                <a16:creationId xmlns:a16="http://schemas.microsoft.com/office/drawing/2014/main" id="{E73186D8-3DD0-4D66-9916-21DD49C273AB}"/>
              </a:ext>
            </a:extLst>
          </p:cNvPr>
          <p:cNvPicPr>
            <a:picLocks noChangeAspect="1"/>
          </p:cNvPicPr>
          <p:nvPr/>
        </p:nvPicPr>
        <p:blipFill>
          <a:blip r:embed="rId2"/>
          <a:stretch>
            <a:fillRect/>
          </a:stretch>
        </p:blipFill>
        <p:spPr>
          <a:xfrm>
            <a:off x="1223616" y="1105501"/>
            <a:ext cx="9844159" cy="5591216"/>
          </a:xfrm>
          <a:prstGeom prst="rect">
            <a:avLst/>
          </a:prstGeom>
        </p:spPr>
      </p:pic>
    </p:spTree>
    <p:extLst>
      <p:ext uri="{BB962C8B-B14F-4D97-AF65-F5344CB8AC3E}">
        <p14:creationId xmlns:p14="http://schemas.microsoft.com/office/powerpoint/2010/main" val="4289094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D2BDE-D293-46F1-82FA-E37066C355D5}"/>
              </a:ext>
            </a:extLst>
          </p:cNvPr>
          <p:cNvSpPr>
            <a:spLocks noGrp="1"/>
          </p:cNvSpPr>
          <p:nvPr>
            <p:ph type="title"/>
          </p:nvPr>
        </p:nvSpPr>
        <p:spPr>
          <a:xfrm>
            <a:off x="94382" y="53527"/>
            <a:ext cx="10571998" cy="508480"/>
          </a:xfrm>
        </p:spPr>
        <p:txBody>
          <a:bodyPr/>
          <a:lstStyle/>
          <a:p>
            <a:r>
              <a:rPr lang="en-US" dirty="0"/>
              <a:t>Viewpoint and Illumination Variations Dataset</a:t>
            </a:r>
          </a:p>
        </p:txBody>
      </p:sp>
      <p:sp>
        <p:nvSpPr>
          <p:cNvPr id="3" name="Content Placeholder 2">
            <a:extLst>
              <a:ext uri="{FF2B5EF4-FFF2-40B4-BE49-F238E27FC236}">
                <a16:creationId xmlns:a16="http://schemas.microsoft.com/office/drawing/2014/main" id="{C4A27E5A-8F17-41F4-BE5B-1564461D2FE3}"/>
              </a:ext>
            </a:extLst>
          </p:cNvPr>
          <p:cNvSpPr>
            <a:spLocks noGrp="1"/>
          </p:cNvSpPr>
          <p:nvPr>
            <p:ph idx="1"/>
          </p:nvPr>
        </p:nvSpPr>
        <p:spPr>
          <a:xfrm>
            <a:off x="3950805" y="2286000"/>
            <a:ext cx="8241196" cy="4358309"/>
          </a:xfrm>
        </p:spPr>
        <p:txBody>
          <a:bodyPr>
            <a:normAutofit lnSpcReduction="10000"/>
          </a:bodyPr>
          <a:lstStyle/>
          <a:p>
            <a:pPr algn="l"/>
            <a:r>
              <a:rPr lang="en-US" sz="1800" b="0" i="0" u="none" strike="noStrike" baseline="0" dirty="0">
                <a:solidFill>
                  <a:srgbClr val="FFC000"/>
                </a:solidFill>
                <a:latin typeface="NimbusRomNo9L-ReguItal"/>
              </a:rPr>
              <a:t>Reproducible, patch-based</a:t>
            </a:r>
            <a:r>
              <a:rPr lang="en-US" sz="1800" b="0" i="0" u="none" strike="noStrike" baseline="0" dirty="0">
                <a:latin typeface="NimbusRomNo9L-Regu"/>
              </a:rPr>
              <a:t>: Descriptor evaluation should be done on patches to eliminate the detector related factors. </a:t>
            </a:r>
          </a:p>
          <a:p>
            <a:pPr algn="l"/>
            <a:endParaRPr lang="en-US" sz="1800" b="0" i="0" u="none" strike="noStrike" baseline="0" dirty="0">
              <a:latin typeface="NimbusRomNo9L-Regu"/>
            </a:endParaRPr>
          </a:p>
          <a:p>
            <a:pPr algn="l"/>
            <a:r>
              <a:rPr lang="en-US" sz="1800" b="0" i="0" u="none" strike="noStrike" baseline="0" dirty="0">
                <a:latin typeface="CMSY10"/>
              </a:rPr>
              <a:t> </a:t>
            </a:r>
            <a:r>
              <a:rPr lang="en-US" dirty="0">
                <a:solidFill>
                  <a:srgbClr val="FFC000"/>
                </a:solidFill>
                <a:latin typeface="NimbusRomNo9L-ReguItal"/>
              </a:rPr>
              <a:t>Diverse</a:t>
            </a:r>
            <a:r>
              <a:rPr lang="en-US" sz="1800" b="0" i="0" u="none" strike="noStrike" baseline="0" dirty="0">
                <a:latin typeface="NimbusRomNo9L-Regu"/>
              </a:rPr>
              <a:t>: Representative of many different scenes and image capturing conditions.</a:t>
            </a:r>
          </a:p>
          <a:p>
            <a:pPr algn="l"/>
            <a:endParaRPr lang="en-US" sz="1800" b="0" i="0" u="none" strike="noStrike" baseline="0" dirty="0">
              <a:latin typeface="NimbusRomNo9L-Regu"/>
            </a:endParaRPr>
          </a:p>
          <a:p>
            <a:pPr algn="l"/>
            <a:r>
              <a:rPr lang="en-US" sz="1800" b="0" i="0" u="none" strike="noStrike" baseline="0" dirty="0">
                <a:latin typeface="CMSY10"/>
              </a:rPr>
              <a:t> </a:t>
            </a:r>
            <a:r>
              <a:rPr lang="en-US" dirty="0">
                <a:solidFill>
                  <a:srgbClr val="FFC000"/>
                </a:solidFill>
                <a:latin typeface="NimbusRomNo9L-ReguItal"/>
              </a:rPr>
              <a:t>Real</a:t>
            </a:r>
            <a:r>
              <a:rPr lang="en-US" sz="1800" b="0" i="0" u="none" strike="noStrike" baseline="0" dirty="0">
                <a:latin typeface="NimbusRomNo9L-Regu"/>
              </a:rPr>
              <a:t>: Real data more challenging than a synthesized one due to nuisance factors that cannot be modelled in image transformations.</a:t>
            </a:r>
          </a:p>
          <a:p>
            <a:pPr algn="l"/>
            <a:endParaRPr lang="en-US" sz="1800" b="0" i="0" u="none" strike="noStrike" baseline="0" dirty="0">
              <a:latin typeface="NimbusRomNo9L-Regu"/>
            </a:endParaRPr>
          </a:p>
          <a:p>
            <a:pPr algn="l"/>
            <a:r>
              <a:rPr lang="en-US" sz="1800" b="0" i="0" u="none" strike="noStrike" baseline="0" dirty="0">
                <a:latin typeface="CMSY10"/>
              </a:rPr>
              <a:t> </a:t>
            </a:r>
            <a:r>
              <a:rPr lang="en-US" dirty="0">
                <a:solidFill>
                  <a:srgbClr val="FFC000"/>
                </a:solidFill>
                <a:latin typeface="NimbusRomNo9L-ReguItal"/>
              </a:rPr>
              <a:t>Large</a:t>
            </a:r>
            <a:r>
              <a:rPr lang="en-US" sz="1800" b="0" i="0" u="none" strike="noStrike" baseline="0" dirty="0">
                <a:latin typeface="NimbusRomNo9L-Regu"/>
              </a:rPr>
              <a:t>: For accurate and stable evaluation; to provide substantial training sets for learning based descriptors.</a:t>
            </a:r>
          </a:p>
          <a:p>
            <a:pPr algn="l"/>
            <a:endParaRPr lang="en-US" sz="1800" b="0" i="0" u="none" strike="noStrike" baseline="0" dirty="0">
              <a:latin typeface="NimbusRomNo9L-Regu"/>
            </a:endParaRPr>
          </a:p>
          <a:p>
            <a:pPr algn="l"/>
            <a:r>
              <a:rPr lang="en-US" sz="1800" b="0" i="0" u="none" strike="noStrike" baseline="0" dirty="0">
                <a:latin typeface="CMSY10"/>
              </a:rPr>
              <a:t> </a:t>
            </a:r>
            <a:r>
              <a:rPr lang="en-US" dirty="0">
                <a:solidFill>
                  <a:srgbClr val="FFC000"/>
                </a:solidFill>
                <a:latin typeface="NimbusRomNo9L-ReguItal"/>
              </a:rPr>
              <a:t>Multitask</a:t>
            </a:r>
            <a:r>
              <a:rPr lang="en-US" sz="1800" b="0" i="0" u="none" strike="noStrike" baseline="0" dirty="0">
                <a:latin typeface="NimbusRomNo9L-Regu"/>
              </a:rPr>
              <a:t>: </a:t>
            </a:r>
            <a:r>
              <a:rPr lang="en-US" dirty="0">
                <a:latin typeface="NimbusRomNo9L-Regu"/>
              </a:rPr>
              <a:t>U</a:t>
            </a:r>
            <a:r>
              <a:rPr lang="en-US" sz="1800" b="0" i="0" u="none" strike="noStrike" baseline="0" dirty="0">
                <a:latin typeface="NimbusRomNo9L-Regu"/>
              </a:rPr>
              <a:t>se cases, from matching image pairs to image retrieval.</a:t>
            </a:r>
            <a:endParaRPr lang="en-US" dirty="0"/>
          </a:p>
        </p:txBody>
      </p:sp>
      <p:pic>
        <p:nvPicPr>
          <p:cNvPr id="4" name="Picture 3">
            <a:extLst>
              <a:ext uri="{FF2B5EF4-FFF2-40B4-BE49-F238E27FC236}">
                <a16:creationId xmlns:a16="http://schemas.microsoft.com/office/drawing/2014/main" id="{858135F2-40BA-4C58-AF63-A27C929D1A6B}"/>
              </a:ext>
            </a:extLst>
          </p:cNvPr>
          <p:cNvPicPr>
            <a:picLocks noChangeAspect="1"/>
          </p:cNvPicPr>
          <p:nvPr/>
        </p:nvPicPr>
        <p:blipFill>
          <a:blip r:embed="rId2"/>
          <a:stretch>
            <a:fillRect/>
          </a:stretch>
        </p:blipFill>
        <p:spPr>
          <a:xfrm>
            <a:off x="2126443" y="675861"/>
            <a:ext cx="4597379" cy="1496285"/>
          </a:xfrm>
          <a:prstGeom prst="rect">
            <a:avLst/>
          </a:prstGeom>
        </p:spPr>
      </p:pic>
      <p:pic>
        <p:nvPicPr>
          <p:cNvPr id="5" name="Picture 4">
            <a:extLst>
              <a:ext uri="{FF2B5EF4-FFF2-40B4-BE49-F238E27FC236}">
                <a16:creationId xmlns:a16="http://schemas.microsoft.com/office/drawing/2014/main" id="{AA8FE646-B83E-4C1D-A53C-A8A1A138C172}"/>
              </a:ext>
            </a:extLst>
          </p:cNvPr>
          <p:cNvPicPr>
            <a:picLocks noChangeAspect="1"/>
          </p:cNvPicPr>
          <p:nvPr/>
        </p:nvPicPr>
        <p:blipFill>
          <a:blip r:embed="rId3"/>
          <a:stretch>
            <a:fillRect/>
          </a:stretch>
        </p:blipFill>
        <p:spPr>
          <a:xfrm>
            <a:off x="28799" y="2216872"/>
            <a:ext cx="3947833" cy="4587601"/>
          </a:xfrm>
          <a:prstGeom prst="rect">
            <a:avLst/>
          </a:prstGeom>
        </p:spPr>
      </p:pic>
      <p:sp>
        <p:nvSpPr>
          <p:cNvPr id="7" name="TextBox 6">
            <a:extLst>
              <a:ext uri="{FF2B5EF4-FFF2-40B4-BE49-F238E27FC236}">
                <a16:creationId xmlns:a16="http://schemas.microsoft.com/office/drawing/2014/main" id="{54C24F5D-9A94-401A-B6BF-87C02221C1C2}"/>
              </a:ext>
            </a:extLst>
          </p:cNvPr>
          <p:cNvSpPr txBox="1"/>
          <p:nvPr/>
        </p:nvSpPr>
        <p:spPr>
          <a:xfrm>
            <a:off x="7026964" y="1191904"/>
            <a:ext cx="5763453" cy="307777"/>
          </a:xfrm>
          <a:prstGeom prst="rect">
            <a:avLst/>
          </a:prstGeom>
          <a:noFill/>
        </p:spPr>
        <p:txBody>
          <a:bodyPr wrap="square">
            <a:spAutoFit/>
          </a:bodyPr>
          <a:lstStyle/>
          <a:p>
            <a:r>
              <a:rPr lang="en-US" sz="1400" dirty="0">
                <a:solidFill>
                  <a:srgbClr val="FFFF00"/>
                </a:solidFill>
                <a:hlinkClick r:id="rId4">
                  <a:extLst>
                    <a:ext uri="{A12FA001-AC4F-418D-AE19-62706E023703}">
                      <ahyp:hlinkClr xmlns:ahyp="http://schemas.microsoft.com/office/drawing/2018/hyperlinkcolor" val="tx"/>
                    </a:ext>
                  </a:extLst>
                </a:hlinkClick>
              </a:rPr>
              <a:t>https://github.com/hpatches/hpatches-dataset</a:t>
            </a:r>
            <a:endParaRPr lang="en-US" sz="1400" dirty="0">
              <a:solidFill>
                <a:srgbClr val="FFFF00"/>
              </a:solidFill>
            </a:endParaRPr>
          </a:p>
        </p:txBody>
      </p:sp>
    </p:spTree>
    <p:extLst>
      <p:ext uri="{BB962C8B-B14F-4D97-AF65-F5344CB8AC3E}">
        <p14:creationId xmlns:p14="http://schemas.microsoft.com/office/powerpoint/2010/main" val="4013510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19819-A615-4EB3-B864-D4AA2DF38346}"/>
              </a:ext>
            </a:extLst>
          </p:cNvPr>
          <p:cNvSpPr>
            <a:spLocks noGrp="1"/>
          </p:cNvSpPr>
          <p:nvPr>
            <p:ph type="title"/>
          </p:nvPr>
        </p:nvSpPr>
        <p:spPr>
          <a:xfrm>
            <a:off x="94382" y="53527"/>
            <a:ext cx="10571998" cy="517973"/>
          </a:xfrm>
        </p:spPr>
        <p:txBody>
          <a:bodyPr/>
          <a:lstStyle/>
          <a:p>
            <a:r>
              <a:rPr lang="en-US" b="0" dirty="0"/>
              <a:t>A Contemporary Example of Learned Features</a:t>
            </a:r>
          </a:p>
        </p:txBody>
      </p:sp>
      <p:sp>
        <p:nvSpPr>
          <p:cNvPr id="3" name="Content Placeholder 2">
            <a:extLst>
              <a:ext uri="{FF2B5EF4-FFF2-40B4-BE49-F238E27FC236}">
                <a16:creationId xmlns:a16="http://schemas.microsoft.com/office/drawing/2014/main" id="{9ABEE3F6-2CF6-4246-AB31-994746EF58A8}"/>
              </a:ext>
            </a:extLst>
          </p:cNvPr>
          <p:cNvSpPr>
            <a:spLocks noGrp="1"/>
          </p:cNvSpPr>
          <p:nvPr>
            <p:ph idx="1"/>
          </p:nvPr>
        </p:nvSpPr>
        <p:spPr>
          <a:xfrm>
            <a:off x="44688" y="2176671"/>
            <a:ext cx="6097695" cy="3056281"/>
          </a:xfrm>
        </p:spPr>
        <p:txBody>
          <a:bodyPr>
            <a:noAutofit/>
          </a:bodyPr>
          <a:lstStyle/>
          <a:p>
            <a:pPr algn="l"/>
            <a:r>
              <a:rPr lang="en-US" dirty="0">
                <a:latin typeface="NimbusRomNo9L-ReguItal"/>
              </a:rPr>
              <a:t>S</a:t>
            </a:r>
            <a:r>
              <a:rPr lang="en-US" b="0" i="0" u="none" strike="noStrike" baseline="0" dirty="0">
                <a:latin typeface="NimbusRomNo9L-ReguItal"/>
              </a:rPr>
              <a:t>elf-supervised framework for training interest point detectors and descriptors</a:t>
            </a:r>
          </a:p>
          <a:p>
            <a:pPr algn="l"/>
            <a:endParaRPr lang="en-US" b="0" i="0" u="none" strike="noStrike" baseline="0" dirty="0">
              <a:latin typeface="NimbusRomNo9L-ReguItal"/>
            </a:endParaRPr>
          </a:p>
          <a:p>
            <a:pPr algn="l"/>
            <a:endParaRPr lang="en-US" dirty="0">
              <a:latin typeface="NimbusRomNo9L-ReguItal"/>
            </a:endParaRPr>
          </a:p>
          <a:p>
            <a:pPr algn="l"/>
            <a:endParaRPr lang="en-US" b="0" i="0" u="none" strike="noStrike" baseline="0" dirty="0">
              <a:latin typeface="NimbusRomNo9L-ReguItal"/>
            </a:endParaRPr>
          </a:p>
          <a:p>
            <a:pPr algn="l"/>
            <a:r>
              <a:rPr lang="en-US" dirty="0">
                <a:latin typeface="NimbusRomNo9L-ReguItal"/>
              </a:rPr>
              <a:t>F</a:t>
            </a:r>
            <a:r>
              <a:rPr lang="en-US" b="0" i="0" u="none" strike="noStrike" baseline="0" dirty="0">
                <a:latin typeface="NimbusRomNo9L-ReguItal"/>
              </a:rPr>
              <a:t>ully-convolutional model operates on full-sized images and jointly computes pixel-level interest point locations and associated descriptors in one forward pass.</a:t>
            </a:r>
          </a:p>
          <a:p>
            <a:pPr algn="l"/>
            <a:endParaRPr lang="en-US" b="0" i="0" u="none" strike="noStrike" baseline="0" dirty="0">
              <a:latin typeface="NimbusRomNo9L-ReguItal"/>
            </a:endParaRPr>
          </a:p>
        </p:txBody>
      </p:sp>
      <p:sp>
        <p:nvSpPr>
          <p:cNvPr id="5" name="TextBox 4">
            <a:extLst>
              <a:ext uri="{FF2B5EF4-FFF2-40B4-BE49-F238E27FC236}">
                <a16:creationId xmlns:a16="http://schemas.microsoft.com/office/drawing/2014/main" id="{0E665F02-2017-499C-8D53-4EDD8ADE8BB6}"/>
              </a:ext>
            </a:extLst>
          </p:cNvPr>
          <p:cNvSpPr txBox="1"/>
          <p:nvPr/>
        </p:nvSpPr>
        <p:spPr>
          <a:xfrm>
            <a:off x="203750" y="834743"/>
            <a:ext cx="7024879" cy="369332"/>
          </a:xfrm>
          <a:prstGeom prst="rect">
            <a:avLst/>
          </a:prstGeom>
          <a:noFill/>
        </p:spPr>
        <p:txBody>
          <a:bodyPr wrap="square">
            <a:spAutoFit/>
          </a:bodyPr>
          <a:lstStyle/>
          <a:p>
            <a:r>
              <a:rPr lang="en-US" sz="1800" b="0" i="0" u="none" strike="noStrike" baseline="0" dirty="0" err="1">
                <a:solidFill>
                  <a:srgbClr val="FFC000"/>
                </a:solidFill>
                <a:latin typeface="NimbusRomNo9L-Medi"/>
              </a:rPr>
              <a:t>SuperPoint</a:t>
            </a:r>
            <a:r>
              <a:rPr lang="en-US" sz="1800" b="0" i="0" u="none" strike="noStrike" baseline="0" dirty="0">
                <a:solidFill>
                  <a:srgbClr val="FFC000"/>
                </a:solidFill>
                <a:latin typeface="NimbusRomNo9L-Medi"/>
              </a:rPr>
              <a:t>: Self-Supervised Interest Point Detection and Description</a:t>
            </a:r>
            <a:endParaRPr lang="en-US" dirty="0">
              <a:solidFill>
                <a:srgbClr val="FFC000"/>
              </a:solidFill>
            </a:endParaRPr>
          </a:p>
        </p:txBody>
      </p:sp>
      <p:sp>
        <p:nvSpPr>
          <p:cNvPr id="6" name="TextBox 5">
            <a:extLst>
              <a:ext uri="{FF2B5EF4-FFF2-40B4-BE49-F238E27FC236}">
                <a16:creationId xmlns:a16="http://schemas.microsoft.com/office/drawing/2014/main" id="{DE059D98-A889-4D62-BC60-2BA9AA4CE2DD}"/>
              </a:ext>
            </a:extLst>
          </p:cNvPr>
          <p:cNvSpPr txBox="1"/>
          <p:nvPr/>
        </p:nvSpPr>
        <p:spPr>
          <a:xfrm>
            <a:off x="268357" y="1282652"/>
            <a:ext cx="1386918" cy="369332"/>
          </a:xfrm>
          <a:prstGeom prst="rect">
            <a:avLst/>
          </a:prstGeom>
          <a:noFill/>
        </p:spPr>
        <p:txBody>
          <a:bodyPr wrap="none" rtlCol="0">
            <a:spAutoFit/>
          </a:bodyPr>
          <a:lstStyle/>
          <a:p>
            <a:r>
              <a:rPr lang="en-US" dirty="0"/>
              <a:t>CVPR 2018</a:t>
            </a:r>
          </a:p>
        </p:txBody>
      </p:sp>
      <p:pic>
        <p:nvPicPr>
          <p:cNvPr id="7" name="Picture 6">
            <a:extLst>
              <a:ext uri="{FF2B5EF4-FFF2-40B4-BE49-F238E27FC236}">
                <a16:creationId xmlns:a16="http://schemas.microsoft.com/office/drawing/2014/main" id="{895E271C-F9D3-4909-A851-EF40A35A4163}"/>
              </a:ext>
            </a:extLst>
          </p:cNvPr>
          <p:cNvPicPr>
            <a:picLocks noChangeAspect="1"/>
          </p:cNvPicPr>
          <p:nvPr/>
        </p:nvPicPr>
        <p:blipFill>
          <a:blip r:embed="rId2"/>
          <a:stretch>
            <a:fillRect/>
          </a:stretch>
        </p:blipFill>
        <p:spPr>
          <a:xfrm>
            <a:off x="6261652" y="1376449"/>
            <a:ext cx="5519961" cy="5398707"/>
          </a:xfrm>
          <a:prstGeom prst="rect">
            <a:avLst/>
          </a:prstGeom>
        </p:spPr>
      </p:pic>
    </p:spTree>
    <p:extLst>
      <p:ext uri="{BB962C8B-B14F-4D97-AF65-F5344CB8AC3E}">
        <p14:creationId xmlns:p14="http://schemas.microsoft.com/office/powerpoint/2010/main" val="258779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2D14-0FA7-40D6-93D7-A2726D1E1185}"/>
              </a:ext>
            </a:extLst>
          </p:cNvPr>
          <p:cNvSpPr>
            <a:spLocks noGrp="1"/>
          </p:cNvSpPr>
          <p:nvPr>
            <p:ph type="title"/>
          </p:nvPr>
        </p:nvSpPr>
        <p:spPr>
          <a:xfrm>
            <a:off x="94382" y="53527"/>
            <a:ext cx="10571998" cy="771421"/>
          </a:xfrm>
        </p:spPr>
        <p:txBody>
          <a:bodyPr/>
          <a:lstStyle/>
          <a:p>
            <a:r>
              <a:rPr lang="en-US" b="0" dirty="0"/>
              <a:t>Plan of Two Lectures : May 7</a:t>
            </a:r>
            <a:r>
              <a:rPr lang="en-US" b="0" baseline="30000" dirty="0"/>
              <a:t>th</a:t>
            </a:r>
            <a:r>
              <a:rPr lang="en-US" b="0" dirty="0"/>
              <a:t> and 12</a:t>
            </a:r>
            <a:r>
              <a:rPr lang="en-US" b="0" baseline="30000" dirty="0"/>
              <a:t>th</a:t>
            </a:r>
            <a:r>
              <a:rPr lang="en-US" b="0" dirty="0"/>
              <a:t> </a:t>
            </a:r>
          </a:p>
        </p:txBody>
      </p:sp>
      <p:sp>
        <p:nvSpPr>
          <p:cNvPr id="3" name="Content Placeholder 2">
            <a:extLst>
              <a:ext uri="{FF2B5EF4-FFF2-40B4-BE49-F238E27FC236}">
                <a16:creationId xmlns:a16="http://schemas.microsoft.com/office/drawing/2014/main" id="{EA34E3A3-4EE8-406D-A6AB-A46FCC54CD7F}"/>
              </a:ext>
            </a:extLst>
          </p:cNvPr>
          <p:cNvSpPr>
            <a:spLocks noGrp="1"/>
          </p:cNvSpPr>
          <p:nvPr>
            <p:ph idx="1"/>
          </p:nvPr>
        </p:nvSpPr>
        <p:spPr/>
        <p:txBody>
          <a:bodyPr/>
          <a:lstStyle/>
          <a:p>
            <a:r>
              <a:rPr lang="en-US" dirty="0"/>
              <a:t>Why and How of Edges in Images</a:t>
            </a:r>
          </a:p>
          <a:p>
            <a:pPr lvl="1"/>
            <a:r>
              <a:rPr lang="en-US" dirty="0"/>
              <a:t>Computing Edges</a:t>
            </a:r>
          </a:p>
          <a:p>
            <a:r>
              <a:rPr lang="en-US" dirty="0"/>
              <a:t>Why Image / Video Alignment and Matching</a:t>
            </a:r>
          </a:p>
          <a:p>
            <a:r>
              <a:rPr lang="en-US" dirty="0"/>
              <a:t>A Swift Primer on Sum of Squares Optimization and Fitting</a:t>
            </a:r>
          </a:p>
          <a:p>
            <a:r>
              <a:rPr lang="en-US" dirty="0"/>
              <a:t>Short Range Matching with Patches</a:t>
            </a:r>
          </a:p>
          <a:p>
            <a:r>
              <a:rPr lang="en-US" dirty="0"/>
              <a:t>Image Transformations and Robust Fitting with RANSAC</a:t>
            </a:r>
          </a:p>
          <a:p>
            <a:r>
              <a:rPr lang="en-US" dirty="0"/>
              <a:t>Long Range Matching</a:t>
            </a:r>
          </a:p>
          <a:p>
            <a:pPr lvl="1"/>
            <a:r>
              <a:rPr lang="en-US" dirty="0"/>
              <a:t>Quasi-Invariant Feature Detectors and Descriptors: SIFT, HOG</a:t>
            </a:r>
          </a:p>
          <a:p>
            <a:r>
              <a:rPr lang="en-US" dirty="0"/>
              <a:t>Location and Image based Object Instance Retrieval</a:t>
            </a:r>
          </a:p>
          <a:p>
            <a:r>
              <a:rPr lang="en-US" dirty="0"/>
              <a:t>Learned Features through Metric Learning with CNNs</a:t>
            </a:r>
          </a:p>
          <a:p>
            <a:r>
              <a:rPr lang="en-US" dirty="0"/>
              <a:t>Long Range Matching and Localization : Contrast between Hand-crafted and Learned Features</a:t>
            </a:r>
          </a:p>
          <a:p>
            <a:r>
              <a:rPr lang="en-US" dirty="0"/>
              <a:t>Take Home Lessons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8920157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E7330-4BD2-438D-A383-C02AD6151DF6}"/>
              </a:ext>
            </a:extLst>
          </p:cNvPr>
          <p:cNvSpPr>
            <a:spLocks noGrp="1"/>
          </p:cNvSpPr>
          <p:nvPr>
            <p:ph type="title"/>
          </p:nvPr>
        </p:nvSpPr>
        <p:spPr/>
        <p:txBody>
          <a:bodyPr/>
          <a:lstStyle/>
          <a:p>
            <a:r>
              <a:rPr lang="en-US" dirty="0"/>
              <a:t>Self-Supervised Training</a:t>
            </a:r>
          </a:p>
        </p:txBody>
      </p:sp>
      <p:pic>
        <p:nvPicPr>
          <p:cNvPr id="3" name="Picture 2">
            <a:extLst>
              <a:ext uri="{FF2B5EF4-FFF2-40B4-BE49-F238E27FC236}">
                <a16:creationId xmlns:a16="http://schemas.microsoft.com/office/drawing/2014/main" id="{15F31307-AEA8-4A8F-96DF-D552A060F0AD}"/>
              </a:ext>
            </a:extLst>
          </p:cNvPr>
          <p:cNvPicPr>
            <a:picLocks noChangeAspect="1"/>
          </p:cNvPicPr>
          <p:nvPr/>
        </p:nvPicPr>
        <p:blipFill>
          <a:blip r:embed="rId2"/>
          <a:stretch>
            <a:fillRect/>
          </a:stretch>
        </p:blipFill>
        <p:spPr>
          <a:xfrm>
            <a:off x="456491" y="1702537"/>
            <a:ext cx="11450587" cy="3921678"/>
          </a:xfrm>
          <a:prstGeom prst="rect">
            <a:avLst/>
          </a:prstGeom>
        </p:spPr>
      </p:pic>
    </p:spTree>
    <p:extLst>
      <p:ext uri="{BB962C8B-B14F-4D97-AF65-F5344CB8AC3E}">
        <p14:creationId xmlns:p14="http://schemas.microsoft.com/office/powerpoint/2010/main" val="24385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15870-AC52-4685-A2AB-C94DDFE8A87C}"/>
              </a:ext>
            </a:extLst>
          </p:cNvPr>
          <p:cNvSpPr>
            <a:spLocks noGrp="1"/>
          </p:cNvSpPr>
          <p:nvPr>
            <p:ph type="title"/>
          </p:nvPr>
        </p:nvSpPr>
        <p:spPr>
          <a:xfrm>
            <a:off x="94382" y="53527"/>
            <a:ext cx="10571998" cy="522943"/>
          </a:xfrm>
        </p:spPr>
        <p:txBody>
          <a:bodyPr/>
          <a:lstStyle/>
          <a:p>
            <a:r>
              <a:rPr lang="en-US" b="0" dirty="0" err="1"/>
              <a:t>Superpoint</a:t>
            </a:r>
            <a:r>
              <a:rPr lang="en-US" b="0" dirty="0"/>
              <a:t> Architecture</a:t>
            </a:r>
          </a:p>
        </p:txBody>
      </p:sp>
      <p:sp>
        <p:nvSpPr>
          <p:cNvPr id="3" name="Content Placeholder 2">
            <a:extLst>
              <a:ext uri="{FF2B5EF4-FFF2-40B4-BE49-F238E27FC236}">
                <a16:creationId xmlns:a16="http://schemas.microsoft.com/office/drawing/2014/main" id="{CFFFACFF-450E-437E-818E-940A0F132CDA}"/>
              </a:ext>
            </a:extLst>
          </p:cNvPr>
          <p:cNvSpPr>
            <a:spLocks noGrp="1"/>
          </p:cNvSpPr>
          <p:nvPr>
            <p:ph idx="1"/>
          </p:nvPr>
        </p:nvSpPr>
        <p:spPr>
          <a:xfrm>
            <a:off x="177247" y="4283766"/>
            <a:ext cx="5617267" cy="2405270"/>
          </a:xfrm>
        </p:spPr>
        <p:txBody>
          <a:bodyPr>
            <a:normAutofit/>
          </a:bodyPr>
          <a:lstStyle/>
          <a:p>
            <a:pPr algn="l"/>
            <a:r>
              <a:rPr lang="en-US" sz="1600" b="0" i="0" u="none" strike="noStrike" baseline="0" dirty="0">
                <a:latin typeface="NimbusRomNo9L-Regu"/>
              </a:rPr>
              <a:t>The interest point detector head computes </a:t>
            </a:r>
            <a:r>
              <a:rPr lang="en-US" sz="1600" b="0" i="0" u="none" strike="noStrike" baseline="0" dirty="0" err="1">
                <a:latin typeface="CMMI7"/>
              </a:rPr>
              <a:t>H</a:t>
            </a:r>
            <a:r>
              <a:rPr lang="en-US" sz="1600" b="0" i="0" u="none" strike="noStrike" baseline="0" dirty="0" err="1">
                <a:latin typeface="CMMI5"/>
              </a:rPr>
              <a:t>c</a:t>
            </a:r>
            <a:r>
              <a:rPr lang="en-US" sz="1600" b="0" i="0" u="none" strike="noStrike" baseline="0" dirty="0">
                <a:latin typeface="CMMI5"/>
              </a:rPr>
              <a:t> x </a:t>
            </a:r>
            <a:r>
              <a:rPr lang="en-US" sz="1600" b="0" i="0" u="none" strike="noStrike" baseline="0" dirty="0" err="1">
                <a:latin typeface="CMMI7"/>
              </a:rPr>
              <a:t>W</a:t>
            </a:r>
            <a:r>
              <a:rPr lang="en-US" sz="1600" b="0" i="0" u="none" strike="noStrike" baseline="0" dirty="0" err="1">
                <a:latin typeface="CMMI5"/>
              </a:rPr>
              <a:t>c</a:t>
            </a:r>
            <a:r>
              <a:rPr lang="en-US" sz="1600" b="0" i="0" u="none" strike="noStrike" baseline="0" dirty="0">
                <a:latin typeface="CMMI5"/>
              </a:rPr>
              <a:t> x </a:t>
            </a:r>
            <a:r>
              <a:rPr lang="en-US" sz="1600" b="0" i="0" u="none" strike="noStrike" baseline="0" dirty="0">
                <a:latin typeface="CMR7"/>
              </a:rPr>
              <a:t>65 </a:t>
            </a:r>
            <a:r>
              <a:rPr lang="en-US" sz="1600" b="0" i="0" u="none" strike="noStrike" baseline="0" dirty="0">
                <a:latin typeface="NimbusRomNo9L-Regu"/>
              </a:rPr>
              <a:t>and outputs a tensor sized </a:t>
            </a:r>
            <a:r>
              <a:rPr lang="en-US" sz="1600" b="0" i="0" u="none" strike="noStrike" baseline="0" dirty="0">
                <a:latin typeface="CMMI7"/>
              </a:rPr>
              <a:t>H x W</a:t>
            </a:r>
            <a:r>
              <a:rPr lang="en-US" sz="1600" b="0" i="0" u="none" strike="noStrike" baseline="0" dirty="0">
                <a:latin typeface="NimbusRomNo9L-Regu"/>
              </a:rPr>
              <a:t>. </a:t>
            </a:r>
          </a:p>
          <a:p>
            <a:pPr algn="l"/>
            <a:r>
              <a:rPr lang="en-US" sz="1600" b="0" i="0" u="none" strike="noStrike" baseline="0" dirty="0">
                <a:latin typeface="NimbusRomNo9L-Regu"/>
              </a:rPr>
              <a:t>The </a:t>
            </a:r>
            <a:r>
              <a:rPr lang="en-US" sz="1600" b="0" i="0" u="none" strike="noStrike" baseline="0" dirty="0">
                <a:latin typeface="CMR10"/>
              </a:rPr>
              <a:t>65 </a:t>
            </a:r>
            <a:r>
              <a:rPr lang="en-US" sz="1600" b="0" i="0" u="none" strike="noStrike" baseline="0" dirty="0">
                <a:latin typeface="NimbusRomNo9L-Regu"/>
              </a:rPr>
              <a:t>channels correspond to local, non-overlapping </a:t>
            </a:r>
            <a:r>
              <a:rPr lang="en-US" sz="1600" b="0" i="0" u="none" strike="noStrike" baseline="0" dirty="0">
                <a:latin typeface="CMR10"/>
              </a:rPr>
              <a:t>8 </a:t>
            </a:r>
            <a:r>
              <a:rPr lang="en-US" sz="1600" dirty="0">
                <a:latin typeface="CMSY10"/>
              </a:rPr>
              <a:t>x</a:t>
            </a:r>
            <a:r>
              <a:rPr lang="en-US" sz="1600" b="0" i="0" u="none" strike="noStrike" baseline="0" dirty="0">
                <a:latin typeface="CMR10"/>
              </a:rPr>
              <a:t>8 </a:t>
            </a:r>
            <a:r>
              <a:rPr lang="en-US" sz="1600" b="0" i="0" u="none" strike="noStrike" baseline="0" dirty="0">
                <a:latin typeface="NimbusRomNo9L-Regu"/>
              </a:rPr>
              <a:t>grid regions of pixels plus an extra “no interest point” dustbin.</a:t>
            </a:r>
          </a:p>
          <a:p>
            <a:pPr algn="l"/>
            <a:r>
              <a:rPr lang="en-US" sz="1600" b="0" i="0" u="none" strike="noStrike" baseline="0" dirty="0">
                <a:latin typeface="NimbusRomNo9L-Regu"/>
              </a:rPr>
              <a:t>After a channel-wise </a:t>
            </a:r>
            <a:r>
              <a:rPr lang="en-US" sz="1600" b="0" i="0" u="none" strike="noStrike" baseline="0" dirty="0" err="1">
                <a:latin typeface="NimbusRomNo9L-Regu"/>
              </a:rPr>
              <a:t>softmax</a:t>
            </a:r>
            <a:r>
              <a:rPr lang="en-US" sz="1600" b="0" i="0" u="none" strike="noStrike" baseline="0" dirty="0">
                <a:latin typeface="NimbusRomNo9L-Regu"/>
              </a:rPr>
              <a:t>, the dustbin dimension is removed </a:t>
            </a:r>
            <a:r>
              <a:rPr lang="en-US" sz="1600" dirty="0">
                <a:latin typeface="NimbusRomNo9L-Regu"/>
              </a:rPr>
              <a:t>and </a:t>
            </a:r>
            <a:r>
              <a:rPr lang="en-US" sz="1600" b="0" i="0" u="none" strike="noStrike" baseline="0" dirty="0" err="1">
                <a:latin typeface="CMMI7"/>
              </a:rPr>
              <a:t>H</a:t>
            </a:r>
            <a:r>
              <a:rPr lang="en-US" sz="1600" b="0" i="0" u="none" strike="noStrike" baseline="0" dirty="0" err="1">
                <a:latin typeface="CMMI5"/>
              </a:rPr>
              <a:t>c</a:t>
            </a:r>
            <a:r>
              <a:rPr lang="en-US" sz="1600" b="0" i="0" u="none" strike="noStrike" baseline="0" dirty="0">
                <a:latin typeface="CMMI5"/>
              </a:rPr>
              <a:t> x </a:t>
            </a:r>
            <a:r>
              <a:rPr lang="en-US" sz="1600" b="0" i="0" u="none" strike="noStrike" baseline="0" dirty="0" err="1">
                <a:latin typeface="CMMI7"/>
              </a:rPr>
              <a:t>W</a:t>
            </a:r>
            <a:r>
              <a:rPr lang="en-US" sz="1600" b="0" i="0" u="none" strike="noStrike" baseline="0" dirty="0" err="1">
                <a:latin typeface="CMMI5"/>
              </a:rPr>
              <a:t>c</a:t>
            </a:r>
            <a:r>
              <a:rPr lang="en-US" sz="1600" b="0" i="0" u="none" strike="noStrike" baseline="0" dirty="0">
                <a:latin typeface="CMMI5"/>
              </a:rPr>
              <a:t> x </a:t>
            </a:r>
            <a:r>
              <a:rPr lang="en-US" sz="1600" b="0" i="0" u="none" strike="noStrike" baseline="0" dirty="0">
                <a:latin typeface="CMR7"/>
              </a:rPr>
              <a:t>64 </a:t>
            </a:r>
            <a:r>
              <a:rPr lang="en-US" sz="1600" dirty="0">
                <a:latin typeface="CMSY10"/>
                <a:sym typeface="Wingdings" panose="05000000000000000000" pitchFamily="2" charset="2"/>
              </a:rPr>
              <a:t> </a:t>
            </a:r>
            <a:r>
              <a:rPr lang="en-US" sz="1600" b="0" i="0" u="none" strike="noStrike" baseline="0" dirty="0">
                <a:latin typeface="CMMI7"/>
              </a:rPr>
              <a:t>H x W </a:t>
            </a:r>
            <a:r>
              <a:rPr lang="en-US" sz="1600" b="0" i="0" u="none" strike="noStrike" baseline="0" dirty="0">
                <a:latin typeface="NimbusRomNo9L-Regu"/>
              </a:rPr>
              <a:t>reshape is performed.</a:t>
            </a:r>
            <a:endParaRPr lang="en-US" sz="1600" dirty="0"/>
          </a:p>
        </p:txBody>
      </p:sp>
      <p:pic>
        <p:nvPicPr>
          <p:cNvPr id="4" name="Picture 3">
            <a:extLst>
              <a:ext uri="{FF2B5EF4-FFF2-40B4-BE49-F238E27FC236}">
                <a16:creationId xmlns:a16="http://schemas.microsoft.com/office/drawing/2014/main" id="{6AD1BB62-5D4C-46C4-8388-06D15D30BC6F}"/>
              </a:ext>
            </a:extLst>
          </p:cNvPr>
          <p:cNvPicPr>
            <a:picLocks noChangeAspect="1"/>
          </p:cNvPicPr>
          <p:nvPr/>
        </p:nvPicPr>
        <p:blipFill>
          <a:blip r:embed="rId2"/>
          <a:stretch>
            <a:fillRect/>
          </a:stretch>
        </p:blipFill>
        <p:spPr>
          <a:xfrm>
            <a:off x="3799422" y="404180"/>
            <a:ext cx="5533421" cy="3712148"/>
          </a:xfrm>
          <a:prstGeom prst="rect">
            <a:avLst/>
          </a:prstGeom>
        </p:spPr>
      </p:pic>
      <p:sp>
        <p:nvSpPr>
          <p:cNvPr id="5" name="Content Placeholder 2">
            <a:extLst>
              <a:ext uri="{FF2B5EF4-FFF2-40B4-BE49-F238E27FC236}">
                <a16:creationId xmlns:a16="http://schemas.microsoft.com/office/drawing/2014/main" id="{AA85772B-E414-46A0-B6EC-9E3A9B05DFCB}"/>
              </a:ext>
            </a:extLst>
          </p:cNvPr>
          <p:cNvSpPr txBox="1">
            <a:spLocks/>
          </p:cNvSpPr>
          <p:nvPr/>
        </p:nvSpPr>
        <p:spPr>
          <a:xfrm>
            <a:off x="6236804" y="4199283"/>
            <a:ext cx="5864087" cy="2405270"/>
          </a:xfrm>
          <a:prstGeom prst="rect">
            <a:avLst/>
          </a:prstGeom>
          <a:effectLst>
            <a:outerShdw blurRad="50800" dir="14400000">
              <a:srgbClr val="000000">
                <a:alpha val="40000"/>
              </a:srgbClr>
            </a:outerShdw>
          </a:effectLst>
        </p:spPr>
        <p:txBody>
          <a:bodyPr vert="horz" lIns="91440" tIns="45720" rIns="91440" bIns="45720" rtlCol="0" anchor="t" anchorCtr="0">
            <a:normAutofit/>
          </a:bodyPr>
          <a:lstStyle>
            <a:lvl1pPr marL="342900" indent="-342900" algn="l" defTabSz="457200" rtl="0" eaLnBrk="1" latinLnBrk="0" hangingPunct="1">
              <a:spcBef>
                <a:spcPct val="20000"/>
              </a:spcBef>
              <a:spcAft>
                <a:spcPts val="600"/>
              </a:spcAft>
              <a:buClr>
                <a:schemeClr val="accent1"/>
              </a:buClr>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accent1"/>
              </a:buClr>
              <a:buFont typeface="Courier New" panose="02070309020205020404" pitchFamily="49" charset="0"/>
              <a:buChar char="o"/>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l"/>
            <a:r>
              <a:rPr lang="en-US" sz="1600" b="0" i="0" u="none" strike="noStrike" baseline="0" dirty="0">
                <a:latin typeface="NimbusRomNo9L-Regu"/>
              </a:rPr>
              <a:t>The descriptor head computes </a:t>
            </a:r>
            <a:r>
              <a:rPr lang="en-US" sz="1600" b="0" i="0" u="none" strike="noStrike" baseline="0" dirty="0" err="1">
                <a:latin typeface="CMMI7"/>
              </a:rPr>
              <a:t>H</a:t>
            </a:r>
            <a:r>
              <a:rPr lang="en-US" sz="1600" b="0" i="0" u="none" strike="noStrike" baseline="0" dirty="0" err="1">
                <a:latin typeface="CMMI5"/>
              </a:rPr>
              <a:t>c</a:t>
            </a:r>
            <a:r>
              <a:rPr lang="en-US" sz="1600" b="0" i="0" u="none" strike="noStrike" baseline="0" dirty="0">
                <a:latin typeface="CMMI5"/>
              </a:rPr>
              <a:t> x </a:t>
            </a:r>
            <a:r>
              <a:rPr lang="en-US" sz="1600" b="0" i="0" u="none" strike="noStrike" baseline="0" dirty="0" err="1">
                <a:latin typeface="CMMI7"/>
              </a:rPr>
              <a:t>W</a:t>
            </a:r>
            <a:r>
              <a:rPr lang="en-US" sz="1600" b="0" i="0" u="none" strike="noStrike" baseline="0" dirty="0" err="1">
                <a:latin typeface="CMMI5"/>
              </a:rPr>
              <a:t>c</a:t>
            </a:r>
            <a:r>
              <a:rPr lang="en-US" sz="1600" b="0" i="0" u="none" strike="noStrike" baseline="0" dirty="0">
                <a:latin typeface="CMMI5"/>
              </a:rPr>
              <a:t> x </a:t>
            </a:r>
            <a:r>
              <a:rPr lang="en-US" sz="1600" b="0" i="0" u="none" strike="noStrike" baseline="0" dirty="0">
                <a:latin typeface="CMMI7"/>
              </a:rPr>
              <a:t>D </a:t>
            </a:r>
            <a:r>
              <a:rPr lang="en-US" sz="1600" b="0" i="0" u="none" strike="noStrike" baseline="0" dirty="0">
                <a:latin typeface="NimbusRomNo9L-Regu"/>
              </a:rPr>
              <a:t>and outputs a tensor sized </a:t>
            </a:r>
            <a:r>
              <a:rPr lang="en-US" sz="1600" b="0" i="0" u="none" strike="noStrike" baseline="0" dirty="0">
                <a:latin typeface="CMMI7"/>
              </a:rPr>
              <a:t>H x W x D</a:t>
            </a:r>
            <a:r>
              <a:rPr lang="en-US" sz="1600" b="0" i="0" u="none" strike="noStrike" baseline="0" dirty="0">
                <a:latin typeface="NimbusRomNo9L-Regu"/>
              </a:rPr>
              <a:t>. </a:t>
            </a:r>
          </a:p>
          <a:p>
            <a:pPr algn="l"/>
            <a:r>
              <a:rPr lang="en-US" sz="1600" b="0" i="0" u="none" strike="noStrike" baseline="0" dirty="0">
                <a:latin typeface="NimbusRomNo9L-Regu"/>
              </a:rPr>
              <a:t>To output a dense map of L2-normalized fixed length descriptors, first output a semi-dense grid of descriptors (</a:t>
            </a:r>
            <a:r>
              <a:rPr lang="en-US" sz="1600" b="0" i="0" u="none" strike="noStrike" baseline="0" dirty="0">
                <a:latin typeface="NimbusRomNo9L-ReguItal"/>
              </a:rPr>
              <a:t>e.g</a:t>
            </a:r>
            <a:r>
              <a:rPr lang="en-US" sz="1600" b="0" i="0" u="none" strike="noStrike" baseline="0" dirty="0">
                <a:latin typeface="NimbusRomNo9L-Regu"/>
              </a:rPr>
              <a:t>., one every 8 pixels). </a:t>
            </a:r>
          </a:p>
          <a:p>
            <a:pPr algn="l"/>
            <a:r>
              <a:rPr lang="en-US" sz="1600" b="0" i="0" u="none" strike="noStrike" baseline="0" dirty="0">
                <a:latin typeface="NimbusRomNo9L-Regu"/>
              </a:rPr>
              <a:t>The decoder then performs bicubic interpolation of the descriptor and then L2-normalizes to unit length.</a:t>
            </a:r>
            <a:endParaRPr lang="en-US" sz="1400" dirty="0"/>
          </a:p>
        </p:txBody>
      </p:sp>
    </p:spTree>
    <p:extLst>
      <p:ext uri="{BB962C8B-B14F-4D97-AF65-F5344CB8AC3E}">
        <p14:creationId xmlns:p14="http://schemas.microsoft.com/office/powerpoint/2010/main" val="22704514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679EA-66C3-4B75-AE53-090E0E2D85FD}"/>
              </a:ext>
            </a:extLst>
          </p:cNvPr>
          <p:cNvSpPr>
            <a:spLocks noGrp="1"/>
          </p:cNvSpPr>
          <p:nvPr>
            <p:ph type="title"/>
          </p:nvPr>
        </p:nvSpPr>
        <p:spPr>
          <a:xfrm>
            <a:off x="94382" y="53527"/>
            <a:ext cx="10571998" cy="517973"/>
          </a:xfrm>
        </p:spPr>
        <p:txBody>
          <a:bodyPr/>
          <a:lstStyle/>
          <a:p>
            <a:r>
              <a:rPr lang="en-US" b="0" dirty="0"/>
              <a:t>Joint Geometric and Classification Loss</a:t>
            </a:r>
          </a:p>
        </p:txBody>
      </p:sp>
      <p:sp>
        <p:nvSpPr>
          <p:cNvPr id="3" name="Content Placeholder 2">
            <a:extLst>
              <a:ext uri="{FF2B5EF4-FFF2-40B4-BE49-F238E27FC236}">
                <a16:creationId xmlns:a16="http://schemas.microsoft.com/office/drawing/2014/main" id="{CC65F351-8A2E-446D-B595-ED837D5B3C21}"/>
              </a:ext>
            </a:extLst>
          </p:cNvPr>
          <p:cNvSpPr>
            <a:spLocks noGrp="1"/>
          </p:cNvSpPr>
          <p:nvPr>
            <p:ph idx="1"/>
          </p:nvPr>
        </p:nvSpPr>
        <p:spPr>
          <a:xfrm>
            <a:off x="318051" y="1744318"/>
            <a:ext cx="6281532" cy="4899992"/>
          </a:xfrm>
        </p:spPr>
        <p:txBody>
          <a:bodyPr>
            <a:normAutofit/>
          </a:bodyPr>
          <a:lstStyle/>
          <a:p>
            <a:pPr algn="l"/>
            <a:r>
              <a:rPr lang="en-US" sz="1600" b="0" i="0" u="none" strike="noStrike" baseline="0" dirty="0">
                <a:latin typeface="NimbusRomNo9L-Regu"/>
              </a:rPr>
              <a:t>The interest point detector loss function </a:t>
            </a:r>
            <a:r>
              <a:rPr lang="en-US" sz="1600" b="0" i="0" u="none" strike="noStrike" baseline="0" dirty="0" err="1">
                <a:latin typeface="CMSY10"/>
              </a:rPr>
              <a:t>L</a:t>
            </a:r>
            <a:r>
              <a:rPr lang="en-US" sz="1600" b="0" i="0" u="none" strike="noStrike" baseline="0" dirty="0" err="1">
                <a:latin typeface="CMMI7"/>
              </a:rPr>
              <a:t>p</a:t>
            </a:r>
            <a:r>
              <a:rPr lang="en-US" sz="1600" b="0" i="0" u="none" strike="noStrike" baseline="0" dirty="0">
                <a:latin typeface="CMMI7"/>
              </a:rPr>
              <a:t> </a:t>
            </a:r>
            <a:r>
              <a:rPr lang="en-US" sz="1600" b="0" i="0" u="none" strike="noStrike" baseline="0" dirty="0">
                <a:latin typeface="NimbusRomNo9L-Regu"/>
              </a:rPr>
              <a:t>is a fully convolutional cross-entropy</a:t>
            </a:r>
            <a:endParaRPr lang="en-US" sz="1600" b="0" i="0" u="none" strike="noStrike" baseline="0" dirty="0">
              <a:latin typeface="CMMI7"/>
            </a:endParaRPr>
          </a:p>
          <a:p>
            <a:pPr algn="l"/>
            <a:endParaRPr lang="en-US" sz="1600" dirty="0">
              <a:latin typeface="CMMI7"/>
            </a:endParaRPr>
          </a:p>
          <a:p>
            <a:pPr algn="l"/>
            <a:endParaRPr lang="en-US" sz="1600" dirty="0">
              <a:latin typeface="CMMI7"/>
            </a:endParaRPr>
          </a:p>
          <a:p>
            <a:pPr algn="l"/>
            <a:r>
              <a:rPr lang="en-US" sz="1600" b="0" i="0" u="none" strike="noStrike" baseline="0" dirty="0">
                <a:latin typeface="NimbusRomNo9L-Regu"/>
              </a:rPr>
              <a:t>The descriptor loss is applied to all pairs of descriptor cells, </a:t>
            </a:r>
            <a:r>
              <a:rPr lang="en-US" sz="1600" dirty="0">
                <a:latin typeface="CMBX10"/>
              </a:rPr>
              <a:t>(</a:t>
            </a:r>
            <a:r>
              <a:rPr lang="en-US" sz="1600" b="0" i="0" u="none" strike="noStrike" baseline="0" dirty="0">
                <a:latin typeface="CMMI7"/>
              </a:rPr>
              <a:t>h, w) </a:t>
            </a:r>
            <a:r>
              <a:rPr lang="en-US" sz="1600" dirty="0">
                <a:latin typeface="CMSY10"/>
              </a:rPr>
              <a:t>and (h’, w’)</a:t>
            </a:r>
            <a:r>
              <a:rPr lang="en-US" sz="1600" b="0" i="0" u="none" strike="noStrike" baseline="0" dirty="0">
                <a:latin typeface="NimbusRomNo9L-Regu"/>
              </a:rPr>
              <a:t> </a:t>
            </a:r>
          </a:p>
          <a:p>
            <a:pPr algn="l"/>
            <a:r>
              <a:rPr lang="en-US" sz="1600" b="0" i="0" u="none" strike="noStrike" baseline="0" dirty="0">
                <a:latin typeface="NimbusRomNo9L-Regu"/>
              </a:rPr>
              <a:t>The </a:t>
            </a:r>
            <a:r>
              <a:rPr lang="en-US" sz="1600" b="0" i="0" u="none" strike="noStrike" baseline="0" dirty="0" err="1">
                <a:latin typeface="NimbusRomNo9L-Regu"/>
              </a:rPr>
              <a:t>homography</a:t>
            </a:r>
            <a:r>
              <a:rPr lang="en-US" sz="1600" b="0" i="0" u="none" strike="noStrike" baseline="0" dirty="0">
                <a:latin typeface="NimbusRomNo9L-Regu"/>
              </a:rPr>
              <a:t>-induced correspondence between the </a:t>
            </a:r>
            <a:r>
              <a:rPr lang="en-US" sz="1600" b="0" i="0" u="none" strike="noStrike" baseline="0" dirty="0">
                <a:latin typeface="CMR10"/>
              </a:rPr>
              <a:t>(</a:t>
            </a:r>
            <a:r>
              <a:rPr lang="en-US" sz="1600" b="0" i="0" u="none" strike="noStrike" baseline="0" dirty="0">
                <a:latin typeface="CMMI10"/>
              </a:rPr>
              <a:t>h, w</a:t>
            </a:r>
            <a:r>
              <a:rPr lang="en-US" sz="1600" b="0" i="0" u="none" strike="noStrike" baseline="0" dirty="0">
                <a:latin typeface="CMR10"/>
              </a:rPr>
              <a:t>) </a:t>
            </a:r>
            <a:r>
              <a:rPr lang="en-US" sz="1600" b="0" i="0" u="none" strike="noStrike" baseline="0" dirty="0">
                <a:latin typeface="NimbusRomNo9L-Regu"/>
              </a:rPr>
              <a:t>cell and the </a:t>
            </a:r>
            <a:r>
              <a:rPr lang="en-US" sz="1600" dirty="0">
                <a:latin typeface="CMSY10"/>
              </a:rPr>
              <a:t>(h’, w’)</a:t>
            </a:r>
            <a:r>
              <a:rPr lang="en-US" sz="1600" b="0" i="0" u="none" strike="noStrike" baseline="0" dirty="0">
                <a:latin typeface="NimbusRomNo9L-Regu"/>
              </a:rPr>
              <a:t> cell can be written as:</a:t>
            </a:r>
          </a:p>
          <a:p>
            <a:pPr marL="0" indent="0" algn="l">
              <a:buNone/>
            </a:pPr>
            <a:endParaRPr lang="en-US" sz="1600" b="0" i="0" u="none" strike="noStrike" baseline="0" dirty="0">
              <a:latin typeface="NimbusRomNo9L-Regu"/>
            </a:endParaRPr>
          </a:p>
          <a:p>
            <a:pPr algn="l"/>
            <a:r>
              <a:rPr lang="en-US" sz="1600" b="0" i="0" u="none" strike="noStrike" baseline="0" dirty="0">
                <a:latin typeface="NimbusRomNo9L-Regu"/>
              </a:rPr>
              <a:t>The descriptor loss is given by:</a:t>
            </a:r>
            <a:endParaRPr lang="en-US" sz="1600" dirty="0"/>
          </a:p>
        </p:txBody>
      </p:sp>
      <p:pic>
        <p:nvPicPr>
          <p:cNvPr id="4" name="Picture 3">
            <a:extLst>
              <a:ext uri="{FF2B5EF4-FFF2-40B4-BE49-F238E27FC236}">
                <a16:creationId xmlns:a16="http://schemas.microsoft.com/office/drawing/2014/main" id="{D5447062-57AC-4041-B656-35D90D99A8DD}"/>
              </a:ext>
            </a:extLst>
          </p:cNvPr>
          <p:cNvPicPr>
            <a:picLocks noChangeAspect="1"/>
          </p:cNvPicPr>
          <p:nvPr/>
        </p:nvPicPr>
        <p:blipFill>
          <a:blip r:embed="rId2"/>
          <a:stretch>
            <a:fillRect/>
          </a:stretch>
        </p:blipFill>
        <p:spPr>
          <a:xfrm>
            <a:off x="3765881" y="571500"/>
            <a:ext cx="4900992" cy="810870"/>
          </a:xfrm>
          <a:prstGeom prst="rect">
            <a:avLst/>
          </a:prstGeom>
        </p:spPr>
      </p:pic>
      <p:pic>
        <p:nvPicPr>
          <p:cNvPr id="5" name="Picture 4">
            <a:extLst>
              <a:ext uri="{FF2B5EF4-FFF2-40B4-BE49-F238E27FC236}">
                <a16:creationId xmlns:a16="http://schemas.microsoft.com/office/drawing/2014/main" id="{5B710A6A-2E19-4B9B-86A1-0FDEC01144EA}"/>
              </a:ext>
            </a:extLst>
          </p:cNvPr>
          <p:cNvPicPr>
            <a:picLocks noChangeAspect="1"/>
          </p:cNvPicPr>
          <p:nvPr/>
        </p:nvPicPr>
        <p:blipFill>
          <a:blip r:embed="rId3"/>
          <a:stretch>
            <a:fillRect/>
          </a:stretch>
        </p:blipFill>
        <p:spPr>
          <a:xfrm>
            <a:off x="7673511" y="1599054"/>
            <a:ext cx="3871941" cy="1662125"/>
          </a:xfrm>
          <a:prstGeom prst="rect">
            <a:avLst/>
          </a:prstGeom>
        </p:spPr>
      </p:pic>
      <p:pic>
        <p:nvPicPr>
          <p:cNvPr id="6" name="Picture 5">
            <a:extLst>
              <a:ext uri="{FF2B5EF4-FFF2-40B4-BE49-F238E27FC236}">
                <a16:creationId xmlns:a16="http://schemas.microsoft.com/office/drawing/2014/main" id="{AA0484D2-6679-4432-A551-8BE5D846CB8A}"/>
              </a:ext>
            </a:extLst>
          </p:cNvPr>
          <p:cNvPicPr>
            <a:picLocks noChangeAspect="1"/>
          </p:cNvPicPr>
          <p:nvPr/>
        </p:nvPicPr>
        <p:blipFill>
          <a:blip r:embed="rId4"/>
          <a:stretch>
            <a:fillRect/>
          </a:stretch>
        </p:blipFill>
        <p:spPr>
          <a:xfrm>
            <a:off x="8023040" y="3738250"/>
            <a:ext cx="3262336" cy="623892"/>
          </a:xfrm>
          <a:prstGeom prst="rect">
            <a:avLst/>
          </a:prstGeom>
        </p:spPr>
      </p:pic>
      <p:pic>
        <p:nvPicPr>
          <p:cNvPr id="7" name="Picture 6">
            <a:extLst>
              <a:ext uri="{FF2B5EF4-FFF2-40B4-BE49-F238E27FC236}">
                <a16:creationId xmlns:a16="http://schemas.microsoft.com/office/drawing/2014/main" id="{375522CF-4494-4203-84BA-4E92B8ABEC9F}"/>
              </a:ext>
            </a:extLst>
          </p:cNvPr>
          <p:cNvPicPr>
            <a:picLocks noChangeAspect="1"/>
          </p:cNvPicPr>
          <p:nvPr/>
        </p:nvPicPr>
        <p:blipFill>
          <a:blip r:embed="rId5"/>
          <a:stretch>
            <a:fillRect/>
          </a:stretch>
        </p:blipFill>
        <p:spPr>
          <a:xfrm>
            <a:off x="7661087" y="4580688"/>
            <a:ext cx="3986242" cy="2000265"/>
          </a:xfrm>
          <a:prstGeom prst="rect">
            <a:avLst/>
          </a:prstGeom>
        </p:spPr>
      </p:pic>
    </p:spTree>
    <p:extLst>
      <p:ext uri="{BB962C8B-B14F-4D97-AF65-F5344CB8AC3E}">
        <p14:creationId xmlns:p14="http://schemas.microsoft.com/office/powerpoint/2010/main" val="20448985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CCA8B-D51F-482D-9F4E-1200B81932F6}"/>
              </a:ext>
            </a:extLst>
          </p:cNvPr>
          <p:cNvSpPr>
            <a:spLocks noGrp="1"/>
          </p:cNvSpPr>
          <p:nvPr>
            <p:ph type="title"/>
          </p:nvPr>
        </p:nvSpPr>
        <p:spPr>
          <a:xfrm>
            <a:off x="94382" y="53527"/>
            <a:ext cx="10571998" cy="676999"/>
          </a:xfrm>
        </p:spPr>
        <p:txBody>
          <a:bodyPr/>
          <a:lstStyle/>
          <a:p>
            <a:r>
              <a:rPr lang="en-US" b="0" dirty="0"/>
              <a:t>Comparative Results</a:t>
            </a:r>
          </a:p>
        </p:txBody>
      </p:sp>
      <p:sp>
        <p:nvSpPr>
          <p:cNvPr id="3" name="Content Placeholder 2">
            <a:extLst>
              <a:ext uri="{FF2B5EF4-FFF2-40B4-BE49-F238E27FC236}">
                <a16:creationId xmlns:a16="http://schemas.microsoft.com/office/drawing/2014/main" id="{D4CCC0FB-E5A3-464E-A81E-79A4F2778AA5}"/>
              </a:ext>
            </a:extLst>
          </p:cNvPr>
          <p:cNvSpPr>
            <a:spLocks noGrp="1"/>
          </p:cNvSpPr>
          <p:nvPr>
            <p:ph idx="1"/>
          </p:nvPr>
        </p:nvSpPr>
        <p:spPr>
          <a:xfrm>
            <a:off x="318051" y="4924839"/>
            <a:ext cx="11539331" cy="1719470"/>
          </a:xfrm>
        </p:spPr>
        <p:txBody>
          <a:bodyPr>
            <a:normAutofit/>
          </a:bodyPr>
          <a:lstStyle/>
          <a:p>
            <a:pPr algn="l"/>
            <a:r>
              <a:rPr lang="en-US" sz="1800" b="0" i="0" u="none" strike="noStrike" baseline="0" dirty="0">
                <a:latin typeface="NimbusRomNo9L-Regu"/>
              </a:rPr>
              <a:t>SIFT performs well for sub-pixel precision </a:t>
            </a:r>
            <a:r>
              <a:rPr lang="en-US" sz="1800" b="0" i="0" u="none" strike="noStrike" baseline="0" dirty="0" err="1">
                <a:latin typeface="NimbusRomNo9L-Regu"/>
              </a:rPr>
              <a:t>homographies</a:t>
            </a:r>
            <a:r>
              <a:rPr lang="en-US" sz="1800" b="0" i="0" u="none" strike="noStrike" baseline="0" dirty="0">
                <a:latin typeface="NimbusRomNo9L-Regu"/>
              </a:rPr>
              <a:t> </a:t>
            </a:r>
            <a:r>
              <a:rPr lang="en-US" sz="1800" b="0" i="0" u="none" strike="noStrike" baseline="0" dirty="0">
                <a:latin typeface="CMMI10"/>
              </a:rPr>
              <a:t> </a:t>
            </a:r>
            <a:r>
              <a:rPr lang="en-US" sz="1800" b="0" i="0" u="none" strike="noStrike" baseline="0" dirty="0">
                <a:latin typeface="NimbusRomNo9L-Regu"/>
              </a:rPr>
              <a:t>and has the lowest mean localization error (MLE). </a:t>
            </a:r>
          </a:p>
          <a:p>
            <a:pPr marL="0" indent="0" algn="l">
              <a:buNone/>
            </a:pPr>
            <a:endParaRPr lang="en-US" sz="1800" b="0" i="0" u="none" strike="noStrike" baseline="0" dirty="0">
              <a:latin typeface="NimbusRomNo9L-Regu"/>
            </a:endParaRPr>
          </a:p>
          <a:p>
            <a:pPr algn="l"/>
            <a:r>
              <a:rPr lang="en-US" sz="1800" b="0" i="0" u="none" strike="noStrike" baseline="0" dirty="0" err="1">
                <a:latin typeface="NimbusRomNo9L-Regu"/>
              </a:rPr>
              <a:t>SuperPoint</a:t>
            </a:r>
            <a:r>
              <a:rPr lang="en-US" sz="1800" b="0" i="0" u="none" strike="noStrike" baseline="0" dirty="0">
                <a:latin typeface="NimbusRomNo9L-Regu"/>
              </a:rPr>
              <a:t> scores strongly in descriptor-focused metrics such as nearest neighbor </a:t>
            </a:r>
            <a:r>
              <a:rPr lang="en-US" sz="1800" b="0" i="0" u="none" strike="noStrike" baseline="0" dirty="0" err="1">
                <a:latin typeface="NimbusRomNo9L-Regu"/>
              </a:rPr>
              <a:t>mAP</a:t>
            </a:r>
            <a:r>
              <a:rPr lang="en-US" sz="1800" b="0" i="0" u="none" strike="noStrike" baseline="0" dirty="0">
                <a:latin typeface="NimbusRomNo9L-Regu"/>
              </a:rPr>
              <a:t> and matching score (M. Score)</a:t>
            </a:r>
          </a:p>
        </p:txBody>
      </p:sp>
      <p:pic>
        <p:nvPicPr>
          <p:cNvPr id="4" name="Picture 3">
            <a:extLst>
              <a:ext uri="{FF2B5EF4-FFF2-40B4-BE49-F238E27FC236}">
                <a16:creationId xmlns:a16="http://schemas.microsoft.com/office/drawing/2014/main" id="{C5EB3D3D-D1F8-4B1C-9B16-E9884EE49C40}"/>
              </a:ext>
            </a:extLst>
          </p:cNvPr>
          <p:cNvPicPr>
            <a:picLocks noChangeAspect="1"/>
          </p:cNvPicPr>
          <p:nvPr/>
        </p:nvPicPr>
        <p:blipFill>
          <a:blip r:embed="rId2"/>
          <a:stretch>
            <a:fillRect/>
          </a:stretch>
        </p:blipFill>
        <p:spPr>
          <a:xfrm>
            <a:off x="206842" y="1064824"/>
            <a:ext cx="5854186" cy="3159306"/>
          </a:xfrm>
          <a:prstGeom prst="rect">
            <a:avLst/>
          </a:prstGeom>
        </p:spPr>
      </p:pic>
      <p:pic>
        <p:nvPicPr>
          <p:cNvPr id="5" name="Picture 4">
            <a:extLst>
              <a:ext uri="{FF2B5EF4-FFF2-40B4-BE49-F238E27FC236}">
                <a16:creationId xmlns:a16="http://schemas.microsoft.com/office/drawing/2014/main" id="{E6693FE9-591F-41F1-A784-EFF697A7F5F3}"/>
              </a:ext>
            </a:extLst>
          </p:cNvPr>
          <p:cNvPicPr>
            <a:picLocks noChangeAspect="1"/>
          </p:cNvPicPr>
          <p:nvPr/>
        </p:nvPicPr>
        <p:blipFill>
          <a:blip r:embed="rId3"/>
          <a:stretch>
            <a:fillRect/>
          </a:stretch>
        </p:blipFill>
        <p:spPr>
          <a:xfrm>
            <a:off x="6227698" y="1042865"/>
            <a:ext cx="5690860" cy="3181265"/>
          </a:xfrm>
          <a:prstGeom prst="rect">
            <a:avLst/>
          </a:prstGeom>
        </p:spPr>
      </p:pic>
    </p:spTree>
    <p:extLst>
      <p:ext uri="{BB962C8B-B14F-4D97-AF65-F5344CB8AC3E}">
        <p14:creationId xmlns:p14="http://schemas.microsoft.com/office/powerpoint/2010/main" val="23028310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B3107-DF60-4D75-96C9-FB2A9EED1180}"/>
              </a:ext>
            </a:extLst>
          </p:cNvPr>
          <p:cNvSpPr>
            <a:spLocks noGrp="1"/>
          </p:cNvSpPr>
          <p:nvPr>
            <p:ph type="title"/>
          </p:nvPr>
        </p:nvSpPr>
        <p:spPr/>
        <p:txBody>
          <a:bodyPr/>
          <a:lstStyle/>
          <a:p>
            <a:r>
              <a:rPr lang="en-US" dirty="0"/>
              <a:t>Topics to Cover</a:t>
            </a:r>
          </a:p>
        </p:txBody>
      </p:sp>
      <p:sp>
        <p:nvSpPr>
          <p:cNvPr id="3" name="Content Placeholder 2">
            <a:extLst>
              <a:ext uri="{FF2B5EF4-FFF2-40B4-BE49-F238E27FC236}">
                <a16:creationId xmlns:a16="http://schemas.microsoft.com/office/drawing/2014/main" id="{C381D4D4-EDBA-4F67-8258-40FF35A251D9}"/>
              </a:ext>
            </a:extLst>
          </p:cNvPr>
          <p:cNvSpPr>
            <a:spLocks noGrp="1"/>
          </p:cNvSpPr>
          <p:nvPr>
            <p:ph idx="1"/>
          </p:nvPr>
        </p:nvSpPr>
        <p:spPr/>
        <p:txBody>
          <a:bodyPr/>
          <a:lstStyle/>
          <a:p>
            <a:r>
              <a:rPr lang="en-US" b="1" i="0" dirty="0" err="1">
                <a:effectLst/>
                <a:latin typeface="Open Sans"/>
              </a:rPr>
              <a:t>Longuet</a:t>
            </a:r>
            <a:r>
              <a:rPr lang="en-US" b="1" i="0" dirty="0">
                <a:effectLst/>
                <a:latin typeface="Open Sans"/>
              </a:rPr>
              <a:t>-Higgins Prize @ CVPR</a:t>
            </a:r>
          </a:p>
          <a:p>
            <a:r>
              <a:rPr lang="en-US" b="0" i="0" dirty="0">
                <a:effectLst/>
                <a:latin typeface="Open Sans"/>
              </a:rPr>
              <a:t>“Object Retrieval with Large Vocabularies and Fast Spatial Matching”  2017  J Philbin et al</a:t>
            </a:r>
          </a:p>
          <a:p>
            <a:r>
              <a:rPr lang="en-US" b="0" i="0" dirty="0">
                <a:effectLst/>
                <a:latin typeface="Open Sans"/>
              </a:rPr>
              <a:t>“Scalable Recognition with a Vocabulary Tree”    2016       D </a:t>
            </a:r>
            <a:r>
              <a:rPr lang="en-US" dirty="0" err="1">
                <a:latin typeface="Open Sans"/>
              </a:rPr>
              <a:t>N</a:t>
            </a:r>
            <a:r>
              <a:rPr lang="en-US" b="0" i="0" dirty="0" err="1">
                <a:effectLst/>
                <a:latin typeface="Open Sans"/>
              </a:rPr>
              <a:t>ister</a:t>
            </a:r>
            <a:r>
              <a:rPr lang="en-US" b="0" i="0" dirty="0">
                <a:effectLst/>
                <a:latin typeface="Open Sans"/>
              </a:rPr>
              <a:t> </a:t>
            </a:r>
          </a:p>
          <a:p>
            <a:r>
              <a:rPr lang="en-US" b="1" i="0" dirty="0">
                <a:effectLst/>
                <a:latin typeface="Open Sans"/>
              </a:rPr>
              <a:t>“Histograms of oriented gradients for human detection”   2015   </a:t>
            </a:r>
            <a:r>
              <a:rPr lang="en-US" b="1" i="0" dirty="0" err="1">
                <a:effectLst/>
                <a:latin typeface="Open Sans"/>
              </a:rPr>
              <a:t>Dalal</a:t>
            </a:r>
            <a:r>
              <a:rPr lang="en-US" b="1" i="0" dirty="0">
                <a:effectLst/>
                <a:latin typeface="Open Sans"/>
              </a:rPr>
              <a:t>  </a:t>
            </a:r>
            <a:r>
              <a:rPr lang="en-US" b="1" i="0" dirty="0" err="1">
                <a:effectLst/>
                <a:latin typeface="Open Sans"/>
              </a:rPr>
              <a:t>Triggs</a:t>
            </a:r>
            <a:endParaRPr lang="en-US" b="1" i="0" dirty="0">
              <a:effectLst/>
              <a:latin typeface="Open Sans"/>
            </a:endParaRPr>
          </a:p>
          <a:p>
            <a:pPr marL="0" indent="0">
              <a:buNone/>
            </a:pPr>
            <a:r>
              <a:rPr lang="en-US" b="1" dirty="0">
                <a:latin typeface="Open Sans"/>
              </a:rPr>
              <a:t>Helmholtz Prize  (Test of Time) @ ICCV</a:t>
            </a:r>
            <a:endParaRPr lang="en-US" b="1" i="0" dirty="0">
              <a:effectLst/>
              <a:latin typeface="Open Sans"/>
            </a:endParaRPr>
          </a:p>
          <a:p>
            <a:r>
              <a:rPr lang="en-US" dirty="0"/>
              <a:t>“</a:t>
            </a:r>
            <a:r>
              <a:rPr lang="en-US" dirty="0" err="1"/>
              <a:t>Recognising</a:t>
            </a:r>
            <a:r>
              <a:rPr lang="en-US" dirty="0"/>
              <a:t> panoramas”   2017   M Brown   D Lowe </a:t>
            </a:r>
          </a:p>
          <a:p>
            <a:r>
              <a:rPr lang="en-US" dirty="0"/>
              <a:t>“Object Recognition from Local Scale-Invariant Features”   2011   D Lowe</a:t>
            </a:r>
          </a:p>
          <a:p>
            <a:endParaRPr lang="en-US" dirty="0"/>
          </a:p>
          <a:p>
            <a:endParaRPr lang="en-US" dirty="0"/>
          </a:p>
        </p:txBody>
      </p:sp>
    </p:spTree>
    <p:extLst>
      <p:ext uri="{BB962C8B-B14F-4D97-AF65-F5344CB8AC3E}">
        <p14:creationId xmlns:p14="http://schemas.microsoft.com/office/powerpoint/2010/main" val="1919855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15BF8-D2C6-4B86-B43C-C45C0B5D6F29}"/>
              </a:ext>
            </a:extLst>
          </p:cNvPr>
          <p:cNvSpPr>
            <a:spLocks noGrp="1"/>
          </p:cNvSpPr>
          <p:nvPr>
            <p:ph type="title"/>
          </p:nvPr>
        </p:nvSpPr>
        <p:spPr>
          <a:xfrm>
            <a:off x="0" y="25470"/>
            <a:ext cx="10571998" cy="636177"/>
          </a:xfrm>
        </p:spPr>
        <p:txBody>
          <a:bodyPr/>
          <a:lstStyle/>
          <a:p>
            <a:r>
              <a:rPr lang="en-US" dirty="0"/>
              <a:t>Jumble of Disparate Photos</a:t>
            </a:r>
          </a:p>
        </p:txBody>
      </p:sp>
      <p:sp>
        <p:nvSpPr>
          <p:cNvPr id="3" name="Slide Number Placeholder 2">
            <a:extLst>
              <a:ext uri="{FF2B5EF4-FFF2-40B4-BE49-F238E27FC236}">
                <a16:creationId xmlns:a16="http://schemas.microsoft.com/office/drawing/2014/main" id="{3247543D-D1B4-40A9-A460-ED5D767C76B9}"/>
              </a:ext>
            </a:extLst>
          </p:cNvPr>
          <p:cNvSpPr>
            <a:spLocks noGrp="1"/>
          </p:cNvSpPr>
          <p:nvPr>
            <p:ph type="sldNum" sz="quarter" idx="4294967295"/>
          </p:nvPr>
        </p:nvSpPr>
        <p:spPr>
          <a:xfrm>
            <a:off x="10678331" y="5915888"/>
            <a:ext cx="1062155" cy="490599"/>
          </a:xfrm>
        </p:spPr>
        <p:txBody>
          <a:bodyPr/>
          <a:lstStyle/>
          <a:p>
            <a:fld id="{F1323F40-5DA8-449B-85D3-1438A492E19B}" type="slidenum">
              <a:rPr lang="en-US" smtClean="0"/>
              <a:pPr/>
              <a:t>6</a:t>
            </a:fld>
            <a:endParaRPr lang="en-US"/>
          </a:p>
        </p:txBody>
      </p:sp>
      <p:pic>
        <p:nvPicPr>
          <p:cNvPr id="5" name="Picture 4" descr="A large brick building with grass and trees&#10;&#10;Description automatically generated">
            <a:extLst>
              <a:ext uri="{FF2B5EF4-FFF2-40B4-BE49-F238E27FC236}">
                <a16:creationId xmlns:a16="http://schemas.microsoft.com/office/drawing/2014/main" id="{EC86C4D4-77BC-4987-AA82-1AF1ECEFDE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0496" y="765308"/>
            <a:ext cx="2089396" cy="2783233"/>
          </a:xfrm>
          <a:prstGeom prst="rect">
            <a:avLst/>
          </a:prstGeom>
        </p:spPr>
      </p:pic>
      <p:pic>
        <p:nvPicPr>
          <p:cNvPr id="7" name="Picture 6" descr="A large brick building&#10;&#10;Description automatically generated">
            <a:extLst>
              <a:ext uri="{FF2B5EF4-FFF2-40B4-BE49-F238E27FC236}">
                <a16:creationId xmlns:a16="http://schemas.microsoft.com/office/drawing/2014/main" id="{E05387DD-41C9-4F79-811A-38124985A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8090" y="3666556"/>
            <a:ext cx="2187780" cy="2914288"/>
          </a:xfrm>
          <a:prstGeom prst="rect">
            <a:avLst/>
          </a:prstGeom>
        </p:spPr>
      </p:pic>
      <p:pic>
        <p:nvPicPr>
          <p:cNvPr id="9" name="Picture 8" descr="A tree in a park&#10;&#10;Description automatically generated">
            <a:extLst>
              <a:ext uri="{FF2B5EF4-FFF2-40B4-BE49-F238E27FC236}">
                <a16:creationId xmlns:a16="http://schemas.microsoft.com/office/drawing/2014/main" id="{80CCBED7-61EC-4AB4-BDFC-27E273F0A3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237" y="3701044"/>
            <a:ext cx="2369953" cy="3156956"/>
          </a:xfrm>
          <a:prstGeom prst="rect">
            <a:avLst/>
          </a:prstGeom>
        </p:spPr>
      </p:pic>
      <p:pic>
        <p:nvPicPr>
          <p:cNvPr id="11" name="Picture 10" descr="A tree in a park&#10;&#10;Description automatically generated">
            <a:extLst>
              <a:ext uri="{FF2B5EF4-FFF2-40B4-BE49-F238E27FC236}">
                <a16:creationId xmlns:a16="http://schemas.microsoft.com/office/drawing/2014/main" id="{2EEADB6B-9F3D-43E9-8ACC-F7A62399AC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8637" y="735478"/>
            <a:ext cx="2187779" cy="2914287"/>
          </a:xfrm>
          <a:prstGeom prst="rect">
            <a:avLst/>
          </a:prstGeom>
        </p:spPr>
      </p:pic>
      <p:pic>
        <p:nvPicPr>
          <p:cNvPr id="13" name="Picture 12" descr="A tree in a park&#10;&#10;Description automatically generated">
            <a:extLst>
              <a:ext uri="{FF2B5EF4-FFF2-40B4-BE49-F238E27FC236}">
                <a16:creationId xmlns:a16="http://schemas.microsoft.com/office/drawing/2014/main" id="{ED868D8C-600B-4F31-8422-98F43F61EE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7897" y="3764737"/>
            <a:ext cx="2322138" cy="3093263"/>
          </a:xfrm>
          <a:prstGeom prst="rect">
            <a:avLst/>
          </a:prstGeom>
        </p:spPr>
      </p:pic>
      <p:pic>
        <p:nvPicPr>
          <p:cNvPr id="15" name="Picture 14" descr="A tree in the middle of a road&#10;&#10;Description automatically generated">
            <a:extLst>
              <a:ext uri="{FF2B5EF4-FFF2-40B4-BE49-F238E27FC236}">
                <a16:creationId xmlns:a16="http://schemas.microsoft.com/office/drawing/2014/main" id="{55ABD247-22A3-437B-A02C-6DB0CA678E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585" y="735478"/>
            <a:ext cx="2016167" cy="2685687"/>
          </a:xfrm>
          <a:prstGeom prst="rect">
            <a:avLst/>
          </a:prstGeom>
        </p:spPr>
      </p:pic>
      <p:pic>
        <p:nvPicPr>
          <p:cNvPr id="17" name="Picture 16" descr="A river running through a city&#10;&#10;Description automatically generated">
            <a:extLst>
              <a:ext uri="{FF2B5EF4-FFF2-40B4-BE49-F238E27FC236}">
                <a16:creationId xmlns:a16="http://schemas.microsoft.com/office/drawing/2014/main" id="{CB763182-1A41-430B-8D1E-C13727EF7C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3770" y="451513"/>
            <a:ext cx="2187780" cy="2914288"/>
          </a:xfrm>
          <a:prstGeom prst="rect">
            <a:avLst/>
          </a:prstGeom>
        </p:spPr>
      </p:pic>
    </p:spTree>
    <p:extLst>
      <p:ext uri="{BB962C8B-B14F-4D97-AF65-F5344CB8AC3E}">
        <p14:creationId xmlns:p14="http://schemas.microsoft.com/office/powerpoint/2010/main" val="2438707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4A1A4-5284-4DA9-9F4F-54D5873315D2}"/>
              </a:ext>
            </a:extLst>
          </p:cNvPr>
          <p:cNvSpPr>
            <a:spLocks noGrp="1"/>
          </p:cNvSpPr>
          <p:nvPr>
            <p:ph type="title"/>
          </p:nvPr>
        </p:nvSpPr>
        <p:spPr>
          <a:xfrm>
            <a:off x="94382" y="53527"/>
            <a:ext cx="10571998" cy="658399"/>
          </a:xfrm>
        </p:spPr>
        <p:txBody>
          <a:bodyPr/>
          <a:lstStyle/>
          <a:p>
            <a:r>
              <a:rPr lang="en-US" b="0" dirty="0"/>
              <a:t>How do you align and build a panorama?</a:t>
            </a:r>
          </a:p>
        </p:txBody>
      </p:sp>
      <p:sp>
        <p:nvSpPr>
          <p:cNvPr id="3" name="Content Placeholder 2">
            <a:extLst>
              <a:ext uri="{FF2B5EF4-FFF2-40B4-BE49-F238E27FC236}">
                <a16:creationId xmlns:a16="http://schemas.microsoft.com/office/drawing/2014/main" id="{EF0AF1CE-530E-4EF3-8FDF-4750A27C6320}"/>
              </a:ext>
            </a:extLst>
          </p:cNvPr>
          <p:cNvSpPr>
            <a:spLocks noGrp="1"/>
          </p:cNvSpPr>
          <p:nvPr>
            <p:ph idx="1"/>
          </p:nvPr>
        </p:nvSpPr>
        <p:spPr/>
        <p:txBody>
          <a:bodyPr/>
          <a:lstStyle/>
          <a:p>
            <a:r>
              <a:rPr lang="en-US" dirty="0"/>
              <a:t>Humans are not generally good at alignment!</a:t>
            </a:r>
          </a:p>
          <a:p>
            <a:r>
              <a:rPr lang="en-US" dirty="0"/>
              <a:t>This is a task where machines are superior : Fast, Accurate, Precise</a:t>
            </a:r>
          </a:p>
          <a:p>
            <a:endParaRPr lang="en-US" dirty="0"/>
          </a:p>
          <a:p>
            <a:r>
              <a:rPr lang="en-US" dirty="0"/>
              <a:t>Ingredients for a solution?</a:t>
            </a:r>
          </a:p>
          <a:p>
            <a:endParaRPr lang="en-US" dirty="0"/>
          </a:p>
          <a:p>
            <a:endParaRPr lang="en-US" dirty="0"/>
          </a:p>
        </p:txBody>
      </p:sp>
    </p:spTree>
    <p:extLst>
      <p:ext uri="{BB962C8B-B14F-4D97-AF65-F5344CB8AC3E}">
        <p14:creationId xmlns:p14="http://schemas.microsoft.com/office/powerpoint/2010/main" val="15432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4A1A4-5284-4DA9-9F4F-54D5873315D2}"/>
              </a:ext>
            </a:extLst>
          </p:cNvPr>
          <p:cNvSpPr>
            <a:spLocks noGrp="1"/>
          </p:cNvSpPr>
          <p:nvPr>
            <p:ph type="title"/>
          </p:nvPr>
        </p:nvSpPr>
        <p:spPr>
          <a:xfrm>
            <a:off x="94382" y="53527"/>
            <a:ext cx="10571998" cy="658399"/>
          </a:xfrm>
        </p:spPr>
        <p:txBody>
          <a:bodyPr/>
          <a:lstStyle/>
          <a:p>
            <a:r>
              <a:rPr lang="en-US" b="0" dirty="0"/>
              <a:t>How do you align and build a panorama?</a:t>
            </a:r>
          </a:p>
        </p:txBody>
      </p:sp>
      <p:sp>
        <p:nvSpPr>
          <p:cNvPr id="3" name="Content Placeholder 2">
            <a:extLst>
              <a:ext uri="{FF2B5EF4-FFF2-40B4-BE49-F238E27FC236}">
                <a16:creationId xmlns:a16="http://schemas.microsoft.com/office/drawing/2014/main" id="{EF0AF1CE-530E-4EF3-8FDF-4750A27C6320}"/>
              </a:ext>
            </a:extLst>
          </p:cNvPr>
          <p:cNvSpPr>
            <a:spLocks noGrp="1"/>
          </p:cNvSpPr>
          <p:nvPr>
            <p:ph idx="1"/>
          </p:nvPr>
        </p:nvSpPr>
        <p:spPr>
          <a:xfrm>
            <a:off x="246206" y="835596"/>
            <a:ext cx="11539331" cy="5911369"/>
          </a:xfrm>
        </p:spPr>
        <p:txBody>
          <a:bodyPr>
            <a:normAutofit lnSpcReduction="10000"/>
          </a:bodyPr>
          <a:lstStyle/>
          <a:p>
            <a:r>
              <a:rPr lang="en-US" dirty="0"/>
              <a:t>Humans are not generally good at alignment!</a:t>
            </a:r>
          </a:p>
          <a:p>
            <a:r>
              <a:rPr lang="en-US" dirty="0"/>
              <a:t>This is a task where machines are superior : Fast, Accurate, Precise</a:t>
            </a:r>
          </a:p>
          <a:p>
            <a:endParaRPr lang="en-US" dirty="0"/>
          </a:p>
          <a:p>
            <a:r>
              <a:rPr lang="en-US" dirty="0"/>
              <a:t>Ingredients for a solution?</a:t>
            </a:r>
          </a:p>
          <a:p>
            <a:endParaRPr lang="en-US" dirty="0"/>
          </a:p>
          <a:p>
            <a:pPr>
              <a:buFont typeface="+mj-lt"/>
              <a:buAutoNum type="arabicPeriod"/>
            </a:pPr>
            <a:r>
              <a:rPr lang="en-US" dirty="0"/>
              <a:t>Features that are invariant or quasi-invariant to larger changes in viewpoint and illumination.</a:t>
            </a:r>
          </a:p>
          <a:p>
            <a:pPr lvl="1">
              <a:buFont typeface="+mj-lt"/>
              <a:buAutoNum type="arabicPeriod"/>
            </a:pPr>
            <a:r>
              <a:rPr lang="en-US" dirty="0"/>
              <a:t>Patches used in the last lecture will be hopelessly inadequate. Why?</a:t>
            </a:r>
          </a:p>
          <a:p>
            <a:pPr lvl="1">
              <a:buFont typeface="+mj-lt"/>
              <a:buAutoNum type="arabicPeriod"/>
            </a:pPr>
            <a:endParaRPr lang="en-US" dirty="0"/>
          </a:p>
          <a:p>
            <a:pPr>
              <a:buFont typeface="+mj-lt"/>
              <a:buAutoNum type="arabicPeriod"/>
            </a:pPr>
            <a:r>
              <a:rPr lang="en-US" dirty="0"/>
              <a:t>Aligning with limited overlap</a:t>
            </a:r>
          </a:p>
          <a:p>
            <a:pPr marL="457200" lvl="1" indent="0">
              <a:buNone/>
            </a:pPr>
            <a:r>
              <a:rPr lang="en-US" dirty="0"/>
              <a:t>Local Alignment</a:t>
            </a:r>
          </a:p>
          <a:p>
            <a:pPr>
              <a:buFont typeface="+mj-lt"/>
              <a:buAutoNum type="arabicPeriod"/>
            </a:pPr>
            <a:endParaRPr lang="en-US" dirty="0"/>
          </a:p>
          <a:p>
            <a:pPr>
              <a:buFont typeface="+mj-lt"/>
              <a:buAutoNum type="arabicPeriod"/>
            </a:pPr>
            <a:r>
              <a:rPr lang="en-US" dirty="0"/>
              <a:t>Aligning and constraining the placement of multiple pictures simultaneously</a:t>
            </a:r>
          </a:p>
          <a:p>
            <a:pPr marL="457200" lvl="1" indent="0">
              <a:buNone/>
            </a:pPr>
            <a:r>
              <a:rPr lang="en-US" dirty="0"/>
              <a:t>Global Alignment</a:t>
            </a:r>
          </a:p>
          <a:p>
            <a:pPr lvl="1">
              <a:buFont typeface="+mj-lt"/>
              <a:buAutoNum type="arabicPeriod"/>
            </a:pPr>
            <a:endParaRPr lang="en-US" dirty="0"/>
          </a:p>
          <a:p>
            <a:pPr>
              <a:buFont typeface="+mj-lt"/>
              <a:buAutoNum type="arabicPeriod"/>
            </a:pPr>
            <a:r>
              <a:rPr lang="en-US" dirty="0"/>
              <a:t>Bundle Adjustment</a:t>
            </a:r>
          </a:p>
          <a:p>
            <a:pPr lvl="1">
              <a:buFont typeface="+mj-lt"/>
              <a:buAutoNum type="arabicPeriod"/>
            </a:pPr>
            <a:endParaRPr lang="en-US" dirty="0"/>
          </a:p>
          <a:p>
            <a:pPr>
              <a:buFont typeface="+mj-lt"/>
              <a:buAutoNum type="arabicPeriod"/>
            </a:pPr>
            <a:endParaRPr lang="en-US" dirty="0"/>
          </a:p>
          <a:p>
            <a:endParaRPr lang="en-US" dirty="0"/>
          </a:p>
          <a:p>
            <a:endParaRPr lang="en-US" dirty="0"/>
          </a:p>
        </p:txBody>
      </p:sp>
    </p:spTree>
    <p:extLst>
      <p:ext uri="{BB962C8B-B14F-4D97-AF65-F5344CB8AC3E}">
        <p14:creationId xmlns:p14="http://schemas.microsoft.com/office/powerpoint/2010/main" val="1185137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C05337-7EBF-4C89-8BCF-3D3E34BA7A15}"/>
              </a:ext>
            </a:extLst>
          </p:cNvPr>
          <p:cNvPicPr>
            <a:picLocks noChangeAspect="1"/>
          </p:cNvPicPr>
          <p:nvPr/>
        </p:nvPicPr>
        <p:blipFill>
          <a:blip r:embed="rId2"/>
          <a:stretch>
            <a:fillRect/>
          </a:stretch>
        </p:blipFill>
        <p:spPr>
          <a:xfrm>
            <a:off x="1978273" y="476137"/>
            <a:ext cx="7639106" cy="2357455"/>
          </a:xfrm>
          <a:prstGeom prst="rect">
            <a:avLst/>
          </a:prstGeom>
        </p:spPr>
      </p:pic>
      <p:sp>
        <p:nvSpPr>
          <p:cNvPr id="6" name="TextBox 5">
            <a:extLst>
              <a:ext uri="{FF2B5EF4-FFF2-40B4-BE49-F238E27FC236}">
                <a16:creationId xmlns:a16="http://schemas.microsoft.com/office/drawing/2014/main" id="{4BCE10EB-2F42-4901-84C0-CAF744A19D9A}"/>
              </a:ext>
            </a:extLst>
          </p:cNvPr>
          <p:cNvSpPr txBox="1"/>
          <p:nvPr/>
        </p:nvSpPr>
        <p:spPr>
          <a:xfrm>
            <a:off x="2968073" y="3357373"/>
            <a:ext cx="6095170" cy="369332"/>
          </a:xfrm>
          <a:prstGeom prst="rect">
            <a:avLst/>
          </a:prstGeom>
          <a:noFill/>
        </p:spPr>
        <p:txBody>
          <a:bodyPr wrap="square">
            <a:spAutoFit/>
          </a:bodyPr>
          <a:lstStyle/>
          <a:p>
            <a:r>
              <a:rPr lang="en-US" dirty="0">
                <a:solidFill>
                  <a:srgbClr val="FFC000"/>
                </a:solidFill>
              </a:rPr>
              <a:t>http://matthewalunbrown.com/papers/ijcv2007.pdf</a:t>
            </a:r>
          </a:p>
        </p:txBody>
      </p:sp>
      <p:sp>
        <p:nvSpPr>
          <p:cNvPr id="8" name="TextBox 7">
            <a:extLst>
              <a:ext uri="{FF2B5EF4-FFF2-40B4-BE49-F238E27FC236}">
                <a16:creationId xmlns:a16="http://schemas.microsoft.com/office/drawing/2014/main" id="{8D5C6F0B-257E-4170-A61A-CD93311EC9D5}"/>
              </a:ext>
            </a:extLst>
          </p:cNvPr>
          <p:cNvSpPr txBox="1"/>
          <p:nvPr/>
        </p:nvSpPr>
        <p:spPr>
          <a:xfrm>
            <a:off x="2391810" y="2946630"/>
            <a:ext cx="6812031" cy="369332"/>
          </a:xfrm>
          <a:prstGeom prst="rect">
            <a:avLst/>
          </a:prstGeom>
          <a:noFill/>
        </p:spPr>
        <p:txBody>
          <a:bodyPr wrap="square">
            <a:spAutoFit/>
          </a:bodyPr>
          <a:lstStyle/>
          <a:p>
            <a:r>
              <a:rPr lang="en-US" b="0" i="1" dirty="0">
                <a:solidFill>
                  <a:schemeClr val="tx1">
                    <a:lumMod val="95000"/>
                  </a:schemeClr>
                </a:solidFill>
                <a:effectLst/>
                <a:latin typeface="Open Sans"/>
              </a:rPr>
              <a:t>International Journal of Computer Vision</a:t>
            </a:r>
            <a:r>
              <a:rPr lang="en-US" b="0" i="0" dirty="0">
                <a:solidFill>
                  <a:schemeClr val="tx1">
                    <a:lumMod val="95000"/>
                  </a:schemeClr>
                </a:solidFill>
                <a:effectLst/>
                <a:latin typeface="Open Sans"/>
              </a:rPr>
              <a:t>. 74(1), pages 59-73, 2007</a:t>
            </a:r>
            <a:endParaRPr lang="en-US" dirty="0">
              <a:solidFill>
                <a:schemeClr val="tx1">
                  <a:lumMod val="95000"/>
                </a:schemeClr>
              </a:solidFill>
            </a:endParaRPr>
          </a:p>
        </p:txBody>
      </p:sp>
      <p:pic>
        <p:nvPicPr>
          <p:cNvPr id="9" name="Picture 8">
            <a:extLst>
              <a:ext uri="{FF2B5EF4-FFF2-40B4-BE49-F238E27FC236}">
                <a16:creationId xmlns:a16="http://schemas.microsoft.com/office/drawing/2014/main" id="{504F2E6B-16E1-40CC-869F-91B3F3B326C7}"/>
              </a:ext>
            </a:extLst>
          </p:cNvPr>
          <p:cNvPicPr>
            <a:picLocks noChangeAspect="1"/>
          </p:cNvPicPr>
          <p:nvPr/>
        </p:nvPicPr>
        <p:blipFill>
          <a:blip r:embed="rId3"/>
          <a:stretch>
            <a:fillRect/>
          </a:stretch>
        </p:blipFill>
        <p:spPr>
          <a:xfrm>
            <a:off x="1883641" y="4429330"/>
            <a:ext cx="8543987" cy="523879"/>
          </a:xfrm>
          <a:prstGeom prst="rect">
            <a:avLst/>
          </a:prstGeom>
        </p:spPr>
      </p:pic>
      <p:sp>
        <p:nvSpPr>
          <p:cNvPr id="11" name="TextBox 10">
            <a:extLst>
              <a:ext uri="{FF2B5EF4-FFF2-40B4-BE49-F238E27FC236}">
                <a16:creationId xmlns:a16="http://schemas.microsoft.com/office/drawing/2014/main" id="{2B611FE5-179C-413F-BF4A-E70599233148}"/>
              </a:ext>
            </a:extLst>
          </p:cNvPr>
          <p:cNvSpPr txBox="1"/>
          <p:nvPr/>
        </p:nvSpPr>
        <p:spPr>
          <a:xfrm>
            <a:off x="2212698" y="5043965"/>
            <a:ext cx="8447019" cy="369332"/>
          </a:xfrm>
          <a:prstGeom prst="rect">
            <a:avLst/>
          </a:prstGeom>
          <a:noFill/>
        </p:spPr>
        <p:txBody>
          <a:bodyPr wrap="square">
            <a:spAutoFit/>
          </a:bodyPr>
          <a:lstStyle/>
          <a:p>
            <a:r>
              <a:rPr lang="en-US" dirty="0">
                <a:solidFill>
                  <a:srgbClr val="FFC000"/>
                </a:solidFill>
                <a:hlinkClick r:id="rId4">
                  <a:extLst>
                    <a:ext uri="{A12FA001-AC4F-418D-AE19-62706E023703}">
                      <ahyp:hlinkClr xmlns:ahyp="http://schemas.microsoft.com/office/drawing/2018/hyperlinkcolor" val="tx"/>
                    </a:ext>
                  </a:extLst>
                </a:hlinkClick>
              </a:rPr>
              <a:t>http://matthewalunbrown.com/autostitch/autostitch.html#publications</a:t>
            </a:r>
            <a:endParaRPr lang="en-US" dirty="0">
              <a:solidFill>
                <a:srgbClr val="FFC000"/>
              </a:solidFill>
            </a:endParaRPr>
          </a:p>
        </p:txBody>
      </p:sp>
    </p:spTree>
    <p:extLst>
      <p:ext uri="{BB962C8B-B14F-4D97-AF65-F5344CB8AC3E}">
        <p14:creationId xmlns:p14="http://schemas.microsoft.com/office/powerpoint/2010/main" val="39243432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Ligh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Heading &amp; Body">
      <a:majorFont>
        <a:latin typeface="Segoe Pro Semi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log_PPT_Template_Light.potx" id="{50C97CBE-1FE0-40D1-B50A-3E3A230A6472}" vid="{AD7E6B66-314D-4981-B768-B7DD6A257FD5}"/>
    </a:ext>
  </a:extLst>
</a:theme>
</file>

<file path=ppt/theme/theme10.xml><?xml version="1.0" encoding="utf-8"?>
<a:theme xmlns:a="http://schemas.openxmlformats.org/drawingml/2006/main" name="7_Text 1">
  <a:themeElements>
    <a:clrScheme name="Cognition Brand">
      <a:dk1>
        <a:srgbClr val="000000"/>
      </a:dk1>
      <a:lt1>
        <a:srgbClr val="FFFFFF"/>
      </a:lt1>
      <a:dk2>
        <a:srgbClr val="938CF1"/>
      </a:dk2>
      <a:lt2>
        <a:srgbClr val="BEEDFE"/>
      </a:lt2>
      <a:accent1>
        <a:srgbClr val="FED2E9"/>
      </a:accent1>
      <a:accent2>
        <a:srgbClr val="FFB4AF"/>
      </a:accent2>
      <a:accent3>
        <a:srgbClr val="FFFFBE"/>
      </a:accent3>
      <a:accent4>
        <a:srgbClr val="B8FFEA"/>
      </a:accent4>
      <a:accent5>
        <a:srgbClr val="DBF5FE"/>
      </a:accent5>
      <a:accent6>
        <a:srgbClr val="938CF1"/>
      </a:accent6>
      <a:hlink>
        <a:srgbClr val="96E9EB"/>
      </a:hlink>
      <a:folHlink>
        <a:srgbClr val="96E9EB"/>
      </a:folHlink>
    </a:clrScheme>
    <a:fontScheme name="Custom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Dynamics 365">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Dynamics_365_PowerPoint_template  -  Read-Only" id="{C69BF672-3453-4009-8CD8-F3353003AFE6}" vid="{A97C6D9F-5B73-4E5B-9D22-421DF08EB82E}"/>
    </a:ext>
  </a:extLst>
</a:theme>
</file>

<file path=ppt/theme/theme12.xml><?xml version="1.0" encoding="utf-8"?>
<a:theme xmlns:a="http://schemas.openxmlformats.org/drawingml/2006/main" name="1_FY18 Enterprise">
  <a:themeElements>
    <a:clrScheme name="Custom 2">
      <a:dk1>
        <a:srgbClr val="353535"/>
      </a:dk1>
      <a:lt1>
        <a:srgbClr val="FFFFFF"/>
      </a:lt1>
      <a:dk2>
        <a:srgbClr val="0078D7"/>
      </a:dk2>
      <a:lt2>
        <a:srgbClr val="F2F2F2"/>
      </a:lt2>
      <a:accent1>
        <a:srgbClr val="0078D7"/>
      </a:accent1>
      <a:accent2>
        <a:srgbClr val="002050"/>
      </a:accent2>
      <a:accent3>
        <a:srgbClr val="00BCF2"/>
      </a:accent3>
      <a:accent4>
        <a:srgbClr val="D83B01"/>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Enterprise Insights Presentation Template_16x9" id="{474CC33D-83A2-4768-B8A5-7212F2C27F32}" vid="{69414FDD-C4E8-48FB-9AAD-FB234EE2A549}"/>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Ligh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Ligh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Heading &amp; Body">
      <a:majorFont>
        <a:latin typeface="Segoe Pro Semi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log_PPT_Template_Light.potx" id="{50C97CBE-1FE0-40D1-B50A-3E3A230A6472}" vid="{AD7E6B66-314D-4981-B768-B7DD6A257FD5}"/>
    </a:ext>
  </a:extLst>
</a:theme>
</file>

<file path=ppt/theme/theme4.xml><?xml version="1.0" encoding="utf-8"?>
<a:theme xmlns:a="http://schemas.openxmlformats.org/drawingml/2006/main" name="Quotab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5.xml><?xml version="1.0" encoding="utf-8"?>
<a:theme xmlns:a="http://schemas.openxmlformats.org/drawingml/2006/main" name="9-50043_CEO_Briefing_Template_16x9">
  <a:themeElements>
    <a:clrScheme name="CEO Briefing">
      <a:dk1>
        <a:srgbClr val="0D0D0D"/>
      </a:dk1>
      <a:lt1>
        <a:srgbClr val="FFFFFF"/>
      </a:lt1>
      <a:dk2>
        <a:srgbClr val="0078D7"/>
      </a:dk2>
      <a:lt2>
        <a:srgbClr val="E6E6E6"/>
      </a:lt2>
      <a:accent1>
        <a:srgbClr val="0078D7"/>
      </a:accent1>
      <a:accent2>
        <a:srgbClr val="002050"/>
      </a:accent2>
      <a:accent3>
        <a:srgbClr val="00BCF2"/>
      </a:accent3>
      <a:accent4>
        <a:srgbClr val="B4009E"/>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Home_Depot_CEO_Briefing_STUB" id="{39C258FD-BA0C-4CD5-853D-E95937803518}" vid="{8C4459B6-4E18-43C0-8D46-154383DF4D21}"/>
    </a:ext>
  </a:extLst>
</a:theme>
</file>

<file path=ppt/theme/theme6.xml><?xml version="1.0" encoding="utf-8"?>
<a:theme xmlns:a="http://schemas.openxmlformats.org/drawingml/2006/main" name="WHITE TEMPLATE">
  <a:themeElements>
    <a:clrScheme name="Ignite 2017 White">
      <a:dk1>
        <a:srgbClr val="353535"/>
      </a:dk1>
      <a:lt1>
        <a:srgbClr val="FFFFFF"/>
      </a:lt1>
      <a:dk2>
        <a:srgbClr val="0089CF"/>
      </a:dk2>
      <a:lt2>
        <a:srgbClr val="EAEAEA"/>
      </a:lt2>
      <a:accent1>
        <a:srgbClr val="0089CF"/>
      </a:accent1>
      <a:accent2>
        <a:srgbClr val="0060A7"/>
      </a:accent2>
      <a:accent3>
        <a:srgbClr val="F57D33"/>
      </a:accent3>
      <a:accent4>
        <a:srgbClr val="192874"/>
      </a:accent4>
      <a:accent5>
        <a:srgbClr val="75787B"/>
      </a:accent5>
      <a:accent6>
        <a:srgbClr val="CDCECC"/>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7_Keynote_Template_v02" id="{975CF12C-E568-4359-A36F-69C37D998FFD}" vid="{2E01DB48-335A-4EC5-9EEE-8BB6D6669B9F}"/>
    </a:ext>
  </a:extLst>
</a:theme>
</file>

<file path=ppt/theme/theme7.xml><?xml version="1.0" encoding="utf-8"?>
<a:theme xmlns:a="http://schemas.openxmlformats.org/drawingml/2006/main" name="4_Text 1">
  <a:themeElements>
    <a:clrScheme name="Cognition Brand">
      <a:dk1>
        <a:srgbClr val="000000"/>
      </a:dk1>
      <a:lt1>
        <a:srgbClr val="FFFFFF"/>
      </a:lt1>
      <a:dk2>
        <a:srgbClr val="938CF1"/>
      </a:dk2>
      <a:lt2>
        <a:srgbClr val="DBF5FE"/>
      </a:lt2>
      <a:accent1>
        <a:srgbClr val="FFB4F3"/>
      </a:accent1>
      <a:accent2>
        <a:srgbClr val="FFB4AF"/>
      </a:accent2>
      <a:accent3>
        <a:srgbClr val="FFFFBE"/>
      </a:accent3>
      <a:accent4>
        <a:srgbClr val="B8FFEA"/>
      </a:accent4>
      <a:accent5>
        <a:srgbClr val="DBF5FE"/>
      </a:accent5>
      <a:accent6>
        <a:srgbClr val="938CF1"/>
      </a:accent6>
      <a:hlink>
        <a:srgbClr val="96E9EB"/>
      </a:hlink>
      <a:folHlink>
        <a:srgbClr val="96E9EB"/>
      </a:folHlink>
    </a:clrScheme>
    <a:fontScheme name="Custom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ext 1">
  <a:themeElements>
    <a:clrScheme name="Cognition Brand">
      <a:dk1>
        <a:srgbClr val="000000"/>
      </a:dk1>
      <a:lt1>
        <a:srgbClr val="FFFFFF"/>
      </a:lt1>
      <a:dk2>
        <a:srgbClr val="938CF1"/>
      </a:dk2>
      <a:lt2>
        <a:srgbClr val="BEEDFE"/>
      </a:lt2>
      <a:accent1>
        <a:srgbClr val="FED2E9"/>
      </a:accent1>
      <a:accent2>
        <a:srgbClr val="FFB4AF"/>
      </a:accent2>
      <a:accent3>
        <a:srgbClr val="FFFFBE"/>
      </a:accent3>
      <a:accent4>
        <a:srgbClr val="B8FFEA"/>
      </a:accent4>
      <a:accent5>
        <a:srgbClr val="DBF5FE"/>
      </a:accent5>
      <a:accent6>
        <a:srgbClr val="938CF1"/>
      </a:accent6>
      <a:hlink>
        <a:srgbClr val="96E9EB"/>
      </a:hlink>
      <a:folHlink>
        <a:srgbClr val="96E9EB"/>
      </a:folHlink>
    </a:clrScheme>
    <a:fontScheme name="Custom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Text 1">
  <a:themeElements>
    <a:clrScheme name="Cognition Brand">
      <a:dk1>
        <a:srgbClr val="000000"/>
      </a:dk1>
      <a:lt1>
        <a:srgbClr val="FFFFFF"/>
      </a:lt1>
      <a:dk2>
        <a:srgbClr val="938CF1"/>
      </a:dk2>
      <a:lt2>
        <a:srgbClr val="BEEDFE"/>
      </a:lt2>
      <a:accent1>
        <a:srgbClr val="FED2E9"/>
      </a:accent1>
      <a:accent2>
        <a:srgbClr val="FFB4AF"/>
      </a:accent2>
      <a:accent3>
        <a:srgbClr val="FFFFBE"/>
      </a:accent3>
      <a:accent4>
        <a:srgbClr val="B8FFEA"/>
      </a:accent4>
      <a:accent5>
        <a:srgbClr val="DBF5FE"/>
      </a:accent5>
      <a:accent6>
        <a:srgbClr val="938CF1"/>
      </a:accent6>
      <a:hlink>
        <a:srgbClr val="96E9EB"/>
      </a:hlink>
      <a:folHlink>
        <a:srgbClr val="96E9EB"/>
      </a:folHlink>
    </a:clrScheme>
    <a:fontScheme name="Custom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C3E16A59ABA2545BAB6BE0C73BEF3A8" ma:contentTypeVersion="13" ma:contentTypeDescription="Create a new document." ma:contentTypeScope="" ma:versionID="c5bddaa336b475f18f0676d78fd93408">
  <xsd:schema xmlns:xsd="http://www.w3.org/2001/XMLSchema" xmlns:xs="http://www.w3.org/2001/XMLSchema" xmlns:p="http://schemas.microsoft.com/office/2006/metadata/properties" xmlns:ns3="06978506-0224-481f-9570-230fa8b60785" xmlns:ns4="24afc482-4cbf-4b34-9274-6dab366bd430" targetNamespace="http://schemas.microsoft.com/office/2006/metadata/properties" ma:root="true" ma:fieldsID="93732fee5b7add0bf75c3c6719e3ee6c" ns3:_="" ns4:_="">
    <xsd:import namespace="06978506-0224-481f-9570-230fa8b60785"/>
    <xsd:import namespace="24afc482-4cbf-4b34-9274-6dab366bd43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978506-0224-481f-9570-230fa8b607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afc482-4cbf-4b34-9274-6dab366bd43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B33B4D-373F-44B8-B255-5C374CE7B1E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88A1242-C792-4247-A859-B4AE99A87455}">
  <ds:schemaRefs>
    <ds:schemaRef ds:uri="http://schemas.microsoft.com/sharepoint/v3/contenttype/forms"/>
  </ds:schemaRefs>
</ds:datastoreItem>
</file>

<file path=customXml/itemProps3.xml><?xml version="1.0" encoding="utf-8"?>
<ds:datastoreItem xmlns:ds="http://schemas.openxmlformats.org/officeDocument/2006/customXml" ds:itemID="{D69C45BA-0A19-48E9-9828-A71A1638FC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978506-0224-481f-9570-230fa8b60785"/>
    <ds:schemaRef ds:uri="24afc482-4cbf-4b34-9274-6dab366bd4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4000</TotalTime>
  <Words>2414</Words>
  <Application>Microsoft Office PowerPoint</Application>
  <PresentationFormat>Widescreen</PresentationFormat>
  <Paragraphs>393</Paragraphs>
  <Slides>54</Slides>
  <Notes>25</Notes>
  <HiddenSlides>5</HiddenSlides>
  <MMClips>0</MMClips>
  <ScaleCrop>false</ScaleCrop>
  <HeadingPairs>
    <vt:vector size="8" baseType="variant">
      <vt:variant>
        <vt:lpstr>Fonts Used</vt:lpstr>
      </vt:variant>
      <vt:variant>
        <vt:i4>39</vt:i4>
      </vt:variant>
      <vt:variant>
        <vt:lpstr>Theme</vt:lpstr>
      </vt:variant>
      <vt:variant>
        <vt:i4>12</vt:i4>
      </vt:variant>
      <vt:variant>
        <vt:lpstr>Embedded OLE Servers</vt:lpstr>
      </vt:variant>
      <vt:variant>
        <vt:i4>3</vt:i4>
      </vt:variant>
      <vt:variant>
        <vt:lpstr>Slide Titles</vt:lpstr>
      </vt:variant>
      <vt:variant>
        <vt:i4>54</vt:i4>
      </vt:variant>
    </vt:vector>
  </HeadingPairs>
  <TitlesOfParts>
    <vt:vector size="108" baseType="lpstr">
      <vt:lpstr>Segoe UI Semibold</vt:lpstr>
      <vt:lpstr>HoloLens MDL2 Assets</vt:lpstr>
      <vt:lpstr>Cambria Math</vt:lpstr>
      <vt:lpstr>NimbusRomNo9L-ReguItal</vt:lpstr>
      <vt:lpstr>Times New Roman</vt:lpstr>
      <vt:lpstr>helvetica</vt:lpstr>
      <vt:lpstr>Courier New</vt:lpstr>
      <vt:lpstr>Consolas</vt:lpstr>
      <vt:lpstr>CMBX10</vt:lpstr>
      <vt:lpstr>NimbusRomNo9L-Regu</vt:lpstr>
      <vt:lpstr>Wingdings 2</vt:lpstr>
      <vt:lpstr>Segoe UI Semilight</vt:lpstr>
      <vt:lpstr>Full MDL2 Assets</vt:lpstr>
      <vt:lpstr>NimbusRomNo9L-Medi</vt:lpstr>
      <vt:lpstr>Segoe MDL2 Assets</vt:lpstr>
      <vt:lpstr>Artefakkt Light</vt:lpstr>
      <vt:lpstr>Calibri</vt:lpstr>
      <vt:lpstr>Arial Bold</vt:lpstr>
      <vt:lpstr>CMR7</vt:lpstr>
      <vt:lpstr>Segoe UI</vt:lpstr>
      <vt:lpstr>Segoe UI Bold</vt:lpstr>
      <vt:lpstr>AvantGarde Bk BT</vt:lpstr>
      <vt:lpstr>Graphik Regular</vt:lpstr>
      <vt:lpstr>Wingdings</vt:lpstr>
      <vt:lpstr>Open Sans</vt:lpstr>
      <vt:lpstr>CMR10</vt:lpstr>
      <vt:lpstr>CMSY10</vt:lpstr>
      <vt:lpstr>Titillium Web</vt:lpstr>
      <vt:lpstr>CMMI7</vt:lpstr>
      <vt:lpstr>Arial Black</vt:lpstr>
      <vt:lpstr>CMMI5</vt:lpstr>
      <vt:lpstr>CMMI10</vt:lpstr>
      <vt:lpstr>Symbol</vt:lpstr>
      <vt:lpstr>Century Gothic</vt:lpstr>
      <vt:lpstr>Arial</vt:lpstr>
      <vt:lpstr>Segoe UI Mono</vt:lpstr>
      <vt:lpstr>Segoe Pro SemiLight</vt:lpstr>
      <vt:lpstr>Segoe UI Light</vt:lpstr>
      <vt:lpstr>Verdana</vt:lpstr>
      <vt:lpstr>Light Theme</vt:lpstr>
      <vt:lpstr>1_Light Theme</vt:lpstr>
      <vt:lpstr>2_Light Theme</vt:lpstr>
      <vt:lpstr>Quotable</vt:lpstr>
      <vt:lpstr>9-50043_CEO_Briefing_Template_16x9</vt:lpstr>
      <vt:lpstr>WHITE TEMPLATE</vt:lpstr>
      <vt:lpstr>4_Text 1</vt:lpstr>
      <vt:lpstr>5_Text 1</vt:lpstr>
      <vt:lpstr>6_Text 1</vt:lpstr>
      <vt:lpstr>7_Text 1</vt:lpstr>
      <vt:lpstr>3_Dynamics 365</vt:lpstr>
      <vt:lpstr>1_FY18 Enterprise</vt:lpstr>
      <vt:lpstr>think-cell Slide</vt:lpstr>
      <vt:lpstr>Equation</vt:lpstr>
      <vt:lpstr>Bitmap Image</vt:lpstr>
      <vt:lpstr>PowerPoint Presentation</vt:lpstr>
      <vt:lpstr>(Dynamic) Images Afford Two Types of Inferences </vt:lpstr>
      <vt:lpstr>A Bit of Historical Perspective : My Work</vt:lpstr>
      <vt:lpstr>(Dynamic) Images Afford Two Types of Inferences </vt:lpstr>
      <vt:lpstr>Plan of Two Lectures : May 7th and 12th </vt:lpstr>
      <vt:lpstr>Jumble of Disparate Photos</vt:lpstr>
      <vt:lpstr>How do you align and build a panorama?</vt:lpstr>
      <vt:lpstr>How do you align and build a panorama?</vt:lpstr>
      <vt:lpstr>PowerPoint Presentation</vt:lpstr>
      <vt:lpstr>Location Recognition with Pre-built Image and SfM Database</vt:lpstr>
      <vt:lpstr>Instance Recognition &amp; Retrieval: Specific Entity in a Large Database</vt:lpstr>
      <vt:lpstr>Intuition behind Scale / Rotation / Affine Invariant Feature </vt:lpstr>
      <vt:lpstr>Are Harris corners good features for Long Range Matching?</vt:lpstr>
      <vt:lpstr>Cornerness : Variations with Affine intensity change</vt:lpstr>
      <vt:lpstr>Image translation</vt:lpstr>
      <vt:lpstr>Image rotation</vt:lpstr>
      <vt:lpstr>Scaling</vt:lpstr>
      <vt:lpstr>Scale &amp; Rotation Covariance are Required for Long Range Matching</vt:lpstr>
      <vt:lpstr>Blob detection in 2D</vt:lpstr>
      <vt:lpstr>Scale selection</vt:lpstr>
      <vt:lpstr>Basic idea</vt:lpstr>
      <vt:lpstr>Blob detection</vt:lpstr>
      <vt:lpstr>Scale-space blob detector</vt:lpstr>
      <vt:lpstr>Scale-space blob detector: Example</vt:lpstr>
      <vt:lpstr>Basis for SIFT Keypoint Detection</vt:lpstr>
      <vt:lpstr>Efficient implementation</vt:lpstr>
      <vt:lpstr>Efficient implementation</vt:lpstr>
      <vt:lpstr>Feature descriptors: SIFT</vt:lpstr>
      <vt:lpstr>Feature descriptors: SIFT</vt:lpstr>
      <vt:lpstr>Rotational Normalization of SIFT Feature</vt:lpstr>
      <vt:lpstr>Normalization: From covariant regions to invariant features</vt:lpstr>
      <vt:lpstr>Invariance vs. covariance</vt:lpstr>
      <vt:lpstr>Problem: Ambiguous putative matches</vt:lpstr>
      <vt:lpstr>Rejection of unreliable matches</vt:lpstr>
      <vt:lpstr>Application: Panoramas from a Jumble of Pictures</vt:lpstr>
      <vt:lpstr>Application: Scalable Images based Search</vt:lpstr>
      <vt:lpstr>Efficient indexing technique: Vocabulary trees</vt:lpstr>
      <vt:lpstr>Populating the vocabulary tree/inverted index</vt:lpstr>
      <vt:lpstr>PowerPoint Presentation</vt:lpstr>
      <vt:lpstr>PowerPoint Presentation</vt:lpstr>
      <vt:lpstr>PowerPoint Presentation</vt:lpstr>
      <vt:lpstr>PowerPoint Presentation</vt:lpstr>
      <vt:lpstr>Google Cloud Anchors</vt:lpstr>
      <vt:lpstr>Minecraft Earth via Azure Spatial Anchors</vt:lpstr>
      <vt:lpstr>How do Hand-Crafted Features Compare with Learned Features?</vt:lpstr>
      <vt:lpstr>How do Hand-Crafted Features Compare with Learned Features?</vt:lpstr>
      <vt:lpstr>“Hot Topic”</vt:lpstr>
      <vt:lpstr>Viewpoint and Illumination Variations Dataset</vt:lpstr>
      <vt:lpstr>A Contemporary Example of Learned Features</vt:lpstr>
      <vt:lpstr>Self-Supervised Training</vt:lpstr>
      <vt:lpstr>Superpoint Architecture</vt:lpstr>
      <vt:lpstr>Joint Geometric and Classification Loss</vt:lpstr>
      <vt:lpstr>Comparative Results</vt:lpstr>
      <vt:lpstr>Topics to Cover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Analog Deep Learning Talks – Lighting Talks on DNN Applications</dc:title>
  <dc:creator>Arti Chhajta</dc:creator>
  <cp:lastModifiedBy>Harpreet Sawhney</cp:lastModifiedBy>
  <cp:revision>32</cp:revision>
  <dcterms:modified xsi:type="dcterms:W3CDTF">2020-05-12T20:16:45Z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0x010100AC3E16A59ABA2545BAB6BE0C73BEF3A8</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artchh@microsoft.com</vt:lpwstr>
  </property>
  <property fmtid="{D5CDD505-2E9C-101B-9397-08002B2CF9AE}" pid="6" name="MSIP_Label_f42aa342-8706-4288-bd11-ebb85995028c_SetDate">
    <vt:lpwstr>2018-01-23T21:46:54.5973760Z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_dlc_DocIdItemGuid">
    <vt:lpwstr>44b5d909-0956-4cc9-9dd0-c602767711b8</vt:lpwstr>
  </property>
</Properties>
</file>