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10.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11.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13.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14.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15.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0" r:id="rId4"/>
    <p:sldMasterId id="2147483728" r:id="rId5"/>
    <p:sldMasterId id="2147483788" r:id="rId6"/>
    <p:sldMasterId id="2147483976" r:id="rId7"/>
    <p:sldMasterId id="2147484008" r:id="rId8"/>
    <p:sldMasterId id="2147484034" r:id="rId9"/>
    <p:sldMasterId id="2147484055" r:id="rId10"/>
    <p:sldMasterId id="2147484141" r:id="rId11"/>
    <p:sldMasterId id="2147484234" r:id="rId12"/>
    <p:sldMasterId id="2147484351" r:id="rId13"/>
    <p:sldMasterId id="2147484481" r:id="rId14"/>
    <p:sldMasterId id="2147484525" r:id="rId15"/>
    <p:sldMasterId id="2147484552" r:id="rId16"/>
    <p:sldMasterId id="2147484565" r:id="rId17"/>
    <p:sldMasterId id="2147484580" r:id="rId18"/>
    <p:sldMasterId id="2147484593" r:id="rId19"/>
  </p:sldMasterIdLst>
  <p:notesMasterIdLst>
    <p:notesMasterId r:id="rId151"/>
  </p:notesMasterIdLst>
  <p:handoutMasterIdLst>
    <p:handoutMasterId r:id="rId152"/>
  </p:handoutMasterIdLst>
  <p:sldIdLst>
    <p:sldId id="1139" r:id="rId20"/>
    <p:sldId id="774" r:id="rId21"/>
    <p:sldId id="1073" r:id="rId22"/>
    <p:sldId id="1074" r:id="rId23"/>
    <p:sldId id="1076" r:id="rId24"/>
    <p:sldId id="1077" r:id="rId25"/>
    <p:sldId id="1078" r:id="rId26"/>
    <p:sldId id="1079" r:id="rId27"/>
    <p:sldId id="1080" r:id="rId28"/>
    <p:sldId id="1083" r:id="rId29"/>
    <p:sldId id="1084" r:id="rId30"/>
    <p:sldId id="1085" r:id="rId31"/>
    <p:sldId id="1086" r:id="rId32"/>
    <p:sldId id="800" r:id="rId33"/>
    <p:sldId id="802" r:id="rId34"/>
    <p:sldId id="777" r:id="rId35"/>
    <p:sldId id="1082" r:id="rId36"/>
    <p:sldId id="780" r:id="rId37"/>
    <p:sldId id="448" r:id="rId38"/>
    <p:sldId id="449" r:id="rId39"/>
    <p:sldId id="508" r:id="rId40"/>
    <p:sldId id="520" r:id="rId41"/>
    <p:sldId id="1087" r:id="rId42"/>
    <p:sldId id="1088" r:id="rId43"/>
    <p:sldId id="1089" r:id="rId44"/>
    <p:sldId id="1090" r:id="rId45"/>
    <p:sldId id="1091" r:id="rId46"/>
    <p:sldId id="1092" r:id="rId47"/>
    <p:sldId id="805" r:id="rId48"/>
    <p:sldId id="529" r:id="rId49"/>
    <p:sldId id="526" r:id="rId50"/>
    <p:sldId id="457" r:id="rId51"/>
    <p:sldId id="500" r:id="rId52"/>
    <p:sldId id="458" r:id="rId53"/>
    <p:sldId id="527" r:id="rId54"/>
    <p:sldId id="1130" r:id="rId55"/>
    <p:sldId id="536" r:id="rId56"/>
    <p:sldId id="528" r:id="rId57"/>
    <p:sldId id="387" r:id="rId58"/>
    <p:sldId id="297" r:id="rId59"/>
    <p:sldId id="424" r:id="rId60"/>
    <p:sldId id="469" r:id="rId61"/>
    <p:sldId id="490" r:id="rId62"/>
    <p:sldId id="315" r:id="rId63"/>
    <p:sldId id="391" r:id="rId64"/>
    <p:sldId id="438" r:id="rId65"/>
    <p:sldId id="494" r:id="rId66"/>
    <p:sldId id="493" r:id="rId67"/>
    <p:sldId id="491" r:id="rId68"/>
    <p:sldId id="1134" r:id="rId69"/>
    <p:sldId id="1135" r:id="rId70"/>
    <p:sldId id="1136" r:id="rId71"/>
    <p:sldId id="492" r:id="rId72"/>
    <p:sldId id="499" r:id="rId73"/>
    <p:sldId id="501" r:id="rId74"/>
    <p:sldId id="399" r:id="rId75"/>
    <p:sldId id="425" r:id="rId76"/>
    <p:sldId id="426" r:id="rId77"/>
    <p:sldId id="441" r:id="rId78"/>
    <p:sldId id="482" r:id="rId79"/>
    <p:sldId id="483" r:id="rId80"/>
    <p:sldId id="484" r:id="rId81"/>
    <p:sldId id="1096" r:id="rId82"/>
    <p:sldId id="396" r:id="rId83"/>
    <p:sldId id="316" r:id="rId84"/>
    <p:sldId id="326" r:id="rId85"/>
    <p:sldId id="430" r:id="rId86"/>
    <p:sldId id="401" r:id="rId87"/>
    <p:sldId id="427" r:id="rId88"/>
    <p:sldId id="429" r:id="rId89"/>
    <p:sldId id="428" r:id="rId90"/>
    <p:sldId id="466" r:id="rId91"/>
    <p:sldId id="431" r:id="rId92"/>
    <p:sldId id="436" r:id="rId93"/>
    <p:sldId id="465" r:id="rId94"/>
    <p:sldId id="757" r:id="rId95"/>
    <p:sldId id="495" r:id="rId96"/>
    <p:sldId id="472" r:id="rId97"/>
    <p:sldId id="1098" r:id="rId98"/>
    <p:sldId id="535" r:id="rId99"/>
    <p:sldId id="1113" r:id="rId100"/>
    <p:sldId id="1114" r:id="rId101"/>
    <p:sldId id="1102" r:id="rId102"/>
    <p:sldId id="1103" r:id="rId103"/>
    <p:sldId id="1104" r:id="rId104"/>
    <p:sldId id="1105" r:id="rId105"/>
    <p:sldId id="1106" r:id="rId106"/>
    <p:sldId id="444" r:id="rId107"/>
    <p:sldId id="544" r:id="rId108"/>
    <p:sldId id="545" r:id="rId109"/>
    <p:sldId id="546" r:id="rId110"/>
    <p:sldId id="1115" r:id="rId111"/>
    <p:sldId id="1116" r:id="rId112"/>
    <p:sldId id="1117" r:id="rId113"/>
    <p:sldId id="1118" r:id="rId114"/>
    <p:sldId id="1119" r:id="rId115"/>
    <p:sldId id="1120" r:id="rId116"/>
    <p:sldId id="1121" r:id="rId117"/>
    <p:sldId id="1122" r:id="rId118"/>
    <p:sldId id="1123" r:id="rId119"/>
    <p:sldId id="1124" r:id="rId120"/>
    <p:sldId id="1125" r:id="rId121"/>
    <p:sldId id="1126" r:id="rId122"/>
    <p:sldId id="1127" r:id="rId123"/>
    <p:sldId id="1128" r:id="rId124"/>
    <p:sldId id="496" r:id="rId125"/>
    <p:sldId id="339" r:id="rId126"/>
    <p:sldId id="340" r:id="rId127"/>
    <p:sldId id="475" r:id="rId128"/>
    <p:sldId id="476" r:id="rId129"/>
    <p:sldId id="489" r:id="rId130"/>
    <p:sldId id="341" r:id="rId131"/>
    <p:sldId id="363" r:id="rId132"/>
    <p:sldId id="360" r:id="rId133"/>
    <p:sldId id="364" r:id="rId134"/>
    <p:sldId id="474" r:id="rId135"/>
    <p:sldId id="365" r:id="rId136"/>
    <p:sldId id="1129" r:id="rId137"/>
    <p:sldId id="257" r:id="rId138"/>
    <p:sldId id="305" r:id="rId139"/>
    <p:sldId id="328" r:id="rId140"/>
    <p:sldId id="318" r:id="rId141"/>
    <p:sldId id="265" r:id="rId142"/>
    <p:sldId id="263" r:id="rId143"/>
    <p:sldId id="1131" r:id="rId144"/>
    <p:sldId id="1132" r:id="rId145"/>
    <p:sldId id="333" r:id="rId146"/>
    <p:sldId id="294" r:id="rId147"/>
    <p:sldId id="295" r:id="rId148"/>
    <p:sldId id="1137" r:id="rId149"/>
    <p:sldId id="1138" r:id="rId150"/>
  </p:sldIdLst>
  <p:sldSz cx="12192000" cy="6858000"/>
  <p:notesSz cx="6858000" cy="9144000"/>
  <p:embeddedFontLst>
    <p:embeddedFont>
      <p:font typeface="Arial Black" panose="020B0A04020102020204" pitchFamily="34" charset="0"/>
      <p:bold r:id="rId153"/>
    </p:embeddedFont>
    <p:embeddedFont>
      <p:font typeface="Arial Bold" panose="020B0704020202020204" pitchFamily="34" charset="0"/>
      <p:bold r:id="rId154"/>
    </p:embeddedFont>
    <p:embeddedFont>
      <p:font typeface="Calibri" panose="020F0502020204030204" pitchFamily="34" charset="0"/>
      <p:regular r:id="rId155"/>
      <p:bold r:id="rId156"/>
      <p:italic r:id="rId157"/>
      <p:boldItalic r:id="rId158"/>
    </p:embeddedFont>
    <p:embeddedFont>
      <p:font typeface="Cambria Math" panose="02040503050406030204" pitchFamily="18" charset="0"/>
      <p:regular r:id="rId159"/>
    </p:embeddedFont>
    <p:embeddedFont>
      <p:font typeface="Century Gothic" panose="020B0502020202020204" pitchFamily="34" charset="0"/>
      <p:regular r:id="rId160"/>
      <p:bold r:id="rId161"/>
      <p:italic r:id="rId162"/>
      <p:boldItalic r:id="rId163"/>
    </p:embeddedFont>
    <p:embeddedFont>
      <p:font typeface="Comic Sans MS" panose="030F0702030302020204" pitchFamily="66" charset="0"/>
      <p:regular r:id="rId164"/>
      <p:bold r:id="rId165"/>
      <p:italic r:id="rId166"/>
      <p:boldItalic r:id="rId167"/>
    </p:embeddedFont>
    <p:embeddedFont>
      <p:font typeface="Consolas" panose="020B0609020204030204" pitchFamily="49" charset="0"/>
      <p:regular r:id="rId168"/>
      <p:bold r:id="rId169"/>
      <p:italic r:id="rId170"/>
      <p:boldItalic r:id="rId171"/>
    </p:embeddedFont>
    <p:embeddedFont>
      <p:font typeface="HoloLens MDL2 Assets" panose="050A0102010101010101" pitchFamily="18" charset="0"/>
      <p:regular r:id="rId172"/>
    </p:embeddedFont>
    <p:embeddedFont>
      <p:font typeface="Segoe MDL2 Assets" panose="050A0102010101010101" pitchFamily="18" charset="0"/>
      <p:regular r:id="rId173"/>
    </p:embeddedFont>
    <p:embeddedFont>
      <p:font typeface="Segoe UI" panose="020B0502040204020203" pitchFamily="34" charset="0"/>
      <p:regular r:id="rId174"/>
      <p:bold r:id="rId175"/>
      <p:italic r:id="rId176"/>
      <p:boldItalic r:id="rId177"/>
    </p:embeddedFont>
    <p:embeddedFont>
      <p:font typeface="Segoe UI Bold" panose="020B0802040204020203" pitchFamily="34" charset="0"/>
      <p:bold r:id="rId178"/>
    </p:embeddedFont>
    <p:embeddedFont>
      <p:font typeface="Segoe UI Light" panose="020B0502040204020203" pitchFamily="34" charset="0"/>
      <p:regular r:id="rId179"/>
      <p:italic r:id="rId180"/>
    </p:embeddedFont>
    <p:embeddedFont>
      <p:font typeface="Segoe UI Semibold" panose="020B0702040204020203" pitchFamily="34" charset="0"/>
      <p:bold r:id="rId181"/>
      <p:boldItalic r:id="rId182"/>
    </p:embeddedFont>
    <p:embeddedFont>
      <p:font typeface="Segoe UI Semilight" panose="020B0402040204020203" pitchFamily="34" charset="0"/>
      <p:regular r:id="rId183"/>
      <p:italic r:id="rId184"/>
    </p:embeddedFont>
    <p:embeddedFont>
      <p:font typeface="Tahoma" panose="020B0604030504040204" pitchFamily="34" charset="0"/>
      <p:regular r:id="rId185"/>
      <p:bold r:id="rId186"/>
    </p:embeddedFont>
    <p:embeddedFont>
      <p:font typeface="Verdana" panose="020B0604030504040204" pitchFamily="34" charset="0"/>
      <p:regular r:id="rId187"/>
      <p:bold r:id="rId188"/>
      <p:italic r:id="rId189"/>
      <p:boldItalic r:id="rId190"/>
    </p:embeddedFont>
    <p:embeddedFont>
      <p:font typeface="Wingdings 2" panose="05020102010507070707" pitchFamily="18" charset="2"/>
      <p:regular r:id="rId1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256"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Anderson" initials="SA" lastIdx="1" clrIdx="0">
    <p:extLst>
      <p:ext uri="{19B8F6BF-5375-455C-9EA6-DF929625EA0E}">
        <p15:presenceInfo xmlns:p15="http://schemas.microsoft.com/office/powerpoint/2012/main" userId="S-1-5-21-2127521184-1604012920-1887927527-542016" providerId="AD"/>
      </p:ext>
    </p:extLst>
  </p:cmAuthor>
  <p:cmAuthor id="2" name="Arti Chhajta" initials="AC" lastIdx="2" clrIdx="1">
    <p:extLst>
      <p:ext uri="{19B8F6BF-5375-455C-9EA6-DF929625EA0E}">
        <p15:presenceInfo xmlns:p15="http://schemas.microsoft.com/office/powerpoint/2012/main" userId="S-1-5-21-2127521184-1604012920-1887927527-9574462" providerId="AD"/>
      </p:ext>
    </p:extLst>
  </p:cmAuthor>
  <p:cmAuthor id="3" name="Ben Lundell" initials="BL" lastIdx="2" clrIdx="2">
    <p:extLst>
      <p:ext uri="{19B8F6BF-5375-455C-9EA6-DF929625EA0E}">
        <p15:presenceInfo xmlns:p15="http://schemas.microsoft.com/office/powerpoint/2012/main" userId="S::benjalu@microsoft.com::dd2aa5be-5c61-4c17-92d0-e7eb06d374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D4EBF2"/>
    <a:srgbClr val="FFFF99"/>
    <a:srgbClr val="212121"/>
    <a:srgbClr val="5EA5DD"/>
    <a:srgbClr val="00B0F0"/>
    <a:srgbClr val="04A49C"/>
    <a:srgbClr val="06D0C6"/>
    <a:srgbClr val="AB8056"/>
    <a:srgbClr val="5B9BD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84C86-CFFD-425D-BA94-B00F5A28FE81}" v="3962" dt="2020-05-19T20:42:09.8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302" y="55"/>
      </p:cViewPr>
      <p:guideLst>
        <p:guide orient="horz" pos="2256"/>
        <p:guide pos="3840"/>
      </p:guideLst>
    </p:cSldViewPr>
  </p:slideViewPr>
  <p:notesTextViewPr>
    <p:cViewPr>
      <p:scale>
        <a:sx n="3" d="2"/>
        <a:sy n="3" d="2"/>
      </p:scale>
      <p:origin x="0" y="0"/>
    </p:cViewPr>
  </p:notesTextViewPr>
  <p:sorterViewPr>
    <p:cViewPr varScale="1">
      <p:scale>
        <a:sx n="100" d="100"/>
        <a:sy n="100" d="100"/>
      </p:scale>
      <p:origin x="0" y="-57933"/>
    </p:cViewPr>
  </p:sorterViewPr>
  <p:notesViewPr>
    <p:cSldViewPr snapToGrid="0">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font" Target="fonts/font7.fntdata"/><Relationship Id="rId170" Type="http://schemas.openxmlformats.org/officeDocument/2006/relationships/font" Target="fonts/font18.fntdata"/><Relationship Id="rId191" Type="http://schemas.openxmlformats.org/officeDocument/2006/relationships/font" Target="fonts/font39.fntdata"/><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2.xml"/><Relationship Id="rId95" Type="http://schemas.openxmlformats.org/officeDocument/2006/relationships/slide" Target="slides/slide76.xml"/><Relationship Id="rId160" Type="http://schemas.openxmlformats.org/officeDocument/2006/relationships/font" Target="fonts/font8.fntdata"/><Relationship Id="rId181" Type="http://schemas.openxmlformats.org/officeDocument/2006/relationships/font" Target="fonts/font29.fntdata"/><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font" Target="fonts/font19.fntdata"/><Relationship Id="rId192" Type="http://schemas.openxmlformats.org/officeDocument/2006/relationships/commentAuthors" Target="commentAuthors.xml"/><Relationship Id="rId12" Type="http://schemas.openxmlformats.org/officeDocument/2006/relationships/slideMaster" Target="slideMasters/slideMaster9.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font" Target="fonts/font9.fntdata"/><Relationship Id="rId182" Type="http://schemas.openxmlformats.org/officeDocument/2006/relationships/font" Target="fonts/font30.fntdata"/><Relationship Id="rId6" Type="http://schemas.openxmlformats.org/officeDocument/2006/relationships/slideMaster" Target="slideMasters/slideMaster3.xml"/><Relationship Id="rId23" Type="http://schemas.openxmlformats.org/officeDocument/2006/relationships/slide" Target="slides/slide4.xml"/><Relationship Id="rId119" Type="http://schemas.openxmlformats.org/officeDocument/2006/relationships/slide" Target="slides/slide100.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notesMaster" Target="notesMasters/notesMaster1.xml"/><Relationship Id="rId172" Type="http://schemas.openxmlformats.org/officeDocument/2006/relationships/font" Target="fonts/font20.fntdata"/><Relationship Id="rId193" Type="http://schemas.openxmlformats.org/officeDocument/2006/relationships/presProps" Target="presProps.xml"/><Relationship Id="rId13" Type="http://schemas.openxmlformats.org/officeDocument/2006/relationships/slideMaster" Target="slideMasters/slideMaster10.xml"/><Relationship Id="rId109" Type="http://schemas.openxmlformats.org/officeDocument/2006/relationships/slide" Target="slides/slide90.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font" Target="fonts/font10.fntdata"/><Relationship Id="rId183" Type="http://schemas.openxmlformats.org/officeDocument/2006/relationships/font" Target="fonts/font31.fntdata"/><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font" Target="fonts/font5.fntdata"/><Relationship Id="rId178" Type="http://schemas.openxmlformats.org/officeDocument/2006/relationships/font" Target="fonts/font26.fntdata"/><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handoutMaster" Target="handoutMasters/handoutMaster1.xml"/><Relationship Id="rId173" Type="http://schemas.openxmlformats.org/officeDocument/2006/relationships/font" Target="fonts/font21.fntdata"/><Relationship Id="rId194" Type="http://schemas.openxmlformats.org/officeDocument/2006/relationships/viewProps" Target="viewProp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font" Target="fonts/font16.fntdata"/><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font" Target="fonts/font11.fntdata"/><Relationship Id="rId184" Type="http://schemas.openxmlformats.org/officeDocument/2006/relationships/font" Target="fonts/font32.fntdata"/><Relationship Id="rId189" Type="http://schemas.openxmlformats.org/officeDocument/2006/relationships/font" Target="fonts/font37.fntdata"/><Relationship Id="rId3" Type="http://schemas.openxmlformats.org/officeDocument/2006/relationships/customXml" Target="../customXml/item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font" Target="fonts/font6.fntdata"/><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font" Target="fonts/font1.fntdata"/><Relationship Id="rId174" Type="http://schemas.openxmlformats.org/officeDocument/2006/relationships/font" Target="fonts/font22.fntdata"/><Relationship Id="rId179" Type="http://schemas.openxmlformats.org/officeDocument/2006/relationships/font" Target="fonts/font27.fntdata"/><Relationship Id="rId195" Type="http://schemas.openxmlformats.org/officeDocument/2006/relationships/theme" Target="theme/theme1.xml"/><Relationship Id="rId190" Type="http://schemas.openxmlformats.org/officeDocument/2006/relationships/font" Target="fonts/font38.fntdata"/><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font" Target="fonts/font12.fntdata"/><Relationship Id="rId169" Type="http://schemas.openxmlformats.org/officeDocument/2006/relationships/font" Target="fonts/font17.fntdata"/><Relationship Id="rId185" Type="http://schemas.openxmlformats.org/officeDocument/2006/relationships/font" Target="fonts/font3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font" Target="fonts/font28.fntdata"/><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font" Target="fonts/font2.fntdata"/><Relationship Id="rId175" Type="http://schemas.openxmlformats.org/officeDocument/2006/relationships/font" Target="fonts/font23.fntdata"/><Relationship Id="rId196" Type="http://schemas.openxmlformats.org/officeDocument/2006/relationships/tableStyles" Target="tableStyles.xml"/><Relationship Id="rId16" Type="http://schemas.openxmlformats.org/officeDocument/2006/relationships/slideMaster" Target="slideMasters/slideMaster13.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font" Target="fonts/font13.fntdata"/><Relationship Id="rId186" Type="http://schemas.openxmlformats.org/officeDocument/2006/relationships/font" Target="fonts/font34.fntdata"/><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font" Target="fonts/font3.fntdata"/><Relationship Id="rId176" Type="http://schemas.openxmlformats.org/officeDocument/2006/relationships/font" Target="fonts/font24.fntdata"/><Relationship Id="rId197" Type="http://schemas.microsoft.com/office/2016/11/relationships/changesInfo" Target="changesInfos/changesInfo1.xml"/><Relationship Id="rId17" Type="http://schemas.openxmlformats.org/officeDocument/2006/relationships/slideMaster" Target="slideMasters/slideMaster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font" Target="fonts/font14.fntdata"/><Relationship Id="rId187" Type="http://schemas.openxmlformats.org/officeDocument/2006/relationships/font" Target="fonts/font35.fntdata"/><Relationship Id="rId1" Type="http://schemas.openxmlformats.org/officeDocument/2006/relationships/customXml" Target="../customXml/item1.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font" Target="fonts/font4.fntdata"/><Relationship Id="rId177" Type="http://schemas.openxmlformats.org/officeDocument/2006/relationships/font" Target="fonts/font25.fntdata"/><Relationship Id="rId198" Type="http://schemas.microsoft.com/office/2015/10/relationships/revisionInfo" Target="revisionInfo.xml"/><Relationship Id="rId18" Type="http://schemas.openxmlformats.org/officeDocument/2006/relationships/slideMaster" Target="slideMasters/slideMaster15.xml"/><Relationship Id="rId39" Type="http://schemas.openxmlformats.org/officeDocument/2006/relationships/slide" Target="slides/slide20.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font" Target="fonts/font15.fntdata"/><Relationship Id="rId188" Type="http://schemas.openxmlformats.org/officeDocument/2006/relationships/font" Target="fonts/font3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preet Sawhney" userId="7f938375-eb16-473b-aae2-b319b7e9a2c5" providerId="ADAL" clId="{38884C86-CFFD-425D-BA94-B00F5A28FE81}"/>
    <pc:docChg chg="undo redo custSel addSld delSld modSld sldOrd">
      <pc:chgData name="Harpreet Sawhney" userId="7f938375-eb16-473b-aae2-b319b7e9a2c5" providerId="ADAL" clId="{38884C86-CFFD-425D-BA94-B00F5A28FE81}" dt="2020-05-19T20:46:07.807" v="10137" actId="207"/>
      <pc:docMkLst>
        <pc:docMk/>
      </pc:docMkLst>
      <pc:sldChg chg="delSp add">
        <pc:chgData name="Harpreet Sawhney" userId="7f938375-eb16-473b-aae2-b319b7e9a2c5" providerId="ADAL" clId="{38884C86-CFFD-425D-BA94-B00F5A28FE81}" dt="2020-05-19T16:13:27.729" v="9928" actId="478"/>
        <pc:sldMkLst>
          <pc:docMk/>
          <pc:sldMk cId="0" sldId="257"/>
        </pc:sldMkLst>
        <pc:spChg chg="del">
          <ac:chgData name="Harpreet Sawhney" userId="7f938375-eb16-473b-aae2-b319b7e9a2c5" providerId="ADAL" clId="{38884C86-CFFD-425D-BA94-B00F5A28FE81}" dt="2020-05-19T16:13:21.553" v="9926" actId="478"/>
          <ac:spMkLst>
            <pc:docMk/>
            <pc:sldMk cId="0" sldId="257"/>
            <ac:spMk id="3076" creationId="{72362EF6-3521-4EE4-8A67-DD068BAAE3B5}"/>
          </ac:spMkLst>
        </pc:spChg>
        <pc:spChg chg="del">
          <ac:chgData name="Harpreet Sawhney" userId="7f938375-eb16-473b-aae2-b319b7e9a2c5" providerId="ADAL" clId="{38884C86-CFFD-425D-BA94-B00F5A28FE81}" dt="2020-05-19T16:13:24.914" v="9927" actId="478"/>
          <ac:spMkLst>
            <pc:docMk/>
            <pc:sldMk cId="0" sldId="257"/>
            <ac:spMk id="3077" creationId="{E1DB4E32-5112-4DCC-9BA6-98AF4DEE96C8}"/>
          </ac:spMkLst>
        </pc:spChg>
        <pc:spChg chg="del">
          <ac:chgData name="Harpreet Sawhney" userId="7f938375-eb16-473b-aae2-b319b7e9a2c5" providerId="ADAL" clId="{38884C86-CFFD-425D-BA94-B00F5A28FE81}" dt="2020-05-19T16:13:27.729" v="9928" actId="478"/>
          <ac:spMkLst>
            <pc:docMk/>
            <pc:sldMk cId="0" sldId="257"/>
            <ac:spMk id="3088" creationId="{5BAD6E3F-E94B-418D-BAF3-17D39C0AAAC5}"/>
          </ac:spMkLst>
        </pc:spChg>
      </pc:sldChg>
      <pc:sldChg chg="addSp delSp modSp add mod modAnim">
        <pc:chgData name="Harpreet Sawhney" userId="7f938375-eb16-473b-aae2-b319b7e9a2c5" providerId="ADAL" clId="{38884C86-CFFD-425D-BA94-B00F5A28FE81}" dt="2020-05-19T16:26:06.065" v="9947" actId="1076"/>
        <pc:sldMkLst>
          <pc:docMk/>
          <pc:sldMk cId="0" sldId="263"/>
        </pc:sldMkLst>
        <pc:picChg chg="add mod">
          <ac:chgData name="Harpreet Sawhney" userId="7f938375-eb16-473b-aae2-b319b7e9a2c5" providerId="ADAL" clId="{38884C86-CFFD-425D-BA94-B00F5A28FE81}" dt="2020-05-19T16:24:02.907" v="9942" actId="1076"/>
          <ac:picMkLst>
            <pc:docMk/>
            <pc:sldMk cId="0" sldId="263"/>
            <ac:picMk id="2" creationId="{AB10AF1C-2A08-4A22-BD45-6616BA0E89F0}"/>
          </ac:picMkLst>
        </pc:picChg>
        <pc:picChg chg="add mod">
          <ac:chgData name="Harpreet Sawhney" userId="7f938375-eb16-473b-aae2-b319b7e9a2c5" providerId="ADAL" clId="{38884C86-CFFD-425D-BA94-B00F5A28FE81}" dt="2020-05-19T16:26:06.065" v="9947" actId="1076"/>
          <ac:picMkLst>
            <pc:docMk/>
            <pc:sldMk cId="0" sldId="263"/>
            <ac:picMk id="3" creationId="{4AACF411-9D2A-48DC-B293-7EF22888CB39}"/>
          </ac:picMkLst>
        </pc:picChg>
        <pc:picChg chg="del">
          <ac:chgData name="Harpreet Sawhney" userId="7f938375-eb16-473b-aae2-b319b7e9a2c5" providerId="ADAL" clId="{38884C86-CFFD-425D-BA94-B00F5A28FE81}" dt="2020-05-19T16:25:59.369" v="9946" actId="478"/>
          <ac:picMkLst>
            <pc:docMk/>
            <pc:sldMk cId="0" sldId="263"/>
            <ac:picMk id="11269" creationId="{23BF0D4B-E65D-4BC2-A704-6B5F2F7B3F26}"/>
          </ac:picMkLst>
        </pc:picChg>
        <pc:picChg chg="del">
          <ac:chgData name="Harpreet Sawhney" userId="7f938375-eb16-473b-aae2-b319b7e9a2c5" providerId="ADAL" clId="{38884C86-CFFD-425D-BA94-B00F5A28FE81}" dt="2020-05-19T16:23:58.931" v="9941" actId="478"/>
          <ac:picMkLst>
            <pc:docMk/>
            <pc:sldMk cId="0" sldId="263"/>
            <ac:picMk id="11270" creationId="{07D5DFBD-217A-4FE8-989E-FA983FCB519A}"/>
          </ac:picMkLst>
        </pc:picChg>
      </pc:sldChg>
      <pc:sldChg chg="add">
        <pc:chgData name="Harpreet Sawhney" userId="7f938375-eb16-473b-aae2-b319b7e9a2c5" providerId="ADAL" clId="{38884C86-CFFD-425D-BA94-B00F5A28FE81}" dt="2020-05-19T16:15:58.098" v="9937"/>
        <pc:sldMkLst>
          <pc:docMk/>
          <pc:sldMk cId="0" sldId="265"/>
        </pc:sldMkLst>
      </pc:sldChg>
      <pc:sldChg chg="modSp add del mod">
        <pc:chgData name="Harpreet Sawhney" userId="7f938375-eb16-473b-aae2-b319b7e9a2c5" providerId="ADAL" clId="{38884C86-CFFD-425D-BA94-B00F5A28FE81}" dt="2020-05-19T16:39:44.759" v="9961" actId="47"/>
        <pc:sldMkLst>
          <pc:docMk/>
          <pc:sldMk cId="0" sldId="285"/>
        </pc:sldMkLst>
        <pc:spChg chg="mod">
          <ac:chgData name="Harpreet Sawhney" userId="7f938375-eb16-473b-aae2-b319b7e9a2c5" providerId="ADAL" clId="{38884C86-CFFD-425D-BA94-B00F5A28FE81}" dt="2020-05-19T16:38:55.470" v="9960" actId="14100"/>
          <ac:spMkLst>
            <pc:docMk/>
            <pc:sldMk cId="0" sldId="285"/>
            <ac:spMk id="33802" creationId="{53F6BC43-E273-4537-8FB4-DF0EDF7CEE88}"/>
          </ac:spMkLst>
        </pc:spChg>
      </pc:sldChg>
      <pc:sldChg chg="add">
        <pc:chgData name="Harpreet Sawhney" userId="7f938375-eb16-473b-aae2-b319b7e9a2c5" providerId="ADAL" clId="{38884C86-CFFD-425D-BA94-B00F5A28FE81}" dt="2020-05-19T16:42:58.399" v="9963"/>
        <pc:sldMkLst>
          <pc:docMk/>
          <pc:sldMk cId="0" sldId="294"/>
        </pc:sldMkLst>
      </pc:sldChg>
      <pc:sldChg chg="add">
        <pc:chgData name="Harpreet Sawhney" userId="7f938375-eb16-473b-aae2-b319b7e9a2c5" providerId="ADAL" clId="{38884C86-CFFD-425D-BA94-B00F5A28FE81}" dt="2020-05-19T16:42:58.399" v="9963"/>
        <pc:sldMkLst>
          <pc:docMk/>
          <pc:sldMk cId="0" sldId="295"/>
        </pc:sldMkLst>
      </pc:sldChg>
      <pc:sldChg chg="add">
        <pc:chgData name="Harpreet Sawhney" userId="7f938375-eb16-473b-aae2-b319b7e9a2c5" providerId="ADAL" clId="{38884C86-CFFD-425D-BA94-B00F5A28FE81}" dt="2020-05-18T03:26:54.317" v="6161"/>
        <pc:sldMkLst>
          <pc:docMk/>
          <pc:sldMk cId="0" sldId="297"/>
        </pc:sldMkLst>
      </pc:sldChg>
      <pc:sldChg chg="modSp add mod">
        <pc:chgData name="Harpreet Sawhney" userId="7f938375-eb16-473b-aae2-b319b7e9a2c5" providerId="ADAL" clId="{38884C86-CFFD-425D-BA94-B00F5A28FE81}" dt="2020-05-19T16:14:31.722" v="9932" actId="207"/>
        <pc:sldMkLst>
          <pc:docMk/>
          <pc:sldMk cId="0" sldId="305"/>
        </pc:sldMkLst>
        <pc:spChg chg="mod">
          <ac:chgData name="Harpreet Sawhney" userId="7f938375-eb16-473b-aae2-b319b7e9a2c5" providerId="ADAL" clId="{38884C86-CFFD-425D-BA94-B00F5A28FE81}" dt="2020-05-19T16:14:31.722" v="9932" actId="207"/>
          <ac:spMkLst>
            <pc:docMk/>
            <pc:sldMk cId="0" sldId="305"/>
            <ac:spMk id="54410" creationId="{3AE963D6-E40C-475D-8943-50095FBE3FDE}"/>
          </ac:spMkLst>
        </pc:spChg>
      </pc:sldChg>
      <pc:sldChg chg="addSp add mod">
        <pc:chgData name="Harpreet Sawhney" userId="7f938375-eb16-473b-aae2-b319b7e9a2c5" providerId="ADAL" clId="{38884C86-CFFD-425D-BA94-B00F5A28FE81}" dt="2020-05-19T20:20:02.672" v="9973" actId="22"/>
        <pc:sldMkLst>
          <pc:docMk/>
          <pc:sldMk cId="0" sldId="315"/>
        </pc:sldMkLst>
        <pc:spChg chg="add">
          <ac:chgData name="Harpreet Sawhney" userId="7f938375-eb16-473b-aae2-b319b7e9a2c5" providerId="ADAL" clId="{38884C86-CFFD-425D-BA94-B00F5A28FE81}" dt="2020-05-19T20:20:02.672" v="9973" actId="22"/>
          <ac:spMkLst>
            <pc:docMk/>
            <pc:sldMk cId="0" sldId="315"/>
            <ac:spMk id="6" creationId="{6B66E98F-5A7B-4A94-AD18-EC998979EF14}"/>
          </ac:spMkLst>
        </pc:spChg>
      </pc:sldChg>
      <pc:sldChg chg="add">
        <pc:chgData name="Harpreet Sawhney" userId="7f938375-eb16-473b-aae2-b319b7e9a2c5" providerId="ADAL" clId="{38884C86-CFFD-425D-BA94-B00F5A28FE81}" dt="2020-05-17T21:53:40.262" v="6103"/>
        <pc:sldMkLst>
          <pc:docMk/>
          <pc:sldMk cId="0" sldId="316"/>
        </pc:sldMkLst>
      </pc:sldChg>
      <pc:sldChg chg="modSp add mod">
        <pc:chgData name="Harpreet Sawhney" userId="7f938375-eb16-473b-aae2-b319b7e9a2c5" providerId="ADAL" clId="{38884C86-CFFD-425D-BA94-B00F5A28FE81}" dt="2020-05-19T16:15:26.836" v="9935" actId="207"/>
        <pc:sldMkLst>
          <pc:docMk/>
          <pc:sldMk cId="0" sldId="318"/>
        </pc:sldMkLst>
        <pc:spChg chg="mod">
          <ac:chgData name="Harpreet Sawhney" userId="7f938375-eb16-473b-aae2-b319b7e9a2c5" providerId="ADAL" clId="{38884C86-CFFD-425D-BA94-B00F5A28FE81}" dt="2020-05-19T16:15:26.836" v="9935" actId="207"/>
          <ac:spMkLst>
            <pc:docMk/>
            <pc:sldMk cId="0" sldId="318"/>
            <ac:spMk id="70658" creationId="{8C933662-D9CA-49E5-8C69-8791EDF32584}"/>
          </ac:spMkLst>
        </pc:spChg>
      </pc:sldChg>
      <pc:sldChg chg="add">
        <pc:chgData name="Harpreet Sawhney" userId="7f938375-eb16-473b-aae2-b319b7e9a2c5" providerId="ADAL" clId="{38884C86-CFFD-425D-BA94-B00F5A28FE81}" dt="2020-05-17T21:53:50.777" v="6104"/>
        <pc:sldMkLst>
          <pc:docMk/>
          <pc:sldMk cId="0" sldId="326"/>
        </pc:sldMkLst>
      </pc:sldChg>
      <pc:sldChg chg="add">
        <pc:chgData name="Harpreet Sawhney" userId="7f938375-eb16-473b-aae2-b319b7e9a2c5" providerId="ADAL" clId="{38884C86-CFFD-425D-BA94-B00F5A28FE81}" dt="2020-05-19T16:14:55.913" v="9933"/>
        <pc:sldMkLst>
          <pc:docMk/>
          <pc:sldMk cId="0" sldId="328"/>
        </pc:sldMkLst>
      </pc:sldChg>
      <pc:sldChg chg="add">
        <pc:chgData name="Harpreet Sawhney" userId="7f938375-eb16-473b-aae2-b319b7e9a2c5" providerId="ADAL" clId="{38884C86-CFFD-425D-BA94-B00F5A28FE81}" dt="2020-05-19T16:40:49.811" v="9962"/>
        <pc:sldMkLst>
          <pc:docMk/>
          <pc:sldMk cId="0" sldId="333"/>
        </pc:sldMkLst>
      </pc:sldChg>
      <pc:sldChg chg="modSp add mod">
        <pc:chgData name="Harpreet Sawhney" userId="7f938375-eb16-473b-aae2-b319b7e9a2c5" providerId="ADAL" clId="{38884C86-CFFD-425D-BA94-B00F5A28FE81}" dt="2020-05-19T20:44:12.124" v="10119" actId="404"/>
        <pc:sldMkLst>
          <pc:docMk/>
          <pc:sldMk cId="0" sldId="339"/>
        </pc:sldMkLst>
        <pc:spChg chg="mod">
          <ac:chgData name="Harpreet Sawhney" userId="7f938375-eb16-473b-aae2-b319b7e9a2c5" providerId="ADAL" clId="{38884C86-CFFD-425D-BA94-B00F5A28FE81}" dt="2020-05-19T20:44:12.124" v="10119" actId="404"/>
          <ac:spMkLst>
            <pc:docMk/>
            <pc:sldMk cId="0" sldId="339"/>
            <ac:spMk id="10246" creationId="{00000000-0000-0000-0000-000000000000}"/>
          </ac:spMkLst>
        </pc:spChg>
      </pc:sldChg>
      <pc:sldChg chg="delSp modSp add mod">
        <pc:chgData name="Harpreet Sawhney" userId="7f938375-eb16-473b-aae2-b319b7e9a2c5" providerId="ADAL" clId="{38884C86-CFFD-425D-BA94-B00F5A28FE81}" dt="2020-05-19T20:44:44.722" v="10124" actId="404"/>
        <pc:sldMkLst>
          <pc:docMk/>
          <pc:sldMk cId="0" sldId="340"/>
        </pc:sldMkLst>
        <pc:spChg chg="mod">
          <ac:chgData name="Harpreet Sawhney" userId="7f938375-eb16-473b-aae2-b319b7e9a2c5" providerId="ADAL" clId="{38884C86-CFFD-425D-BA94-B00F5A28FE81}" dt="2020-05-19T20:44:44.722" v="10124" actId="404"/>
          <ac:spMkLst>
            <pc:docMk/>
            <pc:sldMk cId="0" sldId="340"/>
            <ac:spMk id="8" creationId="{00000000-0000-0000-0000-000000000000}"/>
          </ac:spMkLst>
        </pc:spChg>
        <pc:spChg chg="del">
          <ac:chgData name="Harpreet Sawhney" userId="7f938375-eb16-473b-aae2-b319b7e9a2c5" providerId="ADAL" clId="{38884C86-CFFD-425D-BA94-B00F5A28FE81}" dt="2020-05-19T20:44:21.887" v="10120" actId="478"/>
          <ac:spMkLst>
            <pc:docMk/>
            <pc:sldMk cId="0" sldId="340"/>
            <ac:spMk id="11268" creationId="{00000000-0000-0000-0000-000000000000}"/>
          </ac:spMkLst>
        </pc:spChg>
      </pc:sldChg>
      <pc:sldChg chg="modSp add mod">
        <pc:chgData name="Harpreet Sawhney" userId="7f938375-eb16-473b-aae2-b319b7e9a2c5" providerId="ADAL" clId="{38884C86-CFFD-425D-BA94-B00F5A28FE81}" dt="2020-05-19T20:46:07.807" v="10137" actId="207"/>
        <pc:sldMkLst>
          <pc:docMk/>
          <pc:sldMk cId="0" sldId="341"/>
        </pc:sldMkLst>
        <pc:spChg chg="mod">
          <ac:chgData name="Harpreet Sawhney" userId="7f938375-eb16-473b-aae2-b319b7e9a2c5" providerId="ADAL" clId="{38884C86-CFFD-425D-BA94-B00F5A28FE81}" dt="2020-05-18T06:05:09.927" v="9438" actId="27636"/>
          <ac:spMkLst>
            <pc:docMk/>
            <pc:sldMk cId="0" sldId="341"/>
            <ac:spMk id="38915" creationId="{00000000-0000-0000-0000-000000000000}"/>
          </ac:spMkLst>
        </pc:spChg>
        <pc:spChg chg="mod">
          <ac:chgData name="Harpreet Sawhney" userId="7f938375-eb16-473b-aae2-b319b7e9a2c5" providerId="ADAL" clId="{38884C86-CFFD-425D-BA94-B00F5A28FE81}" dt="2020-05-19T20:46:07.807" v="10137" actId="207"/>
          <ac:spMkLst>
            <pc:docMk/>
            <pc:sldMk cId="0" sldId="341"/>
            <ac:spMk id="38918" creationId="{00000000-0000-0000-0000-000000000000}"/>
          </ac:spMkLst>
        </pc:spChg>
        <pc:picChg chg="mod">
          <ac:chgData name="Harpreet Sawhney" userId="7f938375-eb16-473b-aae2-b319b7e9a2c5" providerId="ADAL" clId="{38884C86-CFFD-425D-BA94-B00F5A28FE81}" dt="2020-05-19T20:45:59.011" v="10135" actId="14100"/>
          <ac:picMkLst>
            <pc:docMk/>
            <pc:sldMk cId="0" sldId="341"/>
            <ac:picMk id="38916" creationId="{00000000-0000-0000-0000-000000000000}"/>
          </ac:picMkLst>
        </pc:picChg>
        <pc:picChg chg="mod">
          <ac:chgData name="Harpreet Sawhney" userId="7f938375-eb16-473b-aae2-b319b7e9a2c5" providerId="ADAL" clId="{38884C86-CFFD-425D-BA94-B00F5A28FE81}" dt="2020-05-19T20:46:02.547" v="10136" actId="14100"/>
          <ac:picMkLst>
            <pc:docMk/>
            <pc:sldMk cId="0" sldId="341"/>
            <ac:picMk id="38917" creationId="{00000000-0000-0000-0000-000000000000}"/>
          </ac:picMkLst>
        </pc:picChg>
      </pc:sldChg>
      <pc:sldChg chg="add">
        <pc:chgData name="Harpreet Sawhney" userId="7f938375-eb16-473b-aae2-b319b7e9a2c5" providerId="ADAL" clId="{38884C86-CFFD-425D-BA94-B00F5A28FE81}" dt="2020-05-18T06:04:46.918" v="9436"/>
        <pc:sldMkLst>
          <pc:docMk/>
          <pc:sldMk cId="0" sldId="360"/>
        </pc:sldMkLst>
      </pc:sldChg>
      <pc:sldChg chg="add">
        <pc:chgData name="Harpreet Sawhney" userId="7f938375-eb16-473b-aae2-b319b7e9a2c5" providerId="ADAL" clId="{38884C86-CFFD-425D-BA94-B00F5A28FE81}" dt="2020-05-18T06:04:46.918" v="9436"/>
        <pc:sldMkLst>
          <pc:docMk/>
          <pc:sldMk cId="0" sldId="363"/>
        </pc:sldMkLst>
      </pc:sldChg>
      <pc:sldChg chg="add">
        <pc:chgData name="Harpreet Sawhney" userId="7f938375-eb16-473b-aae2-b319b7e9a2c5" providerId="ADAL" clId="{38884C86-CFFD-425D-BA94-B00F5A28FE81}" dt="2020-05-18T06:04:46.918" v="9436"/>
        <pc:sldMkLst>
          <pc:docMk/>
          <pc:sldMk cId="0" sldId="364"/>
        </pc:sldMkLst>
      </pc:sldChg>
      <pc:sldChg chg="add">
        <pc:chgData name="Harpreet Sawhney" userId="7f938375-eb16-473b-aae2-b319b7e9a2c5" providerId="ADAL" clId="{38884C86-CFFD-425D-BA94-B00F5A28FE81}" dt="2020-05-18T06:04:46.918" v="9436"/>
        <pc:sldMkLst>
          <pc:docMk/>
          <pc:sldMk cId="0" sldId="365"/>
        </pc:sldMkLst>
      </pc:sldChg>
      <pc:sldChg chg="delSp modSp add mod">
        <pc:chgData name="Harpreet Sawhney" userId="7f938375-eb16-473b-aae2-b319b7e9a2c5" providerId="ADAL" clId="{38884C86-CFFD-425D-BA94-B00F5A28FE81}" dt="2020-05-17T21:42:26.594" v="6026" actId="1076"/>
        <pc:sldMkLst>
          <pc:docMk/>
          <pc:sldMk cId="0" sldId="387"/>
        </pc:sldMkLst>
        <pc:spChg chg="mod">
          <ac:chgData name="Harpreet Sawhney" userId="7f938375-eb16-473b-aae2-b319b7e9a2c5" providerId="ADAL" clId="{38884C86-CFFD-425D-BA94-B00F5A28FE81}" dt="2020-05-17T21:42:26.594" v="6026" actId="1076"/>
          <ac:spMkLst>
            <pc:docMk/>
            <pc:sldMk cId="0" sldId="387"/>
            <ac:spMk id="11" creationId="{C1291168-21C7-3B47-A5A5-E29208E7D038}"/>
          </ac:spMkLst>
        </pc:spChg>
        <pc:spChg chg="mod">
          <ac:chgData name="Harpreet Sawhney" userId="7f938375-eb16-473b-aae2-b319b7e9a2c5" providerId="ADAL" clId="{38884C86-CFFD-425D-BA94-B00F5A28FE81}" dt="2020-05-17T21:41:54.835" v="6017" actId="20577"/>
          <ac:spMkLst>
            <pc:docMk/>
            <pc:sldMk cId="0" sldId="387"/>
            <ac:spMk id="13314" creationId="{00000000-0000-0000-0000-000000000000}"/>
          </ac:spMkLst>
        </pc:spChg>
        <pc:spChg chg="del">
          <ac:chgData name="Harpreet Sawhney" userId="7f938375-eb16-473b-aae2-b319b7e9a2c5" providerId="ADAL" clId="{38884C86-CFFD-425D-BA94-B00F5A28FE81}" dt="2020-05-17T21:41:59.065" v="6018" actId="478"/>
          <ac:spMkLst>
            <pc:docMk/>
            <pc:sldMk cId="0" sldId="387"/>
            <ac:spMk id="13315" creationId="{00000000-0000-0000-0000-000000000000}"/>
          </ac:spMkLst>
        </pc:spChg>
        <pc:picChg chg="mod">
          <ac:chgData name="Harpreet Sawhney" userId="7f938375-eb16-473b-aae2-b319b7e9a2c5" providerId="ADAL" clId="{38884C86-CFFD-425D-BA94-B00F5A28FE81}" dt="2020-05-17T21:42:09.451" v="6021" actId="1076"/>
          <ac:picMkLst>
            <pc:docMk/>
            <pc:sldMk cId="0" sldId="387"/>
            <ac:picMk id="9" creationId="{C5B194E4-BD03-0545-8D34-F5638669699A}"/>
          </ac:picMkLst>
        </pc:picChg>
        <pc:picChg chg="mod">
          <ac:chgData name="Harpreet Sawhney" userId="7f938375-eb16-473b-aae2-b319b7e9a2c5" providerId="ADAL" clId="{38884C86-CFFD-425D-BA94-B00F5A28FE81}" dt="2020-05-17T21:42:20.415" v="6025" actId="1076"/>
          <ac:picMkLst>
            <pc:docMk/>
            <pc:sldMk cId="0" sldId="387"/>
            <ac:picMk id="10" creationId="{8BB7CE3B-C610-4B4B-B3AC-D6EF42AC9974}"/>
          </ac:picMkLst>
        </pc:picChg>
      </pc:sldChg>
      <pc:sldChg chg="addSp modSp add mod">
        <pc:chgData name="Harpreet Sawhney" userId="7f938375-eb16-473b-aae2-b319b7e9a2c5" providerId="ADAL" clId="{38884C86-CFFD-425D-BA94-B00F5A28FE81}" dt="2020-05-19T20:20:04.529" v="9974" actId="22"/>
        <pc:sldMkLst>
          <pc:docMk/>
          <pc:sldMk cId="0" sldId="391"/>
        </pc:sldMkLst>
        <pc:spChg chg="add">
          <ac:chgData name="Harpreet Sawhney" userId="7f938375-eb16-473b-aae2-b319b7e9a2c5" providerId="ADAL" clId="{38884C86-CFFD-425D-BA94-B00F5A28FE81}" dt="2020-05-19T20:20:04.529" v="9974" actId="22"/>
          <ac:spMkLst>
            <pc:docMk/>
            <pc:sldMk cId="0" sldId="391"/>
            <ac:spMk id="2" creationId="{9103719C-9591-4556-B700-F655C4A0395A}"/>
          </ac:spMkLst>
        </pc:spChg>
        <pc:spChg chg="mod">
          <ac:chgData name="Harpreet Sawhney" userId="7f938375-eb16-473b-aae2-b319b7e9a2c5" providerId="ADAL" clId="{38884C86-CFFD-425D-BA94-B00F5A28FE81}" dt="2020-05-17T21:44:42.986" v="6031" actId="1076"/>
          <ac:spMkLst>
            <pc:docMk/>
            <pc:sldMk cId="0" sldId="391"/>
            <ac:spMk id="19459" creationId="{00000000-0000-0000-0000-000000000000}"/>
          </ac:spMkLst>
        </pc:spChg>
      </pc:sldChg>
      <pc:sldChg chg="add">
        <pc:chgData name="Harpreet Sawhney" userId="7f938375-eb16-473b-aae2-b319b7e9a2c5" providerId="ADAL" clId="{38884C86-CFFD-425D-BA94-B00F5A28FE81}" dt="2020-05-17T21:53:14.928" v="6102"/>
        <pc:sldMkLst>
          <pc:docMk/>
          <pc:sldMk cId="0" sldId="396"/>
        </pc:sldMkLst>
      </pc:sldChg>
      <pc:sldChg chg="add">
        <pc:chgData name="Harpreet Sawhney" userId="7f938375-eb16-473b-aae2-b319b7e9a2c5" providerId="ADAL" clId="{38884C86-CFFD-425D-BA94-B00F5A28FE81}" dt="2020-05-17T21:49:03.843" v="6084"/>
        <pc:sldMkLst>
          <pc:docMk/>
          <pc:sldMk cId="0" sldId="399"/>
        </pc:sldMkLst>
      </pc:sldChg>
      <pc:sldChg chg="modSp add mod">
        <pc:chgData name="Harpreet Sawhney" userId="7f938375-eb16-473b-aae2-b319b7e9a2c5" providerId="ADAL" clId="{38884C86-CFFD-425D-BA94-B00F5A28FE81}" dt="2020-05-19T20:29:53.386" v="10027" actId="1076"/>
        <pc:sldMkLst>
          <pc:docMk/>
          <pc:sldMk cId="0" sldId="401"/>
        </pc:sldMkLst>
        <pc:spChg chg="mod">
          <ac:chgData name="Harpreet Sawhney" userId="7f938375-eb16-473b-aae2-b319b7e9a2c5" providerId="ADAL" clId="{38884C86-CFFD-425D-BA94-B00F5A28FE81}" dt="2020-05-19T20:29:53.386" v="10027" actId="1076"/>
          <ac:spMkLst>
            <pc:docMk/>
            <pc:sldMk cId="0" sldId="401"/>
            <ac:spMk id="32771" creationId="{00000000-0000-0000-0000-000000000000}"/>
          </ac:spMkLst>
        </pc:spChg>
      </pc:sldChg>
      <pc:sldChg chg="del">
        <pc:chgData name="Harpreet Sawhney" userId="7f938375-eb16-473b-aae2-b319b7e9a2c5" providerId="ADAL" clId="{38884C86-CFFD-425D-BA94-B00F5A28FE81}" dt="2020-05-17T07:10:34.795" v="483" actId="47"/>
        <pc:sldMkLst>
          <pc:docMk/>
          <pc:sldMk cId="0" sldId="402"/>
        </pc:sldMkLst>
      </pc:sldChg>
      <pc:sldChg chg="del">
        <pc:chgData name="Harpreet Sawhney" userId="7f938375-eb16-473b-aae2-b319b7e9a2c5" providerId="ADAL" clId="{38884C86-CFFD-425D-BA94-B00F5A28FE81}" dt="2020-05-17T06:26:18.253" v="0" actId="47"/>
        <pc:sldMkLst>
          <pc:docMk/>
          <pc:sldMk cId="0" sldId="404"/>
        </pc:sldMkLst>
      </pc:sldChg>
      <pc:sldChg chg="del">
        <pc:chgData name="Harpreet Sawhney" userId="7f938375-eb16-473b-aae2-b319b7e9a2c5" providerId="ADAL" clId="{38884C86-CFFD-425D-BA94-B00F5A28FE81}" dt="2020-05-17T06:26:18.253" v="0" actId="47"/>
        <pc:sldMkLst>
          <pc:docMk/>
          <pc:sldMk cId="0" sldId="419"/>
        </pc:sldMkLst>
      </pc:sldChg>
      <pc:sldChg chg="add">
        <pc:chgData name="Harpreet Sawhney" userId="7f938375-eb16-473b-aae2-b319b7e9a2c5" providerId="ADAL" clId="{38884C86-CFFD-425D-BA94-B00F5A28FE81}" dt="2020-05-17T21:43:16.290" v="6027"/>
        <pc:sldMkLst>
          <pc:docMk/>
          <pc:sldMk cId="0" sldId="424"/>
        </pc:sldMkLst>
      </pc:sldChg>
      <pc:sldChg chg="add">
        <pc:chgData name="Harpreet Sawhney" userId="7f938375-eb16-473b-aae2-b319b7e9a2c5" providerId="ADAL" clId="{38884C86-CFFD-425D-BA94-B00F5A28FE81}" dt="2020-05-17T21:49:24.938" v="6085"/>
        <pc:sldMkLst>
          <pc:docMk/>
          <pc:sldMk cId="0" sldId="425"/>
        </pc:sldMkLst>
      </pc:sldChg>
      <pc:sldChg chg="add">
        <pc:chgData name="Harpreet Sawhney" userId="7f938375-eb16-473b-aae2-b319b7e9a2c5" providerId="ADAL" clId="{38884C86-CFFD-425D-BA94-B00F5A28FE81}" dt="2020-05-17T21:49:36.669" v="6086"/>
        <pc:sldMkLst>
          <pc:docMk/>
          <pc:sldMk cId="0" sldId="426"/>
        </pc:sldMkLst>
      </pc:sldChg>
      <pc:sldChg chg="modSp add mod">
        <pc:chgData name="Harpreet Sawhney" userId="7f938375-eb16-473b-aae2-b319b7e9a2c5" providerId="ADAL" clId="{38884C86-CFFD-425D-BA94-B00F5A28FE81}" dt="2020-05-19T20:30:16.519" v="10031" actId="207"/>
        <pc:sldMkLst>
          <pc:docMk/>
          <pc:sldMk cId="0" sldId="427"/>
        </pc:sldMkLst>
        <pc:spChg chg="mod">
          <ac:chgData name="Harpreet Sawhney" userId="7f938375-eb16-473b-aae2-b319b7e9a2c5" providerId="ADAL" clId="{38884C86-CFFD-425D-BA94-B00F5A28FE81}" dt="2020-05-19T20:30:06.638" v="10029" actId="14100"/>
          <ac:spMkLst>
            <pc:docMk/>
            <pc:sldMk cId="0" sldId="427"/>
            <ac:spMk id="33795" creationId="{00000000-0000-0000-0000-000000000000}"/>
          </ac:spMkLst>
        </pc:spChg>
        <pc:spChg chg="mod">
          <ac:chgData name="Harpreet Sawhney" userId="7f938375-eb16-473b-aae2-b319b7e9a2c5" providerId="ADAL" clId="{38884C86-CFFD-425D-BA94-B00F5A28FE81}" dt="2020-05-19T20:30:16.519" v="10031" actId="207"/>
          <ac:spMkLst>
            <pc:docMk/>
            <pc:sldMk cId="0" sldId="427"/>
            <ac:spMk id="33797" creationId="{00000000-0000-0000-0000-000000000000}"/>
          </ac:spMkLst>
        </pc:spChg>
      </pc:sldChg>
      <pc:sldChg chg="add">
        <pc:chgData name="Harpreet Sawhney" userId="7f938375-eb16-473b-aae2-b319b7e9a2c5" providerId="ADAL" clId="{38884C86-CFFD-425D-BA94-B00F5A28FE81}" dt="2020-05-17T21:55:57.518" v="6111"/>
        <pc:sldMkLst>
          <pc:docMk/>
          <pc:sldMk cId="0" sldId="428"/>
        </pc:sldMkLst>
      </pc:sldChg>
      <pc:sldChg chg="add">
        <pc:chgData name="Harpreet Sawhney" userId="7f938375-eb16-473b-aae2-b319b7e9a2c5" providerId="ADAL" clId="{38884C86-CFFD-425D-BA94-B00F5A28FE81}" dt="2020-05-17T21:55:35.827" v="6108"/>
        <pc:sldMkLst>
          <pc:docMk/>
          <pc:sldMk cId="0" sldId="429"/>
        </pc:sldMkLst>
      </pc:sldChg>
      <pc:sldChg chg="addSp modSp add mod modAnim">
        <pc:chgData name="Harpreet Sawhney" userId="7f938375-eb16-473b-aae2-b319b7e9a2c5" providerId="ADAL" clId="{38884C86-CFFD-425D-BA94-B00F5A28FE81}" dt="2020-05-19T20:29:24.581" v="10024"/>
        <pc:sldMkLst>
          <pc:docMk/>
          <pc:sldMk cId="0" sldId="430"/>
        </pc:sldMkLst>
        <pc:spChg chg="add mod">
          <ac:chgData name="Harpreet Sawhney" userId="7f938375-eb16-473b-aae2-b319b7e9a2c5" providerId="ADAL" clId="{38884C86-CFFD-425D-BA94-B00F5A28FE81}" dt="2020-05-19T20:29:19.426" v="10023" actId="207"/>
          <ac:spMkLst>
            <pc:docMk/>
            <pc:sldMk cId="0" sldId="430"/>
            <ac:spMk id="3" creationId="{A83563F1-C9D8-424C-9C44-EE2E43DB3AEB}"/>
          </ac:spMkLst>
        </pc:spChg>
        <pc:spChg chg="mod">
          <ac:chgData name="Harpreet Sawhney" userId="7f938375-eb16-473b-aae2-b319b7e9a2c5" providerId="ADAL" clId="{38884C86-CFFD-425D-BA94-B00F5A28FE81}" dt="2020-05-19T20:27:42.022" v="9981" actId="14100"/>
          <ac:spMkLst>
            <pc:docMk/>
            <pc:sldMk cId="0" sldId="430"/>
            <ac:spMk id="707587" creationId="{00000000-0000-0000-0000-000000000000}"/>
          </ac:spMkLst>
        </pc:spChg>
        <pc:picChg chg="add mod">
          <ac:chgData name="Harpreet Sawhney" userId="7f938375-eb16-473b-aae2-b319b7e9a2c5" providerId="ADAL" clId="{38884C86-CFFD-425D-BA94-B00F5A28FE81}" dt="2020-05-19T20:28:52.500" v="9985" actId="1076"/>
          <ac:picMkLst>
            <pc:docMk/>
            <pc:sldMk cId="0" sldId="430"/>
            <ac:picMk id="2" creationId="{CAD1D5B3-1438-4A90-92BF-FB8170A176BF}"/>
          </ac:picMkLst>
        </pc:picChg>
      </pc:sldChg>
      <pc:sldChg chg="addSp delSp modSp add mod delAnim modAnim">
        <pc:chgData name="Harpreet Sawhney" userId="7f938375-eb16-473b-aae2-b319b7e9a2c5" providerId="ADAL" clId="{38884C86-CFFD-425D-BA94-B00F5A28FE81}" dt="2020-05-17T21:57:52.688" v="6138" actId="207"/>
        <pc:sldMkLst>
          <pc:docMk/>
          <pc:sldMk cId="0" sldId="431"/>
        </pc:sldMkLst>
        <pc:spChg chg="add mod">
          <ac:chgData name="Harpreet Sawhney" userId="7f938375-eb16-473b-aae2-b319b7e9a2c5" providerId="ADAL" clId="{38884C86-CFFD-425D-BA94-B00F5A28FE81}" dt="2020-05-17T21:57:21.356" v="6130" actId="27636"/>
          <ac:spMkLst>
            <pc:docMk/>
            <pc:sldMk cId="0" sldId="431"/>
            <ac:spMk id="7170" creationId="{00000000-0000-0000-0000-000000000000}"/>
          </ac:spMkLst>
        </pc:spChg>
        <pc:spChg chg="add mod">
          <ac:chgData name="Harpreet Sawhney" userId="7f938375-eb16-473b-aae2-b319b7e9a2c5" providerId="ADAL" clId="{38884C86-CFFD-425D-BA94-B00F5A28FE81}" dt="2020-05-17T21:57:21.454" v="6131" actId="27636"/>
          <ac:spMkLst>
            <pc:docMk/>
            <pc:sldMk cId="0" sldId="431"/>
            <ac:spMk id="7171" creationId="{00000000-0000-0000-0000-000000000000}"/>
          </ac:spMkLst>
        </pc:spChg>
        <pc:spChg chg="add mod">
          <ac:chgData name="Harpreet Sawhney" userId="7f938375-eb16-473b-aae2-b319b7e9a2c5" providerId="ADAL" clId="{38884C86-CFFD-425D-BA94-B00F5A28FE81}" dt="2020-05-17T21:57:46.762" v="6137" actId="207"/>
          <ac:spMkLst>
            <pc:docMk/>
            <pc:sldMk cId="0" sldId="431"/>
            <ac:spMk id="7173" creationId="{00000000-0000-0000-0000-000000000000}"/>
          </ac:spMkLst>
        </pc:spChg>
        <pc:spChg chg="add mod">
          <ac:chgData name="Harpreet Sawhney" userId="7f938375-eb16-473b-aae2-b319b7e9a2c5" providerId="ADAL" clId="{38884C86-CFFD-425D-BA94-B00F5A28FE81}" dt="2020-05-17T21:57:52.688" v="6138" actId="207"/>
          <ac:spMkLst>
            <pc:docMk/>
            <pc:sldMk cId="0" sldId="431"/>
            <ac:spMk id="7174" creationId="{00000000-0000-0000-0000-000000000000}"/>
          </ac:spMkLst>
        </pc:spChg>
        <pc:spChg chg="add mod">
          <ac:chgData name="Harpreet Sawhney" userId="7f938375-eb16-473b-aae2-b319b7e9a2c5" providerId="ADAL" clId="{38884C86-CFFD-425D-BA94-B00F5A28FE81}" dt="2020-05-17T21:57:26.091" v="6134" actId="207"/>
          <ac:spMkLst>
            <pc:docMk/>
            <pc:sldMk cId="0" sldId="431"/>
            <ac:spMk id="7175" creationId="{00000000-0000-0000-0000-000000000000}"/>
          </ac:spMkLst>
        </pc:spChg>
        <pc:spChg chg="add mod">
          <ac:chgData name="Harpreet Sawhney" userId="7f938375-eb16-473b-aae2-b319b7e9a2c5" providerId="ADAL" clId="{38884C86-CFFD-425D-BA94-B00F5A28FE81}" dt="2020-05-17T21:57:33.011" v="6135" actId="207"/>
          <ac:spMkLst>
            <pc:docMk/>
            <pc:sldMk cId="0" sldId="431"/>
            <ac:spMk id="7176" creationId="{00000000-0000-0000-0000-000000000000}"/>
          </ac:spMkLst>
        </pc:spChg>
        <pc:spChg chg="mod">
          <ac:chgData name="Harpreet Sawhney" userId="7f938375-eb16-473b-aae2-b319b7e9a2c5" providerId="ADAL" clId="{38884C86-CFFD-425D-BA94-B00F5A28FE81}" dt="2020-05-17T21:57:21.200" v="6129"/>
          <ac:spMkLst>
            <pc:docMk/>
            <pc:sldMk cId="0" sldId="431"/>
            <ac:spMk id="7214" creationId="{00000000-0000-0000-0000-000000000000}"/>
          </ac:spMkLst>
        </pc:spChg>
        <pc:spChg chg="mod">
          <ac:chgData name="Harpreet Sawhney" userId="7f938375-eb16-473b-aae2-b319b7e9a2c5" providerId="ADAL" clId="{38884C86-CFFD-425D-BA94-B00F5A28FE81}" dt="2020-05-17T21:57:21.200" v="6129"/>
          <ac:spMkLst>
            <pc:docMk/>
            <pc:sldMk cId="0" sldId="431"/>
            <ac:spMk id="7215" creationId="{00000000-0000-0000-0000-000000000000}"/>
          </ac:spMkLst>
        </pc:spChg>
        <pc:spChg chg="mod">
          <ac:chgData name="Harpreet Sawhney" userId="7f938375-eb16-473b-aae2-b319b7e9a2c5" providerId="ADAL" clId="{38884C86-CFFD-425D-BA94-B00F5A28FE81}" dt="2020-05-17T21:57:21.200" v="6129"/>
          <ac:spMkLst>
            <pc:docMk/>
            <pc:sldMk cId="0" sldId="431"/>
            <ac:spMk id="7216" creationId="{00000000-0000-0000-0000-000000000000}"/>
          </ac:spMkLst>
        </pc:spChg>
        <pc:spChg chg="mod">
          <ac:chgData name="Harpreet Sawhney" userId="7f938375-eb16-473b-aae2-b319b7e9a2c5" providerId="ADAL" clId="{38884C86-CFFD-425D-BA94-B00F5A28FE81}" dt="2020-05-17T21:57:21.200" v="6129"/>
          <ac:spMkLst>
            <pc:docMk/>
            <pc:sldMk cId="0" sldId="431"/>
            <ac:spMk id="7217" creationId="{00000000-0000-0000-0000-000000000000}"/>
          </ac:spMkLst>
        </pc:spChg>
        <pc:spChg chg="mod">
          <ac:chgData name="Harpreet Sawhney" userId="7f938375-eb16-473b-aae2-b319b7e9a2c5" providerId="ADAL" clId="{38884C86-CFFD-425D-BA94-B00F5A28FE81}" dt="2020-05-17T21:57:21.200" v="6129"/>
          <ac:spMkLst>
            <pc:docMk/>
            <pc:sldMk cId="0" sldId="431"/>
            <ac:spMk id="7218" creationId="{00000000-0000-0000-0000-000000000000}"/>
          </ac:spMkLst>
        </pc:spChg>
        <pc:spChg chg="mod">
          <ac:chgData name="Harpreet Sawhney" userId="7f938375-eb16-473b-aae2-b319b7e9a2c5" providerId="ADAL" clId="{38884C86-CFFD-425D-BA94-B00F5A28FE81}" dt="2020-05-17T21:57:21.200" v="6129"/>
          <ac:spMkLst>
            <pc:docMk/>
            <pc:sldMk cId="0" sldId="431"/>
            <ac:spMk id="7219" creationId="{00000000-0000-0000-0000-000000000000}"/>
          </ac:spMkLst>
        </pc:spChg>
        <pc:spChg chg="mod">
          <ac:chgData name="Harpreet Sawhney" userId="7f938375-eb16-473b-aae2-b319b7e9a2c5" providerId="ADAL" clId="{38884C86-CFFD-425D-BA94-B00F5A28FE81}" dt="2020-05-17T21:57:21.200" v="6129"/>
          <ac:spMkLst>
            <pc:docMk/>
            <pc:sldMk cId="0" sldId="431"/>
            <ac:spMk id="7220" creationId="{00000000-0000-0000-0000-000000000000}"/>
          </ac:spMkLst>
        </pc:spChg>
        <pc:spChg chg="mod">
          <ac:chgData name="Harpreet Sawhney" userId="7f938375-eb16-473b-aae2-b319b7e9a2c5" providerId="ADAL" clId="{38884C86-CFFD-425D-BA94-B00F5A28FE81}" dt="2020-05-17T21:57:21.200" v="6129"/>
          <ac:spMkLst>
            <pc:docMk/>
            <pc:sldMk cId="0" sldId="431"/>
            <ac:spMk id="7221" creationId="{00000000-0000-0000-0000-000000000000}"/>
          </ac:spMkLst>
        </pc:spChg>
        <pc:spChg chg="mod">
          <ac:chgData name="Harpreet Sawhney" userId="7f938375-eb16-473b-aae2-b319b7e9a2c5" providerId="ADAL" clId="{38884C86-CFFD-425D-BA94-B00F5A28FE81}" dt="2020-05-17T21:57:21.200" v="6129"/>
          <ac:spMkLst>
            <pc:docMk/>
            <pc:sldMk cId="0" sldId="431"/>
            <ac:spMk id="7222" creationId="{00000000-0000-0000-0000-000000000000}"/>
          </ac:spMkLst>
        </pc:spChg>
        <pc:spChg chg="mod">
          <ac:chgData name="Harpreet Sawhney" userId="7f938375-eb16-473b-aae2-b319b7e9a2c5" providerId="ADAL" clId="{38884C86-CFFD-425D-BA94-B00F5A28FE81}" dt="2020-05-17T21:57:21.200" v="6129"/>
          <ac:spMkLst>
            <pc:docMk/>
            <pc:sldMk cId="0" sldId="431"/>
            <ac:spMk id="7223" creationId="{00000000-0000-0000-0000-000000000000}"/>
          </ac:spMkLst>
        </pc:spChg>
        <pc:spChg chg="mod">
          <ac:chgData name="Harpreet Sawhney" userId="7f938375-eb16-473b-aae2-b319b7e9a2c5" providerId="ADAL" clId="{38884C86-CFFD-425D-BA94-B00F5A28FE81}" dt="2020-05-17T21:57:21.200" v="6129"/>
          <ac:spMkLst>
            <pc:docMk/>
            <pc:sldMk cId="0" sldId="431"/>
            <ac:spMk id="7224" creationId="{00000000-0000-0000-0000-000000000000}"/>
          </ac:spMkLst>
        </pc:spChg>
        <pc:spChg chg="mod">
          <ac:chgData name="Harpreet Sawhney" userId="7f938375-eb16-473b-aae2-b319b7e9a2c5" providerId="ADAL" clId="{38884C86-CFFD-425D-BA94-B00F5A28FE81}" dt="2020-05-17T21:57:21.200" v="6129"/>
          <ac:spMkLst>
            <pc:docMk/>
            <pc:sldMk cId="0" sldId="431"/>
            <ac:spMk id="7226" creationId="{00000000-0000-0000-0000-000000000000}"/>
          </ac:spMkLst>
        </pc:spChg>
        <pc:spChg chg="mod">
          <ac:chgData name="Harpreet Sawhney" userId="7f938375-eb16-473b-aae2-b319b7e9a2c5" providerId="ADAL" clId="{38884C86-CFFD-425D-BA94-B00F5A28FE81}" dt="2020-05-17T21:57:21.200" v="6129"/>
          <ac:spMkLst>
            <pc:docMk/>
            <pc:sldMk cId="0" sldId="431"/>
            <ac:spMk id="7227" creationId="{00000000-0000-0000-0000-000000000000}"/>
          </ac:spMkLst>
        </pc:spChg>
        <pc:spChg chg="mod">
          <ac:chgData name="Harpreet Sawhney" userId="7f938375-eb16-473b-aae2-b319b7e9a2c5" providerId="ADAL" clId="{38884C86-CFFD-425D-BA94-B00F5A28FE81}" dt="2020-05-17T21:57:21.200" v="6129"/>
          <ac:spMkLst>
            <pc:docMk/>
            <pc:sldMk cId="0" sldId="431"/>
            <ac:spMk id="7228" creationId="{00000000-0000-0000-0000-000000000000}"/>
          </ac:spMkLst>
        </pc:spChg>
        <pc:spChg chg="mod">
          <ac:chgData name="Harpreet Sawhney" userId="7f938375-eb16-473b-aae2-b319b7e9a2c5" providerId="ADAL" clId="{38884C86-CFFD-425D-BA94-B00F5A28FE81}" dt="2020-05-17T21:57:21.200" v="6129"/>
          <ac:spMkLst>
            <pc:docMk/>
            <pc:sldMk cId="0" sldId="431"/>
            <ac:spMk id="7229" creationId="{00000000-0000-0000-0000-000000000000}"/>
          </ac:spMkLst>
        </pc:spChg>
        <pc:spChg chg="mod">
          <ac:chgData name="Harpreet Sawhney" userId="7f938375-eb16-473b-aae2-b319b7e9a2c5" providerId="ADAL" clId="{38884C86-CFFD-425D-BA94-B00F5A28FE81}" dt="2020-05-17T21:57:21.200" v="6129"/>
          <ac:spMkLst>
            <pc:docMk/>
            <pc:sldMk cId="0" sldId="431"/>
            <ac:spMk id="7230" creationId="{00000000-0000-0000-0000-000000000000}"/>
          </ac:spMkLst>
        </pc:spChg>
        <pc:spChg chg="mod">
          <ac:chgData name="Harpreet Sawhney" userId="7f938375-eb16-473b-aae2-b319b7e9a2c5" providerId="ADAL" clId="{38884C86-CFFD-425D-BA94-B00F5A28FE81}" dt="2020-05-17T21:57:21.200" v="6129"/>
          <ac:spMkLst>
            <pc:docMk/>
            <pc:sldMk cId="0" sldId="431"/>
            <ac:spMk id="7231" creationId="{00000000-0000-0000-0000-000000000000}"/>
          </ac:spMkLst>
        </pc:spChg>
        <pc:spChg chg="mod">
          <ac:chgData name="Harpreet Sawhney" userId="7f938375-eb16-473b-aae2-b319b7e9a2c5" providerId="ADAL" clId="{38884C86-CFFD-425D-BA94-B00F5A28FE81}" dt="2020-05-17T21:57:21.200" v="6129"/>
          <ac:spMkLst>
            <pc:docMk/>
            <pc:sldMk cId="0" sldId="431"/>
            <ac:spMk id="7232" creationId="{00000000-0000-0000-0000-000000000000}"/>
          </ac:spMkLst>
        </pc:spChg>
        <pc:spChg chg="mod">
          <ac:chgData name="Harpreet Sawhney" userId="7f938375-eb16-473b-aae2-b319b7e9a2c5" providerId="ADAL" clId="{38884C86-CFFD-425D-BA94-B00F5A28FE81}" dt="2020-05-17T21:57:21.200" v="6129"/>
          <ac:spMkLst>
            <pc:docMk/>
            <pc:sldMk cId="0" sldId="431"/>
            <ac:spMk id="7233" creationId="{00000000-0000-0000-0000-000000000000}"/>
          </ac:spMkLst>
        </pc:spChg>
        <pc:spChg chg="mod">
          <ac:chgData name="Harpreet Sawhney" userId="7f938375-eb16-473b-aae2-b319b7e9a2c5" providerId="ADAL" clId="{38884C86-CFFD-425D-BA94-B00F5A28FE81}" dt="2020-05-17T21:57:21.200" v="6129"/>
          <ac:spMkLst>
            <pc:docMk/>
            <pc:sldMk cId="0" sldId="431"/>
            <ac:spMk id="7234" creationId="{00000000-0000-0000-0000-000000000000}"/>
          </ac:spMkLst>
        </pc:spChg>
        <pc:spChg chg="mod">
          <ac:chgData name="Harpreet Sawhney" userId="7f938375-eb16-473b-aae2-b319b7e9a2c5" providerId="ADAL" clId="{38884C86-CFFD-425D-BA94-B00F5A28FE81}" dt="2020-05-17T21:57:21.200" v="6129"/>
          <ac:spMkLst>
            <pc:docMk/>
            <pc:sldMk cId="0" sldId="431"/>
            <ac:spMk id="7235" creationId="{00000000-0000-0000-0000-000000000000}"/>
          </ac:spMkLst>
        </pc:spChg>
        <pc:spChg chg="mod">
          <ac:chgData name="Harpreet Sawhney" userId="7f938375-eb16-473b-aae2-b319b7e9a2c5" providerId="ADAL" clId="{38884C86-CFFD-425D-BA94-B00F5A28FE81}" dt="2020-05-17T21:57:21.200" v="6129"/>
          <ac:spMkLst>
            <pc:docMk/>
            <pc:sldMk cId="0" sldId="431"/>
            <ac:spMk id="7236" creationId="{00000000-0000-0000-0000-000000000000}"/>
          </ac:spMkLst>
        </pc:spChg>
        <pc:spChg chg="add mod">
          <ac:chgData name="Harpreet Sawhney" userId="7f938375-eb16-473b-aae2-b319b7e9a2c5" providerId="ADAL" clId="{38884C86-CFFD-425D-BA94-B00F5A28FE81}" dt="2020-05-17T21:57:42.077" v="6136" actId="207"/>
          <ac:spMkLst>
            <pc:docMk/>
            <pc:sldMk cId="0" sldId="431"/>
            <ac:spMk id="709890" creationId="{00000000-0000-0000-0000-000000000000}"/>
          </ac:spMkLst>
        </pc:spChg>
        <pc:grpChg chg="mod">
          <ac:chgData name="Harpreet Sawhney" userId="7f938375-eb16-473b-aae2-b319b7e9a2c5" providerId="ADAL" clId="{38884C86-CFFD-425D-BA94-B00F5A28FE81}" dt="2020-05-17T21:57:21.200" v="6129"/>
          <ac:grpSpMkLst>
            <pc:docMk/>
            <pc:sldMk cId="0" sldId="431"/>
            <ac:grpSpMk id="26" creationId="{00000000-0000-0000-0000-000000000000}"/>
          </ac:grpSpMkLst>
        </pc:grpChg>
        <pc:grpChg chg="mod">
          <ac:chgData name="Harpreet Sawhney" userId="7f938375-eb16-473b-aae2-b319b7e9a2c5" providerId="ADAL" clId="{38884C86-CFFD-425D-BA94-B00F5A28FE81}" dt="2020-05-17T21:57:21.200" v="6129"/>
          <ac:grpSpMkLst>
            <pc:docMk/>
            <pc:sldMk cId="0" sldId="431"/>
            <ac:grpSpMk id="7211" creationId="{00000000-0000-0000-0000-000000000000}"/>
          </ac:grpSpMkLst>
        </pc:grpChg>
        <pc:grpChg chg="mod">
          <ac:chgData name="Harpreet Sawhney" userId="7f938375-eb16-473b-aae2-b319b7e9a2c5" providerId="ADAL" clId="{38884C86-CFFD-425D-BA94-B00F5A28FE81}" dt="2020-05-17T21:57:21.200" v="6129"/>
          <ac:grpSpMkLst>
            <pc:docMk/>
            <pc:sldMk cId="0" sldId="431"/>
            <ac:grpSpMk id="7212" creationId="{00000000-0000-0000-0000-000000000000}"/>
          </ac:grpSpMkLst>
        </pc:grpChg>
        <pc:grpChg chg="mod">
          <ac:chgData name="Harpreet Sawhney" userId="7f938375-eb16-473b-aae2-b319b7e9a2c5" providerId="ADAL" clId="{38884C86-CFFD-425D-BA94-B00F5A28FE81}" dt="2020-05-17T21:57:21.200" v="6129"/>
          <ac:grpSpMkLst>
            <pc:docMk/>
            <pc:sldMk cId="0" sldId="431"/>
            <ac:grpSpMk id="7213" creationId="{00000000-0000-0000-0000-000000000000}"/>
          </ac:grpSpMkLst>
        </pc:grpChg>
        <pc:grpChg chg="mod">
          <ac:chgData name="Harpreet Sawhney" userId="7f938375-eb16-473b-aae2-b319b7e9a2c5" providerId="ADAL" clId="{38884C86-CFFD-425D-BA94-B00F5A28FE81}" dt="2020-05-17T21:57:21.200" v="6129"/>
          <ac:grpSpMkLst>
            <pc:docMk/>
            <pc:sldMk cId="0" sldId="431"/>
            <ac:grpSpMk id="7225" creationId="{00000000-0000-0000-0000-000000000000}"/>
          </ac:grpSpMkLst>
        </pc:grpChg>
        <pc:grpChg chg="mod">
          <ac:chgData name="Harpreet Sawhney" userId="7f938375-eb16-473b-aae2-b319b7e9a2c5" providerId="ADAL" clId="{38884C86-CFFD-425D-BA94-B00F5A28FE81}" dt="2020-05-17T21:57:21.200" v="6129"/>
          <ac:grpSpMkLst>
            <pc:docMk/>
            <pc:sldMk cId="0" sldId="431"/>
            <ac:grpSpMk id="7426" creationId="{00000000-0000-0000-0000-000000000000}"/>
          </ac:grpSpMkLst>
        </pc:grpChg>
        <pc:graphicFrameChg chg="del mod replId">
          <ac:chgData name="Harpreet Sawhney" userId="7f938375-eb16-473b-aae2-b319b7e9a2c5" providerId="ADAL" clId="{38884C86-CFFD-425D-BA94-B00F5A28FE81}" dt="2020-05-17T21:57:21.200" v="6129"/>
          <ac:graphicFrameMkLst>
            <pc:docMk/>
            <pc:sldMk cId="0" sldId="431"/>
            <ac:graphicFrameMk id="7" creationId="{00000000-0000-0000-0000-000000000000}"/>
          </ac:graphicFrameMkLst>
        </pc:graphicFrameChg>
        <pc:graphicFrameChg chg="del mod replId">
          <ac:chgData name="Harpreet Sawhney" userId="7f938375-eb16-473b-aae2-b319b7e9a2c5" providerId="ADAL" clId="{38884C86-CFFD-425D-BA94-B00F5A28FE81}" dt="2020-05-17T21:57:21.200" v="6129"/>
          <ac:graphicFrameMkLst>
            <pc:docMk/>
            <pc:sldMk cId="0" sldId="431"/>
            <ac:graphicFrameMk id="9" creationId="{00000000-0000-0000-0000-000000000000}"/>
          </ac:graphicFrameMkLst>
        </pc:graphicFrameChg>
        <pc:graphicFrameChg chg="del mod replId">
          <ac:chgData name="Harpreet Sawhney" userId="7f938375-eb16-473b-aae2-b319b7e9a2c5" providerId="ADAL" clId="{38884C86-CFFD-425D-BA94-B00F5A28FE81}" dt="2020-05-17T21:57:21.200" v="6129"/>
          <ac:graphicFrameMkLst>
            <pc:docMk/>
            <pc:sldMk cId="0" sldId="431"/>
            <ac:graphicFrameMk id="11" creationId="{00000000-0000-0000-0000-000000000000}"/>
          </ac:graphicFrameMkLst>
        </pc:graphicFrameChg>
        <pc:graphicFrameChg chg="del mod replId">
          <ac:chgData name="Harpreet Sawhney" userId="7f938375-eb16-473b-aae2-b319b7e9a2c5" providerId="ADAL" clId="{38884C86-CFFD-425D-BA94-B00F5A28FE81}" dt="2020-05-17T21:57:21.200" v="6129"/>
          <ac:graphicFrameMkLst>
            <pc:docMk/>
            <pc:sldMk cId="0" sldId="431"/>
            <ac:graphicFrameMk id="13" creationId="{00000000-0000-0000-0000-000000000000}"/>
          </ac:graphicFrameMkLst>
        </pc:graphicFrameChg>
        <pc:graphicFrameChg chg="del mod replId">
          <ac:chgData name="Harpreet Sawhney" userId="7f938375-eb16-473b-aae2-b319b7e9a2c5" providerId="ADAL" clId="{38884C86-CFFD-425D-BA94-B00F5A28FE81}" dt="2020-05-17T21:57:21.200" v="6129"/>
          <ac:graphicFrameMkLst>
            <pc:docMk/>
            <pc:sldMk cId="0" sldId="431"/>
            <ac:graphicFrameMk id="15" creationId="{00000000-0000-0000-0000-000000000000}"/>
          </ac:graphicFrameMkLst>
        </pc:graphicFrameChg>
        <pc:graphicFrameChg chg="del mod replId">
          <ac:chgData name="Harpreet Sawhney" userId="7f938375-eb16-473b-aae2-b319b7e9a2c5" providerId="ADAL" clId="{38884C86-CFFD-425D-BA94-B00F5A28FE81}" dt="2020-05-17T21:57:21.200" v="6129"/>
          <ac:graphicFrameMkLst>
            <pc:docMk/>
            <pc:sldMk cId="0" sldId="431"/>
            <ac:graphicFrameMk id="17" creationId="{00000000-0000-0000-0000-000000000000}"/>
          </ac:graphicFrameMkLst>
        </pc:graphicFrameChg>
        <pc:graphicFrameChg chg="del mod replId">
          <ac:chgData name="Harpreet Sawhney" userId="7f938375-eb16-473b-aae2-b319b7e9a2c5" providerId="ADAL" clId="{38884C86-CFFD-425D-BA94-B00F5A28FE81}" dt="2020-05-17T21:57:21.200" v="6129"/>
          <ac:graphicFrameMkLst>
            <pc:docMk/>
            <pc:sldMk cId="0" sldId="431"/>
            <ac:graphicFrameMk id="19" creationId="{00000000-0000-0000-0000-000000000000}"/>
          </ac:graphicFrameMkLst>
        </pc:graphicFrameChg>
      </pc:sldChg>
      <pc:sldChg chg="modSp add">
        <pc:chgData name="Harpreet Sawhney" userId="7f938375-eb16-473b-aae2-b319b7e9a2c5" providerId="ADAL" clId="{38884C86-CFFD-425D-BA94-B00F5A28FE81}" dt="2020-05-17T21:58:24.385" v="6141" actId="403"/>
        <pc:sldMkLst>
          <pc:docMk/>
          <pc:sldMk cId="0" sldId="436"/>
        </pc:sldMkLst>
        <pc:spChg chg="mod">
          <ac:chgData name="Harpreet Sawhney" userId="7f938375-eb16-473b-aae2-b319b7e9a2c5" providerId="ADAL" clId="{38884C86-CFFD-425D-BA94-B00F5A28FE81}" dt="2020-05-17T21:58:24.385" v="6141" actId="403"/>
          <ac:spMkLst>
            <pc:docMk/>
            <pc:sldMk cId="0" sldId="436"/>
            <ac:spMk id="720899" creationId="{00000000-0000-0000-0000-000000000000}"/>
          </ac:spMkLst>
        </pc:spChg>
      </pc:sldChg>
      <pc:sldChg chg="addSp add mod">
        <pc:chgData name="Harpreet Sawhney" userId="7f938375-eb16-473b-aae2-b319b7e9a2c5" providerId="ADAL" clId="{38884C86-CFFD-425D-BA94-B00F5A28FE81}" dt="2020-05-19T20:20:06.020" v="9975" actId="22"/>
        <pc:sldMkLst>
          <pc:docMk/>
          <pc:sldMk cId="0" sldId="438"/>
        </pc:sldMkLst>
        <pc:spChg chg="add">
          <ac:chgData name="Harpreet Sawhney" userId="7f938375-eb16-473b-aae2-b319b7e9a2c5" providerId="ADAL" clId="{38884C86-CFFD-425D-BA94-B00F5A28FE81}" dt="2020-05-19T20:20:06.020" v="9975" actId="22"/>
          <ac:spMkLst>
            <pc:docMk/>
            <pc:sldMk cId="0" sldId="438"/>
            <ac:spMk id="2" creationId="{96B3948B-A366-4C4F-B79A-7CE4034A4D89}"/>
          </ac:spMkLst>
        </pc:spChg>
      </pc:sldChg>
      <pc:sldChg chg="add">
        <pc:chgData name="Harpreet Sawhney" userId="7f938375-eb16-473b-aae2-b319b7e9a2c5" providerId="ADAL" clId="{38884C86-CFFD-425D-BA94-B00F5A28FE81}" dt="2020-05-17T21:49:53.895" v="6087"/>
        <pc:sldMkLst>
          <pc:docMk/>
          <pc:sldMk cId="0" sldId="441"/>
        </pc:sldMkLst>
      </pc:sldChg>
      <pc:sldChg chg="delSp modSp add mod">
        <pc:chgData name="Harpreet Sawhney" userId="7f938375-eb16-473b-aae2-b319b7e9a2c5" providerId="ADAL" clId="{38884C86-CFFD-425D-BA94-B00F5A28FE81}" dt="2020-05-19T20:32:13.326" v="10034" actId="207"/>
        <pc:sldMkLst>
          <pc:docMk/>
          <pc:sldMk cId="0" sldId="444"/>
        </pc:sldMkLst>
        <pc:spChg chg="del">
          <ac:chgData name="Harpreet Sawhney" userId="7f938375-eb16-473b-aae2-b319b7e9a2c5" providerId="ADAL" clId="{38884C86-CFFD-425D-BA94-B00F5A28FE81}" dt="2020-05-19T20:32:04.120" v="10033" actId="478"/>
          <ac:spMkLst>
            <pc:docMk/>
            <pc:sldMk cId="0" sldId="444"/>
            <ac:spMk id="3" creationId="{00000000-0000-0000-0000-000000000000}"/>
          </ac:spMkLst>
        </pc:spChg>
        <pc:spChg chg="mod">
          <ac:chgData name="Harpreet Sawhney" userId="7f938375-eb16-473b-aae2-b319b7e9a2c5" providerId="ADAL" clId="{38884C86-CFFD-425D-BA94-B00F5A28FE81}" dt="2020-05-19T20:32:13.326" v="10034" actId="207"/>
          <ac:spMkLst>
            <pc:docMk/>
            <pc:sldMk cId="0" sldId="444"/>
            <ac:spMk id="27651" creationId="{00000000-0000-0000-0000-000000000000}"/>
          </ac:spMkLst>
        </pc:spChg>
      </pc:sldChg>
      <pc:sldChg chg="addSp modSp add mod modAnim">
        <pc:chgData name="Harpreet Sawhney" userId="7f938375-eb16-473b-aae2-b319b7e9a2c5" providerId="ADAL" clId="{38884C86-CFFD-425D-BA94-B00F5A28FE81}" dt="2020-05-19T06:07:35.887" v="9638" actId="22"/>
        <pc:sldMkLst>
          <pc:docMk/>
          <pc:sldMk cId="0" sldId="448"/>
        </pc:sldMkLst>
        <pc:spChg chg="mod">
          <ac:chgData name="Harpreet Sawhney" userId="7f938375-eb16-473b-aae2-b319b7e9a2c5" providerId="ADAL" clId="{38884C86-CFFD-425D-BA94-B00F5A28FE81}" dt="2020-05-17T07:53:18.973" v="1218" actId="1076"/>
          <ac:spMkLst>
            <pc:docMk/>
            <pc:sldMk cId="0" sldId="448"/>
            <ac:spMk id="2" creationId="{00000000-0000-0000-0000-000000000000}"/>
          </ac:spMkLst>
        </pc:spChg>
        <pc:spChg chg="add">
          <ac:chgData name="Harpreet Sawhney" userId="7f938375-eb16-473b-aae2-b319b7e9a2c5" providerId="ADAL" clId="{38884C86-CFFD-425D-BA94-B00F5A28FE81}" dt="2020-05-19T06:07:35.887" v="9638" actId="22"/>
          <ac:spMkLst>
            <pc:docMk/>
            <pc:sldMk cId="0" sldId="448"/>
            <ac:spMk id="3" creationId="{F0BC713F-AD02-4BC8-A246-913AAD74DCD2}"/>
          </ac:spMkLst>
        </pc:spChg>
        <pc:spChg chg="mod">
          <ac:chgData name="Harpreet Sawhney" userId="7f938375-eb16-473b-aae2-b319b7e9a2c5" providerId="ADAL" clId="{38884C86-CFFD-425D-BA94-B00F5A28FE81}" dt="2020-05-17T07:52:24.859" v="1149" actId="20577"/>
          <ac:spMkLst>
            <pc:docMk/>
            <pc:sldMk cId="0" sldId="448"/>
            <ac:spMk id="17413" creationId="{00000000-0000-0000-0000-000000000000}"/>
          </ac:spMkLst>
        </pc:spChg>
        <pc:picChg chg="mod">
          <ac:chgData name="Harpreet Sawhney" userId="7f938375-eb16-473b-aae2-b319b7e9a2c5" providerId="ADAL" clId="{38884C86-CFFD-425D-BA94-B00F5A28FE81}" dt="2020-05-17T07:52:53.426" v="1189" actId="1076"/>
          <ac:picMkLst>
            <pc:docMk/>
            <pc:sldMk cId="0" sldId="448"/>
            <ac:picMk id="17410" creationId="{00000000-0000-0000-0000-000000000000}"/>
          </ac:picMkLst>
        </pc:picChg>
        <pc:picChg chg="mod">
          <ac:chgData name="Harpreet Sawhney" userId="7f938375-eb16-473b-aae2-b319b7e9a2c5" providerId="ADAL" clId="{38884C86-CFFD-425D-BA94-B00F5A28FE81}" dt="2020-05-17T07:53:02.426" v="1192" actId="1076"/>
          <ac:picMkLst>
            <pc:docMk/>
            <pc:sldMk cId="0" sldId="448"/>
            <ac:picMk id="17411" creationId="{00000000-0000-0000-0000-000000000000}"/>
          </ac:picMkLst>
        </pc:picChg>
        <pc:picChg chg="mod">
          <ac:chgData name="Harpreet Sawhney" userId="7f938375-eb16-473b-aae2-b319b7e9a2c5" providerId="ADAL" clId="{38884C86-CFFD-425D-BA94-B00F5A28FE81}" dt="2020-05-17T07:52:44" v="1188" actId="1076"/>
          <ac:picMkLst>
            <pc:docMk/>
            <pc:sldMk cId="0" sldId="448"/>
            <ac:picMk id="17412" creationId="{00000000-0000-0000-0000-000000000000}"/>
          </ac:picMkLst>
        </pc:picChg>
      </pc:sldChg>
      <pc:sldChg chg="addSp delSp modSp add mod">
        <pc:chgData name="Harpreet Sawhney" userId="7f938375-eb16-473b-aae2-b319b7e9a2c5" providerId="ADAL" clId="{38884C86-CFFD-425D-BA94-B00F5A28FE81}" dt="2020-05-19T06:07:39.342" v="9639" actId="22"/>
        <pc:sldMkLst>
          <pc:docMk/>
          <pc:sldMk cId="0" sldId="449"/>
        </pc:sldMkLst>
        <pc:spChg chg="del">
          <ac:chgData name="Harpreet Sawhney" userId="7f938375-eb16-473b-aae2-b319b7e9a2c5" providerId="ADAL" clId="{38884C86-CFFD-425D-BA94-B00F5A28FE81}" dt="2020-05-17T07:57:44.245" v="1338" actId="478"/>
          <ac:spMkLst>
            <pc:docMk/>
            <pc:sldMk cId="0" sldId="449"/>
            <ac:spMk id="2" creationId="{00000000-0000-0000-0000-000000000000}"/>
          </ac:spMkLst>
        </pc:spChg>
        <pc:spChg chg="add">
          <ac:chgData name="Harpreet Sawhney" userId="7f938375-eb16-473b-aae2-b319b7e9a2c5" providerId="ADAL" clId="{38884C86-CFFD-425D-BA94-B00F5A28FE81}" dt="2020-05-19T06:07:39.342" v="9639" actId="22"/>
          <ac:spMkLst>
            <pc:docMk/>
            <pc:sldMk cId="0" sldId="449"/>
            <ac:spMk id="2" creationId="{FF7E5562-4E70-4A93-975B-0E2D7EAF3835}"/>
          </ac:spMkLst>
        </pc:spChg>
        <pc:spChg chg="mod">
          <ac:chgData name="Harpreet Sawhney" userId="7f938375-eb16-473b-aae2-b319b7e9a2c5" providerId="ADAL" clId="{38884C86-CFFD-425D-BA94-B00F5A28FE81}" dt="2020-05-17T07:58:29.340" v="1342" actId="404"/>
          <ac:spMkLst>
            <pc:docMk/>
            <pc:sldMk cId="0" sldId="449"/>
            <ac:spMk id="5" creationId="{00000000-0000-0000-0000-000000000000}"/>
          </ac:spMkLst>
        </pc:spChg>
      </pc:sldChg>
      <pc:sldChg chg="addSp delSp modSp add mod">
        <pc:chgData name="Harpreet Sawhney" userId="7f938375-eb16-473b-aae2-b319b7e9a2c5" providerId="ADAL" clId="{38884C86-CFFD-425D-BA94-B00F5A28FE81}" dt="2020-05-19T06:11:54.671" v="9694" actId="22"/>
        <pc:sldMkLst>
          <pc:docMk/>
          <pc:sldMk cId="0" sldId="457"/>
        </pc:sldMkLst>
        <pc:spChg chg="add">
          <ac:chgData name="Harpreet Sawhney" userId="7f938375-eb16-473b-aae2-b319b7e9a2c5" providerId="ADAL" clId="{38884C86-CFFD-425D-BA94-B00F5A28FE81}" dt="2020-05-19T06:11:54.671" v="9694" actId="22"/>
          <ac:spMkLst>
            <pc:docMk/>
            <pc:sldMk cId="0" sldId="457"/>
            <ac:spMk id="2" creationId="{F0A9CEF9-7B47-42A4-840C-8BD6946FA8D5}"/>
          </ac:spMkLst>
        </pc:spChg>
        <pc:spChg chg="add mod">
          <ac:chgData name="Harpreet Sawhney" userId="7f938375-eb16-473b-aae2-b319b7e9a2c5" providerId="ADAL" clId="{38884C86-CFFD-425D-BA94-B00F5A28FE81}" dt="2020-05-17T21:31:54.982" v="5869" actId="1076"/>
          <ac:spMkLst>
            <pc:docMk/>
            <pc:sldMk cId="0" sldId="457"/>
            <ac:spMk id="4" creationId="{00000000-0000-0000-0000-000000000000}"/>
          </ac:spMkLst>
        </pc:spChg>
        <pc:spChg chg="add mod">
          <ac:chgData name="Harpreet Sawhney" userId="7f938375-eb16-473b-aae2-b319b7e9a2c5" providerId="ADAL" clId="{38884C86-CFFD-425D-BA94-B00F5A28FE81}" dt="2020-05-17T21:32:29.684" v="5923" actId="1076"/>
          <ac:spMkLst>
            <pc:docMk/>
            <pc:sldMk cId="0" sldId="457"/>
            <ac:spMk id="5" creationId="{1B9F9DCE-FF9D-4AC3-827F-765ADAAC6632}"/>
          </ac:spMkLst>
        </pc:spChg>
        <pc:graphicFrameChg chg="del mod replId">
          <ac:chgData name="Harpreet Sawhney" userId="7f938375-eb16-473b-aae2-b319b7e9a2c5" providerId="ADAL" clId="{38884C86-CFFD-425D-BA94-B00F5A28FE81}" dt="2020-05-17T21:31:28.948" v="5861"/>
          <ac:graphicFrameMkLst>
            <pc:docMk/>
            <pc:sldMk cId="0" sldId="457"/>
            <ac:graphicFrameMk id="2" creationId="{00000000-0000-0000-0000-000000000000}"/>
          </ac:graphicFrameMkLst>
        </pc:graphicFrameChg>
      </pc:sldChg>
      <pc:sldChg chg="addSp modSp add mod modAnim">
        <pc:chgData name="Harpreet Sawhney" userId="7f938375-eb16-473b-aae2-b319b7e9a2c5" providerId="ADAL" clId="{38884C86-CFFD-425D-BA94-B00F5A28FE81}" dt="2020-05-19T06:16:12.864" v="9874" actId="404"/>
        <pc:sldMkLst>
          <pc:docMk/>
          <pc:sldMk cId="0" sldId="458"/>
        </pc:sldMkLst>
        <pc:spChg chg="add">
          <ac:chgData name="Harpreet Sawhney" userId="7f938375-eb16-473b-aae2-b319b7e9a2c5" providerId="ADAL" clId="{38884C86-CFFD-425D-BA94-B00F5A28FE81}" dt="2020-05-19T06:15:52.375" v="9868" actId="22"/>
          <ac:spMkLst>
            <pc:docMk/>
            <pc:sldMk cId="0" sldId="458"/>
            <ac:spMk id="2" creationId="{A58BFD20-182D-4393-926B-56E74F82FCB1}"/>
          </ac:spMkLst>
        </pc:spChg>
        <pc:spChg chg="mod">
          <ac:chgData name="Harpreet Sawhney" userId="7f938375-eb16-473b-aae2-b319b7e9a2c5" providerId="ADAL" clId="{38884C86-CFFD-425D-BA94-B00F5A28FE81}" dt="2020-05-19T06:16:12.864" v="9874" actId="404"/>
          <ac:spMkLst>
            <pc:docMk/>
            <pc:sldMk cId="0" sldId="458"/>
            <ac:spMk id="581645" creationId="{00000000-0000-0000-0000-000000000000}"/>
          </ac:spMkLst>
        </pc:spChg>
      </pc:sldChg>
      <pc:sldChg chg="add del">
        <pc:chgData name="Harpreet Sawhney" userId="7f938375-eb16-473b-aae2-b319b7e9a2c5" providerId="ADAL" clId="{38884C86-CFFD-425D-BA94-B00F5A28FE81}" dt="2020-05-17T21:59:04.940" v="6144"/>
        <pc:sldMkLst>
          <pc:docMk/>
          <pc:sldMk cId="0" sldId="465"/>
        </pc:sldMkLst>
      </pc:sldChg>
      <pc:sldChg chg="add">
        <pc:chgData name="Harpreet Sawhney" userId="7f938375-eb16-473b-aae2-b319b7e9a2c5" providerId="ADAL" clId="{38884C86-CFFD-425D-BA94-B00F5A28FE81}" dt="2020-05-17T21:56:33.085" v="6112"/>
        <pc:sldMkLst>
          <pc:docMk/>
          <pc:sldMk cId="0" sldId="466"/>
        </pc:sldMkLst>
      </pc:sldChg>
      <pc:sldChg chg="add">
        <pc:chgData name="Harpreet Sawhney" userId="7f938375-eb16-473b-aae2-b319b7e9a2c5" providerId="ADAL" clId="{38884C86-CFFD-425D-BA94-B00F5A28FE81}" dt="2020-05-17T21:43:16.290" v="6027"/>
        <pc:sldMkLst>
          <pc:docMk/>
          <pc:sldMk cId="0" sldId="469"/>
        </pc:sldMkLst>
      </pc:sldChg>
      <pc:sldChg chg="add">
        <pc:chgData name="Harpreet Sawhney" userId="7f938375-eb16-473b-aae2-b319b7e9a2c5" providerId="ADAL" clId="{38884C86-CFFD-425D-BA94-B00F5A28FE81}" dt="2020-05-17T22:02:29.350" v="6154"/>
        <pc:sldMkLst>
          <pc:docMk/>
          <pc:sldMk cId="0" sldId="472"/>
        </pc:sldMkLst>
      </pc:sldChg>
      <pc:sldChg chg="add">
        <pc:chgData name="Harpreet Sawhney" userId="7f938375-eb16-473b-aae2-b319b7e9a2c5" providerId="ADAL" clId="{38884C86-CFFD-425D-BA94-B00F5A28FE81}" dt="2020-05-18T06:04:46.918" v="9436"/>
        <pc:sldMkLst>
          <pc:docMk/>
          <pc:sldMk cId="0" sldId="474"/>
        </pc:sldMkLst>
      </pc:sldChg>
      <pc:sldChg chg="delSp modSp add mod">
        <pc:chgData name="Harpreet Sawhney" userId="7f938375-eb16-473b-aae2-b319b7e9a2c5" providerId="ADAL" clId="{38884C86-CFFD-425D-BA94-B00F5A28FE81}" dt="2020-05-19T20:45:02.002" v="10126" actId="207"/>
        <pc:sldMkLst>
          <pc:docMk/>
          <pc:sldMk cId="0" sldId="475"/>
        </pc:sldMkLst>
        <pc:spChg chg="del">
          <ac:chgData name="Harpreet Sawhney" userId="7f938375-eb16-473b-aae2-b319b7e9a2c5" providerId="ADAL" clId="{38884C86-CFFD-425D-BA94-B00F5A28FE81}" dt="2020-05-19T20:44:55.641" v="10125" actId="478"/>
          <ac:spMkLst>
            <pc:docMk/>
            <pc:sldMk cId="0" sldId="475"/>
            <ac:spMk id="11268" creationId="{00000000-0000-0000-0000-000000000000}"/>
          </ac:spMkLst>
        </pc:spChg>
        <pc:spChg chg="mod">
          <ac:chgData name="Harpreet Sawhney" userId="7f938375-eb16-473b-aae2-b319b7e9a2c5" providerId="ADAL" clId="{38884C86-CFFD-425D-BA94-B00F5A28FE81}" dt="2020-05-19T20:45:02.002" v="10126" actId="207"/>
          <ac:spMkLst>
            <pc:docMk/>
            <pc:sldMk cId="0" sldId="475"/>
            <ac:spMk id="11269" creationId="{00000000-0000-0000-0000-000000000000}"/>
          </ac:spMkLst>
        </pc:spChg>
      </pc:sldChg>
      <pc:sldChg chg="delSp modSp add mod">
        <pc:chgData name="Harpreet Sawhney" userId="7f938375-eb16-473b-aae2-b319b7e9a2c5" providerId="ADAL" clId="{38884C86-CFFD-425D-BA94-B00F5A28FE81}" dt="2020-05-19T20:45:13.498" v="10129" actId="207"/>
        <pc:sldMkLst>
          <pc:docMk/>
          <pc:sldMk cId="0" sldId="476"/>
        </pc:sldMkLst>
        <pc:spChg chg="del">
          <ac:chgData name="Harpreet Sawhney" userId="7f938375-eb16-473b-aae2-b319b7e9a2c5" providerId="ADAL" clId="{38884C86-CFFD-425D-BA94-B00F5A28FE81}" dt="2020-05-18T06:05:09.753" v="9437" actId="478"/>
          <ac:spMkLst>
            <pc:docMk/>
            <pc:sldMk cId="0" sldId="476"/>
            <ac:spMk id="3" creationId="{00000000-0000-0000-0000-000000000000}"/>
          </ac:spMkLst>
        </pc:spChg>
        <pc:spChg chg="mod">
          <ac:chgData name="Harpreet Sawhney" userId="7f938375-eb16-473b-aae2-b319b7e9a2c5" providerId="ADAL" clId="{38884C86-CFFD-425D-BA94-B00F5A28FE81}" dt="2020-05-19T20:45:13.498" v="10129" actId="207"/>
          <ac:spMkLst>
            <pc:docMk/>
            <pc:sldMk cId="0" sldId="476"/>
            <ac:spMk id="5" creationId="{00000000-0000-0000-0000-000000000000}"/>
          </ac:spMkLst>
        </pc:spChg>
        <pc:picChg chg="mod">
          <ac:chgData name="Harpreet Sawhney" userId="7f938375-eb16-473b-aae2-b319b7e9a2c5" providerId="ADAL" clId="{38884C86-CFFD-425D-BA94-B00F5A28FE81}" dt="2020-05-18T06:05:15.495" v="9440" actId="14100"/>
          <ac:picMkLst>
            <pc:docMk/>
            <pc:sldMk cId="0" sldId="476"/>
            <ac:picMk id="110594" creationId="{00000000-0000-0000-0000-000000000000}"/>
          </ac:picMkLst>
        </pc:picChg>
      </pc:sldChg>
      <pc:sldChg chg="add">
        <pc:chgData name="Harpreet Sawhney" userId="7f938375-eb16-473b-aae2-b319b7e9a2c5" providerId="ADAL" clId="{38884C86-CFFD-425D-BA94-B00F5A28FE81}" dt="2020-05-17T21:50:12.513" v="6088"/>
        <pc:sldMkLst>
          <pc:docMk/>
          <pc:sldMk cId="1733656574" sldId="482"/>
        </pc:sldMkLst>
      </pc:sldChg>
      <pc:sldChg chg="addSp delSp modSp add del mod delAnim modAnim">
        <pc:chgData name="Harpreet Sawhney" userId="7f938375-eb16-473b-aae2-b319b7e9a2c5" providerId="ADAL" clId="{38884C86-CFFD-425D-BA94-B00F5A28FE81}" dt="2020-05-17T21:57:22.535" v="6132" actId="27636"/>
        <pc:sldMkLst>
          <pc:docMk/>
          <pc:sldMk cId="2715324209" sldId="483"/>
        </pc:sldMkLst>
        <pc:spChg chg="add mod">
          <ac:chgData name="Harpreet Sawhney" userId="7f938375-eb16-473b-aae2-b319b7e9a2c5" providerId="ADAL" clId="{38884C86-CFFD-425D-BA94-B00F5A28FE81}" dt="2020-05-17T21:57:22.535" v="6132" actId="27636"/>
          <ac:spMkLst>
            <pc:docMk/>
            <pc:sldMk cId="2715324209" sldId="483"/>
            <ac:spMk id="426028" creationId="{00000000-0000-0000-0000-000000000000}"/>
          </ac:spMkLst>
        </pc:spChg>
        <pc:graphicFrameChg chg="del mod replId">
          <ac:chgData name="Harpreet Sawhney" userId="7f938375-eb16-473b-aae2-b319b7e9a2c5" providerId="ADAL" clId="{38884C86-CFFD-425D-BA94-B00F5A28FE81}" dt="2020-05-17T21:57:21.200" v="6129"/>
          <ac:graphicFrameMkLst>
            <pc:docMk/>
            <pc:sldMk cId="2715324209" sldId="483"/>
            <ac:graphicFrameMk id="2" creationId="{00000000-0000-0000-0000-000000000000}"/>
          </ac:graphicFrameMkLst>
        </pc:graphicFrameChg>
      </pc:sldChg>
      <pc:sldChg chg="addSp delSp modSp add mod delAnim modAnim">
        <pc:chgData name="Harpreet Sawhney" userId="7f938375-eb16-473b-aae2-b319b7e9a2c5" providerId="ADAL" clId="{38884C86-CFFD-425D-BA94-B00F5A28FE81}" dt="2020-05-17T21:57:22.902" v="6133" actId="27636"/>
        <pc:sldMkLst>
          <pc:docMk/>
          <pc:sldMk cId="637265396" sldId="484"/>
        </pc:sldMkLst>
        <pc:spChg chg="add mod">
          <ac:chgData name="Harpreet Sawhney" userId="7f938375-eb16-473b-aae2-b319b7e9a2c5" providerId="ADAL" clId="{38884C86-CFFD-425D-BA94-B00F5A28FE81}" dt="2020-05-17T21:57:22.902" v="6133" actId="27636"/>
          <ac:spMkLst>
            <pc:docMk/>
            <pc:sldMk cId="637265396" sldId="484"/>
            <ac:spMk id="426028" creationId="{00000000-0000-0000-0000-000000000000}"/>
          </ac:spMkLst>
        </pc:spChg>
        <pc:graphicFrameChg chg="del mod replId">
          <ac:chgData name="Harpreet Sawhney" userId="7f938375-eb16-473b-aae2-b319b7e9a2c5" providerId="ADAL" clId="{38884C86-CFFD-425D-BA94-B00F5A28FE81}" dt="2020-05-17T21:57:21.200" v="6129"/>
          <ac:graphicFrameMkLst>
            <pc:docMk/>
            <pc:sldMk cId="637265396" sldId="484"/>
            <ac:graphicFrameMk id="2" creationId="{00000000-0000-0000-0000-000000000000}"/>
          </ac:graphicFrameMkLst>
        </pc:graphicFrameChg>
      </pc:sldChg>
      <pc:sldChg chg="modSp add mod">
        <pc:chgData name="Harpreet Sawhney" userId="7f938375-eb16-473b-aae2-b319b7e9a2c5" providerId="ADAL" clId="{38884C86-CFFD-425D-BA94-B00F5A28FE81}" dt="2020-05-19T20:45:40.442" v="10134" actId="207"/>
        <pc:sldMkLst>
          <pc:docMk/>
          <pc:sldMk cId="3797671152" sldId="489"/>
        </pc:sldMkLst>
        <pc:spChg chg="mod">
          <ac:chgData name="Harpreet Sawhney" userId="7f938375-eb16-473b-aae2-b319b7e9a2c5" providerId="ADAL" clId="{38884C86-CFFD-425D-BA94-B00F5A28FE81}" dt="2020-05-19T20:45:40.442" v="10134" actId="207"/>
          <ac:spMkLst>
            <pc:docMk/>
            <pc:sldMk cId="3797671152" sldId="489"/>
            <ac:spMk id="7" creationId="{00000000-0000-0000-0000-000000000000}"/>
          </ac:spMkLst>
        </pc:spChg>
        <pc:picChg chg="mod">
          <ac:chgData name="Harpreet Sawhney" userId="7f938375-eb16-473b-aae2-b319b7e9a2c5" providerId="ADAL" clId="{38884C86-CFFD-425D-BA94-B00F5A28FE81}" dt="2020-05-18T06:05:36.305" v="9442" actId="1076"/>
          <ac:picMkLst>
            <pc:docMk/>
            <pc:sldMk cId="3797671152" sldId="489"/>
            <ac:picMk id="6" creationId="{00000000-0000-0000-0000-000000000000}"/>
          </ac:picMkLst>
        </pc:picChg>
      </pc:sldChg>
      <pc:sldChg chg="addSp add mod">
        <pc:chgData name="Harpreet Sawhney" userId="7f938375-eb16-473b-aae2-b319b7e9a2c5" providerId="ADAL" clId="{38884C86-CFFD-425D-BA94-B00F5A28FE81}" dt="2020-05-19T20:20:00.663" v="9972" actId="22"/>
        <pc:sldMkLst>
          <pc:docMk/>
          <pc:sldMk cId="3347638737" sldId="490"/>
        </pc:sldMkLst>
        <pc:spChg chg="add">
          <ac:chgData name="Harpreet Sawhney" userId="7f938375-eb16-473b-aae2-b319b7e9a2c5" providerId="ADAL" clId="{38884C86-CFFD-425D-BA94-B00F5A28FE81}" dt="2020-05-19T20:20:00.663" v="9972" actId="22"/>
          <ac:spMkLst>
            <pc:docMk/>
            <pc:sldMk cId="3347638737" sldId="490"/>
            <ac:spMk id="2" creationId="{2DA2E0D7-C420-4B43-974F-B8C2467CD10D}"/>
          </ac:spMkLst>
        </pc:spChg>
      </pc:sldChg>
      <pc:sldChg chg="addSp modSp add mod">
        <pc:chgData name="Harpreet Sawhney" userId="7f938375-eb16-473b-aae2-b319b7e9a2c5" providerId="ADAL" clId="{38884C86-CFFD-425D-BA94-B00F5A28FE81}" dt="2020-05-19T20:20:16.118" v="9978" actId="22"/>
        <pc:sldMkLst>
          <pc:docMk/>
          <pc:sldMk cId="1277267277" sldId="491"/>
        </pc:sldMkLst>
        <pc:spChg chg="add">
          <ac:chgData name="Harpreet Sawhney" userId="7f938375-eb16-473b-aae2-b319b7e9a2c5" providerId="ADAL" clId="{38884C86-CFFD-425D-BA94-B00F5A28FE81}" dt="2020-05-19T20:20:16.118" v="9978" actId="22"/>
          <ac:spMkLst>
            <pc:docMk/>
            <pc:sldMk cId="1277267277" sldId="491"/>
            <ac:spMk id="3" creationId="{BC89EC34-4CF9-4C29-B737-C8488172D92D}"/>
          </ac:spMkLst>
        </pc:spChg>
        <pc:spChg chg="mod">
          <ac:chgData name="Harpreet Sawhney" userId="7f938375-eb16-473b-aae2-b319b7e9a2c5" providerId="ADAL" clId="{38884C86-CFFD-425D-BA94-B00F5A28FE81}" dt="2020-05-17T21:47:06.225" v="6054" actId="164"/>
          <ac:spMkLst>
            <pc:docMk/>
            <pc:sldMk cId="1277267277" sldId="491"/>
            <ac:spMk id="22530"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1"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2"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3"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4"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5"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6"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7"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8"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39"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0"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1"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2"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3"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4"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5"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6"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7"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8"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49"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50"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51"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52"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53"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56"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57"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61"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22562" creationId="{00000000-0000-0000-0000-000000000000}"/>
          </ac:spMkLst>
        </pc:spChg>
        <pc:spChg chg="mod">
          <ac:chgData name="Harpreet Sawhney" userId="7f938375-eb16-473b-aae2-b319b7e9a2c5" providerId="ADAL" clId="{38884C86-CFFD-425D-BA94-B00F5A28FE81}" dt="2020-05-17T21:47:50.555" v="6078" actId="207"/>
          <ac:spMkLst>
            <pc:docMk/>
            <pc:sldMk cId="1277267277" sldId="491"/>
            <ac:spMk id="416797"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416798"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416799" creationId="{00000000-0000-0000-0000-000000000000}"/>
          </ac:spMkLst>
        </pc:spChg>
        <pc:spChg chg="mod">
          <ac:chgData name="Harpreet Sawhney" userId="7f938375-eb16-473b-aae2-b319b7e9a2c5" providerId="ADAL" clId="{38884C86-CFFD-425D-BA94-B00F5A28FE81}" dt="2020-05-17T21:47:06.225" v="6054" actId="164"/>
          <ac:spMkLst>
            <pc:docMk/>
            <pc:sldMk cId="1277267277" sldId="491"/>
            <ac:spMk id="416806" creationId="{00000000-0000-0000-0000-000000000000}"/>
          </ac:spMkLst>
        </pc:spChg>
        <pc:grpChg chg="add mod">
          <ac:chgData name="Harpreet Sawhney" userId="7f938375-eb16-473b-aae2-b319b7e9a2c5" providerId="ADAL" clId="{38884C86-CFFD-425D-BA94-B00F5A28FE81}" dt="2020-05-17T21:47:09.162" v="6055" actId="1076"/>
          <ac:grpSpMkLst>
            <pc:docMk/>
            <pc:sldMk cId="1277267277" sldId="491"/>
            <ac:grpSpMk id="2" creationId="{C2CF33FE-EA14-490B-AE93-F7D83020B30D}"/>
          </ac:grpSpMkLst>
        </pc:grpChg>
      </pc:sldChg>
      <pc:sldChg chg="delSp add del mod">
        <pc:chgData name="Harpreet Sawhney" userId="7f938375-eb16-473b-aae2-b319b7e9a2c5" providerId="ADAL" clId="{38884C86-CFFD-425D-BA94-B00F5A28FE81}" dt="2020-05-19T20:27:04.968" v="9979" actId="478"/>
        <pc:sldMkLst>
          <pc:docMk/>
          <pc:sldMk cId="131016692" sldId="492"/>
        </pc:sldMkLst>
        <pc:spChg chg="del">
          <ac:chgData name="Harpreet Sawhney" userId="7f938375-eb16-473b-aae2-b319b7e9a2c5" providerId="ADAL" clId="{38884C86-CFFD-425D-BA94-B00F5A28FE81}" dt="2020-05-19T20:27:04.968" v="9979" actId="478"/>
          <ac:spMkLst>
            <pc:docMk/>
            <pc:sldMk cId="131016692" sldId="492"/>
            <ac:spMk id="23555" creationId="{00000000-0000-0000-0000-000000000000}"/>
          </ac:spMkLst>
        </pc:spChg>
      </pc:sldChg>
      <pc:sldChg chg="addSp add mod">
        <pc:chgData name="Harpreet Sawhney" userId="7f938375-eb16-473b-aae2-b319b7e9a2c5" providerId="ADAL" clId="{38884C86-CFFD-425D-BA94-B00F5A28FE81}" dt="2020-05-19T20:20:13.203" v="9977" actId="22"/>
        <pc:sldMkLst>
          <pc:docMk/>
          <pc:sldMk cId="284342307" sldId="493"/>
        </pc:sldMkLst>
        <pc:spChg chg="add">
          <ac:chgData name="Harpreet Sawhney" userId="7f938375-eb16-473b-aae2-b319b7e9a2c5" providerId="ADAL" clId="{38884C86-CFFD-425D-BA94-B00F5A28FE81}" dt="2020-05-19T20:20:13.203" v="9977" actId="22"/>
          <ac:spMkLst>
            <pc:docMk/>
            <pc:sldMk cId="284342307" sldId="493"/>
            <ac:spMk id="3" creationId="{CBCEE050-3441-4519-A908-142A1D9C1A75}"/>
          </ac:spMkLst>
        </pc:spChg>
      </pc:sldChg>
      <pc:sldChg chg="addSp delSp modSp add mod delAnim modAnim">
        <pc:chgData name="Harpreet Sawhney" userId="7f938375-eb16-473b-aae2-b319b7e9a2c5" providerId="ADAL" clId="{38884C86-CFFD-425D-BA94-B00F5A28FE81}" dt="2020-05-19T20:20:09.732" v="9976" actId="22"/>
        <pc:sldMkLst>
          <pc:docMk/>
          <pc:sldMk cId="1374063290" sldId="494"/>
        </pc:sldMkLst>
        <pc:spChg chg="add">
          <ac:chgData name="Harpreet Sawhney" userId="7f938375-eb16-473b-aae2-b319b7e9a2c5" providerId="ADAL" clId="{38884C86-CFFD-425D-BA94-B00F5A28FE81}" dt="2020-05-19T20:20:09.732" v="9976" actId="22"/>
          <ac:spMkLst>
            <pc:docMk/>
            <pc:sldMk cId="1374063290" sldId="494"/>
            <ac:spMk id="2" creationId="{B2958D81-621B-40B9-9989-F5E4A5CD6589}"/>
          </ac:spMkLst>
        </pc:spChg>
        <pc:spChg chg="add mod">
          <ac:chgData name="Harpreet Sawhney" userId="7f938375-eb16-473b-aae2-b319b7e9a2c5" providerId="ADAL" clId="{38884C86-CFFD-425D-BA94-B00F5A28FE81}" dt="2020-05-17T21:45:42.858" v="6041" actId="207"/>
          <ac:spMkLst>
            <pc:docMk/>
            <pc:sldMk cId="1374063290" sldId="494"/>
            <ac:spMk id="2050" creationId="{00000000-0000-0000-0000-000000000000}"/>
          </ac:spMkLst>
        </pc:spChg>
        <pc:spChg chg="add mod">
          <ac:chgData name="Harpreet Sawhney" userId="7f938375-eb16-473b-aae2-b319b7e9a2c5" providerId="ADAL" clId="{38884C86-CFFD-425D-BA94-B00F5A28FE81}" dt="2020-05-17T21:45:50.995" v="6042" actId="207"/>
          <ac:spMkLst>
            <pc:docMk/>
            <pc:sldMk cId="1374063290" sldId="494"/>
            <ac:spMk id="2051" creationId="{00000000-0000-0000-0000-000000000000}"/>
          </ac:spMkLst>
        </pc:spChg>
        <pc:spChg chg="add mod">
          <ac:chgData name="Harpreet Sawhney" userId="7f938375-eb16-473b-aae2-b319b7e9a2c5" providerId="ADAL" clId="{38884C86-CFFD-425D-BA94-B00F5A28FE81}" dt="2020-05-17T21:45:55.239" v="6043" actId="207"/>
          <ac:spMkLst>
            <pc:docMk/>
            <pc:sldMk cId="1374063290" sldId="494"/>
            <ac:spMk id="616484" creationId="{00000000-0000-0000-0000-000000000000}"/>
          </ac:spMkLst>
        </pc:spChg>
        <pc:graphicFrameChg chg="del mod replId">
          <ac:chgData name="Harpreet Sawhney" userId="7f938375-eb16-473b-aae2-b319b7e9a2c5" providerId="ADAL" clId="{38884C86-CFFD-425D-BA94-B00F5A28FE81}" dt="2020-05-17T21:45:32.764" v="6040"/>
          <ac:graphicFrameMkLst>
            <pc:docMk/>
            <pc:sldMk cId="1374063290" sldId="494"/>
            <ac:graphicFrameMk id="2" creationId="{00000000-0000-0000-0000-000000000000}"/>
          </ac:graphicFrameMkLst>
        </pc:graphicFrameChg>
        <pc:graphicFrameChg chg="del mod replId">
          <ac:chgData name="Harpreet Sawhney" userId="7f938375-eb16-473b-aae2-b319b7e9a2c5" providerId="ADAL" clId="{38884C86-CFFD-425D-BA94-B00F5A28FE81}" dt="2020-05-17T21:45:32.764" v="6040"/>
          <ac:graphicFrameMkLst>
            <pc:docMk/>
            <pc:sldMk cId="1374063290" sldId="494"/>
            <ac:graphicFrameMk id="4" creationId="{00000000-0000-0000-0000-000000000000}"/>
          </ac:graphicFrameMkLst>
        </pc:graphicFrameChg>
        <pc:graphicFrameChg chg="del mod replId">
          <ac:chgData name="Harpreet Sawhney" userId="7f938375-eb16-473b-aae2-b319b7e9a2c5" providerId="ADAL" clId="{38884C86-CFFD-425D-BA94-B00F5A28FE81}" dt="2020-05-17T21:45:32.764" v="6040"/>
          <ac:graphicFrameMkLst>
            <pc:docMk/>
            <pc:sldMk cId="1374063290" sldId="494"/>
            <ac:graphicFrameMk id="6" creationId="{00000000-0000-0000-0000-000000000000}"/>
          </ac:graphicFrameMkLst>
        </pc:graphicFrameChg>
      </pc:sldChg>
      <pc:sldChg chg="modSp add mod modShow">
        <pc:chgData name="Harpreet Sawhney" userId="7f938375-eb16-473b-aae2-b319b7e9a2c5" providerId="ADAL" clId="{38884C86-CFFD-425D-BA94-B00F5A28FE81}" dt="2020-05-19T20:31:36.468" v="10032" actId="729"/>
        <pc:sldMkLst>
          <pc:docMk/>
          <pc:sldMk cId="1863037020" sldId="495"/>
        </pc:sldMkLst>
        <pc:spChg chg="mod">
          <ac:chgData name="Harpreet Sawhney" userId="7f938375-eb16-473b-aae2-b319b7e9a2c5" providerId="ADAL" clId="{38884C86-CFFD-425D-BA94-B00F5A28FE81}" dt="2020-05-17T22:01:03.779" v="6152" actId="14100"/>
          <ac:spMkLst>
            <pc:docMk/>
            <pc:sldMk cId="1863037020" sldId="495"/>
            <ac:spMk id="2" creationId="{00000000-0000-0000-0000-000000000000}"/>
          </ac:spMkLst>
        </pc:spChg>
        <pc:spChg chg="mod">
          <ac:chgData name="Harpreet Sawhney" userId="7f938375-eb16-473b-aae2-b319b7e9a2c5" providerId="ADAL" clId="{38884C86-CFFD-425D-BA94-B00F5A28FE81}" dt="2020-05-17T22:01:11.906" v="6153" actId="207"/>
          <ac:spMkLst>
            <pc:docMk/>
            <pc:sldMk cId="1863037020" sldId="495"/>
            <ac:spMk id="6" creationId="{00000000-0000-0000-0000-000000000000}"/>
          </ac:spMkLst>
        </pc:spChg>
      </pc:sldChg>
      <pc:sldChg chg="modSp del mod">
        <pc:chgData name="Harpreet Sawhney" userId="7f938375-eb16-473b-aae2-b319b7e9a2c5" providerId="ADAL" clId="{38884C86-CFFD-425D-BA94-B00F5A28FE81}" dt="2020-05-19T20:43:40.243" v="10115" actId="207"/>
        <pc:sldMkLst>
          <pc:docMk/>
          <pc:sldMk cId="92856187" sldId="496"/>
        </pc:sldMkLst>
        <pc:spChg chg="mod">
          <ac:chgData name="Harpreet Sawhney" userId="7f938375-eb16-473b-aae2-b319b7e9a2c5" providerId="ADAL" clId="{38884C86-CFFD-425D-BA94-B00F5A28FE81}" dt="2020-05-19T20:43:40.243" v="10115" actId="207"/>
          <ac:spMkLst>
            <pc:docMk/>
            <pc:sldMk cId="92856187" sldId="496"/>
            <ac:spMk id="3" creationId="{00000000-0000-0000-0000-000000000000}"/>
          </ac:spMkLst>
        </pc:spChg>
      </pc:sldChg>
      <pc:sldChg chg="add">
        <pc:chgData name="Harpreet Sawhney" userId="7f938375-eb16-473b-aae2-b319b7e9a2c5" providerId="ADAL" clId="{38884C86-CFFD-425D-BA94-B00F5A28FE81}" dt="2020-05-17T21:48:27.387" v="6082"/>
        <pc:sldMkLst>
          <pc:docMk/>
          <pc:sldMk cId="3697579697" sldId="499"/>
        </pc:sldMkLst>
      </pc:sldChg>
      <pc:sldChg chg="addSp delSp modSp add mod modAnim">
        <pc:chgData name="Harpreet Sawhney" userId="7f938375-eb16-473b-aae2-b319b7e9a2c5" providerId="ADAL" clId="{38884C86-CFFD-425D-BA94-B00F5A28FE81}" dt="2020-05-19T06:15:40.109" v="9867" actId="20577"/>
        <pc:sldMkLst>
          <pc:docMk/>
          <pc:sldMk cId="0" sldId="500"/>
        </pc:sldMkLst>
        <pc:spChg chg="add mod">
          <ac:chgData name="Harpreet Sawhney" userId="7f938375-eb16-473b-aae2-b319b7e9a2c5" providerId="ADAL" clId="{38884C86-CFFD-425D-BA94-B00F5A28FE81}" dt="2020-05-17T21:33:51.400" v="5975" actId="1076"/>
          <ac:spMkLst>
            <pc:docMk/>
            <pc:sldMk cId="0" sldId="500"/>
            <ac:spMk id="2" creationId="{00000000-0000-0000-0000-000000000000}"/>
          </ac:spMkLst>
        </pc:spChg>
        <pc:spChg chg="add">
          <ac:chgData name="Harpreet Sawhney" userId="7f938375-eb16-473b-aae2-b319b7e9a2c5" providerId="ADAL" clId="{38884C86-CFFD-425D-BA94-B00F5A28FE81}" dt="2020-05-19T06:12:05.596" v="9695" actId="22"/>
          <ac:spMkLst>
            <pc:docMk/>
            <pc:sldMk cId="0" sldId="500"/>
            <ac:spMk id="3" creationId="{8073E77E-0FBD-4A90-B2E7-9F6AF8F8F9F8}"/>
          </ac:spMkLst>
        </pc:spChg>
        <pc:spChg chg="mod">
          <ac:chgData name="Harpreet Sawhney" userId="7f938375-eb16-473b-aae2-b319b7e9a2c5" providerId="ADAL" clId="{38884C86-CFFD-425D-BA94-B00F5A28FE81}" dt="2020-05-19T06:15:40.109" v="9867" actId="20577"/>
          <ac:spMkLst>
            <pc:docMk/>
            <pc:sldMk cId="0" sldId="500"/>
            <ac:spMk id="716807" creationId="{00000000-0000-0000-0000-000000000000}"/>
          </ac:spMkLst>
        </pc:spChg>
        <pc:graphicFrameChg chg="del mod replId">
          <ac:chgData name="Harpreet Sawhney" userId="7f938375-eb16-473b-aae2-b319b7e9a2c5" providerId="ADAL" clId="{38884C86-CFFD-425D-BA94-B00F5A28FE81}" dt="2020-05-17T21:32:54.563" v="5926"/>
          <ac:graphicFrameMkLst>
            <pc:docMk/>
            <pc:sldMk cId="0" sldId="500"/>
            <ac:graphicFrameMk id="3" creationId="{00000000-0000-0000-0000-000000000000}"/>
          </ac:graphicFrameMkLst>
        </pc:graphicFrameChg>
        <pc:picChg chg="mod">
          <ac:chgData name="Harpreet Sawhney" userId="7f938375-eb16-473b-aae2-b319b7e9a2c5" providerId="ADAL" clId="{38884C86-CFFD-425D-BA94-B00F5A28FE81}" dt="2020-05-17T21:33:57.857" v="5976" actId="14100"/>
          <ac:picMkLst>
            <pc:docMk/>
            <pc:sldMk cId="0" sldId="500"/>
            <ac:picMk id="9222" creationId="{00000000-0000-0000-0000-000000000000}"/>
          </ac:picMkLst>
        </pc:picChg>
      </pc:sldChg>
      <pc:sldChg chg="add">
        <pc:chgData name="Harpreet Sawhney" userId="7f938375-eb16-473b-aae2-b319b7e9a2c5" providerId="ADAL" clId="{38884C86-CFFD-425D-BA94-B00F5A28FE81}" dt="2020-05-17T21:48:50.117" v="6083"/>
        <pc:sldMkLst>
          <pc:docMk/>
          <pc:sldMk cId="378886848" sldId="501"/>
        </pc:sldMkLst>
      </pc:sldChg>
      <pc:sldChg chg="del">
        <pc:chgData name="Harpreet Sawhney" userId="7f938375-eb16-473b-aae2-b319b7e9a2c5" providerId="ADAL" clId="{38884C86-CFFD-425D-BA94-B00F5A28FE81}" dt="2020-05-17T06:26:18.253" v="0" actId="47"/>
        <pc:sldMkLst>
          <pc:docMk/>
          <pc:sldMk cId="0" sldId="503"/>
        </pc:sldMkLst>
      </pc:sldChg>
      <pc:sldChg chg="del">
        <pc:chgData name="Harpreet Sawhney" userId="7f938375-eb16-473b-aae2-b319b7e9a2c5" providerId="ADAL" clId="{38884C86-CFFD-425D-BA94-B00F5A28FE81}" dt="2020-05-17T06:26:18.253" v="0" actId="47"/>
        <pc:sldMkLst>
          <pc:docMk/>
          <pc:sldMk cId="0" sldId="506"/>
        </pc:sldMkLst>
      </pc:sldChg>
      <pc:sldChg chg="addSp modSp add mod">
        <pc:chgData name="Harpreet Sawhney" userId="7f938375-eb16-473b-aae2-b319b7e9a2c5" providerId="ADAL" clId="{38884C86-CFFD-425D-BA94-B00F5A28FE81}" dt="2020-05-19T06:07:41.146" v="9640" actId="22"/>
        <pc:sldMkLst>
          <pc:docMk/>
          <pc:sldMk cId="0" sldId="508"/>
        </pc:sldMkLst>
        <pc:spChg chg="mod">
          <ac:chgData name="Harpreet Sawhney" userId="7f938375-eb16-473b-aae2-b319b7e9a2c5" providerId="ADAL" clId="{38884C86-CFFD-425D-BA94-B00F5A28FE81}" dt="2020-05-17T07:58:53.204" v="1363" actId="20577"/>
          <ac:spMkLst>
            <pc:docMk/>
            <pc:sldMk cId="0" sldId="508"/>
            <ac:spMk id="2" creationId="{00000000-0000-0000-0000-000000000000}"/>
          </ac:spMkLst>
        </pc:spChg>
        <pc:spChg chg="add">
          <ac:chgData name="Harpreet Sawhney" userId="7f938375-eb16-473b-aae2-b319b7e9a2c5" providerId="ADAL" clId="{38884C86-CFFD-425D-BA94-B00F5A28FE81}" dt="2020-05-19T06:07:41.146" v="9640" actId="22"/>
          <ac:spMkLst>
            <pc:docMk/>
            <pc:sldMk cId="0" sldId="508"/>
            <ac:spMk id="3" creationId="{53B1B295-6142-437D-8EDE-CA9F3ABA740F}"/>
          </ac:spMkLst>
        </pc:spChg>
        <pc:spChg chg="mod">
          <ac:chgData name="Harpreet Sawhney" userId="7f938375-eb16-473b-aae2-b319b7e9a2c5" providerId="ADAL" clId="{38884C86-CFFD-425D-BA94-B00F5A28FE81}" dt="2020-05-17T07:58:37.820" v="1343" actId="404"/>
          <ac:spMkLst>
            <pc:docMk/>
            <pc:sldMk cId="0" sldId="508"/>
            <ac:spMk id="18452" creationId="{00000000-0000-0000-0000-000000000000}"/>
          </ac:spMkLst>
        </pc:spChg>
      </pc:sldChg>
      <pc:sldChg chg="addSp delSp modSp add mod">
        <pc:chgData name="Harpreet Sawhney" userId="7f938375-eb16-473b-aae2-b319b7e9a2c5" providerId="ADAL" clId="{38884C86-CFFD-425D-BA94-B00F5A28FE81}" dt="2020-05-19T06:08:01.301" v="9663" actId="20577"/>
        <pc:sldMkLst>
          <pc:docMk/>
          <pc:sldMk cId="2719216950" sldId="520"/>
        </pc:sldMkLst>
        <pc:spChg chg="del">
          <ac:chgData name="Harpreet Sawhney" userId="7f938375-eb16-473b-aae2-b319b7e9a2c5" providerId="ADAL" clId="{38884C86-CFFD-425D-BA94-B00F5A28FE81}" dt="2020-05-17T07:59:08.526" v="1364" actId="478"/>
          <ac:spMkLst>
            <pc:docMk/>
            <pc:sldMk cId="2719216950" sldId="520"/>
            <ac:spMk id="3" creationId="{00000000-0000-0000-0000-000000000000}"/>
          </ac:spMkLst>
        </pc:spChg>
        <pc:spChg chg="add mod">
          <ac:chgData name="Harpreet Sawhney" userId="7f938375-eb16-473b-aae2-b319b7e9a2c5" providerId="ADAL" clId="{38884C86-CFFD-425D-BA94-B00F5A28FE81}" dt="2020-05-19T06:08:01.301" v="9663" actId="20577"/>
          <ac:spMkLst>
            <pc:docMk/>
            <pc:sldMk cId="2719216950" sldId="520"/>
            <ac:spMk id="3" creationId="{7CF16927-9C11-4E5D-9138-ADAE1DF82C0A}"/>
          </ac:spMkLst>
        </pc:spChg>
        <pc:spChg chg="mod">
          <ac:chgData name="Harpreet Sawhney" userId="7f938375-eb16-473b-aae2-b319b7e9a2c5" providerId="ADAL" clId="{38884C86-CFFD-425D-BA94-B00F5A28FE81}" dt="2020-05-17T07:59:18.924" v="1365" actId="207"/>
          <ac:spMkLst>
            <pc:docMk/>
            <pc:sldMk cId="2719216950" sldId="520"/>
            <ac:spMk id="4" creationId="{00000000-0000-0000-0000-000000000000}"/>
          </ac:spMkLst>
        </pc:spChg>
      </pc:sldChg>
      <pc:sldChg chg="addSp delSp modSp add mod delAnim modAnim">
        <pc:chgData name="Harpreet Sawhney" userId="7f938375-eb16-473b-aae2-b319b7e9a2c5" providerId="ADAL" clId="{38884C86-CFFD-425D-BA94-B00F5A28FE81}" dt="2020-05-19T06:11:16.445" v="9693" actId="1076"/>
        <pc:sldMkLst>
          <pc:docMk/>
          <pc:sldMk cId="3151970736" sldId="526"/>
        </pc:sldMkLst>
        <pc:spChg chg="add">
          <ac:chgData name="Harpreet Sawhney" userId="7f938375-eb16-473b-aae2-b319b7e9a2c5" providerId="ADAL" clId="{38884C86-CFFD-425D-BA94-B00F5A28FE81}" dt="2020-05-19T06:11:10.528" v="9692" actId="22"/>
          <ac:spMkLst>
            <pc:docMk/>
            <pc:sldMk cId="3151970736" sldId="526"/>
            <ac:spMk id="2" creationId="{2D3ED699-C06D-4C74-BD8C-CA86DAD5C8B1}"/>
          </ac:spMkLst>
        </pc:spChg>
        <pc:spChg chg="add mod">
          <ac:chgData name="Harpreet Sawhney" userId="7f938375-eb16-473b-aae2-b319b7e9a2c5" providerId="ADAL" clId="{38884C86-CFFD-425D-BA94-B00F5A28FE81}" dt="2020-05-17T21:27:55.980" v="5809" actId="1076"/>
          <ac:spMkLst>
            <pc:docMk/>
            <pc:sldMk cId="3151970736" sldId="526"/>
            <ac:spMk id="3" creationId="{00000000-0000-0000-0000-000000000000}"/>
          </ac:spMkLst>
        </pc:spChg>
        <pc:spChg chg="add mod">
          <ac:chgData name="Harpreet Sawhney" userId="7f938375-eb16-473b-aae2-b319b7e9a2c5" providerId="ADAL" clId="{38884C86-CFFD-425D-BA94-B00F5A28FE81}" dt="2020-05-19T06:11:16.445" v="9693" actId="1076"/>
          <ac:spMkLst>
            <pc:docMk/>
            <pc:sldMk cId="3151970736" sldId="526"/>
            <ac:spMk id="4" creationId="{00000000-0000-0000-0000-000000000000}"/>
          </ac:spMkLst>
        </pc:spChg>
        <pc:spChg chg="add mod">
          <ac:chgData name="Harpreet Sawhney" userId="7f938375-eb16-473b-aae2-b319b7e9a2c5" providerId="ADAL" clId="{38884C86-CFFD-425D-BA94-B00F5A28FE81}" dt="2020-05-17T21:27:05.483" v="5797" actId="207"/>
          <ac:spMkLst>
            <pc:docMk/>
            <pc:sldMk cId="3151970736" sldId="526"/>
            <ac:spMk id="5" creationId="{00000000-0000-0000-0000-000000000000}"/>
          </ac:spMkLst>
        </pc:spChg>
        <pc:spChg chg="mod">
          <ac:chgData name="Harpreet Sawhney" userId="7f938375-eb16-473b-aae2-b319b7e9a2c5" providerId="ADAL" clId="{38884C86-CFFD-425D-BA94-B00F5A28FE81}" dt="2020-05-17T21:27:47.189" v="5807" actId="1076"/>
          <ac:spMkLst>
            <pc:docMk/>
            <pc:sldMk cId="3151970736" sldId="526"/>
            <ac:spMk id="14" creationId="{00000000-0000-0000-0000-000000000000}"/>
          </ac:spMkLst>
        </pc:spChg>
        <pc:spChg chg="mod">
          <ac:chgData name="Harpreet Sawhney" userId="7f938375-eb16-473b-aae2-b319b7e9a2c5" providerId="ADAL" clId="{38884C86-CFFD-425D-BA94-B00F5A28FE81}" dt="2020-05-17T21:29:07.335" v="5858" actId="14100"/>
          <ac:spMkLst>
            <pc:docMk/>
            <pc:sldMk cId="3151970736" sldId="526"/>
            <ac:spMk id="6153" creationId="{00000000-0000-0000-0000-000000000000}"/>
          </ac:spMkLst>
        </pc:spChg>
        <pc:spChg chg="mod">
          <ac:chgData name="Harpreet Sawhney" userId="7f938375-eb16-473b-aae2-b319b7e9a2c5" providerId="ADAL" clId="{38884C86-CFFD-425D-BA94-B00F5A28FE81}" dt="2020-05-17T21:28:13.923" v="5813" actId="20577"/>
          <ac:spMkLst>
            <pc:docMk/>
            <pc:sldMk cId="3151970736" sldId="526"/>
            <ac:spMk id="6156" creationId="{00000000-0000-0000-0000-000000000000}"/>
          </ac:spMkLst>
        </pc:spChg>
        <pc:graphicFrameChg chg="del mod replId">
          <ac:chgData name="Harpreet Sawhney" userId="7f938375-eb16-473b-aae2-b319b7e9a2c5" providerId="ADAL" clId="{38884C86-CFFD-425D-BA94-B00F5A28FE81}" dt="2020-05-17T21:27:01.321" v="5794"/>
          <ac:graphicFrameMkLst>
            <pc:docMk/>
            <pc:sldMk cId="3151970736" sldId="526"/>
            <ac:graphicFrameMk id="2" creationId="{00000000-0000-0000-0000-000000000000}"/>
          </ac:graphicFrameMkLst>
        </pc:graphicFrameChg>
        <pc:graphicFrameChg chg="del mod replId">
          <ac:chgData name="Harpreet Sawhney" userId="7f938375-eb16-473b-aae2-b319b7e9a2c5" providerId="ADAL" clId="{38884C86-CFFD-425D-BA94-B00F5A28FE81}" dt="2020-05-17T21:27:01.321" v="5794"/>
          <ac:graphicFrameMkLst>
            <pc:docMk/>
            <pc:sldMk cId="3151970736" sldId="526"/>
            <ac:graphicFrameMk id="7" creationId="{00000000-0000-0000-0000-000000000000}"/>
          </ac:graphicFrameMkLst>
        </pc:graphicFrameChg>
        <pc:graphicFrameChg chg="del mod replId">
          <ac:chgData name="Harpreet Sawhney" userId="7f938375-eb16-473b-aae2-b319b7e9a2c5" providerId="ADAL" clId="{38884C86-CFFD-425D-BA94-B00F5A28FE81}" dt="2020-05-17T21:27:01.321" v="5794"/>
          <ac:graphicFrameMkLst>
            <pc:docMk/>
            <pc:sldMk cId="3151970736" sldId="526"/>
            <ac:graphicFrameMk id="9" creationId="{00000000-0000-0000-0000-000000000000}"/>
          </ac:graphicFrameMkLst>
        </pc:graphicFrameChg>
      </pc:sldChg>
      <pc:sldChg chg="addSp modSp add del mod">
        <pc:chgData name="Harpreet Sawhney" userId="7f938375-eb16-473b-aae2-b319b7e9a2c5" providerId="ADAL" clId="{38884C86-CFFD-425D-BA94-B00F5A28FE81}" dt="2020-05-19T06:17:13.238" v="9877" actId="14100"/>
        <pc:sldMkLst>
          <pc:docMk/>
          <pc:sldMk cId="1993106140" sldId="527"/>
        </pc:sldMkLst>
        <pc:spChg chg="add">
          <ac:chgData name="Harpreet Sawhney" userId="7f938375-eb16-473b-aae2-b319b7e9a2c5" providerId="ADAL" clId="{38884C86-CFFD-425D-BA94-B00F5A28FE81}" dt="2020-05-19T06:17:00.276" v="9875" actId="22"/>
          <ac:spMkLst>
            <pc:docMk/>
            <pc:sldMk cId="1993106140" sldId="527"/>
            <ac:spMk id="2" creationId="{EFF98BA7-55EB-455F-B7AF-68D7FFD292DE}"/>
          </ac:spMkLst>
        </pc:spChg>
        <pc:spChg chg="mod">
          <ac:chgData name="Harpreet Sawhney" userId="7f938375-eb16-473b-aae2-b319b7e9a2c5" providerId="ADAL" clId="{38884C86-CFFD-425D-BA94-B00F5A28FE81}" dt="2020-05-19T06:17:13.238" v="9877" actId="14100"/>
          <ac:spMkLst>
            <pc:docMk/>
            <pc:sldMk cId="1993106140" sldId="527"/>
            <ac:spMk id="7173" creationId="{00000000-0000-0000-0000-000000000000}"/>
          </ac:spMkLst>
        </pc:spChg>
        <pc:graphicFrameChg chg="mod">
          <ac:chgData name="Harpreet Sawhney" userId="7f938375-eb16-473b-aae2-b319b7e9a2c5" providerId="ADAL" clId="{38884C86-CFFD-425D-BA94-B00F5A28FE81}" dt="2020-05-17T21:36:39.448" v="5984" actId="1076"/>
          <ac:graphicFrameMkLst>
            <pc:docMk/>
            <pc:sldMk cId="1993106140" sldId="527"/>
            <ac:graphicFrameMk id="7171" creationId="{00000000-0000-0000-0000-000000000000}"/>
          </ac:graphicFrameMkLst>
        </pc:graphicFrameChg>
      </pc:sldChg>
      <pc:sldChg chg="modSp add mod">
        <pc:chgData name="Harpreet Sawhney" userId="7f938375-eb16-473b-aae2-b319b7e9a2c5" providerId="ADAL" clId="{38884C86-CFFD-425D-BA94-B00F5A28FE81}" dt="2020-05-17T21:38:36.698" v="5990" actId="207"/>
        <pc:sldMkLst>
          <pc:docMk/>
          <pc:sldMk cId="368563346" sldId="528"/>
        </pc:sldMkLst>
        <pc:spChg chg="mod">
          <ac:chgData name="Harpreet Sawhney" userId="7f938375-eb16-473b-aae2-b319b7e9a2c5" providerId="ADAL" clId="{38884C86-CFFD-425D-BA94-B00F5A28FE81}" dt="2020-05-17T21:38:36.698" v="5990" actId="207"/>
          <ac:spMkLst>
            <pc:docMk/>
            <pc:sldMk cId="368563346" sldId="528"/>
            <ac:spMk id="5" creationId="{00000000-0000-0000-0000-000000000000}"/>
          </ac:spMkLst>
        </pc:spChg>
      </pc:sldChg>
      <pc:sldChg chg="addSp modSp add mod">
        <pc:chgData name="Harpreet Sawhney" userId="7f938375-eb16-473b-aae2-b319b7e9a2c5" providerId="ADAL" clId="{38884C86-CFFD-425D-BA94-B00F5A28FE81}" dt="2020-05-19T06:11:02.865" v="9691" actId="22"/>
        <pc:sldMkLst>
          <pc:docMk/>
          <pc:sldMk cId="36041736" sldId="529"/>
        </pc:sldMkLst>
        <pc:spChg chg="add mod">
          <ac:chgData name="Harpreet Sawhney" userId="7f938375-eb16-473b-aae2-b319b7e9a2c5" providerId="ADAL" clId="{38884C86-CFFD-425D-BA94-B00F5A28FE81}" dt="2020-05-17T21:25:56.152" v="5787" actId="1076"/>
          <ac:spMkLst>
            <pc:docMk/>
            <pc:sldMk cId="36041736" sldId="529"/>
            <ac:spMk id="3" creationId="{5C79B283-81BB-4154-987B-F4EDED5B0D0B}"/>
          </ac:spMkLst>
        </pc:spChg>
        <pc:spChg chg="add">
          <ac:chgData name="Harpreet Sawhney" userId="7f938375-eb16-473b-aae2-b319b7e9a2c5" providerId="ADAL" clId="{38884C86-CFFD-425D-BA94-B00F5A28FE81}" dt="2020-05-19T06:11:02.865" v="9691" actId="22"/>
          <ac:spMkLst>
            <pc:docMk/>
            <pc:sldMk cId="36041736" sldId="529"/>
            <ac:spMk id="4" creationId="{E3BDC9FB-D0E4-427F-8FCE-AEDC1227C767}"/>
          </ac:spMkLst>
        </pc:spChg>
        <pc:picChg chg="mod modCrop">
          <ac:chgData name="Harpreet Sawhney" userId="7f938375-eb16-473b-aae2-b319b7e9a2c5" providerId="ADAL" clId="{38884C86-CFFD-425D-BA94-B00F5A28FE81}" dt="2020-05-17T21:25:28.043" v="5753" actId="1076"/>
          <ac:picMkLst>
            <pc:docMk/>
            <pc:sldMk cId="36041736" sldId="529"/>
            <ac:picMk id="5" creationId="{00000000-0000-0000-0000-000000000000}"/>
          </ac:picMkLst>
        </pc:picChg>
      </pc:sldChg>
      <pc:sldChg chg="add">
        <pc:chgData name="Harpreet Sawhney" userId="7f938375-eb16-473b-aae2-b319b7e9a2c5" providerId="ADAL" clId="{38884C86-CFFD-425D-BA94-B00F5A28FE81}" dt="2020-05-17T22:03:09.258" v="6156"/>
        <pc:sldMkLst>
          <pc:docMk/>
          <pc:sldMk cId="3935783816" sldId="535"/>
        </pc:sldMkLst>
      </pc:sldChg>
      <pc:sldChg chg="add">
        <pc:chgData name="Harpreet Sawhney" userId="7f938375-eb16-473b-aae2-b319b7e9a2c5" providerId="ADAL" clId="{38884C86-CFFD-425D-BA94-B00F5A28FE81}" dt="2020-05-17T21:37:59.806" v="5987"/>
        <pc:sldMkLst>
          <pc:docMk/>
          <pc:sldMk cId="3554075068" sldId="536"/>
        </pc:sldMkLst>
      </pc:sldChg>
      <pc:sldChg chg="modSp add mod">
        <pc:chgData name="Harpreet Sawhney" userId="7f938375-eb16-473b-aae2-b319b7e9a2c5" providerId="ADAL" clId="{38884C86-CFFD-425D-BA94-B00F5A28FE81}" dt="2020-05-19T20:32:30.575" v="10035" actId="207"/>
        <pc:sldMkLst>
          <pc:docMk/>
          <pc:sldMk cId="901863149" sldId="544"/>
        </pc:sldMkLst>
        <pc:spChg chg="mod">
          <ac:chgData name="Harpreet Sawhney" userId="7f938375-eb16-473b-aae2-b319b7e9a2c5" providerId="ADAL" clId="{38884C86-CFFD-425D-BA94-B00F5A28FE81}" dt="2020-05-19T20:32:30.575" v="10035" actId="207"/>
          <ac:spMkLst>
            <pc:docMk/>
            <pc:sldMk cId="901863149" sldId="544"/>
            <ac:spMk id="27651" creationId="{00000000-0000-0000-0000-000000000000}"/>
          </ac:spMkLst>
        </pc:spChg>
      </pc:sldChg>
      <pc:sldChg chg="modSp add mod">
        <pc:chgData name="Harpreet Sawhney" userId="7f938375-eb16-473b-aae2-b319b7e9a2c5" providerId="ADAL" clId="{38884C86-CFFD-425D-BA94-B00F5A28FE81}" dt="2020-05-19T20:32:38.992" v="10036" actId="207"/>
        <pc:sldMkLst>
          <pc:docMk/>
          <pc:sldMk cId="2749494105" sldId="545"/>
        </pc:sldMkLst>
        <pc:spChg chg="mod">
          <ac:chgData name="Harpreet Sawhney" userId="7f938375-eb16-473b-aae2-b319b7e9a2c5" providerId="ADAL" clId="{38884C86-CFFD-425D-BA94-B00F5A28FE81}" dt="2020-05-19T20:32:38.992" v="10036" actId="207"/>
          <ac:spMkLst>
            <pc:docMk/>
            <pc:sldMk cId="2749494105" sldId="545"/>
            <ac:spMk id="27651" creationId="{00000000-0000-0000-0000-000000000000}"/>
          </ac:spMkLst>
        </pc:spChg>
      </pc:sldChg>
      <pc:sldChg chg="modSp add mod">
        <pc:chgData name="Harpreet Sawhney" userId="7f938375-eb16-473b-aae2-b319b7e9a2c5" providerId="ADAL" clId="{38884C86-CFFD-425D-BA94-B00F5A28FE81}" dt="2020-05-19T20:32:48.347" v="10037" actId="108"/>
        <pc:sldMkLst>
          <pc:docMk/>
          <pc:sldMk cId="2143886731" sldId="546"/>
        </pc:sldMkLst>
        <pc:spChg chg="mod">
          <ac:chgData name="Harpreet Sawhney" userId="7f938375-eb16-473b-aae2-b319b7e9a2c5" providerId="ADAL" clId="{38884C86-CFFD-425D-BA94-B00F5A28FE81}" dt="2020-05-19T20:32:48.347" v="10037" actId="108"/>
          <ac:spMkLst>
            <pc:docMk/>
            <pc:sldMk cId="2143886731" sldId="546"/>
            <ac:spMk id="27651" creationId="{00000000-0000-0000-0000-000000000000}"/>
          </ac:spMkLst>
        </pc:spChg>
      </pc:sldChg>
      <pc:sldChg chg="modSp add del mod">
        <pc:chgData name="Harpreet Sawhney" userId="7f938375-eb16-473b-aae2-b319b7e9a2c5" providerId="ADAL" clId="{38884C86-CFFD-425D-BA94-B00F5A28FE81}" dt="2020-05-17T22:00:02.166" v="6150" actId="1076"/>
        <pc:sldMkLst>
          <pc:docMk/>
          <pc:sldMk cId="0" sldId="757"/>
        </pc:sldMkLst>
        <pc:spChg chg="mod">
          <ac:chgData name="Harpreet Sawhney" userId="7f938375-eb16-473b-aae2-b319b7e9a2c5" providerId="ADAL" clId="{38884C86-CFFD-425D-BA94-B00F5A28FE81}" dt="2020-05-17T22:00:02.166" v="6150" actId="1076"/>
          <ac:spMkLst>
            <pc:docMk/>
            <pc:sldMk cId="0" sldId="757"/>
            <ac:spMk id="17411" creationId="{00000000-0000-0000-0000-000000000000}"/>
          </ac:spMkLst>
        </pc:spChg>
      </pc:sldChg>
      <pc:sldChg chg="addSp delSp modSp add del mod modAnim">
        <pc:chgData name="Harpreet Sawhney" userId="7f938375-eb16-473b-aae2-b319b7e9a2c5" providerId="ADAL" clId="{38884C86-CFFD-425D-BA94-B00F5A28FE81}" dt="2020-05-19T05:55:41.009" v="9609" actId="22"/>
        <pc:sldMkLst>
          <pc:docMk/>
          <pc:sldMk cId="0" sldId="777"/>
        </pc:sldMkLst>
        <pc:spChg chg="add">
          <ac:chgData name="Harpreet Sawhney" userId="7f938375-eb16-473b-aae2-b319b7e9a2c5" providerId="ADAL" clId="{38884C86-CFFD-425D-BA94-B00F5A28FE81}" dt="2020-05-19T05:55:41.009" v="9609" actId="22"/>
          <ac:spMkLst>
            <pc:docMk/>
            <pc:sldMk cId="0" sldId="777"/>
            <ac:spMk id="2" creationId="{7AE41BA0-5BA1-434B-838A-B10C58CEB22E}"/>
          </ac:spMkLst>
        </pc:spChg>
        <pc:spChg chg="add del mod ord">
          <ac:chgData name="Harpreet Sawhney" userId="7f938375-eb16-473b-aae2-b319b7e9a2c5" providerId="ADAL" clId="{38884C86-CFFD-425D-BA94-B00F5A28FE81}" dt="2020-05-17T07:38:57.261" v="999" actId="478"/>
          <ac:spMkLst>
            <pc:docMk/>
            <pc:sldMk cId="0" sldId="777"/>
            <ac:spMk id="27" creationId="{ABD04B96-3B72-49FE-A0F7-5FD465957120}"/>
          </ac:spMkLst>
        </pc:spChg>
        <pc:spChg chg="mod">
          <ac:chgData name="Harpreet Sawhney" userId="7f938375-eb16-473b-aae2-b319b7e9a2c5" providerId="ADAL" clId="{38884C86-CFFD-425D-BA94-B00F5A28FE81}" dt="2020-05-17T07:39:05.689" v="1003" actId="20577"/>
          <ac:spMkLst>
            <pc:docMk/>
            <pc:sldMk cId="0" sldId="777"/>
            <ac:spMk id="13332"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13333"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13334"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13335"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13336"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13337"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13338"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13339"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76"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77"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78"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79"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80"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81"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82" creationId="{00000000-0000-0000-0000-000000000000}"/>
          </ac:spMkLst>
        </pc:spChg>
        <pc:spChg chg="mod">
          <ac:chgData name="Harpreet Sawhney" userId="7f938375-eb16-473b-aae2-b319b7e9a2c5" providerId="ADAL" clId="{38884C86-CFFD-425D-BA94-B00F5A28FE81}" dt="2020-05-17T07:38:51.274" v="998" actId="207"/>
          <ac:spMkLst>
            <pc:docMk/>
            <pc:sldMk cId="0" sldId="777"/>
            <ac:spMk id="591883"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84"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85" creationId="{00000000-0000-0000-0000-000000000000}"/>
          </ac:spMkLst>
        </pc:spChg>
        <pc:spChg chg="mod">
          <ac:chgData name="Harpreet Sawhney" userId="7f938375-eb16-473b-aae2-b319b7e9a2c5" providerId="ADAL" clId="{38884C86-CFFD-425D-BA94-B00F5A28FE81}" dt="2020-05-17T07:38:43.572" v="997" actId="207"/>
          <ac:spMkLst>
            <pc:docMk/>
            <pc:sldMk cId="0" sldId="777"/>
            <ac:spMk id="591886" creationId="{00000000-0000-0000-0000-000000000000}"/>
          </ac:spMkLst>
        </pc:spChg>
        <pc:spChg chg="mod">
          <ac:chgData name="Harpreet Sawhney" userId="7f938375-eb16-473b-aae2-b319b7e9a2c5" providerId="ADAL" clId="{38884C86-CFFD-425D-BA94-B00F5A28FE81}" dt="2020-05-17T07:38:31.688" v="996" actId="20577"/>
          <ac:spMkLst>
            <pc:docMk/>
            <pc:sldMk cId="0" sldId="777"/>
            <ac:spMk id="591890"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91"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92" creationId="{00000000-0000-0000-0000-000000000000}"/>
          </ac:spMkLst>
        </pc:spChg>
        <pc:spChg chg="mod topLvl">
          <ac:chgData name="Harpreet Sawhney" userId="7f938375-eb16-473b-aae2-b319b7e9a2c5" providerId="ADAL" clId="{38884C86-CFFD-425D-BA94-B00F5A28FE81}" dt="2020-05-17T07:39:44.745" v="1004" actId="164"/>
          <ac:spMkLst>
            <pc:docMk/>
            <pc:sldMk cId="0" sldId="777"/>
            <ac:spMk id="591893" creationId="{00000000-0000-0000-0000-000000000000}"/>
          </ac:spMkLst>
        </pc:spChg>
        <pc:grpChg chg="add del mod">
          <ac:chgData name="Harpreet Sawhney" userId="7f938375-eb16-473b-aae2-b319b7e9a2c5" providerId="ADAL" clId="{38884C86-CFFD-425D-BA94-B00F5A28FE81}" dt="2020-05-17T07:30:49.294" v="944" actId="165"/>
          <ac:grpSpMkLst>
            <pc:docMk/>
            <pc:sldMk cId="0" sldId="777"/>
            <ac:grpSpMk id="2" creationId="{61F09EB7-3D4B-4A0F-8A52-DE01C83CFB95}"/>
          </ac:grpSpMkLst>
        </pc:grpChg>
        <pc:grpChg chg="add mod">
          <ac:chgData name="Harpreet Sawhney" userId="7f938375-eb16-473b-aae2-b319b7e9a2c5" providerId="ADAL" clId="{38884C86-CFFD-425D-BA94-B00F5A28FE81}" dt="2020-05-17T07:39:44.745" v="1004" actId="164"/>
          <ac:grpSpMkLst>
            <pc:docMk/>
            <pc:sldMk cId="0" sldId="777"/>
            <ac:grpSpMk id="3" creationId="{27A85725-FBBA-4C2F-8EB7-2F06EB2E18D1}"/>
          </ac:grpSpMkLst>
        </pc:grpChg>
        <pc:picChg chg="mod ord topLvl">
          <ac:chgData name="Harpreet Sawhney" userId="7f938375-eb16-473b-aae2-b319b7e9a2c5" providerId="ADAL" clId="{38884C86-CFFD-425D-BA94-B00F5A28FE81}" dt="2020-05-17T07:39:44.745" v="1004" actId="164"/>
          <ac:picMkLst>
            <pc:docMk/>
            <pc:sldMk cId="0" sldId="777"/>
            <ac:picMk id="13314" creationId="{00000000-0000-0000-0000-000000000000}"/>
          </ac:picMkLst>
        </pc:picChg>
      </pc:sldChg>
      <pc:sldChg chg="addSp delSp modSp add mod">
        <pc:chgData name="Harpreet Sawhney" userId="7f938375-eb16-473b-aae2-b319b7e9a2c5" providerId="ADAL" clId="{38884C86-CFFD-425D-BA94-B00F5A28FE81}" dt="2020-05-19T06:07:33.335" v="9637" actId="22"/>
        <pc:sldMkLst>
          <pc:docMk/>
          <pc:sldMk cId="0" sldId="780"/>
        </pc:sldMkLst>
        <pc:spChg chg="add">
          <ac:chgData name="Harpreet Sawhney" userId="7f938375-eb16-473b-aae2-b319b7e9a2c5" providerId="ADAL" clId="{38884C86-CFFD-425D-BA94-B00F5A28FE81}" dt="2020-05-19T06:07:33.335" v="9637" actId="22"/>
          <ac:spMkLst>
            <pc:docMk/>
            <pc:sldMk cId="0" sldId="780"/>
            <ac:spMk id="2" creationId="{B31B4B38-E2F8-476E-BAA6-889798607323}"/>
          </ac:spMkLst>
        </pc:spChg>
        <pc:spChg chg="mod">
          <ac:chgData name="Harpreet Sawhney" userId="7f938375-eb16-473b-aae2-b319b7e9a2c5" providerId="ADAL" clId="{38884C86-CFFD-425D-BA94-B00F5A28FE81}" dt="2020-05-17T07:45:54.341" v="1085" actId="14100"/>
          <ac:spMkLst>
            <pc:docMk/>
            <pc:sldMk cId="0" sldId="780"/>
            <ac:spMk id="16389" creationId="{00000000-0000-0000-0000-000000000000}"/>
          </ac:spMkLst>
        </pc:spChg>
        <pc:picChg chg="add del mod modCrop">
          <ac:chgData name="Harpreet Sawhney" userId="7f938375-eb16-473b-aae2-b319b7e9a2c5" providerId="ADAL" clId="{38884C86-CFFD-425D-BA94-B00F5A28FE81}" dt="2020-05-17T07:46:05.996" v="1106" actId="1036"/>
          <ac:picMkLst>
            <pc:docMk/>
            <pc:sldMk cId="0" sldId="780"/>
            <ac:picMk id="16386" creationId="{00000000-0000-0000-0000-000000000000}"/>
          </ac:picMkLst>
        </pc:picChg>
        <pc:picChg chg="mod">
          <ac:chgData name="Harpreet Sawhney" userId="7f938375-eb16-473b-aae2-b319b7e9a2c5" providerId="ADAL" clId="{38884C86-CFFD-425D-BA94-B00F5A28FE81}" dt="2020-05-17T07:46:05.996" v="1106" actId="1036"/>
          <ac:picMkLst>
            <pc:docMk/>
            <pc:sldMk cId="0" sldId="780"/>
            <ac:picMk id="16387" creationId="{00000000-0000-0000-0000-000000000000}"/>
          </ac:picMkLst>
        </pc:picChg>
        <pc:picChg chg="mod">
          <ac:chgData name="Harpreet Sawhney" userId="7f938375-eb16-473b-aae2-b319b7e9a2c5" providerId="ADAL" clId="{38884C86-CFFD-425D-BA94-B00F5A28FE81}" dt="2020-05-17T07:46:13.783" v="1107" actId="1076"/>
          <ac:picMkLst>
            <pc:docMk/>
            <pc:sldMk cId="0" sldId="780"/>
            <ac:picMk id="16388" creationId="{00000000-0000-0000-0000-000000000000}"/>
          </ac:picMkLst>
        </pc:picChg>
      </pc:sldChg>
      <pc:sldChg chg="del">
        <pc:chgData name="Harpreet Sawhney" userId="7f938375-eb16-473b-aae2-b319b7e9a2c5" providerId="ADAL" clId="{38884C86-CFFD-425D-BA94-B00F5A28FE81}" dt="2020-05-17T06:26:18.253" v="0" actId="47"/>
        <pc:sldMkLst>
          <pc:docMk/>
          <pc:sldMk cId="0" sldId="785"/>
        </pc:sldMkLst>
      </pc:sldChg>
      <pc:sldChg chg="addSp delSp modSp add mod">
        <pc:chgData name="Harpreet Sawhney" userId="7f938375-eb16-473b-aae2-b319b7e9a2c5" providerId="ADAL" clId="{38884C86-CFFD-425D-BA94-B00F5A28FE81}" dt="2020-05-19T05:55:25.339" v="9607" actId="21"/>
        <pc:sldMkLst>
          <pc:docMk/>
          <pc:sldMk cId="0" sldId="800"/>
        </pc:sldMkLst>
        <pc:spChg chg="add del mod">
          <ac:chgData name="Harpreet Sawhney" userId="7f938375-eb16-473b-aae2-b319b7e9a2c5" providerId="ADAL" clId="{38884C86-CFFD-425D-BA94-B00F5A28FE81}" dt="2020-05-19T05:55:25.339" v="9607" actId="21"/>
          <ac:spMkLst>
            <pc:docMk/>
            <pc:sldMk cId="0" sldId="800"/>
            <ac:spMk id="2" creationId="{37C01AD8-2582-4B7D-8AEC-D5867CA181EC}"/>
          </ac:spMkLst>
        </pc:spChg>
        <pc:spChg chg="mod">
          <ac:chgData name="Harpreet Sawhney" userId="7f938375-eb16-473b-aae2-b319b7e9a2c5" providerId="ADAL" clId="{38884C86-CFFD-425D-BA94-B00F5A28FE81}" dt="2020-05-19T05:54:53.650" v="9605" actId="20577"/>
          <ac:spMkLst>
            <pc:docMk/>
            <pc:sldMk cId="0" sldId="800"/>
            <ac:spMk id="3" creationId="{00000000-0000-0000-0000-000000000000}"/>
          </ac:spMkLst>
        </pc:spChg>
        <pc:spChg chg="mod">
          <ac:chgData name="Harpreet Sawhney" userId="7f938375-eb16-473b-aae2-b319b7e9a2c5" providerId="ADAL" clId="{38884C86-CFFD-425D-BA94-B00F5A28FE81}" dt="2020-05-17T07:13:34.150" v="500" actId="20577"/>
          <ac:spMkLst>
            <pc:docMk/>
            <pc:sldMk cId="0" sldId="800"/>
            <ac:spMk id="23554" creationId="{00000000-0000-0000-0000-000000000000}"/>
          </ac:spMkLst>
        </pc:spChg>
      </pc:sldChg>
      <pc:sldChg chg="addSp delSp modSp add del mod delAnim modAnim">
        <pc:chgData name="Harpreet Sawhney" userId="7f938375-eb16-473b-aae2-b319b7e9a2c5" providerId="ADAL" clId="{38884C86-CFFD-425D-BA94-B00F5A28FE81}" dt="2020-05-19T05:55:29.813" v="9608" actId="22"/>
        <pc:sldMkLst>
          <pc:docMk/>
          <pc:sldMk cId="0" sldId="802"/>
        </pc:sldMkLst>
        <pc:spChg chg="add">
          <ac:chgData name="Harpreet Sawhney" userId="7f938375-eb16-473b-aae2-b319b7e9a2c5" providerId="ADAL" clId="{38884C86-CFFD-425D-BA94-B00F5A28FE81}" dt="2020-05-19T05:55:29.813" v="9608" actId="22"/>
          <ac:spMkLst>
            <pc:docMk/>
            <pc:sldMk cId="0" sldId="802"/>
            <ac:spMk id="2" creationId="{EEB8CC83-AA9C-497F-9421-3AC57B517240}"/>
          </ac:spMkLst>
        </pc:spChg>
        <pc:spChg chg="add mod">
          <ac:chgData name="Harpreet Sawhney" userId="7f938375-eb16-473b-aae2-b319b7e9a2c5" providerId="ADAL" clId="{38884C86-CFFD-425D-BA94-B00F5A28FE81}" dt="2020-05-17T07:27:34.723" v="915" actId="692"/>
          <ac:spMkLst>
            <pc:docMk/>
            <pc:sldMk cId="0" sldId="802"/>
            <ac:spMk id="31" creationId="{7A20A846-B612-457B-849E-2D5902352DDD}"/>
          </ac:spMkLst>
        </pc:spChg>
        <pc:spChg chg="mod">
          <ac:chgData name="Harpreet Sawhney" userId="7f938375-eb16-473b-aae2-b319b7e9a2c5" providerId="ADAL" clId="{38884C86-CFFD-425D-BA94-B00F5A28FE81}" dt="2020-05-17T07:22:09.010" v="702" actId="20577"/>
          <ac:spMkLst>
            <pc:docMk/>
            <pc:sldMk cId="0" sldId="802"/>
            <ac:spMk id="20494" creationId="{00000000-0000-0000-0000-000000000000}"/>
          </ac:spMkLst>
        </pc:spChg>
        <pc:spChg chg="mod">
          <ac:chgData name="Harpreet Sawhney" userId="7f938375-eb16-473b-aae2-b319b7e9a2c5" providerId="ADAL" clId="{38884C86-CFFD-425D-BA94-B00F5A28FE81}" dt="2020-05-17T07:27:43.807" v="921" actId="692"/>
          <ac:spMkLst>
            <pc:docMk/>
            <pc:sldMk cId="0" sldId="802"/>
            <ac:spMk id="711683" creationId="{00000000-0000-0000-0000-000000000000}"/>
          </ac:spMkLst>
        </pc:spChg>
        <pc:spChg chg="del mod">
          <ac:chgData name="Harpreet Sawhney" userId="7f938375-eb16-473b-aae2-b319b7e9a2c5" providerId="ADAL" clId="{38884C86-CFFD-425D-BA94-B00F5A28FE81}" dt="2020-05-17T07:27:09.962" v="911"/>
          <ac:spMkLst>
            <pc:docMk/>
            <pc:sldMk cId="0" sldId="802"/>
            <ac:spMk id="711684" creationId="{00000000-0000-0000-0000-000000000000}"/>
          </ac:spMkLst>
        </pc:spChg>
      </pc:sldChg>
      <pc:sldChg chg="addSp modSp add mod">
        <pc:chgData name="Harpreet Sawhney" userId="7f938375-eb16-473b-aae2-b319b7e9a2c5" providerId="ADAL" clId="{38884C86-CFFD-425D-BA94-B00F5A28FE81}" dt="2020-05-19T06:10:40.342" v="9690" actId="20577"/>
        <pc:sldMkLst>
          <pc:docMk/>
          <pc:sldMk cId="0" sldId="805"/>
        </pc:sldMkLst>
        <pc:spChg chg="mod">
          <ac:chgData name="Harpreet Sawhney" userId="7f938375-eb16-473b-aae2-b319b7e9a2c5" providerId="ADAL" clId="{38884C86-CFFD-425D-BA94-B00F5A28FE81}" dt="2020-05-17T21:24:24.860" v="5745" actId="20577"/>
          <ac:spMkLst>
            <pc:docMk/>
            <pc:sldMk cId="0" sldId="805"/>
            <ac:spMk id="3" creationId="{00000000-0000-0000-0000-000000000000}"/>
          </ac:spMkLst>
        </pc:spChg>
        <pc:spChg chg="mod">
          <ac:chgData name="Harpreet Sawhney" userId="7f938375-eb16-473b-aae2-b319b7e9a2c5" providerId="ADAL" clId="{38884C86-CFFD-425D-BA94-B00F5A28FE81}" dt="2020-05-19T06:10:40.342" v="9690" actId="20577"/>
          <ac:spMkLst>
            <pc:docMk/>
            <pc:sldMk cId="0" sldId="805"/>
            <ac:spMk id="4" creationId="{00000000-0000-0000-0000-000000000000}"/>
          </ac:spMkLst>
        </pc:spChg>
        <pc:spChg chg="add">
          <ac:chgData name="Harpreet Sawhney" userId="7f938375-eb16-473b-aae2-b319b7e9a2c5" providerId="ADAL" clId="{38884C86-CFFD-425D-BA94-B00F5A28FE81}" dt="2020-05-19T06:10:18.423" v="9676" actId="22"/>
          <ac:spMkLst>
            <pc:docMk/>
            <pc:sldMk cId="0" sldId="805"/>
            <ac:spMk id="6" creationId="{5CAFA66A-182F-4730-B170-CD06DA031FCC}"/>
          </ac:spMkLst>
        </pc:spChg>
      </pc:sldChg>
      <pc:sldChg chg="del">
        <pc:chgData name="Harpreet Sawhney" userId="7f938375-eb16-473b-aae2-b319b7e9a2c5" providerId="ADAL" clId="{38884C86-CFFD-425D-BA94-B00F5A28FE81}" dt="2020-05-17T07:10:34.795" v="483" actId="47"/>
        <pc:sldMkLst>
          <pc:docMk/>
          <pc:sldMk cId="0" sldId="821"/>
        </pc:sldMkLst>
      </pc:sldChg>
      <pc:sldChg chg="del">
        <pc:chgData name="Harpreet Sawhney" userId="7f938375-eb16-473b-aae2-b319b7e9a2c5" providerId="ADAL" clId="{38884C86-CFFD-425D-BA94-B00F5A28FE81}" dt="2020-05-17T07:10:34.795" v="483" actId="47"/>
        <pc:sldMkLst>
          <pc:docMk/>
          <pc:sldMk cId="0" sldId="823"/>
        </pc:sldMkLst>
      </pc:sldChg>
      <pc:sldChg chg="del">
        <pc:chgData name="Harpreet Sawhney" userId="7f938375-eb16-473b-aae2-b319b7e9a2c5" providerId="ADAL" clId="{38884C86-CFFD-425D-BA94-B00F5A28FE81}" dt="2020-05-17T06:26:18.253" v="0" actId="47"/>
        <pc:sldMkLst>
          <pc:docMk/>
          <pc:sldMk cId="0" sldId="840"/>
        </pc:sldMkLst>
      </pc:sldChg>
      <pc:sldChg chg="del">
        <pc:chgData name="Harpreet Sawhney" userId="7f938375-eb16-473b-aae2-b319b7e9a2c5" providerId="ADAL" clId="{38884C86-CFFD-425D-BA94-B00F5A28FE81}" dt="2020-05-17T07:10:34.795" v="483" actId="47"/>
        <pc:sldMkLst>
          <pc:docMk/>
          <pc:sldMk cId="4261173351" sldId="882"/>
        </pc:sldMkLst>
      </pc:sldChg>
      <pc:sldChg chg="del">
        <pc:chgData name="Harpreet Sawhney" userId="7f938375-eb16-473b-aae2-b319b7e9a2c5" providerId="ADAL" clId="{38884C86-CFFD-425D-BA94-B00F5A28FE81}" dt="2020-05-17T06:26:18.253" v="0" actId="47"/>
        <pc:sldMkLst>
          <pc:docMk/>
          <pc:sldMk cId="3631037901" sldId="893"/>
        </pc:sldMkLst>
      </pc:sldChg>
      <pc:sldChg chg="del">
        <pc:chgData name="Harpreet Sawhney" userId="7f938375-eb16-473b-aae2-b319b7e9a2c5" providerId="ADAL" clId="{38884C86-CFFD-425D-BA94-B00F5A28FE81}" dt="2020-05-17T07:10:34.795" v="483" actId="47"/>
        <pc:sldMkLst>
          <pc:docMk/>
          <pc:sldMk cId="1124613518" sldId="1071"/>
        </pc:sldMkLst>
      </pc:sldChg>
      <pc:sldChg chg="del">
        <pc:chgData name="Harpreet Sawhney" userId="7f938375-eb16-473b-aae2-b319b7e9a2c5" providerId="ADAL" clId="{38884C86-CFFD-425D-BA94-B00F5A28FE81}" dt="2020-05-17T07:10:34.795" v="483" actId="47"/>
        <pc:sldMkLst>
          <pc:docMk/>
          <pc:sldMk cId="2499330207" sldId="1072"/>
        </pc:sldMkLst>
      </pc:sldChg>
      <pc:sldChg chg="del">
        <pc:chgData name="Harpreet Sawhney" userId="7f938375-eb16-473b-aae2-b319b7e9a2c5" providerId="ADAL" clId="{38884C86-CFFD-425D-BA94-B00F5A28FE81}" dt="2020-05-17T06:26:18.253" v="0" actId="47"/>
        <pc:sldMkLst>
          <pc:docMk/>
          <pc:sldMk cId="145291363" sldId="1073"/>
        </pc:sldMkLst>
      </pc:sldChg>
      <pc:sldChg chg="addSp modSp new mod modAnim">
        <pc:chgData name="Harpreet Sawhney" userId="7f938375-eb16-473b-aae2-b319b7e9a2c5" providerId="ADAL" clId="{38884C86-CFFD-425D-BA94-B00F5A28FE81}" dt="2020-05-17T16:41:53.446" v="1478"/>
        <pc:sldMkLst>
          <pc:docMk/>
          <pc:sldMk cId="154691668" sldId="1073"/>
        </pc:sldMkLst>
        <pc:spChg chg="mod">
          <ac:chgData name="Harpreet Sawhney" userId="7f938375-eb16-473b-aae2-b319b7e9a2c5" providerId="ADAL" clId="{38884C86-CFFD-425D-BA94-B00F5A28FE81}" dt="2020-05-17T16:41:29.666" v="1477" actId="1076"/>
          <ac:spMkLst>
            <pc:docMk/>
            <pc:sldMk cId="154691668" sldId="1073"/>
            <ac:spMk id="2" creationId="{AEBBB44F-D517-4204-A3C3-4FF4C1B8FA23}"/>
          </ac:spMkLst>
        </pc:spChg>
        <pc:spChg chg="mod">
          <ac:chgData name="Harpreet Sawhney" userId="7f938375-eb16-473b-aae2-b319b7e9a2c5" providerId="ADAL" clId="{38884C86-CFFD-425D-BA94-B00F5A28FE81}" dt="2020-05-17T16:41:25.721" v="1476" actId="1076"/>
          <ac:spMkLst>
            <pc:docMk/>
            <pc:sldMk cId="154691668" sldId="1073"/>
            <ac:spMk id="3" creationId="{B1B923BF-854F-47DD-9503-422D44C25DC1}"/>
          </ac:spMkLst>
        </pc:spChg>
        <pc:spChg chg="add mod">
          <ac:chgData name="Harpreet Sawhney" userId="7f938375-eb16-473b-aae2-b319b7e9a2c5" providerId="ADAL" clId="{38884C86-CFFD-425D-BA94-B00F5A28FE81}" dt="2020-05-17T16:40:36.599" v="1409" actId="5793"/>
          <ac:spMkLst>
            <pc:docMk/>
            <pc:sldMk cId="154691668" sldId="1073"/>
            <ac:spMk id="4" creationId="{282AF1B0-5B24-4EFB-87A4-C1B2A9CC1A47}"/>
          </ac:spMkLst>
        </pc:spChg>
        <pc:spChg chg="add mod">
          <ac:chgData name="Harpreet Sawhney" userId="7f938375-eb16-473b-aae2-b319b7e9a2c5" providerId="ADAL" clId="{38884C86-CFFD-425D-BA94-B00F5A28FE81}" dt="2020-05-17T16:41:20.600" v="1475" actId="20577"/>
          <ac:spMkLst>
            <pc:docMk/>
            <pc:sldMk cId="154691668" sldId="1073"/>
            <ac:spMk id="5" creationId="{799AF91C-3ED7-46A5-96B1-982ECA9F9DA8}"/>
          </ac:spMkLst>
        </pc:spChg>
      </pc:sldChg>
      <pc:sldChg chg="del">
        <pc:chgData name="Harpreet Sawhney" userId="7f938375-eb16-473b-aae2-b319b7e9a2c5" providerId="ADAL" clId="{38884C86-CFFD-425D-BA94-B00F5A28FE81}" dt="2020-05-17T06:26:18.253" v="0" actId="47"/>
        <pc:sldMkLst>
          <pc:docMk/>
          <pc:sldMk cId="675678548" sldId="1074"/>
        </pc:sldMkLst>
      </pc:sldChg>
      <pc:sldChg chg="addSp modSp new mod ord">
        <pc:chgData name="Harpreet Sawhney" userId="7f938375-eb16-473b-aae2-b319b7e9a2c5" providerId="ADAL" clId="{38884C86-CFFD-425D-BA94-B00F5A28FE81}" dt="2020-05-17T06:48:41.339" v="255" actId="20577"/>
        <pc:sldMkLst>
          <pc:docMk/>
          <pc:sldMk cId="2882555895" sldId="1074"/>
        </pc:sldMkLst>
        <pc:spChg chg="mod">
          <ac:chgData name="Harpreet Sawhney" userId="7f938375-eb16-473b-aae2-b319b7e9a2c5" providerId="ADAL" clId="{38884C86-CFFD-425D-BA94-B00F5A28FE81}" dt="2020-05-17T06:48:41.339" v="255" actId="20577"/>
          <ac:spMkLst>
            <pc:docMk/>
            <pc:sldMk cId="2882555895" sldId="1074"/>
            <ac:spMk id="2" creationId="{6F5EC581-A449-42C4-9371-69F30CE21894}"/>
          </ac:spMkLst>
        </pc:spChg>
        <pc:spChg chg="mod">
          <ac:chgData name="Harpreet Sawhney" userId="7f938375-eb16-473b-aae2-b319b7e9a2c5" providerId="ADAL" clId="{38884C86-CFFD-425D-BA94-B00F5A28FE81}" dt="2020-05-17T06:47:25.944" v="236" actId="20577"/>
          <ac:spMkLst>
            <pc:docMk/>
            <pc:sldMk cId="2882555895" sldId="1074"/>
            <ac:spMk id="3" creationId="{7151D12D-8AE9-4D6E-BC20-51D24146CDC7}"/>
          </ac:spMkLst>
        </pc:spChg>
        <pc:picChg chg="add mod">
          <ac:chgData name="Harpreet Sawhney" userId="7f938375-eb16-473b-aae2-b319b7e9a2c5" providerId="ADAL" clId="{38884C86-CFFD-425D-BA94-B00F5A28FE81}" dt="2020-05-17T06:46:51.373" v="128" actId="1076"/>
          <ac:picMkLst>
            <pc:docMk/>
            <pc:sldMk cId="2882555895" sldId="1074"/>
            <ac:picMk id="3074" creationId="{09EF8C5D-9687-4683-BA07-062082050B18}"/>
          </ac:picMkLst>
        </pc:picChg>
      </pc:sldChg>
      <pc:sldChg chg="addSp delSp modSp add del mod">
        <pc:chgData name="Harpreet Sawhney" userId="7f938375-eb16-473b-aae2-b319b7e9a2c5" providerId="ADAL" clId="{38884C86-CFFD-425D-BA94-B00F5A28FE81}" dt="2020-05-17T06:58:48.413" v="327" actId="47"/>
        <pc:sldMkLst>
          <pc:docMk/>
          <pc:sldMk cId="1315937735" sldId="1075"/>
        </pc:sldMkLst>
        <pc:spChg chg="mod">
          <ac:chgData name="Harpreet Sawhney" userId="7f938375-eb16-473b-aae2-b319b7e9a2c5" providerId="ADAL" clId="{38884C86-CFFD-425D-BA94-B00F5A28FE81}" dt="2020-05-17T06:57:08.435" v="297" actId="14100"/>
          <ac:spMkLst>
            <pc:docMk/>
            <pc:sldMk cId="1315937735" sldId="1075"/>
            <ac:spMk id="2" creationId="{6F5EC581-A449-42C4-9371-69F30CE21894}"/>
          </ac:spMkLst>
        </pc:spChg>
        <pc:picChg chg="del">
          <ac:chgData name="Harpreet Sawhney" userId="7f938375-eb16-473b-aae2-b319b7e9a2c5" providerId="ADAL" clId="{38884C86-CFFD-425D-BA94-B00F5A28FE81}" dt="2020-05-17T06:48:53.411" v="276" actId="478"/>
          <ac:picMkLst>
            <pc:docMk/>
            <pc:sldMk cId="1315937735" sldId="1075"/>
            <ac:picMk id="3074" creationId="{09EF8C5D-9687-4683-BA07-062082050B18}"/>
          </ac:picMkLst>
        </pc:picChg>
        <pc:picChg chg="add mod">
          <ac:chgData name="Harpreet Sawhney" userId="7f938375-eb16-473b-aae2-b319b7e9a2c5" providerId="ADAL" clId="{38884C86-CFFD-425D-BA94-B00F5A28FE81}" dt="2020-05-17T06:51:59.572" v="279" actId="14100"/>
          <ac:picMkLst>
            <pc:docMk/>
            <pc:sldMk cId="1315937735" sldId="1075"/>
            <ac:picMk id="4098" creationId="{CCAE7065-1920-43AE-A8D2-AE482125F0C4}"/>
          </ac:picMkLst>
        </pc:picChg>
      </pc:sldChg>
      <pc:sldChg chg="del">
        <pc:chgData name="Harpreet Sawhney" userId="7f938375-eb16-473b-aae2-b319b7e9a2c5" providerId="ADAL" clId="{38884C86-CFFD-425D-BA94-B00F5A28FE81}" dt="2020-05-17T06:26:18.253" v="0" actId="47"/>
        <pc:sldMkLst>
          <pc:docMk/>
          <pc:sldMk cId="1406578002" sldId="1075"/>
        </pc:sldMkLst>
      </pc:sldChg>
      <pc:sldChg chg="del">
        <pc:chgData name="Harpreet Sawhney" userId="7f938375-eb16-473b-aae2-b319b7e9a2c5" providerId="ADAL" clId="{38884C86-CFFD-425D-BA94-B00F5A28FE81}" dt="2020-05-17T06:26:18.253" v="0" actId="47"/>
        <pc:sldMkLst>
          <pc:docMk/>
          <pc:sldMk cId="616214910" sldId="1076"/>
        </pc:sldMkLst>
      </pc:sldChg>
      <pc:sldChg chg="addSp modSp new mod">
        <pc:chgData name="Harpreet Sawhney" userId="7f938375-eb16-473b-aae2-b319b7e9a2c5" providerId="ADAL" clId="{38884C86-CFFD-425D-BA94-B00F5A28FE81}" dt="2020-05-17T06:58:41.582" v="326" actId="14100"/>
        <pc:sldMkLst>
          <pc:docMk/>
          <pc:sldMk cId="765387115" sldId="1076"/>
        </pc:sldMkLst>
        <pc:spChg chg="add mod">
          <ac:chgData name="Harpreet Sawhney" userId="7f938375-eb16-473b-aae2-b319b7e9a2c5" providerId="ADAL" clId="{38884C86-CFFD-425D-BA94-B00F5A28FE81}" dt="2020-05-17T06:58:41.582" v="326" actId="14100"/>
          <ac:spMkLst>
            <pc:docMk/>
            <pc:sldMk cId="765387115" sldId="1076"/>
            <ac:spMk id="5" creationId="{4C565659-BD9E-4B29-88CC-58B9396584E9}"/>
          </ac:spMkLst>
        </pc:spChg>
        <pc:grpChg chg="add mod">
          <ac:chgData name="Harpreet Sawhney" userId="7f938375-eb16-473b-aae2-b319b7e9a2c5" providerId="ADAL" clId="{38884C86-CFFD-425D-BA94-B00F5A28FE81}" dt="2020-05-17T06:58:19.923" v="315" actId="164"/>
          <ac:grpSpMkLst>
            <pc:docMk/>
            <pc:sldMk cId="765387115" sldId="1076"/>
            <ac:grpSpMk id="6" creationId="{4E5A8C8E-B73E-41E9-9BAD-650A33C34E03}"/>
          </ac:grpSpMkLst>
        </pc:grpChg>
        <pc:picChg chg="add mod">
          <ac:chgData name="Harpreet Sawhney" userId="7f938375-eb16-473b-aae2-b319b7e9a2c5" providerId="ADAL" clId="{38884C86-CFFD-425D-BA94-B00F5A28FE81}" dt="2020-05-17T06:58:19.923" v="315" actId="164"/>
          <ac:picMkLst>
            <pc:docMk/>
            <pc:sldMk cId="765387115" sldId="1076"/>
            <ac:picMk id="2" creationId="{4ED771DF-94FA-4B85-9CD8-8F1183B93714}"/>
          </ac:picMkLst>
        </pc:picChg>
        <pc:inkChg chg="add mod">
          <ac:chgData name="Harpreet Sawhney" userId="7f938375-eb16-473b-aae2-b319b7e9a2c5" providerId="ADAL" clId="{38884C86-CFFD-425D-BA94-B00F5A28FE81}" dt="2020-05-17T06:58:19.923" v="315" actId="164"/>
          <ac:inkMkLst>
            <pc:docMk/>
            <pc:sldMk cId="765387115" sldId="1076"/>
            <ac:inkMk id="3" creationId="{96ECD610-34A3-4B84-BDA8-89B8613B2DE6}"/>
          </ac:inkMkLst>
        </pc:inkChg>
      </pc:sldChg>
      <pc:sldChg chg="del">
        <pc:chgData name="Harpreet Sawhney" userId="7f938375-eb16-473b-aae2-b319b7e9a2c5" providerId="ADAL" clId="{38884C86-CFFD-425D-BA94-B00F5A28FE81}" dt="2020-05-17T06:26:18.253" v="0" actId="47"/>
        <pc:sldMkLst>
          <pc:docMk/>
          <pc:sldMk cId="1229973467" sldId="1077"/>
        </pc:sldMkLst>
      </pc:sldChg>
      <pc:sldChg chg="addSp modSp new mod">
        <pc:chgData name="Harpreet Sawhney" userId="7f938375-eb16-473b-aae2-b319b7e9a2c5" providerId="ADAL" clId="{38884C86-CFFD-425D-BA94-B00F5A28FE81}" dt="2020-05-17T07:08:05.321" v="409" actId="14100"/>
        <pc:sldMkLst>
          <pc:docMk/>
          <pc:sldMk cId="2109103704" sldId="1077"/>
        </pc:sldMkLst>
        <pc:spChg chg="mod">
          <ac:chgData name="Harpreet Sawhney" userId="7f938375-eb16-473b-aae2-b319b7e9a2c5" providerId="ADAL" clId="{38884C86-CFFD-425D-BA94-B00F5A28FE81}" dt="2020-05-17T07:07:31.984" v="402" actId="20577"/>
          <ac:spMkLst>
            <pc:docMk/>
            <pc:sldMk cId="2109103704" sldId="1077"/>
            <ac:spMk id="2" creationId="{EE903BD8-1B5B-46B3-AE34-1A46D0B71001}"/>
          </ac:spMkLst>
        </pc:spChg>
        <pc:spChg chg="mod">
          <ac:chgData name="Harpreet Sawhney" userId="7f938375-eb16-473b-aae2-b319b7e9a2c5" providerId="ADAL" clId="{38884C86-CFFD-425D-BA94-B00F5A28FE81}" dt="2020-05-17T07:07:45.863" v="405" actId="1076"/>
          <ac:spMkLst>
            <pc:docMk/>
            <pc:sldMk cId="2109103704" sldId="1077"/>
            <ac:spMk id="3" creationId="{94DF4B58-3DB9-47E2-AD80-762622BD57F3}"/>
          </ac:spMkLst>
        </pc:spChg>
        <pc:spChg chg="add mod">
          <ac:chgData name="Harpreet Sawhney" userId="7f938375-eb16-473b-aae2-b319b7e9a2c5" providerId="ADAL" clId="{38884C86-CFFD-425D-BA94-B00F5A28FE81}" dt="2020-05-17T07:08:01.273" v="408" actId="1076"/>
          <ac:spMkLst>
            <pc:docMk/>
            <pc:sldMk cId="2109103704" sldId="1077"/>
            <ac:spMk id="6" creationId="{1537F5E5-DEDE-4B77-AA9B-F505CA4D8B0A}"/>
          </ac:spMkLst>
        </pc:spChg>
        <pc:picChg chg="add mod">
          <ac:chgData name="Harpreet Sawhney" userId="7f938375-eb16-473b-aae2-b319b7e9a2c5" providerId="ADAL" clId="{38884C86-CFFD-425D-BA94-B00F5A28FE81}" dt="2020-05-17T07:08:05.321" v="409" actId="14100"/>
          <ac:picMkLst>
            <pc:docMk/>
            <pc:sldMk cId="2109103704" sldId="1077"/>
            <ac:picMk id="5122" creationId="{23A81A57-B50D-4FDE-8538-B92879771E70}"/>
          </ac:picMkLst>
        </pc:picChg>
        <pc:picChg chg="add mod">
          <ac:chgData name="Harpreet Sawhney" userId="7f938375-eb16-473b-aae2-b319b7e9a2c5" providerId="ADAL" clId="{38884C86-CFFD-425D-BA94-B00F5A28FE81}" dt="2020-05-17T07:07:39.960" v="403" actId="14100"/>
          <ac:picMkLst>
            <pc:docMk/>
            <pc:sldMk cId="2109103704" sldId="1077"/>
            <ac:picMk id="5124" creationId="{D3D87DAD-63B5-421C-AEA0-D552A7F3F5B3}"/>
          </ac:picMkLst>
        </pc:picChg>
      </pc:sldChg>
      <pc:sldChg chg="modSp add mod">
        <pc:chgData name="Harpreet Sawhney" userId="7f938375-eb16-473b-aae2-b319b7e9a2c5" providerId="ADAL" clId="{38884C86-CFFD-425D-BA94-B00F5A28FE81}" dt="2020-05-17T07:09:44.766" v="424" actId="20577"/>
        <pc:sldMkLst>
          <pc:docMk/>
          <pc:sldMk cId="3793640341" sldId="1078"/>
        </pc:sldMkLst>
        <pc:spChg chg="mod">
          <ac:chgData name="Harpreet Sawhney" userId="7f938375-eb16-473b-aae2-b319b7e9a2c5" providerId="ADAL" clId="{38884C86-CFFD-425D-BA94-B00F5A28FE81}" dt="2020-05-17T07:09:44.766" v="424" actId="20577"/>
          <ac:spMkLst>
            <pc:docMk/>
            <pc:sldMk cId="3793640341" sldId="1078"/>
            <ac:spMk id="2" creationId="{7C902D14-0FA7-40D6-93D7-A2726D1E1185}"/>
          </ac:spMkLst>
        </pc:spChg>
      </pc:sldChg>
      <pc:sldChg chg="del">
        <pc:chgData name="Harpreet Sawhney" userId="7f938375-eb16-473b-aae2-b319b7e9a2c5" providerId="ADAL" clId="{38884C86-CFFD-425D-BA94-B00F5A28FE81}" dt="2020-05-17T06:26:18.253" v="0" actId="47"/>
        <pc:sldMkLst>
          <pc:docMk/>
          <pc:sldMk cId="4291523144" sldId="1078"/>
        </pc:sldMkLst>
      </pc:sldChg>
      <pc:sldChg chg="del">
        <pc:chgData name="Harpreet Sawhney" userId="7f938375-eb16-473b-aae2-b319b7e9a2c5" providerId="ADAL" clId="{38884C86-CFFD-425D-BA94-B00F5A28FE81}" dt="2020-05-17T06:26:18.253" v="0" actId="47"/>
        <pc:sldMkLst>
          <pc:docMk/>
          <pc:sldMk cId="1468773245" sldId="1079"/>
        </pc:sldMkLst>
      </pc:sldChg>
      <pc:sldChg chg="add">
        <pc:chgData name="Harpreet Sawhney" userId="7f938375-eb16-473b-aae2-b319b7e9a2c5" providerId="ADAL" clId="{38884C86-CFFD-425D-BA94-B00F5A28FE81}" dt="2020-05-17T07:09:27.972" v="410" actId="22"/>
        <pc:sldMkLst>
          <pc:docMk/>
          <pc:sldMk cId="1823191225" sldId="1079"/>
        </pc:sldMkLst>
      </pc:sldChg>
      <pc:sldChg chg="del">
        <pc:chgData name="Harpreet Sawhney" userId="7f938375-eb16-473b-aae2-b319b7e9a2c5" providerId="ADAL" clId="{38884C86-CFFD-425D-BA94-B00F5A28FE81}" dt="2020-05-17T06:26:18.253" v="0" actId="47"/>
        <pc:sldMkLst>
          <pc:docMk/>
          <pc:sldMk cId="1086130535" sldId="1080"/>
        </pc:sldMkLst>
      </pc:sldChg>
      <pc:sldChg chg="modSp add mod">
        <pc:chgData name="Harpreet Sawhney" userId="7f938375-eb16-473b-aae2-b319b7e9a2c5" providerId="ADAL" clId="{38884C86-CFFD-425D-BA94-B00F5A28FE81}" dt="2020-05-17T07:10:16.343" v="482" actId="20577"/>
        <pc:sldMkLst>
          <pc:docMk/>
          <pc:sldMk cId="3964884708" sldId="1080"/>
        </pc:sldMkLst>
        <pc:spChg chg="mod">
          <ac:chgData name="Harpreet Sawhney" userId="7f938375-eb16-473b-aae2-b319b7e9a2c5" providerId="ADAL" clId="{38884C86-CFFD-425D-BA94-B00F5A28FE81}" dt="2020-05-17T07:10:16.343" v="482" actId="20577"/>
          <ac:spMkLst>
            <pc:docMk/>
            <pc:sldMk cId="3964884708" sldId="1080"/>
            <ac:spMk id="2" creationId="{7C902D14-0FA7-40D6-93D7-A2726D1E1185}"/>
          </ac:spMkLst>
        </pc:spChg>
      </pc:sldChg>
      <pc:sldChg chg="del">
        <pc:chgData name="Harpreet Sawhney" userId="7f938375-eb16-473b-aae2-b319b7e9a2c5" providerId="ADAL" clId="{38884C86-CFFD-425D-BA94-B00F5A28FE81}" dt="2020-05-17T06:26:18.253" v="0" actId="47"/>
        <pc:sldMkLst>
          <pc:docMk/>
          <pc:sldMk cId="1669929762" sldId="1081"/>
        </pc:sldMkLst>
      </pc:sldChg>
      <pc:sldChg chg="addSp delSp modSp new add del mod">
        <pc:chgData name="Harpreet Sawhney" userId="7f938375-eb16-473b-aae2-b319b7e9a2c5" providerId="ADAL" clId="{38884C86-CFFD-425D-BA94-B00F5A28FE81}" dt="2020-05-19T05:55:11.190" v="9606" actId="47"/>
        <pc:sldMkLst>
          <pc:docMk/>
          <pc:sldMk cId="2506823899" sldId="1081"/>
        </pc:sldMkLst>
        <pc:spChg chg="mod">
          <ac:chgData name="Harpreet Sawhney" userId="7f938375-eb16-473b-aae2-b319b7e9a2c5" providerId="ADAL" clId="{38884C86-CFFD-425D-BA94-B00F5A28FE81}" dt="2020-05-17T07:18:06.642" v="620" actId="14100"/>
          <ac:spMkLst>
            <pc:docMk/>
            <pc:sldMk cId="2506823899" sldId="1081"/>
            <ac:spMk id="3" creationId="{CFBB0525-1441-4870-9021-4F1F1F3243D6}"/>
          </ac:spMkLst>
        </pc:spChg>
        <pc:picChg chg="add del">
          <ac:chgData name="Harpreet Sawhney" userId="7f938375-eb16-473b-aae2-b319b7e9a2c5" providerId="ADAL" clId="{38884C86-CFFD-425D-BA94-B00F5A28FE81}" dt="2020-05-17T07:18:10.766" v="622" actId="478"/>
          <ac:picMkLst>
            <pc:docMk/>
            <pc:sldMk cId="2506823899" sldId="1081"/>
            <ac:picMk id="4" creationId="{210D36EA-BC5B-4246-9891-799C11F7BE64}"/>
          </ac:picMkLst>
        </pc:picChg>
        <pc:picChg chg="add del mod">
          <ac:chgData name="Harpreet Sawhney" userId="7f938375-eb16-473b-aae2-b319b7e9a2c5" providerId="ADAL" clId="{38884C86-CFFD-425D-BA94-B00F5A28FE81}" dt="2020-05-17T07:19:30.723" v="626" actId="478"/>
          <ac:picMkLst>
            <pc:docMk/>
            <pc:sldMk cId="2506823899" sldId="1081"/>
            <ac:picMk id="6146" creationId="{185C9E14-496B-49A5-934D-0B7E296C2C7F}"/>
          </ac:picMkLst>
        </pc:picChg>
        <pc:picChg chg="add del mod">
          <ac:chgData name="Harpreet Sawhney" userId="7f938375-eb16-473b-aae2-b319b7e9a2c5" providerId="ADAL" clId="{38884C86-CFFD-425D-BA94-B00F5A28FE81}" dt="2020-05-17T07:19:41.522" v="631" actId="21"/>
          <ac:picMkLst>
            <pc:docMk/>
            <pc:sldMk cId="2506823899" sldId="1081"/>
            <ac:picMk id="6148" creationId="{022C4C76-BEE1-4AD3-99BB-BD1B27F8CCED}"/>
          </ac:picMkLst>
        </pc:picChg>
      </pc:sldChg>
      <pc:sldChg chg="del">
        <pc:chgData name="Harpreet Sawhney" userId="7f938375-eb16-473b-aae2-b319b7e9a2c5" providerId="ADAL" clId="{38884C86-CFFD-425D-BA94-B00F5A28FE81}" dt="2020-05-17T06:26:18.253" v="0" actId="47"/>
        <pc:sldMkLst>
          <pc:docMk/>
          <pc:sldMk cId="994647037" sldId="1082"/>
        </pc:sldMkLst>
      </pc:sldChg>
      <pc:sldChg chg="addSp modSp add mod">
        <pc:chgData name="Harpreet Sawhney" userId="7f938375-eb16-473b-aae2-b319b7e9a2c5" providerId="ADAL" clId="{38884C86-CFFD-425D-BA94-B00F5A28FE81}" dt="2020-05-19T06:07:30.445" v="9636" actId="22"/>
        <pc:sldMkLst>
          <pc:docMk/>
          <pc:sldMk cId="2240805336" sldId="1082"/>
        </pc:sldMkLst>
        <pc:spChg chg="add">
          <ac:chgData name="Harpreet Sawhney" userId="7f938375-eb16-473b-aae2-b319b7e9a2c5" providerId="ADAL" clId="{38884C86-CFFD-425D-BA94-B00F5A28FE81}" dt="2020-05-19T06:07:30.445" v="9636" actId="22"/>
          <ac:spMkLst>
            <pc:docMk/>
            <pc:sldMk cId="2240805336" sldId="1082"/>
            <ac:spMk id="2" creationId="{C73118F2-3125-47C7-B6E7-15244662418E}"/>
          </ac:spMkLst>
        </pc:spChg>
        <pc:spChg chg="mod">
          <ac:chgData name="Harpreet Sawhney" userId="7f938375-eb16-473b-aae2-b319b7e9a2c5" providerId="ADAL" clId="{38884C86-CFFD-425D-BA94-B00F5A28FE81}" dt="2020-05-17T07:41:20.553" v="1033" actId="20577"/>
          <ac:spMkLst>
            <pc:docMk/>
            <pc:sldMk cId="2240805336" sldId="1082"/>
            <ac:spMk id="591883" creationId="{00000000-0000-0000-0000-000000000000}"/>
          </ac:spMkLst>
        </pc:spChg>
        <pc:spChg chg="mod">
          <ac:chgData name="Harpreet Sawhney" userId="7f938375-eb16-473b-aae2-b319b7e9a2c5" providerId="ADAL" clId="{38884C86-CFFD-425D-BA94-B00F5A28FE81}" dt="2020-05-17T07:40:26.750" v="1006" actId="1076"/>
          <ac:spMkLst>
            <pc:docMk/>
            <pc:sldMk cId="2240805336" sldId="1082"/>
            <ac:spMk id="591886" creationId="{00000000-0000-0000-0000-000000000000}"/>
          </ac:spMkLst>
        </pc:spChg>
        <pc:spChg chg="mod">
          <ac:chgData name="Harpreet Sawhney" userId="7f938375-eb16-473b-aae2-b319b7e9a2c5" providerId="ADAL" clId="{38884C86-CFFD-425D-BA94-B00F5A28FE81}" dt="2020-05-17T07:40:26.750" v="1006" actId="1076"/>
          <ac:spMkLst>
            <pc:docMk/>
            <pc:sldMk cId="2240805336" sldId="1082"/>
            <ac:spMk id="591890" creationId="{00000000-0000-0000-0000-000000000000}"/>
          </ac:spMkLst>
        </pc:spChg>
      </pc:sldChg>
      <pc:sldChg chg="del">
        <pc:chgData name="Harpreet Sawhney" userId="7f938375-eb16-473b-aae2-b319b7e9a2c5" providerId="ADAL" clId="{38884C86-CFFD-425D-BA94-B00F5A28FE81}" dt="2020-05-17T06:26:18.253" v="0" actId="47"/>
        <pc:sldMkLst>
          <pc:docMk/>
          <pc:sldMk cId="3391207777" sldId="1083"/>
        </pc:sldMkLst>
      </pc:sldChg>
      <pc:sldChg chg="addSp delSp modSp new mod delAnim modAnim">
        <pc:chgData name="Harpreet Sawhney" userId="7f938375-eb16-473b-aae2-b319b7e9a2c5" providerId="ADAL" clId="{38884C86-CFFD-425D-BA94-B00F5A28FE81}" dt="2020-05-17T17:29:57.347" v="1524" actId="1076"/>
        <pc:sldMkLst>
          <pc:docMk/>
          <pc:sldMk cId="4043391360" sldId="1083"/>
        </pc:sldMkLst>
        <pc:spChg chg="mod">
          <ac:chgData name="Harpreet Sawhney" userId="7f938375-eb16-473b-aae2-b319b7e9a2c5" providerId="ADAL" clId="{38884C86-CFFD-425D-BA94-B00F5A28FE81}" dt="2020-05-17T16:52:10.105" v="1512" actId="20577"/>
          <ac:spMkLst>
            <pc:docMk/>
            <pc:sldMk cId="4043391360" sldId="1083"/>
            <ac:spMk id="2" creationId="{44044FBB-0635-47B8-B73C-E7AAAD646702}"/>
          </ac:spMkLst>
        </pc:spChg>
        <pc:spChg chg="del mod">
          <ac:chgData name="Harpreet Sawhney" userId="7f938375-eb16-473b-aae2-b319b7e9a2c5" providerId="ADAL" clId="{38884C86-CFFD-425D-BA94-B00F5A28FE81}" dt="2020-05-17T16:52:37.140" v="1514"/>
          <ac:spMkLst>
            <pc:docMk/>
            <pc:sldMk cId="4043391360" sldId="1083"/>
            <ac:spMk id="3" creationId="{ADBCE515-4E0A-41BE-9BC2-BE669BCA7F79}"/>
          </ac:spMkLst>
        </pc:spChg>
        <pc:spChg chg="add del mod">
          <ac:chgData name="Harpreet Sawhney" userId="7f938375-eb16-473b-aae2-b319b7e9a2c5" providerId="ADAL" clId="{38884C86-CFFD-425D-BA94-B00F5A28FE81}" dt="2020-05-17T17:29:48.583" v="1521"/>
          <ac:spMkLst>
            <pc:docMk/>
            <pc:sldMk cId="4043391360" sldId="1083"/>
            <ac:spMk id="6" creationId="{6DA36FC7-A9C1-4B71-81AE-F890763F0676}"/>
          </ac:spMkLst>
        </pc:spChg>
        <pc:picChg chg="add del mod">
          <ac:chgData name="Harpreet Sawhney" userId="7f938375-eb16-473b-aae2-b319b7e9a2c5" providerId="ADAL" clId="{38884C86-CFFD-425D-BA94-B00F5A28FE81}" dt="2020-05-17T17:29:28.022" v="1519" actId="478"/>
          <ac:picMkLst>
            <pc:docMk/>
            <pc:sldMk cId="4043391360" sldId="1083"/>
            <ac:picMk id="4" creationId="{D54801F0-8F92-49A8-A84C-504A3A41CC50}"/>
          </ac:picMkLst>
        </pc:picChg>
        <pc:picChg chg="add mod">
          <ac:chgData name="Harpreet Sawhney" userId="7f938375-eb16-473b-aae2-b319b7e9a2c5" providerId="ADAL" clId="{38884C86-CFFD-425D-BA94-B00F5A28FE81}" dt="2020-05-17T17:29:57.347" v="1524" actId="1076"/>
          <ac:picMkLst>
            <pc:docMk/>
            <pc:sldMk cId="4043391360" sldId="1083"/>
            <ac:picMk id="7" creationId="{D347CB94-63C8-4277-B33D-097ADA946DE3}"/>
          </ac:picMkLst>
        </pc:picChg>
      </pc:sldChg>
      <pc:sldChg chg="del">
        <pc:chgData name="Harpreet Sawhney" userId="7f938375-eb16-473b-aae2-b319b7e9a2c5" providerId="ADAL" clId="{38884C86-CFFD-425D-BA94-B00F5A28FE81}" dt="2020-05-17T06:26:18.253" v="0" actId="47"/>
        <pc:sldMkLst>
          <pc:docMk/>
          <pc:sldMk cId="590084562" sldId="1084"/>
        </pc:sldMkLst>
      </pc:sldChg>
      <pc:sldChg chg="addSp delSp modSp new mod">
        <pc:chgData name="Harpreet Sawhney" userId="7f938375-eb16-473b-aae2-b319b7e9a2c5" providerId="ADAL" clId="{38884C86-CFFD-425D-BA94-B00F5A28FE81}" dt="2020-05-17T17:34:13.429" v="1590" actId="1076"/>
        <pc:sldMkLst>
          <pc:docMk/>
          <pc:sldMk cId="2965123584" sldId="1084"/>
        </pc:sldMkLst>
        <pc:spChg chg="mod">
          <ac:chgData name="Harpreet Sawhney" userId="7f938375-eb16-473b-aae2-b319b7e9a2c5" providerId="ADAL" clId="{38884C86-CFFD-425D-BA94-B00F5A28FE81}" dt="2020-05-17T17:31:56.297" v="1541" actId="20577"/>
          <ac:spMkLst>
            <pc:docMk/>
            <pc:sldMk cId="2965123584" sldId="1084"/>
            <ac:spMk id="2" creationId="{5298A00B-57DE-4C27-8D9F-1A5D56F2D462}"/>
          </ac:spMkLst>
        </pc:spChg>
        <pc:spChg chg="add del mod">
          <ac:chgData name="Harpreet Sawhney" userId="7f938375-eb16-473b-aae2-b319b7e9a2c5" providerId="ADAL" clId="{38884C86-CFFD-425D-BA94-B00F5A28FE81}" dt="2020-05-17T17:33:48.298" v="1582" actId="20577"/>
          <ac:spMkLst>
            <pc:docMk/>
            <pc:sldMk cId="2965123584" sldId="1084"/>
            <ac:spMk id="3" creationId="{A1417B88-D7AB-4043-B429-0DF9C101AF1B}"/>
          </ac:spMkLst>
        </pc:spChg>
        <pc:picChg chg="add del mod">
          <ac:chgData name="Harpreet Sawhney" userId="7f938375-eb16-473b-aae2-b319b7e9a2c5" providerId="ADAL" clId="{38884C86-CFFD-425D-BA94-B00F5A28FE81}" dt="2020-05-17T17:33:03.798" v="1553" actId="931"/>
          <ac:picMkLst>
            <pc:docMk/>
            <pc:sldMk cId="2965123584" sldId="1084"/>
            <ac:picMk id="5" creationId="{0FBCD596-A381-4011-8EDC-9FADF5899873}"/>
          </ac:picMkLst>
        </pc:picChg>
        <pc:picChg chg="add del mod">
          <ac:chgData name="Harpreet Sawhney" userId="7f938375-eb16-473b-aae2-b319b7e9a2c5" providerId="ADAL" clId="{38884C86-CFFD-425D-BA94-B00F5A28FE81}" dt="2020-05-17T17:33:27.049" v="1558" actId="931"/>
          <ac:picMkLst>
            <pc:docMk/>
            <pc:sldMk cId="2965123584" sldId="1084"/>
            <ac:picMk id="7" creationId="{920AF5E6-A06C-4A30-A31D-2A688F2B8C63}"/>
          </ac:picMkLst>
        </pc:picChg>
        <pc:picChg chg="add mod">
          <ac:chgData name="Harpreet Sawhney" userId="7f938375-eb16-473b-aae2-b319b7e9a2c5" providerId="ADAL" clId="{38884C86-CFFD-425D-BA94-B00F5A28FE81}" dt="2020-05-17T17:34:13.429" v="1590" actId="1076"/>
          <ac:picMkLst>
            <pc:docMk/>
            <pc:sldMk cId="2965123584" sldId="1084"/>
            <ac:picMk id="9" creationId="{10FE491A-BEF1-42D1-B8C5-17737C821531}"/>
          </ac:picMkLst>
        </pc:picChg>
      </pc:sldChg>
      <pc:sldChg chg="del">
        <pc:chgData name="Harpreet Sawhney" userId="7f938375-eb16-473b-aae2-b319b7e9a2c5" providerId="ADAL" clId="{38884C86-CFFD-425D-BA94-B00F5A28FE81}" dt="2020-05-17T06:26:18.253" v="0" actId="47"/>
        <pc:sldMkLst>
          <pc:docMk/>
          <pc:sldMk cId="492756074" sldId="1085"/>
        </pc:sldMkLst>
      </pc:sldChg>
      <pc:sldChg chg="addSp modSp add mod">
        <pc:chgData name="Harpreet Sawhney" userId="7f938375-eb16-473b-aae2-b319b7e9a2c5" providerId="ADAL" clId="{38884C86-CFFD-425D-BA94-B00F5A28FE81}" dt="2020-05-17T17:35:03.925" v="1596" actId="14100"/>
        <pc:sldMkLst>
          <pc:docMk/>
          <pc:sldMk cId="3152782594" sldId="1085"/>
        </pc:sldMkLst>
        <pc:picChg chg="add mod">
          <ac:chgData name="Harpreet Sawhney" userId="7f938375-eb16-473b-aae2-b319b7e9a2c5" providerId="ADAL" clId="{38884C86-CFFD-425D-BA94-B00F5A28FE81}" dt="2020-05-17T17:35:03.925" v="1596" actId="14100"/>
          <ac:picMkLst>
            <pc:docMk/>
            <pc:sldMk cId="3152782594" sldId="1085"/>
            <ac:picMk id="5" creationId="{90D71F7B-7947-4B52-A277-F2CD7B47633C}"/>
          </ac:picMkLst>
        </pc:picChg>
      </pc:sldChg>
      <pc:sldChg chg="addSp delSp modSp add mod">
        <pc:chgData name="Harpreet Sawhney" userId="7f938375-eb16-473b-aae2-b319b7e9a2c5" providerId="ADAL" clId="{38884C86-CFFD-425D-BA94-B00F5A28FE81}" dt="2020-05-17T17:37:24.014" v="1666" actId="14100"/>
        <pc:sldMkLst>
          <pc:docMk/>
          <pc:sldMk cId="1275590259" sldId="1086"/>
        </pc:sldMkLst>
        <pc:spChg chg="del mod">
          <ac:chgData name="Harpreet Sawhney" userId="7f938375-eb16-473b-aae2-b319b7e9a2c5" providerId="ADAL" clId="{38884C86-CFFD-425D-BA94-B00F5A28FE81}" dt="2020-05-17T17:36:07.783" v="1601" actId="478"/>
          <ac:spMkLst>
            <pc:docMk/>
            <pc:sldMk cId="1275590259" sldId="1086"/>
            <ac:spMk id="3" creationId="{A1417B88-D7AB-4043-B429-0DF9C101AF1B}"/>
          </ac:spMkLst>
        </pc:spChg>
        <pc:spChg chg="add mod">
          <ac:chgData name="Harpreet Sawhney" userId="7f938375-eb16-473b-aae2-b319b7e9a2c5" providerId="ADAL" clId="{38884C86-CFFD-425D-BA94-B00F5A28FE81}" dt="2020-05-17T17:37:24.014" v="1666" actId="14100"/>
          <ac:spMkLst>
            <pc:docMk/>
            <pc:sldMk cId="1275590259" sldId="1086"/>
            <ac:spMk id="5" creationId="{648A571F-8CB4-4D72-8668-B2C8561BC5C8}"/>
          </ac:spMkLst>
        </pc:spChg>
        <pc:picChg chg="del">
          <ac:chgData name="Harpreet Sawhney" userId="7f938375-eb16-473b-aae2-b319b7e9a2c5" providerId="ADAL" clId="{38884C86-CFFD-425D-BA94-B00F5A28FE81}" dt="2020-05-17T17:35:55.405" v="1598" actId="478"/>
          <ac:picMkLst>
            <pc:docMk/>
            <pc:sldMk cId="1275590259" sldId="1086"/>
            <ac:picMk id="9" creationId="{10FE491A-BEF1-42D1-B8C5-17737C821531}"/>
          </ac:picMkLst>
        </pc:picChg>
        <pc:picChg chg="add mod">
          <ac:chgData name="Harpreet Sawhney" userId="7f938375-eb16-473b-aae2-b319b7e9a2c5" providerId="ADAL" clId="{38884C86-CFFD-425D-BA94-B00F5A28FE81}" dt="2020-05-17T17:36:23.284" v="1604" actId="1076"/>
          <ac:picMkLst>
            <pc:docMk/>
            <pc:sldMk cId="1275590259" sldId="1086"/>
            <ac:picMk id="7170" creationId="{7E6D41C4-8C25-4952-8244-FADA4B640B35}"/>
          </ac:picMkLst>
        </pc:picChg>
      </pc:sldChg>
      <pc:sldChg chg="del">
        <pc:chgData name="Harpreet Sawhney" userId="7f938375-eb16-473b-aae2-b319b7e9a2c5" providerId="ADAL" clId="{38884C86-CFFD-425D-BA94-B00F5A28FE81}" dt="2020-05-17T06:26:18.253" v="0" actId="47"/>
        <pc:sldMkLst>
          <pc:docMk/>
          <pc:sldMk cId="3495395052" sldId="1086"/>
        </pc:sldMkLst>
      </pc:sldChg>
      <pc:sldChg chg="del">
        <pc:chgData name="Harpreet Sawhney" userId="7f938375-eb16-473b-aae2-b319b7e9a2c5" providerId="ADAL" clId="{38884C86-CFFD-425D-BA94-B00F5A28FE81}" dt="2020-05-17T06:26:18.253" v="0" actId="47"/>
        <pc:sldMkLst>
          <pc:docMk/>
          <pc:sldMk cId="2448859933" sldId="1087"/>
        </pc:sldMkLst>
      </pc:sldChg>
      <pc:sldChg chg="addSp delSp modSp new mod modAnim">
        <pc:chgData name="Harpreet Sawhney" userId="7f938375-eb16-473b-aae2-b319b7e9a2c5" providerId="ADAL" clId="{38884C86-CFFD-425D-BA94-B00F5A28FE81}" dt="2020-05-19T06:08:19.047" v="9664" actId="22"/>
        <pc:sldMkLst>
          <pc:docMk/>
          <pc:sldMk cId="2979202901" sldId="1087"/>
        </pc:sldMkLst>
        <pc:spChg chg="mod">
          <ac:chgData name="Harpreet Sawhney" userId="7f938375-eb16-473b-aae2-b319b7e9a2c5" providerId="ADAL" clId="{38884C86-CFFD-425D-BA94-B00F5A28FE81}" dt="2020-05-17T20:26:55.288" v="3397" actId="313"/>
          <ac:spMkLst>
            <pc:docMk/>
            <pc:sldMk cId="2979202901" sldId="1087"/>
            <ac:spMk id="2" creationId="{D25C547B-123B-42DC-892F-BCFB26F63017}"/>
          </ac:spMkLst>
        </pc:spChg>
        <pc:spChg chg="mod">
          <ac:chgData name="Harpreet Sawhney" userId="7f938375-eb16-473b-aae2-b319b7e9a2c5" providerId="ADAL" clId="{38884C86-CFFD-425D-BA94-B00F5A28FE81}" dt="2020-05-17T18:33:57.649" v="2662" actId="14100"/>
          <ac:spMkLst>
            <pc:docMk/>
            <pc:sldMk cId="2979202901" sldId="1087"/>
            <ac:spMk id="3" creationId="{009B583B-B49D-4369-9DBD-5B44F21378C4}"/>
          </ac:spMkLst>
        </pc:spChg>
        <pc:spChg chg="add">
          <ac:chgData name="Harpreet Sawhney" userId="7f938375-eb16-473b-aae2-b319b7e9a2c5" providerId="ADAL" clId="{38884C86-CFFD-425D-BA94-B00F5A28FE81}" dt="2020-05-19T06:08:19.047" v="9664" actId="22"/>
          <ac:spMkLst>
            <pc:docMk/>
            <pc:sldMk cId="2979202901" sldId="1087"/>
            <ac:spMk id="6" creationId="{2B53E1A5-C27A-4D1E-A6C2-AF3E41625530}"/>
          </ac:spMkLst>
        </pc:spChg>
        <pc:spChg chg="add del mod">
          <ac:chgData name="Harpreet Sawhney" userId="7f938375-eb16-473b-aae2-b319b7e9a2c5" providerId="ADAL" clId="{38884C86-CFFD-425D-BA94-B00F5A28FE81}" dt="2020-05-17T18:39:30.548" v="2754" actId="21"/>
          <ac:spMkLst>
            <pc:docMk/>
            <pc:sldMk cId="2979202901" sldId="1087"/>
            <ac:spMk id="9" creationId="{9ABFB91B-626E-4221-A9F1-A5D02DABCA36}"/>
          </ac:spMkLst>
        </pc:spChg>
        <pc:spChg chg="add del mod">
          <ac:chgData name="Harpreet Sawhney" userId="7f938375-eb16-473b-aae2-b319b7e9a2c5" providerId="ADAL" clId="{38884C86-CFFD-425D-BA94-B00F5A28FE81}" dt="2020-05-17T18:16:33.704" v="2168" actId="478"/>
          <ac:spMkLst>
            <pc:docMk/>
            <pc:sldMk cId="2979202901" sldId="1087"/>
            <ac:spMk id="16" creationId="{289F0161-23EC-4AF5-A806-F6594F5B3A0D}"/>
          </ac:spMkLst>
        </pc:spChg>
        <pc:spChg chg="add del mod">
          <ac:chgData name="Harpreet Sawhney" userId="7f938375-eb16-473b-aae2-b319b7e9a2c5" providerId="ADAL" clId="{38884C86-CFFD-425D-BA94-B00F5A28FE81}" dt="2020-05-17T18:22:18.284" v="2265" actId="478"/>
          <ac:spMkLst>
            <pc:docMk/>
            <pc:sldMk cId="2979202901" sldId="1087"/>
            <ac:spMk id="19" creationId="{0DC8C817-1C25-4832-AB3C-AE605651426E}"/>
          </ac:spMkLst>
        </pc:spChg>
        <pc:spChg chg="add del mod">
          <ac:chgData name="Harpreet Sawhney" userId="7f938375-eb16-473b-aae2-b319b7e9a2c5" providerId="ADAL" clId="{38884C86-CFFD-425D-BA94-B00F5A28FE81}" dt="2020-05-17T18:39:30.548" v="2754" actId="21"/>
          <ac:spMkLst>
            <pc:docMk/>
            <pc:sldMk cId="2979202901" sldId="1087"/>
            <ac:spMk id="20" creationId="{DD9AE977-354D-484C-AC02-7A575E671E67}"/>
          </ac:spMkLst>
        </pc:spChg>
        <pc:spChg chg="add del mod">
          <ac:chgData name="Harpreet Sawhney" userId="7f938375-eb16-473b-aae2-b319b7e9a2c5" providerId="ADAL" clId="{38884C86-CFFD-425D-BA94-B00F5A28FE81}" dt="2020-05-17T18:39:30.548" v="2754" actId="21"/>
          <ac:spMkLst>
            <pc:docMk/>
            <pc:sldMk cId="2979202901" sldId="1087"/>
            <ac:spMk id="21" creationId="{457FE515-1719-48A9-B18D-2EC6F179DDB2}"/>
          </ac:spMkLst>
        </pc:spChg>
        <pc:spChg chg="add del mod">
          <ac:chgData name="Harpreet Sawhney" userId="7f938375-eb16-473b-aae2-b319b7e9a2c5" providerId="ADAL" clId="{38884C86-CFFD-425D-BA94-B00F5A28FE81}" dt="2020-05-17T18:39:30.548" v="2754" actId="21"/>
          <ac:spMkLst>
            <pc:docMk/>
            <pc:sldMk cId="2979202901" sldId="1087"/>
            <ac:spMk id="22" creationId="{4EC439C8-DC7A-4EA6-96D7-CEFA4BC0D2BC}"/>
          </ac:spMkLst>
        </pc:spChg>
        <pc:spChg chg="add del mod">
          <ac:chgData name="Harpreet Sawhney" userId="7f938375-eb16-473b-aae2-b319b7e9a2c5" providerId="ADAL" clId="{38884C86-CFFD-425D-BA94-B00F5A28FE81}" dt="2020-05-17T18:39:30.548" v="2754" actId="21"/>
          <ac:spMkLst>
            <pc:docMk/>
            <pc:sldMk cId="2979202901" sldId="1087"/>
            <ac:spMk id="23" creationId="{B903D6B6-3E7C-416E-87C1-A5D0A49E9755}"/>
          </ac:spMkLst>
        </pc:spChg>
        <pc:spChg chg="add del mod">
          <ac:chgData name="Harpreet Sawhney" userId="7f938375-eb16-473b-aae2-b319b7e9a2c5" providerId="ADAL" clId="{38884C86-CFFD-425D-BA94-B00F5A28FE81}" dt="2020-05-17T18:39:30.548" v="2754" actId="21"/>
          <ac:spMkLst>
            <pc:docMk/>
            <pc:sldMk cId="2979202901" sldId="1087"/>
            <ac:spMk id="24" creationId="{53A50B0F-6F36-4304-BD3B-CE88F71F2E8C}"/>
          </ac:spMkLst>
        </pc:spChg>
        <pc:spChg chg="add del mod">
          <ac:chgData name="Harpreet Sawhney" userId="7f938375-eb16-473b-aae2-b319b7e9a2c5" providerId="ADAL" clId="{38884C86-CFFD-425D-BA94-B00F5A28FE81}" dt="2020-05-17T18:39:30.548" v="2754" actId="21"/>
          <ac:spMkLst>
            <pc:docMk/>
            <pc:sldMk cId="2979202901" sldId="1087"/>
            <ac:spMk id="25" creationId="{FBD4B0E9-A5F1-4D85-949F-4EB7670DA019}"/>
          </ac:spMkLst>
        </pc:spChg>
        <pc:spChg chg="add del mod">
          <ac:chgData name="Harpreet Sawhney" userId="7f938375-eb16-473b-aae2-b319b7e9a2c5" providerId="ADAL" clId="{38884C86-CFFD-425D-BA94-B00F5A28FE81}" dt="2020-05-17T18:39:30.548" v="2754" actId="21"/>
          <ac:spMkLst>
            <pc:docMk/>
            <pc:sldMk cId="2979202901" sldId="1087"/>
            <ac:spMk id="27" creationId="{41AF3BC6-C4E2-456B-8927-2D0304F61303}"/>
          </ac:spMkLst>
        </pc:spChg>
        <pc:spChg chg="add del mod">
          <ac:chgData name="Harpreet Sawhney" userId="7f938375-eb16-473b-aae2-b319b7e9a2c5" providerId="ADAL" clId="{38884C86-CFFD-425D-BA94-B00F5A28FE81}" dt="2020-05-17T18:39:30.548" v="2754" actId="21"/>
          <ac:spMkLst>
            <pc:docMk/>
            <pc:sldMk cId="2979202901" sldId="1087"/>
            <ac:spMk id="31" creationId="{DA71E6CA-CB52-47FE-8FDF-5528B094FB03}"/>
          </ac:spMkLst>
        </pc:spChg>
        <pc:spChg chg="add mod">
          <ac:chgData name="Harpreet Sawhney" userId="7f938375-eb16-473b-aae2-b319b7e9a2c5" providerId="ADAL" clId="{38884C86-CFFD-425D-BA94-B00F5A28FE81}" dt="2020-05-19T05:58:26.419" v="9612" actId="164"/>
          <ac:spMkLst>
            <pc:docMk/>
            <pc:sldMk cId="2979202901" sldId="1087"/>
            <ac:spMk id="38" creationId="{7DB08273-03C2-40D1-9DC4-A5DD8223CC62}"/>
          </ac:spMkLst>
        </pc:spChg>
        <pc:spChg chg="add mod">
          <ac:chgData name="Harpreet Sawhney" userId="7f938375-eb16-473b-aae2-b319b7e9a2c5" providerId="ADAL" clId="{38884C86-CFFD-425D-BA94-B00F5A28FE81}" dt="2020-05-19T05:58:26.419" v="9612" actId="164"/>
          <ac:spMkLst>
            <pc:docMk/>
            <pc:sldMk cId="2979202901" sldId="1087"/>
            <ac:spMk id="39" creationId="{BF6A6BD2-2782-403F-9B4E-2E3B7A680D86}"/>
          </ac:spMkLst>
        </pc:spChg>
        <pc:spChg chg="add mod">
          <ac:chgData name="Harpreet Sawhney" userId="7f938375-eb16-473b-aae2-b319b7e9a2c5" providerId="ADAL" clId="{38884C86-CFFD-425D-BA94-B00F5A28FE81}" dt="2020-05-19T05:58:26.419" v="9612" actId="164"/>
          <ac:spMkLst>
            <pc:docMk/>
            <pc:sldMk cId="2979202901" sldId="1087"/>
            <ac:spMk id="54" creationId="{1020089F-CFC2-494A-ADF1-D4D6DEDAC8B0}"/>
          </ac:spMkLst>
        </pc:spChg>
        <pc:spChg chg="add mod">
          <ac:chgData name="Harpreet Sawhney" userId="7f938375-eb16-473b-aae2-b319b7e9a2c5" providerId="ADAL" clId="{38884C86-CFFD-425D-BA94-B00F5A28FE81}" dt="2020-05-17T18:39:43.408" v="2756" actId="164"/>
          <ac:spMkLst>
            <pc:docMk/>
            <pc:sldMk cId="2979202901" sldId="1087"/>
            <ac:spMk id="60" creationId="{D36E3C46-B9FA-4AFE-B548-EFA580BE9A2E}"/>
          </ac:spMkLst>
        </pc:spChg>
        <pc:spChg chg="add mod">
          <ac:chgData name="Harpreet Sawhney" userId="7f938375-eb16-473b-aae2-b319b7e9a2c5" providerId="ADAL" clId="{38884C86-CFFD-425D-BA94-B00F5A28FE81}" dt="2020-05-17T18:39:43.408" v="2756" actId="164"/>
          <ac:spMkLst>
            <pc:docMk/>
            <pc:sldMk cId="2979202901" sldId="1087"/>
            <ac:spMk id="65" creationId="{5CBFD532-2F57-4988-860E-41E9ABB64578}"/>
          </ac:spMkLst>
        </pc:spChg>
        <pc:spChg chg="add mod">
          <ac:chgData name="Harpreet Sawhney" userId="7f938375-eb16-473b-aae2-b319b7e9a2c5" providerId="ADAL" clId="{38884C86-CFFD-425D-BA94-B00F5A28FE81}" dt="2020-05-17T18:39:43.408" v="2756" actId="164"/>
          <ac:spMkLst>
            <pc:docMk/>
            <pc:sldMk cId="2979202901" sldId="1087"/>
            <ac:spMk id="66" creationId="{D7D64CE7-6A9F-4FF6-AEF9-63D951A2A172}"/>
          </ac:spMkLst>
        </pc:spChg>
        <pc:spChg chg="add mod">
          <ac:chgData name="Harpreet Sawhney" userId="7f938375-eb16-473b-aae2-b319b7e9a2c5" providerId="ADAL" clId="{38884C86-CFFD-425D-BA94-B00F5A28FE81}" dt="2020-05-17T18:39:43.408" v="2756" actId="164"/>
          <ac:spMkLst>
            <pc:docMk/>
            <pc:sldMk cId="2979202901" sldId="1087"/>
            <ac:spMk id="67" creationId="{AAE91DAD-E103-4F11-978C-ABBD659A0150}"/>
          </ac:spMkLst>
        </pc:spChg>
        <pc:spChg chg="add mod">
          <ac:chgData name="Harpreet Sawhney" userId="7f938375-eb16-473b-aae2-b319b7e9a2c5" providerId="ADAL" clId="{38884C86-CFFD-425D-BA94-B00F5A28FE81}" dt="2020-05-17T18:39:43.408" v="2756" actId="164"/>
          <ac:spMkLst>
            <pc:docMk/>
            <pc:sldMk cId="2979202901" sldId="1087"/>
            <ac:spMk id="68" creationId="{E45AE9B7-3D24-48DB-8ABD-F233BBA09701}"/>
          </ac:spMkLst>
        </pc:spChg>
        <pc:spChg chg="add mod">
          <ac:chgData name="Harpreet Sawhney" userId="7f938375-eb16-473b-aae2-b319b7e9a2c5" providerId="ADAL" clId="{38884C86-CFFD-425D-BA94-B00F5A28FE81}" dt="2020-05-17T18:39:43.408" v="2756" actId="164"/>
          <ac:spMkLst>
            <pc:docMk/>
            <pc:sldMk cId="2979202901" sldId="1087"/>
            <ac:spMk id="69" creationId="{3B2675A6-E9E1-446E-966A-463DDE6AF08C}"/>
          </ac:spMkLst>
        </pc:spChg>
        <pc:spChg chg="add mod">
          <ac:chgData name="Harpreet Sawhney" userId="7f938375-eb16-473b-aae2-b319b7e9a2c5" providerId="ADAL" clId="{38884C86-CFFD-425D-BA94-B00F5A28FE81}" dt="2020-05-17T18:39:43.408" v="2756" actId="164"/>
          <ac:spMkLst>
            <pc:docMk/>
            <pc:sldMk cId="2979202901" sldId="1087"/>
            <ac:spMk id="70" creationId="{84AA898B-E398-408A-8C60-E31283386CA4}"/>
          </ac:spMkLst>
        </pc:spChg>
        <pc:spChg chg="add mod">
          <ac:chgData name="Harpreet Sawhney" userId="7f938375-eb16-473b-aae2-b319b7e9a2c5" providerId="ADAL" clId="{38884C86-CFFD-425D-BA94-B00F5A28FE81}" dt="2020-05-17T18:39:43.408" v="2756" actId="164"/>
          <ac:spMkLst>
            <pc:docMk/>
            <pc:sldMk cId="2979202901" sldId="1087"/>
            <ac:spMk id="71" creationId="{F88F5C3B-35CB-4FCC-B5DB-B987EA1BCD2F}"/>
          </ac:spMkLst>
        </pc:spChg>
        <pc:spChg chg="add mod">
          <ac:chgData name="Harpreet Sawhney" userId="7f938375-eb16-473b-aae2-b319b7e9a2c5" providerId="ADAL" clId="{38884C86-CFFD-425D-BA94-B00F5A28FE81}" dt="2020-05-17T18:39:43.408" v="2756" actId="164"/>
          <ac:spMkLst>
            <pc:docMk/>
            <pc:sldMk cId="2979202901" sldId="1087"/>
            <ac:spMk id="74" creationId="{BC5A7C09-4706-41D9-AC2E-B0336018F8CD}"/>
          </ac:spMkLst>
        </pc:spChg>
        <pc:grpChg chg="add mod">
          <ac:chgData name="Harpreet Sawhney" userId="7f938375-eb16-473b-aae2-b319b7e9a2c5" providerId="ADAL" clId="{38884C86-CFFD-425D-BA94-B00F5A28FE81}" dt="2020-05-19T05:58:26.419" v="9612" actId="164"/>
          <ac:grpSpMkLst>
            <pc:docMk/>
            <pc:sldMk cId="2979202901" sldId="1087"/>
            <ac:grpSpMk id="4" creationId="{0F64C120-4F9C-4B80-9E0A-58E36AC65097}"/>
          </ac:grpSpMkLst>
        </pc:grpChg>
        <pc:grpChg chg="add mod">
          <ac:chgData name="Harpreet Sawhney" userId="7f938375-eb16-473b-aae2-b319b7e9a2c5" providerId="ADAL" clId="{38884C86-CFFD-425D-BA94-B00F5A28FE81}" dt="2020-05-19T05:58:26.419" v="9612" actId="164"/>
          <ac:grpSpMkLst>
            <pc:docMk/>
            <pc:sldMk cId="2979202901" sldId="1087"/>
            <ac:grpSpMk id="5" creationId="{D5530DBE-781E-4DEB-B767-A250DAEE8F35}"/>
          </ac:grpSpMkLst>
        </pc:grpChg>
        <pc:grpChg chg="add mod">
          <ac:chgData name="Harpreet Sawhney" userId="7f938375-eb16-473b-aae2-b319b7e9a2c5" providerId="ADAL" clId="{38884C86-CFFD-425D-BA94-B00F5A28FE81}" dt="2020-05-17T18:39:43.408" v="2756" actId="164"/>
          <ac:grpSpMkLst>
            <pc:docMk/>
            <pc:sldMk cId="2979202901" sldId="1087"/>
            <ac:grpSpMk id="75" creationId="{2981AC5F-098E-41D2-A278-8D838546FFDE}"/>
          </ac:grpSpMkLst>
        </pc:grpChg>
        <pc:picChg chg="add del mod">
          <ac:chgData name="Harpreet Sawhney" userId="7f938375-eb16-473b-aae2-b319b7e9a2c5" providerId="ADAL" clId="{38884C86-CFFD-425D-BA94-B00F5A28FE81}" dt="2020-05-17T18:39:30.548" v="2754" actId="21"/>
          <ac:picMkLst>
            <pc:docMk/>
            <pc:sldMk cId="2979202901" sldId="1087"/>
            <ac:picMk id="5" creationId="{7F6F9057-2924-478C-8E44-30064A6CA2E1}"/>
          </ac:picMkLst>
        </pc:picChg>
        <pc:picChg chg="add mod">
          <ac:chgData name="Harpreet Sawhney" userId="7f938375-eb16-473b-aae2-b319b7e9a2c5" providerId="ADAL" clId="{38884C86-CFFD-425D-BA94-B00F5A28FE81}" dt="2020-05-17T18:39:43.408" v="2756" actId="164"/>
          <ac:picMkLst>
            <pc:docMk/>
            <pc:sldMk cId="2979202901" sldId="1087"/>
            <ac:picMk id="59" creationId="{824B8E03-7710-4245-9C54-216D608F87CA}"/>
          </ac:picMkLst>
        </pc:picChg>
        <pc:inkChg chg="add del mod">
          <ac:chgData name="Harpreet Sawhney" userId="7f938375-eb16-473b-aae2-b319b7e9a2c5" providerId="ADAL" clId="{38884C86-CFFD-425D-BA94-B00F5A28FE81}" dt="2020-05-17T18:39:30.548" v="2754" actId="21"/>
          <ac:inkMkLst>
            <pc:docMk/>
            <pc:sldMk cId="2979202901" sldId="1087"/>
            <ac:inkMk id="30" creationId="{AB35B2D3-ECBC-4FA7-A779-2D3433AF91CF}"/>
          </ac:inkMkLst>
        </pc:inkChg>
        <pc:inkChg chg="add mod">
          <ac:chgData name="Harpreet Sawhney" userId="7f938375-eb16-473b-aae2-b319b7e9a2c5" providerId="ADAL" clId="{38884C86-CFFD-425D-BA94-B00F5A28FE81}" dt="2020-05-19T05:57:47.219" v="9611" actId="164"/>
          <ac:inkMkLst>
            <pc:docMk/>
            <pc:sldMk cId="2979202901" sldId="1087"/>
            <ac:inkMk id="57" creationId="{BB959830-9A2C-4EA6-A0B3-B9C35D30B45B}"/>
          </ac:inkMkLst>
        </pc:inkChg>
        <pc:inkChg chg="add mod">
          <ac:chgData name="Harpreet Sawhney" userId="7f938375-eb16-473b-aae2-b319b7e9a2c5" providerId="ADAL" clId="{38884C86-CFFD-425D-BA94-B00F5A28FE81}" dt="2020-05-19T05:57:47.219" v="9611" actId="164"/>
          <ac:inkMkLst>
            <pc:docMk/>
            <pc:sldMk cId="2979202901" sldId="1087"/>
            <ac:inkMk id="58" creationId="{A0C91354-7126-4E2D-AC36-BA5D2A45E9F9}"/>
          </ac:inkMkLst>
        </pc:inkChg>
        <pc:inkChg chg="add mod">
          <ac:chgData name="Harpreet Sawhney" userId="7f938375-eb16-473b-aae2-b319b7e9a2c5" providerId="ADAL" clId="{38884C86-CFFD-425D-BA94-B00F5A28FE81}" dt="2020-05-17T18:39:43.408" v="2756" actId="164"/>
          <ac:inkMkLst>
            <pc:docMk/>
            <pc:sldMk cId="2979202901" sldId="1087"/>
            <ac:inkMk id="73" creationId="{7322B2A7-996D-4333-9E46-E20CD4CC05E0}"/>
          </ac:inkMkLst>
        </pc:inkChg>
        <pc:cxnChg chg="add del mod">
          <ac:chgData name="Harpreet Sawhney" userId="7f938375-eb16-473b-aae2-b319b7e9a2c5" providerId="ADAL" clId="{38884C86-CFFD-425D-BA94-B00F5A28FE81}" dt="2020-05-17T18:39:30.548" v="2754" actId="21"/>
          <ac:cxnSpMkLst>
            <pc:docMk/>
            <pc:sldMk cId="2979202901" sldId="1087"/>
            <ac:cxnSpMk id="11" creationId="{0FF27665-9D7C-4A41-BD2D-CB5FBE46A7E7}"/>
          </ac:cxnSpMkLst>
        </pc:cxnChg>
        <pc:cxnChg chg="add del mod">
          <ac:chgData name="Harpreet Sawhney" userId="7f938375-eb16-473b-aae2-b319b7e9a2c5" providerId="ADAL" clId="{38884C86-CFFD-425D-BA94-B00F5A28FE81}" dt="2020-05-17T18:39:30.548" v="2754" actId="21"/>
          <ac:cxnSpMkLst>
            <pc:docMk/>
            <pc:sldMk cId="2979202901" sldId="1087"/>
            <ac:cxnSpMk id="12" creationId="{8054DEB7-7346-42CA-91FD-963249109908}"/>
          </ac:cxnSpMkLst>
        </pc:cxnChg>
        <pc:cxnChg chg="add del mod">
          <ac:chgData name="Harpreet Sawhney" userId="7f938375-eb16-473b-aae2-b319b7e9a2c5" providerId="ADAL" clId="{38884C86-CFFD-425D-BA94-B00F5A28FE81}" dt="2020-05-17T18:39:30.548" v="2754" actId="21"/>
          <ac:cxnSpMkLst>
            <pc:docMk/>
            <pc:sldMk cId="2979202901" sldId="1087"/>
            <ac:cxnSpMk id="17" creationId="{ECD5CB75-3A0C-4406-9C40-3E0A648A3C52}"/>
          </ac:cxnSpMkLst>
        </pc:cxnChg>
        <pc:cxnChg chg="add del mod">
          <ac:chgData name="Harpreet Sawhney" userId="7f938375-eb16-473b-aae2-b319b7e9a2c5" providerId="ADAL" clId="{38884C86-CFFD-425D-BA94-B00F5A28FE81}" dt="2020-05-17T18:39:30.548" v="2754" actId="21"/>
          <ac:cxnSpMkLst>
            <pc:docMk/>
            <pc:sldMk cId="2979202901" sldId="1087"/>
            <ac:cxnSpMk id="18" creationId="{E1A9C32F-4542-4865-97E0-B0EDB6BC1129}"/>
          </ac:cxnSpMkLst>
        </pc:cxnChg>
        <pc:cxnChg chg="add del mod">
          <ac:chgData name="Harpreet Sawhney" userId="7f938375-eb16-473b-aae2-b319b7e9a2c5" providerId="ADAL" clId="{38884C86-CFFD-425D-BA94-B00F5A28FE81}" dt="2020-05-17T18:39:30.548" v="2754" actId="21"/>
          <ac:cxnSpMkLst>
            <pc:docMk/>
            <pc:sldMk cId="2979202901" sldId="1087"/>
            <ac:cxnSpMk id="29" creationId="{F2D6805F-92D6-4780-A9BB-069AE1E14115}"/>
          </ac:cxnSpMkLst>
        </pc:cxnChg>
        <pc:cxnChg chg="add mod">
          <ac:chgData name="Harpreet Sawhney" userId="7f938375-eb16-473b-aae2-b319b7e9a2c5" providerId="ADAL" clId="{38884C86-CFFD-425D-BA94-B00F5A28FE81}" dt="2020-05-19T05:57:47.219" v="9611" actId="164"/>
          <ac:cxnSpMkLst>
            <pc:docMk/>
            <pc:sldMk cId="2979202901" sldId="1087"/>
            <ac:cxnSpMk id="33" creationId="{C4E9F955-D97F-4F8B-9D9E-698A4C9072A4}"/>
          </ac:cxnSpMkLst>
        </pc:cxnChg>
        <pc:cxnChg chg="add mod">
          <ac:chgData name="Harpreet Sawhney" userId="7f938375-eb16-473b-aae2-b319b7e9a2c5" providerId="ADAL" clId="{38884C86-CFFD-425D-BA94-B00F5A28FE81}" dt="2020-05-19T05:57:47.219" v="9611" actId="164"/>
          <ac:cxnSpMkLst>
            <pc:docMk/>
            <pc:sldMk cId="2979202901" sldId="1087"/>
            <ac:cxnSpMk id="35" creationId="{F01E9C3A-891C-4835-B563-D098F6CCF846}"/>
          </ac:cxnSpMkLst>
        </pc:cxnChg>
        <pc:cxnChg chg="add mod">
          <ac:chgData name="Harpreet Sawhney" userId="7f938375-eb16-473b-aae2-b319b7e9a2c5" providerId="ADAL" clId="{38884C86-CFFD-425D-BA94-B00F5A28FE81}" dt="2020-05-19T05:57:47.219" v="9611" actId="164"/>
          <ac:cxnSpMkLst>
            <pc:docMk/>
            <pc:sldMk cId="2979202901" sldId="1087"/>
            <ac:cxnSpMk id="40" creationId="{9A4A2822-5850-4250-A5DC-2A7E4809E549}"/>
          </ac:cxnSpMkLst>
        </pc:cxnChg>
        <pc:cxnChg chg="add mod">
          <ac:chgData name="Harpreet Sawhney" userId="7f938375-eb16-473b-aae2-b319b7e9a2c5" providerId="ADAL" clId="{38884C86-CFFD-425D-BA94-B00F5A28FE81}" dt="2020-05-19T05:57:47.219" v="9611" actId="164"/>
          <ac:cxnSpMkLst>
            <pc:docMk/>
            <pc:sldMk cId="2979202901" sldId="1087"/>
            <ac:cxnSpMk id="42" creationId="{CAC3B214-11CF-47D7-9B6C-340FA1C167B8}"/>
          </ac:cxnSpMkLst>
        </pc:cxnChg>
        <pc:cxnChg chg="add mod">
          <ac:chgData name="Harpreet Sawhney" userId="7f938375-eb16-473b-aae2-b319b7e9a2c5" providerId="ADAL" clId="{38884C86-CFFD-425D-BA94-B00F5A28FE81}" dt="2020-05-17T18:39:43.408" v="2756" actId="164"/>
          <ac:cxnSpMkLst>
            <pc:docMk/>
            <pc:sldMk cId="2979202901" sldId="1087"/>
            <ac:cxnSpMk id="61" creationId="{77E1567E-2954-4ED7-A001-4D5FAFD0A63E}"/>
          </ac:cxnSpMkLst>
        </pc:cxnChg>
        <pc:cxnChg chg="add mod">
          <ac:chgData name="Harpreet Sawhney" userId="7f938375-eb16-473b-aae2-b319b7e9a2c5" providerId="ADAL" clId="{38884C86-CFFD-425D-BA94-B00F5A28FE81}" dt="2020-05-17T18:39:43.408" v="2756" actId="164"/>
          <ac:cxnSpMkLst>
            <pc:docMk/>
            <pc:sldMk cId="2979202901" sldId="1087"/>
            <ac:cxnSpMk id="62" creationId="{F66EE345-B430-4849-96FF-E74E2560689E}"/>
          </ac:cxnSpMkLst>
        </pc:cxnChg>
        <pc:cxnChg chg="add mod">
          <ac:chgData name="Harpreet Sawhney" userId="7f938375-eb16-473b-aae2-b319b7e9a2c5" providerId="ADAL" clId="{38884C86-CFFD-425D-BA94-B00F5A28FE81}" dt="2020-05-17T18:39:43.408" v="2756" actId="164"/>
          <ac:cxnSpMkLst>
            <pc:docMk/>
            <pc:sldMk cId="2979202901" sldId="1087"/>
            <ac:cxnSpMk id="63" creationId="{042C37BD-697B-47B3-A231-D3595FC5AFD7}"/>
          </ac:cxnSpMkLst>
        </pc:cxnChg>
        <pc:cxnChg chg="add mod">
          <ac:chgData name="Harpreet Sawhney" userId="7f938375-eb16-473b-aae2-b319b7e9a2c5" providerId="ADAL" clId="{38884C86-CFFD-425D-BA94-B00F5A28FE81}" dt="2020-05-17T18:39:43.408" v="2756" actId="164"/>
          <ac:cxnSpMkLst>
            <pc:docMk/>
            <pc:sldMk cId="2979202901" sldId="1087"/>
            <ac:cxnSpMk id="64" creationId="{51E16438-2195-4BC4-863F-59913D6851DC}"/>
          </ac:cxnSpMkLst>
        </pc:cxnChg>
        <pc:cxnChg chg="add mod">
          <ac:chgData name="Harpreet Sawhney" userId="7f938375-eb16-473b-aae2-b319b7e9a2c5" providerId="ADAL" clId="{38884C86-CFFD-425D-BA94-B00F5A28FE81}" dt="2020-05-17T18:39:43.408" v="2756" actId="164"/>
          <ac:cxnSpMkLst>
            <pc:docMk/>
            <pc:sldMk cId="2979202901" sldId="1087"/>
            <ac:cxnSpMk id="72" creationId="{59A7E641-89FF-42F2-B552-CE473A471D91}"/>
          </ac:cxnSpMkLst>
        </pc:cxnChg>
      </pc:sldChg>
      <pc:sldChg chg="del">
        <pc:chgData name="Harpreet Sawhney" userId="7f938375-eb16-473b-aae2-b319b7e9a2c5" providerId="ADAL" clId="{38884C86-CFFD-425D-BA94-B00F5A28FE81}" dt="2020-05-17T06:26:18.253" v="0" actId="47"/>
        <pc:sldMkLst>
          <pc:docMk/>
          <pc:sldMk cId="1754971741" sldId="1088"/>
        </pc:sldMkLst>
      </pc:sldChg>
      <pc:sldChg chg="addSp delSp modSp new mod delAnim modAnim">
        <pc:chgData name="Harpreet Sawhney" userId="7f938375-eb16-473b-aae2-b319b7e9a2c5" providerId="ADAL" clId="{38884C86-CFFD-425D-BA94-B00F5A28FE81}" dt="2020-05-19T06:08:21.913" v="9665" actId="22"/>
        <pc:sldMkLst>
          <pc:docMk/>
          <pc:sldMk cId="4131996938" sldId="1088"/>
        </pc:sldMkLst>
        <pc:spChg chg="mod">
          <ac:chgData name="Harpreet Sawhney" userId="7f938375-eb16-473b-aae2-b319b7e9a2c5" providerId="ADAL" clId="{38884C86-CFFD-425D-BA94-B00F5A28FE81}" dt="2020-05-17T20:27:08.030" v="3398"/>
          <ac:spMkLst>
            <pc:docMk/>
            <pc:sldMk cId="4131996938" sldId="1088"/>
            <ac:spMk id="2" creationId="{16583A0B-9529-4791-AED6-F469DD1F680E}"/>
          </ac:spMkLst>
        </pc:spChg>
        <pc:spChg chg="mod">
          <ac:chgData name="Harpreet Sawhney" userId="7f938375-eb16-473b-aae2-b319b7e9a2c5" providerId="ADAL" clId="{38884C86-CFFD-425D-BA94-B00F5A28FE81}" dt="2020-05-17T20:20:15.390" v="3274" actId="1076"/>
          <ac:spMkLst>
            <pc:docMk/>
            <pc:sldMk cId="4131996938" sldId="1088"/>
            <ac:spMk id="3" creationId="{B90BAA82-40DD-4AC9-840D-181E23B5889A}"/>
          </ac:spMkLst>
        </pc:spChg>
        <pc:spChg chg="add">
          <ac:chgData name="Harpreet Sawhney" userId="7f938375-eb16-473b-aae2-b319b7e9a2c5" providerId="ADAL" clId="{38884C86-CFFD-425D-BA94-B00F5A28FE81}" dt="2020-05-19T06:08:21.913" v="9665" actId="22"/>
          <ac:spMkLst>
            <pc:docMk/>
            <pc:sldMk cId="4131996938" sldId="1088"/>
            <ac:spMk id="4" creationId="{B733F3CA-A333-42BC-A564-72FF80E4C722}"/>
          </ac:spMkLst>
        </pc:spChg>
        <pc:spChg chg="add del mod">
          <ac:chgData name="Harpreet Sawhney" userId="7f938375-eb16-473b-aae2-b319b7e9a2c5" providerId="ADAL" clId="{38884C86-CFFD-425D-BA94-B00F5A28FE81}" dt="2020-05-17T18:40:35.239" v="2762" actId="21"/>
          <ac:spMkLst>
            <pc:docMk/>
            <pc:sldMk cId="4131996938" sldId="1088"/>
            <ac:spMk id="5" creationId="{67A9AC8F-441D-47E0-A503-36F849845B44}"/>
          </ac:spMkLst>
        </pc:spChg>
        <pc:spChg chg="add del mod">
          <ac:chgData name="Harpreet Sawhney" userId="7f938375-eb16-473b-aae2-b319b7e9a2c5" providerId="ADAL" clId="{38884C86-CFFD-425D-BA94-B00F5A28FE81}" dt="2020-05-17T18:40:35.239" v="2762" actId="21"/>
          <ac:spMkLst>
            <pc:docMk/>
            <pc:sldMk cId="4131996938" sldId="1088"/>
            <ac:spMk id="10" creationId="{43E66C5A-F00B-4D6C-8A03-05186D6F0AC6}"/>
          </ac:spMkLst>
        </pc:spChg>
        <pc:spChg chg="add del mod">
          <ac:chgData name="Harpreet Sawhney" userId="7f938375-eb16-473b-aae2-b319b7e9a2c5" providerId="ADAL" clId="{38884C86-CFFD-425D-BA94-B00F5A28FE81}" dt="2020-05-17T18:40:35.239" v="2762" actId="21"/>
          <ac:spMkLst>
            <pc:docMk/>
            <pc:sldMk cId="4131996938" sldId="1088"/>
            <ac:spMk id="11" creationId="{9DC70086-C80C-4807-A840-CD8FB09C383C}"/>
          </ac:spMkLst>
        </pc:spChg>
        <pc:spChg chg="add del mod">
          <ac:chgData name="Harpreet Sawhney" userId="7f938375-eb16-473b-aae2-b319b7e9a2c5" providerId="ADAL" clId="{38884C86-CFFD-425D-BA94-B00F5A28FE81}" dt="2020-05-17T18:40:35.239" v="2762" actId="21"/>
          <ac:spMkLst>
            <pc:docMk/>
            <pc:sldMk cId="4131996938" sldId="1088"/>
            <ac:spMk id="12" creationId="{446AA0DE-552C-46E1-A5A9-6DA38875A773}"/>
          </ac:spMkLst>
        </pc:spChg>
        <pc:spChg chg="add del mod">
          <ac:chgData name="Harpreet Sawhney" userId="7f938375-eb16-473b-aae2-b319b7e9a2c5" providerId="ADAL" clId="{38884C86-CFFD-425D-BA94-B00F5A28FE81}" dt="2020-05-17T18:40:35.239" v="2762" actId="21"/>
          <ac:spMkLst>
            <pc:docMk/>
            <pc:sldMk cId="4131996938" sldId="1088"/>
            <ac:spMk id="13" creationId="{ECA0C7C9-36B7-4AA3-A589-DEA225129B6E}"/>
          </ac:spMkLst>
        </pc:spChg>
        <pc:spChg chg="add del mod">
          <ac:chgData name="Harpreet Sawhney" userId="7f938375-eb16-473b-aae2-b319b7e9a2c5" providerId="ADAL" clId="{38884C86-CFFD-425D-BA94-B00F5A28FE81}" dt="2020-05-17T18:40:35.239" v="2762" actId="21"/>
          <ac:spMkLst>
            <pc:docMk/>
            <pc:sldMk cId="4131996938" sldId="1088"/>
            <ac:spMk id="14" creationId="{842AF241-9774-40C5-9EF9-3EFB5736D9AB}"/>
          </ac:spMkLst>
        </pc:spChg>
        <pc:spChg chg="add del mod">
          <ac:chgData name="Harpreet Sawhney" userId="7f938375-eb16-473b-aae2-b319b7e9a2c5" providerId="ADAL" clId="{38884C86-CFFD-425D-BA94-B00F5A28FE81}" dt="2020-05-17T18:40:35.239" v="2762" actId="21"/>
          <ac:spMkLst>
            <pc:docMk/>
            <pc:sldMk cId="4131996938" sldId="1088"/>
            <ac:spMk id="15" creationId="{831FFD93-8844-428B-9AC5-55B9690A63FE}"/>
          </ac:spMkLst>
        </pc:spChg>
        <pc:spChg chg="add del mod">
          <ac:chgData name="Harpreet Sawhney" userId="7f938375-eb16-473b-aae2-b319b7e9a2c5" providerId="ADAL" clId="{38884C86-CFFD-425D-BA94-B00F5A28FE81}" dt="2020-05-17T18:40:35.239" v="2762" actId="21"/>
          <ac:spMkLst>
            <pc:docMk/>
            <pc:sldMk cId="4131996938" sldId="1088"/>
            <ac:spMk id="16" creationId="{E0289F3D-870A-43BB-9FA1-29A02494BF12}"/>
          </ac:spMkLst>
        </pc:spChg>
        <pc:spChg chg="add del mod">
          <ac:chgData name="Harpreet Sawhney" userId="7f938375-eb16-473b-aae2-b319b7e9a2c5" providerId="ADAL" clId="{38884C86-CFFD-425D-BA94-B00F5A28FE81}" dt="2020-05-17T18:40:35.239" v="2762" actId="21"/>
          <ac:spMkLst>
            <pc:docMk/>
            <pc:sldMk cId="4131996938" sldId="1088"/>
            <ac:spMk id="19" creationId="{C65FD610-D234-4055-A0ED-462A31DDFBE4}"/>
          </ac:spMkLst>
        </pc:spChg>
        <pc:spChg chg="add mod">
          <ac:chgData name="Harpreet Sawhney" userId="7f938375-eb16-473b-aae2-b319b7e9a2c5" providerId="ADAL" clId="{38884C86-CFFD-425D-BA94-B00F5A28FE81}" dt="2020-05-17T18:41:54.401" v="2780" actId="164"/>
          <ac:spMkLst>
            <pc:docMk/>
            <pc:sldMk cId="4131996938" sldId="1088"/>
            <ac:spMk id="26" creationId="{ABB2EC53-81C4-4E61-BD98-B079696D1B19}"/>
          </ac:spMkLst>
        </pc:spChg>
        <pc:spChg chg="add mod">
          <ac:chgData name="Harpreet Sawhney" userId="7f938375-eb16-473b-aae2-b319b7e9a2c5" providerId="ADAL" clId="{38884C86-CFFD-425D-BA94-B00F5A28FE81}" dt="2020-05-17T18:42:52.479" v="2787" actId="1076"/>
          <ac:spMkLst>
            <pc:docMk/>
            <pc:sldMk cId="4131996938" sldId="1088"/>
            <ac:spMk id="31" creationId="{35E951EC-CB75-4DA1-AC03-1D3C9AE5C2BC}"/>
          </ac:spMkLst>
        </pc:spChg>
        <pc:spChg chg="add mod">
          <ac:chgData name="Harpreet Sawhney" userId="7f938375-eb16-473b-aae2-b319b7e9a2c5" providerId="ADAL" clId="{38884C86-CFFD-425D-BA94-B00F5A28FE81}" dt="2020-05-17T18:42:52.479" v="2787" actId="1076"/>
          <ac:spMkLst>
            <pc:docMk/>
            <pc:sldMk cId="4131996938" sldId="1088"/>
            <ac:spMk id="32" creationId="{D8678CEB-84D8-481F-B8F4-0B36713CE1EA}"/>
          </ac:spMkLst>
        </pc:spChg>
        <pc:spChg chg="add mod">
          <ac:chgData name="Harpreet Sawhney" userId="7f938375-eb16-473b-aae2-b319b7e9a2c5" providerId="ADAL" clId="{38884C86-CFFD-425D-BA94-B00F5A28FE81}" dt="2020-05-17T18:42:57.766" v="2788" actId="1076"/>
          <ac:spMkLst>
            <pc:docMk/>
            <pc:sldMk cId="4131996938" sldId="1088"/>
            <ac:spMk id="33" creationId="{2E4D18BD-04BA-43F9-B823-C6750A92E29F}"/>
          </ac:spMkLst>
        </pc:spChg>
        <pc:spChg chg="add mod">
          <ac:chgData name="Harpreet Sawhney" userId="7f938375-eb16-473b-aae2-b319b7e9a2c5" providerId="ADAL" clId="{38884C86-CFFD-425D-BA94-B00F5A28FE81}" dt="2020-05-17T18:42:31.830" v="2785" actId="1076"/>
          <ac:spMkLst>
            <pc:docMk/>
            <pc:sldMk cId="4131996938" sldId="1088"/>
            <ac:spMk id="34" creationId="{ADC82C24-53F9-4F10-B5A9-6A2A2A6100AD}"/>
          </ac:spMkLst>
        </pc:spChg>
        <pc:spChg chg="add mod">
          <ac:chgData name="Harpreet Sawhney" userId="7f938375-eb16-473b-aae2-b319b7e9a2c5" providerId="ADAL" clId="{38884C86-CFFD-425D-BA94-B00F5A28FE81}" dt="2020-05-17T18:42:41.363" v="2786" actId="1076"/>
          <ac:spMkLst>
            <pc:docMk/>
            <pc:sldMk cId="4131996938" sldId="1088"/>
            <ac:spMk id="35" creationId="{D0D9763D-336C-467C-B34B-67FBE4572FBD}"/>
          </ac:spMkLst>
        </pc:spChg>
        <pc:spChg chg="add mod">
          <ac:chgData name="Harpreet Sawhney" userId="7f938375-eb16-473b-aae2-b319b7e9a2c5" providerId="ADAL" clId="{38884C86-CFFD-425D-BA94-B00F5A28FE81}" dt="2020-05-17T18:42:41.363" v="2786" actId="1076"/>
          <ac:spMkLst>
            <pc:docMk/>
            <pc:sldMk cId="4131996938" sldId="1088"/>
            <ac:spMk id="36" creationId="{62B68AC0-5EE6-4E5E-BF7E-E218AD473095}"/>
          </ac:spMkLst>
        </pc:spChg>
        <pc:spChg chg="add mod">
          <ac:chgData name="Harpreet Sawhney" userId="7f938375-eb16-473b-aae2-b319b7e9a2c5" providerId="ADAL" clId="{38884C86-CFFD-425D-BA94-B00F5A28FE81}" dt="2020-05-17T18:41:54.401" v="2780" actId="164"/>
          <ac:spMkLst>
            <pc:docMk/>
            <pc:sldMk cId="4131996938" sldId="1088"/>
            <ac:spMk id="37" creationId="{5A253600-0EA3-4588-8D3D-E2C11DE2B4E3}"/>
          </ac:spMkLst>
        </pc:spChg>
        <pc:spChg chg="add del mod">
          <ac:chgData name="Harpreet Sawhney" userId="7f938375-eb16-473b-aae2-b319b7e9a2c5" providerId="ADAL" clId="{38884C86-CFFD-425D-BA94-B00F5A28FE81}" dt="2020-05-17T18:42:27.011" v="2784" actId="478"/>
          <ac:spMkLst>
            <pc:docMk/>
            <pc:sldMk cId="4131996938" sldId="1088"/>
            <ac:spMk id="40" creationId="{15372F07-2C25-4270-81C7-C5B3A4BD151D}"/>
          </ac:spMkLst>
        </pc:spChg>
        <pc:spChg chg="add mod">
          <ac:chgData name="Harpreet Sawhney" userId="7f938375-eb16-473b-aae2-b319b7e9a2c5" providerId="ADAL" clId="{38884C86-CFFD-425D-BA94-B00F5A28FE81}" dt="2020-05-17T20:03:08.099" v="2962" actId="1076"/>
          <ac:spMkLst>
            <pc:docMk/>
            <pc:sldMk cId="4131996938" sldId="1088"/>
            <ac:spMk id="46" creationId="{D03D55E3-DD63-4AE7-B0DD-910F19589C6F}"/>
          </ac:spMkLst>
        </pc:spChg>
        <pc:spChg chg="add del">
          <ac:chgData name="Harpreet Sawhney" userId="7f938375-eb16-473b-aae2-b319b7e9a2c5" providerId="ADAL" clId="{38884C86-CFFD-425D-BA94-B00F5A28FE81}" dt="2020-05-17T20:03:54.345" v="2967" actId="11529"/>
          <ac:spMkLst>
            <pc:docMk/>
            <pc:sldMk cId="4131996938" sldId="1088"/>
            <ac:spMk id="49" creationId="{55966F46-99E8-4F6D-9B79-1F37B647CCE5}"/>
          </ac:spMkLst>
        </pc:spChg>
        <pc:spChg chg="add del">
          <ac:chgData name="Harpreet Sawhney" userId="7f938375-eb16-473b-aae2-b319b7e9a2c5" providerId="ADAL" clId="{38884C86-CFFD-425D-BA94-B00F5A28FE81}" dt="2020-05-17T20:04:00.828" v="2969" actId="478"/>
          <ac:spMkLst>
            <pc:docMk/>
            <pc:sldMk cId="4131996938" sldId="1088"/>
            <ac:spMk id="50" creationId="{05182B05-FC88-4049-BA5D-0C606E093336}"/>
          </ac:spMkLst>
        </pc:spChg>
        <pc:spChg chg="add del mod">
          <ac:chgData name="Harpreet Sawhney" userId="7f938375-eb16-473b-aae2-b319b7e9a2c5" providerId="ADAL" clId="{38884C86-CFFD-425D-BA94-B00F5A28FE81}" dt="2020-05-17T20:04:27.975" v="2975" actId="478"/>
          <ac:spMkLst>
            <pc:docMk/>
            <pc:sldMk cId="4131996938" sldId="1088"/>
            <ac:spMk id="51" creationId="{454D543F-27C2-442D-B01A-1CCE7EAB4185}"/>
          </ac:spMkLst>
        </pc:spChg>
        <pc:spChg chg="add mod">
          <ac:chgData name="Harpreet Sawhney" userId="7f938375-eb16-473b-aae2-b319b7e9a2c5" providerId="ADAL" clId="{38884C86-CFFD-425D-BA94-B00F5A28FE81}" dt="2020-05-17T20:04:54.568" v="2978" actId="108"/>
          <ac:spMkLst>
            <pc:docMk/>
            <pc:sldMk cId="4131996938" sldId="1088"/>
            <ac:spMk id="52" creationId="{B7D26507-8EC8-46DA-B3A3-1D92D50B33FF}"/>
          </ac:spMkLst>
        </pc:spChg>
        <pc:spChg chg="add mod">
          <ac:chgData name="Harpreet Sawhney" userId="7f938375-eb16-473b-aae2-b319b7e9a2c5" providerId="ADAL" clId="{38884C86-CFFD-425D-BA94-B00F5A28FE81}" dt="2020-05-17T20:05:20.372" v="2983" actId="1076"/>
          <ac:spMkLst>
            <pc:docMk/>
            <pc:sldMk cId="4131996938" sldId="1088"/>
            <ac:spMk id="54" creationId="{8C71E23F-7BD8-4BF9-AF74-9DA968CC4736}"/>
          </ac:spMkLst>
        </pc:spChg>
        <pc:spChg chg="add mod">
          <ac:chgData name="Harpreet Sawhney" userId="7f938375-eb16-473b-aae2-b319b7e9a2c5" providerId="ADAL" clId="{38884C86-CFFD-425D-BA94-B00F5A28FE81}" dt="2020-05-19T06:00:35.792" v="9618" actId="1076"/>
          <ac:spMkLst>
            <pc:docMk/>
            <pc:sldMk cId="4131996938" sldId="1088"/>
            <ac:spMk id="55" creationId="{54A982A1-7169-4A70-A7DD-636856A26F5C}"/>
          </ac:spMkLst>
        </pc:spChg>
        <pc:spChg chg="add mod">
          <ac:chgData name="Harpreet Sawhney" userId="7f938375-eb16-473b-aae2-b319b7e9a2c5" providerId="ADAL" clId="{38884C86-CFFD-425D-BA94-B00F5A28FE81}" dt="2020-05-19T06:00:35.792" v="9618" actId="1076"/>
          <ac:spMkLst>
            <pc:docMk/>
            <pc:sldMk cId="4131996938" sldId="1088"/>
            <ac:spMk id="56" creationId="{0D3BB447-BCD6-4209-AF95-D1A5A9C2F5AA}"/>
          </ac:spMkLst>
        </pc:spChg>
        <pc:spChg chg="add mod">
          <ac:chgData name="Harpreet Sawhney" userId="7f938375-eb16-473b-aae2-b319b7e9a2c5" providerId="ADAL" clId="{38884C86-CFFD-425D-BA94-B00F5A28FE81}" dt="2020-05-17T20:19:01.769" v="3257" actId="14100"/>
          <ac:spMkLst>
            <pc:docMk/>
            <pc:sldMk cId="4131996938" sldId="1088"/>
            <ac:spMk id="59" creationId="{6C0A2891-1F2D-4D4B-AF04-A2A5458E0813}"/>
          </ac:spMkLst>
        </pc:spChg>
        <pc:spChg chg="add del mod">
          <ac:chgData name="Harpreet Sawhney" userId="7f938375-eb16-473b-aae2-b319b7e9a2c5" providerId="ADAL" clId="{38884C86-CFFD-425D-BA94-B00F5A28FE81}" dt="2020-05-17T20:18:13.931" v="3247" actId="478"/>
          <ac:spMkLst>
            <pc:docMk/>
            <pc:sldMk cId="4131996938" sldId="1088"/>
            <ac:spMk id="60" creationId="{A2FDD69F-A2EA-40FD-BFC8-90795A69692F}"/>
          </ac:spMkLst>
        </pc:spChg>
        <pc:spChg chg="add mod">
          <ac:chgData name="Harpreet Sawhney" userId="7f938375-eb16-473b-aae2-b319b7e9a2c5" providerId="ADAL" clId="{38884C86-CFFD-425D-BA94-B00F5A28FE81}" dt="2020-05-17T20:19:09.926" v="3260" actId="1076"/>
          <ac:spMkLst>
            <pc:docMk/>
            <pc:sldMk cId="4131996938" sldId="1088"/>
            <ac:spMk id="61" creationId="{9692CA54-0622-4751-8121-954D57DCA4D4}"/>
          </ac:spMkLst>
        </pc:spChg>
        <pc:spChg chg="add mod">
          <ac:chgData name="Harpreet Sawhney" userId="7f938375-eb16-473b-aae2-b319b7e9a2c5" providerId="ADAL" clId="{38884C86-CFFD-425D-BA94-B00F5A28FE81}" dt="2020-05-17T20:23:25.033" v="3396" actId="14100"/>
          <ac:spMkLst>
            <pc:docMk/>
            <pc:sldMk cId="4131996938" sldId="1088"/>
            <ac:spMk id="62" creationId="{69CB4338-8FE5-4B9B-B780-C5201116C0E0}"/>
          </ac:spMkLst>
        </pc:spChg>
        <pc:spChg chg="add mod">
          <ac:chgData name="Harpreet Sawhney" userId="7f938375-eb16-473b-aae2-b319b7e9a2c5" providerId="ADAL" clId="{38884C86-CFFD-425D-BA94-B00F5A28FE81}" dt="2020-05-17T20:23:07.249" v="3391" actId="1035"/>
          <ac:spMkLst>
            <pc:docMk/>
            <pc:sldMk cId="4131996938" sldId="1088"/>
            <ac:spMk id="63" creationId="{29BB86B8-0708-4D98-A3D4-95349E3EFB50}"/>
          </ac:spMkLst>
        </pc:spChg>
        <pc:grpChg chg="add mod">
          <ac:chgData name="Harpreet Sawhney" userId="7f938375-eb16-473b-aae2-b319b7e9a2c5" providerId="ADAL" clId="{38884C86-CFFD-425D-BA94-B00F5A28FE81}" dt="2020-05-17T18:41:12.091" v="2775" actId="164"/>
          <ac:grpSpMkLst>
            <pc:docMk/>
            <pc:sldMk cId="4131996938" sldId="1088"/>
            <ac:grpSpMk id="41" creationId="{8FEF2A56-E4A1-4C97-B91F-7C9DFF2CBAC4}"/>
          </ac:grpSpMkLst>
        </pc:grpChg>
        <pc:grpChg chg="add mod">
          <ac:chgData name="Harpreet Sawhney" userId="7f938375-eb16-473b-aae2-b319b7e9a2c5" providerId="ADAL" clId="{38884C86-CFFD-425D-BA94-B00F5A28FE81}" dt="2020-05-17T18:41:54.401" v="2780" actId="164"/>
          <ac:grpSpMkLst>
            <pc:docMk/>
            <pc:sldMk cId="4131996938" sldId="1088"/>
            <ac:grpSpMk id="42" creationId="{5555E37C-31EE-4C8B-A522-24E676DBA924}"/>
          </ac:grpSpMkLst>
        </pc:grpChg>
        <pc:graphicFrameChg chg="add del mod replId">
          <ac:chgData name="Harpreet Sawhney" userId="7f938375-eb16-473b-aae2-b319b7e9a2c5" providerId="ADAL" clId="{38884C86-CFFD-425D-BA94-B00F5A28FE81}" dt="2020-05-17T20:13:59.205" v="3132"/>
          <ac:graphicFrameMkLst>
            <pc:docMk/>
            <pc:sldMk cId="4131996938" sldId="1088"/>
            <ac:graphicFrameMk id="57" creationId="{54A982A1-7169-4A70-A7DD-636856A26F5C}"/>
          </ac:graphicFrameMkLst>
        </pc:graphicFrameChg>
        <pc:picChg chg="add del mod">
          <ac:chgData name="Harpreet Sawhney" userId="7f938375-eb16-473b-aae2-b319b7e9a2c5" providerId="ADAL" clId="{38884C86-CFFD-425D-BA94-B00F5A28FE81}" dt="2020-05-17T18:40:35.239" v="2762" actId="21"/>
          <ac:picMkLst>
            <pc:docMk/>
            <pc:sldMk cId="4131996938" sldId="1088"/>
            <ac:picMk id="4" creationId="{776DA7CF-0CF1-4B7C-AEB6-F4362B5BBA34}"/>
          </ac:picMkLst>
        </pc:picChg>
        <pc:picChg chg="add mod">
          <ac:chgData name="Harpreet Sawhney" userId="7f938375-eb16-473b-aae2-b319b7e9a2c5" providerId="ADAL" clId="{38884C86-CFFD-425D-BA94-B00F5A28FE81}" dt="2020-05-17T18:42:21.060" v="2783" actId="14100"/>
          <ac:picMkLst>
            <pc:docMk/>
            <pc:sldMk cId="4131996938" sldId="1088"/>
            <ac:picMk id="25" creationId="{8A19F559-6E89-495C-A51D-3ABB426AC78C}"/>
          </ac:picMkLst>
        </pc:picChg>
        <pc:inkChg chg="add del mod">
          <ac:chgData name="Harpreet Sawhney" userId="7f938375-eb16-473b-aae2-b319b7e9a2c5" providerId="ADAL" clId="{38884C86-CFFD-425D-BA94-B00F5A28FE81}" dt="2020-05-17T18:40:35.239" v="2762" actId="21"/>
          <ac:inkMkLst>
            <pc:docMk/>
            <pc:sldMk cId="4131996938" sldId="1088"/>
            <ac:inkMk id="18" creationId="{F3885225-39E2-44EA-A8BC-9ED62544A553}"/>
          </ac:inkMkLst>
        </pc:inkChg>
        <pc:inkChg chg="add mod">
          <ac:chgData name="Harpreet Sawhney" userId="7f938375-eb16-473b-aae2-b319b7e9a2c5" providerId="ADAL" clId="{38884C86-CFFD-425D-BA94-B00F5A28FE81}" dt="2020-05-17T18:41:54.401" v="2780" actId="164"/>
          <ac:inkMkLst>
            <pc:docMk/>
            <pc:sldMk cId="4131996938" sldId="1088"/>
            <ac:inkMk id="39" creationId="{9F7D76E5-4850-4EA5-9A08-3BE238AD5446}"/>
          </ac:inkMkLst>
        </pc:inkChg>
        <pc:inkChg chg="add del">
          <ac:chgData name="Harpreet Sawhney" userId="7f938375-eb16-473b-aae2-b319b7e9a2c5" providerId="ADAL" clId="{38884C86-CFFD-425D-BA94-B00F5A28FE81}" dt="2020-05-17T20:03:44.654" v="2965" actId="478"/>
          <ac:inkMkLst>
            <pc:docMk/>
            <pc:sldMk cId="4131996938" sldId="1088"/>
            <ac:inkMk id="47" creationId="{550136A2-C667-4CA0-B75D-2A413E58223E}"/>
          </ac:inkMkLst>
        </pc:inkChg>
        <pc:inkChg chg="add del">
          <ac:chgData name="Harpreet Sawhney" userId="7f938375-eb16-473b-aae2-b319b7e9a2c5" providerId="ADAL" clId="{38884C86-CFFD-425D-BA94-B00F5A28FE81}" dt="2020-05-17T20:05:00.224" v="2979" actId="478"/>
          <ac:inkMkLst>
            <pc:docMk/>
            <pc:sldMk cId="4131996938" sldId="1088"/>
            <ac:inkMk id="48" creationId="{1705683B-7307-43A8-B52A-695FE0C23BC0}"/>
          </ac:inkMkLst>
        </pc:inkChg>
        <pc:cxnChg chg="add del mod">
          <ac:chgData name="Harpreet Sawhney" userId="7f938375-eb16-473b-aae2-b319b7e9a2c5" providerId="ADAL" clId="{38884C86-CFFD-425D-BA94-B00F5A28FE81}" dt="2020-05-17T18:40:35.239" v="2762" actId="21"/>
          <ac:cxnSpMkLst>
            <pc:docMk/>
            <pc:sldMk cId="4131996938" sldId="1088"/>
            <ac:cxnSpMk id="6" creationId="{3F76269E-C659-4380-A5CB-25684D032960}"/>
          </ac:cxnSpMkLst>
        </pc:cxnChg>
        <pc:cxnChg chg="add del mod">
          <ac:chgData name="Harpreet Sawhney" userId="7f938375-eb16-473b-aae2-b319b7e9a2c5" providerId="ADAL" clId="{38884C86-CFFD-425D-BA94-B00F5A28FE81}" dt="2020-05-17T18:40:35.239" v="2762" actId="21"/>
          <ac:cxnSpMkLst>
            <pc:docMk/>
            <pc:sldMk cId="4131996938" sldId="1088"/>
            <ac:cxnSpMk id="7" creationId="{3016D279-7757-4539-B133-C8060F2CC4EA}"/>
          </ac:cxnSpMkLst>
        </pc:cxnChg>
        <pc:cxnChg chg="add del mod">
          <ac:chgData name="Harpreet Sawhney" userId="7f938375-eb16-473b-aae2-b319b7e9a2c5" providerId="ADAL" clId="{38884C86-CFFD-425D-BA94-B00F5A28FE81}" dt="2020-05-17T18:40:35.239" v="2762" actId="21"/>
          <ac:cxnSpMkLst>
            <pc:docMk/>
            <pc:sldMk cId="4131996938" sldId="1088"/>
            <ac:cxnSpMk id="8" creationId="{F3E27D15-E272-4FDF-B958-463E9EF33F31}"/>
          </ac:cxnSpMkLst>
        </pc:cxnChg>
        <pc:cxnChg chg="add del mod">
          <ac:chgData name="Harpreet Sawhney" userId="7f938375-eb16-473b-aae2-b319b7e9a2c5" providerId="ADAL" clId="{38884C86-CFFD-425D-BA94-B00F5A28FE81}" dt="2020-05-17T18:40:35.239" v="2762" actId="21"/>
          <ac:cxnSpMkLst>
            <pc:docMk/>
            <pc:sldMk cId="4131996938" sldId="1088"/>
            <ac:cxnSpMk id="9" creationId="{8D6B2589-EBEC-4C4E-AAF0-7083AA7033B2}"/>
          </ac:cxnSpMkLst>
        </pc:cxnChg>
        <pc:cxnChg chg="add del mod">
          <ac:chgData name="Harpreet Sawhney" userId="7f938375-eb16-473b-aae2-b319b7e9a2c5" providerId="ADAL" clId="{38884C86-CFFD-425D-BA94-B00F5A28FE81}" dt="2020-05-17T18:40:35.239" v="2762" actId="21"/>
          <ac:cxnSpMkLst>
            <pc:docMk/>
            <pc:sldMk cId="4131996938" sldId="1088"/>
            <ac:cxnSpMk id="17" creationId="{4FEE9A58-D7B9-4883-A393-920A777C630B}"/>
          </ac:cxnSpMkLst>
        </pc:cxnChg>
        <pc:cxnChg chg="add mod">
          <ac:chgData name="Harpreet Sawhney" userId="7f938375-eb16-473b-aae2-b319b7e9a2c5" providerId="ADAL" clId="{38884C86-CFFD-425D-BA94-B00F5A28FE81}" dt="2020-05-17T18:42:52.479" v="2787" actId="1076"/>
          <ac:cxnSpMkLst>
            <pc:docMk/>
            <pc:sldMk cId="4131996938" sldId="1088"/>
            <ac:cxnSpMk id="27" creationId="{A1B3E817-CC48-43A9-A013-093D90FE10EE}"/>
          </ac:cxnSpMkLst>
        </pc:cxnChg>
        <pc:cxnChg chg="add mod">
          <ac:chgData name="Harpreet Sawhney" userId="7f938375-eb16-473b-aae2-b319b7e9a2c5" providerId="ADAL" clId="{38884C86-CFFD-425D-BA94-B00F5A28FE81}" dt="2020-05-17T18:42:52.479" v="2787" actId="1076"/>
          <ac:cxnSpMkLst>
            <pc:docMk/>
            <pc:sldMk cId="4131996938" sldId="1088"/>
            <ac:cxnSpMk id="28" creationId="{5E7EEEE0-BB6A-44D6-A41D-7A5B56301943}"/>
          </ac:cxnSpMkLst>
        </pc:cxnChg>
        <pc:cxnChg chg="add mod">
          <ac:chgData name="Harpreet Sawhney" userId="7f938375-eb16-473b-aae2-b319b7e9a2c5" providerId="ADAL" clId="{38884C86-CFFD-425D-BA94-B00F5A28FE81}" dt="2020-05-17T18:42:41.363" v="2786" actId="1076"/>
          <ac:cxnSpMkLst>
            <pc:docMk/>
            <pc:sldMk cId="4131996938" sldId="1088"/>
            <ac:cxnSpMk id="29" creationId="{D550F495-1FCB-4C8C-9408-15B2BDB7082E}"/>
          </ac:cxnSpMkLst>
        </pc:cxnChg>
        <pc:cxnChg chg="add mod">
          <ac:chgData name="Harpreet Sawhney" userId="7f938375-eb16-473b-aae2-b319b7e9a2c5" providerId="ADAL" clId="{38884C86-CFFD-425D-BA94-B00F5A28FE81}" dt="2020-05-17T18:42:41.363" v="2786" actId="1076"/>
          <ac:cxnSpMkLst>
            <pc:docMk/>
            <pc:sldMk cId="4131996938" sldId="1088"/>
            <ac:cxnSpMk id="30" creationId="{4C0AF0A8-6214-449C-89F9-89160D0CD047}"/>
          </ac:cxnSpMkLst>
        </pc:cxnChg>
        <pc:cxnChg chg="add del mod">
          <ac:chgData name="Harpreet Sawhney" userId="7f938375-eb16-473b-aae2-b319b7e9a2c5" providerId="ADAL" clId="{38884C86-CFFD-425D-BA94-B00F5A28FE81}" dt="2020-05-17T18:41:54.401" v="2780" actId="164"/>
          <ac:cxnSpMkLst>
            <pc:docMk/>
            <pc:sldMk cId="4131996938" sldId="1088"/>
            <ac:cxnSpMk id="38" creationId="{1EF12082-65E5-4980-9E27-216B33E72C12}"/>
          </ac:cxnSpMkLst>
        </pc:cxnChg>
        <pc:cxnChg chg="add mod">
          <ac:chgData name="Harpreet Sawhney" userId="7f938375-eb16-473b-aae2-b319b7e9a2c5" providerId="ADAL" clId="{38884C86-CFFD-425D-BA94-B00F5A28FE81}" dt="2020-05-17T20:02:29.979" v="2957" actId="108"/>
          <ac:cxnSpMkLst>
            <pc:docMk/>
            <pc:sldMk cId="4131996938" sldId="1088"/>
            <ac:cxnSpMk id="44" creationId="{8DDC2B37-E204-43BD-B247-7B3139576212}"/>
          </ac:cxnSpMkLst>
        </pc:cxnChg>
      </pc:sldChg>
      <pc:sldChg chg="addSp delSp modSp add mod delAnim modAnim">
        <pc:chgData name="Harpreet Sawhney" userId="7f938375-eb16-473b-aae2-b319b7e9a2c5" providerId="ADAL" clId="{38884C86-CFFD-425D-BA94-B00F5A28FE81}" dt="2020-05-19T06:08:24.508" v="9666" actId="22"/>
        <pc:sldMkLst>
          <pc:docMk/>
          <pc:sldMk cId="2553882391" sldId="1089"/>
        </pc:sldMkLst>
        <pc:spChg chg="mod">
          <ac:chgData name="Harpreet Sawhney" userId="7f938375-eb16-473b-aae2-b319b7e9a2c5" providerId="ADAL" clId="{38884C86-CFFD-425D-BA94-B00F5A28FE81}" dt="2020-05-17T21:13:51.814" v="5288"/>
          <ac:spMkLst>
            <pc:docMk/>
            <pc:sldMk cId="2553882391" sldId="1089"/>
            <ac:spMk id="2" creationId="{16583A0B-9529-4791-AED6-F469DD1F680E}"/>
          </ac:spMkLst>
        </pc:spChg>
        <pc:spChg chg="mod">
          <ac:chgData name="Harpreet Sawhney" userId="7f938375-eb16-473b-aae2-b319b7e9a2c5" providerId="ADAL" clId="{38884C86-CFFD-425D-BA94-B00F5A28FE81}" dt="2020-05-17T20:50:56.630" v="4134" actId="20577"/>
          <ac:spMkLst>
            <pc:docMk/>
            <pc:sldMk cId="2553882391" sldId="1089"/>
            <ac:spMk id="3" creationId="{B90BAA82-40DD-4AC9-840D-181E23B5889A}"/>
          </ac:spMkLst>
        </pc:spChg>
        <pc:spChg chg="add">
          <ac:chgData name="Harpreet Sawhney" userId="7f938375-eb16-473b-aae2-b319b7e9a2c5" providerId="ADAL" clId="{38884C86-CFFD-425D-BA94-B00F5A28FE81}" dt="2020-05-19T06:08:24.508" v="9666" actId="22"/>
          <ac:spMkLst>
            <pc:docMk/>
            <pc:sldMk cId="2553882391" sldId="1089"/>
            <ac:spMk id="4" creationId="{48BC7E99-B3CE-4E49-83B9-FF847F26B83D}"/>
          </ac:spMkLst>
        </pc:spChg>
        <pc:spChg chg="del">
          <ac:chgData name="Harpreet Sawhney" userId="7f938375-eb16-473b-aae2-b319b7e9a2c5" providerId="ADAL" clId="{38884C86-CFFD-425D-BA94-B00F5A28FE81}" dt="2020-05-17T20:28:38.229" v="3605" actId="478"/>
          <ac:spMkLst>
            <pc:docMk/>
            <pc:sldMk cId="2553882391" sldId="1089"/>
            <ac:spMk id="55" creationId="{54A982A1-7169-4A70-A7DD-636856A26F5C}"/>
          </ac:spMkLst>
        </pc:spChg>
        <pc:spChg chg="del mod">
          <ac:chgData name="Harpreet Sawhney" userId="7f938375-eb16-473b-aae2-b319b7e9a2c5" providerId="ADAL" clId="{38884C86-CFFD-425D-BA94-B00F5A28FE81}" dt="2020-05-17T20:28:50.933" v="3607" actId="478"/>
          <ac:spMkLst>
            <pc:docMk/>
            <pc:sldMk cId="2553882391" sldId="1089"/>
            <ac:spMk id="56" creationId="{0D3BB447-BCD6-4209-AF95-D1A5A9C2F5AA}"/>
          </ac:spMkLst>
        </pc:spChg>
        <pc:spChg chg="del">
          <ac:chgData name="Harpreet Sawhney" userId="7f938375-eb16-473b-aae2-b319b7e9a2c5" providerId="ADAL" clId="{38884C86-CFFD-425D-BA94-B00F5A28FE81}" dt="2020-05-17T20:28:58.229" v="3608" actId="478"/>
          <ac:spMkLst>
            <pc:docMk/>
            <pc:sldMk cId="2553882391" sldId="1089"/>
            <ac:spMk id="59" creationId="{6C0A2891-1F2D-4D4B-AF04-A2A5458E0813}"/>
          </ac:spMkLst>
        </pc:spChg>
        <pc:spChg chg="del">
          <ac:chgData name="Harpreet Sawhney" userId="7f938375-eb16-473b-aae2-b319b7e9a2c5" providerId="ADAL" clId="{38884C86-CFFD-425D-BA94-B00F5A28FE81}" dt="2020-05-17T20:28:58.229" v="3608" actId="478"/>
          <ac:spMkLst>
            <pc:docMk/>
            <pc:sldMk cId="2553882391" sldId="1089"/>
            <ac:spMk id="61" creationId="{9692CA54-0622-4751-8121-954D57DCA4D4}"/>
          </ac:spMkLst>
        </pc:spChg>
        <pc:spChg chg="del">
          <ac:chgData name="Harpreet Sawhney" userId="7f938375-eb16-473b-aae2-b319b7e9a2c5" providerId="ADAL" clId="{38884C86-CFFD-425D-BA94-B00F5A28FE81}" dt="2020-05-17T20:28:58.229" v="3608" actId="478"/>
          <ac:spMkLst>
            <pc:docMk/>
            <pc:sldMk cId="2553882391" sldId="1089"/>
            <ac:spMk id="62" creationId="{69CB4338-8FE5-4B9B-B780-C5201116C0E0}"/>
          </ac:spMkLst>
        </pc:spChg>
        <pc:spChg chg="del">
          <ac:chgData name="Harpreet Sawhney" userId="7f938375-eb16-473b-aae2-b319b7e9a2c5" providerId="ADAL" clId="{38884C86-CFFD-425D-BA94-B00F5A28FE81}" dt="2020-05-17T20:28:58.229" v="3608" actId="478"/>
          <ac:spMkLst>
            <pc:docMk/>
            <pc:sldMk cId="2553882391" sldId="1089"/>
            <ac:spMk id="63" creationId="{29BB86B8-0708-4D98-A3D4-95349E3EFB50}"/>
          </ac:spMkLst>
        </pc:spChg>
        <pc:cxnChg chg="add mod">
          <ac:chgData name="Harpreet Sawhney" userId="7f938375-eb16-473b-aae2-b319b7e9a2c5" providerId="ADAL" clId="{38884C86-CFFD-425D-BA94-B00F5A28FE81}" dt="2020-05-17T20:29:53.036" v="3720" actId="14100"/>
          <ac:cxnSpMkLst>
            <pc:docMk/>
            <pc:sldMk cId="2553882391" sldId="1089"/>
            <ac:cxnSpMk id="5" creationId="{98811DDA-6B9A-4263-B3F6-387161FF2C69}"/>
          </ac:cxnSpMkLst>
        </pc:cxnChg>
      </pc:sldChg>
      <pc:sldChg chg="del">
        <pc:chgData name="Harpreet Sawhney" userId="7f938375-eb16-473b-aae2-b319b7e9a2c5" providerId="ADAL" clId="{38884C86-CFFD-425D-BA94-B00F5A28FE81}" dt="2020-05-17T06:26:18.253" v="0" actId="47"/>
        <pc:sldMkLst>
          <pc:docMk/>
          <pc:sldMk cId="3762742793" sldId="1089"/>
        </pc:sldMkLst>
      </pc:sldChg>
      <pc:sldChg chg="add del">
        <pc:chgData name="Harpreet Sawhney" userId="7f938375-eb16-473b-aae2-b319b7e9a2c5" providerId="ADAL" clId="{38884C86-CFFD-425D-BA94-B00F5A28FE81}" dt="2020-05-17T20:51:38.090" v="4135" actId="22"/>
        <pc:sldMkLst>
          <pc:docMk/>
          <pc:sldMk cId="1504571979" sldId="1090"/>
        </pc:sldMkLst>
      </pc:sldChg>
      <pc:sldChg chg="del">
        <pc:chgData name="Harpreet Sawhney" userId="7f938375-eb16-473b-aae2-b319b7e9a2c5" providerId="ADAL" clId="{38884C86-CFFD-425D-BA94-B00F5A28FE81}" dt="2020-05-17T06:26:18.253" v="0" actId="47"/>
        <pc:sldMkLst>
          <pc:docMk/>
          <pc:sldMk cId="1916984011" sldId="1090"/>
        </pc:sldMkLst>
      </pc:sldChg>
      <pc:sldChg chg="addSp modSp add mod modAnim">
        <pc:chgData name="Harpreet Sawhney" userId="7f938375-eb16-473b-aae2-b319b7e9a2c5" providerId="ADAL" clId="{38884C86-CFFD-425D-BA94-B00F5A28FE81}" dt="2020-05-19T06:09:02.593" v="9670"/>
        <pc:sldMkLst>
          <pc:docMk/>
          <pc:sldMk cId="3538266216" sldId="1090"/>
        </pc:sldMkLst>
        <pc:spChg chg="mod">
          <ac:chgData name="Harpreet Sawhney" userId="7f938375-eb16-473b-aae2-b319b7e9a2c5" providerId="ADAL" clId="{38884C86-CFFD-425D-BA94-B00F5A28FE81}" dt="2020-05-17T21:13:32.542" v="5287" actId="20577"/>
          <ac:spMkLst>
            <pc:docMk/>
            <pc:sldMk cId="3538266216" sldId="1090"/>
            <ac:spMk id="2" creationId="{16583A0B-9529-4791-AED6-F469DD1F680E}"/>
          </ac:spMkLst>
        </pc:spChg>
        <pc:spChg chg="mod">
          <ac:chgData name="Harpreet Sawhney" userId="7f938375-eb16-473b-aae2-b319b7e9a2c5" providerId="ADAL" clId="{38884C86-CFFD-425D-BA94-B00F5A28FE81}" dt="2020-05-17T20:58:54.470" v="4720" actId="2711"/>
          <ac:spMkLst>
            <pc:docMk/>
            <pc:sldMk cId="3538266216" sldId="1090"/>
            <ac:spMk id="3" creationId="{B90BAA82-40DD-4AC9-840D-181E23B5889A}"/>
          </ac:spMkLst>
        </pc:spChg>
        <pc:spChg chg="add">
          <ac:chgData name="Harpreet Sawhney" userId="7f938375-eb16-473b-aae2-b319b7e9a2c5" providerId="ADAL" clId="{38884C86-CFFD-425D-BA94-B00F5A28FE81}" dt="2020-05-19T06:08:30.415" v="9667" actId="22"/>
          <ac:spMkLst>
            <pc:docMk/>
            <pc:sldMk cId="3538266216" sldId="1090"/>
            <ac:spMk id="4" creationId="{D946420F-9C54-4B82-9141-5CB2A46640A9}"/>
          </ac:spMkLst>
        </pc:spChg>
      </pc:sldChg>
      <pc:sldChg chg="del">
        <pc:chgData name="Harpreet Sawhney" userId="7f938375-eb16-473b-aae2-b319b7e9a2c5" providerId="ADAL" clId="{38884C86-CFFD-425D-BA94-B00F5A28FE81}" dt="2020-05-17T06:26:18.253" v="0" actId="47"/>
        <pc:sldMkLst>
          <pc:docMk/>
          <pc:sldMk cId="620895492" sldId="1091"/>
        </pc:sldMkLst>
      </pc:sldChg>
      <pc:sldChg chg="addSp modSp add mod modAnim">
        <pc:chgData name="Harpreet Sawhney" userId="7f938375-eb16-473b-aae2-b319b7e9a2c5" providerId="ADAL" clId="{38884C86-CFFD-425D-BA94-B00F5A28FE81}" dt="2020-05-19T06:09:10.082" v="9671" actId="22"/>
        <pc:sldMkLst>
          <pc:docMk/>
          <pc:sldMk cId="1973070752" sldId="1091"/>
        </pc:sldMkLst>
        <pc:spChg chg="mod">
          <ac:chgData name="Harpreet Sawhney" userId="7f938375-eb16-473b-aae2-b319b7e9a2c5" providerId="ADAL" clId="{38884C86-CFFD-425D-BA94-B00F5A28FE81}" dt="2020-05-17T21:04:31.808" v="4725" actId="20577"/>
          <ac:spMkLst>
            <pc:docMk/>
            <pc:sldMk cId="1973070752" sldId="1091"/>
            <ac:spMk id="2" creationId="{16583A0B-9529-4791-AED6-F469DD1F680E}"/>
          </ac:spMkLst>
        </pc:spChg>
        <pc:spChg chg="mod">
          <ac:chgData name="Harpreet Sawhney" userId="7f938375-eb16-473b-aae2-b319b7e9a2c5" providerId="ADAL" clId="{38884C86-CFFD-425D-BA94-B00F5A28FE81}" dt="2020-05-17T21:11:31.924" v="5249" actId="1076"/>
          <ac:spMkLst>
            <pc:docMk/>
            <pc:sldMk cId="1973070752" sldId="1091"/>
            <ac:spMk id="3" creationId="{B90BAA82-40DD-4AC9-840D-181E23B5889A}"/>
          </ac:spMkLst>
        </pc:spChg>
        <pc:spChg chg="add mod">
          <ac:chgData name="Harpreet Sawhney" userId="7f938375-eb16-473b-aae2-b319b7e9a2c5" providerId="ADAL" clId="{38884C86-CFFD-425D-BA94-B00F5A28FE81}" dt="2020-05-17T21:12:07.657" v="5253" actId="1076"/>
          <ac:spMkLst>
            <pc:docMk/>
            <pc:sldMk cId="1973070752" sldId="1091"/>
            <ac:spMk id="4" creationId="{1C2F07DB-615A-4C11-9AC5-F3D507374F78}"/>
          </ac:spMkLst>
        </pc:spChg>
        <pc:spChg chg="add">
          <ac:chgData name="Harpreet Sawhney" userId="7f938375-eb16-473b-aae2-b319b7e9a2c5" providerId="ADAL" clId="{38884C86-CFFD-425D-BA94-B00F5A28FE81}" dt="2020-05-19T06:09:10.082" v="9671" actId="22"/>
          <ac:spMkLst>
            <pc:docMk/>
            <pc:sldMk cId="1973070752" sldId="1091"/>
            <ac:spMk id="6" creationId="{B2567F3C-83B0-4F94-97FD-D7C944EA3F69}"/>
          </ac:spMkLst>
        </pc:spChg>
        <pc:spChg chg="add mod">
          <ac:chgData name="Harpreet Sawhney" userId="7f938375-eb16-473b-aae2-b319b7e9a2c5" providerId="ADAL" clId="{38884C86-CFFD-425D-BA94-B00F5A28FE81}" dt="2020-05-17T21:12:51.316" v="5261" actId="692"/>
          <ac:spMkLst>
            <pc:docMk/>
            <pc:sldMk cId="1973070752" sldId="1091"/>
            <ac:spMk id="41" creationId="{435BFC52-CEF8-42D8-803E-A909116D0172}"/>
          </ac:spMkLst>
        </pc:spChg>
        <pc:spChg chg="add mod">
          <ac:chgData name="Harpreet Sawhney" userId="7f938375-eb16-473b-aae2-b319b7e9a2c5" providerId="ADAL" clId="{38884C86-CFFD-425D-BA94-B00F5A28FE81}" dt="2020-05-17T21:12:31.735" v="5256" actId="14100"/>
          <ac:spMkLst>
            <pc:docMk/>
            <pc:sldMk cId="1973070752" sldId="1091"/>
            <ac:spMk id="43" creationId="{25238D7C-EA1B-4FCD-97B8-C2E9BD8CBB07}"/>
          </ac:spMkLst>
        </pc:spChg>
      </pc:sldChg>
      <pc:sldChg chg="del">
        <pc:chgData name="Harpreet Sawhney" userId="7f938375-eb16-473b-aae2-b319b7e9a2c5" providerId="ADAL" clId="{38884C86-CFFD-425D-BA94-B00F5A28FE81}" dt="2020-05-17T06:26:18.253" v="0" actId="47"/>
        <pc:sldMkLst>
          <pc:docMk/>
          <pc:sldMk cId="700898541" sldId="1092"/>
        </pc:sldMkLst>
      </pc:sldChg>
      <pc:sldChg chg="addSp delSp modSp add mod delAnim modAnim">
        <pc:chgData name="Harpreet Sawhney" userId="7f938375-eb16-473b-aae2-b319b7e9a2c5" providerId="ADAL" clId="{38884C86-CFFD-425D-BA94-B00F5A28FE81}" dt="2020-05-19T06:10:07.743" v="9675"/>
        <pc:sldMkLst>
          <pc:docMk/>
          <pc:sldMk cId="2479500211" sldId="1092"/>
        </pc:sldMkLst>
        <pc:spChg chg="mod">
          <ac:chgData name="Harpreet Sawhney" userId="7f938375-eb16-473b-aae2-b319b7e9a2c5" providerId="ADAL" clId="{38884C86-CFFD-425D-BA94-B00F5A28FE81}" dt="2020-05-17T21:14:26.451" v="5315" actId="20577"/>
          <ac:spMkLst>
            <pc:docMk/>
            <pc:sldMk cId="2479500211" sldId="1092"/>
            <ac:spMk id="2" creationId="{16583A0B-9529-4791-AED6-F469DD1F680E}"/>
          </ac:spMkLst>
        </pc:spChg>
        <pc:spChg chg="mod">
          <ac:chgData name="Harpreet Sawhney" userId="7f938375-eb16-473b-aae2-b319b7e9a2c5" providerId="ADAL" clId="{38884C86-CFFD-425D-BA94-B00F5A28FE81}" dt="2020-05-17T21:22:26.089" v="5731" actId="20577"/>
          <ac:spMkLst>
            <pc:docMk/>
            <pc:sldMk cId="2479500211" sldId="1092"/>
            <ac:spMk id="3" creationId="{B90BAA82-40DD-4AC9-840D-181E23B5889A}"/>
          </ac:spMkLst>
        </pc:spChg>
        <pc:spChg chg="del">
          <ac:chgData name="Harpreet Sawhney" userId="7f938375-eb16-473b-aae2-b319b7e9a2c5" providerId="ADAL" clId="{38884C86-CFFD-425D-BA94-B00F5A28FE81}" dt="2020-05-17T21:15:01.317" v="5319" actId="478"/>
          <ac:spMkLst>
            <pc:docMk/>
            <pc:sldMk cId="2479500211" sldId="1092"/>
            <ac:spMk id="4" creationId="{1C2F07DB-615A-4C11-9AC5-F3D507374F78}"/>
          </ac:spMkLst>
        </pc:spChg>
        <pc:spChg chg="add">
          <ac:chgData name="Harpreet Sawhney" userId="7f938375-eb16-473b-aae2-b319b7e9a2c5" providerId="ADAL" clId="{38884C86-CFFD-425D-BA94-B00F5A28FE81}" dt="2020-05-19T06:09:41.090" v="9672" actId="22"/>
          <ac:spMkLst>
            <pc:docMk/>
            <pc:sldMk cId="2479500211" sldId="1092"/>
            <ac:spMk id="4" creationId="{48B43DF4-25A7-4496-96B5-612474DC5B23}"/>
          </ac:spMkLst>
        </pc:spChg>
        <pc:spChg chg="add del mod">
          <ac:chgData name="Harpreet Sawhney" userId="7f938375-eb16-473b-aae2-b319b7e9a2c5" providerId="ADAL" clId="{38884C86-CFFD-425D-BA94-B00F5A28FE81}" dt="2020-05-17T21:16:24.879" v="5336" actId="22"/>
          <ac:spMkLst>
            <pc:docMk/>
            <pc:sldMk cId="2479500211" sldId="1092"/>
            <ac:spMk id="40" creationId="{C60F6914-FCA3-40B0-8EC3-B012FB26A9C2}"/>
          </ac:spMkLst>
        </pc:spChg>
        <pc:spChg chg="del">
          <ac:chgData name="Harpreet Sawhney" userId="7f938375-eb16-473b-aae2-b319b7e9a2c5" providerId="ADAL" clId="{38884C86-CFFD-425D-BA94-B00F5A28FE81}" dt="2020-05-17T21:15:01.317" v="5319" actId="478"/>
          <ac:spMkLst>
            <pc:docMk/>
            <pc:sldMk cId="2479500211" sldId="1092"/>
            <ac:spMk id="41" creationId="{435BFC52-CEF8-42D8-803E-A909116D0172}"/>
          </ac:spMkLst>
        </pc:spChg>
        <pc:spChg chg="del">
          <ac:chgData name="Harpreet Sawhney" userId="7f938375-eb16-473b-aae2-b319b7e9a2c5" providerId="ADAL" clId="{38884C86-CFFD-425D-BA94-B00F5A28FE81}" dt="2020-05-17T21:15:01.317" v="5319" actId="478"/>
          <ac:spMkLst>
            <pc:docMk/>
            <pc:sldMk cId="2479500211" sldId="1092"/>
            <ac:spMk id="43" creationId="{25238D7C-EA1B-4FCD-97B8-C2E9BD8CBB07}"/>
          </ac:spMkLst>
        </pc:spChg>
        <pc:spChg chg="del">
          <ac:chgData name="Harpreet Sawhney" userId="7f938375-eb16-473b-aae2-b319b7e9a2c5" providerId="ADAL" clId="{38884C86-CFFD-425D-BA94-B00F5A28FE81}" dt="2020-05-17T21:14:47.262" v="5317" actId="478"/>
          <ac:spMkLst>
            <pc:docMk/>
            <pc:sldMk cId="2479500211" sldId="1092"/>
            <ac:spMk id="46" creationId="{D03D55E3-DD63-4AE7-B0DD-910F19589C6F}"/>
          </ac:spMkLst>
        </pc:spChg>
        <pc:spChg chg="del">
          <ac:chgData name="Harpreet Sawhney" userId="7f938375-eb16-473b-aae2-b319b7e9a2c5" providerId="ADAL" clId="{38884C86-CFFD-425D-BA94-B00F5A28FE81}" dt="2020-05-17T21:14:43.483" v="5316" actId="478"/>
          <ac:spMkLst>
            <pc:docMk/>
            <pc:sldMk cId="2479500211" sldId="1092"/>
            <ac:spMk id="52" creationId="{B7D26507-8EC8-46DA-B3A3-1D92D50B33FF}"/>
          </ac:spMkLst>
        </pc:spChg>
        <pc:spChg chg="del">
          <ac:chgData name="Harpreet Sawhney" userId="7f938375-eb16-473b-aae2-b319b7e9a2c5" providerId="ADAL" clId="{38884C86-CFFD-425D-BA94-B00F5A28FE81}" dt="2020-05-17T21:14:47.262" v="5317" actId="478"/>
          <ac:spMkLst>
            <pc:docMk/>
            <pc:sldMk cId="2479500211" sldId="1092"/>
            <ac:spMk id="54" creationId="{8C71E23F-7BD8-4BF9-AF74-9DA968CC4736}"/>
          </ac:spMkLst>
        </pc:spChg>
        <pc:grpChg chg="mod">
          <ac:chgData name="Harpreet Sawhney" userId="7f938375-eb16-473b-aae2-b319b7e9a2c5" providerId="ADAL" clId="{38884C86-CFFD-425D-BA94-B00F5A28FE81}" dt="2020-05-17T21:15:48.552" v="5325" actId="1076"/>
          <ac:grpSpMkLst>
            <pc:docMk/>
            <pc:sldMk cId="2479500211" sldId="1092"/>
            <ac:grpSpMk id="42" creationId="{5555E37C-31EE-4C8B-A522-24E676DBA924}"/>
          </ac:grpSpMkLst>
        </pc:grpChg>
        <pc:cxnChg chg="del">
          <ac:chgData name="Harpreet Sawhney" userId="7f938375-eb16-473b-aae2-b319b7e9a2c5" providerId="ADAL" clId="{38884C86-CFFD-425D-BA94-B00F5A28FE81}" dt="2020-05-17T21:14:43.483" v="5316" actId="478"/>
          <ac:cxnSpMkLst>
            <pc:docMk/>
            <pc:sldMk cId="2479500211" sldId="1092"/>
            <ac:cxnSpMk id="44" creationId="{8DDC2B37-E204-43BD-B247-7B3139576212}"/>
          </ac:cxnSpMkLst>
        </pc:cxnChg>
      </pc:sldChg>
      <pc:sldChg chg="new del">
        <pc:chgData name="Harpreet Sawhney" userId="7f938375-eb16-473b-aae2-b319b7e9a2c5" providerId="ADAL" clId="{38884C86-CFFD-425D-BA94-B00F5A28FE81}" dt="2020-05-17T21:52:32.777" v="6094" actId="2696"/>
        <pc:sldMkLst>
          <pc:docMk/>
          <pc:sldMk cId="276427833" sldId="1093"/>
        </pc:sldMkLst>
      </pc:sldChg>
      <pc:sldChg chg="del">
        <pc:chgData name="Harpreet Sawhney" userId="7f938375-eb16-473b-aae2-b319b7e9a2c5" providerId="ADAL" clId="{38884C86-CFFD-425D-BA94-B00F5A28FE81}" dt="2020-05-17T06:26:18.253" v="0" actId="47"/>
        <pc:sldMkLst>
          <pc:docMk/>
          <pc:sldMk cId="2258153488" sldId="1093"/>
        </pc:sldMkLst>
      </pc:sldChg>
      <pc:sldChg chg="del">
        <pc:chgData name="Harpreet Sawhney" userId="7f938375-eb16-473b-aae2-b319b7e9a2c5" providerId="ADAL" clId="{38884C86-CFFD-425D-BA94-B00F5A28FE81}" dt="2020-05-17T06:26:18.253" v="0" actId="47"/>
        <pc:sldMkLst>
          <pc:docMk/>
          <pc:sldMk cId="1622909600" sldId="1094"/>
        </pc:sldMkLst>
      </pc:sldChg>
      <pc:sldChg chg="add del">
        <pc:chgData name="Harpreet Sawhney" userId="7f938375-eb16-473b-aae2-b319b7e9a2c5" providerId="ADAL" clId="{38884C86-CFFD-425D-BA94-B00F5A28FE81}" dt="2020-05-17T21:52:50.634" v="6100" actId="47"/>
        <pc:sldMkLst>
          <pc:docMk/>
          <pc:sldMk cId="2582471104" sldId="1094"/>
        </pc:sldMkLst>
      </pc:sldChg>
      <pc:sldChg chg="add del">
        <pc:chgData name="Harpreet Sawhney" userId="7f938375-eb16-473b-aae2-b319b7e9a2c5" providerId="ADAL" clId="{38884C86-CFFD-425D-BA94-B00F5A28FE81}" dt="2020-05-17T21:59:38.850" v="6146" actId="2696"/>
        <pc:sldMkLst>
          <pc:docMk/>
          <pc:sldMk cId="276427833" sldId="1095"/>
        </pc:sldMkLst>
      </pc:sldChg>
      <pc:sldChg chg="del">
        <pc:chgData name="Harpreet Sawhney" userId="7f938375-eb16-473b-aae2-b319b7e9a2c5" providerId="ADAL" clId="{38884C86-CFFD-425D-BA94-B00F5A28FE81}" dt="2020-05-17T06:26:18.253" v="0" actId="47"/>
        <pc:sldMkLst>
          <pc:docMk/>
          <pc:sldMk cId="695173381" sldId="1095"/>
        </pc:sldMkLst>
      </pc:sldChg>
      <pc:sldChg chg="del">
        <pc:chgData name="Harpreet Sawhney" userId="7f938375-eb16-473b-aae2-b319b7e9a2c5" providerId="ADAL" clId="{38884C86-CFFD-425D-BA94-B00F5A28FE81}" dt="2020-05-17T06:26:18.253" v="0" actId="47"/>
        <pc:sldMkLst>
          <pc:docMk/>
          <pc:sldMk cId="1742058475" sldId="1096"/>
        </pc:sldMkLst>
      </pc:sldChg>
      <pc:sldChg chg="add">
        <pc:chgData name="Harpreet Sawhney" userId="7f938375-eb16-473b-aae2-b319b7e9a2c5" providerId="ADAL" clId="{38884C86-CFFD-425D-BA94-B00F5A28FE81}" dt="2020-05-17T21:52:58.813" v="6101"/>
        <pc:sldMkLst>
          <pc:docMk/>
          <pc:sldMk cId="2582471104" sldId="1096"/>
        </pc:sldMkLst>
      </pc:sldChg>
      <pc:sldChg chg="add del">
        <pc:chgData name="Harpreet Sawhney" userId="7f938375-eb16-473b-aae2-b319b7e9a2c5" providerId="ADAL" clId="{38884C86-CFFD-425D-BA94-B00F5A28FE81}" dt="2020-05-19T20:27:22.047" v="9980" actId="47"/>
        <pc:sldMkLst>
          <pc:docMk/>
          <pc:sldMk cId="276427833" sldId="1097"/>
        </pc:sldMkLst>
      </pc:sldChg>
      <pc:sldChg chg="new del">
        <pc:chgData name="Harpreet Sawhney" userId="7f938375-eb16-473b-aae2-b319b7e9a2c5" providerId="ADAL" clId="{38884C86-CFFD-425D-BA94-B00F5A28FE81}" dt="2020-05-17T21:55:54.072" v="6110" actId="47"/>
        <pc:sldMkLst>
          <pc:docMk/>
          <pc:sldMk cId="2301487544" sldId="1097"/>
        </pc:sldMkLst>
      </pc:sldChg>
      <pc:sldChg chg="del">
        <pc:chgData name="Harpreet Sawhney" userId="7f938375-eb16-473b-aae2-b319b7e9a2c5" providerId="ADAL" clId="{38884C86-CFFD-425D-BA94-B00F5A28FE81}" dt="2020-05-17T06:26:18.253" v="0" actId="47"/>
        <pc:sldMkLst>
          <pc:docMk/>
          <pc:sldMk cId="2423162396" sldId="1097"/>
        </pc:sldMkLst>
      </pc:sldChg>
      <pc:sldChg chg="del">
        <pc:chgData name="Harpreet Sawhney" userId="7f938375-eb16-473b-aae2-b319b7e9a2c5" providerId="ADAL" clId="{38884C86-CFFD-425D-BA94-B00F5A28FE81}" dt="2020-05-17T06:26:18.253" v="0" actId="47"/>
        <pc:sldMkLst>
          <pc:docMk/>
          <pc:sldMk cId="941950487" sldId="1098"/>
        </pc:sldMkLst>
      </pc:sldChg>
      <pc:sldChg chg="add">
        <pc:chgData name="Harpreet Sawhney" userId="7f938375-eb16-473b-aae2-b319b7e9a2c5" providerId="ADAL" clId="{38884C86-CFFD-425D-BA94-B00F5A28FE81}" dt="2020-05-17T22:02:47.049" v="6155"/>
        <pc:sldMkLst>
          <pc:docMk/>
          <pc:sldMk cId="3127666753" sldId="1098"/>
        </pc:sldMkLst>
      </pc:sldChg>
      <pc:sldChg chg="del">
        <pc:chgData name="Harpreet Sawhney" userId="7f938375-eb16-473b-aae2-b319b7e9a2c5" providerId="ADAL" clId="{38884C86-CFFD-425D-BA94-B00F5A28FE81}" dt="2020-05-17T06:26:18.253" v="0" actId="47"/>
        <pc:sldMkLst>
          <pc:docMk/>
          <pc:sldMk cId="3076100505" sldId="1099"/>
        </pc:sldMkLst>
      </pc:sldChg>
      <pc:sldChg chg="del">
        <pc:chgData name="Harpreet Sawhney" userId="7f938375-eb16-473b-aae2-b319b7e9a2c5" providerId="ADAL" clId="{38884C86-CFFD-425D-BA94-B00F5A28FE81}" dt="2020-05-17T06:26:18.253" v="0" actId="47"/>
        <pc:sldMkLst>
          <pc:docMk/>
          <pc:sldMk cId="1630391020" sldId="1100"/>
        </pc:sldMkLst>
      </pc:sldChg>
      <pc:sldChg chg="del">
        <pc:chgData name="Harpreet Sawhney" userId="7f938375-eb16-473b-aae2-b319b7e9a2c5" providerId="ADAL" clId="{38884C86-CFFD-425D-BA94-B00F5A28FE81}" dt="2020-05-17T06:26:18.253" v="0" actId="47"/>
        <pc:sldMkLst>
          <pc:docMk/>
          <pc:sldMk cId="1286814515" sldId="1101"/>
        </pc:sldMkLst>
      </pc:sldChg>
      <pc:sldChg chg="add setBg">
        <pc:chgData name="Harpreet Sawhney" userId="7f938375-eb16-473b-aae2-b319b7e9a2c5" providerId="ADAL" clId="{38884C86-CFFD-425D-BA94-B00F5A28FE81}" dt="2020-05-17T22:04:16.594" v="6158"/>
        <pc:sldMkLst>
          <pc:docMk/>
          <pc:sldMk cId="1028417277" sldId="1102"/>
        </pc:sldMkLst>
      </pc:sldChg>
      <pc:sldChg chg="add setBg">
        <pc:chgData name="Harpreet Sawhney" userId="7f938375-eb16-473b-aae2-b319b7e9a2c5" providerId="ADAL" clId="{38884C86-CFFD-425D-BA94-B00F5A28FE81}" dt="2020-05-17T22:04:16.594" v="6158"/>
        <pc:sldMkLst>
          <pc:docMk/>
          <pc:sldMk cId="2626188049" sldId="1103"/>
        </pc:sldMkLst>
      </pc:sldChg>
      <pc:sldChg chg="add setBg">
        <pc:chgData name="Harpreet Sawhney" userId="7f938375-eb16-473b-aae2-b319b7e9a2c5" providerId="ADAL" clId="{38884C86-CFFD-425D-BA94-B00F5A28FE81}" dt="2020-05-17T22:04:16.594" v="6158"/>
        <pc:sldMkLst>
          <pc:docMk/>
          <pc:sldMk cId="1351444986" sldId="1104"/>
        </pc:sldMkLst>
      </pc:sldChg>
      <pc:sldChg chg="add setBg">
        <pc:chgData name="Harpreet Sawhney" userId="7f938375-eb16-473b-aae2-b319b7e9a2c5" providerId="ADAL" clId="{38884C86-CFFD-425D-BA94-B00F5A28FE81}" dt="2020-05-17T22:04:16.594" v="6158"/>
        <pc:sldMkLst>
          <pc:docMk/>
          <pc:sldMk cId="1313804632" sldId="1105"/>
        </pc:sldMkLst>
      </pc:sldChg>
      <pc:sldChg chg="add setBg">
        <pc:chgData name="Harpreet Sawhney" userId="7f938375-eb16-473b-aae2-b319b7e9a2c5" providerId="ADAL" clId="{38884C86-CFFD-425D-BA94-B00F5A28FE81}" dt="2020-05-17T22:04:16.594" v="6158"/>
        <pc:sldMkLst>
          <pc:docMk/>
          <pc:sldMk cId="2048593425" sldId="1106"/>
        </pc:sldMkLst>
      </pc:sldChg>
      <pc:sldChg chg="add">
        <pc:chgData name="Harpreet Sawhney" userId="7f938375-eb16-473b-aae2-b319b7e9a2c5" providerId="ADAL" clId="{38884C86-CFFD-425D-BA94-B00F5A28FE81}" dt="2020-05-17T22:03:31.537" v="6157"/>
        <pc:sldMkLst>
          <pc:docMk/>
          <pc:sldMk cId="2048867988" sldId="1113"/>
        </pc:sldMkLst>
      </pc:sldChg>
      <pc:sldChg chg="add setBg">
        <pc:chgData name="Harpreet Sawhney" userId="7f938375-eb16-473b-aae2-b319b7e9a2c5" providerId="ADAL" clId="{38884C86-CFFD-425D-BA94-B00F5A28FE81}" dt="2020-05-17T22:04:16.594" v="6158"/>
        <pc:sldMkLst>
          <pc:docMk/>
          <pc:sldMk cId="1092692447" sldId="1114"/>
        </pc:sldMkLst>
      </pc:sldChg>
      <pc:sldChg chg="modSp new mod">
        <pc:chgData name="Harpreet Sawhney" userId="7f938375-eb16-473b-aae2-b319b7e9a2c5" providerId="ADAL" clId="{38884C86-CFFD-425D-BA94-B00F5A28FE81}" dt="2020-05-18T04:22:28.054" v="6213" actId="20577"/>
        <pc:sldMkLst>
          <pc:docMk/>
          <pc:sldMk cId="3994772363" sldId="1115"/>
        </pc:sldMkLst>
        <pc:spChg chg="mod">
          <ac:chgData name="Harpreet Sawhney" userId="7f938375-eb16-473b-aae2-b319b7e9a2c5" providerId="ADAL" clId="{38884C86-CFFD-425D-BA94-B00F5A28FE81}" dt="2020-05-18T04:22:28.054" v="6213" actId="20577"/>
          <ac:spMkLst>
            <pc:docMk/>
            <pc:sldMk cId="3994772363" sldId="1115"/>
            <ac:spMk id="2" creationId="{DCA62998-5208-4DC3-B566-A66689A6A94F}"/>
          </ac:spMkLst>
        </pc:spChg>
      </pc:sldChg>
      <pc:sldChg chg="addSp modSp new mod">
        <pc:chgData name="Harpreet Sawhney" userId="7f938375-eb16-473b-aae2-b319b7e9a2c5" providerId="ADAL" clId="{38884C86-CFFD-425D-BA94-B00F5A28FE81}" dt="2020-05-19T20:33:22.656" v="10054" actId="20577"/>
        <pc:sldMkLst>
          <pc:docMk/>
          <pc:sldMk cId="1821491195" sldId="1116"/>
        </pc:sldMkLst>
        <pc:spChg chg="add mod">
          <ac:chgData name="Harpreet Sawhney" userId="7f938375-eb16-473b-aae2-b319b7e9a2c5" providerId="ADAL" clId="{38884C86-CFFD-425D-BA94-B00F5A28FE81}" dt="2020-05-18T04:23:28.448" v="6227" actId="1076"/>
          <ac:spMkLst>
            <pc:docMk/>
            <pc:sldMk cId="1821491195" sldId="1116"/>
            <ac:spMk id="3" creationId="{AE0F5AD4-8D70-455F-AA72-4BE9913B08F1}"/>
          </ac:spMkLst>
        </pc:spChg>
        <pc:spChg chg="add mod">
          <ac:chgData name="Harpreet Sawhney" userId="7f938375-eb16-473b-aae2-b319b7e9a2c5" providerId="ADAL" clId="{38884C86-CFFD-425D-BA94-B00F5A28FE81}" dt="2020-05-19T20:33:22.656" v="10054" actId="20577"/>
          <ac:spMkLst>
            <pc:docMk/>
            <pc:sldMk cId="1821491195" sldId="1116"/>
            <ac:spMk id="4" creationId="{2E40B2FF-5A61-4B40-A5BA-58DDE9BED488}"/>
          </ac:spMkLst>
        </pc:spChg>
        <pc:picChg chg="add mod">
          <ac:chgData name="Harpreet Sawhney" userId="7f938375-eb16-473b-aae2-b319b7e9a2c5" providerId="ADAL" clId="{38884C86-CFFD-425D-BA94-B00F5A28FE81}" dt="2020-05-18T04:23:18.123" v="6216" actId="1076"/>
          <ac:picMkLst>
            <pc:docMk/>
            <pc:sldMk cId="1821491195" sldId="1116"/>
            <ac:picMk id="2" creationId="{2CC003D1-0E4E-4E81-8982-2982CC308EA3}"/>
          </ac:picMkLst>
        </pc:picChg>
      </pc:sldChg>
      <pc:sldChg chg="addSp modSp new mod modAnim">
        <pc:chgData name="Harpreet Sawhney" userId="7f938375-eb16-473b-aae2-b319b7e9a2c5" providerId="ADAL" clId="{38884C86-CFFD-425D-BA94-B00F5A28FE81}" dt="2020-05-19T20:34:01.853" v="10056"/>
        <pc:sldMkLst>
          <pc:docMk/>
          <pc:sldMk cId="1318100586" sldId="1117"/>
        </pc:sldMkLst>
        <pc:spChg chg="mod">
          <ac:chgData name="Harpreet Sawhney" userId="7f938375-eb16-473b-aae2-b319b7e9a2c5" providerId="ADAL" clId="{38884C86-CFFD-425D-BA94-B00F5A28FE81}" dt="2020-05-18T04:28:37.762" v="6388" actId="14100"/>
          <ac:spMkLst>
            <pc:docMk/>
            <pc:sldMk cId="1318100586" sldId="1117"/>
            <ac:spMk id="2" creationId="{997C17AA-88D7-4113-A433-52D1C9BBF0F1}"/>
          </ac:spMkLst>
        </pc:spChg>
        <pc:spChg chg="mod">
          <ac:chgData name="Harpreet Sawhney" userId="7f938375-eb16-473b-aae2-b319b7e9a2c5" providerId="ADAL" clId="{38884C86-CFFD-425D-BA94-B00F5A28FE81}" dt="2020-05-18T04:30:26.708" v="6568" actId="20577"/>
          <ac:spMkLst>
            <pc:docMk/>
            <pc:sldMk cId="1318100586" sldId="1117"/>
            <ac:spMk id="3" creationId="{D05E970C-6A71-496A-9D70-89BC09935784}"/>
          </ac:spMkLst>
        </pc:spChg>
        <pc:picChg chg="add mod">
          <ac:chgData name="Harpreet Sawhney" userId="7f938375-eb16-473b-aae2-b319b7e9a2c5" providerId="ADAL" clId="{38884C86-CFFD-425D-BA94-B00F5A28FE81}" dt="2020-05-18T04:28:41.613" v="6390" actId="1076"/>
          <ac:picMkLst>
            <pc:docMk/>
            <pc:sldMk cId="1318100586" sldId="1117"/>
            <ac:picMk id="4" creationId="{2230A363-9A86-44B6-8618-E458E8F9AFF4}"/>
          </ac:picMkLst>
        </pc:picChg>
      </pc:sldChg>
      <pc:sldChg chg="modSp add mod modAnim">
        <pc:chgData name="Harpreet Sawhney" userId="7f938375-eb16-473b-aae2-b319b7e9a2c5" providerId="ADAL" clId="{38884C86-CFFD-425D-BA94-B00F5A28FE81}" dt="2020-05-19T20:34:20.631" v="10059"/>
        <pc:sldMkLst>
          <pc:docMk/>
          <pc:sldMk cId="1430462733" sldId="1118"/>
        </pc:sldMkLst>
        <pc:spChg chg="mod">
          <ac:chgData name="Harpreet Sawhney" userId="7f938375-eb16-473b-aae2-b319b7e9a2c5" providerId="ADAL" clId="{38884C86-CFFD-425D-BA94-B00F5A28FE81}" dt="2020-05-18T04:30:49.318" v="6582" actId="20577"/>
          <ac:spMkLst>
            <pc:docMk/>
            <pc:sldMk cId="1430462733" sldId="1118"/>
            <ac:spMk id="2" creationId="{997C17AA-88D7-4113-A433-52D1C9BBF0F1}"/>
          </ac:spMkLst>
        </pc:spChg>
        <pc:spChg chg="mod">
          <ac:chgData name="Harpreet Sawhney" userId="7f938375-eb16-473b-aae2-b319b7e9a2c5" providerId="ADAL" clId="{38884C86-CFFD-425D-BA94-B00F5A28FE81}" dt="2020-05-18T04:38:49.865" v="7270" actId="20577"/>
          <ac:spMkLst>
            <pc:docMk/>
            <pc:sldMk cId="1430462733" sldId="1118"/>
            <ac:spMk id="3" creationId="{D05E970C-6A71-496A-9D70-89BC09935784}"/>
          </ac:spMkLst>
        </pc:spChg>
        <pc:picChg chg="mod">
          <ac:chgData name="Harpreet Sawhney" userId="7f938375-eb16-473b-aae2-b319b7e9a2c5" providerId="ADAL" clId="{38884C86-CFFD-425D-BA94-B00F5A28FE81}" dt="2020-05-18T04:38:56.327" v="7271" actId="14100"/>
          <ac:picMkLst>
            <pc:docMk/>
            <pc:sldMk cId="1430462733" sldId="1118"/>
            <ac:picMk id="4" creationId="{2230A363-9A86-44B6-8618-E458E8F9AFF4}"/>
          </ac:picMkLst>
        </pc:picChg>
      </pc:sldChg>
      <pc:sldChg chg="modSp add mod modAnim">
        <pc:chgData name="Harpreet Sawhney" userId="7f938375-eb16-473b-aae2-b319b7e9a2c5" providerId="ADAL" clId="{38884C86-CFFD-425D-BA94-B00F5A28FE81}" dt="2020-05-19T20:34:40.842" v="10061"/>
        <pc:sldMkLst>
          <pc:docMk/>
          <pc:sldMk cId="2444575349" sldId="1119"/>
        </pc:sldMkLst>
        <pc:spChg chg="mod">
          <ac:chgData name="Harpreet Sawhney" userId="7f938375-eb16-473b-aae2-b319b7e9a2c5" providerId="ADAL" clId="{38884C86-CFFD-425D-BA94-B00F5A28FE81}" dt="2020-05-18T04:48:40.791" v="7638" actId="27636"/>
          <ac:spMkLst>
            <pc:docMk/>
            <pc:sldMk cId="2444575349" sldId="1119"/>
            <ac:spMk id="3" creationId="{D05E970C-6A71-496A-9D70-89BC09935784}"/>
          </ac:spMkLst>
        </pc:spChg>
      </pc:sldChg>
      <pc:sldChg chg="addSp delSp modSp add mod modAnim">
        <pc:chgData name="Harpreet Sawhney" userId="7f938375-eb16-473b-aae2-b319b7e9a2c5" providerId="ADAL" clId="{38884C86-CFFD-425D-BA94-B00F5A28FE81}" dt="2020-05-19T20:39:49.134" v="10088"/>
        <pc:sldMkLst>
          <pc:docMk/>
          <pc:sldMk cId="3158996756" sldId="1120"/>
        </pc:sldMkLst>
        <pc:spChg chg="mod">
          <ac:chgData name="Harpreet Sawhney" userId="7f938375-eb16-473b-aae2-b319b7e9a2c5" providerId="ADAL" clId="{38884C86-CFFD-425D-BA94-B00F5A28FE81}" dt="2020-05-18T04:49:43.612" v="7652" actId="20577"/>
          <ac:spMkLst>
            <pc:docMk/>
            <pc:sldMk cId="3158996756" sldId="1120"/>
            <ac:spMk id="2" creationId="{997C17AA-88D7-4113-A433-52D1C9BBF0F1}"/>
          </ac:spMkLst>
        </pc:spChg>
        <pc:spChg chg="mod">
          <ac:chgData name="Harpreet Sawhney" userId="7f938375-eb16-473b-aae2-b319b7e9a2c5" providerId="ADAL" clId="{38884C86-CFFD-425D-BA94-B00F5A28FE81}" dt="2020-05-19T20:34:53.964" v="10063" actId="1076"/>
          <ac:spMkLst>
            <pc:docMk/>
            <pc:sldMk cId="3158996756" sldId="1120"/>
            <ac:spMk id="3" creationId="{D05E970C-6A71-496A-9D70-89BC09935784}"/>
          </ac:spMkLst>
        </pc:spChg>
        <pc:picChg chg="del">
          <ac:chgData name="Harpreet Sawhney" userId="7f938375-eb16-473b-aae2-b319b7e9a2c5" providerId="ADAL" clId="{38884C86-CFFD-425D-BA94-B00F5A28FE81}" dt="2020-05-18T04:49:45.701" v="7653" actId="478"/>
          <ac:picMkLst>
            <pc:docMk/>
            <pc:sldMk cId="3158996756" sldId="1120"/>
            <ac:picMk id="4" creationId="{2230A363-9A86-44B6-8618-E458E8F9AFF4}"/>
          </ac:picMkLst>
        </pc:picChg>
        <pc:picChg chg="add mod">
          <ac:chgData name="Harpreet Sawhney" userId="7f938375-eb16-473b-aae2-b319b7e9a2c5" providerId="ADAL" clId="{38884C86-CFFD-425D-BA94-B00F5A28FE81}" dt="2020-05-19T20:34:53.964" v="10063" actId="1076"/>
          <ac:picMkLst>
            <pc:docMk/>
            <pc:sldMk cId="3158996756" sldId="1120"/>
            <ac:picMk id="5" creationId="{5C2A5D2E-A08A-48D6-BA55-6F9DC657F4DB}"/>
          </ac:picMkLst>
        </pc:picChg>
        <pc:picChg chg="add mod">
          <ac:chgData name="Harpreet Sawhney" userId="7f938375-eb16-473b-aae2-b319b7e9a2c5" providerId="ADAL" clId="{38884C86-CFFD-425D-BA94-B00F5A28FE81}" dt="2020-05-18T04:53:50.553" v="7840" actId="1076"/>
          <ac:picMkLst>
            <pc:docMk/>
            <pc:sldMk cId="3158996756" sldId="1120"/>
            <ac:picMk id="6" creationId="{78A1A0B4-E71A-497C-B237-6AF1B32C4DCC}"/>
          </ac:picMkLst>
        </pc:picChg>
        <pc:picChg chg="add mod">
          <ac:chgData name="Harpreet Sawhney" userId="7f938375-eb16-473b-aae2-b319b7e9a2c5" providerId="ADAL" clId="{38884C86-CFFD-425D-BA94-B00F5A28FE81}" dt="2020-05-18T04:54:29.038" v="7842" actId="1076"/>
          <ac:picMkLst>
            <pc:docMk/>
            <pc:sldMk cId="3158996756" sldId="1120"/>
            <ac:picMk id="7" creationId="{C669FC75-79C1-4D1C-8FA3-2085662E30A7}"/>
          </ac:picMkLst>
        </pc:picChg>
        <pc:picChg chg="add mod">
          <ac:chgData name="Harpreet Sawhney" userId="7f938375-eb16-473b-aae2-b319b7e9a2c5" providerId="ADAL" clId="{38884C86-CFFD-425D-BA94-B00F5A28FE81}" dt="2020-05-18T04:57:55.060" v="7923" actId="1076"/>
          <ac:picMkLst>
            <pc:docMk/>
            <pc:sldMk cId="3158996756" sldId="1120"/>
            <ac:picMk id="8" creationId="{713459EF-E585-49DB-9E44-3E873F83656B}"/>
          </ac:picMkLst>
        </pc:picChg>
        <pc:picChg chg="add mod">
          <ac:chgData name="Harpreet Sawhney" userId="7f938375-eb16-473b-aae2-b319b7e9a2c5" providerId="ADAL" clId="{38884C86-CFFD-425D-BA94-B00F5A28FE81}" dt="2020-05-18T04:57:56.853" v="7924" actId="1076"/>
          <ac:picMkLst>
            <pc:docMk/>
            <pc:sldMk cId="3158996756" sldId="1120"/>
            <ac:picMk id="9" creationId="{2102AF12-4E4D-4A12-B54E-DD976EC6740B}"/>
          </ac:picMkLst>
        </pc:picChg>
        <pc:picChg chg="add mod">
          <ac:chgData name="Harpreet Sawhney" userId="7f938375-eb16-473b-aae2-b319b7e9a2c5" providerId="ADAL" clId="{38884C86-CFFD-425D-BA94-B00F5A28FE81}" dt="2020-05-18T04:59:57.312" v="7991" actId="1076"/>
          <ac:picMkLst>
            <pc:docMk/>
            <pc:sldMk cId="3158996756" sldId="1120"/>
            <ac:picMk id="10" creationId="{2C1EBB86-2C02-46B6-9036-37EC3821090F}"/>
          </ac:picMkLst>
        </pc:picChg>
        <pc:picChg chg="add mod">
          <ac:chgData name="Harpreet Sawhney" userId="7f938375-eb16-473b-aae2-b319b7e9a2c5" providerId="ADAL" clId="{38884C86-CFFD-425D-BA94-B00F5A28FE81}" dt="2020-05-18T05:01:54.411" v="8061" actId="14100"/>
          <ac:picMkLst>
            <pc:docMk/>
            <pc:sldMk cId="3158996756" sldId="1120"/>
            <ac:picMk id="11" creationId="{9AE3E93A-B6B6-4686-8168-E7C1F33A18A4}"/>
          </ac:picMkLst>
        </pc:picChg>
        <pc:picChg chg="add mod">
          <ac:chgData name="Harpreet Sawhney" userId="7f938375-eb16-473b-aae2-b319b7e9a2c5" providerId="ADAL" clId="{38884C86-CFFD-425D-BA94-B00F5A28FE81}" dt="2020-05-18T05:03:10.480" v="8112" actId="14100"/>
          <ac:picMkLst>
            <pc:docMk/>
            <pc:sldMk cId="3158996756" sldId="1120"/>
            <ac:picMk id="12" creationId="{3544AD8C-7DF4-40F2-82ED-516B1BDD312A}"/>
          </ac:picMkLst>
        </pc:picChg>
        <pc:picChg chg="add mod">
          <ac:chgData name="Harpreet Sawhney" userId="7f938375-eb16-473b-aae2-b319b7e9a2c5" providerId="ADAL" clId="{38884C86-CFFD-425D-BA94-B00F5A28FE81}" dt="2020-05-18T05:03:58.079" v="8114" actId="1076"/>
          <ac:picMkLst>
            <pc:docMk/>
            <pc:sldMk cId="3158996756" sldId="1120"/>
            <ac:picMk id="13" creationId="{35140ED8-576F-42A3-9FC1-03F5F6A7DAB4}"/>
          </ac:picMkLst>
        </pc:picChg>
        <pc:picChg chg="add mod">
          <ac:chgData name="Harpreet Sawhney" userId="7f938375-eb16-473b-aae2-b319b7e9a2c5" providerId="ADAL" clId="{38884C86-CFFD-425D-BA94-B00F5A28FE81}" dt="2020-05-18T05:05:45.990" v="8156" actId="14100"/>
          <ac:picMkLst>
            <pc:docMk/>
            <pc:sldMk cId="3158996756" sldId="1120"/>
            <ac:picMk id="14" creationId="{854C7BCD-20D5-42F4-8483-A0690821DD94}"/>
          </ac:picMkLst>
        </pc:picChg>
        <pc:picChg chg="add mod">
          <ac:chgData name="Harpreet Sawhney" userId="7f938375-eb16-473b-aae2-b319b7e9a2c5" providerId="ADAL" clId="{38884C86-CFFD-425D-BA94-B00F5A28FE81}" dt="2020-05-18T05:06:16.207" v="8158" actId="1076"/>
          <ac:picMkLst>
            <pc:docMk/>
            <pc:sldMk cId="3158996756" sldId="1120"/>
            <ac:picMk id="15" creationId="{F24D7A24-18D5-449C-A314-F2E8C7992DC5}"/>
          </ac:picMkLst>
        </pc:picChg>
      </pc:sldChg>
      <pc:sldChg chg="addSp modSp new mod modAnim">
        <pc:chgData name="Harpreet Sawhney" userId="7f938375-eb16-473b-aae2-b319b7e9a2c5" providerId="ADAL" clId="{38884C86-CFFD-425D-BA94-B00F5A28FE81}" dt="2020-05-19T20:40:11.527" v="10089"/>
        <pc:sldMkLst>
          <pc:docMk/>
          <pc:sldMk cId="4168096659" sldId="1121"/>
        </pc:sldMkLst>
        <pc:spChg chg="mod">
          <ac:chgData name="Harpreet Sawhney" userId="7f938375-eb16-473b-aae2-b319b7e9a2c5" providerId="ADAL" clId="{38884C86-CFFD-425D-BA94-B00F5A28FE81}" dt="2020-05-18T05:09:25.604" v="8202" actId="20577"/>
          <ac:spMkLst>
            <pc:docMk/>
            <pc:sldMk cId="4168096659" sldId="1121"/>
            <ac:spMk id="2" creationId="{2CA7472E-1EF3-4D27-80EA-EFF42A08D254}"/>
          </ac:spMkLst>
        </pc:spChg>
        <pc:spChg chg="mod">
          <ac:chgData name="Harpreet Sawhney" userId="7f938375-eb16-473b-aae2-b319b7e9a2c5" providerId="ADAL" clId="{38884C86-CFFD-425D-BA94-B00F5A28FE81}" dt="2020-05-18T05:14:25.511" v="8451" actId="6549"/>
          <ac:spMkLst>
            <pc:docMk/>
            <pc:sldMk cId="4168096659" sldId="1121"/>
            <ac:spMk id="3" creationId="{50DADDEB-71F9-4217-BE4B-6C82A16C1CAC}"/>
          </ac:spMkLst>
        </pc:spChg>
        <pc:picChg chg="add mod">
          <ac:chgData name="Harpreet Sawhney" userId="7f938375-eb16-473b-aae2-b319b7e9a2c5" providerId="ADAL" clId="{38884C86-CFFD-425D-BA94-B00F5A28FE81}" dt="2020-05-18T05:11:01.176" v="8207" actId="1076"/>
          <ac:picMkLst>
            <pc:docMk/>
            <pc:sldMk cId="4168096659" sldId="1121"/>
            <ac:picMk id="4" creationId="{1C66361E-EAB8-4B46-B192-7BE05A7F5241}"/>
          </ac:picMkLst>
        </pc:picChg>
      </pc:sldChg>
      <pc:sldChg chg="addSp delSp modSp add mod">
        <pc:chgData name="Harpreet Sawhney" userId="7f938375-eb16-473b-aae2-b319b7e9a2c5" providerId="ADAL" clId="{38884C86-CFFD-425D-BA94-B00F5A28FE81}" dt="2020-05-18T05:19:03.920" v="8620" actId="20577"/>
        <pc:sldMkLst>
          <pc:docMk/>
          <pc:sldMk cId="1865934915" sldId="1122"/>
        </pc:sldMkLst>
        <pc:spChg chg="mod">
          <ac:chgData name="Harpreet Sawhney" userId="7f938375-eb16-473b-aae2-b319b7e9a2c5" providerId="ADAL" clId="{38884C86-CFFD-425D-BA94-B00F5A28FE81}" dt="2020-05-18T05:17:59.589" v="8550" actId="20577"/>
          <ac:spMkLst>
            <pc:docMk/>
            <pc:sldMk cId="1865934915" sldId="1122"/>
            <ac:spMk id="3" creationId="{50DADDEB-71F9-4217-BE4B-6C82A16C1CAC}"/>
          </ac:spMkLst>
        </pc:spChg>
        <pc:spChg chg="add mod">
          <ac:chgData name="Harpreet Sawhney" userId="7f938375-eb16-473b-aae2-b319b7e9a2c5" providerId="ADAL" clId="{38884C86-CFFD-425D-BA94-B00F5A28FE81}" dt="2020-05-18T05:19:03.920" v="8620" actId="20577"/>
          <ac:spMkLst>
            <pc:docMk/>
            <pc:sldMk cId="1865934915" sldId="1122"/>
            <ac:spMk id="6" creationId="{E9C03F6F-C64D-4D0B-9029-2D12A6971087}"/>
          </ac:spMkLst>
        </pc:spChg>
        <pc:spChg chg="add mod">
          <ac:chgData name="Harpreet Sawhney" userId="7f938375-eb16-473b-aae2-b319b7e9a2c5" providerId="ADAL" clId="{38884C86-CFFD-425D-BA94-B00F5A28FE81}" dt="2020-05-18T05:17:28.325" v="8534" actId="20577"/>
          <ac:spMkLst>
            <pc:docMk/>
            <pc:sldMk cId="1865934915" sldId="1122"/>
            <ac:spMk id="7" creationId="{73470E71-7D43-40EF-83FE-BB0C17150811}"/>
          </ac:spMkLst>
        </pc:spChg>
        <pc:picChg chg="del">
          <ac:chgData name="Harpreet Sawhney" userId="7f938375-eb16-473b-aae2-b319b7e9a2c5" providerId="ADAL" clId="{38884C86-CFFD-425D-BA94-B00F5A28FE81}" dt="2020-05-18T05:15:04.068" v="8453" actId="478"/>
          <ac:picMkLst>
            <pc:docMk/>
            <pc:sldMk cId="1865934915" sldId="1122"/>
            <ac:picMk id="4" creationId="{1C66361E-EAB8-4B46-B192-7BE05A7F5241}"/>
          </ac:picMkLst>
        </pc:picChg>
        <pc:picChg chg="add mod">
          <ac:chgData name="Harpreet Sawhney" userId="7f938375-eb16-473b-aae2-b319b7e9a2c5" providerId="ADAL" clId="{38884C86-CFFD-425D-BA94-B00F5A28FE81}" dt="2020-05-18T05:15:53.212" v="8465" actId="1076"/>
          <ac:picMkLst>
            <pc:docMk/>
            <pc:sldMk cId="1865934915" sldId="1122"/>
            <ac:picMk id="5" creationId="{E31D21E1-FE44-4AC2-8F97-2E7E425AA367}"/>
          </ac:picMkLst>
        </pc:picChg>
      </pc:sldChg>
      <pc:sldChg chg="addSp delSp modSp add mod">
        <pc:chgData name="Harpreet Sawhney" userId="7f938375-eb16-473b-aae2-b319b7e9a2c5" providerId="ADAL" clId="{38884C86-CFFD-425D-BA94-B00F5A28FE81}" dt="2020-05-19T20:40:45.272" v="10090" actId="403"/>
        <pc:sldMkLst>
          <pc:docMk/>
          <pc:sldMk cId="1097808188" sldId="1123"/>
        </pc:sldMkLst>
        <pc:spChg chg="mod">
          <ac:chgData name="Harpreet Sawhney" userId="7f938375-eb16-473b-aae2-b319b7e9a2c5" providerId="ADAL" clId="{38884C86-CFFD-425D-BA94-B00F5A28FE81}" dt="2020-05-18T05:25:48.140" v="8629" actId="20577"/>
          <ac:spMkLst>
            <pc:docMk/>
            <pc:sldMk cId="1097808188" sldId="1123"/>
            <ac:spMk id="3" creationId="{AE0F5AD4-8D70-455F-AA72-4BE9913B08F1}"/>
          </ac:spMkLst>
        </pc:spChg>
        <pc:spChg chg="mod">
          <ac:chgData name="Harpreet Sawhney" userId="7f938375-eb16-473b-aae2-b319b7e9a2c5" providerId="ADAL" clId="{38884C86-CFFD-425D-BA94-B00F5A28FE81}" dt="2020-05-19T20:40:45.272" v="10090" actId="403"/>
          <ac:spMkLst>
            <pc:docMk/>
            <pc:sldMk cId="1097808188" sldId="1123"/>
            <ac:spMk id="4" creationId="{2E40B2FF-5A61-4B40-A5BA-58DDE9BED488}"/>
          </ac:spMkLst>
        </pc:spChg>
        <pc:picChg chg="del">
          <ac:chgData name="Harpreet Sawhney" userId="7f938375-eb16-473b-aae2-b319b7e9a2c5" providerId="ADAL" clId="{38884C86-CFFD-425D-BA94-B00F5A28FE81}" dt="2020-05-18T05:25:50.900" v="8630" actId="478"/>
          <ac:picMkLst>
            <pc:docMk/>
            <pc:sldMk cId="1097808188" sldId="1123"/>
            <ac:picMk id="2" creationId="{2CC003D1-0E4E-4E81-8982-2982CC308EA3}"/>
          </ac:picMkLst>
        </pc:picChg>
        <pc:picChg chg="add mod">
          <ac:chgData name="Harpreet Sawhney" userId="7f938375-eb16-473b-aae2-b319b7e9a2c5" providerId="ADAL" clId="{38884C86-CFFD-425D-BA94-B00F5A28FE81}" dt="2020-05-18T05:26:22.598" v="8632" actId="1076"/>
          <ac:picMkLst>
            <pc:docMk/>
            <pc:sldMk cId="1097808188" sldId="1123"/>
            <ac:picMk id="5" creationId="{64B454DD-68C3-4139-9289-8C3163F90EF4}"/>
          </ac:picMkLst>
        </pc:picChg>
      </pc:sldChg>
      <pc:sldChg chg="addSp delSp modSp add mod modAnim">
        <pc:chgData name="Harpreet Sawhney" userId="7f938375-eb16-473b-aae2-b319b7e9a2c5" providerId="ADAL" clId="{38884C86-CFFD-425D-BA94-B00F5A28FE81}" dt="2020-05-19T20:41:10.137" v="10093"/>
        <pc:sldMkLst>
          <pc:docMk/>
          <pc:sldMk cId="4075813272" sldId="1124"/>
        </pc:sldMkLst>
        <pc:spChg chg="mod">
          <ac:chgData name="Harpreet Sawhney" userId="7f938375-eb16-473b-aae2-b319b7e9a2c5" providerId="ADAL" clId="{38884C86-CFFD-425D-BA94-B00F5A28FE81}" dt="2020-05-18T05:29:15.362" v="8686" actId="20577"/>
          <ac:spMkLst>
            <pc:docMk/>
            <pc:sldMk cId="4075813272" sldId="1124"/>
            <ac:spMk id="2" creationId="{997C17AA-88D7-4113-A433-52D1C9BBF0F1}"/>
          </ac:spMkLst>
        </pc:spChg>
        <pc:spChg chg="mod">
          <ac:chgData name="Harpreet Sawhney" userId="7f938375-eb16-473b-aae2-b319b7e9a2c5" providerId="ADAL" clId="{38884C86-CFFD-425D-BA94-B00F5A28FE81}" dt="2020-05-18T05:34:59.971" v="8851" actId="14100"/>
          <ac:spMkLst>
            <pc:docMk/>
            <pc:sldMk cId="4075813272" sldId="1124"/>
            <ac:spMk id="3" creationId="{D05E970C-6A71-496A-9D70-89BC09935784}"/>
          </ac:spMkLst>
        </pc:spChg>
        <pc:picChg chg="del">
          <ac:chgData name="Harpreet Sawhney" userId="7f938375-eb16-473b-aae2-b319b7e9a2c5" providerId="ADAL" clId="{38884C86-CFFD-425D-BA94-B00F5A28FE81}" dt="2020-05-18T05:29:04.732" v="8656" actId="478"/>
          <ac:picMkLst>
            <pc:docMk/>
            <pc:sldMk cId="4075813272" sldId="1124"/>
            <ac:picMk id="4" creationId="{2230A363-9A86-44B6-8618-E458E8F9AFF4}"/>
          </ac:picMkLst>
        </pc:picChg>
        <pc:picChg chg="add mod">
          <ac:chgData name="Harpreet Sawhney" userId="7f938375-eb16-473b-aae2-b319b7e9a2c5" providerId="ADAL" clId="{38884C86-CFFD-425D-BA94-B00F5A28FE81}" dt="2020-05-18T05:35:05.093" v="8852" actId="14100"/>
          <ac:picMkLst>
            <pc:docMk/>
            <pc:sldMk cId="4075813272" sldId="1124"/>
            <ac:picMk id="5" creationId="{74CAAF69-76BE-4DD6-A348-6D8EF5A36075}"/>
          </ac:picMkLst>
        </pc:picChg>
      </pc:sldChg>
      <pc:sldChg chg="addSp modSp add mod modAnim">
        <pc:chgData name="Harpreet Sawhney" userId="7f938375-eb16-473b-aae2-b319b7e9a2c5" providerId="ADAL" clId="{38884C86-CFFD-425D-BA94-B00F5A28FE81}" dt="2020-05-19T20:42:09.885" v="10100"/>
        <pc:sldMkLst>
          <pc:docMk/>
          <pc:sldMk cId="1543437278" sldId="1125"/>
        </pc:sldMkLst>
        <pc:spChg chg="mod">
          <ac:chgData name="Harpreet Sawhney" userId="7f938375-eb16-473b-aae2-b319b7e9a2c5" providerId="ADAL" clId="{38884C86-CFFD-425D-BA94-B00F5A28FE81}" dt="2020-05-18T05:35:35.076" v="8866" actId="20577"/>
          <ac:spMkLst>
            <pc:docMk/>
            <pc:sldMk cId="1543437278" sldId="1125"/>
            <ac:spMk id="2" creationId="{997C17AA-88D7-4113-A433-52D1C9BBF0F1}"/>
          </ac:spMkLst>
        </pc:spChg>
        <pc:spChg chg="mod">
          <ac:chgData name="Harpreet Sawhney" userId="7f938375-eb16-473b-aae2-b319b7e9a2c5" providerId="ADAL" clId="{38884C86-CFFD-425D-BA94-B00F5A28FE81}" dt="2020-05-18T05:47:13.339" v="9228" actId="20577"/>
          <ac:spMkLst>
            <pc:docMk/>
            <pc:sldMk cId="1543437278" sldId="1125"/>
            <ac:spMk id="3" creationId="{D05E970C-6A71-496A-9D70-89BC09935784}"/>
          </ac:spMkLst>
        </pc:spChg>
        <pc:picChg chg="add mod">
          <ac:chgData name="Harpreet Sawhney" userId="7f938375-eb16-473b-aae2-b319b7e9a2c5" providerId="ADAL" clId="{38884C86-CFFD-425D-BA94-B00F5A28FE81}" dt="2020-05-18T05:44:49.550" v="9139" actId="1076"/>
          <ac:picMkLst>
            <pc:docMk/>
            <pc:sldMk cId="1543437278" sldId="1125"/>
            <ac:picMk id="4" creationId="{107CDF89-D863-4AEB-837E-CEBF45E2758F}"/>
          </ac:picMkLst>
        </pc:picChg>
        <pc:picChg chg="mod">
          <ac:chgData name="Harpreet Sawhney" userId="7f938375-eb16-473b-aae2-b319b7e9a2c5" providerId="ADAL" clId="{38884C86-CFFD-425D-BA94-B00F5A28FE81}" dt="2020-05-19T20:41:29.693" v="10095" actId="14100"/>
          <ac:picMkLst>
            <pc:docMk/>
            <pc:sldMk cId="1543437278" sldId="1125"/>
            <ac:picMk id="5" creationId="{74CAAF69-76BE-4DD6-A348-6D8EF5A36075}"/>
          </ac:picMkLst>
        </pc:picChg>
      </pc:sldChg>
      <pc:sldChg chg="addSp delSp modSp add mod">
        <pc:chgData name="Harpreet Sawhney" userId="7f938375-eb16-473b-aae2-b319b7e9a2c5" providerId="ADAL" clId="{38884C86-CFFD-425D-BA94-B00F5A28FE81}" dt="2020-05-19T20:43:06.344" v="10113" actId="20577"/>
        <pc:sldMkLst>
          <pc:docMk/>
          <pc:sldMk cId="3538886124" sldId="1126"/>
        </pc:sldMkLst>
        <pc:spChg chg="mod">
          <ac:chgData name="Harpreet Sawhney" userId="7f938375-eb16-473b-aae2-b319b7e9a2c5" providerId="ADAL" clId="{38884C86-CFFD-425D-BA94-B00F5A28FE81}" dt="2020-05-19T20:43:06.344" v="10113" actId="20577"/>
          <ac:spMkLst>
            <pc:docMk/>
            <pc:sldMk cId="3538886124" sldId="1126"/>
            <ac:spMk id="3" creationId="{D05E970C-6A71-496A-9D70-89BC09935784}"/>
          </ac:spMkLst>
        </pc:spChg>
        <pc:picChg chg="del">
          <ac:chgData name="Harpreet Sawhney" userId="7f938375-eb16-473b-aae2-b319b7e9a2c5" providerId="ADAL" clId="{38884C86-CFFD-425D-BA94-B00F5A28FE81}" dt="2020-05-18T05:49:09.271" v="9243" actId="478"/>
          <ac:picMkLst>
            <pc:docMk/>
            <pc:sldMk cId="3538886124" sldId="1126"/>
            <ac:picMk id="4" creationId="{107CDF89-D863-4AEB-837E-CEBF45E2758F}"/>
          </ac:picMkLst>
        </pc:picChg>
        <pc:picChg chg="mod">
          <ac:chgData name="Harpreet Sawhney" userId="7f938375-eb16-473b-aae2-b319b7e9a2c5" providerId="ADAL" clId="{38884C86-CFFD-425D-BA94-B00F5A28FE81}" dt="2020-05-19T20:42:35.621" v="10106" actId="14100"/>
          <ac:picMkLst>
            <pc:docMk/>
            <pc:sldMk cId="3538886124" sldId="1126"/>
            <ac:picMk id="5" creationId="{74CAAF69-76BE-4DD6-A348-6D8EF5A36075}"/>
          </ac:picMkLst>
        </pc:picChg>
        <pc:picChg chg="add mod">
          <ac:chgData name="Harpreet Sawhney" userId="7f938375-eb16-473b-aae2-b319b7e9a2c5" providerId="ADAL" clId="{38884C86-CFFD-425D-BA94-B00F5A28FE81}" dt="2020-05-19T20:42:31.392" v="10104" actId="1076"/>
          <ac:picMkLst>
            <pc:docMk/>
            <pc:sldMk cId="3538886124" sldId="1126"/>
            <ac:picMk id="6" creationId="{11CE9F11-CA64-4BF2-A703-5ADD3564BAAB}"/>
          </ac:picMkLst>
        </pc:picChg>
        <pc:picChg chg="add mod">
          <ac:chgData name="Harpreet Sawhney" userId="7f938375-eb16-473b-aae2-b319b7e9a2c5" providerId="ADAL" clId="{38884C86-CFFD-425D-BA94-B00F5A28FE81}" dt="2020-05-18T05:54:13.594" v="9307" actId="1076"/>
          <ac:picMkLst>
            <pc:docMk/>
            <pc:sldMk cId="3538886124" sldId="1126"/>
            <ac:picMk id="7" creationId="{1EBEE76D-45A2-4DE5-A2B9-6FF18331E7C2}"/>
          </ac:picMkLst>
        </pc:picChg>
      </pc:sldChg>
      <pc:sldChg chg="addSp delSp modSp add mod">
        <pc:chgData name="Harpreet Sawhney" userId="7f938375-eb16-473b-aae2-b319b7e9a2c5" providerId="ADAL" clId="{38884C86-CFFD-425D-BA94-B00F5A28FE81}" dt="2020-05-18T06:02:17.884" v="9434"/>
        <pc:sldMkLst>
          <pc:docMk/>
          <pc:sldMk cId="2908007357" sldId="1127"/>
        </pc:sldMkLst>
        <pc:spChg chg="mod">
          <ac:chgData name="Harpreet Sawhney" userId="7f938375-eb16-473b-aae2-b319b7e9a2c5" providerId="ADAL" clId="{38884C86-CFFD-425D-BA94-B00F5A28FE81}" dt="2020-05-18T05:56:58.761" v="9325" actId="20577"/>
          <ac:spMkLst>
            <pc:docMk/>
            <pc:sldMk cId="2908007357" sldId="1127"/>
            <ac:spMk id="2" creationId="{997C17AA-88D7-4113-A433-52D1C9BBF0F1}"/>
          </ac:spMkLst>
        </pc:spChg>
        <pc:spChg chg="mod">
          <ac:chgData name="Harpreet Sawhney" userId="7f938375-eb16-473b-aae2-b319b7e9a2c5" providerId="ADAL" clId="{38884C86-CFFD-425D-BA94-B00F5A28FE81}" dt="2020-05-18T06:02:17.884" v="9434"/>
          <ac:spMkLst>
            <pc:docMk/>
            <pc:sldMk cId="2908007357" sldId="1127"/>
            <ac:spMk id="3" creationId="{D05E970C-6A71-496A-9D70-89BC09935784}"/>
          </ac:spMkLst>
        </pc:spChg>
        <pc:picChg chg="add mod">
          <ac:chgData name="Harpreet Sawhney" userId="7f938375-eb16-473b-aae2-b319b7e9a2c5" providerId="ADAL" clId="{38884C86-CFFD-425D-BA94-B00F5A28FE81}" dt="2020-05-18T05:57:37.646" v="9333" actId="14100"/>
          <ac:picMkLst>
            <pc:docMk/>
            <pc:sldMk cId="2908007357" sldId="1127"/>
            <ac:picMk id="4" creationId="{118D3DB9-4466-4F63-ABA2-5488F82742B2}"/>
          </ac:picMkLst>
        </pc:picChg>
        <pc:picChg chg="del">
          <ac:chgData name="Harpreet Sawhney" userId="7f938375-eb16-473b-aae2-b319b7e9a2c5" providerId="ADAL" clId="{38884C86-CFFD-425D-BA94-B00F5A28FE81}" dt="2020-05-18T05:57:01.911" v="9326" actId="478"/>
          <ac:picMkLst>
            <pc:docMk/>
            <pc:sldMk cId="2908007357" sldId="1127"/>
            <ac:picMk id="5" creationId="{74CAAF69-76BE-4DD6-A348-6D8EF5A36075}"/>
          </ac:picMkLst>
        </pc:picChg>
        <pc:picChg chg="del">
          <ac:chgData name="Harpreet Sawhney" userId="7f938375-eb16-473b-aae2-b319b7e9a2c5" providerId="ADAL" clId="{38884C86-CFFD-425D-BA94-B00F5A28FE81}" dt="2020-05-18T05:57:07.280" v="9328" actId="478"/>
          <ac:picMkLst>
            <pc:docMk/>
            <pc:sldMk cId="2908007357" sldId="1127"/>
            <ac:picMk id="6" creationId="{11CE9F11-CA64-4BF2-A703-5ADD3564BAAB}"/>
          </ac:picMkLst>
        </pc:picChg>
        <pc:picChg chg="del">
          <ac:chgData name="Harpreet Sawhney" userId="7f938375-eb16-473b-aae2-b319b7e9a2c5" providerId="ADAL" clId="{38884C86-CFFD-425D-BA94-B00F5A28FE81}" dt="2020-05-18T05:57:08.651" v="9329" actId="478"/>
          <ac:picMkLst>
            <pc:docMk/>
            <pc:sldMk cId="2908007357" sldId="1127"/>
            <ac:picMk id="7" creationId="{1EBEE76D-45A2-4DE5-A2B9-6FF18331E7C2}"/>
          </ac:picMkLst>
        </pc:picChg>
      </pc:sldChg>
      <pc:sldChg chg="addSp delSp modSp add mod">
        <pc:chgData name="Harpreet Sawhney" userId="7f938375-eb16-473b-aae2-b319b7e9a2c5" providerId="ADAL" clId="{38884C86-CFFD-425D-BA94-B00F5A28FE81}" dt="2020-05-19T20:43:28.421" v="10114" actId="478"/>
        <pc:sldMkLst>
          <pc:docMk/>
          <pc:sldMk cId="1612251159" sldId="1128"/>
        </pc:sldMkLst>
        <pc:spChg chg="del">
          <ac:chgData name="Harpreet Sawhney" userId="7f938375-eb16-473b-aae2-b319b7e9a2c5" providerId="ADAL" clId="{38884C86-CFFD-425D-BA94-B00F5A28FE81}" dt="2020-05-18T06:02:22.765" v="9435" actId="478"/>
          <ac:spMkLst>
            <pc:docMk/>
            <pc:sldMk cId="1612251159" sldId="1128"/>
            <ac:spMk id="3" creationId="{D05E970C-6A71-496A-9D70-89BC09935784}"/>
          </ac:spMkLst>
        </pc:spChg>
        <pc:spChg chg="add del mod">
          <ac:chgData name="Harpreet Sawhney" userId="7f938375-eb16-473b-aae2-b319b7e9a2c5" providerId="ADAL" clId="{38884C86-CFFD-425D-BA94-B00F5A28FE81}" dt="2020-05-19T20:43:28.421" v="10114" actId="478"/>
          <ac:spMkLst>
            <pc:docMk/>
            <pc:sldMk cId="1612251159" sldId="1128"/>
            <ac:spMk id="7" creationId="{710B1DBE-85C8-4C91-A7FC-210874210601}"/>
          </ac:spMkLst>
        </pc:spChg>
        <pc:picChg chg="del">
          <ac:chgData name="Harpreet Sawhney" userId="7f938375-eb16-473b-aae2-b319b7e9a2c5" providerId="ADAL" clId="{38884C86-CFFD-425D-BA94-B00F5A28FE81}" dt="2020-05-18T06:00:45.590" v="9429" actId="478"/>
          <ac:picMkLst>
            <pc:docMk/>
            <pc:sldMk cId="1612251159" sldId="1128"/>
            <ac:picMk id="4" creationId="{118D3DB9-4466-4F63-ABA2-5488F82742B2}"/>
          </ac:picMkLst>
        </pc:picChg>
        <pc:picChg chg="add mod">
          <ac:chgData name="Harpreet Sawhney" userId="7f938375-eb16-473b-aae2-b319b7e9a2c5" providerId="ADAL" clId="{38884C86-CFFD-425D-BA94-B00F5A28FE81}" dt="2020-05-18T06:01:13.706" v="9432" actId="14100"/>
          <ac:picMkLst>
            <pc:docMk/>
            <pc:sldMk cId="1612251159" sldId="1128"/>
            <ac:picMk id="5" creationId="{99EA7C3B-387A-4302-9F74-E26B3E871E6D}"/>
          </ac:picMkLst>
        </pc:picChg>
      </pc:sldChg>
      <pc:sldChg chg="add">
        <pc:chgData name="Harpreet Sawhney" userId="7f938375-eb16-473b-aae2-b319b7e9a2c5" providerId="ADAL" clId="{38884C86-CFFD-425D-BA94-B00F5A28FE81}" dt="2020-05-18T06:04:46.918" v="9436"/>
        <pc:sldMkLst>
          <pc:docMk/>
          <pc:sldMk cId="0" sldId="1129"/>
        </pc:sldMkLst>
      </pc:sldChg>
      <pc:sldChg chg="addSp delSp modSp mod">
        <pc:chgData name="Harpreet Sawhney" userId="7f938375-eb16-473b-aae2-b319b7e9a2c5" providerId="ADAL" clId="{38884C86-CFFD-425D-BA94-B00F5A28FE81}" dt="2020-05-19T06:30:32.153" v="9924"/>
        <pc:sldMkLst>
          <pc:docMk/>
          <pc:sldMk cId="2315495458" sldId="1130"/>
        </pc:sldMkLst>
        <pc:grpChg chg="mod">
          <ac:chgData name="Harpreet Sawhney" userId="7f938375-eb16-473b-aae2-b319b7e9a2c5" providerId="ADAL" clId="{38884C86-CFFD-425D-BA94-B00F5A28FE81}" dt="2020-05-19T06:30:07.546" v="9895"/>
          <ac:grpSpMkLst>
            <pc:docMk/>
            <pc:sldMk cId="2315495458" sldId="1130"/>
            <ac:grpSpMk id="30" creationId="{028D0193-AB6D-45B1-98EF-0CCF03B88957}"/>
          </ac:grpSpMkLst>
        </pc:grpChg>
        <pc:grpChg chg="mod">
          <ac:chgData name="Harpreet Sawhney" userId="7f938375-eb16-473b-aae2-b319b7e9a2c5" providerId="ADAL" clId="{38884C86-CFFD-425D-BA94-B00F5A28FE81}" dt="2020-05-19T06:30:07.546" v="9895"/>
          <ac:grpSpMkLst>
            <pc:docMk/>
            <pc:sldMk cId="2315495458" sldId="1130"/>
            <ac:grpSpMk id="31" creationId="{8ACB0B36-2818-4CEF-8105-26CB291F3CA7}"/>
          </ac:grpSpMkLst>
        </pc:grpChg>
        <pc:grpChg chg="del mod">
          <ac:chgData name="Harpreet Sawhney" userId="7f938375-eb16-473b-aae2-b319b7e9a2c5" providerId="ADAL" clId="{38884C86-CFFD-425D-BA94-B00F5A28FE81}" dt="2020-05-19T06:30:18.306" v="9906"/>
          <ac:grpSpMkLst>
            <pc:docMk/>
            <pc:sldMk cId="2315495458" sldId="1130"/>
            <ac:grpSpMk id="39" creationId="{5AD61645-0F63-4717-95E5-EB41A439824B}"/>
          </ac:grpSpMkLst>
        </pc:grpChg>
        <pc:grpChg chg="del mod">
          <ac:chgData name="Harpreet Sawhney" userId="7f938375-eb16-473b-aae2-b319b7e9a2c5" providerId="ADAL" clId="{38884C86-CFFD-425D-BA94-B00F5A28FE81}" dt="2020-05-19T06:30:32.153" v="9924"/>
          <ac:grpSpMkLst>
            <pc:docMk/>
            <pc:sldMk cId="2315495458" sldId="1130"/>
            <ac:grpSpMk id="42" creationId="{D875E7FC-B81B-47D2-A5E9-60E288CB6A75}"/>
          </ac:grpSpMkLst>
        </pc:grpChg>
        <pc:grpChg chg="mod">
          <ac:chgData name="Harpreet Sawhney" userId="7f938375-eb16-473b-aae2-b319b7e9a2c5" providerId="ADAL" clId="{38884C86-CFFD-425D-BA94-B00F5A28FE81}" dt="2020-05-19T06:30:32.153" v="9924"/>
          <ac:grpSpMkLst>
            <pc:docMk/>
            <pc:sldMk cId="2315495458" sldId="1130"/>
            <ac:grpSpMk id="60" creationId="{3791B6CE-CA3D-4F6C-803E-26B083715F36}"/>
          </ac:grpSpMkLst>
        </pc:grpChg>
        <pc:inkChg chg="add del">
          <ac:chgData name="Harpreet Sawhney" userId="7f938375-eb16-473b-aae2-b319b7e9a2c5" providerId="ADAL" clId="{38884C86-CFFD-425D-BA94-B00F5A28FE81}" dt="2020-05-19T06:29:44.184" v="9880"/>
          <ac:inkMkLst>
            <pc:docMk/>
            <pc:sldMk cId="2315495458" sldId="1130"/>
            <ac:inkMk id="3" creationId="{45088B98-8027-4721-8D63-5881BDAABEB8}"/>
          </ac:inkMkLst>
        </pc:inkChg>
        <pc:inkChg chg="add del">
          <ac:chgData name="Harpreet Sawhney" userId="7f938375-eb16-473b-aae2-b319b7e9a2c5" providerId="ADAL" clId="{38884C86-CFFD-425D-BA94-B00F5A28FE81}" dt="2020-05-19T06:29:44.184" v="9881"/>
          <ac:inkMkLst>
            <pc:docMk/>
            <pc:sldMk cId="2315495458" sldId="1130"/>
            <ac:inkMk id="6" creationId="{D3026602-0C38-47D1-BF37-A419749D0DA7}"/>
          </ac:inkMkLst>
        </pc:inkChg>
        <pc:inkChg chg="add mod">
          <ac:chgData name="Harpreet Sawhney" userId="7f938375-eb16-473b-aae2-b319b7e9a2c5" providerId="ADAL" clId="{38884C86-CFFD-425D-BA94-B00F5A28FE81}" dt="2020-05-19T06:30:07.546" v="9895"/>
          <ac:inkMkLst>
            <pc:docMk/>
            <pc:sldMk cId="2315495458" sldId="1130"/>
            <ac:inkMk id="8" creationId="{B531AB37-5C80-4390-A6DC-F127588F6956}"/>
          </ac:inkMkLst>
        </pc:inkChg>
        <pc:inkChg chg="add mod">
          <ac:chgData name="Harpreet Sawhney" userId="7f938375-eb16-473b-aae2-b319b7e9a2c5" providerId="ADAL" clId="{38884C86-CFFD-425D-BA94-B00F5A28FE81}" dt="2020-05-19T06:30:07.546" v="9895"/>
          <ac:inkMkLst>
            <pc:docMk/>
            <pc:sldMk cId="2315495458" sldId="1130"/>
            <ac:inkMk id="10" creationId="{482AF417-494E-4844-B11C-D9C262A59B43}"/>
          </ac:inkMkLst>
        </pc:inkChg>
        <pc:inkChg chg="add mod">
          <ac:chgData name="Harpreet Sawhney" userId="7f938375-eb16-473b-aae2-b319b7e9a2c5" providerId="ADAL" clId="{38884C86-CFFD-425D-BA94-B00F5A28FE81}" dt="2020-05-19T06:30:07.546" v="9895"/>
          <ac:inkMkLst>
            <pc:docMk/>
            <pc:sldMk cId="2315495458" sldId="1130"/>
            <ac:inkMk id="11" creationId="{02057AF9-735E-4099-BA7D-75647D48F6D6}"/>
          </ac:inkMkLst>
        </pc:inkChg>
        <pc:inkChg chg="add mod">
          <ac:chgData name="Harpreet Sawhney" userId="7f938375-eb16-473b-aae2-b319b7e9a2c5" providerId="ADAL" clId="{38884C86-CFFD-425D-BA94-B00F5A28FE81}" dt="2020-05-19T06:30:07.546" v="9895"/>
          <ac:inkMkLst>
            <pc:docMk/>
            <pc:sldMk cId="2315495458" sldId="1130"/>
            <ac:inkMk id="12" creationId="{C2106D30-FA96-4E9D-B259-1BFA5AB687D9}"/>
          </ac:inkMkLst>
        </pc:inkChg>
        <pc:inkChg chg="add mod">
          <ac:chgData name="Harpreet Sawhney" userId="7f938375-eb16-473b-aae2-b319b7e9a2c5" providerId="ADAL" clId="{38884C86-CFFD-425D-BA94-B00F5A28FE81}" dt="2020-05-19T06:30:07.546" v="9895"/>
          <ac:inkMkLst>
            <pc:docMk/>
            <pc:sldMk cId="2315495458" sldId="1130"/>
            <ac:inkMk id="15" creationId="{FD753181-F92A-4451-B041-BCB7E506D66A}"/>
          </ac:inkMkLst>
        </pc:inkChg>
        <pc:inkChg chg="add mod">
          <ac:chgData name="Harpreet Sawhney" userId="7f938375-eb16-473b-aae2-b319b7e9a2c5" providerId="ADAL" clId="{38884C86-CFFD-425D-BA94-B00F5A28FE81}" dt="2020-05-19T06:30:07.546" v="9895"/>
          <ac:inkMkLst>
            <pc:docMk/>
            <pc:sldMk cId="2315495458" sldId="1130"/>
            <ac:inkMk id="16" creationId="{FF37A728-249E-4E10-84AC-8B5C122D1563}"/>
          </ac:inkMkLst>
        </pc:inkChg>
        <pc:inkChg chg="add mod">
          <ac:chgData name="Harpreet Sawhney" userId="7f938375-eb16-473b-aae2-b319b7e9a2c5" providerId="ADAL" clId="{38884C86-CFFD-425D-BA94-B00F5A28FE81}" dt="2020-05-19T06:30:07.546" v="9895"/>
          <ac:inkMkLst>
            <pc:docMk/>
            <pc:sldMk cId="2315495458" sldId="1130"/>
            <ac:inkMk id="17" creationId="{06429B96-EFAD-4D11-A518-68D3ED9458A5}"/>
          </ac:inkMkLst>
        </pc:inkChg>
        <pc:inkChg chg="add mod">
          <ac:chgData name="Harpreet Sawhney" userId="7f938375-eb16-473b-aae2-b319b7e9a2c5" providerId="ADAL" clId="{38884C86-CFFD-425D-BA94-B00F5A28FE81}" dt="2020-05-19T06:30:07.546" v="9895"/>
          <ac:inkMkLst>
            <pc:docMk/>
            <pc:sldMk cId="2315495458" sldId="1130"/>
            <ac:inkMk id="22" creationId="{777882F9-BF2B-4814-AE2C-59145DF30973}"/>
          </ac:inkMkLst>
        </pc:inkChg>
        <pc:inkChg chg="add mod">
          <ac:chgData name="Harpreet Sawhney" userId="7f938375-eb16-473b-aae2-b319b7e9a2c5" providerId="ADAL" clId="{38884C86-CFFD-425D-BA94-B00F5A28FE81}" dt="2020-05-19T06:30:07.546" v="9895"/>
          <ac:inkMkLst>
            <pc:docMk/>
            <pc:sldMk cId="2315495458" sldId="1130"/>
            <ac:inkMk id="23" creationId="{81E5E931-DBA1-4B97-95E9-989C76AAF9CB}"/>
          </ac:inkMkLst>
        </pc:inkChg>
        <pc:inkChg chg="add mod">
          <ac:chgData name="Harpreet Sawhney" userId="7f938375-eb16-473b-aae2-b319b7e9a2c5" providerId="ADAL" clId="{38884C86-CFFD-425D-BA94-B00F5A28FE81}" dt="2020-05-19T06:30:07.546" v="9895"/>
          <ac:inkMkLst>
            <pc:docMk/>
            <pc:sldMk cId="2315495458" sldId="1130"/>
            <ac:inkMk id="25" creationId="{E7A844AD-3519-425E-B1F2-5332AA7A2AB6}"/>
          </ac:inkMkLst>
        </pc:inkChg>
        <pc:inkChg chg="add mod">
          <ac:chgData name="Harpreet Sawhney" userId="7f938375-eb16-473b-aae2-b319b7e9a2c5" providerId="ADAL" clId="{38884C86-CFFD-425D-BA94-B00F5A28FE81}" dt="2020-05-19T06:30:07.546" v="9895"/>
          <ac:inkMkLst>
            <pc:docMk/>
            <pc:sldMk cId="2315495458" sldId="1130"/>
            <ac:inkMk id="26" creationId="{BA8F185E-215D-4A6B-BE2C-1ACF647CD392}"/>
          </ac:inkMkLst>
        </pc:inkChg>
        <pc:inkChg chg="add mod">
          <ac:chgData name="Harpreet Sawhney" userId="7f938375-eb16-473b-aae2-b319b7e9a2c5" providerId="ADAL" clId="{38884C86-CFFD-425D-BA94-B00F5A28FE81}" dt="2020-05-19T06:30:07.546" v="9895"/>
          <ac:inkMkLst>
            <pc:docMk/>
            <pc:sldMk cId="2315495458" sldId="1130"/>
            <ac:inkMk id="27" creationId="{04C221D1-0FBF-40F5-8531-36D621AB2ECE}"/>
          </ac:inkMkLst>
        </pc:inkChg>
        <pc:inkChg chg="add mod">
          <ac:chgData name="Harpreet Sawhney" userId="7f938375-eb16-473b-aae2-b319b7e9a2c5" providerId="ADAL" clId="{38884C86-CFFD-425D-BA94-B00F5A28FE81}" dt="2020-05-19T06:30:07.546" v="9895"/>
          <ac:inkMkLst>
            <pc:docMk/>
            <pc:sldMk cId="2315495458" sldId="1130"/>
            <ac:inkMk id="28" creationId="{5DFC4FC9-8B75-4631-A70F-F7DB44C3F50E}"/>
          </ac:inkMkLst>
        </pc:inkChg>
        <pc:inkChg chg="add mod">
          <ac:chgData name="Harpreet Sawhney" userId="7f938375-eb16-473b-aae2-b319b7e9a2c5" providerId="ADAL" clId="{38884C86-CFFD-425D-BA94-B00F5A28FE81}" dt="2020-05-19T06:30:32.153" v="9924"/>
          <ac:inkMkLst>
            <pc:docMk/>
            <pc:sldMk cId="2315495458" sldId="1130"/>
            <ac:inkMk id="32" creationId="{24C94D3B-C538-4D7A-9A91-AEA7826CB41C}"/>
          </ac:inkMkLst>
        </pc:inkChg>
        <pc:inkChg chg="add mod">
          <ac:chgData name="Harpreet Sawhney" userId="7f938375-eb16-473b-aae2-b319b7e9a2c5" providerId="ADAL" clId="{38884C86-CFFD-425D-BA94-B00F5A28FE81}" dt="2020-05-19T06:30:32.153" v="9924"/>
          <ac:inkMkLst>
            <pc:docMk/>
            <pc:sldMk cId="2315495458" sldId="1130"/>
            <ac:inkMk id="33" creationId="{6DB20C33-14D7-4F3F-AB81-6CBAEBD31386}"/>
          </ac:inkMkLst>
        </pc:inkChg>
        <pc:inkChg chg="add mod">
          <ac:chgData name="Harpreet Sawhney" userId="7f938375-eb16-473b-aae2-b319b7e9a2c5" providerId="ADAL" clId="{38884C86-CFFD-425D-BA94-B00F5A28FE81}" dt="2020-05-19T06:30:32.153" v="9924"/>
          <ac:inkMkLst>
            <pc:docMk/>
            <pc:sldMk cId="2315495458" sldId="1130"/>
            <ac:inkMk id="34" creationId="{169B680C-11B5-4455-82A3-FA0A9BFC2E8D}"/>
          </ac:inkMkLst>
        </pc:inkChg>
        <pc:inkChg chg="add mod">
          <ac:chgData name="Harpreet Sawhney" userId="7f938375-eb16-473b-aae2-b319b7e9a2c5" providerId="ADAL" clId="{38884C86-CFFD-425D-BA94-B00F5A28FE81}" dt="2020-05-19T06:30:32.153" v="9924"/>
          <ac:inkMkLst>
            <pc:docMk/>
            <pc:sldMk cId="2315495458" sldId="1130"/>
            <ac:inkMk id="35" creationId="{567F29B8-B3AE-4163-93B3-49347B73FCC1}"/>
          </ac:inkMkLst>
        </pc:inkChg>
        <pc:inkChg chg="add mod">
          <ac:chgData name="Harpreet Sawhney" userId="7f938375-eb16-473b-aae2-b319b7e9a2c5" providerId="ADAL" clId="{38884C86-CFFD-425D-BA94-B00F5A28FE81}" dt="2020-05-19T06:30:32.153" v="9924"/>
          <ac:inkMkLst>
            <pc:docMk/>
            <pc:sldMk cId="2315495458" sldId="1130"/>
            <ac:inkMk id="36" creationId="{60596B33-82EB-4CB6-98C1-88C89BCA076C}"/>
          </ac:inkMkLst>
        </pc:inkChg>
        <pc:inkChg chg="add mod">
          <ac:chgData name="Harpreet Sawhney" userId="7f938375-eb16-473b-aae2-b319b7e9a2c5" providerId="ADAL" clId="{38884C86-CFFD-425D-BA94-B00F5A28FE81}" dt="2020-05-19T06:30:32.153" v="9924"/>
          <ac:inkMkLst>
            <pc:docMk/>
            <pc:sldMk cId="2315495458" sldId="1130"/>
            <ac:inkMk id="37" creationId="{2F4CA448-7BB2-4079-B8BF-ADF01B013EE5}"/>
          </ac:inkMkLst>
        </pc:inkChg>
        <pc:inkChg chg="add mod">
          <ac:chgData name="Harpreet Sawhney" userId="7f938375-eb16-473b-aae2-b319b7e9a2c5" providerId="ADAL" clId="{38884C86-CFFD-425D-BA94-B00F5A28FE81}" dt="2020-05-19T06:30:32.153" v="9924"/>
          <ac:inkMkLst>
            <pc:docMk/>
            <pc:sldMk cId="2315495458" sldId="1130"/>
            <ac:inkMk id="38" creationId="{02D7B8A0-E573-47C2-A4DA-1B7EE518E7DD}"/>
          </ac:inkMkLst>
        </pc:inkChg>
        <pc:inkChg chg="add mod">
          <ac:chgData name="Harpreet Sawhney" userId="7f938375-eb16-473b-aae2-b319b7e9a2c5" providerId="ADAL" clId="{38884C86-CFFD-425D-BA94-B00F5A28FE81}" dt="2020-05-19T06:30:32.153" v="9924"/>
          <ac:inkMkLst>
            <pc:docMk/>
            <pc:sldMk cId="2315495458" sldId="1130"/>
            <ac:inkMk id="40" creationId="{1EBDFAE5-3CC8-4718-990A-6E3E9D4BFBC2}"/>
          </ac:inkMkLst>
        </pc:inkChg>
        <pc:inkChg chg="add mod">
          <ac:chgData name="Harpreet Sawhney" userId="7f938375-eb16-473b-aae2-b319b7e9a2c5" providerId="ADAL" clId="{38884C86-CFFD-425D-BA94-B00F5A28FE81}" dt="2020-05-19T06:30:32.153" v="9924"/>
          <ac:inkMkLst>
            <pc:docMk/>
            <pc:sldMk cId="2315495458" sldId="1130"/>
            <ac:inkMk id="41" creationId="{A54A7067-8E44-4243-AED6-47123A7F2D30}"/>
          </ac:inkMkLst>
        </pc:inkChg>
        <pc:inkChg chg="add mod">
          <ac:chgData name="Harpreet Sawhney" userId="7f938375-eb16-473b-aae2-b319b7e9a2c5" providerId="ADAL" clId="{38884C86-CFFD-425D-BA94-B00F5A28FE81}" dt="2020-05-19T06:30:32.153" v="9924"/>
          <ac:inkMkLst>
            <pc:docMk/>
            <pc:sldMk cId="2315495458" sldId="1130"/>
            <ac:inkMk id="43" creationId="{E638C3C1-8C21-4D90-A710-03109505C360}"/>
          </ac:inkMkLst>
        </pc:inkChg>
        <pc:inkChg chg="add mod">
          <ac:chgData name="Harpreet Sawhney" userId="7f938375-eb16-473b-aae2-b319b7e9a2c5" providerId="ADAL" clId="{38884C86-CFFD-425D-BA94-B00F5A28FE81}" dt="2020-05-19T06:30:32.153" v="9924"/>
          <ac:inkMkLst>
            <pc:docMk/>
            <pc:sldMk cId="2315495458" sldId="1130"/>
            <ac:inkMk id="44" creationId="{1533A7BB-1111-4AC2-8B14-BA162A8155C5}"/>
          </ac:inkMkLst>
        </pc:inkChg>
        <pc:inkChg chg="add mod">
          <ac:chgData name="Harpreet Sawhney" userId="7f938375-eb16-473b-aae2-b319b7e9a2c5" providerId="ADAL" clId="{38884C86-CFFD-425D-BA94-B00F5A28FE81}" dt="2020-05-19T06:30:32.153" v="9924"/>
          <ac:inkMkLst>
            <pc:docMk/>
            <pc:sldMk cId="2315495458" sldId="1130"/>
            <ac:inkMk id="45" creationId="{98472D4D-48C4-48FC-B61F-FCB505A0CBAC}"/>
          </ac:inkMkLst>
        </pc:inkChg>
        <pc:inkChg chg="add mod">
          <ac:chgData name="Harpreet Sawhney" userId="7f938375-eb16-473b-aae2-b319b7e9a2c5" providerId="ADAL" clId="{38884C86-CFFD-425D-BA94-B00F5A28FE81}" dt="2020-05-19T06:30:32.153" v="9924"/>
          <ac:inkMkLst>
            <pc:docMk/>
            <pc:sldMk cId="2315495458" sldId="1130"/>
            <ac:inkMk id="46" creationId="{22D28898-855F-424D-A905-4238EF4859C6}"/>
          </ac:inkMkLst>
        </pc:inkChg>
        <pc:inkChg chg="add mod">
          <ac:chgData name="Harpreet Sawhney" userId="7f938375-eb16-473b-aae2-b319b7e9a2c5" providerId="ADAL" clId="{38884C86-CFFD-425D-BA94-B00F5A28FE81}" dt="2020-05-19T06:30:32.153" v="9924"/>
          <ac:inkMkLst>
            <pc:docMk/>
            <pc:sldMk cId="2315495458" sldId="1130"/>
            <ac:inkMk id="47" creationId="{23912F37-8D83-431B-858A-2F6026F0C381}"/>
          </ac:inkMkLst>
        </pc:inkChg>
        <pc:inkChg chg="add mod">
          <ac:chgData name="Harpreet Sawhney" userId="7f938375-eb16-473b-aae2-b319b7e9a2c5" providerId="ADAL" clId="{38884C86-CFFD-425D-BA94-B00F5A28FE81}" dt="2020-05-19T06:30:32.153" v="9924"/>
          <ac:inkMkLst>
            <pc:docMk/>
            <pc:sldMk cId="2315495458" sldId="1130"/>
            <ac:inkMk id="48" creationId="{B5504604-CF6E-43C4-851C-FD13FB639129}"/>
          </ac:inkMkLst>
        </pc:inkChg>
        <pc:inkChg chg="add mod">
          <ac:chgData name="Harpreet Sawhney" userId="7f938375-eb16-473b-aae2-b319b7e9a2c5" providerId="ADAL" clId="{38884C86-CFFD-425D-BA94-B00F5A28FE81}" dt="2020-05-19T06:30:32.153" v="9924"/>
          <ac:inkMkLst>
            <pc:docMk/>
            <pc:sldMk cId="2315495458" sldId="1130"/>
            <ac:inkMk id="49" creationId="{E24BF2BD-F40F-4696-90AD-98D48DBFFAF8}"/>
          </ac:inkMkLst>
        </pc:inkChg>
        <pc:inkChg chg="add mod">
          <ac:chgData name="Harpreet Sawhney" userId="7f938375-eb16-473b-aae2-b319b7e9a2c5" providerId="ADAL" clId="{38884C86-CFFD-425D-BA94-B00F5A28FE81}" dt="2020-05-19T06:30:32.153" v="9924"/>
          <ac:inkMkLst>
            <pc:docMk/>
            <pc:sldMk cId="2315495458" sldId="1130"/>
            <ac:inkMk id="50" creationId="{FC63F96B-B39A-4568-988B-0B840598D5B0}"/>
          </ac:inkMkLst>
        </pc:inkChg>
        <pc:inkChg chg="add mod">
          <ac:chgData name="Harpreet Sawhney" userId="7f938375-eb16-473b-aae2-b319b7e9a2c5" providerId="ADAL" clId="{38884C86-CFFD-425D-BA94-B00F5A28FE81}" dt="2020-05-19T06:30:32.153" v="9924"/>
          <ac:inkMkLst>
            <pc:docMk/>
            <pc:sldMk cId="2315495458" sldId="1130"/>
            <ac:inkMk id="51" creationId="{E3906671-FB24-4338-84AD-0D7F5782DF01}"/>
          </ac:inkMkLst>
        </pc:inkChg>
        <pc:inkChg chg="add mod">
          <ac:chgData name="Harpreet Sawhney" userId="7f938375-eb16-473b-aae2-b319b7e9a2c5" providerId="ADAL" clId="{38884C86-CFFD-425D-BA94-B00F5A28FE81}" dt="2020-05-19T06:30:32.153" v="9924"/>
          <ac:inkMkLst>
            <pc:docMk/>
            <pc:sldMk cId="2315495458" sldId="1130"/>
            <ac:inkMk id="52" creationId="{5F42EFCA-3B88-440C-9CA6-C675D1DCB61B}"/>
          </ac:inkMkLst>
        </pc:inkChg>
        <pc:inkChg chg="add mod">
          <ac:chgData name="Harpreet Sawhney" userId="7f938375-eb16-473b-aae2-b319b7e9a2c5" providerId="ADAL" clId="{38884C86-CFFD-425D-BA94-B00F5A28FE81}" dt="2020-05-19T06:30:32.153" v="9924"/>
          <ac:inkMkLst>
            <pc:docMk/>
            <pc:sldMk cId="2315495458" sldId="1130"/>
            <ac:inkMk id="53" creationId="{8107067B-652B-45A8-A5AC-EF1B7FC9695C}"/>
          </ac:inkMkLst>
        </pc:inkChg>
        <pc:inkChg chg="add mod">
          <ac:chgData name="Harpreet Sawhney" userId="7f938375-eb16-473b-aae2-b319b7e9a2c5" providerId="ADAL" clId="{38884C86-CFFD-425D-BA94-B00F5A28FE81}" dt="2020-05-19T06:30:32.153" v="9924"/>
          <ac:inkMkLst>
            <pc:docMk/>
            <pc:sldMk cId="2315495458" sldId="1130"/>
            <ac:inkMk id="54" creationId="{015CCE56-BA8A-4621-91AA-296E594DA81E}"/>
          </ac:inkMkLst>
        </pc:inkChg>
        <pc:inkChg chg="add mod">
          <ac:chgData name="Harpreet Sawhney" userId="7f938375-eb16-473b-aae2-b319b7e9a2c5" providerId="ADAL" clId="{38884C86-CFFD-425D-BA94-B00F5A28FE81}" dt="2020-05-19T06:30:32.153" v="9924"/>
          <ac:inkMkLst>
            <pc:docMk/>
            <pc:sldMk cId="2315495458" sldId="1130"/>
            <ac:inkMk id="55" creationId="{E58E0346-F542-4741-9A25-7B6BAC7178CC}"/>
          </ac:inkMkLst>
        </pc:inkChg>
        <pc:inkChg chg="add mod">
          <ac:chgData name="Harpreet Sawhney" userId="7f938375-eb16-473b-aae2-b319b7e9a2c5" providerId="ADAL" clId="{38884C86-CFFD-425D-BA94-B00F5A28FE81}" dt="2020-05-19T06:30:32.153" v="9924"/>
          <ac:inkMkLst>
            <pc:docMk/>
            <pc:sldMk cId="2315495458" sldId="1130"/>
            <ac:inkMk id="56" creationId="{E86C3B6D-8CE8-4B8E-B074-1D33D7FD54FC}"/>
          </ac:inkMkLst>
        </pc:inkChg>
        <pc:inkChg chg="add mod">
          <ac:chgData name="Harpreet Sawhney" userId="7f938375-eb16-473b-aae2-b319b7e9a2c5" providerId="ADAL" clId="{38884C86-CFFD-425D-BA94-B00F5A28FE81}" dt="2020-05-19T06:30:32.153" v="9924"/>
          <ac:inkMkLst>
            <pc:docMk/>
            <pc:sldMk cId="2315495458" sldId="1130"/>
            <ac:inkMk id="57" creationId="{AB985A2D-372B-4CA3-ACBF-B1EEE258FE5D}"/>
          </ac:inkMkLst>
        </pc:inkChg>
        <pc:inkChg chg="add mod">
          <ac:chgData name="Harpreet Sawhney" userId="7f938375-eb16-473b-aae2-b319b7e9a2c5" providerId="ADAL" clId="{38884C86-CFFD-425D-BA94-B00F5A28FE81}" dt="2020-05-19T06:30:32.153" v="9924"/>
          <ac:inkMkLst>
            <pc:docMk/>
            <pc:sldMk cId="2315495458" sldId="1130"/>
            <ac:inkMk id="58" creationId="{AF28B101-47E2-437F-9CFB-E5BE80D0DFFC}"/>
          </ac:inkMkLst>
        </pc:inkChg>
        <pc:inkChg chg="add mod">
          <ac:chgData name="Harpreet Sawhney" userId="7f938375-eb16-473b-aae2-b319b7e9a2c5" providerId="ADAL" clId="{38884C86-CFFD-425D-BA94-B00F5A28FE81}" dt="2020-05-19T06:30:32.153" v="9924"/>
          <ac:inkMkLst>
            <pc:docMk/>
            <pc:sldMk cId="2315495458" sldId="1130"/>
            <ac:inkMk id="59" creationId="{A4D565AD-1B2C-45DE-A14E-A1F6B0E97CCC}"/>
          </ac:inkMkLst>
        </pc:inkChg>
      </pc:sldChg>
      <pc:sldChg chg="addSp delSp modSp add mod delAnim modAnim">
        <pc:chgData name="Harpreet Sawhney" userId="7f938375-eb16-473b-aae2-b319b7e9a2c5" providerId="ADAL" clId="{38884C86-CFFD-425D-BA94-B00F5A28FE81}" dt="2020-05-19T16:33:54.106" v="9958" actId="1076"/>
        <pc:sldMkLst>
          <pc:docMk/>
          <pc:sldMk cId="3235909007" sldId="1131"/>
        </pc:sldMkLst>
        <pc:spChg chg="del">
          <ac:chgData name="Harpreet Sawhney" userId="7f938375-eb16-473b-aae2-b319b7e9a2c5" providerId="ADAL" clId="{38884C86-CFFD-425D-BA94-B00F5A28FE81}" dt="2020-05-19T16:27:02.355" v="9950" actId="478"/>
          <ac:spMkLst>
            <pc:docMk/>
            <pc:sldMk cId="3235909007" sldId="1131"/>
            <ac:spMk id="11272" creationId="{BA7D4C1E-0356-4BB7-A519-F1FCB7C2FEA4}"/>
          </ac:spMkLst>
        </pc:spChg>
        <pc:spChg chg="del">
          <ac:chgData name="Harpreet Sawhney" userId="7f938375-eb16-473b-aae2-b319b7e9a2c5" providerId="ADAL" clId="{38884C86-CFFD-425D-BA94-B00F5A28FE81}" dt="2020-05-19T16:27:04.846" v="9951" actId="478"/>
          <ac:spMkLst>
            <pc:docMk/>
            <pc:sldMk cId="3235909007" sldId="1131"/>
            <ac:spMk id="11273" creationId="{3A08C151-861B-47EA-BBE5-BE254407FB22}"/>
          </ac:spMkLst>
        </pc:spChg>
        <pc:picChg chg="del">
          <ac:chgData name="Harpreet Sawhney" userId="7f938375-eb16-473b-aae2-b319b7e9a2c5" providerId="ADAL" clId="{38884C86-CFFD-425D-BA94-B00F5A28FE81}" dt="2020-05-19T16:26:58.748" v="9949" actId="478"/>
          <ac:picMkLst>
            <pc:docMk/>
            <pc:sldMk cId="3235909007" sldId="1131"/>
            <ac:picMk id="2" creationId="{AB10AF1C-2A08-4A22-BD45-6616BA0E89F0}"/>
          </ac:picMkLst>
        </pc:picChg>
        <pc:picChg chg="mod">
          <ac:chgData name="Harpreet Sawhney" userId="7f938375-eb16-473b-aae2-b319b7e9a2c5" providerId="ADAL" clId="{38884C86-CFFD-425D-BA94-B00F5A28FE81}" dt="2020-05-19T16:33:39.420" v="9954" actId="1076"/>
          <ac:picMkLst>
            <pc:docMk/>
            <pc:sldMk cId="3235909007" sldId="1131"/>
            <ac:picMk id="3" creationId="{4AACF411-9D2A-48DC-B293-7EF22888CB39}"/>
          </ac:picMkLst>
        </pc:picChg>
        <pc:picChg chg="add mod">
          <ac:chgData name="Harpreet Sawhney" userId="7f938375-eb16-473b-aae2-b319b7e9a2c5" providerId="ADAL" clId="{38884C86-CFFD-425D-BA94-B00F5A28FE81}" dt="2020-05-19T16:33:54.106" v="9958" actId="1076"/>
          <ac:picMkLst>
            <pc:docMk/>
            <pc:sldMk cId="3235909007" sldId="1131"/>
            <ac:picMk id="4" creationId="{3519CF47-641B-4DB6-8B83-9E95123CFD0E}"/>
          </ac:picMkLst>
        </pc:picChg>
      </pc:sldChg>
      <pc:sldChg chg="addSp new">
        <pc:chgData name="Harpreet Sawhney" userId="7f938375-eb16-473b-aae2-b319b7e9a2c5" providerId="ADAL" clId="{38884C86-CFFD-425D-BA94-B00F5A28FE81}" dt="2020-05-19T20:16:02.762" v="9965"/>
        <pc:sldMkLst>
          <pc:docMk/>
          <pc:sldMk cId="1650887931" sldId="1133"/>
        </pc:sldMkLst>
        <pc:picChg chg="add">
          <ac:chgData name="Harpreet Sawhney" userId="7f938375-eb16-473b-aae2-b319b7e9a2c5" providerId="ADAL" clId="{38884C86-CFFD-425D-BA94-B00F5A28FE81}" dt="2020-05-19T20:16:02.762" v="9965"/>
          <ac:picMkLst>
            <pc:docMk/>
            <pc:sldMk cId="1650887931" sldId="1133"/>
            <ac:picMk id="2" creationId="{84A3467B-A3BB-4AF2-B7A2-EF27A04EB1B3}"/>
          </ac:picMkLst>
        </pc:picChg>
      </pc:sldChg>
      <pc:sldChg chg="addSp new">
        <pc:chgData name="Harpreet Sawhney" userId="7f938375-eb16-473b-aae2-b319b7e9a2c5" providerId="ADAL" clId="{38884C86-CFFD-425D-BA94-B00F5A28FE81}" dt="2020-05-19T20:17:01.858" v="9967"/>
        <pc:sldMkLst>
          <pc:docMk/>
          <pc:sldMk cId="357198605" sldId="1134"/>
        </pc:sldMkLst>
        <pc:picChg chg="add">
          <ac:chgData name="Harpreet Sawhney" userId="7f938375-eb16-473b-aae2-b319b7e9a2c5" providerId="ADAL" clId="{38884C86-CFFD-425D-BA94-B00F5A28FE81}" dt="2020-05-19T20:17:01.858" v="9967"/>
          <ac:picMkLst>
            <pc:docMk/>
            <pc:sldMk cId="357198605" sldId="1134"/>
            <ac:picMk id="2" creationId="{17D609A4-A216-485A-9F72-1BF360F10B06}"/>
          </ac:picMkLst>
        </pc:picChg>
      </pc:sldChg>
      <pc:sldChg chg="addSp new">
        <pc:chgData name="Harpreet Sawhney" userId="7f938375-eb16-473b-aae2-b319b7e9a2c5" providerId="ADAL" clId="{38884C86-CFFD-425D-BA94-B00F5A28FE81}" dt="2020-05-19T20:18:03.178" v="9969"/>
        <pc:sldMkLst>
          <pc:docMk/>
          <pc:sldMk cId="1687505670" sldId="1135"/>
        </pc:sldMkLst>
        <pc:picChg chg="add">
          <ac:chgData name="Harpreet Sawhney" userId="7f938375-eb16-473b-aae2-b319b7e9a2c5" providerId="ADAL" clId="{38884C86-CFFD-425D-BA94-B00F5A28FE81}" dt="2020-05-19T20:18:03.178" v="9969"/>
          <ac:picMkLst>
            <pc:docMk/>
            <pc:sldMk cId="1687505670" sldId="1135"/>
            <ac:picMk id="2" creationId="{EE821F51-4F8A-4DFB-A8F9-5F59C81DBCD9}"/>
          </ac:picMkLst>
        </pc:picChg>
      </pc:sldChg>
      <pc:sldChg chg="addSp new">
        <pc:chgData name="Harpreet Sawhney" userId="7f938375-eb16-473b-aae2-b319b7e9a2c5" providerId="ADAL" clId="{38884C86-CFFD-425D-BA94-B00F5A28FE81}" dt="2020-05-19T20:19:02.229" v="9971"/>
        <pc:sldMkLst>
          <pc:docMk/>
          <pc:sldMk cId="681928210" sldId="1136"/>
        </pc:sldMkLst>
        <pc:picChg chg="add">
          <ac:chgData name="Harpreet Sawhney" userId="7f938375-eb16-473b-aae2-b319b7e9a2c5" providerId="ADAL" clId="{38884C86-CFFD-425D-BA94-B00F5A28FE81}" dt="2020-05-19T20:19:02.229" v="9971"/>
          <ac:picMkLst>
            <pc:docMk/>
            <pc:sldMk cId="681928210" sldId="1136"/>
            <ac:picMk id="2" creationId="{9FC4C8E2-3D0F-4A9F-971C-B059838960C8}"/>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8.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image" Target="../media/image200.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image" Target="../media/image224.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image" Target="../media/image22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5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7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image" Target="../media/image120.emf"/><Relationship Id="rId5" Type="http://schemas.openxmlformats.org/officeDocument/2006/relationships/image" Target="../media/image124.emf"/><Relationship Id="rId4" Type="http://schemas.openxmlformats.org/officeDocument/2006/relationships/image" Target="../media/image12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image" Target="../media/image120.emf"/><Relationship Id="rId5" Type="http://schemas.openxmlformats.org/officeDocument/2006/relationships/image" Target="../media/image124.emf"/><Relationship Id="rId4" Type="http://schemas.openxmlformats.org/officeDocument/2006/relationships/image" Target="../media/image1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emf"/><Relationship Id="rId1" Type="http://schemas.openxmlformats.org/officeDocument/2006/relationships/image" Target="../media/image18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91.emf"/><Relationship Id="rId1" Type="http://schemas.openxmlformats.org/officeDocument/2006/relationships/image" Target="../media/image18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image" Target="../media/image20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2F7797-F00C-4983-A883-A1597BF00A99}" type="datetimeFigureOut">
              <a:rPr lang="en-US" smtClean="0"/>
              <a:t>5/19/2020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BDCA8E-9275-4A1A-83B7-2684B81F4F3E}" type="slidenum">
              <a:rPr lang="en-US" smtClean="0"/>
              <a:t>‹#›</a:t>
            </a:fld>
            <a:endParaRPr lang="en-US"/>
          </a:p>
        </p:txBody>
      </p:sp>
    </p:spTree>
    <p:extLst>
      <p:ext uri="{BB962C8B-B14F-4D97-AF65-F5344CB8AC3E}">
        <p14:creationId xmlns:p14="http://schemas.microsoft.com/office/powerpoint/2010/main" val="37535232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20-05-17T06:55:28.451"/>
    </inkml:context>
    <inkml:brush xml:id="br0">
      <inkml:brushProperty name="width" value="0.13229" units="cm"/>
      <inkml:brushProperty name="height" value="0.13229" units="cm"/>
    </inkml:brush>
  </inkml:definitions>
  <inkml:trace contextRef="#ctx0" brushRef="#br0">21763 18209 100 0,'-4'3'38'0,"1"-3"-29"0,-1 6 6 15,4-6 0-15,-3 3-4 16,-1 1 1-16,-3-4-3 16,0 3 0-16,0-3-1 0,4 3 0 15,-5 0-4-15,5 0-1 0,-4-3 1 16,3 3 2-16,-3 0 1 15,4 0-8-15,-4-3-1 16,3 4 0-16,1-1 1 0,-4-3 1 16,7 0 2-16,-4 3 1 15,4-3 1-15,0 0-5 16,0 0-1-16,-3 0 1 16,-1 0 0-16,1-3 1 31,3 0 2-31,0-4-1 0,0 1-1 15,0-3-2-15,0-1 1 16,0-5-1-16,3 5 0 16,1-9 2-16,-1 7 0 15,1-4 0-15,-1 0 0 16,1 1 2-16,-1-4 3 0,4 0-7 16,0 0 0-16,-3 1 0 15,3 5 3-15,-4-3 0 16,4 1 2-16,1-1-4 15,-5 0 0-15,4 1 3 0,-3-4 1 16,3 0 3-16,0 0 1 16,-4 0-3-16,4 1-3 31,0-4 0-31,0 3-1 16,0 0 0-16,1-3 2 15,-1 3-1-15,0-3-1 0,0 3 1 16,0-3-1-16,-4 4 0 15,4-1 2-15,-3 6 1 16,-1-2 1-16,1 2 0 16,-1-3 0-16,1 4-2 0,0-7 1 15,-1 10-2-15,1-10-1 16,-1 9 3-16,1-5 0 16,-1 2-1-16,4 1 1 15,-3-1-2-15,3 1 2 16,-4-1-2-16,4 1-1 0,-3-4 1 31,-1 6 1-31,1-2-1 16,3-1-1-16,0 1 1 15,0-1-1-15,0-2 0 16,-3-1 2-16,3 0-1 0,-4-3 2 16,1 1-4-16,-1 5 0 15,4-3 1-15,-3 1 0 16,-1-1 0-16,1 0 0 15,0 4 0-15,-1-7 0 16,1 10 0-16,3-4 0 0,-4 1 0 16,4-1 2-16,-3 0-3 15,-1 1 0-15,1-1 1 16,-1-2 0-16,1-1 0 16,-1 7 0-16,1-4 0 15,-1 4 2-15,1-7-1 0,-1 10-1 16,1-4 3-16,0 1 2 15,-1 3-2-15,-3-1 0 16,0-2-1-16,4 3 1 0,-1-4-2 16,-3 1-1-16,4-7 1 31,-4 7-1-31,0-1 0 16,3 1 0-16,-3 0 0 0,4 2 2 15,-4-2-1 1,0-1 2-16,3-2-2 15,1-1 2-15,-4 1-2 0,3-1-1 16,1 1 1-16,-4-7 1 16,3 10-1-16,1-4-1 15,-4 0 1-15,3 1-1 16,1-1 0-16,-1 1 2 0,1 2-1 16,0 1 2-16,-4 0-2 15,3-1-1-15,1 1 1 16,-4-1 1-16,3-5-1 15,1 5-1 1,-1 4 1 0,1-7-1-16,-1 4 0 0,1 0 0 15,-1-1 0-15,1 1 2 16,-1-1-1-16,1 1-1 0,-1-4 1 16,1 4-1-16,-1 6 0 0,1-6 0 15,0 2 0 1,-1-2 0-16,1-1 0 15,-1 1 0-15,1 3 0 16,-1-4 0-16,1 1 0 16,-1 0 0-16,1-1 0 15,-1 1 0-15,1 2 0 0,-1-2 2 16,1 0-1-16,-1-1-1 16,1 1 1-16,-1-1-1 15,-3 1 0-15,4 0 0 16,-4-1 0-16,3 1 2 0,-3-1 1 15,4 1 3-15,0 0-3 16,-1-1-2-16,-3-2 0 16,4 2-1-16,-1-2-3 15,1-4 2 1,-1 7 1 0,1-4 0-16,-1 1 0 0,1-1 2 15,-1 0-3-15,1-2 0 16,-1 2-1-16,1 1 0 15,-1 2 0-15,1-5 0 16,-1 5 6-16,4 1 5 0,-3-4-5 16,3 1-2-16,-3 2-1 15,3-2 1-15,-4-1-3 0,4 1-2 16,-3 2 2-16,3-5 2 16,-4 5 2-16,4-2 1 15,-3-1-2-15,-1 1-2 16,5-1 1-16,-1 0-1 15,-4 1 0 1,1-1 0 0,-1 1 0-16,1-4 2 15,-1 7-1-15,1-4-1 0,-1 1-2 16,1-1 1-16,-1-3 1 16,1 4 2-16,-1-4-1 15,1 1-1-15,3-4-2 16,-3 9 1-16,-1-8 1 0,4 5 2 15,0-3-1-15,0 4-1 16,-3-4-2-16,3 0 1 16,0 1 1-16,-4 2 2 15,1-2-1-15,3 2-1 16,-4 0-2-16,1 1 1 0,0-1 1 16,-1 1 2-16,1 2-1 0,-1 1-1 15,1 0 1 1,-1-1 1-16,1-5-3 15,-1 5 0-15,1 1 1 16,3-4 2-16,-4 1-1 0,1-1-1 16,3-3 1-16,0 4-1 15,0-1 0 1,0-6 0-16,0 7-3 16,0-4 2-1,0-3 1-15,4 1 0 0,-1-1 0 16,1 0 0-16,0 3 0 15,-4 1 2-15,3-4-1 16,1 9-1-16,-1-2 1 16,1-1-1-16,3 1-3 0,-3-4 2 15,-1 4 1-15,1-4 0 16,-1 0 0-16,1 7 2 16,0-4-3-16,-1-2 0 15,1 5 1-15,-4 1 2 16,0-1-1-16,0 1 2 0,3 0-2 15,1-1-1 1,-4 1 1-16,0-1-1 16,0-2 0-16,0-1 0 15,0-2 0 1,4 5 0-16,-4-5 0 16,4-1 0-16,-1 0 0 0,-3-3 0 15,0 1 0-15,0-4 0 16,4 3 0-16,-4 3 2 0,0 0-3 15,0 1 0-15,0-1 1 16,0 0 0-16,0-2 0 16,0 5 0-16,0-3 0 15,4 1 2-15,0-7-3 16,-4 6 0-16,0-3 1 16,3 4 0-16,-3-4 0 0,4 6 0 15,-4-2 0-15,3 2 0 16,-2-3 2-16,-1 1 1 15,3-1-1-15,1 0-2 16,-4-6 1-16,3 4-1 16,1-1 0-16,0 3 2 0,-4-3-1 15,3 0 2 1,-3 1-2-16,4-1 2 16,-1 3-2-16,1-3-1 15,0 7 1 1,-1-4 1-16,1 0-1 15,-1 1-1-15,1-1 1 0,0 0-1 16,-1 1 0-16,1-4 0 16,-1 6 0-16,1-2 0 0,-1 2 0 15,1-3 2-15,0 1-1 16,3-1-1-16,0-3 1 16,-4 0-1-16,5 4 0 15,-5-7 0-15,1 0 0 16,-1 0 0-16,4-3 0 15,1 6 0 1,-1-6 0-16,0 0 2 16,3 0-1-16,1 0-1 0,0 0 1 15,3 3-1 1,0 0 2-16,0 0 1 16,4 0-4-16,0 0 1 15,-1 3 2-15,-3 0 1 0,-3 0 3 16,0 4 1-16,-1-1-1 0,-3 0-1 15,1-2-1-15,2 5 0 16,-3-3-2 0,0-2 1-16,0-4-2 15,1 0-1-15,-1 0 1 0,0 0-1 16,0-6 2-16,-3 9 1 16,-1-3 1-1,1 0 0-15,-1 0-2 16,1 0 1-16,-1 3 0 15,5 0 1-15,-5-3 0 16,1 4 0-16,-1-4 4 16,1 3 5-16,-1-6-9 15,1 12-2-15,0-3-2 16,-4 1 0-16,3-4 0 0,1-3 0 16,-4 0-3-16,3-6 2 0,1 6 1 15,0-6 0 1,-1-1 0-16,1-2 0 15,-1 3 0-15,1 0 0 16,0-1-5-16,-1 1 1 16,1 0 2-16,-1 3 1 0,1-3 1 0,0 0 0 15,6-7 2-15,-3-3 3 16,0-2-2 0,0-1-2-16,4-3 0 15,-4 6-1-15,0-2 0 0,0 2 2 16,-3 7-1-16,0-4-1 15,-4 4-4 1,0-1-2-16,0 4 3 16,0 0 1-16,0-3 2 15,0-4 0-15,0 7 0 16,-3-7 0-16,-1 1 0 16,4-4 0-16,-3 7-3 15,-1-4 2-15,1 4 5 16,-1 0 2-16,1-1-7 0,-1 1-4 15,1 3 3-15,-1-4 2 0,1 4 1 16,-1 0-1 0,-3-6-2-16,0-1 1 15,0 4 7-15,0-4 4 16,0 1-12-16,0-1-5 16,0 1 3-16,0-1 1 15,0 4 7-15,-3-4 5 16,-1 10-5-16,1-3-2 15,-4 3-1-15,0-3 1 16,0 6 1 0,0 0 1-16,0 3-5 15,-1-3 1-15,-2 0 0 0,3 0 0 16,-4-3 0-16,1 6 0 0,-1-3 0 16,0 0 0-16,-3 0 0 15,0 1 0 1,0 2 0-16,-3 0 2 0,-1-3-3 15,0 6 0-15,1 1 1 16,-5-1 2-16,1-3-12 16,0 7-6-16,3-4 20 0,-3 6 8 15,0 1-5-15,0-3-1 0,0 2-4 16,0 1-2 0,-1-1-2-16,5 1 1 15,-4 0-1-15,3-4 0 16,-7 4 2-16,4-1 0 15,-4 4-3-15,1-4 2 16,-1 1-6-16,-3 3-3 16,0 0 12-16,-1-1 5 15,1-2-9-15,0-1-5 16,0 1 3 0,3 0 3-16,0-1 4 0,4-2 3 15,4-1-5-15,-1-3-1 16,4 7 0-16,0 0 2 0,3-1-6 15,4 1-1-15,4-1-3 16,-1 1 0-16,4 0 2 16,4-1 2-16,-1 1-1 15,1-1 1-15,3 1 0 16,0-4 3-16,3 4-5 16,4 0 2-1,4-1 0-15,0 1 2 16,3 3 1-16,4-4 1 0,-1 4-3 15,4 0 2 1,1-1 1-16,-5 1 0 16,5 0 0-16,-1 3 0 15,-4-4 0-15,1 1 0 16,0-3 0-16,-4-1 0 0,-3 1 0 0,3-7 0 16,0 7 0-16,-3-4 2 15,-1 1-1-15,-3 2-1 16,1-2 1-1,-1-1-1-15,0 1 2 16,-4-1 1-16,1 1-1 0,-1-1-2 16,-2-3 1-16,-1 7-1 0,0-10 2 15,0 3 1-15,0-2-1 16,3-1-2-16,1-6 1 16,0 6-1-16,-1-3 0 15,1 0 0-15,-4 3 0 16,3 0 0-16,-3 1 0 15,0 2 2 1,1-3-1-16,-1 0 2 16,3 10-2-16,1-7-1 15,-1 1 1-15,1-1-1 16,3 0 0-16,0-3 0 16,0 4 0-16,0-4 0 15,-3 6-3-15,-1-2 2 16,-2-1 1-16,-1 0 2 0,-4 4-1 0,4-4-1 15,0-3 1-15,-3 7 1 16,-1-4-1-16,1-3-1 16,-1 0 1-1,1 1-1-15,-1-4 0 16,1 9 0-16,-1-6 2 0,1 4 1 16,-4-4-1-1,0 3 1-15,0 1-2 16,0-1 2-16,0 3-4 15,0 1 0-15,0-4 1 16,0 4 0-16,4-1 0 16,-1 0 0-16,1 1 0 15,-4-1 0-15,3 1-3 16,1-4 2-16,-1 0 1 0,1-2 0 16,-4 8 0-16,3-5 2 15,1-4-1-15,-4 3 2 16,0-3-2-16,3 0-1 15,1 1 1-15,-1-4-1 16,1 0 0-16,-1 0 0 16,1-3 0-16,-4 0 2 0,0-4 3 0,0 11 2 15,0-4-1-15,0 0-1 16,-4 0-3 0,4 0 1-16,0 0-2 15,-3-3-1-15,-1-3 1 16,1 2-1-16,-4 1 2 0,0-3 1 15,0 6-4 1,0-3 1-16,0 0 0 16,-1-9 2-16,1 12-1 15,0-7-1-15,0 1 1 16,0 0 1-16,0 0-1 16,0 6-1-16,-3-3 1 15,-1 3-1-15,-3 0 2 16,0 0 1-16,-4 0 1 0,0 3 0 15,-3 0-5-15,0-3 1 16,-4 4 0-16,1-4 2 16,-4-4-1-16,-1 8 2 15,-2-7-2-15,2-4 2 16,1 1-2-16,0 3-1 16,0-3 1-1,-1 3 1-15,1-3-1 0,-4-1-1 16,1 4 1-16,-1-3-1 15,0 3-3 1,-3-6 2-16,0-1 1 16,-1 4 0-16,1 3 2 15,0-3 1-15,3-4-1 0,0 1 1 16,4-4-2-16,3 4-1 0,-3-3-2 16,0-1 1-16,0 1-1 15,-4-1 0 1,4-2 2-16,0 8 0 0,-1-5-3 15,5-1 2-15,-1-2 1 16,4 5 0-16,0-5 0 16,-1-7 0-16,5 0-3 0,-1-3 2 15,4 0 1-15,0 9 0 16,0-3 0-16,3 4 0 16,1-1 0-16,-1 1 0 15,0-1 2-15,-3-3 1 16,4-3-1-16,-1 0-2 15,1-3 1 1,-4 10-1-16,3-1 2 0,0-3 1 16,1 4-4-1,-1 5 1-15,1-2 0 16,-1-1 2-16,-3-5-3 16,0 5 0-16,0 1 1 15,-4-1 2-15,0-2-1 0,-3-1-1 16,0 0 3-16,0 1 2 0,0 2 0 15,0 4 0-15,-1-1-3 16,1 4 1-16,0 3-2 16,-4 0-1-16,11 6 1 15,-7-9-1-15,0 0 2 16,3-4 1-16,4-2-4 16,4 0 1-1,-1-4 0-15,4-3 0 16,0-3 0-16,3 0 0 15,1 4 0-15,3 5 0 16,0-3 0-16,0 1 0 16,0-1 0-16,0 1 0 15,0 15-3-15,3-22 2 16,1 0 1-16,3 0 2 0,0 0-1 0,0 0-1 16,0 7 1-1,0 5-1-15,0 1 0 16,0 3 0-16,0-7 0 15,0 10 0-15,0 0-3 16,1-3 2-16,-1-10 1 0,0 10 0 16,0-3-3-16,-4-1 2 0,4-2 1 15,0 5 2-15,0-2-3 16,0 3 0 0,8 0 1-16,-5-1 2 0,1 7-1 15,-1-3-1-15,1 0 1 16,-1 0-1-16,1-3 0 15,0 6 0 1,-1-3 0-16,1 3 0 16,-1-6-3-16,-3 6 2 15,0-6-1-15,1-1 0 16,-1 1 2-16,-4 0 0 16,1 0 0-16,-1 6 0 15,-3-3 0-15,0-3 0 16,0 6 0-16,-3 0 0 0,-1-3-3 0,-3 12 2 15,0-12-1-15,0 3 0 16,-4 0 0-16,1-3 0 16,-4 6 2-1,0-3 0-15,-1 0-3 16,-2-3 0-16,-1-3 2 0,-6 6 2 16,6-3 0-1,-3 0-1-15,0 3-2 16,-1 0 1-16,5 3-4 15,-1 0 1-15,0 0 2 16,1 4 3-16,-1 2 0 16,1-6-1-16,-5 4-2 0,5-1-1 15,-4-3 2 1,3 10 2-16,0-1 0 0,1-5-1 16,-1-1-2-16,4 4-1 15,3-7-1-15,1 3 3 0,-1-6-5 16,4 3 2-1,0 0 2-15,0 1 1 16,0-7 1-16,0 6 0 16,-4-3-3-16,4 0 2 0,-3 0 1 0,3 0 0 15,-4 0-3-15,0 0 2 16,1 3-6-16,-1 4-3 16,1-7 6-1,-1 6 1-15,-3 0 0 16,3 4 2-16,1-1 1 0,-1 4 0 15,1-10 0 1,-1 10 0-16,0-1 6 16,1-2 6-16,3-4-15 15,0 7-5-15,0-4 4 16,0-9 3 0,0 3 6-16,3 0 4 0,4 1-11 15,0-1-3-15,4-3 2 16,-1-3 3-16,4-3 1 0,4-1-1 15,3-5 1-15,4 2-1 0,-1 1 2 16,4 3 3-16,4 0-2 16,3 6-2-16,0-3-3 15,1-4 1-15,-1 8 1 16,-3-8 0-16,3 10 0 31,-3-9 0-31,-1 6 0 0,-6 3 0 16,0-9 0-16,-4 9 0 15,0 4 0 1,0-7 0-16,0 0-3 16,0 0 0-16,0-3-1 15,0 6 3-15,0-3-2 16,-3 0 1-16,3 3 2 0,0 1 2 0,0-1 5 16,-3 0 6-16,-1 3-7 15,1-6-3 1,0 3-11-16,-1 1-5 15,4-1 15-15,-3-9 8 0,7 9-4 16,-8-3-3-16,1 3-2 16,-4-6 1-16,0 6-1 0,0-6 2 15,-4 6 0-15,1-3 1 16,-1 3 0-16,1 1 2 16,0 2-5-16,-1 3-1 15,1-12 0-15,-1 7 0 16,4 5 0-16,0-6 2 15,0 4-3 1,0 2 0-16,0-6 1 0,-3 0 2 16,3 1-1-16,-4 5 2 15,5-3-4-15,-5 4 0 16,4-10 1 0,-3 0 2-16,3 0-3 15,0 0 0-15,-4 0 1 0,1 0 2 16,-1-3-1-16,1-3-1 0,-1 3 1 15,1-4-1-15,-1 4 0 16,1 0 0-16,0 0-3 16,-1 3 2-16,1 0 1 15,-1 4 2-15,1-4-3 16,-1 3 0-16,1 0-1 16,-1 0 0-1,1-6 2-15,-1 9 0 16,4-6 0-16,-3 7 0 15,-1-4-3-15,-3-6 2 16,4 6 1-16,-1 0 2 16,1 4-3-16,-4-7 0 15,4 3 1-15,-4 0 2 16,3-6-1-16,-3 6-1 0,0-6 1 0,0 6-1 16,0 0 0-16,-3-3 0 15,3 4-3-15,-4-1 2 16,0 0-1-16,-3 3-2 15,0-3 3 1,0 1 0-16,0 2-2 16,-3-3 0-16,-1-9 2 15,-3 9 2-15,0 7-2 16,-4-7 0-16,-3-3 1 16,0 3 0-16,0 0 0 15,-4 0 0-15,0 1 0 16,1 2 0-16,-5-3 0 15,5 3 0-15,-1-2 0 16,0 2 2-16,4 7-3 0,0-10 0 16,0 9 1-16,0 1 0 15,-4 3-3-15,0-4 2 16,-3 1 1-16,-4-1 2 16,1-2-3-16,-5 9 0 15,1-7-8-15,0 10-4 16,-1-6 15-16,5 3 8 0,-1 3-4 0,0 0-1 15,4 0-5-15,3-6-1 16,1 6 1-16,-1 0 0 16,0-7 0-16,-3 1 0 15,0 6-3-15,0-3 2 16,-1-3-8 0,1 3-2-16,0-4 6 15,-4 7 4-15,0-3 2 16,1-3 2-16,-1 6-4 15,0 0 0-15,4 0 5 16,0 0 5 0,-1 0-10-16,1 0-3 0,0 0 2 15,-4-3 0-15,-3 3 4 16,-4-7 3-16,-3 4-2 0,-1 3-2 16,1-6 0-16,-4 6-1 15,4 0-3 1,3 6 0-16,0-6 2 0,1 0 0 15,-5 0 3-15,1-6 1 16,0 3-1-16,-4 3-2 16,0-6 1-16,3 6 1 0,1-3-3 0,3 3 0 31,1 0-4-31,2-7 1 16,5 4 2-16,2-3 1 15,-2 0 1 1,-1 2 0-16,0-5 0 15,0 3 0-15,-3-4-3 16,0 7 2-16,-1-9 1 0,5 9 2 0,-1-7-1 16,4 1-1-16,-1 2 1 15,1-2-1-15,0 0 0 16,3 2 0 0,1 4 0-16,-5-6 0 0,5 9 0 15,-1-6 0-15,-3 6 0 16,0 0 0-16,-4-7 2 0,0 7 3 15,0 0-2-15,-3 0 0 16,3 0-1-16,-3 7 1 16,3-7-11-16,1 6-4 15,2-6 3-15,1 3 5 16,3 3 1-16,1-6 1 16,-4 3 2-1,-1 4 0-15,1 2 0 16,-4-3 0-16,1 4-3 0,-5-1 2 15,-3 1 1-15,1-1 2 16,2-3-1 0,1 4-1-16,0-1-2 15,0 0 1-15,3 1 1 16,0-1 2-16,4 1-3 0,0-4 0 16,-4 3 1-16,0-9 0 15,0 3 0-15,1 4 2 0,-1-7-1 16,0 3-1-1,0-3 1-15,1 6 1 0,2-3-3 16,1 4 0-16,0-4 1 16,3 6 0-1,1 4-3-15,2-7 2 16,1 3 1-16,0 1 2 16,0-1-1-16,-4 1-1 15,1 5 1-15,-1-5-1 16,0 5-3-16,0-5 2 15,-3 9 1-15,0-4 2 16,0 4-3-16,3-3 0 0,0 3 1 0,1-7 0 16,3 4 0-16,-1-1 0 15,5 4 0-15,3-3 0 16,-1 3 0-16,1-4 0 16,4 4 0-16,-1-6 2 15,1 2-3 1,3-2 0-16,-1-4 1 0,1 10 0 0,4-9 0 15,-1 2 0-15,1 1 0 16,-1-1 2-16,4 4-1 16,0-7-1-16,0 7-2 15,0-7 1-15,0 1 1 16,0 5 0-16,0 4 0 16,0-6 2-1,4 2-3-15,-1 1 0 16,1 0 1-16,-1-7 0 15,1 4 0-15,-1 2 2 0,1-5-1 16,0 6-1-16,-1-7 3 16,1 7 0-16,-1-7-1 15,1 0-2-15,-1 1-2 16,1-4 1-16,-1 4 1 0,1-4 2 16,-4 3-1-16,0-3-1 31,0 4 1-31,0-7-1 0,0 6 0 15,0 1 0-15,-4-1 0 16,1 1 2-16,-1-1-1 16,1 0-1-16,-1 1 1 15,1 2 1-15,3 1 3 16,-4-4 4 0,1 7-11-16,-1-7-3 0,0 7 2 15,1-3 1 1,-1-1 6-16,1 7 5 0,-1-6-7 15,1 2-1-15,-1 4-1 16,1 0 0-16,-4 0-3 0,3-1 2 16,-3 4 1-16,4 0 0 15,-4 0 0-15,0 0 0 16,-1 7 0-16,1-4 0 0,0 0-3 16,0 3 0-1,-3-3 2-15,-1-3 0 16,-3 3 1-16,0-3 0 0,-4 0 4 0,1-3 2 15,-5 0-9-15,1 6-5 16,-3-3 4-16,-1 3 1 16,-3 3 11-1,-1-3 5-15,1-6-6 16,0 9-2-16,0-6-3 16,3-3-2-16,4 0 1 15,0-4 1-15,3-2-1 16,0-4 2-16,1 1-2 15,-4 2-1-15,3-9 3 16,-3 4 0-16,-4 2-4 16,1-9 1-16,-1 6 0 15,-3-3 0-15,-1 4-3 16,-2 2 2-16,2-6 1 0,1 3 0 16,0 1 0-16,0-1 2 15,3 0-1-15,0-3-1 16,4-3 1-16,4 7-1 0,-1-4 0 15,4 6 0 1,0-3-3-16,3-2 2 16,0 2 1-16,1-3 0 15,3-3 2-15,0 0 1 16,0 9-1-16,0-9-2 16,7 0-2-16,0 0 1 15,-7 0 1-15,7 0 0 16,0 0 0-16,0 0 2 15,-4 0-1-15,4 0 2 16,-7 0-4-16,0 0 0 0,0 0 1 16,0 10 2-16,0-10-3 15,-4 3 0-15,1 3-1 16,-1-6 0-16,1 3 2 16,-5 0 2-16,5 1-1 15,-1-1-1-15,1 0-2 16,-1 0 1-16,4-3 1 0,0 6 2 31,7-6-1-31,0 0-1 0,-7 0 1 16,7 0-1-16,0 0 0 15,0 0 0-15,0 0 0 16,0 0 0-16,0 0 0 16,0 0 0-16,0 0 0 15,0 0 0-15,-4 3 0 16,-3-3 0-1,7 0 0-15,0 0 0 0,0 0 0 16,0 0 0-16,0 0 0 16,0 0 0-16,0 0 0 15,0 0 0-15,-7 7 0 16,7-7 0-16,0 0-3 0,-7 0 2 0,7 0 1 16,-7 0 2-16,0 3-1 15,0-3 2 1,7 0-2-16,-7 0-1 15,0 6-2-15,7-6 1 16,0 0 1-16,0 0 2 0,-7 0-1 16,7 0-1-1,0 0 1-15,0 0-1 16,0 0-3-16,0 0 2 16,-7 0 1-16,7 0 0 0,0 0 0 15,0 0 2-15,-7 0-1 16,7 0-1-16,0 0 1 15,0 0-1-15,-7 3-3 16,7-3 2-16,0 0-1 0,0 0 0 16,0 0 2-16,0 0 0 15,0 0 0-15,0 0 2 16,0 0-3-16,0 0 0 16,0 0 1-16,0 0 0 15,0 0 0-15,0 0 0 16,0 0 0-1,0 0 0-15,0 0 0 16,0 0 0-16,0 0 0 16,0 0 2-16,0 0-1 15,0 0-1-15,0 0-2 16,0 0 1-16,0 0 1 16,0 0 2-16,0 0-3 15,0 0 0-15,0 0 1 0,0 0 2 16,0 0-1-16,0 0 2 0,0 0-2 15,0 0-1-15,0 0 1 16,0 0-1-16,0 0 0 16,0 0 0-16,0 0 0 15,0 0 0-15,0 0 0 16,0 0 2-16,0 0-3 0,0 0 0 16,0 0 1-16,0 0 2 15,0 0-1-15,0 0-1 16,-7 0 1-16,7 0-1 15,-7 3 0-15,7-3 0 16,-7 4 0-16,-1-1 2 16,1 0-1-1,0 0-1-15,0 3-2 16,0-6 1-16,0 10 1 16,0-10 0-16,0 9 0 15,0-3 2-15,0 4-1 0,0-7-1 16,0 3-2-16,0 4 1 15,0-4 1-15,0 0 2 16,0 7-1-16,0-4-1 0,0 0 1 16,-1-2-1-16,1 2-3 15,0 4 2-15,0 2 1 16,-3-5 2-16,-1 2-1 16,4 1-1-16,-4-1 1 15,1 1-1-15,3-1-3 16,-4 1 2-1,1 0 1-15,-1-1 0 16,1-3 0-16,-1 7 0 16,0-3 0-16,1-4 0 15,-1 0 0-15,1-2 0 16,-4 2 0-16,3 1 2 16,0-7-3-16,1 3-2 15,-1 0 2-15,1 1 0 0,3-1 1 16,-1-3 2-16,5 0-1 15,3-3-1-15,-4 3 1 16,4-3-1-16,0 0 0 16,0 0 2-16,0 0-1 0,0 0-1 15,0 0 1-15,0 0-1 16,0 0-3-16,0 0 2 0,0 0 1 31,0 0 2-31,0 0-1 16,0 0 2-16,0 0-2 15,0 0-1-15,0 0 1 0,0 0-1 16,0 0 0-16,0 0 0 16,0 0 0-16,0 0 2 15,0 0-1-15,0 0-1 16,0 0 1-16,0 0 1 16,0 0-1-16,0 0-1 15,0 0-2-15,0 0 1 16,0 0 1-16,0 0 0 15,0 0 0-15,0 0 0 16,0 0 0-16,0 0 0 0,0 0 0 16,0 0 0-16,0 0 0 15,0 0 2-15,0 0-3 16,0 0 0-16,0 0 3 16,0 0 1-16,0 0-1 0,0 0-2 15,0 0-2-15,0 0 1 16,0 0 1-1,0 0 0-15,0 0 0 16,0 0 0-16,0 0 0 16,0 0 0-16,0 0 0 15,0 0 2-15,-3 0-1 16,3 0 2-16,0 0-4 16,-4 0 0-16,4 0 1 15,0 0 0-15,-3 0 0 0,-1 0 0 16,1-3 0-16,3 3 0 15,-4 0 0-15,1-3 0 16,3 3 0-16,0 0 2 16,0 0-3-16,0 0 0 15,-7 0 1-15,7 0 0 16,-7 0 0 0,3 0 2-16,1 0-3 15,-1 0 0-15,0 0 1 16,1 0 0-16,3 0 0 15,-4 0 2-15,4 0-1 16,-7 0-1-16,0 0 1 0,0 0-1 16,0 3 0-16,0-3 0 15,0 3 0-15,0 3 0 0,-4-6 0 16,1 4 0-16,3 2-3 16,-4-6 2-16,4 0 1 15,0 6 2-15,0-3-1 16,0-3-1-16,0 0 1 15,0 7-1-15,0-4 0 16,0 3 0-16,0-3 0 0,0 3 0 16,0 4 0-16,0-7 0 15,-4 3 0-15,4 0 0 16,0 4 0-16,0-7 0 16,-4 6-3-16,1 1 2 15,-1-4 1-15,-3 3 2 16,0 7-1-1,3-13 2-15,-3 13-4 16,0-3 0-16,0-4 1 16,-4 10 0-16,1 0 0 15,-1-7 0-15,0 4 0 16,1-1 0-16,-4 1-3 16,3 3 2-16,-3-10 1 0,3 10 2 15,1-3-1-15,-1 0-1 0,0-4 1 16,1 4-1-16,-1-7 0 15,4 1 0-15,0 5 0 16,0-5 0-16,0-1 0 16,-1 0 0-16,1 7 0 15,0-13 0-15,0 7 0 16,0-1 0 0,-4-3 0-16,1 1 0 15,-4 2 0-15,-1-6 0 16,1 3 0-16,0 1 0 0,-4-1 0 15,1 0 0-15,-5-3 0 16,1 7 0-16,0-1 0 16,0 1 0-16,0 8 0 15,-1-8 0-15,5 2 0 0,-1 4 0 16,0 0 0-16,1-1 0 16,-1 4-3-16,-3-3 2 15,-1 6 1-15,1 0 0 16,0 6 0-16,3-6 0 15,-3 3-3-15,0 6 2 0,7-9-1 16,-1 10 0-16,5-4 0 16,3-6 0-16,0 6 0 15,3-6 0-15,0 3 0 16,1 0-2-16,3 0 0 16,0 10 3-16,0 2 0 15,3 4 1-15,1-3 0 16,-1 3 2-1,1-4-1-15,3 4-1 16,0-3 1-16,0-1-1 16,-4-5 0-16,1 8 0 15,-1-2 0-15,4 0 0 16,-4 5 0-16,4 1 0 16,0-3-3-16,0-6 2 0,4 2 1 15,0-2 0-15,-1-4 0 16,1 0 2-16,-1-2-1 0,1-1-1 15,-1 0-2-15,1 0 1 16,-1 4 1-16,1 2 0 16,-1 1 0-16,4 2 2 15,-3 4-1-15,3-3-1 16,0-1 1 0,-4 1-1-16,1 0-3 15,0-7 2-15,-1 3 1 16,1 4 0-16,-1 0 0 15,-3 2 2-15,0 7-1 16,0 7-1-16,0-1 1 16,0 0-1-16,0-6 0 15,0 7 0-15,-3-7 0 16,-1-3 0-16,-3 3 2 16,0 3 1-16,-4 3-1 0,4 4-2 15,0 2 1-15,-3-6-1 16,-1-6 0-16,4 7 0 15,-4-7 0-15,1 3 0 0,-1 0 0 16,1 0 0-16,-1 4 0 16,4-4 0-16,0 0 0 15,0-3 0-15,0 0 0 0,0 0 0 16,0-3 0-16,0-3 0 16,-4 3 0-16,1-4 0 15,-1 4 0-15,0-3 0 16,-3 6 0-16,0-6 0 15,-3-4 0-15,2 7 2 16,1-6-1 0,0-4-1-16,0 4 1 15,0-3-1-15,0-1 0 16,0 1 0-16,0 2-3 16,0 1 2-16,3 3 1 15,0-1 0-15,1-2-3 16,3 0 2-16,0-7 1 15,3 0 0-15,1-3 0 0,3 1 0 16,-4-4 0-16,4-3 0 16,0 6 0-16,0-6 0 0,0 3 0 15,4-3 2-15,-1 6-1 16,1 3 2-16,-1 1-2 16,4-1-1-16,4 1 1 31,-1-1-1-31,5 0 0 0,-1-3 0 15,0-2 0-15,0 2 0 16,0 0 0-16,0 0 0 16,0 4 0-16,0-4 2 0,-3 9-1 15,-1 4-1-15,1-3 1 16,0 9-1-16,-4-3 0 16,0 0 0-16,0-4 0 15,-4 4 2-15,-3 3-1 16,0-3 2-16,-3 0-2 15,-4 3-1-15,-4 3 3 16,1 0 2-16,-5 4-2 16,1-4 0-16,-3-3-1 15,-1 3 1 1,0-6-2-16,-3-3-1 16,-3 0 1-16,-1-1-1 15,0 4 0-15,1 3 0 0,-5 0 0 16,5-3 0-16,-1 3 0 15,4-6 0-15,0 6 0 16,-1-6 0-16,5 0 0 16,-1-1 0-16,-3 1 0 0,0 0 0 15,0 3-3-15,-4 0 2 16,0 3 1-16,-3-3 2 16,0-4-1-16,-4 1-1 15,4-3 1-15,-4 2-1 16,4-2-3-16,0 0 2 15,-1-1 1-15,5 4 2 0,3-3-1 16,-1 6-1-16,5-4 1 16,-1 1-1-16,0-3 0 15,1 6 0-15,-1-4 0 16,1 1 0-16,-8 0 0 16,4 0 0-16,-4-1 0 0,0 8 0 31,1 2 0-31,-5 0 0 15,1-3 0-15,0-6 0 0,0 9 0 16,-1 0 0-16,5-6 0 16,-1 9 0-16,0 0 0 15,4 4 0-15,4 3 0 16,-1-4 0-16,4-6 0 16,0 3 0-16,0 1 0 0,3-4 0 15,0 3-3-15,1 4 2 16,-1 2 1-16,1-2 0 15,-1-1 0-15,1 1 0 16,2-4 0-16,1-6 0 16,0 9 0-16,0-6 0 15,4 7 0 1,-4-7 0-16,0 7 0 16,3-7 0-16,4-3 0 15,-3-3 0-15,-1 0 0 16,4-7 0-16,0 4 0 0,0-7 0 15,4-2 0-15,-1 5 0 16,1 1 0-16,-1-4 2 16,1-2-3-16,-1-1 0 15,1 1 1-15,-1-4 0 0,4-3 0 16,0-3 0-16,0 6 0 16,1-9 2-16,-1 3-3 15,0 0 0-15,0-7-1 16,0 4 0-16,0 0 2 15,0 3 0-15,0-6 0 0,0-1 0 16,0 1 0-16,0-3 0 16,0-1 0-16,0-3 0 15,4 1 0-15,-1-1 0 16,1-6 0-16,0 7 0 16,-1-10 0-16,1 6 2 15,-4-3-3 1,0 0-2-16,0-3 2 15,0 0 2-15,0 0-2 16,0 0 0-16,0 0 1 16,0 0 0-16,0 0-3 0,4-3 2 15,-1 0 1-15,1-3 0 16,0 6 0-16,3 0 2 16,-4-3-1-16,4 3-1 15,0 0-2-15,1 0 1 0,-1 0 1 16,0 0 0-16,0 0 0 15,0 0 2-15,0 0-1 16,0 0-1-16,-3 0 1 16,3 0-1-16,-3 0 0 15,-1 0 0 1,-3 0 0-16,4 0 0 16,-4 0 0-16,0 0 0 15,3 0 0-15,-3-7 0 16,-3 7 0-16,3 0 0 15,-3 0 0-15,-1-3 0 16,1 3 0-16,-1 0 0 16,1 0 0-16,-1 0 0 0,-3 0 0 15,0-6 0-15,0 6 0 16,0 0 2-16,0 0-1 16,0 0-1-16,0 0 1 0,0 0-1 15,0 0 0-15,0 0 2 16,0 0-3-16,0 0 0 31,0 0-1-31,0 0 0 16,0 0 4-16,0 0 1 0,0 0 1 15,0 0 0-15,0 0-5 16,0 0 1-16,0 0 0 16,0 0 0-16,0 0 0 15,0 0 0-15,0 0 0 16,0 0 0-16,0 0 0 0,0 0 2 15,0 0-3-15,0 0 0 16,0 0 1-16,0 0 0 16,0 6 0-16,4-3 0 15,-4 4-3-15,3-4 2 16,-3 9 1-16,4-2 0 0,-4-1-3 16,3 1 2-16,-3-1 1 15,4 0 0-15,-4 1 0 16,0-1 0-16,0 1 0 15,0-1 0-15,0 0 0 0,0 1 0 16,0-1 0-16,0 1 0 16,0-1-3-16,3-3 2 31,-3 4-1-31,4-1 0 16,-4 1 0-16,3-4-2 0,-3 3 0 15,4-2 3-15,0-1-2 16,-4-3 1-16,0-3 0 15,0 0-2-15,0 3 5 16,0-3 1-16,0 0 0 16,0 0-2-16,0 0 1 0,0 0 1 15,0 0-8-15,0 0-3 16,0 0 2-16,0 0 4 16,0 0 2-16,0 6 1 15,-4-3 0-15,4-3 0 0,0 0 0 16,0 10 2-16,0-10-3 31,0 0 0-31,0 0 1 16,0 0 0-16,0 0 0 15,0 0 0-15,0 0 0 16,0 0 2-16,0 0-3 0,0 0 0 16,0 0 1-16,0 0 0 15,0 0 0-15,0 0 0 16,0 0 0-16,0 0 2 15,-4-3-3-15,4 3-2 16,0-7 2-16,0 7 0 16,0-6 1-16,0 0 0 15,0 0 0-15,4-1 0 0,0-2 0 16,-1 0 0-16,1-1 0 16,-1-2 0-16,1-1 0 0,3 1 0 15,0-4 0-15,3 6 0 16,1-2 0-16,-1-4 0 15,1 1 0-15,3-1 0 16,0 0-3-16,4-3 2 0,0 4 1 16,3-4 0-16,0 3 0 31,0-3 2-31,4-3-1 16,-1-3 2-16,5 0-4 15,-1-3 0-15,0-3 1 16,0-4 0-16,-3-2 0 0,3-1 0 15,0 0 0-15,4-12 0 16,4 13 0-16,2-4 0 16,5-6 0-16,-1 9 0 15,4-3 0-15,0 1 0 0,-4-4 0 16,-3 0 2-16,-4 0-1 16,0-3-1-16,1 6 1 15,-1 4 1-15,4-1-3 16,0 7 0-16,-1 2 3 31,-2 7 1-31,-1 4 1 0,-3 2 0 16,3-3 0-16,-3 10 0 15,-4-1-2-15,-3 1 1 16,-4 3-2-16,-4 2-1 16,-2 1 1-16,-5 3 1 0,1 0-1 15,-1 0 2-15,-3 0 0 16,0 3 1-16,0 1-5 15,1-1 1-15,-5 0-13 16,1 0-7-16,-1 0-5 16,1-3 0-16,-1 0 9 0,-3 0 7 15,4 3 4-15,-1-3 0 16,1 3 10-16,3 1 4 16,0-1 4-1,3 3 3 1,1-3-7-16,3 6-3 0,0-2 12 15,0-4 5-15,4 3 2 0,3-3 2 16,0-3-11-16,0-3-2 16,1-3-2-1,-1 3 0-15,0-4-2 16,-3-2 1-16,-1 0-2 0,-3 2 0 16,0 1-5-16,-3-3-1 15,3-1-1-15,-3 1 1 16,6-1-2-16,-2 1-1 15,2 0 1-15,-3-1-1 0,0 1-3 16,0 6 2-16,4-4 1 16,0-2 0-16,3 6 0 15,4-6 0-15,6-1 0 16,1 1 2-16,7-4-3 16,0 1 0-16,3-1 1 0,-3-3 2 15,0 1-1-15,-4-1-1 16,-3 3 1-16,-8-2-1 15,1 5 0 1,-4 4 0 0,0-3 0-16,1 2 0 0,2 1-3 15,1 0 0-15,3 0 2 16,7 3 2-16,1-1-2 16,-1 4 0-16,0 0-1 15,1 0 0-15,2 4 2 16,-6-4 2-16,0 3-3 0,-4 0 0 15,0 0 1-15,1 0 0 16,-1 0 0-16,0 0 2 16,7 0-1-16,1 4-1 15,2-1-2-15,1 3-1 0,3 1 2 16,-3-1 2-16,0 7-2 16,-4-4 0-1,1 1 1 1,-8 0 2-16,0 2-3 15,0 1 0-15,4-4 1 16,0-2 2-16,3-1-1 0,0 1-1 16,1-4-2-16,-5-3 1 15,5 3 1-15,-8-3 2 16,0-3-3-16,-3 7 0 16,0-4 3-16,-8-3 1 0,4 6-4 15,1-3 1 1,-8 0 2-16,3 1-1 15,-6 2-1-15,-1-3-2 16,-3 0 1-16,1 0 1 16,-5 0 2-16,4 0-1 0,-3 4 2 15,-1-1-2-15,1 0-1 16,-1 1 1-16,1-1 1 16,-1 0-1-16,1 4 2 15,-1-7-24-15,-3 6-11 0,0-9-100 16,-21-12-46-1,-25-20 92 1</inkml:trace>
  <inkml:trace contextRef="#ctx0" brushRef="#br0" timeOffset="16960.53">17403 11888 156 0,'-39'-3'60'0,"25"-4"-47"0,3-2-5 0,4 6-5 15,0-7-14-15,0-2-3 16,0-1 11-16,0 1 8 16,-4-1-1-16,1-3 20 0,-1 1 9 0,-3-1 5 15,0 0 2-15,0 7-18 16,3-3-8-16,4 2-6 15,0 4-1-15,0-4-9 16,3 4 0-16,1 0-5 31,-1-4 2-31,1 4 3 0,-1 0 3 16,4 0 4-16,0 3 2 16,-3-1-1-16,3 1 1 15,0 3-2-15,0-3 0 16,0 3-3-16,3-6-2 0,-3 6-2 15,4 0 1-15,-1 0 1 16,4 0 2-16,-3 0 1 16,3-3 1-16,0 3 2 15,0-7 1-15,0 7-1 16,4-3-1-16,-4-3-1 16,3 6 0-16,1-3-2 0,0-3 1 15,-1 6 0-15,1 0 1 31,3 6 0-31,0-3 0 16,4-3-2-16,-1 9 1 0,1-2-2 16,-1-4-1-16,1-3 3 15,0 9 0-15,-1-2 1 16,-3 2 2-16,1 0 1 16,-5 7 1-16,1 0 0 15,-4 3 2-15,-4 2-5 0,-3 5-1 16,-3 2-2-16,-1 6-2 15,-3 4 7-15,-3 0 3 16,-4 2-5-16,-1-2-3 16,-2 0-1-16,-1-1-1 15,1 1-5-15,-1-7-1 16,-3 7 0 0,3-4 4-16,-3 1-1 15,0-1 1-15,3 4 8 16,-3-1 6-16,0-2-4 15,0 6-2-15,-4-1-3 0,0-5 0 16,-3 3 0-16,0 2 1 16,-4-2 0-16,0 0 0 15,-3 2-2-15,0 7-2 16,-1 0 1-16,1 10-1 0,3-7 2 16,4 6 1-16,0-2-1 15,0-1-2-15,0 0-2 16,-1 1 1-16,1 5-1 15,-4-2 0-15,1 9 2 16,-1-7 2-16,0 1-1 0,4-1-1 16,0-5 1-16,-1 11 1 15,5 1-1-15,-1 0 2 16,0-3-2-16,4-4 2 16,4-2-2-16,-1 2 2 0,-3-5 0 15,3-1 1-15,4 3-2 31,0 1-2-31,3-4 1 16,1 1 1-16,-4-1-1 16,3 0-1-16,-3-3 1 15,0-3-1-15,-4 0 0 16,1 4 0-16,-5 5 0 0,1 0 0 16,-4 4 0-16,1-4 0 15,-4 1 0-15,-8 12 0 16,1 3 0-16,0 0 2 0,3 6-1 15,4-5-1-15,0-4 1 16,3 0 1 0,0-4-1-1,4-2-1-15,3 3 1 0,-3 0 1 16,0-7-1 0,0 7-1-16,0-6-2 0,-4-1 1 15,0-5 1-15,1-1 2 0,-1 3-3 16,0 1 0-16,1 12 1 15,-1-13 0-15,0 7 0 16,0-10 2-16,1 4-1 16,-1-7-1-16,0 9 1 15,4 1-1-15,0 3 0 16,0-1 0-16,0-2-3 16,3 0 2-16,0-1 1 15,-6 4 0-15,-1-4 0 0,4 4 0 16,0 3 0-16,0-6 0 15,-1-4-3-15,5-6 2 16,-4 0-1-16,3-6 0 16,-3 3 2-16,3 0 2 0,0 0-3 15,4 4 0-15,0-4 1 16,4 3 2-16,-1-6-3 16,4-10 0-16,3 4 1 15,4-10 2-15,4 0-1 31,0-6-1-31,3 6-2 0,3-6 1 16,4-3-1-16,0 0-2 16,4-3 3-16,3-1 2 15,11 1 0-15,-4 0-1 16,4-4-2-16,0-2 1 16,-4 5-1-16,4-5 0 0,-1-4 0 15,8 3 0 1,4 1 0-16,6-1 0 0,0 1 0 15,4-4 0-15,0 0 2 16,-3 0 2-16,-1-6-3 16,0-3-2-16,4-3 2 15,0 0 2-15,4-4-2 16,3 1 0 0,0-4 1-16,-4 1 0 15,-3-1 0-15,-4-2 0 16,1-4 0-16,-1 0 0 0,0 0-3 15,4 0 2-15,0 4 1 16,0-4 2-16,-3 3-3 16,-1-3 0-16,-7 1 1 15,-3 2 0-15,0-3-3 0,0-3 0 16,0-3 2-16,3-3 0 16,0-7-2-16,4-2 0 15,-4-4-1-15,1 3 0 16,-4 4 0-16,-4-7 3 15,-7 0 0-15,0 0 3 0,-3 1-3 32,-4-4 0-32,-7-3 1 15,0 0 0-15,0-3 0 16,1-1 0-16,-1 1 0 16,0 0 2-16,0 0-1 0,0-3-1 15,0-4 1-15,0-12 1 16,0 3-1-16,4 1 2 15,0-1-4-15,-1 6 0 16,4 1 1-16,1-7 2 16,2 0-1-16,4-3-1 0,1 3 1 15,2 3 1-15,1 1-3 16,0-1 0-16,-4 6 1 16,4 1 0-16,0-4 0 15,3-5 2-15,4 8-3 0,7 1 0 16,3 2-1-16,4-2 0 15,0 0 2-15,0 5 0 16,-4-5 0-16,-3-1 2 16,0-5-3-16,0 5 0 0,0 4-1 15,-1 3 0-15,-2 3 2 16,-1 3 2 0,0-3 1-1,-3-3 1-15,0-4-2 16,-4-2 1-16,-3 0-4 15,-4-1 0-15,1 1 1 0,-5-1 0 16,1-2 0-16,3-4 0 16,0-6 0-16,4-6 0 15,3 9-3-15,1-3 2 0,-1 0 1 16,0-3 2 0,-7 0-1-16,1 0 2 0,-5-1-2 15,-6 11 2-15,0-1 4 16,-4 10 4-16,0-4-4 15,0-2-2-15,-3-1-2 16,-1-3-3 0,1 1 1-16,-1 2-1 15,1-3-3-15,0 1 2 16,-1 5 1-16,1-12 2 16,-1 0-1-16,1-3-1 15,3 3 1-15,0 3-1 16,4 4 0-16,-1-1 0 0,-3 3 0 15,-3 1 0-15,0-1 0 0,-1 4 0 16,-3 2-3-16,0 1 2 16,0 9 1-1,0 0 0-15,0-3 0 0,-3 7 0 16,0-4 0-16,-4 0 2 16,0-3-1-16,0 3-1 15,-4 0 3 1,0 0 0-16,1 3 1 0,3 4 2 15,-4-1-3-15,1 4 0 16,-4-4-1-16,0 3-2 16,-4 1 1-16,1-7-1 15,-5 0 0-15,1 4 2 16,0-4 1-16,0 0 3 16,0 4-1-16,-4-4 2 15,1 3-4-15,-1 4 0 16,1-1-1-16,-8-2-2 15,0 2 1-15,-7-2 1 16,-3 2-1-16,-4-3 2 16,-3 1-2-16,-4-4-1 0,4 0-2 15,3 1 1-15,4 8 1 0,3-9 2 16,0 7-3-16,0-4 0 16,-3 4 1-1,-7-4 0-15,-1 4 0 16,-6-4 0-16,-4 0 0 0,0 1 0 15,4 2-3-15,3 1 0 16,0-1 2 0,-3 1 0-16,-4-4 1 15,-4 10 0-15,-3-3-3 16,4 6 2-16,0-1 1 16,3 1 2-16,7-3-1 15,3 3-1-15,1 3-2 16,3-3 1-16,4 0-1 15,-4-6-2-15,4 2 0 0,3-2 3 0,0-3 0 16,4 5 1-16,3 1-3 16,4 6 2-1,0 3 3-15,0 1 1 16,3-1-1-16,1 3-2 16,3 4 1-16,0-1-1 0,-1 0 0 15,1-2 0 1,0 2 0-16,4-2 0 15,-1-4-3-15,0 0 2 16,1 0 1-16,-1-3 0 16,4 0 0-1,0 3 2-15,0-6-3 0,0 6 0 16,3-2-1-16,4-5-2 16,0 1 0-16,4-3 3 0,3 0-2 15,4-3 1-15,3-1 0 16,7 1 0-16,7 0 2 15,4 2 0-15,7 4 0 16,3 0 0-16,4 0 0 16,3-3 0-16,-3 6-3 15,0 0 2-15,7 0 1 0,3 0 0 0,4-6-3 16,7 6 2-16,0-3 1 16,0 3 0-16,-3-3 0 15,-1 3 2 1,4 0-1-1,4 3-1-15,0 3 1 16,3 7-1-16,-7 3 0 16,-4 3 0-16,-3-1 0 0,0 1 0 15,4 3 0-15,3 3 0 16,-4 1 0-16,1 2 0 16,-4 0-3-1,-7 3 2-15,-4-2 1 0,0-1 2 16,4 0-1-16,7 1-1 15,-17-1 3-15,24 6 0 0,-18-2-1 16,11 9-2-16,-7-4-2 0,-4 4-1 16,-3-3 2-16,0 3 2 15,0-4 0-15,0-2-1 16,0 6 1-16,-1-4 1 16,-2-2-1-1,3-1 2 1,-11 1-4-16,4-1 0 0,-8-2 1 15,1 6 0-15,0-4 0 16,0 1 2-16,-1-4-3 16,5 10 0-16,-5-7 1 0,1 1 2 31,0-1-1-31,-4 4-1 0,0 0 1 16,1 0-1-16,-5 2 0 0,-2 7 2 15,-1-3-1-15,0 3-1 16,0 4 1-16,0-4-1 15,-3 3 0 1,-1 0 0-16,1 0 0 0,0-3 0 16,-4 10 0-16,0-4 2 15,4-2-3-15,-1-1 0 0,1 0 1 16,0 0 0-16,3 0 0 16,0 4 0-16,0 5 0 15,4 1 2-15,-1 3-3 16,1 0 0-16,0-4 1 15,-4 1 2-15,0-4-3 16,0 10 0-16,0-6 1 16,1-1 0-16,-5 4 0 15,1 3 2-15,0 3-1 16,-1 3-1-16,-3 0 1 16,0 1-1-16,0-1 0 15,-3-3 0 1,0 0 0-16,3 3 0 0,0 0 0 15,0 0 2-15,0 7-3 0,4-4 0 16,-1 4 1-16,5-7 0 16,-1 0 0-16,-4-3 0 15,1 0 0-15,0 0 0 16,-1 6 0-16,1 1 2 16,-4 5-3-16,4-2 0 0,-4-1 1 31,0-6 2-31,0 0-1 15,0 7-1-15,0-4 1 16,0 7-1-16,-3-1 0 16,0 4 0-16,-4-3 0 15,0 2 0-15,-4-5 0 16,-3 5 0-16,0 1 0 16,-3 9 0-16,-8-3 0 0,4 0 0 0,-4-3 0 15,-3-6 2-15,0-4-3 16,-3 1 0-16,-5-1 1 15,1 4 0-15,-4-1 0 16,-3 1 0 0,0-7 0-16,0 0 2 0,0-3-3 15,-1 4 0-15,1 2 1 0,-4-3 0 16,1 4 0-16,-5 3 0 16,-2-7 0-16,-1-3 0 15,-4 10 0-15,-2-1 0 16,-1 4-3-16,3 6 2 15,5 0 1-15,2-3 0 16,5-7 0 0,2 7 0-16,1-6 0 15,3-4 0-15,1 4 0 16,-1-4 0-16,0 10 0 0,1-6 0 16,-1 2-3-16,0-2 2 15,1-1 1-15,-5-2 2 16,1 6-1-1,0 9-1-15,-4 0 1 0,0-6-1 0,1 6 0 16,2-10 0-16,1 11 0 16,0-1 0-16,0 3 0 15,0 3 0-15,-4-2-3 16,0-1 2-16,0-6 1 16,-3 3 0-16,0 6-3 15,3-2 2 1,4-1 1-16,0-9 0 15,3-4 0-15,4-5 2 0,3 5-3 16,4 1 0 0,0 12 1-16,7-9 0 0,0-3-3 15,3 0 2-15,1-4 1 16,3-2 0-16,0-17 0 16,7 26 0-16,0-6 0 15,3 3 0-15,4-10-3 16,8-3 0-16,2-6 2 0,5-3 2 15,2-4 0-15,8-2-1 16,3-1-2-16,1-5 1 16,3-4-1-1,7-3 0-15,7-4 0 16,10-5 0-16,1-4 2 16,-1-2 2-16,1-10-1 15,-1-4-1-15,8-8-2 16,0 2 1-16,-1-3 3 15,1-2 1-15,-8-4-1 16,-3 3 1 0,0 0-2-16,0 6 2 0,-3-2-2 0,-1-1 2 15,-10 4-2-15,-3-1-1 16,-8-6-6-16,-7 10-1 16,-6-1-39-16,-5 7-14 15,-10-3 28-15,-3-3 16 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29:58.006"/>
    </inkml:context>
    <inkml:brush xml:id="br0">
      <inkml:brushProperty name="width" value="0.2" units="cm"/>
      <inkml:brushProperty name="height" value="0.2" units="cm"/>
      <inkml:brushProperty name="color" value="#FFC114"/>
    </inkml:brush>
  </inkml:definitions>
  <inkml:trace contextRef="#ctx0" brushRef="#br0">159 33 1792,'-3'-1'164,"-1"0"0,1 0 0,-1 0-1,0 0 1,1 1 0,-1-1 0,0 1 0,-6 1 0,6-1-7,-1 0 0,1 0 0,0 0 0,0-1 0,0 1 0,0-1 0,-4-2 0,-1 0 583,2-1-37,0 1 0,0 1-1,0-1 1,0 1 0,-1 1 0,1-1-1,-15 0 1,21 2-714,1 0-31,0 0 63,0 0 48,0 0 49,0 0 31,0 0 102,0 0 74,20 1 864,0 8-894,0-1 0,0-1 0,41 8 0,67 4 845,27-17-288,-82-4-573,54 9 37,-103-4-234,0 1 1,-1 2-1,30 10 0,75 37 19,-90-37-79,-22-10-25,0 1-1,0 0 0,-1 1 1,1 1-1,23 19 0,67 63 15,-69-56 167,-27-23-180,1-2-1,0 1 1,1-2-1,18 12 0,-2-2-33,-17-12 36,1 1-1,18 8 1,101 46 26,-110-50-32,-1 1 0,-1 1-1,0 0 1,19 19 0,-17-10 45,-2 1 0,19 29 0,-36-50-39,12 19 2,-1-1 0,15 39-1,13 48 5,-34-90-1,11 43 7,15 81 0,-5-11-47,-25-120 53,0 0-1,-1 0 0,1 17 1,-3-15 2,2 0 1,2 13-1,1 4-23,15 78 9,-10-38 79,4 3-153,-2-6 77,3 28-41,-8-49 41,-4-30 18,-1 1 1,1 18-1,6 196-54,0 3 65,-9 490 591,0-723-757,0-1-11,0 0 225,0 0 175,-1 0-53,-2-1-190,0 0 0,0 0-1,0-1 1,0 1 0,1 0 0,-1-1 0,0 0-1,1 0 1,0 0 0,-1 0 0,1 0-1,0 0 1,-3-4 0,-10-9-91,3 3 62,1 0 1,0-1-1,-14-22 1,3 5-124,21 28 103,0 1 0,0 0-1,0-1 1,0 1 0,0-1-1,1 0 1,-1 1 0,0-1 0,1 1-1,-1-1 1,1 0 0,0 0-1,-1 1 1,1-4 0,0 4 95,0 1 16,0 1-109,1 1 1,-1-1 0,0 1-1,1-1 1,-1 1-1,0-1 1,0 1 0,0-1-1,-1 2 1,1 9-56,25 99 14,-23-95 75,8 31-1,-8-43 25,-1 0 1,1 0-1,-1 0 0,1 0 0,0 0 1,1 0-1,-1-1 0,6 7 0,-8-10-21,1 1-1,-1-1 1,0 0-1,0 0 0,1 0 1,-1 0-1,0 0 1,0 0-1,0 0 0,1 0 1,-1 1-1,0-1 1,0 0-1,1 0 0,-1 0 1,0 0-1,0 0 1,1 0-1,-1 0 0,0-1 1,0 1-1,1 0 1,-1 0-1,0 0 1,0 0-1,0 0 0,1 0 1,-1 0-1,0 0 1,0 0-1,0-1 0,1 1 1,-1 0-1,0 0 1,0 0-1,0 0 0,0-1 1,1 1-1,-1 0 1,0 0-1,0 0 0,0-1 1,0 1-1,0 0 1,0 0-1,0-1 0,0 1 1,1 0-1,6-19 519,-2 5-327,35-73 470,-17 35-548,-11 31-142,0 0 1,2 0 0,0 1 0,26-28-1,16-18-144,-47 54-55,-8 10-200,1 0 0,0 0 0,0-1 0,0 1 0,0 0 0,0 1 0,0-1 0,3-2 0,-2 4-2256,-7 5 1470,-5 3 454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0.587"/>
    </inkml:context>
    <inkml:brush xml:id="br0">
      <inkml:brushProperty name="width" value="0.2" units="cm"/>
      <inkml:brushProperty name="height" value="0.2" units="cm"/>
      <inkml:brushProperty name="color" value="#FFC114"/>
    </inkml:brush>
  </inkml:definitions>
  <inkml:trace contextRef="#ctx0" brushRef="#br0">41 20 3328,'0'0'56,"-1"0"1,1 0-1,0-1 1,0 1-1,-1 0 1,1 0-1,0-1 1,0 1-1,0 0 1,0-1-1,0 1 1,-1 0 0,1-1-1,0 1 1,0 0-1,0-1 1,0 1-1,0 0 1,0-1-1,0 1 1,0 0-1,0-1 1,0 1-1,0 0 1,1-1-1,-1 1 1,0 0-1,0-1 1,0 1-1,2-8 846,-2 7-603,0 1 95,-6-1 1533,6 1-1894,0-1-1,0 1 1,0 0-1,0 0 1,0 0 0,0 0-1,0 0 1,0 0-1,-1 0 1,1 0 0,0 0-1,0 0 1,0 0-1,0 0 1,0 0-1,0 0 1,0 0 0,0 0-1,-1 0 1,1 0-1,0 0 1,0 0 0,0 0-1,0 0 1,0 0-1,0 0 1,0 0 0,0 0-1,-1 1 1,1-1-1,0 0 1,0 0 0,0 0-1,0 0 1,0 0-1,0 0 1,0 0-1,0 0 1,0 0 0,0 0-1,0 1 1,0-1-1,0 0 1,0 0 0,-1 0-1,1 0 1,0 0-1,0 0 1,0 0 0,0 1-1,0-1 1,4 10-22,-1-4 20,-1 0 0,0 0 0,0 0-1,1 9 1,4 35 289,-2-14-91,2 54 1,-7-56-117,1 33 286,-3-1 1,-12 71 0,-4-42 285,-12 79 240,28-158-1284,2 1 0,1 18 0,2-35-3755,3-1 2319,-5-3 979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1.790"/>
    </inkml:context>
    <inkml:brush xml:id="br0">
      <inkml:brushProperty name="width" value="0.2" units="cm"/>
      <inkml:brushProperty name="height" value="0.2" units="cm"/>
      <inkml:brushProperty name="color" value="#FFC114"/>
    </inkml:brush>
  </inkml:definitions>
  <inkml:trace contextRef="#ctx0" brushRef="#br0">26 245 3072,'-1'0'210,"1"0"0,-1 0 1,0 0-1,0 0 0,0 1 0,0-1 1,1 0-1,-1 1 0,0-1 0,0 1 1,1-1-1,-1 1 0,0-1 0,1 1 0,-2 1 1,2-2-33,-1 1 0,1-1 0,-1 1 0,0-1 0,1 1 0,-1-1 0,0 1 0,1-1 0,-1 0 1,0 1-1,1-1 0,-1 0 0,0 1 0,0-1 0,0 0 0,0 0 110,1 0-107,0 0-74,0 0-118,0 0-47,0 22 941,0-17 495,0-15-663,0 6-653,1 0 0,0-1 0,0 1 1,0-1-1,0 1 0,3-6 0,2-7 4,-3 9-77,1 0-1,-1 0 1,1 1 0,1-1 0,0 1-1,0 0 1,0 1 0,1-1-1,-1 1 1,2 0 0,-1 0 0,1 1-1,0 0 1,0 0 0,0 0-1,1 1 1,-1 0 0,1 1 0,0 0-1,0 0 1,1 0 0,-1 1-1,0 0 1,1 1 0,9-1 0,-15 2 17,0 1 0,0-1 0,0 0 0,0 1 0,0-1 1,0 1-1,-1 0 0,1 0 0,0 0 0,0 1 0,-1-1 0,1 0 1,-1 1-1,1 0 0,-1 0 0,0 0 0,3 2 0,-1 0 13,-1 1-1,0-1 1,0 1-1,0 0 1,0 0-1,-1 0 1,0 0-1,3 9 1,-1 1-23,-1-1 0,-1 1 0,-1-1 1,0 1-1,0 0 0,-3 17 0,2-21 60,-2-1 0,1 1 0,-2-1 0,1 0 0,-1 0 0,-1 0 0,0 0 0,0-1 0,-7 11 0,11-20-46,-1-1-1,1 0 1,-1 0 0,1 1-1,0-1 1,-1 0-1,1 0 1,0 1 0,0-1-1,-1 0 1,1 0-1,0 0 1,0 1 0,0-3-1,1-18 1,0 1 0,1-1 1,2 1-1,0-1 0,1 1 0,1 0 0,0 1 0,2 0 0,0 0 0,2 0 0,0 1 1,1 0-1,0 1 0,2 0 0,0 1 0,0 1 0,2 0 0,21-17 0,-34 30-11,0 0 1,0 1-1,0 0 0,0-1 0,0 1 0,1 0 0,-1 0 1,0 0-1,1 0 0,-1 1 0,1-1 0,-1 0 0,1 1 1,-1 0-1,1 0 0,-1 0 0,1 0 0,0 0 0,-1 0 1,1 1-1,-1-1 0,1 1 0,-1 0 0,0-1 1,1 1-1,-1 0 0,0 1 0,1-1 0,-1 0 0,0 1 1,0-1-1,0 1 0,0-1 0,0 1 0,0 0 0,-1 0 1,1 0-1,-1 0 0,1 0 0,-1 0 0,0 1 0,0-1 1,0 0-1,1 4 0,4 16-65,-2 1 1,-1 0 0,0 0-1,-2 0 1,-2 32-1,1-18-90,-1-18-250,2-1 1,0 0 0,8 33-1,-3-34-818,-6-17 1167,0 1 0,0-1-1,0 1 1,0-1 0,1 1-1,-1-1 1,0 1 0,0-1-1,1 1 1,-1-1 0,0 1-1,1-1 1,-1 0 0,0 1-1,1-1 1,-1 0 0,1 1-1,-1-1 1,1 0 0,-1 1-1,0-1 1,1 0 0,-1 0-1,1 0 1,0 1 0,4-8-247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2.191"/>
    </inkml:context>
    <inkml:brush xml:id="br0">
      <inkml:brushProperty name="width" value="0.2" units="cm"/>
      <inkml:brushProperty name="height" value="0.2" units="cm"/>
      <inkml:brushProperty name="color" value="#FFC114"/>
    </inkml:brush>
  </inkml:definitions>
  <inkml:trace contextRef="#ctx0" brushRef="#br0">97 1 8576,'-23'-1'2966,"11"2"-1495,12-1-1274,0 0-474,0 8-608,0 1 807,0 0 0,-1 0 1,0-1-1,0 1 0,-1 0 1,0-1-1,-1 1 1,-3 7-1,-3 9 98,0 0 0,2 0-1,1 0 1,0 1 0,2 0 0,-1 45 0,5-63-234,0-15 76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2.579"/>
    </inkml:context>
    <inkml:brush xml:id="br0">
      <inkml:brushProperty name="width" value="0.2" units="cm"/>
      <inkml:brushProperty name="height" value="0.2" units="cm"/>
      <inkml:brushProperty name="color" value="#FFC114"/>
    </inkml:brush>
  </inkml:definitions>
  <inkml:trace contextRef="#ctx0" brushRef="#br0">1 1 9216,'5'0'3520,"-5"0"-2752,3 5-192,-3-2-320,5 8-768,0-3-192,6 6-2688,-6-1-1120,-5 4 2304,-16-6 1120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3.006"/>
    </inkml:context>
    <inkml:brush xml:id="br0">
      <inkml:brushProperty name="width" value="0.2" units="cm"/>
      <inkml:brushProperty name="height" value="0.2" units="cm"/>
      <inkml:brushProperty name="color" value="#FFC114"/>
    </inkml:brush>
  </inkml:definitions>
  <inkml:trace contextRef="#ctx0" brushRef="#br0">121 20 10368,'-18'-5'2059,"14"5"-1656,-1-1 0,1 0 1,0 0-1,-1 0 0,1-1 0,0 0 1,-6-3-1,9 4-211,1 1-715,0 15-2165,-25 299 1579,4-123 1605,7-11-1247,12-60-6066,2-95 4892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3.416"/>
    </inkml:context>
    <inkml:brush xml:id="br0">
      <inkml:brushProperty name="width" value="0.2" units="cm"/>
      <inkml:brushProperty name="height" value="0.2" units="cm"/>
      <inkml:brushProperty name="color" value="#FFC114"/>
    </inkml:brush>
  </inkml:definitions>
  <inkml:trace contextRef="#ctx0" brushRef="#br0">13 988 8448,'-10'-3'1774,"8"1"-223,13-3 340,1 1-1923,12-7 52,0-1 0,31-21 0,-16 9-32,166-105-65,-136 84 148,-20 11 74,-33 22 122,-1 1 1,2 0 0,33-15 0,-48 25-263,0 0-1,0 1 1,-1-1-1,1 1 1,0 0-1,0-1 0,-1 1 1,1 0-1,0 0 1,0 0-1,0 1 1,-1-1-1,1 0 1,0 1-1,0-1 1,-1 1-1,1-1 1,0 1-1,-1 0 1,1 0-1,-1-1 0,1 1 1,-1 0-1,1 1 1,-1-1-1,1 0 1,-1 0-1,0 1 1,0-1-1,0 0 1,0 1-1,2 2 1,2 6 8,0-1 0,-1 1 0,0 0 0,4 14 0,-6-17-12,4 13-15,15 33 1,-18-47 7,1 0 0,-1 0 0,1 0 0,0-1 1,0 0-1,0 0 0,1 0 0,0 0 0,9 6 0,-13-10-32,0-1 0,-1 1 0,1-1 0,0 1 0,-1-1 1,1 0-1,0 1 0,0-1 0,0 0 0,-1 0 0,1 0 0,0 0 0,0 0 0,0 1 0,0-1 0,-1-1 0,1 1 0,0 0 0,0 0 0,0 0 0,-1 0 0,1-1 0,0 1 1,0 0-1,0-1 0,-1 1 0,1 0 0,0-1 0,-1 1 0,1-1 0,0 1 0,-1-1 0,1 1 0,-1-1 0,1 0 0,-1 1 0,1-1 0,-1 0 0,1 1 0,-1-1 0,0 0 1,1 0-1,-1 0 0,3-6-594,0 0 0,-1 0 0,4-14 1,-6 17 491,11-50-1070,4-15 570</inkml:trace>
  <inkml:trace contextRef="#ctx0" brushRef="#br0" timeOffset="1">908 0 5760,'-10'5'2176,"10"-1"-1664,-5 9 256,-1 1 64,1 5-192,0-2 0,5 6-288,0-6-64,0 2-160,0 3-736,5-8-288,-5-1 448,5-9 192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4.094"/>
    </inkml:context>
    <inkml:brush xml:id="br0">
      <inkml:brushProperty name="width" value="0.2" units="cm"/>
      <inkml:brushProperty name="height" value="0.2" units="cm"/>
      <inkml:brushProperty name="color" value="#FFC114"/>
    </inkml:brush>
  </inkml:definitions>
  <inkml:trace contextRef="#ctx0" brushRef="#br0">445 659 10880,'-15'-6'1761,"7"2"-678,0 1-1,-1 0 0,-11-3 0,14 5-912,1 0-1,0-1 1,-9-3-1,10 3-321,1 1 0,0 0 0,-1-1 0,1 1 0,-1 1 0,0-1 0,1 0 0,-1 1 0,-6 0 0,-3 2-22,-1 1 1,1 0 0,0 1-1,0 1 1,0 0 0,1 1 0,-17 9-1,11-4 202,1 1 0,0 0-1,1 2 1,-17 16 0,23-19-28,1 0 0,0 1 0,0 0 0,1 0 0,1 1 0,0 0 0,1 0 0,0 0 0,1 1 0,1 0 0,0 0 0,-2 16 0,5-25-30,1 0 0,0-1 0,0 1 0,0 0 0,1-1 0,0 1 0,0 0 0,0-1 0,3 8 0,-4-10 23,1-1-1,0 0 1,0 1 0,0-1-1,-1 1 1,1-1-1,1 0 1,-1 0 0,0 0-1,0 1 1,0-1 0,1 0-1,-1 0 1,0-1 0,1 1-1,-1 0 1,1 0-1,-1-1 1,1 1 0,-1-1-1,1 1 1,-1-1 0,1 0-1,0 0 1,-1 1-1,1-1 1,0 0 0,-1 0-1,1-1 1,1 1 0,2-1 29,-1-1 0,1 1 1,-1-1-1,0 0 0,0 0 1,0-1-1,0 1 0,0-1 1,0 0-1,-1 0 1,1 0-1,-1 0 0,0-1 1,0 0-1,0 1 0,0-1 1,3-7-1,5-8 261,-1-1-1,9-26 1,-18 44-264,4-18 226,-4 17-220,0-1 0,-1 1-1,1 0 1,0 0 0,0 0-1,1 0 1,2-4 0,-4 7-35,0 0 1,1-1-1,-1 1 1,0 0 0,0 0-1,0 0 1,1 0 0,-1 0-1,0 0 1,0 0 0,1 0-1,-1 0 1,0 0 0,0 0-1,0 0 1,1 0-1,-1 0 1,0 1 0,0-1-1,0 0 1,1 0 0,-1 0-1,0 0 1,0 0 0,0 0-1,1 0 1,-1 1 0,0-1-1,0 0 1,0 0 0,0 0-1,0 0 1,0 1-1,1-1 1,-1 0 0,0 0-1,0 0 1,0 1 0,0-1-1,0 0 1,0 0 0,0 0-1,0 1 1,0-1 0,0 0-1,0 0 1,0 1-1,6 17-172,-3-9 88,0-2 69,1 1 1,-1-1-1,1 0 0,1 0 1,-1 0-1,1-1 0,0 0 1,1 1-1,-1-2 0,1 1 0,1-1 1,-1 0-1,1 0 0,-1-1 1,11 6-1,-11-7 38,1-1 1,-1 1-1,1-1 1,0 0-1,0-1 1,0 0-1,0 0 1,-1 0-1,1-1 1,1 0-1,-1 0 1,-1-1-1,1 1 1,0-2 0,0 1-1,0-1 1,0 0-1,8-4 1,-4 1 65,-1-1 0,1 0 0,-1-1 0,0 0 0,9-10 0,41-45 193,-34 33-165,35-38 116,95-137 1,-119 146-112,-3-2 0,-2-1 1,25-69-1,-47 102 165,10-38 0,-18 57-208,-1 1-1,1 0 0,-1-1 0,-1 0 1,0 1-1,0-1 0,0 1 1,-1-1-1,-3-9 0,4 16-78,0 0 1,-1 1-1,1-1 0,-1 0 0,0 1 0,1-1 1,-1 0-1,0 1 0,0-1 0,0 1 1,0-1-1,0 1 0,0-1 0,-1 1 0,1 0 1,0 0-1,-1 0 0,1-1 0,-1 1 1,1 1-1,-1-1 0,0 0 0,1 0 1,-1 1-1,0-1 0,1 0 0,-1 1 0,0 0 1,0-1-1,1 1 0,-1 0 0,0 0 1,0 0-1,0 0 0,1 0 0,-1 1 0,-3 0 1,0 0-40,-1 1 1,1 1 0,0-1 0,0 1 0,0 0 0,0 0-1,0 0 1,0 0 0,1 1 0,-8 7 0,-2 6 12,1 0 0,0 1-1,2 0 1,0 0 0,0 1 0,2 1 0,-8 22 0,7-9-5,0 0 0,2 1 0,-6 58-1,12-73 27,1 0-1,1 0 1,1 0-1,0 0 0,5 19 1,-5-32 5,0 1 0,1-1 1,0 0-1,0 0 0,0-1 1,1 1-1,0 0 0,0-1 1,0 1-1,1-1 0,0 0 1,0 0-1,0-1 0,1 1 1,-1-1-1,1 0 0,0 0 1,10 6-1,-7-7-29,0 0-1,0 0 1,0 0-1,1-1 0,-1 0 1,1-1-1,-1 0 1,1-1-1,0 1 1,13-2-1,-11-1-33,0 1 0,0-2 0,0 1 0,0-2 0,0 1 0,0-1 0,18-11 1,32-28-65,-57 40 130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4.965"/>
    </inkml:context>
    <inkml:brush xml:id="br0">
      <inkml:brushProperty name="width" value="0.2" units="cm"/>
      <inkml:brushProperty name="height" value="0.2" units="cm"/>
      <inkml:brushProperty name="color" value="#FFC114"/>
    </inkml:brush>
  </inkml:definitions>
  <inkml:trace contextRef="#ctx0" brushRef="#br0">337 41 4224,'5'-39'3104,"-6"39"-2657,0-1 1,-1 1-1,1 0 1,0-1-1,0 1 1,-1 0-1,1 0 0,0 0 1,-3 1-1,4-1-425,-3 0 77,0 0 1,0 1-1,0 0 1,0 0-1,0 0 1,0 0-1,0 0 0,1 0 1,-1 1-1,0-1 1,1 1-1,-3 2 1,-27 25-44,13-10-54,2 2 0,1 0 0,0 1 0,2 1-1,0 0 1,-11 28 0,-50 155-4,58-149 58,-15 91 0,27-109-12,1-1 0,3 1 0,4 57 0,-2-87-11,1 17 84,9 40 0,-10-60-52,1 0-1,-1 0 0,1 0 1,1 0-1,-1-1 0,1 1 1,0-1-1,0 1 0,1-1 1,-1 0-1,1-1 0,7 8 1,-9-11-21,0 0-1,-1 0 1,1 0 0,0-1 0,-1 1 0,1 0 0,0-1 0,0 1 0,-1-1 0,1 0 0,0 1 0,0-1 0,0 0 0,0 0 0,0 0 0,-1-1 0,1 1 0,0 0 0,0-1 0,0 1 0,-1-1 0,1 0 0,0 1 0,-1-1 0,1 0 0,0 0 0,-1 0 0,1 0 0,1-2 0,2-1 113,1-1 1,-1 1-1,0-1 0,0 0 1,-1-1-1,7-9 1,-7 8-141,1 0 0,-2 0 0,1 0 0,-1-1-1,0 1 1,-1-1 0,0 0 0,0 1 0,0-1 0,-1 0 0,-1 0 0,1 0 0,-1 0 0,0 0 0,-1 0 0,0 0 0,0 0 0,-1 0-1,0 0 1,0 1 0,-1-1 0,-6-11 0,8 16-78,-1 1-1,1-1 1,0 1 0,0-1-1,0 1 1,1-1 0,-1 1-1,0-1 1,1 0 0,0 1-1,-1-5 1,2 6 31,-1 0 1,0 0 0,0-1 0,1 1-1,-1 0 1,0 0 0,1 0-1,0 0 1,-1 0 0,1 0-1,-1 0 1,1 0 0,0 0-1,0 0 1,0 0 0,-1 0-1,1 0 1,0 1 0,0-1-1,0 0 1,0 1 0,0-1-1,0 1 1,1-1 0,0 0 0,21-6-62,-1 1 0,36-4 1,-5 1 90,132-40 154,-152 39-100,-25 7 10,0 1 0,0-1 0,13 0 0,-21 2-39,1 1 1,0 0-1,0 0 1,-1 0 0,1 0-1,0 1 1,0-1 0,-1 0-1,1 0 1,0 0 0,0 1-1,-1-1 1,1 0-1,0 1 1,-1-1 0,1 0-1,0 1 1,-1-1 0,1 1-1,-1-1 1,1 1 0,0-1-1,-1 1 1,0 0-1,1-1 1,-1 1 0,1 0-1,-1-1 1,0 1 0,1 0-1,-1-1 1,0 1 0,0 0-1,1 0 1,-1-1-1,0 1 1,0 0 0,0 1-1,0 3 51,0 1-1,0-1 0,0 1 0,-2 7 0,-15 66-30,-3 27-324,12-40-335,3-1 1,3 80 0,2-140 547,5 36-1130,-5-39 935,0 1-1,1 0 1,0-1-1,0 1 1,0-1-1,0 1 1,0-1-1,0 1 1,0-1-1,1 0 1,2 4-1,-3-6 231,-1 0 1,0 1-1,0-1 1,0 0-1,1 0 0,-1 0 1,0 0-1,0 1 1,1-1-1,-1 0 0,0 0 1,1 0-1,-1 0 1,0 0-1,0 0 0,1 0 1,-1 0-1,0 0 1,1 0-1,-1 0 0,0 0 1,0 0-1,1 0 1,-1 0-1,0 0 1,1 0-1,-1 0 0,0 0 1,0 0-1,1-1 1,-1 1-1,0 0 0,0 0 1,1 0-1,-1 0 1,0-1-1,1 1 0,9-16-571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5.465"/>
    </inkml:context>
    <inkml:brush xml:id="br0">
      <inkml:brushProperty name="width" value="0.2" units="cm"/>
      <inkml:brushProperty name="height" value="0.2" units="cm"/>
      <inkml:brushProperty name="color" value="#FFC114"/>
    </inkml:brush>
  </inkml:definitions>
  <inkml:trace contextRef="#ctx0" brushRef="#br0">68 1 9344,'-9'6'1098,"6"-5"-855,0 1 0,1 0 0,-1-1 0,1 1 0,0 0-1,0 0 1,-1 0 0,1 1 0,1-1 0,-1 0 0,0 1 0,-2 4 0,-1 9-128,1-1 0,1 1 1,0 1-1,1-1 0,1 0 0,0 17 1,0 3-59,-2 2-57,0-3 4,2 1-1,3 35 0,-2-67 35,0 1 0,1 0 0,0-1-1,0 1 1,1-1 0,2 7 0,-4-11-23,1 1 1,-1 0-1,0 0 0,1-1 1,-1 1-1,1 0 1,0-1-1,-1 1 1,1-1-1,-1 1 0,1-1 1,0 1-1,-1-1 1,1 1-1,0-1 0,0 0 1,0 1-1,-1-1 1,1 0-1,0 0 1,0 1-1,0-1 0,-1 0 1,1 0-1,0 0 1,0 0-1,0 0 0,0 0 1,-1 0-1,1-1 1,0 1-1,0 0 0,0 0 1,-1-1-1,1 1 1,0 0-1,0-1 1,-1 1-1,1-1 0,0 1 1,1-2-1,10-7 33,0-1 0,-1 0 0,0-1 0,0 0 0,-1 0 0,10-17 0,61-102 76,4-6 8,-84 135-125,-1 0 0,1 0-1,-1 1 1,1-1 0,0 0-1,0 0 1,-1 1 0,1-1-1,0 0 1,0 1 0,0-1-1,0 1 1,0-1 0,1 0 0,-2 1-4,1 0 1,-1 0 0,1 0 0,-1 0 0,0 0 0,1 1 0,-1-1 0,0 0 0,1 0 0,-1 0-1,1 0 1,-1 0 0,0 0 0,1 1 0,-1-1 0,0 0 0,0 0 0,1 1 0,-1-1 0,0 0-1,1 0 1,-1 1 0,0-1 0,0 0 0,0 1 0,1-1 0,0 4 10,1-1 0,-1 0 1,0 0-1,0 1 0,-1-1 1,1 1-1,0 4 0,2 29-45,-1-7 26,1-1-1,1 0 0,15 52 1,-17-73-17,1-1-1,0 0 1,0 1 0,1-1 0,0-1 0,0 1 0,1-1 0,0 1 0,0-1-1,0 0 1,1-1 0,0 0 0,0 0 0,0 0 0,0 0 0,1-1 0,0 0-1,0-1 1,10 5 0,-12-7-82,0 1 0,0-1 0,0 0 0,1 0 0,-1-1 0,0 1 0,1-1-1,-1 0 1,0-1 0,1 0 0,-1 1 0,0-1 0,0-1 0,0 1 0,0-1 0,0 0 0,0 0 0,8-5-1,-2 0-157,0-1 0,-1-1 0,1 1 0,-2-2-1,1 1 1,10-15 0,28-40-143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7T18:37:27.636"/>
    </inkml:context>
    <inkml:brush xml:id="br0">
      <inkml:brushProperty name="width" value="0.05" units="cm"/>
      <inkml:brushProperty name="height" value="0.05" units="cm"/>
      <inkml:brushProperty name="color" value="#FFC114"/>
    </inkml:brush>
  </inkml:definitions>
  <inkml:trace contextRef="#ctx0" brushRef="#br0">2665 2463 2816,'0'4'2309,"-2"-13"-577,-4 8-753,4 1-1199,1 0 332,1 0 69,-6-10 1382,6 10-1364,0-1-1,-1 1 1,1 0 0,0-1 0,-1 1 0,1 0 0,0-1-1,-1 1 1,1 0 0,-1-1 0,1 1 0,-1 0 0,1 0-1,-1 0 1,1-1 0,-1 1 0,1 0 0,-1 0 0,1 0-1,-1 0 1,1 0 0,-1 0 0,1 0 0,-1 0 0,0 0-1,-21 0-484,15 1 752,-113-5 771,115 4-1219,1-1 0,0 1 0,-1-1 0,-6-2 0,6 1 42,1 1 0,0 0 0,0 0 0,-8 0-1,-76-3 773,80 4-784,0-1 0,-15-3-1,15 2-48,-1 1 0,-15-1-1,7 0 143,0-1 0,0 0-1,1-1 1,-1 0 0,-20-10 0,12 6-90,-6 1 27,25 6-99,1 0 0,-1 0 1,-10-4-1,8 2 6,0 1 0,0 0 1,-9-1-1,-20-6-337,30 8 465,0-1-1,-1 1 1,1 0-1,-15 1 1,-18-3 108,38 3-223,-5-1 12,0-1 0,0 1 0,-12-6-1,-14-2 7,28 7-16,0 0 0,-1 1-1,1 0 1,-1 0 0,0 0-1,1 1 1,-1 0 0,0 0-1,-8 1 1,6 0 19,1-1 0,-1 0-1,1 0 1,-14-3 0,10 2 40,9 1-56,1 0-1,-1 0 1,1-1 0,-1 1 0,1 0 0,-1-1 0,1 1 0,0-1 0,-1 1 0,-1-2 0,0 1 2,0 0 1,1-1-1,-1 1 1,0 0 0,0 1-1,0-1 1,0 1-1,0-1 1,-3 1-1,2 0-8,1-1 0,-1 1-1,1-1 1,-1 0 0,1 0-1,-5-1 1,-5-4 9,0 1 1,0 1-1,-23-4 1,-7-2 239,14 1-104,0-1 0,-45-24 0,-6-3 169,51 25-329,0-2 0,-47-30-1,-5-5 147,26 18-58,-30-22 159,-2 3 0,-112-44 1,166 82-183,21 8-38,0 0 0,-18-10 0,-3-4-22,-62-36 58,81 44-26,0 0-1,1-1 0,0 0 0,-15-19 0,-8-8-13,25 28-7,0-1-1,1 0 1,0-1 0,1 0 0,1 0 0,-12-22-1,-76-214 318,48 118-358,41 112 61,0 0 1,-1 1-1,-1 0 0,-14-19 0,21 32-12,0 0 0,0 0 0,0-1 0,1 1 0,-1 0 0,1-1-1,0 1 1,1-1 0,-1 1 0,1-1 0,0-6 0,-3-16-104,1 13 83,1-1-1,1 0 1,1-18-1,0 0-2,5-26-94,-6 53 129,1-1-1,0 1 0,0-1 0,4-9 0,-3 10-6,0-1-1,-1 1 0,0-1 1,1-10-1,-2-113-9,0 124-14,1 0 0,0 0 0,0 1 0,1-1 0,-1 1 0,4-7 0,-3 7 18,0-1 1,0 1-1,-1 0 0,0-1 0,0 0 0,1-6 0,-2 5 21,1 0-1,0 0 1,2-10-1,-1 11-35,-1 0 0,0-1 0,1-9-1,3-12-100,1 8 112,-5 17-12,1 0-1,0 0 0,0-1 0,0 1 0,1 0 1,-1 1-1,1-1 0,0 0 0,4-3 0,10-8 30,-11 8-41,1 0 0,0 0 0,1 0-1,-1 1 1,10-4 0,-13 7 15,-1 0-1,0 0 1,0 0-1,0-1 1,0 1-1,0-1 0,0 0 1,0 0-1,3-5 1,0 1-27,0 0 0,0 0-1,7-5 1,-6 8 85,-7 4-47,0-1 0,1 1-1,-1 0 1,0 0 0,0 0 0,1-1-1,-1 1 1,0 0 0,0 0 0,1-1-1,-1 1 1,0 0 0,0 0 0,1-1-1,-1 1 1,0 0 0,0-1 0,0 1-1,0 0 1,0-1 0,0 1 0,0 0-1,1-1 1,-1 1 0,0-1 0,0 1 0,0 0-1,0-1 1,0 1 0,-1 0 0,1-1-1,0 0 1,1 0-1,-1-1-1,1 1 1,0-1-1,0 1 1,-1 0-1,1-1 1,0 1-1,0 0 1,2-2-1,3-7-128,-6 10 125,1-1 0,0 0 0,0 0-1,-1 1 1,1-1 0,0 0 0,-1 0-1,1 0 1,-1 0 0,1 0 0,-1 0-1,1 0 1,-1-2 0,1 2-10,-1 0 1,1 0 0,-1-1-1,1 1 1,-1 0-1,1 0 1,0 0 0,0 0-1,-1 0 1,1 0 0,0 0-1,0 0 1,0 0 0,0 0-1,0 1 1,1-2-1,0 1-11,0-1-1,0 0 1,-1 0-1,1 0 1,-1 0-1,1 0 1,-1-1-1,0 1 1,2-4-1,-3 5 29,0 0 1,0 0-1,0 0 0,1 0 0,-1 1 1,0-1-1,0 0 0,1 0 0,-1 0 1,1 1-1,-1-1 0,1 0 0,0 0 1,0 0-4,-1 1 0,1-1 0,-1 0 0,1 1 0,-1-1 0,1 0 0,-1 0 0,0 1 0,1-1 0,-1 0 0,0 0 1,0 0-1,1 0 0,-1 0-11,0 0 0,0 0 0,0 0 1,0 0-1,0 1 0,0-1 0,1 0 1,-1 0-1,0 0 0,1 1 0,-1-1 1,0 0-1,1 0 0,-1 1 0,1-1 1,1-1-1,-2 2 12,0-1 1,1 1-1,-1-1 1,1 1 0,-1-1-1,0 1 1,1-1-1,-1 1 1,0-1-1,0 1 1,1-1-1,-1 0 1,0 1-1,0-1 1,0 1 0,0-2-1,2-7-50,-1 7 54,0 1 0,-1-1 0,1 0 0,-1 0 0,0 1 0,1-1 0,-1 0 0,0-3-1,0 4 6,0 1-86,0 0-26,0 0-22,0 0 114,0-1-1,0 1 0,-1 0 1,1-1-1,0 1 0,0 0 1,0-1-1,0 1 0,-1 0 0,1 0 1,0-1-1,0 1 0,-1 0 1,1 0-1,0 0 0,0-1 1,-1 1-1,1 0 0,0 0 0,-1 0 1,0-1-1,-42-2-609,28 3 619,-2-1 0,-33 5 0,40-3-16,8-1-16,-1 0 0,1 1 0,0-1 0,0 0 0,0 1 0,0 0 0,0-1 0,-4 3 0,-4 4-212,8-2 2,11-4 190,82-6 644,-54 5-310,-31 6-314,2-4 74,-6-1-30,0-1-1,-1 0 0,1 1 1,0-1-1,0 1 0,0 0 1,-1 0-1,4 1 0,7 8 144,-11-8-159,0-1 0,0 0 0,0 0-1,0 1 1,0-1 0,0 0 0,0 0 0,0 0-1,0 0 1,3 2 0,-3-3 4,-1 0 0,1 1 1,-1-1-1,1 1 0,-1-1 0,1 1 0,-1-1 1,1 1-1,-1-1 0,1 1 0,-1-1 0,0 1 1,1 0-1,-1-1 0,0 1 0,1 1 0,5 18 24,-4-13 25,0-1 0,0 1-1,5 9 1,-5-11-27,0 0 1,0 0-1,0 0 1,-1 0-1,0 0 0,0 0 1,1 10-1,-3 42 375,0-25-210,-4 26 69,6-33-209,0 16 345,-1-38-315,-1 1-1,1-1 1,-1 1 0,1 0 0,-1-1 0,0 1 0,0-1-1,-2 4 1,2-4 21,0 0 0,0 0 0,0 1 0,0-1 0,0 1 0,1 3 0,-4 13 43,3-16-33,2-4-6872,4-3 5938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5.932"/>
    </inkml:context>
    <inkml:brush xml:id="br0">
      <inkml:brushProperty name="width" value="0.2" units="cm"/>
      <inkml:brushProperty name="height" value="0.2" units="cm"/>
      <inkml:brushProperty name="color" value="#FFC114"/>
    </inkml:brush>
  </inkml:definitions>
  <inkml:trace contextRef="#ctx0" brushRef="#br0">217 122 7680,'-7'9'1683,"5"-7"-1275,0 1-1,0-1 1,0 1-1,1-1 1,-3 6-1,4-8-355,0 1-1,-1-1 0,1 1 0,0-1 0,0 0 0,0 1 0,0-1 0,0 1 0,0-1 0,0 1 1,0-1-1,0 1 0,0-1 0,0 1 0,1-1 0,-1 1 0,0-1 0,0 1 0,0-1 0,1 1 1,-1-1-1,0 0 0,1 1 0,-1-1 0,0 1 0,1-1 0,-1 0 0,0 1 0,1-1 0,-1 0 1,0 0-1,1 1 0,-1-1 0,1 0 0,-1 0 0,1 0 0,-1 1 0,1-1 0,-1 0 0,1 0 1,0 0 15,0 0 1,0 0-1,0 0 1,0 0 0,0 0-1,0 0 1,0 0-1,0 0 1,0 0 0,0-1-1,0 1 1,-1 0 0,1-1-1,0 1 1,0-1-1,1 0 1,15-12 390,-10 8-151,-3 2-223,-1 0 0,0 0 0,0 0 0,0-1 0,-1 1 0,1-1 0,-1 1 0,0-1 0,0 0 0,2-5 0,0 1 53,-1-1 0,-1 0 0,3-16 0,-4 22-121,-1 1-1,0 0 1,0-1 0,0 1-1,-1 0 1,1-1 0,0 1-1,-1 0 1,0 0 0,1-1-1,-1 1 1,0 0 0,0 0-1,-2-2 1,3 3-26,-1 0 1,0 0-1,0 0 1,0 0-1,1 0 0,-1 0 1,0 0-1,0 1 1,0-1-1,0 0 1,0 1-1,0-1 0,-1 1 1,1-1-1,0 1 1,0-1-1,0 1 1,0 0-1,-1 0 1,1-1-1,0 1 0,0 0 1,-1 0-1,1 0 1,0 0-1,0 1 1,0-1-1,-2 1 0,-6 2-35,0 0-1,1 1 0,-1 1 0,1-1 0,1 2 0,-14 9 1,8-4 34,0 1 1,-20 24-1,17-12 31,1 0-1,1 0 0,1 1 1,1 1-1,1 0 0,1 1 1,-6 29-1,12-40 28,0 0-1,2-1 1,0 1 0,0 0-1,2 1 1,1 25 0,0-37-11,0 1 1,0-1 0,0 0-1,1 0 1,0 0 0,0 0-1,0-1 1,1 1 0,-1 0 0,6 5-1,-6-7 0,1 0-1,0 0 1,1 0 0,-1 0-1,0-1 1,1 0-1,-1 0 1,1 0 0,0 0-1,0 0 1,0-1-1,-1 1 1,1-1-1,8 1 1,-4-1-72,0-1-1,0 1 1,-1-2 0,1 1-1,0-1 1,-1 0 0,1-1-1,0 0 1,-1 0-1,0 0 1,1-1 0,-1 0-1,12-8 1,2-2-510,-1-1 0,-1-1 0,21-20 0,30-32-4035,71-85-1,-71 63 2476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6.347"/>
    </inkml:context>
    <inkml:brush xml:id="br0">
      <inkml:brushProperty name="width" value="0.2" units="cm"/>
      <inkml:brushProperty name="height" value="0.2" units="cm"/>
      <inkml:brushProperty name="color" value="#FFC114"/>
    </inkml:brush>
  </inkml:definitions>
  <inkml:trace contextRef="#ctx0" brushRef="#br0">197 24 4096,'5'-16'1019,"-4"10"-566,-2 6-441,1 0-1,0-1 1,0 1 0,0 0 0,0 0-1,0 0 1,0 0 0,0 0-1,-1 0 1,1 0 0,0 0 0,0 0-1,0 0 1,0 0 0,0 0 0,-1 0-1,1 0 1,0 0 0,0 0 0,0 0-1,0 0 1,0 0 0,0 0-1,-1 0 1,1 0 0,0 0 0,0 0-1,0 0 1,0 0 0,0 0 0,0 0-1,-1 0 1,1 1 0,0-1-1,0 0 1,0 0 0,0 0 0,0 0-1,0 0 1,-3 3 108,0 1 1,1-1-1,0 0 0,0 1 0,0-1 0,0 1 0,0 0 1,0 3-1,0-4-114,-87 231 1663,70-192-1052,-13 33 966,30-67-1306,-1-1 1,2 1 0,-1 0 0,1 0-1,0 0 1,0 0 0,2 14 0,-1-20-207,0 1 0,1-1 0,-1 1 0,1-1 1,0 1-1,0-1 0,0 0 0,0 1 0,0-1 0,0 0 1,1 0-1,-1 0 0,1 0 0,-1 0 0,1 0 1,0 0-1,0 0 0,0 0 0,0-1 0,0 1 1,0-1-1,4 2 0,3 1 110,0-1 0,0 0 0,1-1 0,17 2 0,10 3 130,-36-7-313,1 1 1,-1-1-1,0 0 0,0 0 1,0 1-1,0-1 0,0 1 1,0-1-1,1 1 1,-1 0-1,0-1 0,-1 1 1,1 0-1,0 0 1,0 0-1,0 0 0,0-1 1,-1 1-1,1 0 0,0 0 1,-1 0-1,1 1 1,0 1-1,-1-1-33,0 0 0,0 0 1,0 0-1,0-1 0,0 1 1,-1 0-1,1 0 0,-1 0 0,0 0 1,1 0-1,-1 0 0,0-1 0,0 1 1,-2 3-1,-5 7-413,0-1 0,0 0 0,-2 0 0,-14 14 0,19-20 194,0-1-1,0 0 0,0-1 0,0 1 0,-1-1 1,0 0-1,1 0 0,-1-1 0,0 0 0,0 0 1,0 0-1,-8 0 0,13-1 188,0-1 0,-1 0 0,1 0 0,0 0 0,0 0 0,-1 0 0,1 0-1,0 0 1,0 0 0,-1-1 0,1 1 0,0 0 0,0-1 0,0 1 0,0-1 0,0 0 0,0 1 0,0-1 0,0 0 0,0 1 0,0-1-1,0 0 1,0 0 0,0 0 0,0 0 0,1 0 0,-1 0 0,0 0 0,1 0 0,-2-2 0,1-1-58,0 1 0,0-1-1,1 0 1,-1 0 0,1 0 0,0 0 0,0 0 0,1-7 0,9-45-350,9-14 246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06.783"/>
    </inkml:context>
    <inkml:brush xml:id="br0">
      <inkml:brushProperty name="width" value="0.2" units="cm"/>
      <inkml:brushProperty name="height" value="0.2" units="cm"/>
      <inkml:brushProperty name="color" value="#FFC114"/>
    </inkml:brush>
  </inkml:definitions>
  <inkml:trace contextRef="#ctx0" brushRef="#br0">47 0 4352,'-30'112'2867,"25"-97"-2417,2-6-83,1 1 0,0-1 1,0 0-1,1 1 0,0-1 0,1 1 0,0 0 1,3 15-1,-2-19-165,0 1 0,1-1 0,0 0 0,0 0 0,0 0 0,1-1 0,0 1 0,0-1 0,1 1 0,-1-1 1,1 0-1,0 0 0,0-1 0,7 6 0,4 3 171,-2-3-87,0 1-1,-1 1 0,15 17 0,-25-25-276,1 0 0,0-1-1,-1 1 1,0 0-1,0 0 1,0 1 0,-1-1-1,1 0 1,-1 0-1,0 1 1,0-1 0,0 1-1,-1-1 1,0 1-1,0-1 1,0 1 0,-1 7-1,-3 1-321,0 1 0,0-1-1,-2 1 1,1-2 0,-2 1-1,0 0 1,0-1 0,-1-1-1,0 1 1,-1-1 0,-13 12-1,4-6 37,-27 18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1.269"/>
    </inkml:context>
    <inkml:brush xml:id="br0">
      <inkml:brushProperty name="width" value="0.2" units="cm"/>
      <inkml:brushProperty name="height" value="0.2" units="cm"/>
      <inkml:brushProperty name="color" value="#FFC114"/>
    </inkml:brush>
  </inkml:definitions>
  <inkml:trace contextRef="#ctx0" brushRef="#br0">1 127 4224,'0'-6'2008,"-1"5"-1721,1-1-1,0 0 1,0 0 0,0 1 0,0-1-1,0 0 1,1 0 0,-1 0-1,0 1 1,1-1 0,-1 0 0,1 1-1,0-1 1,0 0 0,-1 1-1,1-1 1,0 1 0,2-3 0,2 3-706,6 1 4406,-7 1-2841,-3-1-954,-1 0-75,0 0-26,0 0-16,0 0 5,0 0-27,0 0 22,0 0-22,0 0 22,21 0 410,-14-1-316,-1 0 1,1 0-1,8-2 1,15-3-256,62 4-213,-60 3 329,47-5-1,-5-7 472,88-24 1,-133 28-450,0 1 0,1 1-1,33 0 1,88 4 183,-68 2-165,10 2 12,102 17 1,-164-14-21,44 14 0,-25-5-69,102 26 39,-105-27-60,28 7 83,-3-2-64,80 32 0,-32-10 187,-74-26-144,119 34-20,-111-36 16,148 42 212,-176-45-225,0 1 0,0 0 0,-2 2 0,1 1-1,33 26 1,-19-10-16,53 44-135,-31-25 142,130 80-1,-23-20 170,-160-103-167,64 50 41,-61-47-47,0 2 0,-1-1 0,0 1-1,9 15 1,-10-12 100,12 26 0,-17-32-89,-3-5-5,0 0 0,1 1 1,0-1-1,-1 0 0,1 0 0,0 0 0,3 3 0,-4-5 38,-1-1 48,0 0 32,-6 0-132,0 0 1,0 0-1,-1 0 0,1-1 0,0 0 1,0 0-1,0 0 0,1-1 0,-8-2 1,-2-1-131,-18-2-299,0 0 0,-61-3 0,-69 12-422,124 0 855,-57 6-54,23-4 65,79-3 14,-1 0-1,0 0 1,0 0-1,9 4 1,2 0-31,59 13 68,77 9-1,-114-23 70,0-1 0,72-3 0,-99-1-82,0 0 1,0-1-1,0-1 0,-1 1 0,1-2 0,-1 1 0,0-1 1,0-1-1,0 0 0,0 0 0,-1-1 0,0 0 0,0-1 1,14-14-1,-11 7 70,0 0 0,0-1 0,-2 0 0,0-1 0,-1 0 0,0 0 0,-1-1 1,-1 0-1,-1-1 0,-1 1 0,5-23 0,-4 12 194,-3 15-89,-1-1 1,2-26 0,-4 36-249,0 1 1,1-1-1,-1 1 1,1 0 0,0-1-1,0 1 1,0 0-1,0 0 1,1-1 0,-1 1-1,3-3 1,8-8-3174,-13 13 605,-8 1 897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3.101"/>
    </inkml:context>
    <inkml:brush xml:id="br0">
      <inkml:brushProperty name="width" value="0.2" units="cm"/>
      <inkml:brushProperty name="height" value="0.2" units="cm"/>
      <inkml:brushProperty name="color" value="#FFC114"/>
    </inkml:brush>
  </inkml:definitions>
  <inkml:trace contextRef="#ctx0" brushRef="#br0">157 4 6016,'0'0'94,"-1"0"0,1-1 1,0 1-1,0 0 0,-1 0 1,1-1-1,0 1 0,-1 0 1,1 0-1,0 0 0,0-1 1,-1 1-1,1 0 0,0 0 1,-1 0-1,1 0 0,0 0 1,-1 0-1,1 0 0,-1 0 0,1 0 1,0 0-1,-1 0 0,1 0 1,0 0-1,-1 0 0,1 0 1,0 0-1,-1 0 0,1 0 1,0 0-1,-1 1 0,1-1 1,0 0-1,-1 0 0,1 0 1,0 1-1,0-1 0,-1 0 0,0 16 1755,1-8-1897,-20 469 1196,-30-5-989,45-434-66,2-9 53,-1 0 1,-16 56 0,20-84-234,-1 0 1,1 1-1,-1-1 1,1 0-1,-1 0 0,1 0 1,-1 0-1,0 0 1,0 0-1,1 0 0,-1 0 1,0 0-1,0 0 1,0 0-1,-1 0 0,1 0 30,1-1-1,-1 0 0,0 0 1,1 0-1,-1 0 0,0 0 1,1 0-1,-1 0 0,0 0 0,1 0 1,-1 0-1,0 0 0,1 0 1,-1-1-1,1 1 0,-1 0 1,0 0-1,1-1 0,-1 1 0,1 0 1,-1-1-1,1 1 0,-1-1 1,1 1-1,-1-1 0,1 1 1,-1-1-1,1 1 0,0-1 0,-1 1 1,0-2-1,-9-15-347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3.659"/>
    </inkml:context>
    <inkml:brush xml:id="br0">
      <inkml:brushProperty name="width" value="0.2" units="cm"/>
      <inkml:brushProperty name="height" value="0.2" units="cm"/>
      <inkml:brushProperty name="color" value="#FFC114"/>
    </inkml:brush>
  </inkml:definitions>
  <inkml:trace contextRef="#ctx0" brushRef="#br0">4 125 7936,'-1'-1'112,"1"0"0,-1 0 0,1 1 0,0-1 0,0 0 0,-1 0 0,1 0 1,0 1-1,0-1 0,0 0 0,0 0 0,0 0 0,0 0 0,0 1 0,0-1 0,0 0 1,1 0-1,-1 0 0,0 0 0,0 1 0,1-1 0,-1 0 0,0 0 0,1 1 0,-1-1 0,1 0 1,-1 1-1,1-1 0,0 0 0,-1 1 0,1-1 0,-1 1 0,1-1 0,0 1 0,-1-1 1,1 1-1,0 0 0,1-1 0,0-1-84,1 0 145,1 0 1,-2-1-1,1 0 1,0 1-1,4-6 1,5-6-5,-4 7-154,0 1-1,0 0 1,0 0-1,0 1 1,1 0-1,0 1 1,0 0-1,0 0 1,1 1-1,-1 0 0,13-2 1,-13 4-13,-1 0 1,1 0-1,-1 1 1,1 1-1,-1-1 1,1 2-1,-1-1 1,0 1-1,1 0 0,-1 0 1,0 1-1,0 1 1,12 6-1,-9-4 64,0 1 0,0 0 1,0 1-1,18 17 0,-26-22-68,-1 0 1,1 0 0,0 0-1,-1 0 1,0 1 0,0-1-1,0 1 1,0 0 0,-1-1-1,1 1 1,-1 0 0,0 0 0,0 0-1,-1 0 1,1 0 0,-1 0-1,1 0 1,-1 0 0,-1 8-1,-1-4-193,0-1 0,0 0 0,-1 0 0,0 0 0,-7 13 0,-25 33-1553,17-27 1045,-107 144 1418,122-167-631,1 0 1,-1 0 0,1 0 0,0 1 0,0-1 0,0 1-1,1-1 1,-2 5 0,3-7-93,-1 1 1,1-1-1,0 1 0,0-1 1,1 1-1,-1-1 0,0 1 0,0-1 1,1 1-1,-1-1 0,1 0 1,-1 1-1,1-1 0,-1 1 0,1-1 1,0 0-1,0 0 0,0 0 1,0 1-1,0-1 0,0 0 0,0 0 1,0 0-1,2 1 0,21 20 376,2-2 0,1 0 0,1-2 0,0 0 0,34 14 0,33 12 230,13 6-598,-67-28-308,-30-15-1472,0-1 0,21 8 0,-21-9 228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4.137"/>
    </inkml:context>
    <inkml:brush xml:id="br0">
      <inkml:brushProperty name="width" value="0.2" units="cm"/>
      <inkml:brushProperty name="height" value="0.2" units="cm"/>
      <inkml:brushProperty name="color" value="#FFC114"/>
    </inkml:brush>
  </inkml:definitions>
  <inkml:trace contextRef="#ctx0" brushRef="#br0">12 241 10112,'-5'0'1514,"-1"-1"1350,12-3-2245,1 0-786,-1 0 1,0 0-1,10-10 1,0-1-16,-6 8 198,-1-2 1,-1 1-1,0-1 0,0-1 1,11-16-1,-15 19 82,0 1-1,-1-1 1,0 1 0,0-1 0,0 0-1,-1 0 1,0-1 0,-1 1 0,1 0-1,0-11 1,-2 17-67,0-1 0,0 0 0,0 1-1,0-1 1,-1 0 0,1 1 0,0-1-1,-1 0 1,1 1 0,-1-1 0,0 1 0,1-1-1,-1 1 1,0-1 0,0 1 0,0-1 0,0 1-1,0 0 1,0 0 0,0-1 0,0 1-1,-3-1 1,3 1-45,-1 0 0,0 1-1,1-1 1,-1 1 0,1 0-1,-1 0 1,0-1 0,1 1-1,-1 0 1,0 0 0,1 1-1,-1-1 1,0 0 0,1 0-1,-1 1 1,0-1 0,1 1-1,-1 0 1,1-1 0,-1 1-1,1 0 1,-3 1 0,-3 3-19,0 0 0,1 1 0,-1-1 0,1 1 0,0 1 0,0-1 0,1 1 0,0 0 0,0 0 0,1 0 0,0 1 0,0 0 0,1 0 0,-1 0 0,2 0 0,-1 0 0,1 0 0,1 1 0,-1-1 0,2 1 1,-1 16-1,2-9 15,2 0 0,-1 0 1,2 0-1,0 0 0,1-1 1,12 27-1,-12-32 46,0 0 1,1 0-1,1-1 0,-1 0 0,2 0 0,-1 0 0,1-1 1,1 0-1,-1-1 0,14 9 0,-18-13 24,0-1-1,1 1 1,0-1 0,-1 0-1,1-1 1,0 1-1,0-1 1,0 0 0,0 0-1,0 0 1,0-1-1,0 0 1,1 0-1,-1 0 1,0-1 0,0 1-1,0-1 1,0-1-1,8-2 1,-4 1-42,-1-1-1,0 0 0,0-1 1,-1 1-1,1-1 1,-1-1-1,0 0 1,0 0-1,-1 0 1,8-9-1,46-62-3422,-48 55 2928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4.920"/>
    </inkml:context>
    <inkml:brush xml:id="br0">
      <inkml:brushProperty name="width" value="0.2" units="cm"/>
      <inkml:brushProperty name="height" value="0.2" units="cm"/>
      <inkml:brushProperty name="color" value="#FFC114"/>
    </inkml:brush>
  </inkml:definitions>
  <inkml:trace contextRef="#ctx0" brushRef="#br0">22 8 9088,'-17'9'2981,"16"-8"-2890,1 0 0,-1 1 0,0-1 0,1 0 0,0 0 0,-1 1 0,1-1 0,0 0-1,-1 1 1,1-1 0,0 1 0,0-1 0,0 0 0,0 1 0,1-1 0,-1 0 0,0 1 0,1 1 0,24 92-534,-20-63 473,-2 1 0,-1 0 0,-1 0 0,-8 59 0,0-59 152,5-28-100,0 1 0,1-1 0,0 1 0,0 7 0,-4-45-248,5 11 165,1 0 0,0 0 0,2 0 0,1 0 0,1 0 0,0 0 0,2 1 0,0 0 0,11-21 0,-14 34 43,0 1 1,0 0 0,1 0 0,0 1-1,0 0 1,0-1 0,1 2 0,0-1-1,0 1 1,0-1 0,0 2 0,1-1-1,-1 1 1,1 0 0,0 0 0,0 1-1,0 0 1,12-2 0,-14 2-48,0 2 0,0-1 0,1 1 0,-1 0 0,0 0 0,0 0 0,1 1 0,-1-1 0,0 1 0,0 1 0,0-1 0,0 1 0,0 0 0,0 0 0,-1 0 0,1 1 0,-1-1 0,1 1 0,-1 0 0,0 1 0,0-1 0,0 1 0,-1-1 0,1 1 0,-1 0 0,5 8 0,-3-4-92,-2 0 1,1 1-1,-1-1 1,0 0-1,-1 1 1,0 0-1,-1-1 1,1 1-1,-1 15 1,5-36 1216,-3-2-909,1 1 1,0 0 0,1 0 0,8-15 0,31-50-48,-28 52-139,-15 22-28,1 1 0,0 0 1,0 0-1,1 0 0,-1 1 1,1-1-1,-1 0 0,1 1 1,0 0-1,0 0 0,0 0 1,0 0-1,0 0 0,1 0 1,-1 1-1,0-1 1,1 1-1,5-1 0,-5 1-9,0 1 0,-1 0-1,1 0 1,0 1 0,0-1-1,0 1 1,0-1 0,0 1-1,-1 1 1,1-1 0,0 0-1,-1 1 1,1 0 0,-1-1-1,0 1 1,1 1 0,3 2 0,2 3-47,0 0 0,0 1 0,-1-1 1,-1 2-1,1-1 0,5 12 1,-2-3-136,-1 2 0,11 30 1,-18-43 108,0 3-446,1 0 1,1 0 0,-1-1 0,8 11 0,-2-11-233,0-7 374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5.411"/>
    </inkml:context>
    <inkml:brush xml:id="br0">
      <inkml:brushProperty name="width" value="0.2" units="cm"/>
      <inkml:brushProperty name="height" value="0.2" units="cm"/>
      <inkml:brushProperty name="color" value="#FFC114"/>
    </inkml:brush>
  </inkml:definitions>
  <inkml:trace contextRef="#ctx0" brushRef="#br0">30 244 9472,'-7'7'2817,"7"-7"-2782,0 0 1,0 1-1,0-1 0,0 0 0,-1 0 1,1 0-1,0 0 0,0 0 0,0 0 0,0 0 1,0 0-1,0 1 0,0-1 0,0 0 1,0 0-1,-1 0 0,1 0 0,0 0 0,0 1 1,0-1-1,0 0 0,0 0 0,0 0 1,0 0-1,0 1 0,0-1 0,0 0 0,0 0 1,0 0-1,0 0 0,0 0 0,0 1 1,0-1-1,1 0 0,-1 0 0,0 0 0,0 0 1,0 0-1,0 0 0,0 1 0,0-1 1,0 0-1,0 0 0,0 0 0,1 0 0,-1 0 1,0 0-1,0 0 0,0 0 0,0 1 1,0-1-1,0 0 0,1 0 0,-1 0 0,0 0 1,0 0-1,0 0 0,0 0 0,0 0 1,1 0-1,-1 0 0,0 0 0,0 0 0,0 0 1,0 0-1,1 0 0,-1 0 0,0 0 1,2-1-29,0 1 1,0-1-1,0 1 1,0-1-1,0 0 1,0 0-1,-1 0 1,1 0-1,0 0 1,0 0-1,-1 0 1,1-1 0,-1 1-1,1-1 1,-1 1-1,3-4 1,19-30 210,-7 7 280,-2 0-1,-1 0 0,14-48 0,-23 49-295,-4 27-205,1-1 0,-1 1 0,0-1 0,0 1 0,0-1 0,0 1 1,0-1-1,0 1 0,0-1 0,0 1 0,0 0 0,0-1 0,0 1 0,-1-1 0,1 1 1,0-1-1,0 1 0,0 0 0,-1-1 0,1 1 0,0-1 0,0 1 0,-1 0 1,1-1-1,0 1 0,-1 0 0,1-1 0,0 1 0,-1 0 0,1 0 0,0-1 0,-1 1 1,1 0-1,-1 0 0,1 0 0,0-1 0,-1 1 0,1 0 0,-1 0 0,1 0 1,-1 0-1,1 0 0,-1 0 0,1 0 0,-1 0 0,1 0 0,0 0 0,-1 0 0,1 0 1,-1 0-1,1 1 0,-1-1 0,1 0 0,-1 1 0,-3 1-30,0 0-1,1 0 1,-1 1-1,1-1 1,0 1-1,-1 0 1,1 0-1,1 0 1,-1 0-1,0 1 1,-2 4-1,-5 9-33,-10 19 0,17-29 54,-10 21 22,1 1 1,1 0 0,2 0-1,-6 35 1,13-54-18,0-1-1,1 1 1,1 0 0,-1 0-1,2 0 1,-1 0 0,2 0 0,-1 0-1,1 0 1,6 16 0,-6-20 21,0-1 1,1 0-1,0 0 1,0 0-1,0-1 1,1 1-1,-1-1 1,1 1-1,0-1 1,0-1-1,1 1 1,-1 0-1,1-1 1,0 0-1,0 0 0,0-1 1,0 1-1,0-1 1,1 0-1,6 2 1,-4-2-12,-1-1 0,1 0 0,0 0 1,-1 0-1,1-1 0,0 0 0,-1-1 0,1 0 1,0 0-1,-1 0 0,1-1 0,-1 0 0,1-1 1,-1 1-1,0-1 0,10-6 0,-7 2-414,1 0 1,-2-1-1,1 0 0,-1-1 1,0 0-1,-1 0 0,0-1 0,0 0 1,9-17-1,3-9-1983,21-53 1,-15 19 1450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6.090"/>
    </inkml:context>
    <inkml:brush xml:id="br0">
      <inkml:brushProperty name="width" value="0.2" units="cm"/>
      <inkml:brushProperty name="height" value="0.2" units="cm"/>
      <inkml:brushProperty name="color" value="#FFC114"/>
    </inkml:brush>
  </inkml:definitions>
  <inkml:trace contextRef="#ctx0" brushRef="#br0">72 0 7808,'-11'34'2625,"-4"15"-1085,12-22-1369,0 1 0,2 0 0,2 30 1,0 33-158,-29 129 1337,25-203-932,-2 5 466,2-15-567,2-14-417,2-23 226,1 0 1,2 0-1,2 1 0,0-1 0,2 2 1,21-53-1,-25 72-29,0 0 0,1 0 0,0 1 0,0-1 0,10-10 0,-12 15-88,0 1 0,0 0 1,0 0-1,0 1 0,1-1 0,-1 0 1,1 1-1,0 0 0,-1 0 0,1 0 1,0 1-1,0-1 0,0 1 0,1 0 1,4-1-1,-4 1-131,1 1 0,-1 0 1,1 0-1,-1 0 0,1 0 0,-1 1 1,1 0-1,-1 0 0,0 0 1,0 1-1,1 0 0,-1 0 0,0 0 1,0 1-1,-1 0 0,1 0 1,-1 0-1,1 0 0,-1 0 0,0 1 1,6 7-1,-4-3-45,1 0 0,-1-1 0,1 1 0,1-1 0,-1-1 0,1 0 0,1 0 1,8 5-1,-15-10 226,0 0 1,0-1 0,0 1-1,0-1 1,0 1 0,0-1-1,0 0 1,0 0 0,0 0-1,-1 0 1,1 0 0,0-1-1,0 1 1,0 0 0,0-1-1,0 0 1,0 1 0,0-1-1,-1 0 1,1 0 0,0 0-1,-1 0 1,3-2 0,2-2 87,1-1 0,-1 0 0,-1-1 0,7-7 0,1-3-99,12-19 10,-22 30-70,0 1 0,0-1 1,1 1-1,0 0 0,0 1 1,0-1-1,0 1 0,1-1 1,6-4-1,-9 8 5,0 1 1,0-1 0,0 0-1,0 1 1,0 0-1,0-1 1,0 1-1,0 0 1,0 0-1,0 0 1,0 0-1,0 0 1,0 1 0,-1-1-1,1 0 1,0 1-1,0 0 1,3 1-1,3 2-9,1 0 0,13 10-1,-3-2-53,-12-7 12,-1-1-1,0 1 0,1 0 1,-2 0-1,1 0 0,-1 1 1,1 0-1,-2 0 0,8 11 0,-6-6-1356,0 0-1,7 20 0,-11-28 572,2-5 417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7T18:37:32.129"/>
    </inkml:context>
    <inkml:brush xml:id="br0">
      <inkml:brushProperty name="width" value="0.05" units="cm"/>
      <inkml:brushProperty name="height" value="0.05" units="cm"/>
      <inkml:brushProperty name="color" value="#FFC114"/>
    </inkml:brush>
  </inkml:definitions>
  <inkml:trace contextRef="#ctx0" brushRef="#br0">61 2584 3840,'-1'7'1207,"-3"-9"-564,3 1-157,1 1-38,0 0-315,0 0-304,0 0-58,0 0 138,-12 0 753,-10 0-570,12 0 4210,6-4-2180,0 0-119,4 4-1977,-1 0 0,1 0 0,0 0 0,0 0 0,0 0 0,0 0 1,0 0-1,0 0 0,0 0 0,0 0 0,0 0 0,-1 0 0,1 0 1,0 0-1,0 0 0,0 0 0,0 0 0,0 0 0,0 0 0,0 1 0,0-1 1,0 0-1,0 0 0,0 0 0,0 0 0,-1 0 0,1 0 0,0 0 1,0 0-1,0 0 0,0 0 0,0 0 0,0 1 0,0-1 0,0 0 1,0 0-1,0 0 0,0 0 0,0 0 0,0 0 0,0 0 0,0 0 1,0 0-1,0 1 0,0-1 0,0 0 0,0 0 0,0 0 0,0 0 1,0 0-1,0 0 0,0 0 0,1 0 0,-1 1 150,0-1 64,25 3 567,-20-3-749,0 1 0,-1 0 0,1-1 0,0 0 0,0 0 0,0 0 0,-1-1 0,1 0 0,8-2 0,-5 0 4,0 1 1,1 0-1,-1 1 0,0-1 1,0 1-1,11 1 0,-9 0 30,-1-1 0,1 0 0,-1 0 0,14-5 0,49-12 242,-54 14-220,0 0 0,0-1 0,-1-1 0,0 0 0,23-13 0,67-39 148,-28 23 173,-49 23-182,-21 8-208,-1 0 1,12-10 0,-12 9-46,0 0 1,14-7-1,-17 10 1,0-1-1,0 0 0,0-1 0,0 1 0,4-5 1,17-12-29,224-137 422,-240 150-410,123-82 267,-79 50-194,-34 25 11,25-16-1,-26 17-31,-1 0 0,0-2 0,-1 0 1,-1-1-1,19-23 0,-5 7 14,28-41 318,-30 36-328,-2-1 1,-1-2-1,22-48 1,-27 51 85,67-140-78,-67 138-35,9-18 102,-19 37-121,-6 11 6,0 0 0,5-15 0,0-10-1,1-5 7,6-47 0,-14 60 105,-2-32 0,-1 22-232,-1-6 218,-10-56-1,1 12-59,7 61 24,-1 0 1,-2 0-1,0 0 0,-18-36 1,7 15-28,-31-88-391,44 123 436,0 0-1,-1 1 1,-10-13 0,-6-13-32,-64-107-47,65 104 54,21 32-41,0 6-13,0 1 1,0-1-1,0 1 1,0-1-1,0 1 1,0-1-1,0 1 1,0-1-1,0 1 1,0-1-1,0 1 1,0-1-1,0 1 1,-1-1-1,1 1 1,0-1-1,0 1 1,-1-1-1,1 1 1,0-1-1,-1 1 1,1 0-1,0-1 1,-1 1-1,1 0 1,-1-1-1,-1 0-1,4 2 0,-2-5 3,-7-10 9,3 8 23,4 4-38,-1 0 0,-1 0-1,1 0 1,0 0 0,0 0-1,-1 1 1,-1-3 0,1 1 71,3 9-17,14 167-138,-14-169 86,1 28 18,-2 56 1,-1-34-77,1 50 60,0-103 37,0-11-26,-6-47 58,1-20-21,5-57-101,0 126 38,1 0 1,1 0-1,-1 0 1,1-1-1,1 2 1,4-12-1,3-10-6,-7 16-22,1 1-91,-4 11 129,1 1 0,0-1 0,0 1 0,0 0 0,0-1 1,0 1-1,0 0 0,-1-1 0,1 1 0,0 0 0,0 0 0,0 0 0,0 0 0,0 0 0,2 0 0,23 0 19,-1 1 0,1 1 0,-1 2 0,1 0 0,-1 2 0,0 0 0,45 20 0,-56-18 130,-12-7-133,-1 0 0,1 0-1,0 0 1,0 0 0,-1 0-1,1 0 1,0 0 0,0-1-1,0 1 1,0-1 0,0 1-1,0-1 1,0 0 0,0 0-1,3 0 1,-4 0-59,-1 0-11,0 0-207,0 0-908,0 0-2202,-5-1-5514,-17-7 2565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6.822"/>
    </inkml:context>
    <inkml:brush xml:id="br0">
      <inkml:brushProperty name="width" value="0.2" units="cm"/>
      <inkml:brushProperty name="height" value="0.2" units="cm"/>
      <inkml:brushProperty name="color" value="#FFC114"/>
    </inkml:brush>
  </inkml:definitions>
  <inkml:trace contextRef="#ctx0" brushRef="#br0">309 0 9856,'2'4'729,"3"10"1289,-5-14-1973,0 1-1,0-1 1,0 0 0,0 1 0,0-1 0,0 0 0,0 1-1,0-1 1,0 0 0,0 0 0,0 1 0,0-1 0,-1 0-1,1 1 1,0-1 0,0 0 0,0 0 0,0 1 0,0-1 0,-1 0-1,1 0 1,0 1 0,0-1 0,-1 0 0,1 0 0,0 0-1,0 1 1,-1-1 0,1 0 0,0 0 0,0 0 0,-1 0-1,1 0 1,0 0 0,-1 1 0,1-1 0,0 0 0,-1 0 0,0 0 1,0 0 0,1 0 1,-1 0-1,0 1 1,0-1-1,1 0 1,-1 1-1,0-1 1,1 1-1,-1-1 0,0 1 1,1-1-1,-1 1 1,1-1-1,-1 1 1,1 0-1,-1-1 1,1 1-1,-1 0 0,1-1 1,0 1-1,-1 0 1,1-1-1,-1 2 1,-2 23-210,1-7-25,-38 185-679,-16 75 604,32-168 240,-84 352 142,106-454-96,-13 42-160,14-47 126,0 0 1,-1-1-1,1 1 1,0 0-1,-1 0 1,0-1-1,0 1 1,0-1-1,0 0 0,0 1 1,0-1-1,-5 3 1,7-5 22,0 0-1,-1 0 1,1 1 0,0-1-1,-1 0 1,1 0 0,-1 0-1,1 0 1,0 0 0,-1 0-1,1 0 1,0-1 0,-1 1-1,1 0 1,0 0 0,-1 0 0,1 0-1,0 0 1,-1 0 0,1-1-1,0 1 1,-1 0 0,1 0-1,0-1 1,0 1 0,-1 0-1,1 0 1,0-1 0,0 1-1,0 0 1,-1 0 0,1-1-1,0 1 1,0 0 0,0-1 0,0 1-1,0 0 1,-1-1 0,-3-15 337,3 5-252,1 1 1,0-1-1,0 0 0,1 0 0,0 1 1,1-1-1,1 1 0,-1-1 0,2 1 1,-1 0-1,2 0 0,-1 0 0,1 1 0,10-15 1,-10 16-81,1 1 0,-1 0 1,1 0-1,0 1 0,1-1 0,0 1 1,0 1-1,0 0 0,0 0 0,1 0 1,0 1-1,0 0 0,0 0 0,1 1 1,-1 0-1,1 0 0,0 1 1,9-1-1,-13 3-29,0-1 1,-1 1-1,1 1 1,0-1-1,0 1 1,-1-1-1,1 1 0,0 1 1,-1-1-1,1 1 1,-1-1-1,0 2 1,1-1-1,5 4 1,-5-2-25,-1 0 1,1 0 0,-1 0-1,0 1 1,0-1 0,0 1-1,-1 0 1,1 0 0,-1 1-1,3 7 1,-3-5 18,0 1-1,0-1 0,-1 1 1,0 0-1,0-1 1,-1 1-1,0 0 1,-1 0-1,0 0 1,0 0-1,-1 0 0,0 0 1,-1 0-1,0 0 1,-5 13-1,4-15 28,0 0-1,0-1 0,-1 1 1,0-1-1,0 0 1,-1 0-1,-9 10 0,11-13-94,0-1-1,-1 1 0,1-1 1,0 0-1,-1 0 0,1 0 0,-1 0 1,0-1-1,0 1 0,0-1 1,0 0-1,0 0 0,0 0 1,0-1-1,-6 1 0,-7-1 1014,13 0 7749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7.305"/>
    </inkml:context>
    <inkml:brush xml:id="br0">
      <inkml:brushProperty name="width" value="0.2" units="cm"/>
      <inkml:brushProperty name="height" value="0.2" units="cm"/>
      <inkml:brushProperty name="color" value="#FFC114"/>
    </inkml:brush>
  </inkml:definitions>
  <inkml:trace contextRef="#ctx0" brushRef="#br0">1 616 6528,'6'3'368,"0"0"-1,0-1 1,1 0 0,-1 0 0,1-1 0,-1 1 0,1-2 0,0 1-1,-1-1 1,1 1 0,0-2 0,11-1 0,5-2 27,0-1 0,27-9 1,-40 10-338,1-1 0,-1 1 1,0-2-1,0 1 0,-1-1 1,0-1-1,0 0 0,0 0 1,13-15-1,-18 17 74,1-1 0,-1 1 1,-1-1-1,1 0 0,-1 0 0,0 0 1,4-11-1,-6 13 25,0 0 1,0 0-1,0 0 1,-1 0-1,0-1 0,0 1 1,0 0-1,0 0 1,0 0-1,-1-1 1,0 1-1,0 0 0,-2-5 1,2 7-142,0 0 1,0-1 0,0 1-1,0 0 1,0 0 0,-1 0-1,1 0 1,-1 0 0,1 0-1,-1 0 1,0 1 0,0-1-1,0 1 1,0-1 0,0 1-1,0 0 1,0-1 0,0 1-1,-1 0 1,1 0 0,0 1-1,-1-1 1,1 1-1,-1-1 1,1 1 0,0-1-1,-1 1 1,1 0 0,-5 1-1,1 0-102,0 0-1,0 0 1,0 0-1,0 1 1,1 0-1,-1 1 1,1-1-1,-1 1 1,1 0-1,0 0 1,-7 6-1,3-1 50,0 1 0,0 0 0,1 0-1,1 1 1,-1 0 0,2 0 0,-1 0 0,2 1-1,-1 0 1,1 1 0,1-1 0,0 1 0,1-1-1,0 1 1,-2 24 0,4-27 46,0 0-1,1 1 1,1-1-1,0 0 1,0 0 0,0 0-1,1 0 1,1-1 0,-1 1-1,1 0 1,1-1 0,0 0-1,0 1 1,1-1-1,-1-1 1,2 1 0,-1-1-1,1 0 1,0 0 0,1-1-1,13 12 1,-13-14 19,-1 1 0,1-1 0,0-1 0,0 1 0,1-1 0,-1 0 0,1-1 0,-1 0 0,1 0 0,0-1 0,0 0 0,-1 0 0,1 0 0,0-1 0,0-1 0,9 0 0,-4-2 40,0 0-1,1-1 0,-1 0 1,-1-1-1,1 0 0,-1-1 1,0-1-1,18-12 0,20-19 534,90-89 0,-95 82-308,1 3 0,66-46-1,-103 83-267,-1 0-1,0 0 1,1 1-1,0 0 0,0 1 1,0 0-1,1 0 0,9-1 1,-16 4-45,-1-1 1,1 1-1,0 0 0,0-1 0,0 1 1,-1 1-1,1-1 0,0 0 1,0 1-1,0-1 0,-1 1 1,1 0-1,0 0 0,-1 0 1,1 0-1,-1 1 0,1-1 0,-1 1 1,0-1-1,0 1 0,1 0 1,-1 0-1,0 0 0,-1 0 1,1 0-1,0 0 0,0 1 1,-1-1-1,0 0 0,1 1 0,0 3 1,1 2-41,-2-1 0,1 1 0,-1-1 0,0 1 0,-1-1 0,0 1 0,0 0 0,0-1 0,-1 1 0,0-1 0,-3 10 0,-2 3-42,0-1 1,-18 37 0,0-12 1103,19-37-71,11-14-230,51-73 30,-43 60-699,204-284-1451,-106 171 859,-5-2 256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8.666"/>
    </inkml:context>
    <inkml:brush xml:id="br0">
      <inkml:brushProperty name="width" value="0.2" units="cm"/>
      <inkml:brushProperty name="height" value="0.2" units="cm"/>
      <inkml:brushProperty name="color" value="#FFC114"/>
    </inkml:brush>
  </inkml:definitions>
  <inkml:trace contextRef="#ctx0" brushRef="#br0">98 0 8704,'-8'2'911,"-24"6"2695,31-8-3227,1 2-372,0 0 1,1-1 0,-1 1-1,1-1 1,-1 1-1,1-1 1,0 1 0,-1-1-1,1 1 1,0-1 0,0 0-1,2 3 1,7 11-11,-7-7 3,-1 1 0,0-1 0,0 1 0,-1-1 1,0 1-1,0 0 0,-1-1 0,-1 13 1,0 2 7,-8 141 83,3-94-70,-35 195-124,16-128 185,22-119-111,1 32-1,1-50 31,1 1 1,0-1-1,0 0 0,0 1 0,0-1 1,0 1-1,0-1 0,0 1 0,0-1 1,0 1-1,1-1 0,-1 1 0,0-1 1,0 1-1,0-1 0,0 0 0,1 1 1,-1-1-1,0 1 0,0-1 0,1 0 1,-1 1-1,0-1 0,1 0 0,-1 1 1,0-1-1,1 0 0,-1 1 0,0-1 1,1 0-1,-1 0 0,1 0 0,-1 1 0,1-1 1,-1 0-1,1 0 0,-1 0 0,0 0 1,1 0-1,-1 0 0,1 0 0,0 0 1,3 0 67,-1-1 0,0 0 0,1 0 0,-1 0 0,4-3-1,5-1 127,169-57 167,-90 22-948,-41 17-86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9.191"/>
    </inkml:context>
    <inkml:brush xml:id="br0">
      <inkml:brushProperty name="width" value="0.2" units="cm"/>
      <inkml:brushProperty name="height" value="0.2" units="cm"/>
      <inkml:brushProperty name="color" value="#FFC114"/>
    </inkml:brush>
  </inkml:definitions>
  <inkml:trace contextRef="#ctx0" brushRef="#br0">200 259 7808,'-10'6'1085,"8"-5"-853,0 0-1,0 0 1,1 0-1,-1 0 1,0-1 0,0 1-1,0-1 1,0 1-1,0-1 1,0 1-1,0-1 1,-4 0 0,6-1-210,0 0 0,0 0 0,0 1 0,0-1 0,0 0 0,1 0 0,-1 0 0,0 0 0,0 1 0,1-1 1,-1 0-1,0 0 0,1 0 0,0 0 0,0-1-1,8-24-66,0 5 211,-2 0 0,7-27 0,-13 44-114,1-10 235,0 1 1,1-23-1,-3 32-260,0 0 1,0 1-1,0-1 0,-1 0 0,0 1 0,0-1 1,0 1-1,0-1 0,0 1 0,-1-1 1,0 1-1,1 0 0,-1-1 0,-4-3 1,4 5-44,0 0 1,1 1-1,-1-1 1,0 1-1,0 0 1,0 0-1,-1-1 1,1 1-1,0 1 1,0-1-1,-1 0 1,1 0-1,0 1 1,-1-1-1,1 1 1,0 0-1,-1 0 1,1 0-1,-1 0 1,1 0-1,0 1 1,-1-1-1,1 0 1,0 1-1,-1 0 1,1 0-1,-4 1 1,-1 1-42,1 1 1,-1-1 0,1 1-1,0 0 1,0 1-1,0-1 1,-9 12-1,7-7 41,1 1-1,0 0 1,0 0-1,1 0 1,1 1-1,0 0 1,0 0 0,1 0-1,1 1 1,-5 22-1,7-24 29,0 0-1,0 0 0,1 0 1,0 0-1,1 0 1,0 0-1,0 0 0,1 0 1,1 0-1,0 0 1,0-1-1,1 1 1,6 11-1,-6-15 14,0 0-1,0 0 1,1 0 0,0-1-1,0 0 1,1 0 0,0 0-1,-1 0 1,2-1 0,-1 0-1,0-1 1,1 1 0,-1-1 0,1 0-1,0-1 1,0 0 0,12 3-1,-9-4-18,1 1 0,0-1-1,0 0 1,-1-1-1,1-1 1,0 1 0,0-2-1,-1 1 1,1-2 0,-1 1-1,13-6 1,-9 2-328,-2-1 1,1-1-1,-1 0 1,0 0-1,0-2 1,-1 1-1,-1-1 1,0-1-1,0 1 1,-1-2-1,0 0 1,-1 0-1,8-14 1,20-40-271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19.676"/>
    </inkml:context>
    <inkml:brush xml:id="br0">
      <inkml:brushProperty name="width" value="0.2" units="cm"/>
      <inkml:brushProperty name="height" value="0.2" units="cm"/>
      <inkml:brushProperty name="color" value="#FFC114"/>
    </inkml:brush>
  </inkml:definitions>
  <inkml:trace contextRef="#ctx0" brushRef="#br0">15 1 7936,'-4'10'448,"1"0"0,1 1 0,0-1 0,0 1 0,1-1 0,0 1 0,1 0 0,0 0 0,1-1 0,3 16 0,21 130-382,-19-107 194,19 78 0,-24-124-178,-1-1 0,1 1 0,0 0 0,0 0 0,1-1 0,-1 1 0,1-1 0,-1 1 0,4 3 1,-4-5-60,-1-1 1,1 1 0,-1-1-1,1 0 1,0 1 0,-1-1 0,1 0-1,-1 0 1,1 1 0,0-1 0,-1 0-1,1 0 1,-1 0 0,1 0 0,0 0-1,-1 0 1,1 0 0,0 0-1,0 0 1,1 0 5,-1-1-1,1 1 0,-1-1 1,0 0-1,1 1 1,-1-1-1,0 0 0,0 0 1,0 0-1,1 0 0,-1 0 1,1-1-1,3-4 105,-1 0 0,1 0 0,-1-1 0,-1 1-1,1-1 1,3-9 0,13-47 236,-7 17-217,27-62-1097,6-22-4249,-31 86 4464</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0.080"/>
    </inkml:context>
    <inkml:brush xml:id="br0">
      <inkml:brushProperty name="width" value="0.2" units="cm"/>
      <inkml:brushProperty name="height" value="0.2" units="cm"/>
      <inkml:brushProperty name="color" value="#FFC114"/>
    </inkml:brush>
  </inkml:definitions>
  <inkml:trace contextRef="#ctx0" brushRef="#br0">32 388 10368,'-22'4'3365,"21"-4"-3327,1 0 1,0 0-1,0 0 1,-1 0-1,1 0 0,0 0 1,-1 0-1,1 0 1,0 0-1,0 0 1,-1 0-1,1 0 0,0 0 1,-1 0-1,1 0 1,0 0-1,0 0 1,-1 0-1,1 0 1,0-1-1,-1 1 0,1 0 1,0 0-1,0 0 1,0-1-1,-1 1 1,1 0-1,0 0 0,0 0 1,0-1-1,-1 1 1,1 0-1,0 0 1,0-1-1,0 1 0,0 0 1,0-1-1,0 1 1,0 0-1,-1 0 1,1-1-1,0 1 0,0 0 1,0-1-1,0 1 1,0 0-1,0 0 1,0-1-1,1 1 0,-1 0 1,0-1-1,6-17 14,-6 17-38,84-159-507,3-6 602,-87 164-96,1-1 1,0 1 0,-1-1-1,1 1 1,-1-1-1,0 0 1,0 1-1,0-3 1,0 4-13,0 1 1,0-1-1,0 1 1,0-1-1,0 1 1,0-1-1,0 1 0,0 0 1,0-1-1,0 1 1,-1-1-1,1 1 1,0-1-1,0 1 1,0 0-1,-1-1 0,1 1 1,0-1-1,-1 1 1,1 0-1,0-1 1,-1 1-1,1 0 1,0 0-1,-1-1 1,1 1-1,-1 0 0,1 0 1,0 0-1,-1-1 1,1 1-1,-1 0 1,1 0-1,-1 0 1,1 0-1,0 0 0,-1 0 1,1 0-1,-1 0 1,1 0-1,-1 0 1,1 0-1,-1 0 1,1 0-1,-1 0 1,1 0-1,0 1 0,-1-1 1,1 0-1,-1 0 1,0 1-1,-2 1-11,1-1 0,-1 1 0,0 0 0,1 0 0,-1 1 0,1-1 0,0 0 0,-1 1 0,1 0 0,0-1 0,1 1 0,-1 0 0,0 0 0,1 0-1,0 0 1,-2 6 0,1-2-1,0 0 0,1 0-1,0 0 1,0 0-1,0 0 1,1 14 0,1-11-17,1-1 1,-1 1 0,2-1-1,-1 0 1,1 0 0,0 0-1,1 0 1,0 0 0,1-1-1,5 9 1,-6-11-56,1 0 0,0-1 0,0 0 0,0 0 0,1 0 0,-1 0 1,1-1-1,0 0 0,1 0 0,-1 0 0,1-1 0,-1 0 0,14 4 0,-13-6-138,-1 1-1,0-1 0,1 0 0,-1-1 1,1 0-1,-1 0 0,9-1 1,-9 0-346,1 0 1,-1-1-1,0 1 1,0-1 0,0-1-1,0 1 1,0-1-1,-1 0 1,1-1 0,-1 1-1,10-9 1,16-22-1690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0.478"/>
    </inkml:context>
    <inkml:brush xml:id="br0">
      <inkml:brushProperty name="width" value="0.2" units="cm"/>
      <inkml:brushProperty name="height" value="0.2" units="cm"/>
      <inkml:brushProperty name="color" value="#FFC114"/>
    </inkml:brush>
  </inkml:definitions>
  <inkml:trace contextRef="#ctx0" brushRef="#br0">25 15 3968,'6'-12'1039,"-2"10"1378,-4 20 2101,0-3-4615,1 85 1413,-3 122-360,1-196-268,-2-1 0,-1 1 0,-1-1 0,-16 48 0,21-113-107,4 10-584,2 0 1,1 1-1,10-29 0,-12 44 59,-3 7-121,1 0-1,0 0 1,0 0 0,0 0-1,6-7 1,-7 12 48,-1 1 1,0-1 0,1 1-1,-1-1 1,1 1-1,-1 0 1,1 0 0,0-1-1,-1 1 1,1 1-1,0-1 1,0 0 0,0 0-1,-1 1 1,1-1-1,0 1 1,0-1 0,0 1-1,0 0 1,0 0-1,0 0 1,0 0 0,0 0-1,4 1 1,2 0-63,0 1 0,-1 1 0,1-1 0,-1 1 0,0 0 0,0 1 0,0 0 0,0 0-1,-1 0 1,0 1 0,7 6 0,2 4-20,-1 0-1,24 34 0,-31-39 81,0-1 1,0 0-1,1 0 1,14 11-1,-20-18 15,0 0-1,0 0 1,1-1-1,-1 1 0,1-1 1,-1 0-1,1 0 0,0 0 1,-1 0-1,1 0 1,0 0-1,0-1 0,0 1 1,0-1-1,-1 0 0,1 0 1,0 0-1,0 0 1,0-1-1,0 1 0,0-1 1,-1 1-1,1-1 0,3-1 1,0-2-68,1 0 1,-1-1 0,0 1-1,-1-1 1,1 0 0,-1 0-1,0-1 1,0 1-1,0-1 1,-1 0 0,0-1-1,3-6 1,8-14-89,11-31 0,18-54-21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1.475"/>
    </inkml:context>
    <inkml:brush xml:id="br0">
      <inkml:brushProperty name="width" value="0.2" units="cm"/>
      <inkml:brushProperty name="height" value="0.2" units="cm"/>
      <inkml:brushProperty name="color" value="#FFC114"/>
    </inkml:brush>
  </inkml:definitions>
  <inkml:trace contextRef="#ctx0" brushRef="#br0">36 480 5376,'0'0'66,"0"0"1,-1 0-1,1 0 0,0 0 1,0 0-1,-1-1 1,1 1-1,0 0 0,0 0 1,-1 0-1,1 0 1,0-1-1,0 1 0,0 0 1,-1 0-1,1 0 1,0-1-1,0 1 0,0 0 1,0 0-1,0-1 1,-1 1-1,1 0 0,0 0 1,0-1-1,0 1 1,0 0-1,0-1 0,0 1 1,0 0-1,0 0 1,0-1-1,0 1 0,0 0 1,0 0-1,0-1 1,0 1-1,0 0 0,0-1 1,1 1-1,2-14-307,-2 11 416,24-79 49,-9 35-45,15-81-1,-30 120 23,3-18 1354,1-33-1,-5 51-1323,0 0 1,-1 0-1,0 0 0,0 0 1,-1 0-1,0 0 0,0 0 1,-5-10-1,6 16-228,1 1 0,-1 0 0,0 0 0,1-1 0,-1 1 0,0 0 0,0 0 0,0 0 0,0 0 0,0 0 0,0 0 0,0 0 0,0 0 0,0 1 0,0-1 0,-1 0 0,1 0 0,0 1 0,0-1 0,-1 1 0,-1-1 0,1 1-14,1 0 0,0 0 0,0 0 1,-1 1-1,1-1 0,0 0 0,0 1 1,0-1-1,-1 1 0,1-1 0,0 1 1,0 0-1,0-1 0,0 1 1,0 0-1,0 0 0,0 0 0,1 0 1,-1 0-1,0 0 0,0 0 0,1 0 1,-1 0-1,-1 2 0,-5 11-8,1 0 1,0 0-1,1 1 0,0-1 0,-4 27 1,-3 79 221,12-103-10,0 0 0,0 0 0,2 0 1,0 1-1,7 20 0,-7-30-101,0-1-1,1 1 1,0-1-1,1 0 1,0 0 0,5 7-1,-7-10-82,1-1 0,0 0-1,0 1 1,1-1-1,-1 0 1,1-1 0,-1 1-1,1 0 1,0-1 0,0 0-1,7 3 1,-5-3-293,0 0 1,1-1-1,-1 1 1,1-1-1,0 0 1,-1-1-1,1 0 1,8-1-1,-11 1 16,0-1-1,0 1 0,-1-1 0,1 0 1,-1 0-1,1-1 0,-1 1 1,1-1-1,-1 0 0,0 0 0,0 0 1,0 0-1,0 0 0,0-1 1,0 1-1,3-6 0,11-21-664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2.213"/>
    </inkml:context>
    <inkml:brush xml:id="br0">
      <inkml:brushProperty name="width" value="0.2" units="cm"/>
      <inkml:brushProperty name="height" value="0.2" units="cm"/>
      <inkml:brushProperty name="color" value="#FFC114"/>
    </inkml:brush>
  </inkml:definitions>
  <inkml:trace contextRef="#ctx0" brushRef="#br0">15 1 9728,'1'7'940,"-3"11"984,2-18-1811,0 1 0,-1-1 0,1 1-1,0-1 1,-1 1 0,1-1 0,0 0-1,-1 1 1,1-1 0,-1 1-1,1-1 1,-1 0 0,1 0 0,-1 1-1,1-1 1,-1 0 0,1 0 0,-1 1-1,1-1 1,-1 0 0,0 0-1,1 0 1,-1 0 0,1 0 0,-1 0-1,1 0 1,-2 0 0,3 1-105,0-1 1,0 1-1,1 0 1,-1-1-1,0 1 1,0 0 0,0 0-1,-1 0 1,1 0-1,0 0 1,0 0-1,0 0 1,0 1-1,0 0-15,6 7-124,-2 1 1,1 0-1,-1 0 0,-1 0 1,0 0-1,0 1 1,-1 0-1,0 0 0,1 16 1,0 12-180,-2 52 0,-2-88 311,0 26-8,1 57-127,-4 0-1,-14 85 0,13-148 323,3-12 334,-1 0 1,-7 21-1,9-32-508,0 0 1,0 0 0,0 0-1,0 0 1,0 0 0,-1 0 0,1 0-1,0 0 1,0 0 0,0 0-1,0 0 1,-1 0 0,1 0 0,0 0-1,0 0 1,0 0 0,0 0-1,-1 0 1,1 0 0,0 0 0,0 0-1,0 0 1,0 0 0,-1 0 0,1 0-1,0 0 1,0-1 0,0 1-1,0 0 1,0 0 0,0 0 0,-1 0-1,1 0 1,0 0 0,0-1-1,0 1 1,0 0 0,0 0 0,0 0-1,0 0 1,0 0 0,0-1-1,0 1 1,0 0 0,0 0 0,0 0-1,0 0 1,0-1 0,0 1 0,-2-5 14,0 0 0,1 0 1,0 0-1,0 0 0,1 0 1,0-10-1,2-34-4,-2 47-21,2-17-32,1 0 1,0 1-1,8-24 0,-8 31 34,1 1 0,1 0 0,-1 0 0,2 0-1,-1 1 1,1 0 0,8-9 0,-7 10 11,0 0-1,0 0 1,1 1 0,15-11-1,-19 15-4,0 1 0,1 0 0,-1 0 0,0 0 0,1 1 0,0-1 0,-1 1 0,1 0 0,0 0 0,-1 1 0,1-1 0,0 1 0,5 1 0,-5-1-12,0 1 0,0 0 0,0 0 1,0 0-1,0 1 0,0 0 0,0 0 0,0 0 0,0 1 1,-1-1-1,1 1 0,-1 0 0,0 0 0,0 1 0,0-1 1,0 1-1,-1 0 0,1 0 0,-1 0 0,0 1 0,4 8 1,-3-6-44,-1 0 1,0 0-1,-1 0 0,0 0 1,0 1-1,-1-1 1,1 1-1,-2-1 1,1 1-1,-1-1 0,0 1 1,-1-1-1,0 1 1,-2 12-1,-4 1-232,0-2 0,-1 1-1,-1-1 1,0-1 0,-2 1-1,0-2 1,-17 21 0,20-28-143,-1 0 0,0-1 1,0-1-1,-1 0 1,0 0-1,-1-1 0,1 0 1,-1 0-1,-21 8 1,-10-3-79</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3.812"/>
    </inkml:context>
    <inkml:brush xml:id="br0">
      <inkml:brushProperty name="width" value="0.2" units="cm"/>
      <inkml:brushProperty name="height" value="0.2" units="cm"/>
      <inkml:brushProperty name="color" value="#FFC114"/>
    </inkml:brush>
  </inkml:definitions>
  <inkml:trace contextRef="#ctx0" brushRef="#br0">44 791 7168,'0'5'2730,"1"-5"-1576,9-4-916,-1 1-115,-1-1 0,0 0-1,0 0 1,0-1 0,0 0-1,-1 0 1,1-1 0,-1 0-1,-1 0 1,1 0 0,-1-1-1,0 0 1,-1 0 0,0-1-1,0 0 1,0 0 0,5-14-1,-8 18 87,-1 0 0,0 0-1,0 0 1,0-1-1,-1 1 1,0 0 0,1 0-1,-2-5 1,1 6-157,0 1 0,0-1 0,-1 1 0,1-1 0,-1 1 0,0 0 0,1-1 0,-1 1 0,0 0 0,-1 0 0,1 0 0,0 0 0,-1 0 0,1 0 0,-3-3 0,3 4-59,0 1-1,-1-1 1,1 0 0,0 1 0,-1-1 0,1 1 0,0 0 0,-1-1 0,1 1 0,0 0 0,-1 0 0,1 0 0,-1 0 0,1 0 0,0 0 0,-1 0 0,1 0 0,-1 0 0,1 1 0,0-1 0,-1 1 0,1-1 0,0 1 0,0-1 0,-1 1 0,-1 1 0,-2 1-7,1 0-1,0 0 0,0 0 0,0 1 0,0-1 0,-3 5 0,-2 4-9,1 1 0,0 0 0,1 0 0,0 1 0,-4 14 0,-20 74-2,24-75 64,2 0 0,-2 30 1,6-43 28,1 0 0,0 1 0,1-1 0,1 1 0,6 23 0,-7-34-61,0 0 1,0-1 0,1 1-1,-1 0 1,1-1 0,0 1-1,0-1 1,1 0 0,-1 1-1,1-1 1,3 3-1,-4-4 18,-1-1-1,1 0 0,0 0 0,-1 0 0,1 0 1,0 0-1,0 0 0,0 0 0,0-1 0,0 1 1,0-1-1,0 1 0,0-1 0,0 0 0,0 0 1,0 0-1,0 0 0,0 0 0,0 0 1,0-1-1,0 1 0,4-2 0,1-1 54,0 0-1,0-1 1,0 1 0,-1-1-1,0-1 1,1 1 0,-1-1-1,-1 0 1,1-1 0,-1 1-1,9-13 1,2-6 87,25-48 1,-25 39-145,23-36-132,50-67 0,-81 122 129,-6 11 25,-1 0 0,1 0 0,-1 1-1,1-1 1,0 0 0,4-3 0,-5 5-93,0 0 0,0 0 0,0 0 0,0 0 0,0-1 0,-1 1 0,1 0 0,0-1 0,-1 1 0,1 0 1,0-3-1,-1 2-15,1 1 1,-1-1-1,1 1 1,-1-1-1,1 1 1,0 0-1,0-1 1,-1 1-1,1 0 1,0 0-1,2-2 0,-2 2-4,0-1-1,0 1 0,-1 0 0,1 0 1,-1 0-1,1 0 0,-1-1 0,1 1 1,-1 0-1,0 0 0,1-1 0,-1 1 0,0 0 1,0-1-1,0 0 0,-1-27-404,0 15 392,1 5 61,0-9 78,0 1 1,1-1 0,1 0-1,6-22 1,-5 22-67,-2 15 4,-1-1 1,1 0 0,0 1-1,0-1 1,0 1 0,0 0-1,1-1 1,2-4 0,-3 8-1,0-1 0,0 0 0,-1 1 0,1-1 1,0 1-1,0-1 0,0 1 0,0-1 0,0 1 0,1 0 1,-1 0-1,0-1 0,0 1 0,0 0 0,0 0 1,0 0-1,0 0 0,0 0 0,2 1 0,22 4 11,11 6-37,66 29 0,-88-33 24,0 1 0,-1 0 0,1 1 0,-2 0 0,1 1 0,-1 1 0,13 15 0,-8-7 8,-1 1 0,1-2 0,31 28 0,-46-45-4,0 1 0,1 0 0,-1-1 0,1 0 0,-1 1 0,1-1 0,0 0 0,0 0 0,-1-1 0,1 1 0,0-1 0,0 1 0,0-1 0,0 0 0,0 0 0,3 0 0,-1-1-19,0 0 0,1 0 1,-1-1-1,0 0 0,0 0 1,0 0-1,0 0 0,5-4 1,2-2-114,-1-1 0,1 0 0,-1 0 0,-1-2 0,15-16 0,-2-4-1151,-2 0 0,20-38 0,28-73-2265,-46 95 2922,27-66 1112,-20 36 3271,-29 74-3309,0-1 1,0 0-1,0 0 0,0 0 1,0-8-1,-1 12-431,0 0 0,0 0 1,0 0-1,0 0 0,0 0 0,0 0 0,0 0 0,0 0 0,0 0 0,0 0 0,0 0 1,0-1-1,0 1 0,0 0 0,0 0 0,0 0 0,0 0 0,0 0 0,0 0 0,0 0 0,0 0 1,0 0-1,0 0 0,0 0 0,0 0 0,0 0 0,0 0 0,0 0 0,0 0 0,0 0 0,0-1 1,-1 1-1,1 0 0,0 0 0,0 0 0,0 0 0,0 0 0,0 0 0,0 0 0,0 0 0,0 0 1,0 0-1,0 0 0,0 0 0,0 0 0,0 0 0,0 0 0,0 0 0,0 0 0,0 0 0,-1 0 1,1 0-1,0 0 0,0 0 0,0 0 0,0 0 0,0 0 0,0 0 0,0 0 0,0 0 1,0 0-1,0 0 0,0 0 0,0 0 0,0 0 0,0 0 0,0 1 0,-5 4 192,-4 9-229,-47 102-179,2-3 193,51-109 40,2-2-13,-1 1 0,0 0 1,1 0-1,0-1 0,0 1 0,0 0 1,0 0-1,0 0 0,-1 6 1,4-10 73,0 1 1,-1 0-1,1 0 1,0-1-1,-1 1 0,1-1 1,0 1-1,-1-1 1,1 0-1,1-1 1,-2 2-32,6-3 77,1 0 1,0 1-1,-1 0 0,1 0 1,0 1-1,0 0 0,0 0 0,0 1 1,0 0-1,0 0 0,11 3 0,-14-2-107,-1 0 0,1 0 0,-1 1-1,1-1 1,-1 1 0,1 1 0,-1-1-1,0 0 1,0 1 0,0 0 0,0 0-1,-1 0 1,1 1 0,-1-1 0,0 1-1,0-1 1,0 1 0,0 0 0,0 0-1,1 5 1,0 1 86,-1-1 0,0 0 0,-1 1 0,0-1 0,0 1 0,-1-1 0,0 17 0,-2 2 15,-6 42-1,-1-26-25,-1 0-1,-2 0 0,-2-1 1,-2 0-1,-1-2 0,-3 1 0,-1-2 1,-44 64-1,63-102-72,-4 5 63,0-1 0,0 1 0,-1-1-1,-9 8 1,15-14-105,-1 1-1,0 0 1,1 0-1,-1-1 1,0 1 0,0-1-1,0 1 1,0-1-1,0 1 1,1-1-1,-1 1 1,0-1 0,0 0-1,0 0 1,0 1-1,0-1 1,0 0-1,0 0 1,0 0 0,0 0-1,0 0 1,0 0-1,0-1 1,0 1-1,0 0 1,0 0-1,0-1 1,0 1 0,0 0-1,0-1 1,0 1-1,0-1 1,0 1-1,1-1 1,-1 0 0,0 1-1,0-1 1,1 0-1,-1 1 1,0-1-1,1 0 1,-1 0 0,1 0-1,-1 0 1,1 0-1,-1 0 1,1-1-1,-3-3-67,2 0-1,-1-1 1,0 1-1,1-1 1,0 1-1,0-1 0,1-6 1,1-44-446,6-2-984,3-1 1,2 2-1,20-59 0,3 1-2460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7T18:39:31.767"/>
    </inkml:context>
    <inkml:brush xml:id="br0">
      <inkml:brushProperty name="width" value="0.03528" units="cm"/>
      <inkml:brushProperty name="height" value="0.03528" units="cm"/>
    </inkml:brush>
  </inkml:definitions>
  <inkml:trace contextRef="#ctx0" brushRef="#br0">2648 126 768,'3'1'430,"-2"0"-327,0 0 0,0-1-1,0 1 1,0 0-1,0-1 1,0 1 0,0-1-1,1 1 1,-1-1-1,0 0 1,0 1 0,1-1-1,-1 0 1,0 0-1,0 0 1,1 0 0,1 0-1,4-3 259,-4 2 41,-1 0 0,1 0-1,0 1 1,0-1 0,0 0 0,4 1-1,-6-1-107,-1-3-150,0 3-128,4 4 2134,-7-5-1335,-15-9 65,16 10-805,1 0 0,-1 1 0,1-1-1,-1 0 1,1 0 0,-1 1 0,1-1 0,-1 1 0,0-1 0,1 1-1,-1 0 1,-2 0 0,-23-1 62,20 1-122,-15-5-9,18 5 3,1-1 1,0 1 0,0 0-1,0-1 1,0 0 0,-3-1-1,-8-2 25,-19 0 75,25 3-31,0 0 1,0 0-1,0-1 1,-14-4-1,11 2 59,-1 0 0,1 2 0,-1-1 0,-22 0 0,20 1-137,0 0-1,0 0 1,-15-5-1,14 2 85,-1 1 1,0 0-1,0 1 1,0 1-1,-29 0 1,24 1 67,-38-7-1,38 4 84,-39-1 0,-285 5-230,258-6 107,-447 6-133,455 7 44,49-4-19,-109 22-4,74-11 0,-43 14 0,74-19 0,-57 21 0,77-24-4,-33 13-101,-59 33 0,-73 53 191,162-93-86,1 0 0,0 0 0,1 2 0,-16 17 0,-25 23 0,53-52-7,0 1 0,0 0 0,1 0 1,-1 0-1,1 0 0,0 0 0,0 0 1,0 1-1,0-1 0,0 1 0,1-1 1,-1 1-1,1 0 0,0-1 1,1 1-1,-1 0 0,0 0 0,1 4 1,-5 35 6,5-31 0,-1 6 0,2 0 0,3 24 0,2 16-123,1-27 118,19 53-1,-12-62 13,-1 0-24,-8-14-8,0-1 1,1 0-1,-1 0 1,1 0 0,1 0-1,12 9 1,-16-13-3,16 9 49,5 4 143,-22-14-163,0-1-1,0 0 1,1 0 0,-1 0 0,0-1 0,1 1-1,-1-1 1,1 1 0,-1-1 0,0 0 0,1 0-1,3 0 1,8 1 2,27 4-127,-31-4 122,0 0 0,16 0 0,6 0-87,-8 0-12,1-1-1,0-2 0,43-7 1,-53 7 81,34-5 53,63-11 39,-95 15-81,0 2 0,1 0 1,22 1-1,-9 1 49,18 2-35,-44-2-6,-1 0 0,1-1 0,-1 1 0,1 1 1,-1-1-1,7 4 0,17 4-17,12-3-143,60 12 181,-14-3 6,-65-11-178,30 3 0,7 1 213,-34-3 97,124 22-148,-126-25 22,31-2 0,-20-1-29,-12 0 4,0-1 1,37-9-1,-11 1-1,71-19 59,-10 1-122,-74 19 136,62-23 0,-42 11-26,42-21 16,-64 26-50,65-38-78,-43 22 31,19-8 112,-54 29-20,31-23-1,-46 31-49,6-6 48,0 0 0,-2 0 0,1-1-1,-1 0 1,0-1 0,-1 1 0,-1-2 0,9-17 0,-11 20-22,-1 1 1,-1 0-1,0 0 1,0-1-1,0 1 1,-1-1-1,-1 0 1,1 1-1,-1-1 1,-1 0 0,1 1-1,-2-1 1,1 0-1,-1 1 1,0 0-1,-1-1 1,0 1-1,-4-8 1,-37-65-298,43 78-41,-1 0 1,1 0-1,-1-1 1,1 1-1,0 0 1,1 0-1,-1-1 1,1 1-1,-1-1 1,1-5-1,1-1-347,0 0-1,3-13 0,0 3 364,7-53-535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4.227"/>
    </inkml:context>
    <inkml:brush xml:id="br0">
      <inkml:brushProperty name="width" value="0.2" units="cm"/>
      <inkml:brushProperty name="height" value="0.2" units="cm"/>
      <inkml:brushProperty name="color" value="#FFC114"/>
    </inkml:brush>
  </inkml:definitions>
  <inkml:trace contextRef="#ctx0" brushRef="#br0">1 348 6656,'20'-5'2464,"-10"1"-1920,11 8 960,-13 1 384,13 0-256,14-5-64,11 0-769,16-10-255,12-7-320,3-16-96,3-11 0,7-16-1408,-2-2-575,-4-5 927,-21 8 448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5.727"/>
    </inkml:context>
    <inkml:brush xml:id="br0">
      <inkml:brushProperty name="width" value="0.2" units="cm"/>
      <inkml:brushProperty name="height" value="0.2" units="cm"/>
      <inkml:brushProperty name="color" value="#FFC114"/>
    </inkml:brush>
  </inkml:definitions>
  <inkml:trace contextRef="#ctx0" brushRef="#br0">106 310 7680,'-1'1'327,"-1"1"0,0 0 1,0 0-1,1 0 0,-1 1 0,1-1 1,0 0-1,-1 1 0,1-1 0,0 0 1,1 1-1,-1-1 0,-1 5 0,2-1-266,0-1-1,0 1 1,1-1-1,-1 1 0,3 8 1,3 26 301,-2-1 1,-2 1 0,-3 42 0,0-23-1,2 19-19,0 7 213,-14 124 1,9-198-354,4-11-199,0 0 0,0 0 0,0-1 0,-1 1 0,1 0 0,0 0 0,0 0 0,0 0 0,-1 0 1,1 0-1,0 0 0,0 0 0,0 0 0,-1 0 0,1 0 0,0-1 0,0 1 0,0 0 0,0 0 0,-1 0 0,1 0 0,0-1 0,0 1 0,0 0 0,0 0 0,0 0 0,0-1 0,0 1 0,-1 0 0,-8-24 30,8 22-45,-15-52-69,3 0 0,-9-77 0,12 56 593,3-1 1,4-135 0,4 199-367,0 0 1,1 0-1,1 0 1,0 0 0,7-17-1,-10 29-149,0-1-1,0 0 0,1 1 1,-1-1-1,1 0 1,-1 1-1,1-1 1,-1 0-1,1 1 0,-1-1 1,1 1-1,-1-1 1,1 1-1,-1-1 1,1 1-1,0-1 0,-1 1 1,1 0-1,0-1 1,0 1-1,-1 0 1,1 0-1,0-1 0,0 1 1,-1 0-1,1 0 1,0 0-1,0 0 1,0 0-1,-1 0 0,1 0 1,0 0-1,0 0 1,-1 1-1,1-1 1,0 0-1,0 0 0,-1 1 1,1-1-1,0 0 1,-1 1-1,1-1 1,0 1-1,0 0 0,3 1-80,-1 1 1,1 0-1,0 1 0,-1-1 0,6 8 0,15 23-198,-11-13 90,18 19 0,-26-35 118,-1 0 0,1 0 1,0-1-1,0 0 0,1 0 1,-1 0-1,1-1 0,11 6 0,-16-8 76,1-1 0,-1 1-1,1-1 1,-1 0-1,1 1 1,-1-1-1,1 0 1,0 0 0,-1 0-1,1 0 1,-1 0-1,1 0 1,0 0-1,-1-1 1,1 1-1,-1-1 1,1 1 0,-1-1-1,1 0 1,1 0-1,-1-1 26,1 0-1,-1 0 0,0 0 1,0 0-1,0 0 0,0-1 1,0 1-1,0-1 0,2-4 1,2-5 114,-2 0 0,1 0 0,4-24 0,-9 34-131,59-240 928,-52 208-777,-5 25-123,-1 1-1,1-1 0,1 1 0,-1 0 1,1 0-1,1 0 0,-1 0 0,7-8 0,-10 15-41,0 1 0,1-1 0,-1 1 0,0 0 0,1-1 0,-1 1 0,0 0 0,1-1 0,-1 1 0,1 0 0,-1 0-1,1-1 1,-1 1 0,1 0 0,-1 0 0,1 0 0,-1-1 0,1 1 0,-1 0 0,1 0 0,-1 0 0,1 0-1,-1 0 1,1 0 0,-1 0 0,1 0 0,-1 0 0,1 1 0,-1-1 0,1 0 0,-1 0 0,1 0 0,-1 1 0,1-1-1,-1 0 1,1 0 0,-1 1 0,0-1 0,1 0 0,-1 1 0,1-1 0,-1 1 0,0-1 0,1 0 0,-1 1 0,0-1-1,0 1 1,1 0 0,2 3-6,0 0 1,-1 1-1,4 8 0,6 24-297,-1-1 1,-2 1 0,5 53-1,11 162-1170,0-7-386,-24-231 1178,-1-9 84,1 0 1,0 0-1,0 0 1,0 0-1,0 0 1,1 0-1,-1 0 1,5 7-1,-1-9-221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6.366"/>
    </inkml:context>
    <inkml:brush xml:id="br0">
      <inkml:brushProperty name="width" value="0.2" units="cm"/>
      <inkml:brushProperty name="height" value="0.2" units="cm"/>
      <inkml:brushProperty name="color" value="#FFC114"/>
    </inkml:brush>
  </inkml:definitions>
  <inkml:trace contextRef="#ctx0" brushRef="#br0">444 116 10752,'-2'2'424,"0"-1"0,0 0 1,0 1-1,0-1 0,0 0 1,0 0-1,0 0 0,0 0 0,-1-1 1,1 1-1,0 0 0,-1-1 1,-2 1-1,3-1-362,1-1 0,0 1 1,0 0-1,-1 0 0,1 0 0,0-1 0,0 1 0,-1-1 1,1 1-1,0-1 0,0 1 0,0-1 0,0 0 1,-1 0-1,1 1 0,0-1 0,1 0 0,-1 0 0,0 0 1,0 0-1,0 0 0,0 0 0,1 0 0,-1-1 1,0-1-1,-7-15-357,6 12 286,-1 0 0,1 1-1,-1-1 1,0 0 0,-1 1-1,1-1 1,-1 1 0,0 0-1,0 0 1,-1 1-1,0-1 1,-8-5 0,10 8 18,-1-1-1,0 1 1,0 0 0,0 1 0,0-1-1,0 1 1,-1 0 0,1 0 0,0 0-1,-1 0 1,1 1 0,-1 0 0,1 0-1,-8 1 1,4 0-87,1 1 1,-1 0-1,0 0 0,0 1 0,1 0 1,0 0-1,-10 6 0,3 0-23,0 1 1,1 0-1,1 1 0,-1 0 0,1 1 1,1 0-1,1 1 0,-1 0 1,2 1-1,0 0 0,1 1 0,0 0 1,1 0-1,1 0 0,0 1 0,1 0 1,-3 17-1,7-25 50,0 0 1,0 1 0,1-1-1,0 0 1,0 0-1,1 0 1,0 0 0,1 0-1,0 0 1,5 14-1,-5-17 32,-1-1-1,1 0 1,1 0 0,-1 0-1,0 0 1,1-1-1,0 1 1,0 0 0,0-1-1,1 0 1,-1 0 0,1 0-1,-1 0 1,1-1-1,0 1 1,0-1 0,0 0-1,0 0 1,1-1-1,-1 1 1,5 0 0,-6-1 39,0 0 0,0-1 0,0 0 0,0 0 0,0 0 0,-1 0 0,1 0 0,0 0 1,0-1-1,0 0 0,0 1 0,0-1 0,0 0 0,-1 0 0,1-1 0,3-1 1,-2 1 61,-1-1 0,0 0 1,1 0-1,-1 0 0,0-1 1,-1 1-1,1-1 0,0 1 1,3-8-1,0-3 180,-1-1 0,0 1-1,0-1 1,-2 0 0,3-16-1,-2-2 214,2-60 0,-6 93-478,0 0 0,0 0 1,0 0-1,0 0 0,0 0 1,0 0-1,0 0 0,0 0 0,0 0 1,0 0-1,0 0 0,0 0 1,1 0-1,-1 0 0,0 0 0,0 0 1,0 0-1,0 0 0,0 0 1,0 0-1,0 0 0,0 0 1,0 0-1,0 0 0,0 0 0,0 0 1,0 0-1,0 0 0,0 0 1,0 0-1,0 0 0,1 0 0,-1 0 1,0 0-1,0 0 0,0 0 1,0 0-1,0 0 0,0 0 1,0 0-1,0 0 0,0 0 0,0 0 1,0 0-1,0 0 0,0-1 1,0 1-1,0 0 0,0 0 0,0 0 1,0 0-1,0 0 0,0 0 1,0 0-1,0 0 0,5 8 30,4 13-132,0 0 1,1 0 0,0-1-1,2 0 1,0 0 0,1-1-1,26 28 1,-31-39 5,1 0 1,0 0-1,0-1 0,14 8 1,-20-13-170,0 0 1,0 0-1,0-1 1,1 1 0,-1-1-1,1 0 1,-1 0-1,1 0 1,-1 0 0,1-1-1,0 1 1,-1-1-1,1 0 1,0 0 0,-1-1-1,1 1 1,4-2-1,-7 2 159,1-1-1,-1 1 0,0-1 0,0 1 1,0-1-1,0 0 0,0 0 1,0 0-1,0 0 0,0 1 0,-1-1 1,1 0-1,1-3 0,9-18-716</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6.825"/>
    </inkml:context>
    <inkml:brush xml:id="br0">
      <inkml:brushProperty name="width" value="0.2" units="cm"/>
      <inkml:brushProperty name="height" value="0.2" units="cm"/>
      <inkml:brushProperty name="color" value="#FFC114"/>
    </inkml:brush>
  </inkml:definitions>
  <inkml:trace contextRef="#ctx0" brushRef="#br0">1 101 9216,'4'3'5792,"-4"-2"-5722,0-1 0,1 1 0,-1 0 0,0-1-1,1 1 1,-1 0 0,1-1 0,-1 1-1,1-1 1,-1 1 0,1-1 0,-1 0 0,1 1-1,0-1 1,-1 1 0,1-1 0,-1 0-1,1 1 1,0-1 0,-1 0 0,2 0-1,19 6 159,24 4 0,-33-8-214,0 0 0,0 1 1,0 0-1,-1 1 1,1 0-1,-1 1 1,17 9-1,-22-10-41,-1-1 0,1 1 0,-1 0 0,0 1 0,0-1 1,-1 1-1,1 0 0,-1 0 0,0 1 0,-1-1 0,1 1 0,-1-1 0,0 1 0,0 0 0,-1 1 0,0-1 0,0 0 0,0 1 0,1 12 0,-2 44 598,-1-63-545,-1 0-1,1 1 0,0-1 1,0 0-1,0 1 0,0-1 1,0 0-1,0 1 1,0-1-1,0 0 0,0 1 1,0-1-1,0 0 1,0 1-1,0-1 0,0 0 1,0 1-1,1-1 1,-1 0-1,0 0 0,0 1 1,0-1-1,0 0 1,1 1-1,-1-1 0,0 0 1,0 0-1,0 1 0,1-1 1,-1 0-1,0 0 1,0 0-1,1 1 0,-1-1 1,0 0-1,1 0 1,-1 0-1,1 0-14,0-1 1,0 1-1,0-1 0,0 1 0,0-1 1,-1 1-1,1-1 0,0 0 0,0 1 1,-1-1-1,1 0 0,0-1 1,19-29-345,105-223-3907,-98 191 3579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8.019"/>
    </inkml:context>
    <inkml:brush xml:id="br0">
      <inkml:brushProperty name="width" value="0.2" units="cm"/>
      <inkml:brushProperty name="height" value="0.2" units="cm"/>
      <inkml:brushProperty name="color" value="#FFC114"/>
    </inkml:brush>
  </inkml:definitions>
  <inkml:trace contextRef="#ctx0" brushRef="#br0">369 444 11520,'-28'21'3733,"27"-19"-3566,-1-1 0,0 1 0,1-1 0,0 1 0,-1 0 0,1 0 0,0-1 0,0 1 0,0 0 0,0 0 0,0 0 0,0 0 0,1 0 0,-1 0 0,1 1 0,-1 3 0,1 1-139,-1 1 1,2-1 0,1 12-1,0-3-341,1 65-623,-10 107 0,-19 34 1485,17-178 475,9-44-1017,0 0 0,0 0 0,-1 0 0,1 0 0,0 0 0,0 0 0,0 0 0,0 0 0,0 0 0,0 0 0,0 0-1,0 0 1,0 0 0,0 0 0,0 0 0,0 0 0,-1 0 0,1 0 0,0 0 0,0 0 0,0 0 0,0 0 0,0 0 0,0 0 0,0 0 0,0 0 0,0 0 0,0 0 0,0 0-1,0 0 1,-1 0 0,1 0 0,0 0 0,0 0 0,0 0 0,0 0 0,0 0 0,0 0 0,0 0 0,0 0 0,0 0 0,0-1 0,0 1 0,0 0 0,0 0 0,0 0 0,0 0-1,0 0 1,0 0 0,0 0 0,0 0 0,0 0 0,0 0 0,0 0 0,0 0 0,0-1 0,0 1 0,0 0 0,0 0 0,0 0 0,-3-7-63,-17-90-295,7 21 281,-16-88 77,19 95-181,-25-87-1,30 138 122,-13-28-1,16 42 42,0 0 0,0 1-1,0-1 1,0 1 0,0-1 0,-1 1 0,0 0 0,1 0 0,-1 0 0,-1 0 0,1 0-1,0 1 1,-6-4 0,7 5-22,1 1-1,-1-1 1,0 1-1,0 0 1,0-1-1,1 1 1,-1 0-1,0 0 1,0 0-1,0 1 1,0-1-1,0 0 1,1 1-1,-1-1 1,0 1-1,0-1 1,1 1 0,-1 0-1,0 0 1,1 0-1,-1 0 1,1 0-1,-1 0 1,1 0-1,-3 3 1,-2 2-154,1 0 0,-1 1 1,1-1-1,-5 10 1,5-7 107,1 0 0,0 0 0,0 1 0,1-1 0,0 1 0,1-1 0,0 1 1,0 0-1,1 0 0,1 0 0,0 19 0,1-24 71,-1 0 0,1 0 0,0-1 0,1 1 0,-1-1 0,1 1-1,0-1 1,0 1 0,0-1 0,0 0 0,6 7 0,-5-9 19,-1 1 0,1-1 0,0 1-1,-1-1 1,1 0 0,1 0 0,-1-1 0,0 1-1,0 0 1,1-1 0,-1 0 0,0 0 0,1 0 0,0 0-1,-1-1 1,1 1 0,4-1 0,3 0 66,0-1 0,-1 0 0,1-1-1,0 0 1,0 0 0,-1-1 0,0-1 0,1 0 0,-1 0 0,17-11 0,-5 1 55,-1 0 0,0-2 1,27-26-1,-7-1 188,44-61-1,-9 9 789,-69 88-877,-5 6-136,-1-1 0,1 0 0,0 0 0,-1 0 0,0 0-1,1 0 1,1-4 0,-4 7-78,-12 36-176,-13 53 0,-39 186-843,19-85 795,-10 15-5,53-198 192,3-14 69,3-19 111,-3 24-153,46-248 778,-36 207-602,96-354 201,-98 370-463,6-20 568,20-45 0,-34 90-468,0 1 0,1-1 0,-1 0-1,1 0 1,-1 0 0,1 0 0,-1 1-1,1-1 1,-1 0 0,1 1 0,0-1-1,-1 0 1,1 1 0,0-1 0,0 1-1,1-2 1,-2 2-17,1 0 0,-1 0 0,0 0 0,1 0 0,-1 0 1,1 0-1,-1 0 0,0 1 0,1-1 0,-1 0 0,1 0 0,-1 0 0,0 0 0,1 1 0,-1-1 0,0 0 0,1 0 0,-1 1 0,0-1 1,1 0-1,-1 0 0,0 1 0,0-1 0,1 0 0,-1 1 0,3 4-30,-1 0-1,1 0 1,-1 0-1,2 7 1,-2-4 20,11 30-45,-7-19 94,1-1-1,9 20 1,-13-33-51,-1 0 0,2 0 1,-1-1-1,0 1 0,1-1 1,0 1-1,0-1 0,0 0 1,0-1-1,1 1 0,8 4 0,-7-5 4,-1 0-1,1 0 0,0-1 0,1 1 0,-1-2 0,13 3 1,-17-3 9,1-1 0,0 0 1,-1 0-1,1 0 1,-1-1-1,1 1 1,0-1-1,-1 1 1,1-1-1,-1 0 0,1 0 1,-1 0-1,0 0 1,1 0-1,-1-1 1,0 1-1,0-1 1,0 1-1,4-5 0,1-2 93,0-1 0,0 0-1,-1-1 1,0 0 0,0 0-1,5-15 1,19-67 404,-10 25-249,11-36 84,-31 102-335,0 0 0,1 0 1,-1 0-1,0 1 1,1-1-1,-1 0 0,1 0 1,-1 1-1,1-1 0,-1 0 1,1 1-1,-1-1 0,1 0 1,0 1-1,-1-1 1,2 0-1,-2 1-2,0 0 0,1 0 0,-1 0 0,0 0-1,1 0 1,-1 0 0,0 0 0,1 0 0,-1 0 0,0 0 0,1 0 0,-1 1 0,0-1 0,0 0 0,1 0-1,-1 0 1,0 0 0,0 1 0,1-1 0,-1 0 0,0 0 0,0 1 0,1-1 0,-1 0 0,0 0 0,0 1-1,1-1 1,1 5-16,0 0-1,1-1 0,2 11 0,-3-9 27,9 28-77,17 43-68,-22-65 103,-1 0 0,2 0 1,0-1-1,9 13 0,-13-20 19,1-1 0,-1 1-1,0-1 1,1 0-1,0 0 1,0 0 0,0 0-1,0-1 1,0 0-1,0 0 1,1 0 0,-1 0-1,7 1 1,-7-2-26,-1 0 0,1-1 0,-1 0 0,1 0-1,-1 0 1,1 0 0,-1-1 0,1 1 0,-1-1 0,0 0 0,1 0 0,-1 0 0,0 0 0,0-1 0,1 1 0,-1-1 0,0 0 0,-1 0 0,5-3 0,3-4-759,1-1 0,-2-1 1,1 0-1,10-17 0,30-55-3953,-38 61 3621,23-44-704,0-1 918</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9.582"/>
    </inkml:context>
    <inkml:brush xml:id="br0">
      <inkml:brushProperty name="width" value="0.2" units="cm"/>
      <inkml:brushProperty name="height" value="0.2" units="cm"/>
      <inkml:brushProperty name="color" value="#FFC114"/>
    </inkml:brush>
  </inkml:definitions>
  <inkml:trace contextRef="#ctx0" brushRef="#br0">194 978 2944,'26'-8'976,"-26"8"-908,1 0 0,0 0 0,-1-1 0,1 1 0,-1 0 1,1 0-1,-1 0 0,1 0 0,0 0 0,-1 0 0,1 0 0,-1 0 0,1 0 0,-1 0 0,1 0 1,0 0-1,-1 0 0,1 0 0,-1 0 0,1 1 0,-1-1 0,1 0 0,-1 0 0,1 1 0,-1-1 1,1 0-1,-1 1 0,1-1 0,-1 1 0,1-1 0,-1 0 0,0 1 0,1-1 0,-1 1 1,0-1-1,1 1 0,-1-1 0,0 1 0,0-1 0,1 1 0,-1 0 0,0-1 0,0 1 0,0-1 1,0 2-1,0 2 423,0-1 0,0 1 0,-1 0 1,0-1-1,-1 7 0,0-6-166,-7 26 566,-1 0 0,-2-1 1,-25 45-1,-56 76 184,74-123-841,11-17-94,0 1 1,1 0 0,0 0-1,1 1 1,-9 24-1,15-35-150,-1 0 0,1 1-1,-1-1 1,1 1 0,0-1-1,0 0 1,-1 1 0,1-1 0,0 1-1,1-1 1,-1 1 0,0-1-1,0 1 1,0-1 0,1 0 0,-1 1-1,1-1 1,-1 0 0,1 1-1,0-1 1,0 0 0,-1 1 0,1-1-1,0 0 1,0 0 0,0 0-1,0 0 1,0 0 0,0 0 0,0 0-1,1 0 1,1 1 0,0-1-9,0 0 0,0-1-1,-1 1 1,1 0 0,0-1 0,0 0 0,0 1 0,0-1 0,0-1 0,0 1-1,-1 0 1,1-1 0,0 1 0,0-1 0,3-1 0,3-1 39,0-2 1,-1 1-1,1-1 1,-1 0-1,0-1 1,0 1-1,7-9 1,46-53 542,-45 48 27,1 0-1,22-20 1,-39 39-589,0 0 1,1-1-1,-1 1 1,0 0-1,0 0 1,0 0-1,0 0 1,1-1-1,-1 1 1,0 0-1,0 0 1,0 0-1,1 0 0,-1 0 1,0 0-1,0-1 1,0 1-1,1 0 1,-1 0-1,0 0 1,0 0-1,1 0 1,-1 0-1,0 0 1,0 0-1,1 0 1,-1 0-1,0 0 1,0 0-1,0 0 1,1 0-1,-1 0 1,0 0-1,0 1 0,1-1 1,-1 0-1,0 0 1,0 0-1,0 0 1,1 0-1,-1 0 1,0 1-1,0-1 1,0 0-1,0 0 1,1 0-1,-1 0 1,0 1-1,0-1 1,3 16 407,0-1-402,-1-7-89,1-1-1,1 1 1,0-1-1,0 0 1,0 0 0,11 12-1,-12-16 81,0 0 0,0 0 0,0 0 0,1-1 0,-1 1 1,1-1-1,0 0 0,0 0 0,0-1 0,0 1 0,0-1 0,0 0 0,0 0 0,0 0 0,6 0 0,-1 0 56,-1 0 0,1-1 0,0 0-1,0-1 1,-1 0 0,1-1 0,0 1-1,-1-2 1,0 1 0,1-1-1,-1 0 1,0-1 0,0 0 0,-1 0-1,1-1 1,-1 0 0,0 0 0,0-1-1,-1 1 1,1-1 0,-1-1-1,-1 0 1,1 1 0,-1-2 0,0 1-1,6-13 1,4-16 241,-1-1-1,-1-1 1,13-68-1,3-12-219,-23 97-44,-3 10-43,0-1 0,10-21 0,-12 30 5,0 1 1,1 0-1,-1-1 1,1 1 0,-1 0-1,1 0 1,0-1-1,0 2 1,0-1-1,0 0 1,0 0-1,0 1 1,1-1 0,-1 1-1,0-1 1,1 1-1,-1 0 1,4-1-1,-4 2 2,-1 0 0,0 0 0,1 0 0,-1 0 0,1 0 0,-1 0 0,1 1 0,-1-1 0,0 0 0,1 1 0,-1-1 0,0 1 0,1 0-1,-1-1 1,0 1 0,0 0 0,1 0 0,-1 0 0,0 0 0,1 1 0,20 23-81,-13-10 12,0 0 0,-1 1 0,0 0 0,-2 0 0,0 0 0,6 28 0,-7-25-120,1 0 0,0-1 0,1 1 0,17 28 0,-23-45 187,0 0 0,0 0-1,1 0 1,-1 0-1,1 0 1,0 0 0,0-1-1,-1 1 1,1-1-1,0 1 1,0-1-1,4 2 1,-5-3 11,0 1 0,1-1 0,-1 0 0,1 0 0,-1 0 0,0 0 0,1 0 0,-1 0 0,1 0 0,-1 0 0,0 0 0,1-1-1,-1 1 1,0 0 0,1-1 0,-1 1 0,0-1 0,0 0 0,1 1 0,-1-1 0,0 0 0,2-1 0,16-15 51,-1 0-1,0-1 1,15-21-1,30-31-37,67-49 36,32-30 1579,-191 217-1856,15-35-64,-17 57 1,28-78 287,1 0 1,0 0-1,0 0 1,1 1-1,1-1 1,0 0-1,0 0 1,5 22-1,-5-30 4,1 0-1,0-1 0,1 1 0,-1 0 1,1-1-1,-1 1 0,1-1 0,0 1 1,0-1-1,1 0 0,-1 0 0,1 0 0,-1 0 1,1 0-1,0-1 0,4 3 0,-5-4 4,1 1 0,-1-1 0,1 0 0,0 0 0,0-1 0,0 1 0,-1 0-1,1-1 1,0 0 0,0 0 0,0 0 0,0 0 0,0 0 0,0 0 0,0-1 0,0 1-1,-1-1 1,1 0 0,0 0 0,0 0 0,-1 0 0,5-3 0,2-1 45,0-1 1,0-1 0,-1 0 0,1 0-1,-1-1 1,-1 1 0,0-2 0,0 1-1,10-17 1,-3 1 138,0 0-1,15-42 0,-8 5 147,22-95-1,-2-65-4,-36 193-318,8-70-22,0-196 0,-17 303-781,-17 127-801,8-60 1550,3 1-1,4 0 1,3 1-1,9 96 1,-5-166 51,1 18 92,6 25 0,-7-44-64,1-1 0,0 1 0,0-1 0,0 0 0,1 1 0,0-1 0,0-1 1,1 1-1,4 6 0,-7-11-16,1 1 0,-1 0 0,0-1-1,1 1 1,0-1 0,-1 0 0,1 1 0,0-1 0,-1 0 0,1 0 0,0 0 0,0 0 0,0-1 0,0 1 0,0 0 0,0-1 0,0 1-1,0-1 1,3 0 0,-3 0 16,0 0-1,0-1 1,1 1-1,-1-1 1,0 0-1,0 0 1,0 0-1,0 0 1,0 0-1,0 0 1,0 0-1,-1-1 1,1 1-1,0-1 1,1-1-1,4-5 89,-1 0 0,0 0 0,-1-1 0,0 0 0,0 0-1,6-16 1,1-12 186,14-63-1,-2-43 114,-21 120-362,17-173 156,-3 16-221,-15 159-50,1-31 0,-3 51 36,0 0 0,0 0-1,0 0 1,0 0 0,0 0-1,0 0 1,0 0 0,0 0-1,0 0 1,1 1 0,-1-1-1,0 0 1,1 0 0,-1 0-1,1 0 1,0 0 0,-1 0 3,0 1 0,0 0 1,1 0-1,-1 0 0,0 0 1,1 0-1,-1 0 0,0 0 1,1 1-1,-1-1 0,0 0 1,1 0-1,-1 0 0,0 0 1,1 0-1,-1 0 0,0 1 1,0-1-1,1 0 0,-1 0 1,0 0-1,0 1 0,1-1 1,-1 0-1,0 0 0,0 1 1,0-1-1,1 0 0,-1 1 1,4 4-61,0 1 1,-1 0 0,4 7-1,9 28-187,-1 1 0,-3 0-1,11 58 1,-8-33-85,54 240-1415,-9-37-6220,-58-263 5584,-2-22 934</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29.974"/>
    </inkml:context>
    <inkml:brush xml:id="br0">
      <inkml:brushProperty name="width" value="0.2" units="cm"/>
      <inkml:brushProperty name="height" value="0.2" units="cm"/>
      <inkml:brushProperty name="color" value="#FFC114"/>
    </inkml:brush>
  </inkml:definitions>
  <inkml:trace contextRef="#ctx0" brushRef="#br0">77 400 12160,'-35'58'4575,"9"-36"-3583,11-9-32,15-13-384,20-8-480,26-24-224,19-21-192,21-24-4127,10-21-1793,6-20 3136,-17 11 1632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30.764"/>
    </inkml:context>
    <inkml:brush xml:id="br0">
      <inkml:brushProperty name="width" value="0.2" units="cm"/>
      <inkml:brushProperty name="height" value="0.2" units="cm"/>
      <inkml:brushProperty name="color" value="#FFC114"/>
    </inkml:brush>
  </inkml:definitions>
  <inkml:trace contextRef="#ctx0" brushRef="#br0">10 127 12672,'0'-2'319,"1"0"0,-1 0 0,0 0 0,1 0 0,-1 0 0,0 0 0,0 0 0,0 0 1,-1 0-1,1 0 0,0 0 0,-1 0 0,1 0 0,-1 0 0,0 0 0,1 0 0,-3-2 0,3 3-285,-1 0 0,1 0-1,-1-1 1,1 1-1,-1 0 1,1 0-1,0-1 1,-1 1 0,1 0-1,0 0 1,0-1-1,0 1 1,0 0 0,0-1-1,0 1 1,0 0-1,1 0 1,-1-1-1,0 1 1,1 0 0,-1 0-1,1-1 1,-1 1-1,1 0 1,0 0-1,0 0 1,-1 0 0,1 0-1,0 0 1,0 0-1,0 0 1,1-1-1,3-1-93,1-1 0,0 1-1,0-1 1,0 2-1,7-4 1,-3 2 146,2 0-83,0-1-1,1 2 0,-1-1 1,1 2-1,-1 0 1,1 0-1,0 1 0,0 1 1,0 0-1,-1 1 0,21 4 1,-18-2 10,0 1 1,0 1 0,-1 0-1,0 1 1,0 0 0,-1 1 0,1 1-1,-2 0 1,21 17 0,-17-11-55,-1 1 1,0 1 0,-1 0-1,-1 1 1,0 0 0,-2 1-1,0 0 1,-1 1 0,0 0-1,-2 1 1,0 0 0,-1 0-1,-2 1 1,0 0 0,4 36-1,8 156 42,1 20-892,-15-207 642,10 41 0,-10-58 210,0 0 0,0 1 0,1-2 0,0 1 0,1 0-1,-1-1 1,11 13 0,-13-19-32,-1 0 1,1 0-1,0 0 0,0-1 1,0 1-1,1-1 0,-1 1 0,0-1 1,0 0-1,1 0 0,-1 0 0,1 0 1,-1 0-1,1 0 0,-1-1 1,1 1-1,0-1 0,3 0 0,-1 0-742,0 0-1,0-1 0,0 0 1,0 0-1,0 0 1,0-1-1,0 0 0,6-2 1,6-5-1923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6:30:31.281"/>
    </inkml:context>
    <inkml:brush xml:id="br0">
      <inkml:brushProperty name="width" value="0.2" units="cm"/>
      <inkml:brushProperty name="height" value="0.2" units="cm"/>
      <inkml:brushProperty name="color" value="#FFC114"/>
    </inkml:brush>
  </inkml:definitions>
  <inkml:trace contextRef="#ctx0" brushRef="#br0">42 9 16128,'-11'27'6047,"-4"-14"-4703,0 1-352,15-14-544,0 0-3712,0-5-1376,0-12 2113,0-24 1151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7T18:40:36.269"/>
    </inkml:context>
    <inkml:brush xml:id="br0">
      <inkml:brushProperty name="width" value="0.03528" units="cm"/>
      <inkml:brushProperty name="height" value="0.03528" units="cm"/>
    </inkml:brush>
  </inkml:definitions>
  <inkml:trace contextRef="#ctx0" brushRef="#br0">2648 126 768,'3'1'430,"-2"0"-327,0 0 0,0-1-1,0 1 1,0 0-1,0-1 1,0 1 0,0-1-1,1 1 1,-1-1-1,0 0 1,0 1 0,1-1-1,-1 0 1,0 0-1,0 0 1,1 0 0,1 0-1,4-3 259,-4 2 41,-1 0 0,1 0-1,0 1 1,0-1 0,0 0 0,4 1-1,-6-1-107,-1-3-150,0 3-128,4 4 2134,-7-5-1335,-15-9 65,16 10-805,1 0 0,-1 1 0,1-1-1,-1 0 1,1 0 0,-1 1 0,1-1 0,-1 1 0,0-1 0,1 1-1,-1 0 1,-2 0 0,-23-1 62,20 1-122,-15-5-9,18 5 3,1-1 1,0 1 0,0 0-1,0-1 1,0 0 0,-3-1-1,-8-2 25,-19 0 75,25 3-31,0 0 1,0 0-1,0-1 1,-14-4-1,11 2 59,-1 0 0,1 2 0,-1-1 0,-22 0 0,20 1-137,0 0-1,0 0 1,-15-5-1,14 2 85,-1 1 1,0 0-1,0 1 1,0 1-1,-29 0 1,24 1 67,-38-7-1,38 4 84,-39-1 0,-285 5-230,258-6 107,-447 6-133,455 7 44,49-4-19,-109 22-4,74-11 0,-43 14 0,74-19 0,-57 21 0,77-24-4,-33 13-101,-59 33 0,-73 53 191,162-93-86,1 0 0,0 0 0,1 2 0,-16 17 0,-25 23 0,53-52-7,0 1 0,0 0 0,1 0 1,-1 0-1,1 0 0,0 0 0,0 0 1,0 1-1,0-1 0,0 1 0,1-1 1,-1 1-1,1 0 0,0-1 1,1 1-1,-1 0 0,0 0 0,1 4 1,-5 35 6,5-31 0,-1 6 0,2 0 0,3 24 0,2 16-123,1-27 118,19 53-1,-12-62 13,-1 0-24,-8-14-8,0-1 1,1 0-1,-1 0 1,1 0 0,1 0-1,12 9 1,-16-13-3,16 9 49,5 4 143,-22-14-163,0-1-1,0 0 1,1 0 0,-1 0 0,0-1 0,1 1-1,-1-1 1,1 1 0,-1-1 0,0 0 0,1 0-1,3 0 1,8 1 2,27 4-127,-31-4 122,0 0 0,16 0 0,6 0-87,-8 0-12,1-1-1,0-2 0,43-7 1,-53 7 81,34-5 53,63-11 39,-95 15-81,0 2 0,1 0 1,22 1-1,-9 1 49,18 2-35,-44-2-6,-1 0 0,1-1 0,-1 1 0,1 1 1,-1-1-1,7 4 0,17 4-17,12-3-143,60 12 181,-14-3 6,-65-11-178,30 3 0,7 1 213,-34-3 97,124 22-148,-126-25 22,31-2 0,-20-1-29,-12 0 4,0-1 1,37-9-1,-11 1-1,71-19 59,-10 1-122,-74 19 136,62-23 0,-42 11-26,42-21 16,-64 26-50,65-38-78,-43 22 31,19-8 112,-54 29-20,31-23-1,-46 31-49,6-6 48,0 0 0,-2 0 0,1-1-1,-1 0 1,0-1 0,-1 1 0,-1-2 0,9-17 0,-11 20-22,-1 1 1,-1 0-1,0 0 1,0-1-1,0 1 1,-1-1-1,-1 0 1,1 1-1,-1-1 1,-1 0 0,1 1-1,-2-1 1,1 0-1,-1 1 1,0 0-1,-1-1 1,0 1-1,-4-8 1,-37-65-298,43 78-41,-1 0 1,1 0-1,-1-1 1,1 1-1,0 0 1,1 0-1,-1-1 1,1 1-1,-1-1 1,1-5-1,1-1-347,0 0-1,3-13 0,0 3 364,7-53-535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7T18:40:36.269"/>
    </inkml:context>
    <inkml:brush xml:id="br0">
      <inkml:brushProperty name="width" value="0.03528" units="cm"/>
      <inkml:brushProperty name="height" value="0.03528" units="cm"/>
    </inkml:brush>
  </inkml:definitions>
  <inkml:trace contextRef="#ctx0" brushRef="#br0">2648 126 768,'3'1'430,"-2"0"-327,0 0 0,0-1-1,0 1 1,0 0-1,0-1 1,0 1 0,0-1-1,1 1 1,-1-1-1,0 0 1,0 1 0,1-1-1,-1 0 1,0 0-1,0 0 1,1 0 0,1 0-1,4-3 259,-4 2 41,-1 0 0,1 0-1,0 1 1,0-1 0,0 0 0,4 1-1,-6-1-107,-1-3-150,0 3-128,4 4 2134,-7-5-1335,-15-9 65,16 10-805,1 0 0,-1 1 0,1-1-1,-1 0 1,1 0 0,-1 1 0,1-1 0,-1 1 0,0-1 0,1 1-1,-1 0 1,-2 0 0,-23-1 62,20 1-122,-15-5-9,18 5 3,1-1 1,0 1 0,0 0-1,0-1 1,0 0 0,-3-1-1,-8-2 25,-19 0 75,25 3-31,0 0 1,0 0-1,0-1 1,-14-4-1,11 2 59,-1 0 0,1 2 0,-1-1 0,-22 0 0,20 1-137,0 0-1,0 0 1,-15-5-1,14 2 85,-1 1 1,0 0-1,0 1 1,0 1-1,-29 0 1,24 1 67,-38-7-1,38 4 84,-39-1 0,-285 5-230,258-6 107,-447 6-133,455 7 44,49-4-19,-109 22-4,74-11 0,-43 14 0,74-19 0,-57 21 0,77-24-4,-33 13-101,-59 33 0,-73 53 191,162-93-86,1 0 0,0 0 0,1 2 0,-16 17 0,-25 23 0,53-52-7,0 1 0,0 0 0,1 0 1,-1 0-1,1 0 0,0 0 0,0 0 1,0 1-1,0-1 0,0 1 0,1-1 1,-1 1-1,1 0 0,0-1 1,1 1-1,-1 0 0,0 0 0,1 4 1,-5 35 6,5-31 0,-1 6 0,2 0 0,3 24 0,2 16-123,1-27 118,19 53-1,-12-62 13,-1 0-24,-8-14-8,0-1 1,1 0-1,-1 0 1,1 0 0,1 0-1,12 9 1,-16-13-3,16 9 49,5 4 143,-22-14-163,0-1-1,0 0 1,1 0 0,-1 0 0,0-1 0,1 1-1,-1-1 1,1 1 0,-1-1 0,0 0 0,1 0-1,3 0 1,8 1 2,27 4-127,-31-4 122,0 0 0,16 0 0,6 0-87,-8 0-12,1-1-1,0-2 0,43-7 1,-53 7 81,34-5 53,63-11 39,-95 15-81,0 2 0,1 0 1,22 1-1,-9 1 49,18 2-35,-44-2-6,-1 0 0,1-1 0,-1 1 0,1 1 1,-1-1-1,7 4 0,17 4-17,12-3-143,60 12 181,-14-3 6,-65-11-178,30 3 0,7 1 213,-34-3 97,124 22-148,-126-25 22,31-2 0,-20-1-29,-12 0 4,0-1 1,37-9-1,-11 1-1,71-19 59,-10 1-122,-74 19 136,62-23 0,-42 11-26,42-21 16,-64 26-50,65-38-78,-43 22 31,19-8 112,-54 29-20,31-23-1,-46 31-49,6-6 48,0 0 0,-2 0 0,1-1-1,-1 0 1,0-1 0,-1 1 0,-1-2 0,9-17 0,-11 20-22,-1 1 1,-1 0-1,0 0 1,0-1-1,0 1 1,-1-1-1,-1 0 1,1 1-1,-1-1 1,-1 0 0,1 1-1,-2-1 1,1 0-1,-1 1 1,0 0-1,-1-1 1,0 1-1,-4-8 1,-37-65-298,43 78-41,-1 0 1,1 0-1,-1-1 1,1 1-1,0 0 1,1 0-1,-1-1 1,1 1-1,-1-1 1,1-5-1,1-1-347,0 0-1,3-13 0,0 3 364,7-53-535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7T18:40:36.269"/>
    </inkml:context>
    <inkml:brush xml:id="br0">
      <inkml:brushProperty name="width" value="0.03528" units="cm"/>
      <inkml:brushProperty name="height" value="0.03528" units="cm"/>
    </inkml:brush>
  </inkml:definitions>
  <inkml:trace contextRef="#ctx0" brushRef="#br0">2648 126 768,'3'1'430,"-2"0"-327,0 0 0,0-1-1,0 1 1,0 0-1,0-1 1,0 1 0,0-1-1,1 1 1,-1-1-1,0 0 1,0 1 0,1-1-1,-1 0 1,0 0-1,0 0 1,1 0 0,1 0-1,4-3 259,-4 2 41,-1 0 0,1 0-1,0 1 1,0-1 0,0 0 0,4 1-1,-6-1-107,-1-3-150,0 3-128,4 4 2134,-7-5-1335,-15-9 65,16 10-805,1 0 0,-1 1 0,1-1-1,-1 0 1,1 0 0,-1 1 0,1-1 0,-1 1 0,0-1 0,1 1-1,-1 0 1,-2 0 0,-23-1 62,20 1-122,-15-5-9,18 5 3,1-1 1,0 1 0,0 0-1,0-1 1,0 0 0,-3-1-1,-8-2 25,-19 0 75,25 3-31,0 0 1,0 0-1,0-1 1,-14-4-1,11 2 59,-1 0 0,1 2 0,-1-1 0,-22 0 0,20 1-137,0 0-1,0 0 1,-15-5-1,14 2 85,-1 1 1,0 0-1,0 1 1,0 1-1,-29 0 1,24 1 67,-38-7-1,38 4 84,-39-1 0,-285 5-230,258-6 107,-447 6-133,455 7 44,49-4-19,-109 22-4,74-11 0,-43 14 0,74-19 0,-57 21 0,77-24-4,-33 13-101,-59 33 0,-73 53 191,162-93-86,1 0 0,0 0 0,1 2 0,-16 17 0,-25 23 0,53-52-7,0 1 0,0 0 0,1 0 1,-1 0-1,1 0 0,0 0 0,0 0 1,0 1-1,0-1 0,0 1 0,1-1 1,-1 1-1,1 0 0,0-1 1,1 1-1,-1 0 0,0 0 0,1 4 1,-5 35 6,5-31 0,-1 6 0,2 0 0,3 24 0,2 16-123,1-27 118,19 53-1,-12-62 13,-1 0-24,-8-14-8,0-1 1,1 0-1,-1 0 1,1 0 0,1 0-1,12 9 1,-16-13-3,16 9 49,5 4 143,-22-14-163,0-1-1,0 0 1,1 0 0,-1 0 0,0-1 0,1 1-1,-1-1 1,1 1 0,-1-1 0,0 0 0,1 0-1,3 0 1,8 1 2,27 4-127,-31-4 122,0 0 0,16 0 0,6 0-87,-8 0-12,1-1-1,0-2 0,43-7 1,-53 7 81,34-5 53,63-11 39,-95 15-81,0 2 0,1 0 1,22 1-1,-9 1 49,18 2-35,-44-2-6,-1 0 0,1-1 0,-1 1 0,1 1 1,-1-1-1,7 4 0,17 4-17,12-3-143,60 12 181,-14-3 6,-65-11-178,30 3 0,7 1 213,-34-3 97,124 22-148,-126-25 22,31-2 0,-20-1-29,-12 0 4,0-1 1,37-9-1,-11 1-1,71-19 59,-10 1-122,-74 19 136,62-23 0,-42 11-26,42-21 16,-64 26-50,65-38-78,-43 22 31,19-8 112,-54 29-20,31-23-1,-46 31-49,6-6 48,0 0 0,-2 0 0,1-1-1,-1 0 1,0-1 0,-1 1 0,-1-2 0,9-17 0,-11 20-22,-1 1 1,-1 0-1,0 0 1,0-1-1,0 1 1,-1-1-1,-1 0 1,1 1-1,-1-1 1,-1 0 0,1 1-1,-2-1 1,1 0-1,-1 1 1,0 0-1,-1-1 1,0 1-1,-4-8 1,-37-65-298,43 78-41,-1 0 1,1 0-1,-1-1 1,1 1-1,0 0 1,1 0-1,-1-1 1,1 1-1,-1-1 1,1-5-1,1-1-347,0 0-1,3-13 0,0 3 364,7-53-535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7T18:40:36.269"/>
    </inkml:context>
    <inkml:brush xml:id="br0">
      <inkml:brushProperty name="width" value="0.03528" units="cm"/>
      <inkml:brushProperty name="height" value="0.03528" units="cm"/>
    </inkml:brush>
  </inkml:definitions>
  <inkml:trace contextRef="#ctx0" brushRef="#br0">2648 126 768,'3'1'430,"-2"0"-327,0 0 0,0-1-1,0 1 1,0 0-1,0-1 1,0 1 0,0-1-1,1 1 1,-1-1-1,0 0 1,0 1 0,1-1-1,-1 0 1,0 0-1,0 0 1,1 0 0,1 0-1,4-3 259,-4 2 41,-1 0 0,1 0-1,0 1 1,0-1 0,0 0 0,4 1-1,-6-1-107,-1-3-150,0 3-128,4 4 2134,-7-5-1335,-15-9 65,16 10-805,1 0 0,-1 1 0,1-1-1,-1 0 1,1 0 0,-1 1 0,1-1 0,-1 1 0,0-1 0,1 1-1,-1 0 1,-2 0 0,-23-1 62,20 1-122,-15-5-9,18 5 3,1-1 1,0 1 0,0 0-1,0-1 1,0 0 0,-3-1-1,-8-2 25,-19 0 75,25 3-31,0 0 1,0 0-1,0-1 1,-14-4-1,11 2 59,-1 0 0,1 2 0,-1-1 0,-22 0 0,20 1-137,0 0-1,0 0 1,-15-5-1,14 2 85,-1 1 1,0 0-1,0 1 1,0 1-1,-29 0 1,24 1 67,-38-7-1,38 4 84,-39-1 0,-285 5-230,258-6 107,-447 6-133,455 7 44,49-4-19,-109 22-4,74-11 0,-43 14 0,74-19 0,-57 21 0,77-24-4,-33 13-101,-59 33 0,-73 53 191,162-93-86,1 0 0,0 0 0,1 2 0,-16 17 0,-25 23 0,53-52-7,0 1 0,0 0 0,1 0 1,-1 0-1,1 0 0,0 0 0,0 0 1,0 1-1,0-1 0,0 1 0,1-1 1,-1 1-1,1 0 0,0-1 1,1 1-1,-1 0 0,0 0 0,1 4 1,-5 35 6,5-31 0,-1 6 0,2 0 0,3 24 0,2 16-123,1-27 118,19 53-1,-12-62 13,-1 0-24,-8-14-8,0-1 1,1 0-1,-1 0 1,1 0 0,1 0-1,12 9 1,-16-13-3,16 9 49,5 4 143,-22-14-163,0-1-1,0 0 1,1 0 0,-1 0 0,0-1 0,1 1-1,-1-1 1,1 1 0,-1-1 0,0 0 0,1 0-1,3 0 1,8 1 2,27 4-127,-31-4 122,0 0 0,16 0 0,6 0-87,-8 0-12,1-1-1,0-2 0,43-7 1,-53 7 81,34-5 53,63-11 39,-95 15-81,0 2 0,1 0 1,22 1-1,-9 1 49,18 2-35,-44-2-6,-1 0 0,1-1 0,-1 1 0,1 1 1,-1-1-1,7 4 0,17 4-17,12-3-143,60 12 181,-14-3 6,-65-11-178,30 3 0,7 1 213,-34-3 97,124 22-148,-126-25 22,31-2 0,-20-1-29,-12 0 4,0-1 1,37-9-1,-11 1-1,71-19 59,-10 1-122,-74 19 136,62-23 0,-42 11-26,42-21 16,-64 26-50,65-38-78,-43 22 31,19-8 112,-54 29-20,31-23-1,-46 31-49,6-6 48,0 0 0,-2 0 0,1-1-1,-1 0 1,0-1 0,-1 1 0,-1-2 0,9-17 0,-11 20-22,-1 1 1,-1 0-1,0 0 1,0-1-1,0 1 1,-1-1-1,-1 0 1,1 1-1,-1-1 1,-1 0 0,1 1-1,-2-1 1,1 0-1,-1 1 1,0 0-1,-1-1 1,0 1-1,-4-8 1,-37-65-298,43 78-41,-1 0 1,1 0-1,-1-1 1,1 1-1,0 0 1,1 0-1,-1-1 1,1 1-1,-1-1 1,1-5-1,1-1-347,0 0-1,3-13 0,0 3 364,7-53-535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7T18:40:36.269"/>
    </inkml:context>
    <inkml:brush xml:id="br0">
      <inkml:brushProperty name="width" value="0.03528" units="cm"/>
      <inkml:brushProperty name="height" value="0.03528" units="cm"/>
    </inkml:brush>
  </inkml:definitions>
  <inkml:trace contextRef="#ctx0" brushRef="#br0">2648 126 768,'3'1'430,"-2"0"-327,0 0 0,0-1-1,0 1 1,0 0-1,0-1 1,0 1 0,0-1-1,1 1 1,-1-1-1,0 0 1,0 1 0,1-1-1,-1 0 1,0 0-1,0 0 1,1 0 0,1 0-1,4-3 259,-4 2 41,-1 0 0,1 0-1,0 1 1,0-1 0,0 0 0,4 1-1,-6-1-107,-1-3-150,0 3-128,4 4 2134,-7-5-1335,-15-9 65,16 10-805,1 0 0,-1 1 0,1-1-1,-1 0 1,1 0 0,-1 1 0,1-1 0,-1 1 0,0-1 0,1 1-1,-1 0 1,-2 0 0,-23-1 62,20 1-122,-15-5-9,18 5 3,1-1 1,0 1 0,0 0-1,0-1 1,0 0 0,-3-1-1,-8-2 25,-19 0 75,25 3-31,0 0 1,0 0-1,0-1 1,-14-4-1,11 2 59,-1 0 0,1 2 0,-1-1 0,-22 0 0,20 1-137,0 0-1,0 0 1,-15-5-1,14 2 85,-1 1 1,0 0-1,0 1 1,0 1-1,-29 0 1,24 1 67,-38-7-1,38 4 84,-39-1 0,-285 5-230,258-6 107,-447 6-133,455 7 44,49-4-19,-109 22-4,74-11 0,-43 14 0,74-19 0,-57 21 0,77-24-4,-33 13-101,-59 33 0,-73 53 191,162-93-86,1 0 0,0 0 0,1 2 0,-16 17 0,-25 23 0,53-52-7,0 1 0,0 0 0,1 0 1,-1 0-1,1 0 0,0 0 0,0 0 1,0 1-1,0-1 0,0 1 0,1-1 1,-1 1-1,1 0 0,0-1 1,1 1-1,-1 0 0,0 0 0,1 4 1,-5 35 6,5-31 0,-1 6 0,2 0 0,3 24 0,2 16-123,1-27 118,19 53-1,-12-62 13,-1 0-24,-8-14-8,0-1 1,1 0-1,-1 0 1,1 0 0,1 0-1,12 9 1,-16-13-3,16 9 49,5 4 143,-22-14-163,0-1-1,0 0 1,1 0 0,-1 0 0,0-1 0,1 1-1,-1-1 1,1 1 0,-1-1 0,0 0 0,1 0-1,3 0 1,8 1 2,27 4-127,-31-4 122,0 0 0,16 0 0,6 0-87,-8 0-12,1-1-1,0-2 0,43-7 1,-53 7 81,34-5 53,63-11 39,-95 15-81,0 2 0,1 0 1,22 1-1,-9 1 49,18 2-35,-44-2-6,-1 0 0,1-1 0,-1 1 0,1 1 1,-1-1-1,7 4 0,17 4-17,12-3-143,60 12 181,-14-3 6,-65-11-178,30 3 0,7 1 213,-34-3 97,124 22-148,-126-25 22,31-2 0,-20-1-29,-12 0 4,0-1 1,37-9-1,-11 1-1,71-19 59,-10 1-122,-74 19 136,62-23 0,-42 11-26,42-21 16,-64 26-50,65-38-78,-43 22 31,19-8 112,-54 29-20,31-23-1,-46 31-49,6-6 48,0 0 0,-2 0 0,1-1-1,-1 0 1,0-1 0,-1 1 0,-1-2 0,9-17 0,-11 20-22,-1 1 1,-1 0-1,0 0 1,0-1-1,0 1 1,-1-1-1,-1 0 1,1 1-1,-1-1 1,-1 0 0,1 1-1,-2-1 1,1 0-1,-1 1 1,0 0-1,-1-1 1,0 1-1,-4-8 1,-37-65-298,43 78-41,-1 0 1,1 0-1,-1-1 1,1 1-1,0 0 1,1 0-1,-1-1 1,1 1-1,-1-1 1,1-5-1,1-1-347,0 0-1,3-13 0,0 3 364,7-53-535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B594E-743D-4B26-B858-6E892D0DF149}" type="datetimeFigureOut">
              <a:rPr lang="en-US" smtClean="0"/>
              <a:t>5/19/2020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15231-27F5-4756-BA31-A833970F1B66}" type="slidenum">
              <a:rPr lang="en-US" smtClean="0"/>
              <a:t>‹#›</a:t>
            </a:fld>
            <a:endParaRPr lang="en-US"/>
          </a:p>
        </p:txBody>
      </p:sp>
    </p:spTree>
    <p:extLst>
      <p:ext uri="{BB962C8B-B14F-4D97-AF65-F5344CB8AC3E}">
        <p14:creationId xmlns:p14="http://schemas.microsoft.com/office/powerpoint/2010/main" val="1414718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15231-27F5-4756-BA31-A833970F1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4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AFA102C-3135-4A9F-AB9D-704BC3D676FC}" type="slidenum">
              <a:rPr lang="en-US" smtClean="0"/>
              <a:pPr/>
              <a:t>32</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57EFF60-2F50-4C29-8D7B-56AE705CA533}" type="slidenum">
              <a:rPr lang="en-US" smtClean="0"/>
              <a:pPr/>
              <a:t>33</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1C08440-C7E4-4A62-8509-FFFC0368085D}" type="slidenum">
              <a:rPr lang="en-US" smtClean="0"/>
              <a:pPr/>
              <a:t>34</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84D5798E-44C2-4537-B907-8991FC942F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84D5798E-44C2-4537-B907-8991FC942F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59096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F96ED3C-2123-48AB-9684-0D63112B7653}" type="slidenum">
              <a:rPr lang="en-US" smtClean="0"/>
              <a:pPr/>
              <a:t>37</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19993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7514779-F320-4226-AF8D-E4BB88D21DB8}" type="slidenum">
              <a:rPr lang="en-US" smtClean="0"/>
              <a:pPr/>
              <a:t>39</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5C36325C-9616-4A3D-8BC0-6BA7D87E900B}" type="slidenum">
              <a:rPr lang="en-US" smtClean="0"/>
              <a:pPr/>
              <a:t>41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8E79A959-4585-4CDC-86B4-80B1F482459A}" type="slidenum">
              <a:rPr lang="en-US" smtClean="0"/>
              <a:pPr/>
              <a:t>42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660DB73A-72D2-4AAF-BDF8-2E828A6ADC91}" type="slidenum">
              <a:rPr lang="en-US" smtClean="0"/>
              <a:pPr/>
              <a:t>43</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F75DC-2DAD-45AD-BC6F-C3559FDD87A9}"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34" charset="0"/>
              <a:cs typeface="Arial" pitchFamily="34" charset="0"/>
            </a:endParaRPr>
          </a:p>
        </p:txBody>
      </p:sp>
    </p:spTree>
    <p:extLst>
      <p:ext uri="{BB962C8B-B14F-4D97-AF65-F5344CB8AC3E}">
        <p14:creationId xmlns:p14="http://schemas.microsoft.com/office/powerpoint/2010/main" val="808839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FA324DCC-BA0C-4797-A56E-6712B3117F09}" type="slidenum">
              <a:rPr lang="en-US" smtClean="0"/>
              <a:pPr/>
              <a:t>44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21D587CD-ABB0-4122-A7D8-0DA60922E589}" type="slidenum">
              <a:rPr lang="en-US" smtClean="0"/>
              <a:pPr/>
              <a:t>45</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FFFAC4D7-EA78-4517-BAB6-AA648901F13D}" type="slidenum">
              <a:rPr lang="en-US" smtClean="0"/>
              <a:pPr/>
              <a:t>46</a:t>
            </a:fld>
            <a:endParaRPr lang="en-US"/>
          </a:p>
        </p:txBody>
      </p:sp>
      <p:sp>
        <p:nvSpPr>
          <p:cNvPr id="55299" name="Rectangle 2"/>
          <p:cNvSpPr>
            <a:spLocks noGrp="1" noRot="1" noChangeAspect="1" noChangeArrowheads="1" noTextEdit="1"/>
          </p:cNvSpPr>
          <p:nvPr>
            <p:ph type="sldImg"/>
          </p:nvPr>
        </p:nvSpPr>
        <p:spPr>
          <a:xfrm>
            <a:off x="457200" y="720725"/>
            <a:ext cx="6400800" cy="3600450"/>
          </a:xfrm>
          <a:ln/>
        </p:spPr>
      </p:sp>
      <p:sp>
        <p:nvSpPr>
          <p:cNvPr id="55300"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E66086BA-EA7D-4859-953D-4121F2DEB0D6}" type="slidenum">
              <a:rPr lang="en-US" smtClean="0"/>
              <a:pPr/>
              <a:t>47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56756295-34BF-4AFD-879F-33B6E4CAA041}" type="slidenum">
              <a:rPr lang="en-US" smtClean="0"/>
              <a:pPr/>
              <a:t>48</a:t>
            </a:fld>
            <a:endParaRPr lang="en-US"/>
          </a:p>
        </p:txBody>
      </p:sp>
      <p:sp>
        <p:nvSpPr>
          <p:cNvPr id="59395" name="Rectangle 2"/>
          <p:cNvSpPr>
            <a:spLocks noGrp="1" noRot="1" noChangeAspect="1" noChangeArrowheads="1" noTextEdit="1"/>
          </p:cNvSpPr>
          <p:nvPr>
            <p:ph type="sldImg"/>
          </p:nvPr>
        </p:nvSpPr>
        <p:spPr>
          <a:xfrm>
            <a:off x="458788" y="720725"/>
            <a:ext cx="6400800" cy="3600450"/>
          </a:xfrm>
          <a:ln w="12700" cap="flat">
            <a:solidFill>
              <a:schemeClr val="tx1"/>
            </a:solidFill>
          </a:ln>
        </p:spPr>
      </p:sp>
      <p:sp>
        <p:nvSpPr>
          <p:cNvPr id="59396" name="Rectangle 3"/>
          <p:cNvSpPr>
            <a:spLocks noGrp="1" noChangeArrowheads="1"/>
          </p:cNvSpPr>
          <p:nvPr>
            <p:ph type="body" idx="1"/>
          </p:nvPr>
        </p:nvSpPr>
        <p:spPr>
          <a:xfrm>
            <a:off x="974725" y="4560888"/>
            <a:ext cx="5365750" cy="4319587"/>
          </a:xfrm>
          <a:noFill/>
          <a:ln/>
        </p:spPr>
        <p:txBody>
          <a:bodyPr lIns="108242" tIns="54121" rIns="108242" bIns="54121"/>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B170D281-6219-44EA-BF3D-2FDFA796B06E}" type="slidenum">
              <a:rPr lang="en-US" smtClean="0"/>
              <a:pPr/>
              <a:t>49</a:t>
            </a:fld>
            <a:endParaRPr lang="en-US"/>
          </a:p>
        </p:txBody>
      </p:sp>
      <p:sp>
        <p:nvSpPr>
          <p:cNvPr id="60419" name="Rectangle 2"/>
          <p:cNvSpPr>
            <a:spLocks noGrp="1" noRot="1" noChangeAspect="1" noChangeArrowheads="1" noTextEdit="1"/>
          </p:cNvSpPr>
          <p:nvPr>
            <p:ph type="sldImg"/>
          </p:nvPr>
        </p:nvSpPr>
        <p:spPr>
          <a:xfrm>
            <a:off x="458788" y="720725"/>
            <a:ext cx="6400800" cy="3600450"/>
          </a:xfrm>
          <a:ln w="12700" cap="flat">
            <a:solidFill>
              <a:schemeClr val="tx1"/>
            </a:solidFill>
          </a:ln>
        </p:spPr>
      </p:sp>
      <p:sp>
        <p:nvSpPr>
          <p:cNvPr id="60420" name="Rectangle 3"/>
          <p:cNvSpPr>
            <a:spLocks noGrp="1" noChangeArrowheads="1"/>
          </p:cNvSpPr>
          <p:nvPr>
            <p:ph type="body" idx="1"/>
          </p:nvPr>
        </p:nvSpPr>
        <p:spPr>
          <a:xfrm>
            <a:off x="974725" y="4560888"/>
            <a:ext cx="5365750" cy="4319587"/>
          </a:xfrm>
          <a:noFill/>
          <a:ln/>
        </p:spPr>
        <p:txBody>
          <a:bodyPr lIns="108242" tIns="54121" rIns="108242" bIns="54121"/>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B62065A7-DD1E-4D29-93F6-41557040461C}" type="slidenum">
              <a:rPr lang="en-US" smtClean="0"/>
              <a:pPr/>
              <a:t>53</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FA324DCC-BA0C-4797-A56E-6712B3117F09}" type="slidenum">
              <a:rPr lang="en-US" smtClean="0"/>
              <a:pPr/>
              <a:t>55</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7527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2625EEB1-E60F-4EF6-923A-02850D2BBA33}" type="slidenum">
              <a:rPr lang="en-US" smtClean="0"/>
              <a:pPr/>
              <a:t>56</a:t>
            </a:fld>
            <a:endParaRPr lang="en-US"/>
          </a:p>
        </p:txBody>
      </p:sp>
      <p:sp>
        <p:nvSpPr>
          <p:cNvPr id="62467" name="Rectangle 2"/>
          <p:cNvSpPr>
            <a:spLocks noGrp="1" noRot="1" noChangeAspect="1" noChangeArrowheads="1" noTextEdit="1"/>
          </p:cNvSpPr>
          <p:nvPr>
            <p:ph type="sldImg"/>
          </p:nvPr>
        </p:nvSpPr>
        <p:spPr>
          <a:xfrm>
            <a:off x="1257300" y="720725"/>
            <a:ext cx="4800600" cy="3600450"/>
          </a:xfrm>
          <a:ln/>
        </p:spPr>
      </p:sp>
      <p:sp>
        <p:nvSpPr>
          <p:cNvPr id="62468"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1C22A8C9-3F0A-4CB1-9518-022E4CCD0C94}" type="slidenum">
              <a:rPr lang="en-US" smtClean="0"/>
              <a:pPr/>
              <a:t>57</a:t>
            </a:fld>
            <a:endParaRPr lang="en-US"/>
          </a:p>
        </p:txBody>
      </p:sp>
      <p:sp>
        <p:nvSpPr>
          <p:cNvPr id="63491" name="Rectangle 2"/>
          <p:cNvSpPr>
            <a:spLocks noGrp="1" noRot="1" noChangeAspect="1" noChangeArrowheads="1" noTextEdit="1"/>
          </p:cNvSpPr>
          <p:nvPr>
            <p:ph type="sldImg"/>
          </p:nvPr>
        </p:nvSpPr>
        <p:spPr>
          <a:xfrm>
            <a:off x="1257300" y="720725"/>
            <a:ext cx="48006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97BD444-5732-439E-BCA3-B73A32001A6B}" type="slidenum">
              <a:rPr lang="en-US" smtClean="0">
                <a:latin typeface="Arial" pitchFamily="34" charset="0"/>
                <a:cs typeface="Arial" pitchFamily="34" charset="0"/>
              </a:rPr>
              <a:pPr/>
              <a:t>16</a:t>
            </a:fld>
            <a:endParaRPr lang="en-US">
              <a:latin typeface="Arial" pitchFamily="34" charset="0"/>
              <a:cs typeface="Arial"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25651" y="4379902"/>
            <a:ext cx="5095600" cy="4148174"/>
          </a:xfrm>
          <a:noFill/>
          <a:ln/>
        </p:spPr>
        <p:txBody>
          <a:bodyPr/>
          <a:lstStyle/>
          <a:p>
            <a:pPr eaLnBrk="1" hangingPunct="1"/>
            <a:endParaRPr lang="en-US">
              <a:latin typeface="Arial" pitchFamily="34" charset="0"/>
              <a:cs typeface="Arial" pitchFamily="34" charset="0"/>
            </a:endParaRPr>
          </a:p>
        </p:txBody>
      </p:sp>
    </p:spTree>
    <p:extLst>
      <p:ext uri="{BB962C8B-B14F-4D97-AF65-F5344CB8AC3E}">
        <p14:creationId xmlns:p14="http://schemas.microsoft.com/office/powerpoint/2010/main" val="1209204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739939C-68C0-401A-8C8B-FDBE73542C33}" type="slidenum">
              <a:rPr lang="en-US" smtClean="0"/>
              <a:pPr/>
              <a:t>58</a:t>
            </a:fld>
            <a:endParaRPr lang="en-US"/>
          </a:p>
        </p:txBody>
      </p:sp>
      <p:sp>
        <p:nvSpPr>
          <p:cNvPr id="64515" name="Rectangle 2"/>
          <p:cNvSpPr>
            <a:spLocks noGrp="1" noRot="1" noChangeAspect="1" noChangeArrowheads="1" noTextEdit="1"/>
          </p:cNvSpPr>
          <p:nvPr>
            <p:ph type="sldImg"/>
          </p:nvPr>
        </p:nvSpPr>
        <p:spPr>
          <a:xfrm>
            <a:off x="1257300" y="720725"/>
            <a:ext cx="4800600" cy="3600450"/>
          </a:xfrm>
          <a:ln/>
        </p:spPr>
      </p:sp>
      <p:sp>
        <p:nvSpPr>
          <p:cNvPr id="64516"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91C201B7-0B86-4AD3-B2F2-6521A846EC53}" type="slidenum">
              <a:rPr lang="en-US" smtClean="0"/>
              <a:pPr/>
              <a:t>59</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30610A88-B270-4B95-95CD-9001DCAF8D4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30610A88-B270-4B95-95CD-9001DCAF8D4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91C201B7-0B86-4AD3-B2F2-6521A846EC53}" type="slidenum">
              <a:rPr lang="en-US" smtClean="0"/>
              <a:pPr/>
              <a:t>63</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56376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8CCC163A-32B3-4499-BF81-D4925C1C94CC}" type="slidenum">
              <a:rPr lang="en-US" smtClean="0"/>
              <a:pPr/>
              <a:t>64</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014BC48A-BF89-445B-AF44-FD2D86C68FC3}" type="slidenum">
              <a:rPr lang="en-US" smtClean="0"/>
              <a:pPr/>
              <a:t>65</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a:t>smaller window:  more detail, more noise</a:t>
            </a:r>
          </a:p>
          <a:p>
            <a:r>
              <a:rPr lang="en-US"/>
              <a:t>bigger window:  less noise, more detail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9D5D8245-9939-4CBC-9D80-66256A3C3A41}" type="slidenum">
              <a:rPr lang="en-US" smtClean="0"/>
              <a:pPr/>
              <a:t>66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FC68A3F9-2BBB-4F5D-937C-9CDB1B7974B8}" type="slidenum">
              <a:rPr lang="en-US" smtClean="0"/>
              <a:pPr/>
              <a:t>67</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a:noFill/>
        </p:spPr>
        <p:txBody>
          <a:bodyPr/>
          <a:lstStyle/>
          <a:p>
            <a:fld id="{B4F48E1B-6F4B-4360-ABC5-45942EB8F59C}" type="slidenum">
              <a:rPr lang="en-US" smtClean="0"/>
              <a:pPr/>
              <a:t>68</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97BD444-5732-439E-BCA3-B73A32001A6B}" type="slidenum">
              <a:rPr lang="en-US" smtClean="0">
                <a:latin typeface="Arial" pitchFamily="34" charset="0"/>
                <a:cs typeface="Arial" pitchFamily="34" charset="0"/>
              </a:rPr>
              <a:pPr/>
              <a:t>17</a:t>
            </a:fld>
            <a:endParaRPr lang="en-US">
              <a:latin typeface="Arial" pitchFamily="34" charset="0"/>
              <a:cs typeface="Arial"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25651" y="4379902"/>
            <a:ext cx="5095600" cy="4148174"/>
          </a:xfrm>
          <a:noFill/>
          <a:ln/>
        </p:spPr>
        <p:txBody>
          <a:bodyPr/>
          <a:lstStyle/>
          <a:p>
            <a:pPr eaLnBrk="1" hangingPunct="1"/>
            <a:endParaRPr lang="en-US">
              <a:latin typeface="Arial" pitchFamily="34" charset="0"/>
              <a:cs typeface="Arial" pitchFamily="34" charset="0"/>
            </a:endParaRPr>
          </a:p>
        </p:txBody>
      </p:sp>
    </p:spTree>
    <p:extLst>
      <p:ext uri="{BB962C8B-B14F-4D97-AF65-F5344CB8AC3E}">
        <p14:creationId xmlns:p14="http://schemas.microsoft.com/office/powerpoint/2010/main" val="1209204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103E8D53-7E93-415C-B133-AC616A0E575A}" type="slidenum">
              <a:rPr lang="en-US" smtClean="0"/>
              <a:pPr/>
              <a:t>69</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31"/>
          <p:cNvSpPr>
            <a:spLocks noGrp="1" noChangeArrowheads="1"/>
          </p:cNvSpPr>
          <p:nvPr>
            <p:ph type="sldNum" sz="quarter" idx="5"/>
          </p:nvPr>
        </p:nvSpPr>
        <p:spPr>
          <a:noFill/>
        </p:spPr>
        <p:txBody>
          <a:bodyPr/>
          <a:lstStyle/>
          <a:p>
            <a:fld id="{E512DE4B-EF71-49A9-8EF3-C340789EC51A}" type="slidenum">
              <a:rPr lang="en-US" smtClean="0"/>
              <a:pPr/>
              <a:t>70</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23C692C2-74CA-49EE-A8C9-3F8D41548162}" type="slidenum">
              <a:rPr lang="en-US" smtClean="0"/>
              <a:pPr/>
              <a:t>71</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DC4910F2-E273-4817-9D11-AADDB219A9F4}" type="slidenum">
              <a:rPr lang="en-US" smtClean="0"/>
              <a:pPr/>
              <a:t>72</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92056D5E-5804-42CC-98E8-8F6BACD01806}" type="slidenum">
              <a:rPr lang="en-US" smtClean="0"/>
              <a:pPr/>
              <a:t>73</a:t>
            </a:fld>
            <a:endParaRPr lang="en-US"/>
          </a:p>
        </p:txBody>
      </p:sp>
      <p:sp>
        <p:nvSpPr>
          <p:cNvPr id="77827" name="Rectangle 2"/>
          <p:cNvSpPr>
            <a:spLocks noGrp="1" noRot="1" noChangeAspect="1" noChangeArrowheads="1" noTextEdit="1"/>
          </p:cNvSpPr>
          <p:nvPr>
            <p:ph type="sldImg"/>
          </p:nvPr>
        </p:nvSpPr>
        <p:spPr>
          <a:xfrm>
            <a:off x="457200" y="720725"/>
            <a:ext cx="6400800" cy="3600450"/>
          </a:xfrm>
          <a:ln/>
        </p:spPr>
      </p:sp>
      <p:sp>
        <p:nvSpPr>
          <p:cNvPr id="77828"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341907DB-3105-4D62-BED0-F3990BF5DFFC}" type="slidenum">
              <a:rPr lang="en-US" smtClean="0"/>
              <a:pPr/>
              <a:t>74</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03103178-A68A-4C8C-A5A8-46C6255CE7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p:txBody>
          <a:bodyPr/>
          <a:lstStyle/>
          <a:p>
            <a:pPr>
              <a:defRPr/>
            </a:pPr>
            <a:fld id="{8317DDC2-56D4-423B-A426-B41418C15EB6}" type="slidenum">
              <a:rPr lang="en-US" smtClean="0"/>
              <a:pPr>
                <a:defRPr/>
              </a:pPr>
              <a:t>76</a:t>
            </a:fld>
            <a:endParaRPr lang="en-US"/>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373576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267D3E6D-AB0C-431D-A1C1-8D6B83D5E66D}" type="slidenum">
              <a:rPr lang="en-US" smtClean="0"/>
              <a:pPr/>
              <a:t>78</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13489AD3-72B2-459F-A055-57371C6C710A}" type="slidenum">
              <a:rPr lang="en-US" smtClean="0"/>
              <a:pPr/>
              <a:t>79</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6915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2BDD873-1981-47F1-8996-2C700F1D5DA0}" type="slidenum">
              <a:rPr lang="en-US" smtClean="0">
                <a:latin typeface="Arial" pitchFamily="34" charset="0"/>
                <a:cs typeface="Arial" pitchFamily="34" charset="0"/>
              </a:rPr>
              <a:pPr/>
              <a:t>18</a:t>
            </a:fld>
            <a:endParaRPr lang="en-US">
              <a:latin typeface="Arial" pitchFamily="34" charset="0"/>
              <a:cs typeface="Arial"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34" charset="0"/>
              <a:cs typeface="Arial" pitchFamily="34" charset="0"/>
            </a:endParaRPr>
          </a:p>
        </p:txBody>
      </p:sp>
    </p:spTree>
    <p:extLst>
      <p:ext uri="{BB962C8B-B14F-4D97-AF65-F5344CB8AC3E}">
        <p14:creationId xmlns:p14="http://schemas.microsoft.com/office/powerpoint/2010/main" val="4238790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80</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81</a:t>
            </a:fld>
            <a:endParaRPr lang="en-US"/>
          </a:p>
        </p:txBody>
      </p:sp>
    </p:spTree>
    <p:extLst>
      <p:ext uri="{BB962C8B-B14F-4D97-AF65-F5344CB8AC3E}">
        <p14:creationId xmlns:p14="http://schemas.microsoft.com/office/powerpoint/2010/main" val="742696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72BDCFD6-B6DA-4788-A956-18F31608401E}" type="slidenum">
              <a:rPr lang="en-US" smtClean="0"/>
              <a:pPr/>
              <a:t>88</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72BDCFD6-B6DA-4788-A956-18F31608401E}" type="slidenum">
              <a:rPr lang="en-US" smtClean="0"/>
              <a:pPr/>
              <a:t>89</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72BDCFD6-B6DA-4788-A956-18F31608401E}" type="slidenum">
              <a:rPr lang="en-US" smtClean="0"/>
              <a:pPr/>
              <a:t>90</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72BDCFD6-B6DA-4788-A956-18F31608401E}" type="slidenum">
              <a:rPr lang="en-US" smtClean="0"/>
              <a:pPr/>
              <a:t>91</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11D72129-4AC0-40C3-B434-403FF1B13D6C}" type="slidenum">
              <a:rPr lang="en-US" smtClean="0"/>
              <a:pPr/>
              <a:t>107</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595AE6DF-2998-414A-949F-373E8D53C1A2}" type="slidenum">
              <a:rPr lang="en-US" smtClean="0"/>
              <a:pPr/>
              <a:t>108</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595AE6DF-2998-414A-949F-373E8D53C1A2}" type="slidenum">
              <a:rPr lang="en-US" smtClean="0"/>
              <a:pPr/>
              <a:t>109</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A1DD5EC-AFED-4940-A9D2-2FCF318DC799}" type="slidenum">
              <a:rPr lang="en-US" smtClean="0"/>
              <a:pPr>
                <a:defRPr/>
              </a:pPr>
              <a:t>110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AAD167A-3B9E-4F3F-B8DA-D994CDE8CDBF}" type="slidenum">
              <a:rPr lang="en-US" smtClean="0"/>
              <a:pPr/>
              <a:t>19</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81214B3C-3B82-44A3-9DE5-D03F05B26C8A}" type="slidenum">
              <a:rPr lang="en-US" smtClean="0"/>
              <a:pPr/>
              <a:t>112</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271EE2DA-E112-4909-8F4F-08AAC7C479A8}" type="slidenum">
              <a:rPr lang="en-US" smtClean="0"/>
              <a:pPr/>
              <a:t>113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855A984D-3E1B-468A-AABE-006D2097217A}" type="slidenum">
              <a:rPr lang="en-US" smtClean="0"/>
              <a:pPr/>
              <a:t>114</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FB8BC792-AEBE-4FEB-AB2D-DE366A62198B}" type="slidenum">
              <a:rPr lang="en-US" smtClean="0"/>
              <a:pPr/>
              <a:t>115</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p:spPr>
        <p:txBody>
          <a:bodyPr/>
          <a:lstStyle/>
          <a:p>
            <a:fld id="{1890E79C-D086-4FC2-9E64-EAEA5AF4CB3F}" type="slidenum">
              <a:rPr lang="en-US" smtClean="0"/>
              <a:pPr/>
              <a:t>116</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420972BB-CAD0-4E00-9FF2-1116145FBF4C}" type="slidenum">
              <a:rPr lang="en-US" smtClean="0"/>
              <a:pPr/>
              <a:t>117</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p:spPr>
        <p:txBody>
          <a:bodyPr/>
          <a:lstStyle/>
          <a:p>
            <a:fld id="{5674417A-7705-4469-99E5-0C688E1CD4A1}" type="slidenum">
              <a:rPr lang="en-US" smtClean="0"/>
              <a:pPr/>
              <a:t>118</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DB91091-15CC-4338-ACE0-C335C20EA157}" type="slidenum">
              <a:rPr lang="en-US" smtClean="0"/>
              <a:pPr/>
              <a:t>20</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DB91091-15CC-4338-ACE0-C335C20EA157}" type="slidenum">
              <a:rPr lang="en-US" smtClean="0"/>
              <a:pPr/>
              <a:t>21</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23AC015-6004-498E-9BCD-BCD08157FCDD}" type="slidenum">
              <a:rPr lang="en-US" smtClean="0"/>
              <a:pPr/>
              <a:t>31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0.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1.xml"/><Relationship Id="rId4" Type="http://schemas.openxmlformats.org/officeDocument/2006/relationships/image" Target="../media/image55.jpeg"/></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1.xml"/><Relationship Id="rId4" Type="http://schemas.openxmlformats.org/officeDocument/2006/relationships/image" Target="../media/image58.jpe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1.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1.xml"/><Relationship Id="rId4" Type="http://schemas.openxmlformats.org/officeDocument/2006/relationships/image" Target="../media/image65.jpeg"/></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1.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1.xml"/><Relationship Id="rId4" Type="http://schemas.openxmlformats.org/officeDocument/2006/relationships/image" Target="../media/image69.svg"/></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Master" Target="../slideMasters/slideMaster1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2.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Master" Target="../slideMasters/slideMaster12.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emf"/><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77.emf"/><Relationship Id="rId4" Type="http://schemas.openxmlformats.org/officeDocument/2006/relationships/oleObject" Target="../embeddings/oleObject1.bin"/></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590333719"/>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Image and Text (w Icons)">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9955510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211224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11982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492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3200" b="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581431"/>
      </p:ext>
    </p:extLst>
  </p:cSld>
  <p:clrMapOvr>
    <a:masterClrMapping/>
  </p:clrMapOvr>
  <p:hf hdr="0" ftr="0" dt="0"/>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382" y="53527"/>
            <a:ext cx="10571998" cy="577608"/>
          </a:xfrm>
        </p:spPr>
        <p:txBody>
          <a:bodyPr/>
          <a:lstStyle>
            <a:lvl1pPr>
              <a:defRPr sz="2800" b="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hasCustomPrompt="1"/>
          </p:nvPr>
        </p:nvSpPr>
        <p:spPr>
          <a:xfrm>
            <a:off x="318051" y="1023730"/>
            <a:ext cx="11539331" cy="5620579"/>
          </a:xfrm>
        </p:spPr>
        <p:txBody>
          <a:bodyPr anchor="t" anchorCtr="0"/>
          <a:lstStyle>
            <a:lvl1pPr marL="342900" indent="-342900" algn="l">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lgn="l">
              <a:buFont typeface="Courier New" panose="02070309020205020404" pitchFamily="49" charset="0"/>
              <a:buChar char="o"/>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lgn="l">
              <a:defRPr>
                <a:latin typeface="Calibri" panose="020F0502020204030204" pitchFamily="34" charset="0"/>
                <a:cs typeface="Calibri" panose="020F0502020204030204" pitchFamily="34" charset="0"/>
              </a:defRPr>
            </a:lvl4pPr>
            <a:lvl5pPr algn="l">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98824"/>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4217934701"/>
      </p:ext>
    </p:extLst>
  </p:cSld>
  <p:clrMapOvr>
    <a:masterClrMapping/>
  </p:clrMapOvr>
  <p:hf hdr="0" ftr="0" dt="0"/>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078" y="26499"/>
            <a:ext cx="10571998" cy="536837"/>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122464" y="1212396"/>
            <a:ext cx="5882121" cy="4648655"/>
          </a:xfrm>
        </p:spPr>
        <p:txBody>
          <a:bodyPr anchor="t" anchorCtr="0">
            <a:normAutofit/>
          </a:bodyPr>
          <a:lstStyle>
            <a:lvl1pPr marL="342900" indent="-342900">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buFont typeface="Courier New" panose="02070309020205020404" pitchFamily="49" charset="0"/>
              <a:buChar char="o"/>
              <a:defRPr>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a:latin typeface="Calibri" panose="020F0502020204030204" pitchFamily="34" charset="0"/>
                <a:cs typeface="Calibri" panose="020F0502020204030204" pitchFamily="34" charset="0"/>
              </a:defRPr>
            </a:lvl3pPr>
            <a:lvl4pPr marL="1600200" indent="-228600">
              <a:buFont typeface="Courier New" panose="02070309020205020404" pitchFamily="49" charset="0"/>
              <a:buChar char="o"/>
              <a:defRPr>
                <a:latin typeface="Calibri" panose="020F0502020204030204" pitchFamily="34" charset="0"/>
                <a:cs typeface="Calibri" panose="020F0502020204030204" pitchFamily="34" charset="0"/>
              </a:defRPr>
            </a:lvl4pPr>
            <a:lvl5pPr marL="2057400" indent="-228600">
              <a:buFont typeface="Courier New" panose="02070309020205020404" pitchFamily="49" charset="0"/>
              <a:buChar char="o"/>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1253218"/>
            <a:ext cx="5882121" cy="4607833"/>
          </a:xfrm>
          <a:effectLst>
            <a:outerShdw blurRad="50800" dir="14400000">
              <a:srgbClr val="000000">
                <a:alpha val="40000"/>
              </a:srgbClr>
            </a:outerShdw>
          </a:effectLst>
        </p:spPr>
        <p:txBody>
          <a:bodyPr vert="horz" lIns="91440" tIns="45720" rIns="91440" bIns="45720" rtlCol="0" anchor="t" anchorCtr="0">
            <a:normAutofit/>
          </a:bodyPr>
          <a:lstStyle>
            <a:lvl1pPr>
              <a:defRPr lang="en-US">
                <a:latin typeface="Calibri" panose="020F0502020204030204" pitchFamily="34" charset="0"/>
                <a:cs typeface="Calibri" panose="020F0502020204030204" pitchFamily="34" charset="0"/>
              </a:defRPr>
            </a:lvl1pPr>
            <a:lvl2pPr>
              <a:defRPr lang="en-US">
                <a:latin typeface="Calibri" panose="020F0502020204030204" pitchFamily="34" charset="0"/>
                <a:cs typeface="Calibri" panose="020F0502020204030204" pitchFamily="34" charset="0"/>
              </a:defRPr>
            </a:lvl2pPr>
            <a:lvl3pPr>
              <a:defRPr lang="en-US">
                <a:latin typeface="Calibri" panose="020F0502020204030204" pitchFamily="34" charset="0"/>
                <a:cs typeface="Calibri" panose="020F0502020204030204" pitchFamily="34" charset="0"/>
              </a:defRPr>
            </a:lvl3pPr>
            <a:lvl4pPr>
              <a:defRPr lang="en-US">
                <a:latin typeface="Calibri" panose="020F0502020204030204" pitchFamily="34" charset="0"/>
                <a:cs typeface="Calibri" panose="020F0502020204030204" pitchFamily="34" charset="0"/>
              </a:defRPr>
            </a:lvl4pPr>
            <a:lvl5pPr>
              <a:defRPr lang="en-US">
                <a:latin typeface="Calibri" panose="020F0502020204030204" pitchFamily="34" charset="0"/>
                <a:cs typeface="Calibri" panose="020F0502020204030204" pitchFamily="34" charset="0"/>
              </a:defRPr>
            </a:lvl5pPr>
          </a:lstStyle>
          <a:p>
            <a:pPr lvl="0">
              <a:buFont typeface="Courier New" panose="02070309020205020404" pitchFamily="49" charset="0"/>
              <a:buChar char="o"/>
            </a:pPr>
            <a:r>
              <a:rPr lang="en-US"/>
              <a:t>Edit Master text styles</a:t>
            </a:r>
          </a:p>
          <a:p>
            <a:pPr lvl="1">
              <a:buFont typeface="Courier New" panose="02070309020205020404" pitchFamily="49" charset="0"/>
              <a:buChar char="o"/>
            </a:pPr>
            <a:r>
              <a:rPr lang="en-US"/>
              <a:t>Second level</a:t>
            </a:r>
          </a:p>
          <a:p>
            <a:pPr lvl="2">
              <a:buFont typeface="Courier New" panose="02070309020205020404" pitchFamily="49" charset="0"/>
              <a:buChar char="o"/>
            </a:pPr>
            <a:r>
              <a:rPr lang="en-US"/>
              <a:t>Third level</a:t>
            </a:r>
          </a:p>
          <a:p>
            <a:pPr lvl="3">
              <a:buFont typeface="Courier New" panose="02070309020205020404" pitchFamily="49" charset="0"/>
              <a:buChar char="o"/>
            </a:pPr>
            <a:r>
              <a:rPr lang="en-US"/>
              <a:t>Fourth level</a:t>
            </a:r>
          </a:p>
          <a:p>
            <a:pPr lvl="4">
              <a:buFont typeface="Courier New" panose="02070309020205020404" pitchFamily="49" charset="0"/>
              <a:buChar char="o"/>
            </a:pPr>
            <a:r>
              <a:rPr lang="en-US"/>
              <a:t>Fifth level</a:t>
            </a:r>
          </a:p>
        </p:txBody>
      </p:sp>
    </p:spTree>
    <p:extLst>
      <p:ext uri="{BB962C8B-B14F-4D97-AF65-F5344CB8AC3E}">
        <p14:creationId xmlns:p14="http://schemas.microsoft.com/office/powerpoint/2010/main" val="330138003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5/19/2020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212542338"/>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312"/>
            <a:ext cx="10571998" cy="674549"/>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6701416"/>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19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681501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040629453"/>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3C633830-2244-49AE-BC4A-47F415C177C6}" type="datetimeFigureOut">
              <a:rPr lang="en-US" smtClean="0"/>
              <a:pPr/>
              <a:t>5/19/2020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858021594"/>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pPr/>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1133633135"/>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3C633830-2244-49AE-BC4A-47F415C177C6}" type="datetimeFigureOut">
              <a:rPr lang="en-US" smtClean="0"/>
              <a:pPr/>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221178143"/>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3C633830-2244-49AE-BC4A-47F415C177C6}" type="datetimeFigureOut">
              <a:rPr lang="en-US" smtClean="0"/>
              <a:pPr/>
              <a:t>5/19/2020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98553053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88840278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624039774"/>
      </p:ext>
    </p:extLst>
  </p:cSld>
  <p:clrMapOvr>
    <a:masterClrMapping/>
  </p:clrMapOvr>
  <p:hf hdr="0" ftr="0" dt="0"/>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924BD588-CDB5-4590-ABB4-12B0D7D54615}" type="slidenum">
              <a:rPr lang="en-US"/>
              <a:pPr>
                <a:defRPr/>
              </a:pPr>
              <a:t>‹#›</a:t>
            </a:fld>
            <a:endParaRPr lang="en-US"/>
          </a:p>
        </p:txBody>
      </p:sp>
    </p:spTree>
    <p:extLst>
      <p:ext uri="{BB962C8B-B14F-4D97-AF65-F5344CB8AC3E}">
        <p14:creationId xmlns:p14="http://schemas.microsoft.com/office/powerpoint/2010/main" val="9880480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pic>
        <p:nvPicPr>
          <p:cNvPr id="10" name="Picture 9" descr="Two people sitting at a table meeting with woman standing going over a project&#10;&#10;Description generated with high confidence">
            <a:extLst>
              <a:ext uri="{FF2B5EF4-FFF2-40B4-BE49-F238E27FC236}">
                <a16:creationId xmlns:a16="http://schemas.microsoft.com/office/drawing/2014/main" id="{76BCB292-2A17-4A32-98B5-0734E73B671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5" name="Text Placeholder 4"/>
          <p:cNvSpPr>
            <a:spLocks noGrp="1"/>
          </p:cNvSpPr>
          <p:nvPr>
            <p:ph type="body" sz="quarter" idx="12" hasCustomPrompt="1"/>
          </p:nvPr>
        </p:nvSpPr>
        <p:spPr>
          <a:xfrm>
            <a:off x="269301" y="2980725"/>
            <a:ext cx="4840694"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3696656"/>
            <a:ext cx="4840694"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sp>
        <p:nvSpPr>
          <p:cNvPr id="7" name="Rectangle 6">
            <a:extLst>
              <a:ext uri="{FF2B5EF4-FFF2-40B4-BE49-F238E27FC236}">
                <a16:creationId xmlns:a16="http://schemas.microsoft.com/office/drawing/2014/main" id="{4F8037F3-EB26-4E49-A16B-CA9B0E3A64A9}"/>
              </a:ext>
            </a:extLst>
          </p:cNvPr>
          <p:cNvSpPr/>
          <p:nvPr userDrawn="1"/>
        </p:nvSpPr>
        <p:spPr>
          <a:xfrm>
            <a:off x="269241" y="1786077"/>
            <a:ext cx="4840694" cy="1194649"/>
          </a:xfrm>
          <a:prstGeom prst="rect">
            <a:avLst/>
          </a:prstGeom>
        </p:spPr>
        <p:txBody>
          <a:bodyPr wrap="square" lIns="179285" tIns="143428" rIns="179285" bIns="143428" anchor="b">
            <a:spAutoFit/>
          </a:bodyPr>
          <a:lstStyle/>
          <a:p>
            <a:r>
              <a:rPr kumimoji="0" lang="en-US" sz="5881" b="0" i="0" u="none" strike="noStrike" kern="1200" cap="none" spc="-100" normalizeH="0" baseline="0" noProof="0">
                <a:ln w="3175">
                  <a:noFill/>
                </a:ln>
                <a:gradFill>
                  <a:gsLst>
                    <a:gs pos="91000">
                      <a:schemeClr val="tx1"/>
                    </a:gs>
                    <a:gs pos="0">
                      <a:schemeClr val="tx1"/>
                    </a:gs>
                  </a:gsLst>
                  <a:lin ang="5400000" scaled="0"/>
                </a:gradFill>
                <a:effectLst/>
                <a:uLnTx/>
                <a:uFillTx/>
                <a:latin typeface="Segoe UI Light"/>
                <a:ea typeface="+mn-ea"/>
                <a:cs typeface="Segoe UI" pitchFamily="34" charset="0"/>
              </a:rPr>
              <a:t>CEO Briefing </a:t>
            </a:r>
            <a:endParaRPr lang="en-US" sz="2352">
              <a:gradFill>
                <a:gsLst>
                  <a:gs pos="91000">
                    <a:schemeClr val="tx1"/>
                  </a:gs>
                  <a:gs pos="0">
                    <a:schemeClr val="tx1"/>
                  </a:gs>
                </a:gsLst>
                <a:lin ang="5400000" scaled="0"/>
              </a:gradFill>
            </a:endParaRPr>
          </a:p>
        </p:txBody>
      </p:sp>
      <p:pic>
        <p:nvPicPr>
          <p:cNvPr id="1026" name="Picture 2" descr="https://corporate.homedepot.com/sites/default/files/image_gallery/THD_logo.jpg">
            <a:extLst>
              <a:ext uri="{FF2B5EF4-FFF2-40B4-BE49-F238E27FC236}">
                <a16:creationId xmlns:a16="http://schemas.microsoft.com/office/drawing/2014/main" id="{6AF16139-4DE6-47E9-9D18-D6D89573ED4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62426"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C31FAC7-1497-4C7C-9007-C53212FA82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332876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Picture 7" descr="Two people sitting at a table meeting with woman standing going over a project&#10;&#10;Description generated with high confidence">
            <a:extLst>
              <a:ext uri="{FF2B5EF4-FFF2-40B4-BE49-F238E27FC236}">
                <a16:creationId xmlns:a16="http://schemas.microsoft.com/office/drawing/2014/main" id="{5C110699-5396-41C6-B4EE-815627083E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pic>
        <p:nvPicPr>
          <p:cNvPr id="12" name="Picture 11">
            <a:extLst>
              <a:ext uri="{FF2B5EF4-FFF2-40B4-BE49-F238E27FC236}">
                <a16:creationId xmlns:a16="http://schemas.microsoft.com/office/drawing/2014/main" id="{CF49E693-4835-48BE-984D-395FD4315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16889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ontent Below">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138765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7" name="Picture 2" descr="https://corporate.homedepot.com/sites/default/files/image_gallery/THD_logo.jpg">
            <a:extLst>
              <a:ext uri="{FF2B5EF4-FFF2-40B4-BE49-F238E27FC236}">
                <a16:creationId xmlns:a16="http://schemas.microsoft.com/office/drawing/2014/main" id="{9F8EBE20-7351-41C1-9182-337F8650C6E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8213"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itting at a table&#10;&#10;Description generated with very high confidence">
            <a:extLst>
              <a:ext uri="{FF2B5EF4-FFF2-40B4-BE49-F238E27FC236}">
                <a16:creationId xmlns:a16="http://schemas.microsoft.com/office/drawing/2014/main" id="{CE0D4E62-BF94-4D23-9539-C46C9886D6C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3335277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5" indent="0">
              <a:buNone/>
              <a:defRPr/>
            </a:lvl2pPr>
            <a:lvl3pPr marL="448190" indent="0">
              <a:buNone/>
              <a:defRPr/>
            </a:lvl3pPr>
            <a:lvl4pPr marL="672286" indent="0">
              <a:buNone/>
              <a:defRPr/>
            </a:lvl4pPr>
            <a:lvl5pPr marL="89638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8394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15035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2" indent="0">
              <a:buFont typeface="Wingdings" panose="05000000000000000000" pitchFamily="2" charset="2"/>
              <a:buNone/>
              <a:defRPr sz="2352" b="0"/>
            </a:lvl2pPr>
            <a:lvl3pPr marL="441966" indent="0">
              <a:buFont typeface="Wingdings" panose="05000000000000000000" pitchFamily="2" charset="2"/>
              <a:buNone/>
              <a:tabLst/>
              <a:defRPr sz="2157" b="0"/>
            </a:lvl3pPr>
            <a:lvl4pPr marL="639604" indent="0">
              <a:buFont typeface="Wingdings" panose="05000000000000000000" pitchFamily="2" charset="2"/>
              <a:buNone/>
              <a:defRPr sz="2157" b="0"/>
            </a:lvl4pPr>
            <a:lvl5pPr marL="837245"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2" indent="0">
              <a:buFont typeface="Arial" panose="020B0604020202020204" pitchFamily="34" charset="0"/>
              <a:buNone/>
              <a:defRPr lang="en-US" sz="2352" b="0" kern="1200" spc="0" baseline="0" dirty="0">
                <a:gradFill>
                  <a:gsLst>
                    <a:gs pos="1250">
                      <a:schemeClr val="tx1"/>
                    </a:gs>
                    <a:gs pos="100000">
                      <a:schemeClr val="tx1"/>
                    </a:gs>
                  </a:gsLst>
                  <a:lin ang="5400000" scaled="0"/>
                </a:gradFill>
                <a:latin typeface="+mn-lt"/>
                <a:ea typeface="+mn-ea"/>
                <a:cs typeface="+mn-cs"/>
              </a:defRPr>
            </a:lvl2pPr>
            <a:lvl3pPr marL="441966"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4"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45"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4" marR="0" lvl="0" indent="-504214" algn="l" defTabSz="914362" rtl="0" eaLnBrk="1" fontAlgn="auto" latinLnBrk="0" hangingPunct="1">
              <a:lnSpc>
                <a:spcPct val="90000"/>
              </a:lnSpc>
              <a:spcBef>
                <a:spcPts val="1200"/>
              </a:spcBef>
              <a:spcAft>
                <a:spcPts val="0"/>
              </a:spcAft>
              <a:buClr>
                <a:schemeClr val="tx1"/>
              </a:buClr>
              <a:buSzPct val="90000"/>
              <a:tabLst/>
            </a:pPr>
            <a:r>
              <a:rPr lang="en-US"/>
              <a:t>Edit Master text styles</a:t>
            </a:r>
          </a:p>
          <a:p>
            <a:pPr marL="504214" marR="0" lvl="1" indent="-504214" algn="l" defTabSz="914362" rtl="0" eaLnBrk="1" fontAlgn="auto" latinLnBrk="0" hangingPunct="1">
              <a:lnSpc>
                <a:spcPct val="90000"/>
              </a:lnSpc>
              <a:spcBef>
                <a:spcPts val="1200"/>
              </a:spcBef>
              <a:spcAft>
                <a:spcPts val="0"/>
              </a:spcAft>
              <a:buClr>
                <a:schemeClr val="tx1"/>
              </a:buClr>
              <a:buSzPct val="90000"/>
              <a:tabLst/>
            </a:pPr>
            <a:r>
              <a:rPr lang="en-US"/>
              <a:t>Second level</a:t>
            </a:r>
          </a:p>
          <a:p>
            <a:pPr marL="504214" marR="0" lvl="2" indent="-504214" algn="l" defTabSz="914362" rtl="0" eaLnBrk="1" fontAlgn="auto" latinLnBrk="0" hangingPunct="1">
              <a:lnSpc>
                <a:spcPct val="90000"/>
              </a:lnSpc>
              <a:spcBef>
                <a:spcPts val="1200"/>
              </a:spcBef>
              <a:spcAft>
                <a:spcPts val="0"/>
              </a:spcAft>
              <a:buClr>
                <a:schemeClr val="tx1"/>
              </a:buClr>
              <a:buSzPct val="90000"/>
              <a:tabLst/>
            </a:pPr>
            <a:r>
              <a:rPr lang="en-US"/>
              <a:t>Third level</a:t>
            </a:r>
          </a:p>
          <a:p>
            <a:pPr marL="504214" marR="0" lvl="3" indent="-504214" algn="l" defTabSz="914362" rtl="0" eaLnBrk="1" fontAlgn="auto" latinLnBrk="0" hangingPunct="1">
              <a:lnSpc>
                <a:spcPct val="90000"/>
              </a:lnSpc>
              <a:spcBef>
                <a:spcPts val="1200"/>
              </a:spcBef>
              <a:spcAft>
                <a:spcPts val="0"/>
              </a:spcAft>
              <a:buClr>
                <a:schemeClr val="tx1"/>
              </a:buClr>
              <a:buSzPct val="90000"/>
              <a:tabLst/>
            </a:pPr>
            <a:r>
              <a:rPr lang="en-US"/>
              <a:t>Fourth level</a:t>
            </a:r>
          </a:p>
          <a:p>
            <a:pPr marL="504214" marR="0" lvl="4" indent="-504214" algn="l" defTabSz="914362"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181771767"/>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8" indent="-227208">
              <a:spcBef>
                <a:spcPts val="1200"/>
              </a:spcBef>
              <a:buClr>
                <a:schemeClr val="tx1"/>
              </a:buClr>
              <a:buFont typeface="Wingdings" panose="05000000000000000000" pitchFamily="2" charset="2"/>
              <a:buChar char=""/>
              <a:defRPr sz="2941" b="0">
                <a:latin typeface="+mn-lt"/>
              </a:defRPr>
            </a:lvl1pPr>
            <a:lvl2pPr marL="418623" indent="-168072">
              <a:buFont typeface="Wingdings" panose="05000000000000000000" pitchFamily="2" charset="2"/>
              <a:buChar char=""/>
              <a:defRPr sz="2352" b="0"/>
            </a:lvl2pPr>
            <a:lvl3pPr marL="627156" indent="-185190">
              <a:buFont typeface="Wingdings" panose="05000000000000000000" pitchFamily="2" charset="2"/>
              <a:buChar char=""/>
              <a:tabLst/>
              <a:defRPr sz="2157" b="0"/>
            </a:lvl3pPr>
            <a:lvl4pPr marL="812345" indent="-172741">
              <a:buFont typeface="Wingdings" panose="05000000000000000000" pitchFamily="2" charset="2"/>
              <a:buChar char=""/>
              <a:defRPr sz="2157" b="0"/>
            </a:lvl4pPr>
            <a:lvl5pPr marL="1003761" indent="-166516">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281675" indent="-281675">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4" indent="-336143">
              <a:defRPr lang="en-US" sz="2352" b="0" kern="1200" spc="0" baseline="0" dirty="0">
                <a:gradFill>
                  <a:gsLst>
                    <a:gs pos="1250">
                      <a:schemeClr val="tx1"/>
                    </a:gs>
                    <a:gs pos="100000">
                      <a:schemeClr val="tx1"/>
                    </a:gs>
                  </a:gsLst>
                  <a:lin ang="5400000" scaled="0"/>
                </a:gradFill>
                <a:latin typeface="+mn-lt"/>
                <a:ea typeface="+mn-ea"/>
                <a:cs typeface="+mn-cs"/>
              </a:defRPr>
            </a:lvl2pPr>
            <a:lvl3pPr marL="778109" indent="-336143">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48" indent="-336143">
              <a:defRPr lang="en-US" sz="2157" b="0" kern="1200" spc="0" baseline="0" dirty="0">
                <a:gradFill>
                  <a:gsLst>
                    <a:gs pos="1250">
                      <a:schemeClr val="tx1"/>
                    </a:gs>
                    <a:gs pos="100000">
                      <a:schemeClr val="tx1"/>
                    </a:gs>
                  </a:gsLst>
                  <a:lin ang="5400000" scaled="0"/>
                </a:gradFill>
                <a:latin typeface="+mn-lt"/>
                <a:ea typeface="+mn-ea"/>
                <a:cs typeface="+mn-cs"/>
              </a:defRPr>
            </a:lvl4pPr>
            <a:lvl5pPr marL="1173387" indent="-336143">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8" marR="0" lvl="0"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8" marR="0" lvl="1"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8" marR="0" lvl="2"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8" marR="0" lvl="3"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8" marR="0" lvl="4"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65676098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511526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descr="A couple of people that are talking to each other&#10;&#10;Description generated with high confidence">
            <a:extLst>
              <a:ext uri="{FF2B5EF4-FFF2-40B4-BE49-F238E27FC236}">
                <a16:creationId xmlns:a16="http://schemas.microsoft.com/office/drawing/2014/main" id="{0FFCA927-AA13-4940-A17E-4C6E1C6B2D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2" name="Title 1"/>
          <p:cNvSpPr>
            <a:spLocks noGrp="1"/>
          </p:cNvSpPr>
          <p:nvPr>
            <p:ph type="title" hasCustomPrompt="1"/>
          </p:nvPr>
        </p:nvSpPr>
        <p:spPr>
          <a:xfrm>
            <a:off x="269241" y="2084187"/>
            <a:ext cx="4840694" cy="995838"/>
          </a:xfrm>
          <a:noFill/>
        </p:spPr>
        <p:txBody>
          <a:bodyPr wrap="square" tIns="91440" bIns="91440" anchor="b" anchorCtr="0">
            <a:spAutoFit/>
          </a:bodyPr>
          <a:lstStyle>
            <a:lvl1pPr>
              <a:defRPr sz="5881"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121195"/>
            <a:ext cx="4840694" cy="621260"/>
          </a:xfrm>
          <a:noFill/>
        </p:spPr>
        <p:txBody>
          <a:bodyPr wrap="square" lIns="182880" tIns="146304" rIns="182880" bIns="146304">
            <a:spAutoFit/>
          </a:bodyPr>
          <a:lstStyle>
            <a:lvl1pPr marL="0" indent="0">
              <a:spcBef>
                <a:spcPts val="0"/>
              </a:spcBef>
              <a:buNone/>
              <a:defRPr sz="2352"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311765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87"/>
            <a:ext cx="4840694" cy="995838"/>
          </a:xfrm>
          <a:noFill/>
        </p:spPr>
        <p:txBody>
          <a:bodyPr wrap="square" tIns="91440" bIns="91440" anchor="t" anchorCtr="0">
            <a:spAutoFit/>
          </a:bodyPr>
          <a:lstStyle>
            <a:lvl1pPr>
              <a:defRPr lang="en-US" sz="5881"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6" name="Picture 5" descr="A couple of people that are talking to each other&#10;&#10;Description generated with high confidence">
            <a:extLst>
              <a:ext uri="{FF2B5EF4-FFF2-40B4-BE49-F238E27FC236}">
                <a16:creationId xmlns:a16="http://schemas.microsoft.com/office/drawing/2014/main" id="{A3FC94C2-AF4E-4718-9999-3BA7D739BE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Tree>
    <p:extLst>
      <p:ext uri="{BB962C8B-B14F-4D97-AF65-F5344CB8AC3E}">
        <p14:creationId xmlns:p14="http://schemas.microsoft.com/office/powerpoint/2010/main" val="2693100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1097425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36966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23470563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9"/>
            <a:ext cx="4795873" cy="1484704"/>
          </a:xfrm>
        </p:spPr>
        <p:txBody>
          <a:bodyPr wrap="square" anchor="ctr">
            <a:spAutoFit/>
          </a:bodyPr>
          <a:lstStyle>
            <a:lvl1pPr>
              <a:defRPr sz="4706"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7553576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9582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911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3" tIns="45723" rIns="45723" bIns="45723" numCol="1" spcCol="0" rtlCol="0" fromWordArt="0" anchor="ctr" anchorCtr="0" forceAA="0" compatLnSpc="1">
            <a:prstTxWarp prst="textNoShape">
              <a:avLst/>
            </a:prstTxWarp>
            <a:noAutofit/>
          </a:bodyPr>
          <a:lstStyle/>
          <a:p>
            <a:pPr algn="ctr" defTabSz="91409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2"/>
            <a:ext cx="11653522" cy="2225802"/>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8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99912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1" y="6099190"/>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1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1633" y="470068"/>
            <a:ext cx="1423303" cy="304828"/>
          </a:xfrm>
          <a:prstGeom prst="rect">
            <a:avLst/>
          </a:prstGeom>
        </p:spPr>
      </p:pic>
    </p:spTree>
    <p:extLst>
      <p:ext uri="{BB962C8B-B14F-4D97-AF65-F5344CB8AC3E}">
        <p14:creationId xmlns:p14="http://schemas.microsoft.com/office/powerpoint/2010/main" val="22777001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88" indent="-284788">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38" indent="-275451">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26" indent="-284788">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1" indent="-224095">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17" indent="-224095">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21033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3"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1"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1" y="698024"/>
            <a:ext cx="12192000" cy="39241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49" y="6477468"/>
            <a:ext cx="1400633"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8" y="6481958"/>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   MICROSOFT CONFIDENTIAL</a:t>
            </a:r>
          </a:p>
        </p:txBody>
      </p:sp>
    </p:spTree>
    <p:extLst>
      <p:ext uri="{BB962C8B-B14F-4D97-AF65-F5344CB8AC3E}">
        <p14:creationId xmlns:p14="http://schemas.microsoft.com/office/powerpoint/2010/main" val="82208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6628024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4" y="1778002"/>
            <a:ext cx="3719337"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4" y="1778002"/>
            <a:ext cx="3748728"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4" y="257769"/>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6" y="3302002"/>
            <a:ext cx="3719336"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4" y="3302002"/>
            <a:ext cx="374872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2" y="1778002"/>
            <a:ext cx="3743959"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1" y="3302002"/>
            <a:ext cx="374340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2587332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9"/>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1" y="1777999"/>
            <a:ext cx="771525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Tree>
    <p:extLst>
      <p:ext uri="{BB962C8B-B14F-4D97-AF65-F5344CB8AC3E}">
        <p14:creationId xmlns:p14="http://schemas.microsoft.com/office/powerpoint/2010/main" val="1645024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Code">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24877205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Walkin Ignite">
    <p:bg>
      <p:bgPr>
        <a:solidFill>
          <a:srgbClr val="17161B"/>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3BE9AC3-0D4E-4D6E-86B1-301794A1CF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 r="-3"/>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B97C472E-9683-4EB9-85E1-971E458BA354}"/>
              </a:ext>
            </a:extLst>
          </p:cNvPr>
          <p:cNvSpPr/>
          <p:nvPr userDrawn="1"/>
        </p:nvSpPr>
        <p:spPr bwMode="auto">
          <a:xfrm>
            <a:off x="448214" y="0"/>
            <a:ext cx="4930336" cy="6858000"/>
          </a:xfrm>
          <a:prstGeom prst="rect">
            <a:avLst/>
          </a:prstGeom>
          <a:solidFill>
            <a:schemeClr val="tx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p:txBody>
      </p:sp>
      <p:grpSp>
        <p:nvGrpSpPr>
          <p:cNvPr id="2" name="Group 1">
            <a:extLst>
              <a:ext uri="{FF2B5EF4-FFF2-40B4-BE49-F238E27FC236}">
                <a16:creationId xmlns:a16="http://schemas.microsoft.com/office/drawing/2014/main" id="{613F3E83-AABB-4D92-877A-6ACB3C2A2235}"/>
              </a:ext>
            </a:extLst>
          </p:cNvPr>
          <p:cNvGrpSpPr/>
          <p:nvPr userDrawn="1"/>
        </p:nvGrpSpPr>
        <p:grpSpPr>
          <a:xfrm>
            <a:off x="5111858" y="-14320"/>
            <a:ext cx="177732" cy="6872320"/>
            <a:chOff x="4976236" y="-14605"/>
            <a:chExt cx="181296" cy="7009130"/>
          </a:xfrm>
        </p:grpSpPr>
        <p:sp>
          <p:nvSpPr>
            <p:cNvPr id="31" name="Rectangle 30">
              <a:extLst>
                <a:ext uri="{FF2B5EF4-FFF2-40B4-BE49-F238E27FC236}">
                  <a16:creationId xmlns:a16="http://schemas.microsoft.com/office/drawing/2014/main" id="{CDA6A6B9-061C-4754-B0F7-BF121FFF93D3}"/>
                </a:ext>
              </a:extLst>
            </p:cNvPr>
            <p:cNvSpPr/>
            <p:nvPr userDrawn="1"/>
          </p:nvSpPr>
          <p:spPr bwMode="auto">
            <a:xfrm rot="5400000">
              <a:off x="4976236" y="6813231"/>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2" name="Rectangle 31">
              <a:extLst>
                <a:ext uri="{FF2B5EF4-FFF2-40B4-BE49-F238E27FC236}">
                  <a16:creationId xmlns:a16="http://schemas.microsoft.com/office/drawing/2014/main" id="{1ADDAB0D-A2F2-45D0-AA67-74847C7A15F3}"/>
                </a:ext>
              </a:extLst>
            </p:cNvPr>
            <p:cNvSpPr/>
            <p:nvPr userDrawn="1"/>
          </p:nvSpPr>
          <p:spPr bwMode="auto">
            <a:xfrm rot="5400000">
              <a:off x="4976236" y="6631937"/>
              <a:ext cx="181294" cy="181294"/>
            </a:xfrm>
            <a:prstGeom prst="rect">
              <a:avLst/>
            </a:prstGeom>
            <a:solidFill>
              <a:srgbClr val="EF4432"/>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3" name="Rectangle 32">
              <a:extLst>
                <a:ext uri="{FF2B5EF4-FFF2-40B4-BE49-F238E27FC236}">
                  <a16:creationId xmlns:a16="http://schemas.microsoft.com/office/drawing/2014/main" id="{600C5158-13F1-4BE2-92F3-AE1F88C84F1D}"/>
                </a:ext>
              </a:extLst>
            </p:cNvPr>
            <p:cNvSpPr/>
            <p:nvPr userDrawn="1"/>
          </p:nvSpPr>
          <p:spPr bwMode="auto">
            <a:xfrm rot="5400000">
              <a:off x="4976236" y="6450642"/>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4" name="Rectangle 33">
              <a:extLst>
                <a:ext uri="{FF2B5EF4-FFF2-40B4-BE49-F238E27FC236}">
                  <a16:creationId xmlns:a16="http://schemas.microsoft.com/office/drawing/2014/main" id="{273DA3A1-4640-4574-8A03-7A2D9423328A}"/>
                </a:ext>
              </a:extLst>
            </p:cNvPr>
            <p:cNvSpPr/>
            <p:nvPr userDrawn="1"/>
          </p:nvSpPr>
          <p:spPr bwMode="auto">
            <a:xfrm rot="5400000">
              <a:off x="4976236" y="6269347"/>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5" name="Rectangle 34">
              <a:extLst>
                <a:ext uri="{FF2B5EF4-FFF2-40B4-BE49-F238E27FC236}">
                  <a16:creationId xmlns:a16="http://schemas.microsoft.com/office/drawing/2014/main" id="{8931D653-1B77-4716-B122-4FC5BB8A67FE}"/>
                </a:ext>
              </a:extLst>
            </p:cNvPr>
            <p:cNvSpPr/>
            <p:nvPr userDrawn="1"/>
          </p:nvSpPr>
          <p:spPr bwMode="auto">
            <a:xfrm rot="5400000">
              <a:off x="4976236" y="6088053"/>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extLst>
                <a:ext uri="{FF2B5EF4-FFF2-40B4-BE49-F238E27FC236}">
                  <a16:creationId xmlns:a16="http://schemas.microsoft.com/office/drawing/2014/main" id="{A900EA13-294E-4D25-AF1B-CA3F60610064}"/>
                </a:ext>
              </a:extLst>
            </p:cNvPr>
            <p:cNvSpPr/>
            <p:nvPr userDrawn="1"/>
          </p:nvSpPr>
          <p:spPr bwMode="auto">
            <a:xfrm rot="5400000">
              <a:off x="4976236" y="5906759"/>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7" name="Rectangle 36">
              <a:extLst>
                <a:ext uri="{FF2B5EF4-FFF2-40B4-BE49-F238E27FC236}">
                  <a16:creationId xmlns:a16="http://schemas.microsoft.com/office/drawing/2014/main" id="{49021344-FBDF-4045-AD96-6A327425A827}"/>
                </a:ext>
              </a:extLst>
            </p:cNvPr>
            <p:cNvSpPr/>
            <p:nvPr userDrawn="1"/>
          </p:nvSpPr>
          <p:spPr bwMode="auto">
            <a:xfrm rot="5400000">
              <a:off x="4976236" y="5549192"/>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8" name="Rectangle 37">
              <a:extLst>
                <a:ext uri="{FF2B5EF4-FFF2-40B4-BE49-F238E27FC236}">
                  <a16:creationId xmlns:a16="http://schemas.microsoft.com/office/drawing/2014/main" id="{4D53F1D7-D0E0-4D67-8975-0603F77CECAA}"/>
                </a:ext>
              </a:extLst>
            </p:cNvPr>
            <p:cNvSpPr/>
            <p:nvPr userDrawn="1"/>
          </p:nvSpPr>
          <p:spPr bwMode="auto">
            <a:xfrm rot="5400000">
              <a:off x="4976236" y="5186604"/>
              <a:ext cx="181294" cy="181294"/>
            </a:xfrm>
            <a:prstGeom prst="rect">
              <a:avLst/>
            </a:prstGeom>
            <a:solidFill>
              <a:srgbClr val="FFF26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9" name="Rectangle 38">
              <a:extLst>
                <a:ext uri="{FF2B5EF4-FFF2-40B4-BE49-F238E27FC236}">
                  <a16:creationId xmlns:a16="http://schemas.microsoft.com/office/drawing/2014/main" id="{A58BF75C-CFA4-4D56-9F75-C0C94584E514}"/>
                </a:ext>
              </a:extLst>
            </p:cNvPr>
            <p:cNvSpPr/>
            <p:nvPr userDrawn="1"/>
          </p:nvSpPr>
          <p:spPr bwMode="auto">
            <a:xfrm rot="5400000">
              <a:off x="4976236" y="4642721"/>
              <a:ext cx="181294" cy="181294"/>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 name="Rectangle 39">
              <a:extLst>
                <a:ext uri="{FF2B5EF4-FFF2-40B4-BE49-F238E27FC236}">
                  <a16:creationId xmlns:a16="http://schemas.microsoft.com/office/drawing/2014/main" id="{DC0DC68F-50A2-4F56-872A-491B467AF0F2}"/>
                </a:ext>
              </a:extLst>
            </p:cNvPr>
            <p:cNvSpPr/>
            <p:nvPr userDrawn="1"/>
          </p:nvSpPr>
          <p:spPr bwMode="auto">
            <a:xfrm rot="5400000">
              <a:off x="4976236" y="4461426"/>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41" name="Group 40">
              <a:extLst>
                <a:ext uri="{FF2B5EF4-FFF2-40B4-BE49-F238E27FC236}">
                  <a16:creationId xmlns:a16="http://schemas.microsoft.com/office/drawing/2014/main" id="{E449503C-9DBF-449F-AE86-FF3D6B647638}"/>
                </a:ext>
              </a:extLst>
            </p:cNvPr>
            <p:cNvGrpSpPr/>
            <p:nvPr userDrawn="1"/>
          </p:nvGrpSpPr>
          <p:grpSpPr>
            <a:xfrm rot="5400000">
              <a:off x="4704296" y="257337"/>
              <a:ext cx="725177" cy="181294"/>
              <a:chOff x="1" y="930369"/>
              <a:chExt cx="1105464" cy="276366"/>
            </a:xfrm>
          </p:grpSpPr>
          <p:sp>
            <p:nvSpPr>
              <p:cNvPr id="42" name="Rectangle 41">
                <a:extLst>
                  <a:ext uri="{FF2B5EF4-FFF2-40B4-BE49-F238E27FC236}">
                    <a16:creationId xmlns:a16="http://schemas.microsoft.com/office/drawing/2014/main" id="{2E47B48A-1FE3-446E-96E3-96C266DE494F}"/>
                  </a:ext>
                </a:extLst>
              </p:cNvPr>
              <p:cNvSpPr/>
              <p:nvPr/>
            </p:nvSpPr>
            <p:spPr bwMode="auto">
              <a:xfrm>
                <a:off x="829099" y="930369"/>
                <a:ext cx="276366" cy="276366"/>
              </a:xfrm>
              <a:prstGeom prst="rect">
                <a:avLst/>
              </a:prstGeom>
              <a:solidFill>
                <a:srgbClr val="B7B7B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3" name="Rectangle 42">
                <a:extLst>
                  <a:ext uri="{FF2B5EF4-FFF2-40B4-BE49-F238E27FC236}">
                    <a16:creationId xmlns:a16="http://schemas.microsoft.com/office/drawing/2014/main" id="{DDD05129-A212-46B7-B80C-03B4A85774F5}"/>
                  </a:ext>
                </a:extLst>
              </p:cNvPr>
              <p:cNvSpPr/>
              <p:nvPr/>
            </p:nvSpPr>
            <p:spPr bwMode="auto">
              <a:xfrm>
                <a:off x="552733" y="930369"/>
                <a:ext cx="276366" cy="276366"/>
              </a:xfrm>
              <a:prstGeom prst="rect">
                <a:avLst/>
              </a:prstGeom>
              <a:solidFill>
                <a:srgbClr val="0060A7"/>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4" name="Rectangle 43">
                <a:extLst>
                  <a:ext uri="{FF2B5EF4-FFF2-40B4-BE49-F238E27FC236}">
                    <a16:creationId xmlns:a16="http://schemas.microsoft.com/office/drawing/2014/main" id="{26DA1EF7-D9A1-415B-98E2-076E315FD291}"/>
                  </a:ext>
                </a:extLst>
              </p:cNvPr>
              <p:cNvSpPr/>
              <p:nvPr/>
            </p:nvSpPr>
            <p:spPr bwMode="auto">
              <a:xfrm>
                <a:off x="1" y="930369"/>
                <a:ext cx="276366" cy="276366"/>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45" name="Rectangle 44">
              <a:extLst>
                <a:ext uri="{FF2B5EF4-FFF2-40B4-BE49-F238E27FC236}">
                  <a16:creationId xmlns:a16="http://schemas.microsoft.com/office/drawing/2014/main" id="{B405517E-1EAD-4F67-B1A1-9377A7530A65}"/>
                </a:ext>
              </a:extLst>
            </p:cNvPr>
            <p:cNvSpPr/>
            <p:nvPr userDrawn="1"/>
          </p:nvSpPr>
          <p:spPr bwMode="auto">
            <a:xfrm rot="5400000">
              <a:off x="4976236" y="1397102"/>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pic>
        <p:nvPicPr>
          <p:cNvPr id="46" name="Picture 45">
            <a:extLst>
              <a:ext uri="{FF2B5EF4-FFF2-40B4-BE49-F238E27FC236}">
                <a16:creationId xmlns:a16="http://schemas.microsoft.com/office/drawing/2014/main" id="{3B50BD10-F876-46E9-BCE1-600A33CC2C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invGray">
          <a:xfrm>
            <a:off x="913852" y="439715"/>
            <a:ext cx="1423303" cy="304936"/>
          </a:xfrm>
          <a:prstGeom prst="rect">
            <a:avLst/>
          </a:prstGeom>
        </p:spPr>
      </p:pic>
    </p:spTree>
    <p:extLst>
      <p:ext uri="{BB962C8B-B14F-4D97-AF65-F5344CB8AC3E}">
        <p14:creationId xmlns:p14="http://schemas.microsoft.com/office/powerpoint/2010/main" val="353167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5518"/>
          </a:xfrm>
          <a:solidFill>
            <a:srgbClr val="0070C0"/>
          </a:solidFill>
        </p:spPr>
        <p:txBody>
          <a:bodyPr anchor="ct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115382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7162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21118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186" y="2294474"/>
            <a:ext cx="10757098" cy="1077315"/>
          </a:xfrm>
          <a:noFill/>
        </p:spPr>
        <p:txBody>
          <a:bodyPr wrap="square" tIns="91440" bIns="91440" anchor="t" anchorCtr="0">
            <a:spAutoFit/>
          </a:bodyPr>
          <a:lstStyle>
            <a:lvl1pPr algn="ctr">
              <a:defRPr sz="647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72248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19257" y="228619"/>
            <a:ext cx="11151917" cy="609399"/>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069270" y="6596165"/>
            <a:ext cx="543178" cy="153888"/>
          </a:xfrm>
          <a:prstGeom prst="rect">
            <a:avLst/>
          </a:prstGeom>
        </p:spPr>
        <p:txBody>
          <a:bodyPr/>
          <a:lstStyle/>
          <a:p>
            <a:pPr defTabSz="1217365">
              <a:defRPr/>
            </a:pPr>
            <a:fld id="{71F47D9D-8D60-4698-A495-89D102E182A2}" type="slidenum">
              <a:rPr lang="en-US" sz="1000" smtClean="0"/>
              <a:pPr defTabSz="1217365">
                <a:defRPr/>
              </a:pPr>
              <a:t>‹#›</a:t>
            </a:fld>
            <a:endParaRPr lang="en-US" sz="1000"/>
          </a:p>
        </p:txBody>
      </p:sp>
    </p:spTree>
    <p:extLst>
      <p:ext uri="{BB962C8B-B14F-4D97-AF65-F5344CB8AC3E}">
        <p14:creationId xmlns:p14="http://schemas.microsoft.com/office/powerpoint/2010/main" val="2727455785"/>
      </p:ext>
    </p:extLst>
  </p:cSld>
  <p:clrMapOvr>
    <a:masterClrMapping/>
  </p:clrMapOvr>
  <p:transition spd="slow">
    <p:push/>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102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jt_bg_master">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18EA764-BBD7-C54C-B674-9D51645BE308}"/>
              </a:ext>
            </a:extLst>
          </p:cNvPr>
          <p:cNvSpPr>
            <a:spLocks noGrp="1"/>
          </p:cNvSpPr>
          <p:nvPr>
            <p:ph type="body" sz="quarter" idx="10"/>
          </p:nvPr>
        </p:nvSpPr>
        <p:spPr>
          <a:xfrm>
            <a:off x="357833" y="1194781"/>
            <a:ext cx="10859403" cy="4146528"/>
          </a:xfrm>
        </p:spPr>
        <p:txBody>
          <a:bodyPr>
            <a:noAutofit/>
          </a:bodyPr>
          <a:lstStyle>
            <a:lvl1pPr marL="304734"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1pPr>
            <a:lvl2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2pPr>
            <a:lvl3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3pPr>
            <a:lvl4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4pPr>
            <a:lvl5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a:solidFill>
                  <a:srgbClr val="3F3F3F"/>
                </a:solidFill>
                <a:latin typeface="Segoe UI" charset="0"/>
                <a:ea typeface="Segoe UI" charset="0"/>
                <a:cs typeface="Segoe U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0">
            <a:extLst>
              <a:ext uri="{FF2B5EF4-FFF2-40B4-BE49-F238E27FC236}">
                <a16:creationId xmlns:a16="http://schemas.microsoft.com/office/drawing/2014/main" id="{22E7A71B-EF8F-4A40-AC40-BB811779907C}"/>
              </a:ext>
            </a:extLst>
          </p:cNvPr>
          <p:cNvSpPr>
            <a:spLocks noGrp="1"/>
          </p:cNvSpPr>
          <p:nvPr>
            <p:ph type="title"/>
          </p:nvPr>
        </p:nvSpPr>
        <p:spPr>
          <a:xfrm>
            <a:off x="357834" y="159839"/>
            <a:ext cx="10859403" cy="758953"/>
          </a:xfrm>
        </p:spPr>
        <p:txBody>
          <a:bodyPr>
            <a:normAutofit/>
          </a:bodyPr>
          <a:lstStyle>
            <a:lvl1pPr>
              <a:defRPr lang="en-US" sz="3200" b="0" i="0" u="none" strike="noStrike" kern="0" cap="none" dirty="0">
                <a:solidFill>
                  <a:srgbClr val="2563AB"/>
                </a:solidFill>
                <a:latin typeface="Segoe UI" charset="0"/>
                <a:ea typeface="Segoe UI" charset="0"/>
                <a:cs typeface="Segoe UI" charset="0"/>
                <a:sym typeface="Arial"/>
              </a:defRPr>
            </a:lvl1pPr>
          </a:lstStyle>
          <a:p>
            <a:r>
              <a:rPr lang="en-US"/>
              <a:t>Click to edit Master title style</a:t>
            </a:r>
          </a:p>
        </p:txBody>
      </p:sp>
      <p:pic>
        <p:nvPicPr>
          <p:cNvPr id="11" name="Picture 10">
            <a:extLst>
              <a:ext uri="{FF2B5EF4-FFF2-40B4-BE49-F238E27FC236}">
                <a16:creationId xmlns:a16="http://schemas.microsoft.com/office/drawing/2014/main" id="{59D3B1AE-6662-044D-8F80-81B0C12853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1008" y="6337562"/>
            <a:ext cx="1377538" cy="504914"/>
          </a:xfrm>
          <a:prstGeom prst="rect">
            <a:avLst/>
          </a:prstGeom>
        </p:spPr>
      </p:pic>
    </p:spTree>
    <p:extLst>
      <p:ext uri="{BB962C8B-B14F-4D97-AF65-F5344CB8AC3E}">
        <p14:creationId xmlns:p14="http://schemas.microsoft.com/office/powerpoint/2010/main" val="2291575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Page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AE5644-6343-445E-8A43-2577D4E7303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Text Placeholder 10">
            <a:extLst>
              <a:ext uri="{FF2B5EF4-FFF2-40B4-BE49-F238E27FC236}">
                <a16:creationId xmlns:a16="http://schemas.microsoft.com/office/drawing/2014/main" id="{5552415E-81D7-40F0-9377-BD7B3B2F19D8}"/>
              </a:ext>
            </a:extLst>
          </p:cNvPr>
          <p:cNvSpPr>
            <a:spLocks noGrp="1"/>
          </p:cNvSpPr>
          <p:nvPr>
            <p:ph type="body" sz="quarter" idx="11" hasCustomPrompt="1"/>
          </p:nvPr>
        </p:nvSpPr>
        <p:spPr>
          <a:xfrm>
            <a:off x="4206875" y="6242137"/>
            <a:ext cx="3746500" cy="615864"/>
          </a:xfrm>
        </p:spPr>
        <p:txBody>
          <a:bodyPr>
            <a:normAutofit/>
          </a:bodyPr>
          <a:lstStyle>
            <a:lvl4pPr algn="ctr">
              <a:spcAft>
                <a:spcPts val="0"/>
              </a:spcAft>
              <a:defRPr sz="1000" b="1">
                <a:solidFill>
                  <a:schemeClr val="tx1"/>
                </a:solidFill>
              </a:defRPr>
            </a:lvl4pPr>
          </a:lstStyle>
          <a:p>
            <a:pPr lvl="3"/>
            <a:r>
              <a:rPr lang="en-US"/>
              <a:t>Subtitle  |  Date</a:t>
            </a:r>
          </a:p>
        </p:txBody>
      </p:sp>
      <p:pic>
        <p:nvPicPr>
          <p:cNvPr id="13" name="Graphic 12">
            <a:extLst>
              <a:ext uri="{FF2B5EF4-FFF2-40B4-BE49-F238E27FC236}">
                <a16:creationId xmlns:a16="http://schemas.microsoft.com/office/drawing/2014/main" id="{1360AD2E-0AB7-4587-8274-B9477234A20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5987" y="5795968"/>
            <a:ext cx="240027" cy="240027"/>
          </a:xfrm>
          <a:prstGeom prst="rect">
            <a:avLst/>
          </a:prstGeom>
        </p:spPr>
      </p:pic>
      <p:sp>
        <p:nvSpPr>
          <p:cNvPr id="15" name="Title 2">
            <a:extLst>
              <a:ext uri="{FF2B5EF4-FFF2-40B4-BE49-F238E27FC236}">
                <a16:creationId xmlns:a16="http://schemas.microsoft.com/office/drawing/2014/main" id="{B9EB3BF7-7837-4B4F-A1C5-D09059695F6B}"/>
              </a:ext>
            </a:extLst>
          </p:cNvPr>
          <p:cNvSpPr>
            <a:spLocks noGrp="1"/>
          </p:cNvSpPr>
          <p:nvPr>
            <p:ph type="title" hasCustomPrompt="1"/>
          </p:nvPr>
        </p:nvSpPr>
        <p:spPr>
          <a:xfrm>
            <a:off x="2209803" y="1774372"/>
            <a:ext cx="7769545" cy="2786743"/>
          </a:xfrm>
        </p:spPr>
        <p:txBody>
          <a:bodyPr anchor="ctr" anchorCtr="1"/>
          <a:lstStyle>
            <a:lvl1pPr>
              <a:defRPr/>
            </a:lvl1pPr>
          </a:lstStyle>
          <a:p>
            <a:pPr lvl="0"/>
            <a:r>
              <a:rPr lang="en-US"/>
              <a:t>This is the Presentation Title</a:t>
            </a:r>
          </a:p>
        </p:txBody>
      </p:sp>
    </p:spTree>
    <p:extLst>
      <p:ext uri="{BB962C8B-B14F-4D97-AF65-F5344CB8AC3E}">
        <p14:creationId xmlns:p14="http://schemas.microsoft.com/office/powerpoint/2010/main" val="21838533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CF86-C17B-4069-9947-12E867D80CEC}"/>
              </a:ext>
            </a:extLst>
          </p:cNvPr>
          <p:cNvSpPr>
            <a:spLocks noGrp="1"/>
          </p:cNvSpPr>
          <p:nvPr>
            <p:ph type="title" hasCustomPrompt="1"/>
          </p:nvPr>
        </p:nvSpPr>
        <p:spPr/>
        <p:txBody>
          <a:bodyPr/>
          <a:lstStyle>
            <a:lvl1pPr>
              <a:defRPr/>
            </a:lvl1pPr>
          </a:lstStyle>
          <a:p>
            <a:r>
              <a:rPr lang="en-US"/>
              <a:t>This is a Title</a:t>
            </a:r>
          </a:p>
        </p:txBody>
      </p:sp>
    </p:spTree>
    <p:extLst>
      <p:ext uri="{BB962C8B-B14F-4D97-AF65-F5344CB8AC3E}">
        <p14:creationId xmlns:p14="http://schemas.microsoft.com/office/powerpoint/2010/main" val="2774424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399705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2" y="254001"/>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4"/>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1"/>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6312646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5"/>
            <a:ext cx="12192000" cy="388842"/>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8"/>
            <a:ext cx="1400632" cy="325709"/>
          </a:xfrm>
          <a:prstGeom prst="rect">
            <a:avLst/>
          </a:prstGeom>
          <a:ln>
            <a:noFill/>
          </a:ln>
        </p:spPr>
        <p:txBody>
          <a:bodyPr anchor="ctr"/>
          <a:lstStyle>
            <a:lvl1pPr>
              <a:defRPr lang="en-US" smtClean="0"/>
            </a:lvl1pPr>
          </a:lstStyle>
          <a:p>
            <a:fld id="{F1323F40-5DA8-449B-85D3-1438A492E19B}" type="slidenum">
              <a:rPr>
                <a:solidFill>
                  <a:prstClr val="black">
                    <a:alpha val="60000"/>
                  </a:prstClr>
                </a:solidFill>
              </a:rPr>
              <a:pPr/>
              <a:t>‹#›</a:t>
            </a:fld>
            <a:endParaRPr>
              <a:solidFill>
                <a:prstClr val="black">
                  <a:alpha val="60000"/>
                </a:prstClr>
              </a:solidFill>
            </a:endParaRPr>
          </a:p>
        </p:txBody>
      </p:sp>
    </p:spTree>
    <p:extLst>
      <p:ext uri="{BB962C8B-B14F-4D97-AF65-F5344CB8AC3E}">
        <p14:creationId xmlns:p14="http://schemas.microsoft.com/office/powerpoint/2010/main" val="7770593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0957" y="77141"/>
            <a:ext cx="11576243" cy="892525"/>
          </a:xfrm>
        </p:spPr>
        <p:txBody>
          <a:bodyPr/>
          <a:lstStyle>
            <a:lvl1pPr>
              <a:defRPr sz="3200" b="0" spc="0">
                <a:solidFill>
                  <a:schemeClr val="accent2"/>
                </a:solidFill>
                <a:latin typeface="+mj-lt"/>
              </a:defRPr>
            </a:lvl1pPr>
          </a:lstStyle>
          <a:p>
            <a:r>
              <a:rPr lang="en-US"/>
              <a:t>Click to edit Master title style</a:t>
            </a:r>
          </a:p>
        </p:txBody>
      </p:sp>
      <p:sp>
        <p:nvSpPr>
          <p:cNvPr id="7" name="Text Placeholder 6"/>
          <p:cNvSpPr>
            <a:spLocks noGrp="1"/>
          </p:cNvSpPr>
          <p:nvPr>
            <p:ph type="body" sz="quarter" idx="11" hasCustomPrompt="1"/>
          </p:nvPr>
        </p:nvSpPr>
        <p:spPr>
          <a:xfrm>
            <a:off x="310957" y="6293921"/>
            <a:ext cx="11576243" cy="323165"/>
          </a:xfrm>
          <a:prstGeom prst="rect">
            <a:avLst/>
          </a:prstGeom>
        </p:spPr>
        <p:txBody>
          <a:bodyPr/>
          <a:lstStyle>
            <a:lvl1pPr marL="0" indent="0">
              <a:buNone/>
              <a:defRPr sz="1000" spc="0" baseline="0">
                <a:solidFill>
                  <a:schemeClr val="tx1">
                    <a:lumMod val="75000"/>
                    <a:lumOff val="25000"/>
                  </a:schemeClr>
                </a:solidFill>
                <a:latin typeface="+mn-lt"/>
                <a:cs typeface="Segoe UI" panose="020B0502040204020203" pitchFamily="34" charset="0"/>
              </a:defRPr>
            </a:lvl1pPr>
          </a:lstStyle>
          <a:p>
            <a:pPr lvl="0"/>
            <a:r>
              <a:rPr lang="en-US"/>
              <a:t>Click here to insert source</a:t>
            </a:r>
          </a:p>
        </p:txBody>
      </p:sp>
      <p:sp>
        <p:nvSpPr>
          <p:cNvPr id="9" name="Text Placeholder 8"/>
          <p:cNvSpPr>
            <a:spLocks noGrp="1"/>
          </p:cNvSpPr>
          <p:nvPr>
            <p:ph type="body" sz="quarter" idx="12"/>
          </p:nvPr>
        </p:nvSpPr>
        <p:spPr>
          <a:xfrm>
            <a:off x="311150" y="1174831"/>
            <a:ext cx="11576050" cy="1187713"/>
          </a:xfrm>
          <a:prstGeom prst="rect">
            <a:avLst/>
          </a:prstGeom>
        </p:spPr>
        <p:txBody>
          <a:bodyPr/>
          <a:lstStyle>
            <a:lvl1pPr marL="225382" indent="-225382">
              <a:spcBef>
                <a:spcPts val="800"/>
              </a:spcBef>
              <a:defRPr sz="1400" spc="0">
                <a:solidFill>
                  <a:schemeClr val="tx1"/>
                </a:solidFill>
                <a:latin typeface="+mn-lt"/>
                <a:cs typeface="Segoe UI" panose="020B0502040204020203" pitchFamily="34" charset="0"/>
              </a:defRPr>
            </a:lvl1pPr>
            <a:lvl2pPr marL="463461" indent="-238080">
              <a:buFont typeface="Wingdings" panose="05000000000000000000" pitchFamily="2" charset="2"/>
              <a:buChar char="ü"/>
              <a:defRPr sz="1200" spc="0">
                <a:solidFill>
                  <a:schemeClr val="tx1"/>
                </a:solidFill>
                <a:latin typeface="+mn-lt"/>
                <a:cs typeface="Segoe UI" panose="020B0502040204020203" pitchFamily="34" charset="0"/>
              </a:defRPr>
            </a:lvl2pPr>
            <a:lvl3pPr marL="688843" indent="-225382">
              <a:buFont typeface="Courier New" panose="02070309020205020404" pitchFamily="49" charset="0"/>
              <a:buChar char="o"/>
              <a:defRPr sz="1200" spc="0">
                <a:solidFill>
                  <a:schemeClr val="tx1"/>
                </a:solidFill>
                <a:latin typeface="+mn-lt"/>
                <a:cs typeface="Segoe UI" panose="020B0502040204020203" pitchFamily="34" charset="0"/>
              </a:defRPr>
            </a:lvl3pPr>
            <a:lvl4pPr marL="914225" indent="-225382">
              <a:buFont typeface="Wingdings" panose="05000000000000000000" pitchFamily="2" charset="2"/>
              <a:buChar char="Ø"/>
              <a:defRPr sz="1200" spc="0">
                <a:solidFill>
                  <a:schemeClr val="tx1"/>
                </a:solidFill>
                <a:latin typeface="+mn-lt"/>
                <a:cs typeface="Segoe UI" panose="020B0502040204020203" pitchFamily="34" charset="0"/>
              </a:defRPr>
            </a:lvl4pPr>
            <a:lvl5pPr marL="1139607" indent="-225382">
              <a:buFont typeface="Wingdings" panose="05000000000000000000" pitchFamily="2" charset="2"/>
              <a:buChar char="v"/>
              <a:tabLst/>
              <a:defRPr sz="1200" spc="0">
                <a:solidFill>
                  <a:schemeClr val="tx1"/>
                </a:solidFill>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681427"/>
      </p:ext>
    </p:extLst>
  </p:cSld>
  <p:clrMapOvr>
    <a:masterClrMapping/>
  </p:clrMapOvr>
  <p:hf hdr="0"/>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11542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12" indent="0">
              <a:buNone/>
              <a:defRPr sz="2332"/>
            </a:lvl2pPr>
            <a:lvl3pPr marL="761823" indent="0">
              <a:buNone/>
              <a:defRPr sz="2000"/>
            </a:lvl3pPr>
            <a:lvl4pPr marL="1142735" indent="0">
              <a:buNone/>
              <a:defRPr sz="1667"/>
            </a:lvl4pPr>
            <a:lvl5pPr marL="1523646" indent="0">
              <a:buNone/>
              <a:defRPr sz="1667"/>
            </a:lvl5pPr>
            <a:lvl6pPr marL="1904558" indent="0">
              <a:buNone/>
              <a:defRPr sz="1667"/>
            </a:lvl6pPr>
            <a:lvl7pPr marL="2285470" indent="0">
              <a:buNone/>
              <a:defRPr sz="1667"/>
            </a:lvl7pPr>
            <a:lvl8pPr marL="2666381" indent="0">
              <a:buNone/>
              <a:defRPr sz="1667"/>
            </a:lvl8pPr>
            <a:lvl9pPr marL="3047293"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673489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mall title - half page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8374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ank Black">
    <p:bg>
      <p:bgPr>
        <a:solidFill>
          <a:schemeClr val="tx1"/>
        </a:solidFill>
        <a:effectLst/>
      </p:bgPr>
    </p:bg>
    <p:spTree>
      <p:nvGrpSpPr>
        <p:cNvPr id="1" name=""/>
        <p:cNvGrpSpPr/>
        <p:nvPr/>
      </p:nvGrpSpPr>
      <p:grpSpPr>
        <a:xfrm>
          <a:off x="0" y="0"/>
          <a:ext cx="0" cy="0"/>
          <a:chOff x="0" y="0"/>
          <a:chExt cx="0" cy="0"/>
        </a:xfrm>
      </p:grpSpPr>
      <p:sp>
        <p:nvSpPr>
          <p:cNvPr id="14" name="Shape 37">
            <a:extLst>
              <a:ext uri="{FF2B5EF4-FFF2-40B4-BE49-F238E27FC236}">
                <a16:creationId xmlns:a16="http://schemas.microsoft.com/office/drawing/2014/main" id="{7265280A-EFCA-40C5-8DD8-18E3C481B092}"/>
              </a:ext>
            </a:extLst>
          </p:cNvPr>
          <p:cNvSpPr/>
          <p:nvPr userDrawn="1"/>
        </p:nvSpPr>
        <p:spPr>
          <a:xfrm>
            <a:off x="81237" y="-125592"/>
            <a:ext cx="680764" cy="68579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nchorCtr="0">
            <a:noAutofit/>
          </a:bodyPr>
          <a:lstStyle/>
          <a:p>
            <a:pPr lvl="0" algn="ctr" defTabSz="1460220">
              <a:buClr>
                <a:srgbClr val="2B2B2B"/>
              </a:buClr>
              <a:defRPr sz="1800">
                <a:solidFill>
                  <a:srgbClr val="000000"/>
                </a:solidFill>
              </a:defRPr>
            </a:pPr>
            <a:r>
              <a:rPr lang="en-US" sz="700" spc="15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rPr>
              <a:t>ANALOG</a:t>
            </a:r>
            <a:endParaRPr lang="en-US" sz="700" spc="13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endParaRPr>
          </a:p>
        </p:txBody>
      </p:sp>
      <p:cxnSp>
        <p:nvCxnSpPr>
          <p:cNvPr id="15" name="Straight Connector 14">
            <a:extLst>
              <a:ext uri="{FF2B5EF4-FFF2-40B4-BE49-F238E27FC236}">
                <a16:creationId xmlns:a16="http://schemas.microsoft.com/office/drawing/2014/main" id="{43538302-013A-4EEB-914B-3182607C5428}"/>
              </a:ext>
            </a:extLst>
          </p:cNvPr>
          <p:cNvCxnSpPr>
            <a:cxnSpLocks/>
            <a:stCxn id="14" idx="3"/>
            <a:endCxn id="16" idx="1"/>
          </p:cNvCxnSpPr>
          <p:nvPr userDrawn="1"/>
        </p:nvCxnSpPr>
        <p:spPr>
          <a:xfrm>
            <a:off x="762000" y="217306"/>
            <a:ext cx="4355434"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6" name="Shape 37">
            <a:extLst>
              <a:ext uri="{FF2B5EF4-FFF2-40B4-BE49-F238E27FC236}">
                <a16:creationId xmlns:a16="http://schemas.microsoft.com/office/drawing/2014/main" id="{8598022F-7943-49F3-9AA4-3A01CF0EE178}"/>
              </a:ext>
            </a:extLst>
          </p:cNvPr>
          <p:cNvSpPr/>
          <p:nvPr userDrawn="1"/>
        </p:nvSpPr>
        <p:spPr>
          <a:xfrm>
            <a:off x="5117434" y="-125592"/>
            <a:ext cx="1981198" cy="685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nchorCtr="0">
            <a:noAutofit/>
          </a:bodyPr>
          <a:lstStyle/>
          <a:p>
            <a:pPr lvl="0" algn="ctr">
              <a:defRPr sz="1800" spc="0">
                <a:solidFill>
                  <a:srgbClr val="000000"/>
                </a:solidFill>
                <a:uFillTx/>
              </a:defRPr>
            </a:pPr>
            <a:r>
              <a:rPr lang="en-US" sz="700" spc="200" baseline="0">
                <a:solidFill>
                  <a:srgbClr val="82828C"/>
                </a:solidFill>
                <a:uFill>
                  <a:solidFill>
                    <a:srgbClr val="2B2B2B"/>
                  </a:solidFill>
                </a:uFill>
                <a:latin typeface="Arial Bold" panose="020B0704020202020204" pitchFamily="34" charset="0"/>
                <a:cs typeface="Arial Bold" panose="020B0704020202020204" pitchFamily="34" charset="0"/>
              </a:rPr>
              <a:t>HOLOLENS</a:t>
            </a:r>
          </a:p>
        </p:txBody>
      </p:sp>
      <p:cxnSp>
        <p:nvCxnSpPr>
          <p:cNvPr id="17" name="Straight Connector 16">
            <a:extLst>
              <a:ext uri="{FF2B5EF4-FFF2-40B4-BE49-F238E27FC236}">
                <a16:creationId xmlns:a16="http://schemas.microsoft.com/office/drawing/2014/main" id="{BACBDDC1-93EA-4E85-8AA9-4177772BC418}"/>
              </a:ext>
            </a:extLst>
          </p:cNvPr>
          <p:cNvCxnSpPr>
            <a:cxnSpLocks/>
            <a:stCxn id="16" idx="3"/>
            <a:endCxn id="18" idx="1"/>
          </p:cNvCxnSpPr>
          <p:nvPr userDrawn="1"/>
        </p:nvCxnSpPr>
        <p:spPr>
          <a:xfrm>
            <a:off x="7098633" y="217306"/>
            <a:ext cx="4636167"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11B096-5638-4BF6-87EA-C036AF7BF773}"/>
              </a:ext>
            </a:extLst>
          </p:cNvPr>
          <p:cNvSpPr txBox="1"/>
          <p:nvPr userDrawn="1"/>
        </p:nvSpPr>
        <p:spPr>
          <a:xfrm>
            <a:off x="11734800" y="-125592"/>
            <a:ext cx="457199" cy="685797"/>
          </a:xfrm>
          <a:prstGeom prst="rect">
            <a:avLst/>
          </a:prstGeom>
          <a:noFill/>
          <a:effectLst>
            <a:glow rad="101600">
              <a:srgbClr val="F0F0F0"/>
            </a:glow>
          </a:effectLst>
        </p:spPr>
        <p:txBody>
          <a:bodyPr wrap="square" lIns="0" tIns="0" rIns="0" bIns="0" rtlCol="0" anchor="ctr" anchorCtr="0">
            <a:noAutofit/>
          </a:bodyPr>
          <a:lstStyle/>
          <a:p>
            <a:pPr algn="ctr"/>
            <a:fld id="{ED5F7779-AA58-40AC-B9F8-388F94B0AB0B}" type="slidenum">
              <a:rPr lang="en-US" sz="700" smtClean="0">
                <a:solidFill>
                  <a:srgbClr val="82828C"/>
                </a:solidFill>
                <a:latin typeface="Arial Bold" panose="020B0704020202020204" pitchFamily="34" charset="0"/>
                <a:cs typeface="Arial Bold" panose="020B0704020202020204" pitchFamily="34" charset="0"/>
              </a:rPr>
              <a:pPr algn="ctr"/>
              <a:t>‹#›</a:t>
            </a:fld>
            <a:endParaRPr lang="en-US" sz="700">
              <a:solidFill>
                <a:srgbClr val="82828C"/>
              </a:solidFill>
              <a:latin typeface="Arial Bold" panose="020B0704020202020204" pitchFamily="34" charset="0"/>
              <a:cs typeface="Arial Bold" panose="020B0704020202020204" pitchFamily="34" charset="0"/>
            </a:endParaRPr>
          </a:p>
        </p:txBody>
      </p:sp>
      <p:sp>
        <p:nvSpPr>
          <p:cNvPr id="19" name="Text Placeholder 2">
            <a:extLst>
              <a:ext uri="{FF2B5EF4-FFF2-40B4-BE49-F238E27FC236}">
                <a16:creationId xmlns:a16="http://schemas.microsoft.com/office/drawing/2014/main" id="{45F1CBDA-D240-4E9B-B005-AD6AAA28D2DF}"/>
              </a:ext>
            </a:extLst>
          </p:cNvPr>
          <p:cNvSpPr txBox="1">
            <a:spLocks/>
          </p:cNvSpPr>
          <p:nvPr userDrawn="1"/>
        </p:nvSpPr>
        <p:spPr>
          <a:xfrm>
            <a:off x="3352800" y="6477001"/>
            <a:ext cx="5486400" cy="225889"/>
          </a:xfrm>
          <a:prstGeom prst="rect">
            <a:avLst/>
          </a:prstGeom>
        </p:spPr>
        <p:txBody>
          <a:bodyPr lIns="0" tIns="45713"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endParaRPr lang="en-US" sz="600" spc="300">
              <a:solidFill>
                <a:schemeClr val="bg1">
                  <a:lumMod val="50000"/>
                </a:schemeClr>
              </a:solidFill>
              <a:latin typeface="Graphik Regular" panose="020B0503030202060203" pitchFamily="34" charset="0"/>
              <a:ea typeface="Segoe UI Black" panose="020B0A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ABE861B1-8439-47A3-BA5A-6332FF224E99}"/>
              </a:ext>
            </a:extLst>
          </p:cNvPr>
          <p:cNvSpPr/>
          <p:nvPr userDrawn="1"/>
        </p:nvSpPr>
        <p:spPr>
          <a:xfrm>
            <a:off x="152400" y="6631331"/>
            <a:ext cx="11811000" cy="225889"/>
          </a:xfrm>
          <a:prstGeom prst="rect">
            <a:avLst/>
          </a:prstGeom>
        </p:spPr>
        <p:txBody>
          <a:bodyPr wrap="square" lIns="0" tIns="0" rIns="0" bIns="0">
            <a:noAutofit/>
          </a:bodyPr>
          <a:lstStyle/>
          <a:p>
            <a:pPr marL="0" indent="0" algn="l">
              <a:lnSpc>
                <a:spcPct val="100000"/>
              </a:lnSpc>
              <a:buNone/>
            </a:pP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MICROSOFT</a:t>
            </a:r>
            <a:r>
              <a:rPr lang="zh-CN" alt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 </a:t>
            </a: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CONFIDENTIAL</a:t>
            </a:r>
          </a:p>
        </p:txBody>
      </p:sp>
    </p:spTree>
    <p:extLst>
      <p:ext uri="{BB962C8B-B14F-4D97-AF65-F5344CB8AC3E}">
        <p14:creationId xmlns:p14="http://schemas.microsoft.com/office/powerpoint/2010/main" val="37570132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4835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4141434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6A1B-5FF2-4E14-9571-74B204FEB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3B138-BEDA-491F-9B19-82E810BC6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7E500-B373-4445-97DF-D0C9A8DECC52}"/>
              </a:ext>
            </a:extLst>
          </p:cNvPr>
          <p:cNvSpPr>
            <a:spLocks noGrp="1"/>
          </p:cNvSpPr>
          <p:nvPr>
            <p:ph type="dt" sz="half" idx="10"/>
          </p:nvPr>
        </p:nvSpPr>
        <p:spPr/>
        <p:txBody>
          <a:bodyPr/>
          <a:lstStyle/>
          <a:p>
            <a:fld id="{98E5CB5A-A7BD-4B31-8934-7877508969B0}" type="datetimeFigureOut">
              <a:rPr lang="en-US" smtClean="0"/>
              <a:t>5/19/2020</a:t>
            </a:fld>
            <a:endParaRPr lang="en-US"/>
          </a:p>
        </p:txBody>
      </p:sp>
      <p:sp>
        <p:nvSpPr>
          <p:cNvPr id="5" name="Footer Placeholder 4">
            <a:extLst>
              <a:ext uri="{FF2B5EF4-FFF2-40B4-BE49-F238E27FC236}">
                <a16:creationId xmlns:a16="http://schemas.microsoft.com/office/drawing/2014/main" id="{D5FB8545-144E-4F82-8C6E-361BF6A4D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ECA06-8E60-48DE-BA5A-2157CA0DF2D5}"/>
              </a:ext>
            </a:extLst>
          </p:cNvPr>
          <p:cNvSpPr>
            <a:spLocks noGrp="1"/>
          </p:cNvSpPr>
          <p:nvPr>
            <p:ph type="sldNum" sz="quarter" idx="12"/>
          </p:nvPr>
        </p:nvSpPr>
        <p:spPr/>
        <p:txBody>
          <a:bodyPr/>
          <a:lstStyle/>
          <a:p>
            <a:fld id="{E288CAF9-ED32-422E-8F7F-BB750A9442EC}" type="slidenum">
              <a:rPr lang="en-US" smtClean="0"/>
              <a:t>‹#›</a:t>
            </a:fld>
            <a:endParaRPr lang="en-US"/>
          </a:p>
        </p:txBody>
      </p:sp>
    </p:spTree>
    <p:extLst>
      <p:ext uri="{BB962C8B-B14F-4D97-AF65-F5344CB8AC3E}">
        <p14:creationId xmlns:p14="http://schemas.microsoft.com/office/powerpoint/2010/main" val="655205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PAG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373900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17468449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P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0132706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581621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07449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DELETE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7381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8350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Vision Stat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24210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Vision Stat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15243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552267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genda 9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2611217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Agenda 18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503445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30888450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 Column Text and Detail">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913799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8514952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8189535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0" y="1778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4753288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ntent &amp; Description">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9889070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Content &amp; Descriptio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408935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olorful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5" name="Text Placeholder 13"/>
          <p:cNvSpPr>
            <a:spLocks noGrp="1"/>
          </p:cNvSpPr>
          <p:nvPr>
            <p:ph type="body" sz="quarter" idx="19"/>
          </p:nvPr>
        </p:nvSpPr>
        <p:spPr>
          <a:xfrm>
            <a:off x="6223001" y="254000"/>
            <a:ext cx="5714996" cy="2799732"/>
          </a:xfrm>
          <a:prstGeom prst="rect">
            <a:avLst/>
          </a:prstGeom>
          <a:noFill/>
          <a:effectLst/>
        </p:spPr>
        <p:txBody>
          <a:bodyPr lIns="0" tIns="0" rIns="0" bIns="0">
            <a:normAutofit/>
          </a:bodyPr>
          <a:lstStyle>
            <a:lvl1pPr marL="0" indent="0" algn="l">
              <a:lnSpc>
                <a:spcPct val="100000"/>
              </a:lnSpc>
              <a:spcBef>
                <a:spcPts val="0"/>
              </a:spcBef>
              <a:buFontTx/>
              <a:buNone/>
              <a:defRPr sz="4000" b="1">
                <a:solidFill>
                  <a:srgbClr val="FF4343"/>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20"/>
          </p:nvPr>
        </p:nvSpPr>
        <p:spPr>
          <a:xfrm>
            <a:off x="254000" y="3296270"/>
            <a:ext cx="5714991" cy="2799731"/>
          </a:xfrm>
          <a:prstGeom prst="rect">
            <a:avLst/>
          </a:prstGeom>
          <a:noFill/>
          <a:effectLst/>
        </p:spPr>
        <p:txBody>
          <a:bodyPr lIns="0" tIns="0" rIns="0" bIns="0" anchor="b" anchorCtr="0">
            <a:normAutofit/>
          </a:bodyPr>
          <a:lstStyle>
            <a:lvl1pPr marL="0" indent="0">
              <a:lnSpc>
                <a:spcPct val="100000"/>
              </a:lnSpc>
              <a:spcBef>
                <a:spcPts val="0"/>
              </a:spcBef>
              <a:buFontTx/>
              <a:buNone/>
              <a:defRPr sz="4000" b="1">
                <a:solidFill>
                  <a:srgbClr val="00B0F0"/>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l">
              <a:lnSpc>
                <a:spcPct val="100000"/>
              </a:lnSpc>
              <a:spcBef>
                <a:spcPts val="0"/>
              </a:spcBef>
              <a:buFontTx/>
              <a:buNone/>
              <a:defRPr sz="4000" b="1">
                <a:solidFill>
                  <a:schemeClr val="bg1">
                    <a:lumMod val="65000"/>
                  </a:schemeClr>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184746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083777033"/>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Column Checklis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716684" y="1778000"/>
            <a:ext cx="7218463" cy="4327645"/>
          </a:xfrm>
          <a:prstGeom prst="rect">
            <a:avLst/>
          </a:prstGeom>
        </p:spPr>
        <p:txBody>
          <a:bodyPr lIns="0" tIns="0" rIns="0" bIns="0"/>
          <a:lstStyle>
            <a:lvl1pPr>
              <a:defRPr/>
            </a:lvl1pPr>
            <a:lvl2pPr>
              <a:spcAft>
                <a:spcPts val="4750"/>
              </a:spcAft>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8" name="Text Placeholder 3">
            <a:extLst>
              <a:ext uri="{FF2B5EF4-FFF2-40B4-BE49-F238E27FC236}">
                <a16:creationId xmlns:a16="http://schemas.microsoft.com/office/drawing/2014/main" id="{2D79CC0E-9C8A-4B69-9948-156DE72E442F}"/>
              </a:ext>
            </a:extLst>
          </p:cNvPr>
          <p:cNvSpPr>
            <a:spLocks noGrp="1"/>
          </p:cNvSpPr>
          <p:nvPr>
            <p:ph type="body" sz="quarter" idx="21" hasCustomPrompt="1"/>
          </p:nvPr>
        </p:nvSpPr>
        <p:spPr>
          <a:xfrm>
            <a:off x="4225740" y="1778000"/>
            <a:ext cx="236630" cy="43180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sz="1667">
                <a:latin typeface="Full MDL2 Assets" panose="050A0102010101010101" pitchFamily="18" charset="0"/>
              </a:defRPr>
            </a:lvl2pPr>
            <a:lvl3pPr>
              <a:defRPr/>
            </a:lvl3pPr>
            <a:lvl4pPr>
              <a:defRPr/>
            </a:lvl4pPr>
            <a:lvl5pPr>
              <a:defRPr/>
            </a:lvl5pPr>
          </a:lstStyle>
          <a:p>
            <a:pPr lvl="1"/>
            <a:r>
              <a:rPr lang="en-US"/>
              <a:t></a:t>
            </a:r>
            <a:br>
              <a:rPr lang="en-US"/>
            </a:br>
            <a:endParaRPr lang="en-US"/>
          </a:p>
          <a:p>
            <a:pPr lvl="1"/>
            <a:r>
              <a:rPr lang="en-US"/>
              <a:t></a:t>
            </a:r>
            <a:br>
              <a:rPr lang="en-US"/>
            </a:br>
            <a:endParaRPr lang="en-US"/>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r>
              <a:rPr lang="en-US"/>
              <a:t></a:t>
            </a:r>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br>
              <a:rPr lang="en-US"/>
            </a:br>
            <a:r>
              <a:rPr lang="en-US"/>
              <a: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9118351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Footer Placeholder 6">
            <a:extLst>
              <a:ext uri="{FF2B5EF4-FFF2-40B4-BE49-F238E27FC236}">
                <a16:creationId xmlns:a16="http://schemas.microsoft.com/office/drawing/2014/main" id="{A761FA3C-7472-4B98-B5AC-D9D57B8D480D}"/>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408103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27923006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931591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Many Topics">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5909685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Many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1689160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ine Topics and Icons Inver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659975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Nine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734415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Image with 3 Row Icon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777028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511938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Column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3 Column Text</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60612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Full Content ">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73C1BEB-7091-4CF4-9754-177ADF37B534}"/>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prstClr val="black"/>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11" name="Text Placeholder 13">
            <a:extLst>
              <a:ext uri="{FF2B5EF4-FFF2-40B4-BE49-F238E27FC236}">
                <a16:creationId xmlns:a16="http://schemas.microsoft.com/office/drawing/2014/main" id="{BAC2A35C-610F-4B09-BA51-B7A799429287}"/>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Microsoft Confidential</a:t>
            </a:r>
          </a:p>
        </p:txBody>
      </p:sp>
      <p:sp>
        <p:nvSpPr>
          <p:cNvPr id="12" name="Text Placeholder 13">
            <a:extLst>
              <a:ext uri="{FF2B5EF4-FFF2-40B4-BE49-F238E27FC236}">
                <a16:creationId xmlns:a16="http://schemas.microsoft.com/office/drawing/2014/main" id="{09382CA4-4600-4045-BA05-D15428712AD5}"/>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Analog</a:t>
            </a:r>
          </a:p>
        </p:txBody>
      </p:sp>
    </p:spTree>
    <p:extLst>
      <p:ext uri="{BB962C8B-B14F-4D97-AF65-F5344CB8AC3E}">
        <p14:creationId xmlns:p14="http://schemas.microsoft.com/office/powerpoint/2010/main" val="32664970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4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Rectangle 9">
            <a:extLst>
              <a:ext uri="{FF2B5EF4-FFF2-40B4-BE49-F238E27FC236}">
                <a16:creationId xmlns:a16="http://schemas.microsoft.com/office/drawing/2014/main" id="{0204DE10-4145-4043-A112-8D637263E553}"/>
              </a:ext>
            </a:extLst>
          </p:cNvPr>
          <p:cNvSpPr/>
          <p:nvPr/>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FAF0F6D0-6E70-4CC9-864D-4BA942038F4B}"/>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srgbClr val="FFFFFF">
                    <a:lumMod val="75000"/>
                  </a:srgbClr>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p:txBody>
      </p:sp>
      <p:sp>
        <p:nvSpPr>
          <p:cNvPr id="18" name="Text Placeholder 13">
            <a:extLst>
              <a:ext uri="{FF2B5EF4-FFF2-40B4-BE49-F238E27FC236}">
                <a16:creationId xmlns:a16="http://schemas.microsoft.com/office/drawing/2014/main" id="{293764D2-12DF-47AB-979D-178C2D4118A6}"/>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Microsoft Confidential</a:t>
            </a:r>
          </a:p>
        </p:txBody>
      </p:sp>
      <p:sp>
        <p:nvSpPr>
          <p:cNvPr id="19" name="Text Placeholder 13">
            <a:extLst>
              <a:ext uri="{FF2B5EF4-FFF2-40B4-BE49-F238E27FC236}">
                <a16:creationId xmlns:a16="http://schemas.microsoft.com/office/drawing/2014/main" id="{70069119-B7D4-4D60-94CC-A7F5B5A94C37}"/>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AI Perception &amp; Mixed Reality</a:t>
            </a:r>
          </a:p>
        </p:txBody>
      </p:sp>
    </p:spTree>
    <p:extLst>
      <p:ext uri="{BB962C8B-B14F-4D97-AF65-F5344CB8AC3E}">
        <p14:creationId xmlns:p14="http://schemas.microsoft.com/office/powerpoint/2010/main" val="3800259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4166819804"/>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Large Copy Mix Forma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6548536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With Cod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38877834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With Co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3569702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ext with Large Paragram">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289881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ext Gri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8284543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erview and Descriptions">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7575870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17976726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ouble Title and Descriptions 2">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250415" y="3298658"/>
            <a:ext cx="5718586"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250415" y="260981"/>
            <a:ext cx="5718586"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
        <p:nvSpPr>
          <p:cNvPr id="6" name="Text Placeholder 13">
            <a:extLst>
              <a:ext uri="{FF2B5EF4-FFF2-40B4-BE49-F238E27FC236}">
                <a16:creationId xmlns:a16="http://schemas.microsoft.com/office/drawing/2014/main" id="{053575BB-FF05-42E6-9368-2302EFA72412}"/>
              </a:ext>
            </a:extLst>
          </p:cNvPr>
          <p:cNvSpPr>
            <a:spLocks noGrp="1"/>
          </p:cNvSpPr>
          <p:nvPr>
            <p:ph type="body" sz="quarter" idx="25" hasCustomPrompt="1"/>
          </p:nvPr>
        </p:nvSpPr>
        <p:spPr>
          <a:xfrm>
            <a:off x="6240244" y="3299728"/>
            <a:ext cx="5697757" cy="2796273"/>
          </a:xfrm>
          <a:prstGeom prst="rect">
            <a:avLst/>
          </a:prstGeom>
          <a:noFill/>
          <a:effectLst/>
        </p:spPr>
        <p:txBody>
          <a:bodyPr lIns="0" tIns="0" rIns="0" bIns="0">
            <a:noAutofit/>
          </a:bodyPr>
          <a:lstStyle>
            <a:lvl1pPr marL="0" indent="0" algn="r">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7" name="Title 1">
            <a:extLst>
              <a:ext uri="{FF2B5EF4-FFF2-40B4-BE49-F238E27FC236}">
                <a16:creationId xmlns:a16="http://schemas.microsoft.com/office/drawing/2014/main" id="{455A10E3-D6C6-4FD7-B01F-5780B9477E30}"/>
              </a:ext>
            </a:extLst>
          </p:cNvPr>
          <p:cNvSpPr>
            <a:spLocks noGrp="1"/>
          </p:cNvSpPr>
          <p:nvPr>
            <p:ph type="title" hasCustomPrompt="1"/>
          </p:nvPr>
        </p:nvSpPr>
        <p:spPr>
          <a:xfrm>
            <a:off x="6240244" y="257768"/>
            <a:ext cx="5687632" cy="1266233"/>
          </a:xfrm>
        </p:spPr>
        <p:txBody>
          <a:bodyPr/>
          <a:lstStyle>
            <a:lvl1pPr algn="r">
              <a:defRPr/>
            </a:lvl1pPr>
          </a:lstStyle>
          <a:p>
            <a:r>
              <a:rPr lang="en-US"/>
              <a:t>This is a Title</a:t>
            </a:r>
          </a:p>
        </p:txBody>
      </p:sp>
    </p:spTree>
    <p:extLst>
      <p:ext uri="{BB962C8B-B14F-4D97-AF65-F5344CB8AC3E}">
        <p14:creationId xmlns:p14="http://schemas.microsoft.com/office/powerpoint/2010/main" val="1543351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 Images with Description Al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691365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 Images with Description">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692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1"/>
      </p:bgRef>
    </p:bg>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2351416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41500756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Large Copy with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0"/>
            <a:ext cx="5969000" cy="6858000"/>
          </a:xfrm>
          <a:prstGeom prst="rect">
            <a:avLst/>
          </a:prstGeom>
          <a:solidFill>
            <a:schemeClr val="bg1">
              <a:lumMod val="95000"/>
            </a:schemeClr>
          </a:solidFill>
        </p:spPr>
        <p:txBody>
          <a:bodyPr>
            <a:normAutofit/>
          </a:bodyPr>
          <a:lstStyle>
            <a:lvl2pPr>
              <a:defRPr sz="833" b="0">
                <a:solidFill>
                  <a:schemeClr val="bg1">
                    <a:lumMod val="65000"/>
                  </a:schemeClr>
                </a:solidFill>
              </a:defRPr>
            </a:lvl2pPr>
          </a:lstStyle>
          <a:p>
            <a:pPr lvl="1"/>
            <a:r>
              <a:rPr lang="en-US"/>
              <a:t>Insert Content</a:t>
            </a:r>
          </a:p>
        </p:txBody>
      </p:sp>
      <p:sp>
        <p:nvSpPr>
          <p:cNvPr id="6" name="Title 2">
            <a:extLst>
              <a:ext uri="{FF2B5EF4-FFF2-40B4-BE49-F238E27FC236}">
                <a16:creationId xmlns:a16="http://schemas.microsoft.com/office/drawing/2014/main" id="{BE333ACF-47C8-4945-977D-A29C30C1A695}"/>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7896020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Large Copy with Im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347262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Large Copy with Image Inver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 name="Title 2">
            <a:extLst>
              <a:ext uri="{FF2B5EF4-FFF2-40B4-BE49-F238E27FC236}">
                <a16:creationId xmlns:a16="http://schemas.microsoft.com/office/drawing/2014/main" id="{DACAC5D2-5EE4-46E1-8E72-454F6846DD36}"/>
              </a:ext>
            </a:extLst>
          </p:cNvPr>
          <p:cNvSpPr>
            <a:spLocks noGrp="1"/>
          </p:cNvSpPr>
          <p:nvPr>
            <p:ph type="title" hasCustomPrompt="1"/>
          </p:nvPr>
        </p:nvSpPr>
        <p:spPr>
          <a:xfrm>
            <a:off x="6223000" y="257768"/>
            <a:ext cx="5722538" cy="5828073"/>
          </a:xfrm>
        </p:spPr>
        <p:txBody>
          <a:bodyPr/>
          <a:lstStyle>
            <a:lvl1pPr>
              <a:tabLst>
                <a:tab pos="4805964" algn="l"/>
              </a:tabLst>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094740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2 Row Text and Imag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107514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3217459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1480399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Up Storyboard">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0492746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6-Up Storyboard">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8602304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2-Up Storyboard">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0870187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79610889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171093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Image w/ Descri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303DA65-2FAE-4B4F-B609-1D040A303BBF}"/>
              </a:ext>
            </a:extLst>
          </p:cNvPr>
          <p:cNvSpPr>
            <a:spLocks noGrp="1"/>
          </p:cNvSpPr>
          <p:nvPr>
            <p:ph type="pic" idx="25" hasCustomPrompt="1"/>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to insert picture</a:t>
            </a:r>
          </a:p>
        </p:txBody>
      </p:sp>
      <p:sp>
        <p:nvSpPr>
          <p:cNvPr id="5" name="Text Placeholder 2">
            <a:extLst>
              <a:ext uri="{FF2B5EF4-FFF2-40B4-BE49-F238E27FC236}">
                <a16:creationId xmlns:a16="http://schemas.microsoft.com/office/drawing/2014/main" id="{AFE831C5-24C6-4D92-BA9C-217300A5DED0}"/>
              </a:ext>
            </a:extLst>
          </p:cNvPr>
          <p:cNvSpPr>
            <a:spLocks noGrp="1"/>
          </p:cNvSpPr>
          <p:nvPr>
            <p:ph type="body" sz="quarter" idx="59" hasCustomPrompt="1"/>
          </p:nvPr>
        </p:nvSpPr>
        <p:spPr>
          <a:xfrm>
            <a:off x="246463" y="4826000"/>
            <a:ext cx="3715938" cy="125984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2008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Image">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12192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19871298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460849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3 Images 2">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421370199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45343806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8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648358257"/>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6 Images">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7990043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Full Moodboard 4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9868600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ull Moodboard 5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161781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Full Moodboard 9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102872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42427446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Grid Icons and Content">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82D589DA-7416-406E-B048-35D9A59933F5}"/>
              </a:ext>
            </a:extLst>
          </p:cNvPr>
          <p:cNvSpPr>
            <a:spLocks noGrp="1"/>
          </p:cNvSpPr>
          <p:nvPr>
            <p:ph type="pic" sz="quarter" idx="81" hasCustomPrompt="1"/>
          </p:nvPr>
        </p:nvSpPr>
        <p:spPr>
          <a:xfrm>
            <a:off x="3973975" y="0"/>
            <a:ext cx="3991465"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6" name="Picture Placeholder 2">
            <a:extLst>
              <a:ext uri="{FF2B5EF4-FFF2-40B4-BE49-F238E27FC236}">
                <a16:creationId xmlns:a16="http://schemas.microsoft.com/office/drawing/2014/main" id="{5BC5A96D-DA3C-413C-96E5-F786D76F9DB5}"/>
              </a:ext>
            </a:extLst>
          </p:cNvPr>
          <p:cNvSpPr>
            <a:spLocks noGrp="1"/>
          </p:cNvSpPr>
          <p:nvPr>
            <p:ph type="pic" sz="quarter" idx="80" hasCustomPrompt="1"/>
          </p:nvPr>
        </p:nvSpPr>
        <p:spPr>
          <a:xfrm>
            <a:off x="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5" name="Picture Placeholder 2">
            <a:extLst>
              <a:ext uri="{FF2B5EF4-FFF2-40B4-BE49-F238E27FC236}">
                <a16:creationId xmlns:a16="http://schemas.microsoft.com/office/drawing/2014/main" id="{3F187464-71DE-4B05-A147-77246454566F}"/>
              </a:ext>
            </a:extLst>
          </p:cNvPr>
          <p:cNvSpPr>
            <a:spLocks noGrp="1"/>
          </p:cNvSpPr>
          <p:nvPr>
            <p:ph type="pic" sz="quarter" idx="79" hasCustomPrompt="1"/>
          </p:nvPr>
        </p:nvSpPr>
        <p:spPr>
          <a:xfrm>
            <a:off x="3970463" y="3454185"/>
            <a:ext cx="399878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17" name="Picture Placeholder 2">
            <a:extLst>
              <a:ext uri="{FF2B5EF4-FFF2-40B4-BE49-F238E27FC236}">
                <a16:creationId xmlns:a16="http://schemas.microsoft.com/office/drawing/2014/main" id="{F87E6E65-840C-4C8F-8008-C149A34864D2}"/>
              </a:ext>
            </a:extLst>
          </p:cNvPr>
          <p:cNvSpPr>
            <a:spLocks noGrp="1"/>
          </p:cNvSpPr>
          <p:nvPr>
            <p:ph type="pic" sz="quarter" idx="78" hasCustomPrompt="1"/>
          </p:nvPr>
        </p:nvSpPr>
        <p:spPr>
          <a:xfrm>
            <a:off x="0" y="0"/>
            <a:ext cx="396875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5" name="Text Placeholder 2">
            <a:extLst>
              <a:ext uri="{FF2B5EF4-FFF2-40B4-BE49-F238E27FC236}">
                <a16:creationId xmlns:a16="http://schemas.microsoft.com/office/drawing/2014/main" id="{49AEB2B8-AC9A-4020-8F63-88538360FBAC}"/>
              </a:ext>
            </a:extLst>
          </p:cNvPr>
          <p:cNvSpPr>
            <a:spLocks noGrp="1"/>
          </p:cNvSpPr>
          <p:nvPr>
            <p:ph type="body" sz="quarter" idx="74" hasCustomPrompt="1"/>
          </p:nvPr>
        </p:nvSpPr>
        <p:spPr>
          <a:xfrm>
            <a:off x="23728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103C9BF1-8AD2-48D6-A25D-BE0D20E079DB}"/>
              </a:ext>
            </a:extLst>
          </p:cNvPr>
          <p:cNvSpPr>
            <a:spLocks noGrp="1"/>
          </p:cNvSpPr>
          <p:nvPr>
            <p:ph type="body" sz="quarter" idx="75" hasCustomPrompt="1"/>
          </p:nvPr>
        </p:nvSpPr>
        <p:spPr>
          <a:xfrm>
            <a:off x="23728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763E4003-A7D7-4ECE-B2DA-B9BCFFB996FA}"/>
              </a:ext>
            </a:extLst>
          </p:cNvPr>
          <p:cNvSpPr>
            <a:spLocks noGrp="1"/>
          </p:cNvSpPr>
          <p:nvPr>
            <p:ph type="body" sz="quarter" idx="76" hasCustomPrompt="1"/>
          </p:nvPr>
        </p:nvSpPr>
        <p:spPr>
          <a:xfrm>
            <a:off x="422749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B1DC11BD-38E2-4AEE-B211-6CE79994C0A5}"/>
              </a:ext>
            </a:extLst>
          </p:cNvPr>
          <p:cNvSpPr>
            <a:spLocks noGrp="1"/>
          </p:cNvSpPr>
          <p:nvPr>
            <p:ph type="body" sz="quarter" idx="77" hasCustomPrompt="1"/>
          </p:nvPr>
        </p:nvSpPr>
        <p:spPr>
          <a:xfrm>
            <a:off x="422749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5" name="Text Placeholder 2">
            <a:extLst>
              <a:ext uri="{FF2B5EF4-FFF2-40B4-BE49-F238E27FC236}">
                <a16:creationId xmlns:a16="http://schemas.microsoft.com/office/drawing/2014/main" id="{30B35CF6-0434-46F5-9F30-AE064F50FFEA}"/>
              </a:ext>
            </a:extLst>
          </p:cNvPr>
          <p:cNvSpPr>
            <a:spLocks noGrp="1"/>
          </p:cNvSpPr>
          <p:nvPr>
            <p:ph type="body" sz="quarter" idx="82" hasCustomPrompt="1"/>
          </p:nvPr>
        </p:nvSpPr>
        <p:spPr>
          <a:xfrm>
            <a:off x="422749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36" name="Text Placeholder 1">
            <a:extLst>
              <a:ext uri="{FF2B5EF4-FFF2-40B4-BE49-F238E27FC236}">
                <a16:creationId xmlns:a16="http://schemas.microsoft.com/office/drawing/2014/main" id="{11B42429-7E2D-4180-AA8E-FC981A523C78}"/>
              </a:ext>
            </a:extLst>
          </p:cNvPr>
          <p:cNvSpPr>
            <a:spLocks noGrp="1"/>
          </p:cNvSpPr>
          <p:nvPr>
            <p:ph type="body" sz="quarter" idx="83" hasCustomPrompt="1"/>
          </p:nvPr>
        </p:nvSpPr>
        <p:spPr>
          <a:xfrm>
            <a:off x="422749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37" name="Text Placeholder 2">
            <a:extLst>
              <a:ext uri="{FF2B5EF4-FFF2-40B4-BE49-F238E27FC236}">
                <a16:creationId xmlns:a16="http://schemas.microsoft.com/office/drawing/2014/main" id="{63255512-02E9-4ADE-8242-F8D16AE4AA01}"/>
              </a:ext>
            </a:extLst>
          </p:cNvPr>
          <p:cNvSpPr>
            <a:spLocks noGrp="1"/>
          </p:cNvSpPr>
          <p:nvPr>
            <p:ph type="body" sz="quarter" idx="84" hasCustomPrompt="1"/>
          </p:nvPr>
        </p:nvSpPr>
        <p:spPr>
          <a:xfrm>
            <a:off x="23728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8" name="Text Placeholder 1">
            <a:extLst>
              <a:ext uri="{FF2B5EF4-FFF2-40B4-BE49-F238E27FC236}">
                <a16:creationId xmlns:a16="http://schemas.microsoft.com/office/drawing/2014/main" id="{FD638B58-A5AB-444A-9E58-D19A5936EE83}"/>
              </a:ext>
            </a:extLst>
          </p:cNvPr>
          <p:cNvSpPr>
            <a:spLocks noGrp="1"/>
          </p:cNvSpPr>
          <p:nvPr>
            <p:ph type="body" sz="quarter" idx="85" hasCustomPrompt="1"/>
          </p:nvPr>
        </p:nvSpPr>
        <p:spPr>
          <a:xfrm>
            <a:off x="23728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9" name="Picture Placeholder 2">
            <a:extLst>
              <a:ext uri="{FF2B5EF4-FFF2-40B4-BE49-F238E27FC236}">
                <a16:creationId xmlns:a16="http://schemas.microsoft.com/office/drawing/2014/main" id="{15CE83BF-4B35-43B8-9210-D31885AAF494}"/>
              </a:ext>
            </a:extLst>
          </p:cNvPr>
          <p:cNvSpPr>
            <a:spLocks noGrp="1"/>
          </p:cNvSpPr>
          <p:nvPr>
            <p:ph type="pic" sz="quarter" idx="86"/>
          </p:nvPr>
        </p:nvSpPr>
        <p:spPr>
          <a:xfrm>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6706494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Grid Icons with Content Alt">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C90E0DC9-88FE-4441-A2B8-FD601AF330D3}"/>
              </a:ext>
            </a:extLst>
          </p:cNvPr>
          <p:cNvSpPr>
            <a:spLocks noGrp="1"/>
          </p:cNvSpPr>
          <p:nvPr>
            <p:ph type="pic" sz="quarter" idx="86"/>
          </p:nvPr>
        </p:nvSpPr>
        <p:spPr>
          <a:xfrm>
            <a:off x="0" y="0"/>
            <a:ext cx="397256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5" name="Picture Placeholder 2">
            <a:extLst>
              <a:ext uri="{FF2B5EF4-FFF2-40B4-BE49-F238E27FC236}">
                <a16:creationId xmlns:a16="http://schemas.microsoft.com/office/drawing/2014/main" id="{569435FD-5826-479A-BA2E-E38ADDE0EB85}"/>
              </a:ext>
            </a:extLst>
          </p:cNvPr>
          <p:cNvSpPr>
            <a:spLocks noGrp="1"/>
          </p:cNvSpPr>
          <p:nvPr>
            <p:ph type="pic" sz="quarter" idx="81" hasCustomPrompt="1"/>
          </p:nvPr>
        </p:nvSpPr>
        <p:spPr>
          <a:xfrm>
            <a:off x="7953182" y="0"/>
            <a:ext cx="4238818"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0" name="Picture Placeholder 2">
            <a:extLst>
              <a:ext uri="{FF2B5EF4-FFF2-40B4-BE49-F238E27FC236}">
                <a16:creationId xmlns:a16="http://schemas.microsoft.com/office/drawing/2014/main" id="{B4F3F997-0E4B-439C-A191-38C28DB012F5}"/>
              </a:ext>
            </a:extLst>
          </p:cNvPr>
          <p:cNvSpPr>
            <a:spLocks noGrp="1"/>
          </p:cNvSpPr>
          <p:nvPr>
            <p:ph type="pic" sz="quarter" idx="80" hasCustomPrompt="1"/>
          </p:nvPr>
        </p:nvSpPr>
        <p:spPr>
          <a:xfrm>
            <a:off x="398272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1" name="Picture Placeholder 2">
            <a:extLst>
              <a:ext uri="{FF2B5EF4-FFF2-40B4-BE49-F238E27FC236}">
                <a16:creationId xmlns:a16="http://schemas.microsoft.com/office/drawing/2014/main" id="{84479B79-436D-4C16-9524-F61A61FD186B}"/>
              </a:ext>
            </a:extLst>
          </p:cNvPr>
          <p:cNvSpPr>
            <a:spLocks noGrp="1"/>
          </p:cNvSpPr>
          <p:nvPr>
            <p:ph type="pic" sz="quarter" idx="79" hasCustomPrompt="1"/>
          </p:nvPr>
        </p:nvSpPr>
        <p:spPr>
          <a:xfrm>
            <a:off x="7953182" y="3454185"/>
            <a:ext cx="423881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22" name="Picture Placeholder 2">
            <a:extLst>
              <a:ext uri="{FF2B5EF4-FFF2-40B4-BE49-F238E27FC236}">
                <a16:creationId xmlns:a16="http://schemas.microsoft.com/office/drawing/2014/main" id="{D212B12D-2324-4C4A-B1A5-C78608233481}"/>
              </a:ext>
            </a:extLst>
          </p:cNvPr>
          <p:cNvSpPr>
            <a:spLocks noGrp="1"/>
          </p:cNvSpPr>
          <p:nvPr>
            <p:ph type="pic" sz="quarter" idx="78" hasCustomPrompt="1"/>
          </p:nvPr>
        </p:nvSpPr>
        <p:spPr>
          <a:xfrm>
            <a:off x="3982720" y="0"/>
            <a:ext cx="397256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3" name="Text Placeholder 2">
            <a:extLst>
              <a:ext uri="{FF2B5EF4-FFF2-40B4-BE49-F238E27FC236}">
                <a16:creationId xmlns:a16="http://schemas.microsoft.com/office/drawing/2014/main" id="{84D62B6F-6F2C-427B-8680-86E9762EDF47}"/>
              </a:ext>
            </a:extLst>
          </p:cNvPr>
          <p:cNvSpPr>
            <a:spLocks noGrp="1"/>
          </p:cNvSpPr>
          <p:nvPr>
            <p:ph type="body" sz="quarter" idx="74" hasCustomPrompt="1"/>
          </p:nvPr>
        </p:nvSpPr>
        <p:spPr>
          <a:xfrm>
            <a:off x="422000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4" name="Text Placeholder 1">
            <a:extLst>
              <a:ext uri="{FF2B5EF4-FFF2-40B4-BE49-F238E27FC236}">
                <a16:creationId xmlns:a16="http://schemas.microsoft.com/office/drawing/2014/main" id="{7A31898E-E1A9-42C0-94DD-754B372D8490}"/>
              </a:ext>
            </a:extLst>
          </p:cNvPr>
          <p:cNvSpPr>
            <a:spLocks noGrp="1"/>
          </p:cNvSpPr>
          <p:nvPr>
            <p:ph type="body" sz="quarter" idx="75" hasCustomPrompt="1"/>
          </p:nvPr>
        </p:nvSpPr>
        <p:spPr>
          <a:xfrm>
            <a:off x="422000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5" name="Text Placeholder 2">
            <a:extLst>
              <a:ext uri="{FF2B5EF4-FFF2-40B4-BE49-F238E27FC236}">
                <a16:creationId xmlns:a16="http://schemas.microsoft.com/office/drawing/2014/main" id="{BFF346B6-EF6C-409D-B4F2-BDBA515778D7}"/>
              </a:ext>
            </a:extLst>
          </p:cNvPr>
          <p:cNvSpPr>
            <a:spLocks noGrp="1"/>
          </p:cNvSpPr>
          <p:nvPr>
            <p:ph type="body" sz="quarter" idx="76" hasCustomPrompt="1"/>
          </p:nvPr>
        </p:nvSpPr>
        <p:spPr>
          <a:xfrm>
            <a:off x="821021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FAA3A722-9454-409C-9A2F-96EBEE5BDB7F}"/>
              </a:ext>
            </a:extLst>
          </p:cNvPr>
          <p:cNvSpPr>
            <a:spLocks noGrp="1"/>
          </p:cNvSpPr>
          <p:nvPr>
            <p:ph type="body" sz="quarter" idx="77" hasCustomPrompt="1"/>
          </p:nvPr>
        </p:nvSpPr>
        <p:spPr>
          <a:xfrm>
            <a:off x="821021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6657D432-9328-4DDE-BBDC-53B98F04928B}"/>
              </a:ext>
            </a:extLst>
          </p:cNvPr>
          <p:cNvSpPr>
            <a:spLocks noGrp="1"/>
          </p:cNvSpPr>
          <p:nvPr>
            <p:ph type="body" sz="quarter" idx="82" hasCustomPrompt="1"/>
          </p:nvPr>
        </p:nvSpPr>
        <p:spPr>
          <a:xfrm>
            <a:off x="821021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FA0C1D6D-1888-4AF4-942A-7DB777B75513}"/>
              </a:ext>
            </a:extLst>
          </p:cNvPr>
          <p:cNvSpPr>
            <a:spLocks noGrp="1"/>
          </p:cNvSpPr>
          <p:nvPr>
            <p:ph type="body" sz="quarter" idx="83" hasCustomPrompt="1"/>
          </p:nvPr>
        </p:nvSpPr>
        <p:spPr>
          <a:xfrm>
            <a:off x="821021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9" name="Text Placeholder 2">
            <a:extLst>
              <a:ext uri="{FF2B5EF4-FFF2-40B4-BE49-F238E27FC236}">
                <a16:creationId xmlns:a16="http://schemas.microsoft.com/office/drawing/2014/main" id="{1A9D2607-ED8B-4149-87C8-425136AA6BB3}"/>
              </a:ext>
            </a:extLst>
          </p:cNvPr>
          <p:cNvSpPr>
            <a:spLocks noGrp="1"/>
          </p:cNvSpPr>
          <p:nvPr>
            <p:ph type="body" sz="quarter" idx="84" hasCustomPrompt="1"/>
          </p:nvPr>
        </p:nvSpPr>
        <p:spPr>
          <a:xfrm>
            <a:off x="422000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0" name="Text Placeholder 1">
            <a:extLst>
              <a:ext uri="{FF2B5EF4-FFF2-40B4-BE49-F238E27FC236}">
                <a16:creationId xmlns:a16="http://schemas.microsoft.com/office/drawing/2014/main" id="{97EDD42C-748D-4D7C-99FA-F2D9F262FC8A}"/>
              </a:ext>
            </a:extLst>
          </p:cNvPr>
          <p:cNvSpPr>
            <a:spLocks noGrp="1"/>
          </p:cNvSpPr>
          <p:nvPr>
            <p:ph type="body" sz="quarter" idx="85" hasCustomPrompt="1"/>
          </p:nvPr>
        </p:nvSpPr>
        <p:spPr>
          <a:xfrm>
            <a:off x="422000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Tree>
    <p:extLst>
      <p:ext uri="{BB962C8B-B14F-4D97-AF65-F5344CB8AC3E}">
        <p14:creationId xmlns:p14="http://schemas.microsoft.com/office/powerpoint/2010/main" val="32784627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Image with Description">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022715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able with Descripti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0E4A53-FD30-4636-A01E-FC61F3621A4D}"/>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77906" y="254000"/>
            <a:ext cx="11683488"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Tree>
    <p:extLst>
      <p:ext uri="{BB962C8B-B14F-4D97-AF65-F5344CB8AC3E}">
        <p14:creationId xmlns:p14="http://schemas.microsoft.com/office/powerpoint/2010/main" val="12671960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able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7" name="Content Placeholder 3">
            <a:extLst>
              <a:ext uri="{FF2B5EF4-FFF2-40B4-BE49-F238E27FC236}">
                <a16:creationId xmlns:a16="http://schemas.microsoft.com/office/drawing/2014/main" id="{AB8D731B-CB48-4158-9BA5-08DBBC9A5D1D}"/>
              </a:ext>
            </a:extLst>
          </p:cNvPr>
          <p:cNvSpPr>
            <a:spLocks noGrp="1"/>
          </p:cNvSpPr>
          <p:nvPr>
            <p:ph sz="quarter" idx="32" hasCustomPrompt="1"/>
          </p:nvPr>
        </p:nvSpPr>
        <p:spPr>
          <a:xfrm>
            <a:off x="277906" y="254000"/>
            <a:ext cx="11660094"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
        <p:nvSpPr>
          <p:cNvPr id="8" name="Text Placeholder 2">
            <a:extLst>
              <a:ext uri="{FF2B5EF4-FFF2-40B4-BE49-F238E27FC236}">
                <a16:creationId xmlns:a16="http://schemas.microsoft.com/office/drawing/2014/main" id="{449A222D-7E30-4B9D-85E6-55174DE2C475}"/>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331342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_Content with Description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9574476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2 Tables and Im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231840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13"/>
          <p:cNvSpPr>
            <a:spLocks noGrp="1"/>
          </p:cNvSpPr>
          <p:nvPr>
            <p:ph type="body" sz="quarter" idx="19"/>
          </p:nvPr>
        </p:nvSpPr>
        <p:spPr>
          <a:xfrm>
            <a:off x="4229004" y="525517"/>
            <a:ext cx="7704667" cy="5849938"/>
          </a:xfrm>
          <a:prstGeom prst="rect">
            <a:avLst/>
          </a:prstGeom>
          <a:effectLst/>
        </p:spPr>
        <p:txBody>
          <a:bodyPr lIns="0" tIns="0" rIns="0" bIns="0"/>
          <a:lstStyle>
            <a:lvl1pPr marL="0" indent="0">
              <a:lnSpc>
                <a:spcPct val="100000"/>
              </a:lnSpc>
              <a:spcBef>
                <a:spcPts val="0"/>
              </a:spcBef>
              <a:buFontTx/>
              <a:buNone/>
              <a:defRPr sz="3333" b="0">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18"/>
          </p:nvPr>
        </p:nvSpPr>
        <p:spPr>
          <a:xfrm>
            <a:off x="249671" y="517580"/>
            <a:ext cx="3725333" cy="5857874"/>
          </a:xfrm>
          <a:prstGeom prst="rect">
            <a:avLst/>
          </a:prstGeom>
          <a:noFill/>
          <a:effectLst/>
        </p:spPr>
        <p:txBody>
          <a:bodyPr lIns="0" tIns="0" rIns="0" bIns="0"/>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369165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2 Tables and Image Inve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7619400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Content Collection">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Collection</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56251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3245767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able with Copy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20765498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humbnails">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3406001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humbnails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48000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Image Grid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5891021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ontent Collection with Description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752018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eam Bios 3">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138027980"/>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am Bios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726443623"/>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am Bios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4253935302"/>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1_Team Bios 12">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582932713"/>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571370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34066138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meline Inver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968004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sp>
        <p:nvSpPr>
          <p:cNvPr id="31" name="Text Placeholder 23">
            <a:extLst>
              <a:ext uri="{FF2B5EF4-FFF2-40B4-BE49-F238E27FC236}">
                <a16:creationId xmlns:a16="http://schemas.microsoft.com/office/drawing/2014/main" id="{607ED010-4E90-4842-BDF7-280E9FFC7EC1}"/>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32" name="Text Placeholder 23">
            <a:extLst>
              <a:ext uri="{FF2B5EF4-FFF2-40B4-BE49-F238E27FC236}">
                <a16:creationId xmlns:a16="http://schemas.microsoft.com/office/drawing/2014/main" id="{A7D3B8D7-9750-45A3-9CEB-ED4EA8AF1F28}"/>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33" name="Text Placeholder 23">
            <a:extLst>
              <a:ext uri="{FF2B5EF4-FFF2-40B4-BE49-F238E27FC236}">
                <a16:creationId xmlns:a16="http://schemas.microsoft.com/office/drawing/2014/main" id="{85AF36FF-EE20-407F-885F-0A2B7A8FF6BD}"/>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55898" y="6350000"/>
            <a:ext cx="782103" cy="196453"/>
          </a:xfrm>
          <a:prstGeom prst="rect">
            <a:avLst/>
          </a:prstGeom>
        </p:spPr>
      </p:pic>
    </p:spTree>
    <p:extLst>
      <p:ext uri="{BB962C8B-B14F-4D97-AF65-F5344CB8AC3E}">
        <p14:creationId xmlns:p14="http://schemas.microsoft.com/office/powerpoint/2010/main" val="19871059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6107-9D5C-4B95-B166-AED8C51962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26160-D762-4FF7-8517-0F7B887937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4C29E-3AA1-4FB4-84CC-BC98180ED6FE}"/>
              </a:ext>
            </a:extLst>
          </p:cNvPr>
          <p:cNvSpPr>
            <a:spLocks noGrp="1"/>
          </p:cNvSpPr>
          <p:nvPr>
            <p:ph type="dt" sz="half" idx="10"/>
          </p:nvPr>
        </p:nvSpPr>
        <p:spPr/>
        <p:txBody>
          <a:bodyPr/>
          <a:lstStyle/>
          <a:p>
            <a:fld id="{A7BE71D4-1394-476D-B712-6E44A910ACF1}" type="datetime1">
              <a:rPr lang="en-US" smtClean="0"/>
              <a:t>5/19/2020</a:t>
            </a:fld>
            <a:endParaRPr lang="en-US"/>
          </a:p>
        </p:txBody>
      </p:sp>
      <p:sp>
        <p:nvSpPr>
          <p:cNvPr id="5" name="Footer Placeholder 4">
            <a:extLst>
              <a:ext uri="{FF2B5EF4-FFF2-40B4-BE49-F238E27FC236}">
                <a16:creationId xmlns:a16="http://schemas.microsoft.com/office/drawing/2014/main" id="{8BC37D06-FE9E-426B-BC71-A3B3A3965FA4}"/>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AF8CB2A7-4490-4CA0-94D6-410975102223}"/>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0339683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49FA-EACF-4215-BF13-A8AA027B4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B1B7D-2B23-4463-966D-864DAC5B5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748EE6-588F-47E6-AA8C-06A5CC558E31}"/>
              </a:ext>
            </a:extLst>
          </p:cNvPr>
          <p:cNvSpPr>
            <a:spLocks noGrp="1"/>
          </p:cNvSpPr>
          <p:nvPr>
            <p:ph type="dt" sz="half" idx="10"/>
          </p:nvPr>
        </p:nvSpPr>
        <p:spPr/>
        <p:txBody>
          <a:bodyPr/>
          <a:lstStyle/>
          <a:p>
            <a:fld id="{3F25F5DC-DBB0-4EBE-BE2E-444BEA5B190B}" type="datetime1">
              <a:rPr lang="en-US" smtClean="0"/>
              <a:t>5/19/2020</a:t>
            </a:fld>
            <a:endParaRPr lang="en-US"/>
          </a:p>
        </p:txBody>
      </p:sp>
      <p:sp>
        <p:nvSpPr>
          <p:cNvPr id="5" name="Footer Placeholder 4">
            <a:extLst>
              <a:ext uri="{FF2B5EF4-FFF2-40B4-BE49-F238E27FC236}">
                <a16:creationId xmlns:a16="http://schemas.microsoft.com/office/drawing/2014/main" id="{45A5074D-B81B-4FF7-8583-DCF9CF6C8B9D}"/>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CB429478-2DC4-4C13-BF07-6E6104D0A100}"/>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4181181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3718" y="6350001"/>
            <a:ext cx="894282" cy="190499"/>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0015591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image)">
    <p:bg>
      <p:bgPr>
        <a:solidFill>
          <a:schemeClr val="tx1"/>
        </a:solidFill>
        <a:effectLst/>
      </p:bgPr>
    </p:bg>
    <p:spTree>
      <p:nvGrpSpPr>
        <p:cNvPr id="1" name=""/>
        <p:cNvGrpSpPr/>
        <p:nvPr/>
      </p:nvGrpSpPr>
      <p:grpSpPr>
        <a:xfrm>
          <a:off x="0" y="0"/>
          <a:ext cx="0" cy="0"/>
          <a:chOff x="0" y="0"/>
          <a:chExt cx="0" cy="0"/>
        </a:xfrm>
      </p:grpSpPr>
      <p:pic>
        <p:nvPicPr>
          <p:cNvPr id="8" name="Picture Placeholder 7" descr="A picture containing bicycle&#10;&#10;Description automatically generated">
            <a:extLst>
              <a:ext uri="{FF2B5EF4-FFF2-40B4-BE49-F238E27FC236}">
                <a16:creationId xmlns:a16="http://schemas.microsoft.com/office/drawing/2014/main" id="{E86592F4-0360-4A3E-B613-5D4B8B2CA3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2802" t="-5102" r="-13338" b="-5102"/>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6223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00" y="6341880"/>
            <a:ext cx="932405" cy="198620"/>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417899163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8" name="Graphic 7">
            <a:extLst>
              <a:ext uri="{FF2B5EF4-FFF2-40B4-BE49-F238E27FC236}">
                <a16:creationId xmlns:a16="http://schemas.microsoft.com/office/drawing/2014/main" id="{AA6788F6-8E90-4685-8DCD-3FC2EEABF7C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6321454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10" name="Graphic 9">
            <a:extLst>
              <a:ext uri="{FF2B5EF4-FFF2-40B4-BE49-F238E27FC236}">
                <a16:creationId xmlns:a16="http://schemas.microsoft.com/office/drawing/2014/main" id="{954B76D3-84F2-4FC6-9BDE-833FFF336F6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26350297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02287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68582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892622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526632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729634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72400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234091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60499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552229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453952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417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9152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162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5329370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491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2569838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7502813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8337430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6956476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5928994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343558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34316502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8284991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41103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16842742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5193807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10065151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363186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26115905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5925752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41687759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85643940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81389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8475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2383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338902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5346869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40406419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7402412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778279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20624691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10286729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0497384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2404412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0775918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512867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5757992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371719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3532425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7082451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7770951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118632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81438226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764683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419295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4569783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94034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03666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13277987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863327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9219590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8500041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3754214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548783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3826854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990542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37666214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8530244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40355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27122453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39691865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1241460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13069177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820860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98004039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378457434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EA52DCC-C469-4873-9414-1D6E6F90A572}"/>
              </a:ext>
            </a:extLst>
          </p:cNvPr>
          <p:cNvSpPr>
            <a:spLocks noGrp="1"/>
          </p:cNvSpPr>
          <p:nvPr>
            <p:ph type="pic" idx="25"/>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4651407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3068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908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1055378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2193157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229701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82796649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327721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3106261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020997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5869547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770258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2802991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76840454"/>
      </p:ext>
    </p:extLst>
  </p:cSld>
  <p:clrMapOvr>
    <a:masterClrMapping/>
  </p:clrMapOvr>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75001725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liner/Quot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14645337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194848273"/>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2007294305"/>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461359" y="1778000"/>
            <a:ext cx="9237533" cy="3048000"/>
          </a:xfrm>
        </p:spPr>
        <p:txBody>
          <a:bodyPr anchor="ctr" anchorCtr="0">
            <a:normAutofit/>
          </a:bodyPr>
          <a:lstStyle>
            <a:lvl1pPr algn="ctr">
              <a:lnSpc>
                <a:spcPts val="6166"/>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574628" y="884297"/>
            <a:ext cx="9039217" cy="893703"/>
          </a:xfrm>
          <a:prstGeom prst="rect">
            <a:avLst/>
          </a:prstGeom>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latin typeface="Times New Roman" panose="02020603050405020304" pitchFamily="18" charset="0"/>
                <a:cs typeface="Times New Roman" panose="02020603050405020304" pitchFamily="18" charset="0"/>
              </a:rPr>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1461359" y="4826000"/>
            <a:ext cx="9237533" cy="1016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10687765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662F2BCD-482B-494D-BC84-364EEF7AC6A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7977922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81458FAB-7F6E-4AE4-BF9D-B2A9C3DCD4D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9334639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7400115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5923946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322978993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151463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38234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5192154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6988886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1836013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701886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05870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56097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701097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026152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0156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7872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1521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328069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47523124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08803232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4092118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93034255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69930387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9541180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6539437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9333894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439440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27890211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3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640782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2898021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405991016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3949801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291313255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853943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7922715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99568506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96461965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967439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09 . 02 . 15</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132564551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5940803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14135806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823323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33535083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294151213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319230076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158531219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6089217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3421972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68490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424218849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7016824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69330123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7675695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64305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5121506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4225336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712019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998571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827291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00231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49601678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83897358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1266362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8707877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501059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7240000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43784820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5762899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6027813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9870974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243269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640174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09038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0380917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0217872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019647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3794426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0801118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438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0251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791406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7360794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71235908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sp>
        <p:nvSpPr>
          <p:cNvPr id="25" name="Vertical Text Placeholder 2"/>
          <p:cNvSpPr>
            <a:spLocks noGrp="1"/>
          </p:cNvSpPr>
          <p:nvPr>
            <p:ph type="body" orient="vert" sz="quarter" idx="14" hasCustomPrompt="1"/>
          </p:nvPr>
        </p:nvSpPr>
        <p:spPr>
          <a:xfrm>
            <a:off x="3264337" y="285173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88679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934546"/>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83627768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5518293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22341336"/>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32860008"/>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577974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87789829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9519677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161100294"/>
      </p:ext>
    </p:extLst>
  </p:cSld>
  <p:clrMapOvr>
    <a:masterClrMapping/>
  </p:clrMapOvr>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052618594"/>
      </p:ext>
    </p:extLst>
  </p:cSld>
  <p:clrMapOvr>
    <a:masterClrMapping/>
  </p:clrMapOvr>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3155415444"/>
      </p:ext>
    </p:extLst>
  </p:cSld>
  <p:clrMapOvr>
    <a:masterClrMapping/>
  </p:clrMapOvr>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396117928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3883952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0"/>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384714601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81218399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94273643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363"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82" indent="0">
              <a:buFontTx/>
              <a:buNone/>
              <a:defRPr sz="1200">
                <a:latin typeface="Segoe UI Light" panose="020B0502040204020203" pitchFamily="34" charset="0"/>
                <a:cs typeface="Segoe UI Light" panose="020B0502040204020203" pitchFamily="34" charset="0"/>
              </a:defRPr>
            </a:lvl2pPr>
            <a:lvl3pPr marL="914363" indent="0">
              <a:buFontTx/>
              <a:buNone/>
              <a:defRPr sz="1200">
                <a:latin typeface="Segoe UI Light" panose="020B0502040204020203" pitchFamily="34" charset="0"/>
                <a:cs typeface="Segoe UI Light" panose="020B0502040204020203" pitchFamily="34" charset="0"/>
              </a:defRPr>
            </a:lvl3pPr>
            <a:lvl4pPr marL="1371545" indent="0">
              <a:buFontTx/>
              <a:buNone/>
              <a:defRPr sz="1200">
                <a:latin typeface="Segoe UI Light" panose="020B0502040204020203" pitchFamily="34" charset="0"/>
                <a:cs typeface="Segoe UI Light" panose="020B0502040204020203" pitchFamily="34" charset="0"/>
              </a:defRPr>
            </a:lvl4pPr>
            <a:lvl5pPr marL="1828727"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86714451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818" y="393192"/>
            <a:ext cx="11149439" cy="557784"/>
          </a:xfrm>
        </p:spPr>
        <p:txBody>
          <a:bodyPr/>
          <a:lstStyle/>
          <a:p>
            <a:r>
              <a:rPr lang="en-US"/>
              <a:t>Click to edit Master title style</a:t>
            </a:r>
          </a:p>
        </p:txBody>
      </p:sp>
      <p:sp>
        <p:nvSpPr>
          <p:cNvPr id="7" name="TextBox 6"/>
          <p:cNvSpPr txBox="1"/>
          <p:nvPr userDrawn="1"/>
        </p:nvSpPr>
        <p:spPr>
          <a:xfrm>
            <a:off x="11734681" y="6400800"/>
            <a:ext cx="457319" cy="457200"/>
          </a:xfrm>
          <a:prstGeom prst="rect">
            <a:avLst/>
          </a:prstGeom>
          <a:noFill/>
        </p:spPr>
        <p:txBody>
          <a:bodyPr wrap="square" lIns="0" tIns="0" rIns="0" bIns="0" rtlCol="0" anchor="ctr">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105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ctr" defTabSz="38098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alpha val="99000"/>
                </a:srgbClr>
              </a:solidFill>
              <a:effectLst/>
              <a:uLnTx/>
              <a:uFillTx/>
              <a:latin typeface="Segoe UI"/>
              <a:ea typeface="+mn-ea"/>
              <a:cs typeface="+mn-cs"/>
            </a:endParaRPr>
          </a:p>
        </p:txBody>
      </p:sp>
    </p:spTree>
    <p:extLst>
      <p:ext uri="{BB962C8B-B14F-4D97-AF65-F5344CB8AC3E}">
        <p14:creationId xmlns:p14="http://schemas.microsoft.com/office/powerpoint/2010/main" val="10650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2200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30818293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 name="Footer Placeholder 6">
            <a:extLst>
              <a:ext uri="{FF2B5EF4-FFF2-40B4-BE49-F238E27FC236}">
                <a16:creationId xmlns:a16="http://schemas.microsoft.com/office/drawing/2014/main" id="{F1125EA7-3A6C-4E61-A240-482A1D877FBC}"/>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18366667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6460752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05164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46627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354120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6641077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406081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8392444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436250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69868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33731871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1941946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358703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284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0923843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29704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8415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59408925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67279667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36697035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62506932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9669467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286984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140531560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9"/>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823015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10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8311878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0546252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5"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2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9" y="4820075"/>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2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5"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1"/>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8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8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5"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5"/>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4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4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9"/>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06186745"/>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_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63965080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752642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91465114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564531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14196686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1719497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1978964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215579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423993196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9863091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46913425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7134439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273947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33145447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21222435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98544592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31645987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03051603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3066232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79576995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65175287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263093573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1"/>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1"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1"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1" y="4821382"/>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25793210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655462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_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15576521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4091345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87810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9861299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166372865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299441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a:t>
            </a:r>
          </a:p>
        </p:txBody>
      </p:sp>
      <p:sp>
        <p:nvSpPr>
          <p:cNvPr id="15"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35146861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3033628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369155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2793104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94735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83293432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454563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4481618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3008665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1" y="4831209"/>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40" y="4831209"/>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8" y="4831209"/>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4" y="257769"/>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409871653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1" y="4831209"/>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40" y="4831209"/>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8" y="4831209"/>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1"/>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977650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lstStyle>
            <a:lvl1pPr marL="0" indent="0" algn="ctr">
              <a:buNone/>
              <a:defRPr sz="10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17230803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5"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1" y="260686"/>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5"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2"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5" y="3313062"/>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1" y="3313062"/>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2"/>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5"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2"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63093087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9" y="264834"/>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9" y="206784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9" y="3312028"/>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9" y="5132553"/>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88942869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_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26754509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_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340797133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00847903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_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8559250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5040668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66435174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16754376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4409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262047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tx1"/>
                </a:solidFill>
                <a:latin typeface="Segoe UI Light" panose="020B0502040204020203" pitchFamily="34" charset="0"/>
                <a:cs typeface="Segoe UI Light" panose="020B0502040204020203" pitchFamily="34" charset="0"/>
              </a:defRPr>
            </a:lvl1pPr>
            <a:lvl2pPr marL="457200" indent="0">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 bad situation for app developers:</a:t>
            </a:r>
          </a:p>
          <a:p>
            <a:pPr lvl="1"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Apps need to target particular devices</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4547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18937723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9440286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982565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5"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4" y="257769"/>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064425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2"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4" y="257769"/>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318331279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2286215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1378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4" y="257769"/>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94710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883991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2377387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06304954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12320371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1"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818303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5"/>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1" y="-6228"/>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08353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4000"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5"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1"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5"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4"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1"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08339293"/>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_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36429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_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541674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_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151609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_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0348731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_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2043877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_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4538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oryboard (video)">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5" name="Group 14"/>
          <p:cNvGrpSpPr/>
          <p:nvPr userDrawn="1"/>
        </p:nvGrpSpPr>
        <p:grpSpPr>
          <a:xfrm>
            <a:off x="827107" y="4364705"/>
            <a:ext cx="926492" cy="788048"/>
            <a:chOff x="827107" y="4364705"/>
            <a:chExt cx="926492" cy="788048"/>
          </a:xfrm>
        </p:grpSpPr>
        <p:sp>
          <p:nvSpPr>
            <p:cNvPr id="24" name="Rectangle 23"/>
            <p:cNvSpPr/>
            <p:nvPr/>
          </p:nvSpPr>
          <p:spPr>
            <a:xfrm>
              <a:off x="827107" y="4364705"/>
              <a:ext cx="926491"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SHOT NUMBER</a:t>
              </a:r>
            </a:p>
          </p:txBody>
        </p:sp>
        <p:sp>
          <p:nvSpPr>
            <p:cNvPr id="22" name="Rectangle 21"/>
            <p:cNvSpPr/>
            <p:nvPr/>
          </p:nvSpPr>
          <p:spPr>
            <a:xfrm>
              <a:off x="827107" y="4678386"/>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VO</a:t>
              </a:r>
            </a:p>
          </p:txBody>
        </p:sp>
        <p:sp>
          <p:nvSpPr>
            <p:cNvPr id="20" name="Rectangle 19"/>
            <p:cNvSpPr/>
            <p:nvPr/>
          </p:nvSpPr>
          <p:spPr>
            <a:xfrm>
              <a:off x="827107" y="4969818"/>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NOTES</a:t>
              </a:r>
            </a:p>
          </p:txBody>
        </p:sp>
      </p:grpSp>
      <p:sp>
        <p:nvSpPr>
          <p:cNvPr id="26" name="Rectangle 25"/>
          <p:cNvSpPr/>
          <p:nvPr userDrawn="1"/>
        </p:nvSpPr>
        <p:spPr>
          <a:xfrm>
            <a:off x="8594545" y="408384"/>
            <a:ext cx="2211785" cy="153888"/>
          </a:xfrm>
          <a:prstGeom prst="rect">
            <a:avLst/>
          </a:prstGeom>
        </p:spPr>
        <p:txBody>
          <a:bodyPr wrap="square" lIns="0" tIns="0" rIns="0" bIns="0">
            <a:spAutoFit/>
          </a:bodyPr>
          <a:lstStyle/>
          <a:p>
            <a:pPr algn="ctr"/>
            <a:r>
              <a:rPr lang="en-US" sz="1000">
                <a:solidFill>
                  <a:schemeClr val="tx1"/>
                </a:solidFill>
                <a:latin typeface="Segoe UI Light" panose="020B0502040204020203" pitchFamily="34" charset="0"/>
                <a:cs typeface="Segoe UI Light" panose="020B0502040204020203" pitchFamily="34" charset="0"/>
              </a:rPr>
              <a:t>References</a:t>
            </a:r>
          </a:p>
        </p:txBody>
      </p:sp>
      <p:sp>
        <p:nvSpPr>
          <p:cNvPr id="27" name="Rectangle 26"/>
          <p:cNvSpPr/>
          <p:nvPr userDrawn="1"/>
        </p:nvSpPr>
        <p:spPr>
          <a:xfrm>
            <a:off x="23637" y="316051"/>
            <a:ext cx="7161600" cy="246221"/>
          </a:xfrm>
          <a:prstGeom prst="rect">
            <a:avLst/>
          </a:prstGeom>
        </p:spPr>
        <p:txBody>
          <a:bodyPr wrap="square">
            <a:spAutoFit/>
          </a:bodyPr>
          <a:lstStyle/>
          <a:p>
            <a:pPr algn="ctr"/>
            <a:r>
              <a:rPr lang="en-US" sz="1000">
                <a:solidFill>
                  <a:schemeClr val="tx1"/>
                </a:solidFill>
                <a:latin typeface="Segoe UI Light" panose="020B0502040204020203" pitchFamily="34" charset="0"/>
                <a:cs typeface="Segoe UI Light" panose="020B0502040204020203" pitchFamily="34" charset="0"/>
              </a:rPr>
              <a:t>Storyboard</a:t>
            </a: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2093625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_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914466595"/>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3555716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73176648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558410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3"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2"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2"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97983243"/>
      </p:ext>
    </p:extLst>
  </p:cSld>
  <p:clrMapOvr>
    <a:masterClrMapping/>
  </p:clrMapOvr>
  <p:extLst>
    <p:ext uri="{DCECCB84-F9BA-43D5-87BE-67443E8EF086}">
      <p15:sldGuideLst xmlns:p15="http://schemas.microsoft.com/office/powerpoint/2012/main"/>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20"/>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8"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4067129250"/>
      </p:ext>
    </p:extLst>
  </p:cSld>
  <p:clrMapOvr>
    <a:masterClrMapping/>
  </p:clrMapOvr>
  <p:extLst>
    <p:ext uri="{DCECCB84-F9BA-43D5-87BE-67443E8EF086}">
      <p15:sldGuideLst xmlns:p15="http://schemas.microsoft.com/office/powerpoint/2012/main"/>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2"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9"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2"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90"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1"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3"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3"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3"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475507466"/>
      </p:ext>
    </p:extLst>
  </p:cSld>
  <p:clrMapOvr>
    <a:masterClrMapping/>
  </p:clrMapOvr>
  <p:extLst>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1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1"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5" y="25220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9"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1"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5" y="178248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9" y="17842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1"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5" y="330394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9" y="330574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7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6"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10" y="482166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4"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1711527668"/>
      </p:ext>
    </p:extLst>
  </p:cSld>
  <p:clrMapOvr>
    <a:masterClrMapping/>
  </p:clrMapOvr>
  <p:extLst>
    <p:ext uri="{DCECCB84-F9BA-43D5-87BE-67443E8EF086}">
      <p15:sldGuideLst xmlns:p15="http://schemas.microsoft.com/office/powerpoint/2012/main"/>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1"/>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412484613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762832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yboard (Full Screen)">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65868410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46285062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29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45" indent="0">
              <a:buFontTx/>
              <a:buNone/>
              <a:defRPr sz="1200">
                <a:latin typeface="Segoe UI Light" panose="020B0502040204020203" pitchFamily="34" charset="0"/>
                <a:cs typeface="Segoe UI Light" panose="020B0502040204020203" pitchFamily="34" charset="0"/>
              </a:defRPr>
            </a:lvl2pPr>
            <a:lvl3pPr marL="914290" indent="0">
              <a:buFontTx/>
              <a:buNone/>
              <a:defRPr sz="1200">
                <a:latin typeface="Segoe UI Light" panose="020B0502040204020203" pitchFamily="34" charset="0"/>
                <a:cs typeface="Segoe UI Light" panose="020B0502040204020203" pitchFamily="34" charset="0"/>
              </a:defRPr>
            </a:lvl3pPr>
            <a:lvl4pPr marL="1371435" indent="0">
              <a:buFontTx/>
              <a:buNone/>
              <a:defRPr sz="1200">
                <a:latin typeface="Segoe UI Light" panose="020B0502040204020203" pitchFamily="34" charset="0"/>
                <a:cs typeface="Segoe UI Light" panose="020B0502040204020203" pitchFamily="34" charset="0"/>
              </a:defRPr>
            </a:lvl4pPr>
            <a:lvl5pPr marL="1828581"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70306233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269240" y="1255176"/>
            <a:ext cx="11655078" cy="510795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36008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066907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6"/>
            <a:ext cx="9630389" cy="1793104"/>
          </a:xfrm>
          <a:noFill/>
        </p:spPr>
        <p:txBody>
          <a:bodyPr lIns="0" tIns="0" rIns="0" bIns="182880" anchor="b" anchorCtr="0"/>
          <a:lstStyle>
            <a:lvl1pPr>
              <a:defRPr sz="4705"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2" y="4847660"/>
            <a:ext cx="9602819"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208876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643626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_Title Slide 3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6D4F983-C1F5-4D3B-A003-7C23E9C9D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14273" cy="8148076"/>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11135"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8523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3"/>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724773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MRW Title 1">
    <p:bg>
      <p:bgPr>
        <a:solidFill>
          <a:srgbClr val="0000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232B977-E042-0B46-9C9A-9CA16277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7787" y="-7741462"/>
            <a:ext cx="29480455" cy="16983253"/>
          </a:xfrm>
          <a:prstGeom prst="rect">
            <a:avLst/>
          </a:prstGeom>
        </p:spPr>
      </p:pic>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spTree>
    <p:extLst>
      <p:ext uri="{BB962C8B-B14F-4D97-AF65-F5344CB8AC3E}">
        <p14:creationId xmlns:p14="http://schemas.microsoft.com/office/powerpoint/2010/main" val="324404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MRW title 2">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3032C37A-8FF1-7749-9B81-4DA627787871}"/>
              </a:ext>
            </a:extLst>
          </p:cNvPr>
          <p:cNvSpPr>
            <a:spLocks noGrp="1"/>
          </p:cNvSpPr>
          <p:nvPr>
            <p:ph type="body" sz="quarter" idx="16" hasCustomPrompt="1"/>
          </p:nvPr>
        </p:nvSpPr>
        <p:spPr>
          <a:xfrm>
            <a:off x="464842" y="4847661"/>
            <a:ext cx="9609045" cy="724246"/>
          </a:xfr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p>
          <a:p>
            <a:pPr lvl="1"/>
            <a:r>
              <a:rPr lang="en-US"/>
              <a:t>Date</a:t>
            </a:r>
          </a:p>
        </p:txBody>
      </p:sp>
      <p:sp>
        <p:nvSpPr>
          <p:cNvPr id="8" name="Title 1">
            <a:extLst>
              <a:ext uri="{FF2B5EF4-FFF2-40B4-BE49-F238E27FC236}">
                <a16:creationId xmlns:a16="http://schemas.microsoft.com/office/drawing/2014/main" id="{3C5141AF-DDB1-8341-9651-88A37D93FA23}"/>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rgbClr val="000000"/>
                </a:solidFill>
              </a:defRPr>
            </a:lvl1pPr>
          </a:lstStyle>
          <a:p>
            <a:r>
              <a:rPr lang="en-US"/>
              <a:t>Presentation</a:t>
            </a:r>
            <a:br>
              <a:rPr lang="en-US"/>
            </a:br>
            <a:r>
              <a:rPr lang="en-US"/>
              <a:t>title or event name</a:t>
            </a:r>
          </a:p>
        </p:txBody>
      </p:sp>
      <p:pic>
        <p:nvPicPr>
          <p:cNvPr id="9" name="Graphic 8">
            <a:extLst>
              <a:ext uri="{FF2B5EF4-FFF2-40B4-BE49-F238E27FC236}">
                <a16:creationId xmlns:a16="http://schemas.microsoft.com/office/drawing/2014/main" id="{EE0AF310-8F30-CB4C-BC4E-BC9C9A107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10381383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790492"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790492"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790492"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lvl="0"/>
            <a:endParaRPr lang="en-US"/>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94669285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A4730EA8-7BFB-9E4A-B843-C41E1055D8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362247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E1C419C0-E694-7646-8D74-20DDC961E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094" y="-271160"/>
            <a:ext cx="8315799" cy="8142322"/>
          </a:xfrm>
          <a:prstGeom prst="rect">
            <a:avLst/>
          </a:prstGeom>
        </p:spPr>
      </p:pic>
    </p:spTree>
    <p:extLst>
      <p:ext uri="{BB962C8B-B14F-4D97-AF65-F5344CB8AC3E}">
        <p14:creationId xmlns:p14="http://schemas.microsoft.com/office/powerpoint/2010/main" val="16374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2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FA4025A9-876D-3945-81CF-D31D02359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1873" y="290016"/>
            <a:ext cx="6744476" cy="6401415"/>
          </a:xfrm>
          <a:prstGeom prst="rect">
            <a:avLst/>
          </a:prstGeom>
        </p:spPr>
      </p:pic>
    </p:spTree>
    <p:extLst>
      <p:ext uri="{BB962C8B-B14F-4D97-AF65-F5344CB8AC3E}">
        <p14:creationId xmlns:p14="http://schemas.microsoft.com/office/powerpoint/2010/main" val="264576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3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286B1C5D-3137-D849-BD03-47F1BE83A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8544" y="559338"/>
            <a:ext cx="6558041" cy="6414673"/>
          </a:xfrm>
          <a:prstGeom prst="rect">
            <a:avLst/>
          </a:prstGeom>
        </p:spPr>
      </p:pic>
    </p:spTree>
    <p:extLst>
      <p:ext uri="{BB962C8B-B14F-4D97-AF65-F5344CB8AC3E}">
        <p14:creationId xmlns:p14="http://schemas.microsoft.com/office/powerpoint/2010/main" val="37987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4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9A0B256B-AB7F-014F-A503-2172484C11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8075" y="1003665"/>
            <a:ext cx="7235483" cy="5854336"/>
          </a:xfrm>
          <a:prstGeom prst="rect">
            <a:avLst/>
          </a:prstGeom>
        </p:spPr>
      </p:pic>
    </p:spTree>
    <p:extLst>
      <p:ext uri="{BB962C8B-B14F-4D97-AF65-F5344CB8AC3E}">
        <p14:creationId xmlns:p14="http://schemas.microsoft.com/office/powerpoint/2010/main" val="133723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D9C26389-79F6-E34D-A867-986E1FF31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4071" y="743787"/>
            <a:ext cx="7199792" cy="6365519"/>
          </a:xfrm>
          <a:prstGeom prst="rect">
            <a:avLst/>
          </a:prstGeom>
        </p:spPr>
      </p:pic>
    </p:spTree>
    <p:extLst>
      <p:ext uri="{BB962C8B-B14F-4D97-AF65-F5344CB8AC3E}">
        <p14:creationId xmlns:p14="http://schemas.microsoft.com/office/powerpoint/2010/main" val="6244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6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27BCD833-6E4C-8C42-AAE3-072ED16FE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0226" y="1492188"/>
            <a:ext cx="5877252" cy="4868717"/>
          </a:xfrm>
          <a:prstGeom prst="rect">
            <a:avLst/>
          </a:prstGeom>
        </p:spPr>
      </p:pic>
    </p:spTree>
    <p:extLst>
      <p:ext uri="{BB962C8B-B14F-4D97-AF65-F5344CB8AC3E}">
        <p14:creationId xmlns:p14="http://schemas.microsoft.com/office/powerpoint/2010/main" val="76668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75" indent="0">
              <a:buNone/>
              <a:defRPr/>
            </a:lvl3pPr>
            <a:lvl4pPr marL="672263" indent="0">
              <a:buNone/>
              <a:defRPr/>
            </a:lvl4pPr>
            <a:lvl5pPr marL="89635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75" indent="0">
              <a:buNone/>
              <a:defRPr/>
            </a:lvl3pPr>
            <a:lvl4pPr marL="672263" indent="0">
              <a:buNone/>
              <a:defRPr/>
            </a:lvl4pPr>
            <a:lvl5pPr marL="89635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8"/>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75" indent="0">
              <a:buNone/>
              <a:defRPr/>
            </a:lvl3pPr>
            <a:lvl4pPr marL="672263"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C80F6035-C486-AA42-8DC5-E3833ED0191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77508678"/>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10">
              <a:spcAft>
                <a:spcPts val="490"/>
              </a:spcAft>
              <a:buNone/>
              <a:defRPr sz="1765" spc="0" baseline="0">
                <a:solidFill>
                  <a:schemeClr val="tx2"/>
                </a:solidFill>
              </a:defRPr>
            </a:lvl1pPr>
            <a:lvl2pPr marL="224088" indent="0">
              <a:buNone/>
              <a:defRPr sz="1765"/>
            </a:lvl2pPr>
            <a:lvl3pPr marL="448175" indent="0">
              <a:buNone/>
              <a:defRPr sz="1765"/>
            </a:lvl3pPr>
            <a:lvl4pPr marL="672263" indent="0">
              <a:buNone/>
              <a:defRPr sz="1765"/>
            </a:lvl4pPr>
            <a:lvl5pPr marL="896350" indent="0">
              <a:buNone/>
              <a:defRPr sz="1765"/>
            </a:lvl5pPr>
          </a:lstStyle>
          <a:p>
            <a:pPr lvl="0"/>
            <a:r>
              <a:rPr lang="en-US"/>
              <a:t>##	Section Title</a:t>
            </a:r>
          </a:p>
        </p:txBody>
      </p:sp>
      <p:sp>
        <p:nvSpPr>
          <p:cNvPr id="3" name="Footer Placeholder 6">
            <a:extLst>
              <a:ext uri="{FF2B5EF4-FFF2-40B4-BE49-F238E27FC236}">
                <a16:creationId xmlns:a16="http://schemas.microsoft.com/office/drawing/2014/main" id="{75D3DD72-4887-4E78-803B-8B722C77DE49}"/>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064109786"/>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single bulleted list</a:t>
            </a:r>
          </a:p>
        </p:txBody>
      </p:sp>
      <p:sp>
        <p:nvSpPr>
          <p:cNvPr id="5" name="Text Placeholder 4"/>
          <p:cNvSpPr>
            <a:spLocks noGrp="1"/>
          </p:cNvSpPr>
          <p:nvPr>
            <p:ph type="body" sz="quarter" idx="11" hasCustomPrompt="1"/>
          </p:nvPr>
        </p:nvSpPr>
        <p:spPr>
          <a:xfrm>
            <a:off x="455995" y="1594134"/>
            <a:ext cx="5138360" cy="3598549"/>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lang="en-US" sz="1372" kern="1200" spc="0" baseline="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endParaRPr lang="en-US"/>
          </a:p>
          <a:p>
            <a:pPr lvl="1"/>
            <a:endParaRPr lang="en-US"/>
          </a:p>
        </p:txBody>
      </p:sp>
      <p:sp>
        <p:nvSpPr>
          <p:cNvPr id="6" name="Footer Placeholder 14">
            <a:extLst>
              <a:ext uri="{FF2B5EF4-FFF2-40B4-BE49-F238E27FC236}">
                <a16:creationId xmlns:a16="http://schemas.microsoft.com/office/drawing/2014/main" id="{0EC72AE1-E0F5-9042-A64A-47C8F20067E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83998252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38080870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DD3C95D1-BDF9-0249-877B-D58498888B2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4124242"/>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ext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 bulleted list</a:t>
            </a:r>
          </a:p>
        </p:txBody>
      </p:sp>
      <p:sp>
        <p:nvSpPr>
          <p:cNvPr id="4" name="Text Placeholder 3"/>
          <p:cNvSpPr>
            <a:spLocks noGrp="1"/>
          </p:cNvSpPr>
          <p:nvPr>
            <p:ph type="body" sz="quarter" idx="10" hasCustomPrompt="1"/>
          </p:nvPr>
        </p:nvSpPr>
        <p:spPr>
          <a:xfrm>
            <a:off x="455996"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4A8E3B5A-0247-8646-A3AC-E468035C895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5932865"/>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ext layout 4">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three columns images and text</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4D28B754-03BC-454C-994E-852E131CB4F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46432092"/>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ext layout 5">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6"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5: Six columns (numbered list)</a:t>
            </a:r>
          </a:p>
        </p:txBody>
      </p:sp>
      <p:sp>
        <p:nvSpPr>
          <p:cNvPr id="5" name="Text Placeholder 4"/>
          <p:cNvSpPr>
            <a:spLocks noGrp="1"/>
          </p:cNvSpPr>
          <p:nvPr>
            <p:ph type="body" sz="quarter" idx="11" hasCustomPrompt="1"/>
          </p:nvPr>
        </p:nvSpPr>
        <p:spPr>
          <a:xfrm>
            <a:off x="455996" y="3167819"/>
            <a:ext cx="1693247" cy="280346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1"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1"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6"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1"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36812AF9-4D31-A745-A402-C86FDBE1E34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768959180"/>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Customer evidence  1">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Customer evidence 1</a:t>
            </a:r>
          </a:p>
        </p:txBody>
      </p:sp>
      <p:sp>
        <p:nvSpPr>
          <p:cNvPr id="5" name="Text Placeholder 4"/>
          <p:cNvSpPr>
            <a:spLocks noGrp="1"/>
          </p:cNvSpPr>
          <p:nvPr>
            <p:ph type="body" sz="quarter" idx="11" hasCustomPrompt="1"/>
          </p:nvPr>
        </p:nvSpPr>
        <p:spPr>
          <a:xfrm>
            <a:off x="455996"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4"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2" name="Footer Placeholder 14">
            <a:extLst>
              <a:ext uri="{FF2B5EF4-FFF2-40B4-BE49-F238E27FC236}">
                <a16:creationId xmlns:a16="http://schemas.microsoft.com/office/drawing/2014/main" id="{3BA196F6-CE98-0749-80BA-BFC2481D56E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84526569"/>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Pha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Phases</a:t>
            </a:r>
          </a:p>
        </p:txBody>
      </p:sp>
      <p:sp>
        <p:nvSpPr>
          <p:cNvPr id="3" name="Footer Placeholder 14">
            <a:extLst>
              <a:ext uri="{FF2B5EF4-FFF2-40B4-BE49-F238E27FC236}">
                <a16:creationId xmlns:a16="http://schemas.microsoft.com/office/drawing/2014/main" id="{8D45A752-E326-4040-8101-D16BB5401623}"/>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4" name="Text Placeholder 4">
            <a:extLst>
              <a:ext uri="{FF2B5EF4-FFF2-40B4-BE49-F238E27FC236}">
                <a16:creationId xmlns:a16="http://schemas.microsoft.com/office/drawing/2014/main" id="{E2A835CF-48AE-4E4D-8B2E-2EA176FBA42F}"/>
              </a:ext>
            </a:extLst>
          </p:cNvPr>
          <p:cNvSpPr txBox="1">
            <a:spLocks/>
          </p:cNvSpPr>
          <p:nvPr userDrawn="1"/>
        </p:nvSpPr>
        <p:spPr>
          <a:xfrm>
            <a:off x="709700" y="2438169"/>
            <a:ext cx="3146618" cy="3414793"/>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5" name="Text Placeholder 4">
            <a:extLst>
              <a:ext uri="{FF2B5EF4-FFF2-40B4-BE49-F238E27FC236}">
                <a16:creationId xmlns:a16="http://schemas.microsoft.com/office/drawing/2014/main" id="{48555F95-45D4-FD4E-8472-64FCAD33B8C2}"/>
              </a:ext>
            </a:extLst>
          </p:cNvPr>
          <p:cNvSpPr txBox="1">
            <a:spLocks/>
          </p:cNvSpPr>
          <p:nvPr userDrawn="1"/>
        </p:nvSpPr>
        <p:spPr>
          <a:xfrm>
            <a:off x="4554366"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6" name="Text Placeholder 4">
            <a:extLst>
              <a:ext uri="{FF2B5EF4-FFF2-40B4-BE49-F238E27FC236}">
                <a16:creationId xmlns:a16="http://schemas.microsoft.com/office/drawing/2014/main" id="{7593D763-DCD2-5041-912D-2252C6A4AF9E}"/>
              </a:ext>
            </a:extLst>
          </p:cNvPr>
          <p:cNvSpPr txBox="1">
            <a:spLocks/>
          </p:cNvSpPr>
          <p:nvPr userDrawn="1"/>
        </p:nvSpPr>
        <p:spPr>
          <a:xfrm>
            <a:off x="8399033"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a:p>
            <a:pPr lvl="1"/>
            <a:endParaRPr lang="en-US" sz="1372"/>
          </a:p>
        </p:txBody>
      </p:sp>
      <p:sp>
        <p:nvSpPr>
          <p:cNvPr id="7" name="Rectangle 6">
            <a:extLst>
              <a:ext uri="{FF2B5EF4-FFF2-40B4-BE49-F238E27FC236}">
                <a16:creationId xmlns:a16="http://schemas.microsoft.com/office/drawing/2014/main" id="{B4C1534F-C6EF-BD49-9FC5-659D79D7899C}"/>
              </a:ext>
            </a:extLst>
          </p:cNvPr>
          <p:cNvSpPr/>
          <p:nvPr userDrawn="1"/>
        </p:nvSpPr>
        <p:spPr bwMode="auto">
          <a:xfrm>
            <a:off x="455996" y="1885746"/>
            <a:ext cx="3615581" cy="40313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1</a:t>
            </a:r>
          </a:p>
        </p:txBody>
      </p:sp>
      <p:sp>
        <p:nvSpPr>
          <p:cNvPr id="8" name="Rectangle 7">
            <a:extLst>
              <a:ext uri="{FF2B5EF4-FFF2-40B4-BE49-F238E27FC236}">
                <a16:creationId xmlns:a16="http://schemas.microsoft.com/office/drawing/2014/main" id="{22D5355A-7655-B542-99B3-870AC2C56EEF}"/>
              </a:ext>
            </a:extLst>
          </p:cNvPr>
          <p:cNvSpPr/>
          <p:nvPr userDrawn="1"/>
        </p:nvSpPr>
        <p:spPr bwMode="auto">
          <a:xfrm>
            <a:off x="4288210" y="1880261"/>
            <a:ext cx="3615581" cy="403137"/>
          </a:xfrm>
          <a:prstGeom prst="rect">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2</a:t>
            </a:r>
          </a:p>
        </p:txBody>
      </p:sp>
      <p:sp>
        <p:nvSpPr>
          <p:cNvPr id="9" name="Rectangle 8">
            <a:extLst>
              <a:ext uri="{FF2B5EF4-FFF2-40B4-BE49-F238E27FC236}">
                <a16:creationId xmlns:a16="http://schemas.microsoft.com/office/drawing/2014/main" id="{574CBAF8-BB54-E443-B7D7-3EE595582EEB}"/>
              </a:ext>
            </a:extLst>
          </p:cNvPr>
          <p:cNvSpPr/>
          <p:nvPr userDrawn="1"/>
        </p:nvSpPr>
        <p:spPr bwMode="auto">
          <a:xfrm>
            <a:off x="8110701" y="1880261"/>
            <a:ext cx="3615581" cy="403137"/>
          </a:xfrm>
          <a:prstGeom prst="rect">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3</a:t>
            </a:r>
          </a:p>
        </p:txBody>
      </p:sp>
    </p:spTree>
    <p:extLst>
      <p:ext uri="{BB962C8B-B14F-4D97-AF65-F5344CB8AC3E}">
        <p14:creationId xmlns:p14="http://schemas.microsoft.com/office/powerpoint/2010/main" val="1646681791"/>
      </p:ext>
    </p:extLst>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90"/>
              </a:lnSpc>
            </a:pPr>
            <a:r>
              <a:rPr lang="en-US"/>
              <a:t>Section title</a:t>
            </a:r>
          </a:p>
        </p:txBody>
      </p:sp>
    </p:spTree>
    <p:extLst>
      <p:ext uri="{BB962C8B-B14F-4D97-AF65-F5344CB8AC3E}">
        <p14:creationId xmlns:p14="http://schemas.microsoft.com/office/powerpoint/2010/main" val="3221519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8993" y="-9481068"/>
            <a:ext cx="28362242" cy="16339068"/>
          </a:xfrm>
          <a:prstGeom prst="rect">
            <a:avLst/>
          </a:prstGeom>
        </p:spPr>
      </p:pic>
    </p:spTree>
    <p:extLst>
      <p:ext uri="{BB962C8B-B14F-4D97-AF65-F5344CB8AC3E}">
        <p14:creationId xmlns:p14="http://schemas.microsoft.com/office/powerpoint/2010/main" val="2268191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3646" y="-3669652"/>
            <a:ext cx="28362242" cy="16339068"/>
          </a:xfrm>
          <a:prstGeom prst="rect">
            <a:avLst/>
          </a:prstGeom>
        </p:spPr>
      </p:pic>
    </p:spTree>
    <p:extLst>
      <p:ext uri="{BB962C8B-B14F-4D97-AF65-F5344CB8AC3E}">
        <p14:creationId xmlns:p14="http://schemas.microsoft.com/office/powerpoint/2010/main" val="1386476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Section title 4">
    <p:bg>
      <p:bgPr>
        <a:solidFill>
          <a:srgbClr val="00000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4845" y="-7847518"/>
            <a:ext cx="28362242" cy="16339068"/>
          </a:xfrm>
          <a:prstGeom prst="rect">
            <a:avLst/>
          </a:prstGeom>
        </p:spPr>
      </p:pic>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62524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4344141"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586372"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881798"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4344142"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6246313"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9464463"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929959"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06755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5413C-0DE3-5B47-B5C5-B26B9300C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83"/>
            <a:ext cx="12192000" cy="6849635"/>
          </a:xfrm>
          <a:prstGeom prst="rect">
            <a:avLst/>
          </a:prstGeom>
        </p:spPr>
      </p:pic>
      <p:sp>
        <p:nvSpPr>
          <p:cNvPr id="6" name="Rectangle 5">
            <a:extLst>
              <a:ext uri="{FF2B5EF4-FFF2-40B4-BE49-F238E27FC236}">
                <a16:creationId xmlns:a16="http://schemas.microsoft.com/office/drawing/2014/main" id="{046F46AC-2507-924A-98EE-E38ECEDDE5A3}"/>
              </a:ext>
            </a:extLst>
          </p:cNvPr>
          <p:cNvSpPr/>
          <p:nvPr userDrawn="1"/>
        </p:nvSpPr>
        <p:spPr bwMode="auto">
          <a:xfrm>
            <a:off x="0" y="-4182"/>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35">
            <a:extLst>
              <a:ext uri="{FF2B5EF4-FFF2-40B4-BE49-F238E27FC236}">
                <a16:creationId xmlns:a16="http://schemas.microsoft.com/office/drawing/2014/main" id="{FB3BB66B-500E-9242-90E3-5BFB77E342A7}"/>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567884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a:blip r:embed="rId2" cstate="print">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4"/>
            <a:ext cx="4822952" cy="2649571"/>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9922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a:t>
            </a:r>
          </a:p>
        </p:txBody>
      </p:sp>
      <p:sp>
        <p:nvSpPr>
          <p:cNvPr id="8" name="Footer Placeholder 14">
            <a:extLst>
              <a:ext uri="{FF2B5EF4-FFF2-40B4-BE49-F238E27FC236}">
                <a16:creationId xmlns:a16="http://schemas.microsoft.com/office/drawing/2014/main" id="{B96FA1A4-4F82-0A41-B2BA-606A989072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18783606"/>
      </p:ext>
    </p:extLst>
  </p:cSld>
  <p:clrMapOvr>
    <a:masterClrMapping/>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6"/>
            <a:ext cx="3607487" cy="2540231"/>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3</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57635203-BDF2-9A4A-9E34-5C1B452D993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05412818"/>
      </p:ext>
    </p:extLst>
  </p:cSld>
  <p:clrMapOvr>
    <a:masterClrMapping/>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51FCA0F-FF01-F144-9355-164E9E72B8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80"/>
          <a:stretch/>
        </p:blipFill>
        <p:spPr>
          <a:xfrm>
            <a:off x="2" y="1"/>
            <a:ext cx="12191999" cy="6904695"/>
          </a:xfrm>
          <a:prstGeom prst="rect">
            <a:avLst/>
          </a:prstGeom>
        </p:spPr>
      </p:pic>
      <p:sp>
        <p:nvSpPr>
          <p:cNvPr id="16" name="Rectangle 15">
            <a:extLst>
              <a:ext uri="{FF2B5EF4-FFF2-40B4-BE49-F238E27FC236}">
                <a16:creationId xmlns:a16="http://schemas.microsoft.com/office/drawing/2014/main" id="{C4416207-372D-444F-83EF-DC45736ED1BE}"/>
              </a:ext>
            </a:extLst>
          </p:cNvPr>
          <p:cNvSpPr/>
          <p:nvPr userDrawn="1"/>
        </p:nvSpPr>
        <p:spPr bwMode="auto">
          <a:xfrm>
            <a:off x="0" y="0"/>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itle 2">
            <a:extLst>
              <a:ext uri="{FF2B5EF4-FFF2-40B4-BE49-F238E27FC236}">
                <a16:creationId xmlns:a16="http://schemas.microsoft.com/office/drawing/2014/main" id="{BF21B0A3-E098-B149-B6E7-6480C3EA65B8}"/>
              </a:ext>
            </a:extLst>
          </p:cNvPr>
          <p:cNvSpPr txBox="1">
            <a:spLocks/>
          </p:cNvSpPr>
          <p:nvPr userDrawn="1"/>
        </p:nvSpPr>
        <p:spPr>
          <a:xfrm>
            <a:off x="455996" y="620429"/>
            <a:ext cx="11306469" cy="397545"/>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l" defTabSz="914330" rtl="0" eaLnBrk="1" fontAlgn="auto" latinLnBrk="0" hangingPunct="1">
              <a:lnSpc>
                <a:spcPts val="3137"/>
              </a:lnSpc>
              <a:spcBef>
                <a:spcPct val="0"/>
              </a:spcBef>
              <a:spcAft>
                <a:spcPts val="0"/>
              </a:spcAft>
              <a:buClrTx/>
              <a:buSzTx/>
              <a:buFontTx/>
              <a:buNone/>
              <a:tabLst/>
              <a:defRPr/>
            </a:pPr>
            <a:r>
              <a:rPr lang="en-US" sz="2745">
                <a:solidFill>
                  <a:schemeClr val="bg1"/>
                </a:solidFill>
                <a:latin typeface="Segoe UI Semibold"/>
              </a:rPr>
              <a:t>Photo layout 4</a:t>
            </a:r>
            <a:r>
              <a:rPr kumimoji="0" lang="en-US" sz="2745" b="0" i="0" u="none" strike="noStrike" kern="1200" cap="none" spc="-49" normalizeH="0" baseline="0" noProof="0">
                <a:ln w="3175">
                  <a:noFill/>
                </a:ln>
                <a:solidFill>
                  <a:schemeClr val="bg1"/>
                </a:solidFill>
                <a:effectLst/>
                <a:uLnTx/>
                <a:uFillTx/>
                <a:latin typeface="Segoe UI Semibold"/>
                <a:ea typeface="+mn-ea"/>
                <a:cs typeface="Segoe UI" pitchFamily="34" charset="0"/>
              </a:rPr>
              <a:t>: Quote/blurb and full-bleed image</a:t>
            </a:r>
          </a:p>
        </p:txBody>
      </p:sp>
      <p:sp>
        <p:nvSpPr>
          <p:cNvPr id="18" name="Title 6">
            <a:extLst>
              <a:ext uri="{FF2B5EF4-FFF2-40B4-BE49-F238E27FC236}">
                <a16:creationId xmlns:a16="http://schemas.microsoft.com/office/drawing/2014/main" id="{6438CF78-0F05-6C4D-AF74-BA982569438E}"/>
              </a:ext>
            </a:extLst>
          </p:cNvPr>
          <p:cNvSpPr txBox="1">
            <a:spLocks/>
          </p:cNvSpPr>
          <p:nvPr userDrawn="1"/>
        </p:nvSpPr>
        <p:spPr>
          <a:xfrm>
            <a:off x="406790" y="3029996"/>
            <a:ext cx="6397324" cy="1793104"/>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4800" b="0" kern="1200" cap="none" spc="-50" baseline="0" dirty="0">
                <a:ln w="3175">
                  <a:noFill/>
                </a:ln>
                <a:solidFill>
                  <a:schemeClr val="tx2"/>
                </a:solidFill>
                <a:effectLst/>
                <a:latin typeface="+mj-lt"/>
                <a:ea typeface="+mn-ea"/>
                <a:cs typeface="Segoe UI" pitchFamily="34" charset="0"/>
              </a:defRPr>
            </a:lvl1pPr>
          </a:lstStyle>
          <a:p>
            <a:r>
              <a:rPr lang="en-US" sz="4705">
                <a:solidFill>
                  <a:schemeClr val="bg1"/>
                </a:solidFill>
              </a:rPr>
              <a:t>Insert quote or </a:t>
            </a:r>
          </a:p>
          <a:p>
            <a:r>
              <a:rPr lang="en-US" sz="4705">
                <a:solidFill>
                  <a:schemeClr val="bg1"/>
                </a:solidFill>
              </a:rPr>
              <a:t>blurb here</a:t>
            </a:r>
          </a:p>
        </p:txBody>
      </p:sp>
      <p:sp>
        <p:nvSpPr>
          <p:cNvPr id="19" name="Footer Placeholder 14">
            <a:extLst>
              <a:ext uri="{FF2B5EF4-FFF2-40B4-BE49-F238E27FC236}">
                <a16:creationId xmlns:a16="http://schemas.microsoft.com/office/drawing/2014/main" id="{ADC7F31A-F2D4-C245-A773-8A3CBA2894D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Tree>
    <p:extLst>
      <p:ext uri="{BB962C8B-B14F-4D97-AF65-F5344CB8AC3E}">
        <p14:creationId xmlns:p14="http://schemas.microsoft.com/office/powerpoint/2010/main" val="3405798125"/>
      </p:ext>
    </p:extLst>
  </p:cSld>
  <p:clrMapOvr>
    <a:masterClrMapping/>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2"/>
            <a:ext cx="4758211" cy="603538"/>
          </a:xfrm>
        </p:spPr>
        <p:txBody>
          <a:bodyPr wrap="square" lIns="0" tIns="0" rIns="0" bIns="0">
            <a:spAutoFit/>
          </a:bodyPr>
          <a:lstStyle>
            <a:lvl1pPr marL="0" indent="0">
              <a:lnSpc>
                <a:spcPts val="2353"/>
              </a:lnSpc>
              <a:buNone/>
              <a:defRPr sz="1961" b="0" i="0">
                <a:solidFill>
                  <a:schemeClr val="tx2"/>
                </a:solidFill>
                <a:latin typeface="+mn-lt"/>
              </a:defRPr>
            </a:lvl1pPr>
            <a:lvl2pPr marL="224088" indent="0">
              <a:buNone/>
              <a:defRPr/>
            </a:lvl2pPr>
            <a:lvl3pPr marL="448175" indent="0">
              <a:buNone/>
              <a:defRPr/>
            </a:lvl3pPr>
            <a:lvl4pPr marL="672263" indent="0">
              <a:buNone/>
              <a:defRPr/>
            </a:lvl4pPr>
            <a:lvl5pPr marL="896350" indent="0">
              <a:buNone/>
              <a:defRPr/>
            </a:lvl5pPr>
          </a:lstStyle>
          <a:p>
            <a:pPr lvl="0"/>
            <a:r>
              <a:rPr lang="pt-BR" err="1"/>
              <a:t>Large</a:t>
            </a:r>
            <a:r>
              <a:rPr lang="pt-BR"/>
              <a:t> </a:t>
            </a:r>
            <a:r>
              <a:rPr lang="pt-BR" err="1"/>
              <a:t>subhead</a:t>
            </a:r>
            <a:r>
              <a:rPr lang="pt-BR"/>
              <a:t> Segoe UI Regular 20/24. Em </a:t>
            </a:r>
            <a:r>
              <a:rPr lang="pt-BR" err="1"/>
              <a:t>volor</a:t>
            </a:r>
            <a:r>
              <a:rPr lang="pt-BR"/>
              <a:t> </a:t>
            </a:r>
            <a:r>
              <a:rPr lang="pt-BR" err="1"/>
              <a:t>resequaectur</a:t>
            </a:r>
            <a:r>
              <a:rPr lang="pt-BR"/>
              <a:t>.</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110" indent="-280110">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75" indent="0">
              <a:buNone/>
              <a:defRPr/>
            </a:lvl3pPr>
            <a:lvl4pPr marL="672263" indent="0">
              <a:buNone/>
              <a:defRPr/>
            </a:lvl4pPr>
            <a:lvl5pPr marL="89635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EEB193F0-C1C4-1A49-A609-18DAD119952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72072199"/>
      </p:ext>
    </p:extLst>
  </p:cSld>
  <p:clrMapOvr>
    <a:masterClrMapping/>
  </p:clrMapOvr>
  <p:transitio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0AB920A4-88B0-BD4E-8436-BBD6A06E156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793480951"/>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84249" y="486948"/>
            <a:ext cx="10869930" cy="6371053"/>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7" y="3488255"/>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AD1D6A16-BD47-4247-B8B6-F66FA32C3F1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840205847"/>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30"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75" indent="0">
              <a:buNone/>
              <a:defRPr/>
            </a:lvl3pPr>
            <a:lvl4pPr marL="672263" indent="0">
              <a:buNone/>
              <a:defRPr/>
            </a:lvl4pPr>
            <a:lvl5pPr marL="89635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434A88B2-D591-0F4F-B8B4-AC4AE2BA638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455089637"/>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9003603D-C77A-B249-A8BA-82DDB1BAA8D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018699704"/>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Quote_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0667DE5-2A11-CE47-B6DA-2E1C0E6B52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194" y="-7373383"/>
            <a:ext cx="28362242" cy="16339068"/>
          </a:xfrm>
          <a:prstGeom prst="rect">
            <a:avLst/>
          </a:prstGeom>
        </p:spPr>
      </p:pic>
      <p:sp>
        <p:nvSpPr>
          <p:cNvPr id="6" name="Footer Placeholder 14">
            <a:extLst>
              <a:ext uri="{FF2B5EF4-FFF2-40B4-BE49-F238E27FC236}">
                <a16:creationId xmlns:a16="http://schemas.microsoft.com/office/drawing/2014/main" id="{8150EE78-EACB-9341-A5BB-A97F8F6B8C6D}"/>
              </a:ext>
            </a:extLst>
          </p:cNvPr>
          <p:cNvSpPr>
            <a:spLocks noGrp="1"/>
          </p:cNvSpPr>
          <p:nvPr>
            <p:ph type="ftr" sz="quarter" idx="3"/>
          </p:nvPr>
        </p:nvSpPr>
        <p:spPr>
          <a:xfrm>
            <a:off x="361838" y="6450196"/>
            <a:ext cx="10668060" cy="105619"/>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9" name="Text Placeholder 5">
            <a:extLst>
              <a:ext uri="{FF2B5EF4-FFF2-40B4-BE49-F238E27FC236}">
                <a16:creationId xmlns:a16="http://schemas.microsoft.com/office/drawing/2014/main" id="{A6D898FA-09AF-A249-9918-D95A9AC0F9F1}"/>
              </a:ext>
            </a:extLst>
          </p:cNvPr>
          <p:cNvSpPr>
            <a:spLocks noGrp="1"/>
          </p:cNvSpPr>
          <p:nvPr>
            <p:ph type="body" sz="quarter" idx="10" hasCustomPrompt="1"/>
          </p:nvPr>
        </p:nvSpPr>
        <p:spPr>
          <a:xfrm>
            <a:off x="2082321" y="1581420"/>
            <a:ext cx="7712989" cy="3802291"/>
          </a:xfrm>
        </p:spPr>
        <p:txBody>
          <a:bodyPr/>
          <a:lstStyle>
            <a:lvl1pPr>
              <a:defRPr sz="3921">
                <a:solidFill>
                  <a:schemeClr val="tx2"/>
                </a:solidFill>
                <a:latin typeface="+mj-lt"/>
              </a:defRPr>
            </a:lvl1pPr>
            <a:lvl2pPr>
              <a:defRPr sz="3921">
                <a:solidFill>
                  <a:schemeClr val="accent5"/>
                </a:solidFill>
                <a:latin typeface="+mj-lt"/>
              </a:defRPr>
            </a:lvl2pPr>
            <a:lvl3pPr>
              <a:defRPr sz="3921">
                <a:solidFill>
                  <a:schemeClr val="accent5"/>
                </a:solidFill>
                <a:latin typeface="+mj-lt"/>
              </a:defRPr>
            </a:lvl3pPr>
            <a:lvl4pPr>
              <a:defRPr sz="3921">
                <a:solidFill>
                  <a:schemeClr val="accent5"/>
                </a:solidFill>
                <a:latin typeface="+mj-lt"/>
              </a:defRPr>
            </a:lvl4pPr>
            <a:lvl5pPr>
              <a:defRPr sz="3921">
                <a:solidFill>
                  <a:schemeClr val="accent5"/>
                </a:solidFill>
                <a:latin typeface="+mj-lt"/>
              </a:defRPr>
            </a:lvl5pPr>
          </a:lstStyle>
          <a:p>
            <a:pPr lvl="0"/>
            <a:r>
              <a:rPr lang="en-US"/>
              <a:t>Highlight point in Segoe UI </a:t>
            </a:r>
            <a:r>
              <a:rPr lang="en-US" err="1"/>
              <a:t>Semibold</a:t>
            </a:r>
            <a:r>
              <a:rPr lang="en-US"/>
              <a:t> 30/40 </a:t>
            </a:r>
            <a:r>
              <a:rPr lang="en-US" err="1"/>
              <a:t>Boribus</a:t>
            </a:r>
            <a:r>
              <a:rPr lang="en-US"/>
              <a:t> </a:t>
            </a:r>
            <a:r>
              <a:rPr lang="en-US" err="1"/>
              <a:t>sinctus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omniumus</a:t>
            </a:r>
            <a:r>
              <a:rPr lang="en-US"/>
              <a:t>, sunt </a:t>
            </a:r>
            <a:r>
              <a:rPr lang="en-US" err="1"/>
              <a:t>fuga</a:t>
            </a:r>
            <a:r>
              <a:rPr lang="en-US"/>
              <a:t>.</a:t>
            </a:r>
          </a:p>
        </p:txBody>
      </p:sp>
    </p:spTree>
    <p:extLst>
      <p:ext uri="{BB962C8B-B14F-4D97-AF65-F5344CB8AC3E}">
        <p14:creationId xmlns:p14="http://schemas.microsoft.com/office/powerpoint/2010/main" val="18698071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116195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ustomer Journey 1">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1</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4D6A3FF2-5DB4-41C3-87AD-1A1823DD63A3}"/>
              </a:ext>
            </a:extLst>
          </p:cNvPr>
          <p:cNvGrpSpPr/>
          <p:nvPr userDrawn="1"/>
        </p:nvGrpSpPr>
        <p:grpSpPr>
          <a:xfrm>
            <a:off x="2376195" y="1692214"/>
            <a:ext cx="1882408" cy="244981"/>
            <a:chOff x="2606863" y="1725898"/>
            <a:chExt cx="1920154" cy="249857"/>
          </a:xfrm>
        </p:grpSpPr>
        <p:sp>
          <p:nvSpPr>
            <p:cNvPr id="13" name="Isosceles Triangle 12">
              <a:extLst>
                <a:ext uri="{FF2B5EF4-FFF2-40B4-BE49-F238E27FC236}">
                  <a16:creationId xmlns:a16="http://schemas.microsoft.com/office/drawing/2014/main" id="{320FDC1C-5B02-45C3-813A-D399AD8DC998}"/>
                </a:ext>
              </a:extLst>
            </p:cNvPr>
            <p:cNvSpPr/>
            <p:nvPr/>
          </p:nvSpPr>
          <p:spPr bwMode="auto">
            <a:xfrm rot="5400000">
              <a:off x="4409031"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a:extLst>
                <a:ext uri="{FF2B5EF4-FFF2-40B4-BE49-F238E27FC236}">
                  <a16:creationId xmlns:a16="http://schemas.microsoft.com/office/drawing/2014/main" id="{71511458-2A9E-4A7A-845D-EB15D4AC0DC7}"/>
                </a:ext>
              </a:extLst>
            </p:cNvPr>
            <p:cNvSpPr txBox="1"/>
            <p:nvPr/>
          </p:nvSpPr>
          <p:spPr>
            <a:xfrm>
              <a:off x="2606863" y="1725898"/>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Expressed Interest</a:t>
              </a:r>
            </a:p>
          </p:txBody>
        </p:sp>
      </p:grp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4828847"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7297810"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9720698"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517773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1" name="Text Placeholder 89">
            <a:extLst>
              <a:ext uri="{FF2B5EF4-FFF2-40B4-BE49-F238E27FC236}">
                <a16:creationId xmlns:a16="http://schemas.microsoft.com/office/drawing/2014/main" id="{998B47F1-6999-42DC-B20C-D8070F417596}"/>
              </a:ext>
            </a:extLst>
          </p:cNvPr>
          <p:cNvSpPr>
            <a:spLocks noGrp="1"/>
          </p:cNvSpPr>
          <p:nvPr>
            <p:ph type="body" sz="quarter" idx="14" hasCustomPrompt="1"/>
          </p:nvPr>
        </p:nvSpPr>
        <p:spPr>
          <a:xfrm>
            <a:off x="2732085"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756217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1007483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9941095"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9941095"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11037032"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11037032"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8" name="Text Placeholder 84">
            <a:extLst>
              <a:ext uri="{FF2B5EF4-FFF2-40B4-BE49-F238E27FC236}">
                <a16:creationId xmlns:a16="http://schemas.microsoft.com/office/drawing/2014/main" id="{2489BBE0-2967-AC4E-863D-F4996C22F470}"/>
              </a:ext>
            </a:extLst>
          </p:cNvPr>
          <p:cNvSpPr>
            <a:spLocks noGrp="1"/>
          </p:cNvSpPr>
          <p:nvPr>
            <p:ph type="body" sz="quarter" idx="42" hasCustomPrompt="1"/>
          </p:nvPr>
        </p:nvSpPr>
        <p:spPr>
          <a:xfrm>
            <a:off x="7534028"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0274CA3B-38E4-974A-B462-A7A60049AAA8}"/>
              </a:ext>
            </a:extLst>
          </p:cNvPr>
          <p:cNvSpPr>
            <a:spLocks noGrp="1"/>
          </p:cNvSpPr>
          <p:nvPr>
            <p:ph type="body" sz="quarter" idx="43" hasCustomPrompt="1"/>
          </p:nvPr>
        </p:nvSpPr>
        <p:spPr>
          <a:xfrm>
            <a:off x="7534028"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BF1AE449-1D50-7040-8A53-59AF87597D41}"/>
              </a:ext>
            </a:extLst>
          </p:cNvPr>
          <p:cNvSpPr>
            <a:spLocks noGrp="1"/>
          </p:cNvSpPr>
          <p:nvPr>
            <p:ph type="body" sz="quarter" idx="44" hasCustomPrompt="1"/>
          </p:nvPr>
        </p:nvSpPr>
        <p:spPr>
          <a:xfrm>
            <a:off x="862996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3306CDB7-83FE-3442-91E1-D05562CCB92B}"/>
              </a:ext>
            </a:extLst>
          </p:cNvPr>
          <p:cNvSpPr>
            <a:spLocks noGrp="1"/>
          </p:cNvSpPr>
          <p:nvPr>
            <p:ph type="body" sz="quarter" idx="45" hasCustomPrompt="1"/>
          </p:nvPr>
        </p:nvSpPr>
        <p:spPr>
          <a:xfrm>
            <a:off x="862996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7261A885-39AE-2E48-BFD9-CDDF412B2245}"/>
              </a:ext>
            </a:extLst>
          </p:cNvPr>
          <p:cNvSpPr>
            <a:spLocks noGrp="1"/>
          </p:cNvSpPr>
          <p:nvPr>
            <p:ph type="body" sz="quarter" idx="46" hasCustomPrompt="1"/>
          </p:nvPr>
        </p:nvSpPr>
        <p:spPr>
          <a:xfrm>
            <a:off x="503963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3" name="Text Placeholder 84">
            <a:extLst>
              <a:ext uri="{FF2B5EF4-FFF2-40B4-BE49-F238E27FC236}">
                <a16:creationId xmlns:a16="http://schemas.microsoft.com/office/drawing/2014/main" id="{81C860E2-878D-344B-B5D0-959B0E5DF2E3}"/>
              </a:ext>
            </a:extLst>
          </p:cNvPr>
          <p:cNvSpPr>
            <a:spLocks noGrp="1"/>
          </p:cNvSpPr>
          <p:nvPr>
            <p:ph type="body" sz="quarter" idx="47" hasCustomPrompt="1"/>
          </p:nvPr>
        </p:nvSpPr>
        <p:spPr>
          <a:xfrm>
            <a:off x="503963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4" name="Text Placeholder 84">
            <a:extLst>
              <a:ext uri="{FF2B5EF4-FFF2-40B4-BE49-F238E27FC236}">
                <a16:creationId xmlns:a16="http://schemas.microsoft.com/office/drawing/2014/main" id="{467EB1ED-2EE8-8E4B-98D7-155AF32106EC}"/>
              </a:ext>
            </a:extLst>
          </p:cNvPr>
          <p:cNvSpPr>
            <a:spLocks noGrp="1"/>
          </p:cNvSpPr>
          <p:nvPr>
            <p:ph type="body" sz="quarter" idx="48" hasCustomPrompt="1"/>
          </p:nvPr>
        </p:nvSpPr>
        <p:spPr>
          <a:xfrm>
            <a:off x="613556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5" name="Text Placeholder 84">
            <a:extLst>
              <a:ext uri="{FF2B5EF4-FFF2-40B4-BE49-F238E27FC236}">
                <a16:creationId xmlns:a16="http://schemas.microsoft.com/office/drawing/2014/main" id="{9B983B7B-9CEB-2A47-9495-1CE4F9189CCB}"/>
              </a:ext>
            </a:extLst>
          </p:cNvPr>
          <p:cNvSpPr>
            <a:spLocks noGrp="1"/>
          </p:cNvSpPr>
          <p:nvPr>
            <p:ph type="body" sz="quarter" idx="49" hasCustomPrompt="1"/>
          </p:nvPr>
        </p:nvSpPr>
        <p:spPr>
          <a:xfrm>
            <a:off x="613556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6" name="Text Placeholder 84">
            <a:extLst>
              <a:ext uri="{FF2B5EF4-FFF2-40B4-BE49-F238E27FC236}">
                <a16:creationId xmlns:a16="http://schemas.microsoft.com/office/drawing/2014/main" id="{9230E1FE-5CA3-9E44-85A4-6F1F730D49C6}"/>
              </a:ext>
            </a:extLst>
          </p:cNvPr>
          <p:cNvSpPr>
            <a:spLocks noGrp="1"/>
          </p:cNvSpPr>
          <p:nvPr>
            <p:ph type="body" sz="quarter" idx="50" hasCustomPrompt="1"/>
          </p:nvPr>
        </p:nvSpPr>
        <p:spPr>
          <a:xfrm>
            <a:off x="259936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7" name="Text Placeholder 84">
            <a:extLst>
              <a:ext uri="{FF2B5EF4-FFF2-40B4-BE49-F238E27FC236}">
                <a16:creationId xmlns:a16="http://schemas.microsoft.com/office/drawing/2014/main" id="{7351CB75-2421-E54E-9D18-3E584F7753AF}"/>
              </a:ext>
            </a:extLst>
          </p:cNvPr>
          <p:cNvSpPr>
            <a:spLocks noGrp="1"/>
          </p:cNvSpPr>
          <p:nvPr>
            <p:ph type="body" sz="quarter" idx="51" hasCustomPrompt="1"/>
          </p:nvPr>
        </p:nvSpPr>
        <p:spPr>
          <a:xfrm>
            <a:off x="259936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1" name="Text Placeholder 84">
            <a:extLst>
              <a:ext uri="{FF2B5EF4-FFF2-40B4-BE49-F238E27FC236}">
                <a16:creationId xmlns:a16="http://schemas.microsoft.com/office/drawing/2014/main" id="{36C377E3-A2B0-4A4C-A0AA-90B481173D79}"/>
              </a:ext>
            </a:extLst>
          </p:cNvPr>
          <p:cNvSpPr>
            <a:spLocks noGrp="1"/>
          </p:cNvSpPr>
          <p:nvPr>
            <p:ph type="body" sz="quarter" idx="52" hasCustomPrompt="1"/>
          </p:nvPr>
        </p:nvSpPr>
        <p:spPr>
          <a:xfrm>
            <a:off x="369529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2" name="Text Placeholder 84">
            <a:extLst>
              <a:ext uri="{FF2B5EF4-FFF2-40B4-BE49-F238E27FC236}">
                <a16:creationId xmlns:a16="http://schemas.microsoft.com/office/drawing/2014/main" id="{3F54F338-67BC-E643-B376-EABD2912737A}"/>
              </a:ext>
            </a:extLst>
          </p:cNvPr>
          <p:cNvSpPr>
            <a:spLocks noGrp="1"/>
          </p:cNvSpPr>
          <p:nvPr>
            <p:ph type="body" sz="quarter" idx="53" hasCustomPrompt="1"/>
          </p:nvPr>
        </p:nvSpPr>
        <p:spPr>
          <a:xfrm>
            <a:off x="369529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5" name="Footer Placeholder 14">
            <a:extLst>
              <a:ext uri="{FF2B5EF4-FFF2-40B4-BE49-F238E27FC236}">
                <a16:creationId xmlns:a16="http://schemas.microsoft.com/office/drawing/2014/main" id="{8B4A5DAD-875D-6648-8039-4CA5F2645ED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831554100"/>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ustomer Journey 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2</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2887788"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5702055"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8570770"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323667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5966423"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8924911"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8791169"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8791169"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988710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988710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5" name="Text Placeholder 84">
            <a:extLst>
              <a:ext uri="{FF2B5EF4-FFF2-40B4-BE49-F238E27FC236}">
                <a16:creationId xmlns:a16="http://schemas.microsoft.com/office/drawing/2014/main" id="{5FA01C46-08F5-0348-9467-F9E7C79DC852}"/>
              </a:ext>
            </a:extLst>
          </p:cNvPr>
          <p:cNvSpPr>
            <a:spLocks noGrp="1"/>
          </p:cNvSpPr>
          <p:nvPr>
            <p:ph type="body" sz="quarter" idx="42" hasCustomPrompt="1"/>
          </p:nvPr>
        </p:nvSpPr>
        <p:spPr>
          <a:xfrm>
            <a:off x="591929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6" name="Text Placeholder 84">
            <a:extLst>
              <a:ext uri="{FF2B5EF4-FFF2-40B4-BE49-F238E27FC236}">
                <a16:creationId xmlns:a16="http://schemas.microsoft.com/office/drawing/2014/main" id="{9C19669A-7DEE-E745-8584-5DAAFD44D29B}"/>
              </a:ext>
            </a:extLst>
          </p:cNvPr>
          <p:cNvSpPr>
            <a:spLocks noGrp="1"/>
          </p:cNvSpPr>
          <p:nvPr>
            <p:ph type="body" sz="quarter" idx="43" hasCustomPrompt="1"/>
          </p:nvPr>
        </p:nvSpPr>
        <p:spPr>
          <a:xfrm>
            <a:off x="591929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7" name="Text Placeholder 84">
            <a:extLst>
              <a:ext uri="{FF2B5EF4-FFF2-40B4-BE49-F238E27FC236}">
                <a16:creationId xmlns:a16="http://schemas.microsoft.com/office/drawing/2014/main" id="{1D89C28D-6ECF-ED4E-93C6-A428DD2E87E0}"/>
              </a:ext>
            </a:extLst>
          </p:cNvPr>
          <p:cNvSpPr>
            <a:spLocks noGrp="1"/>
          </p:cNvSpPr>
          <p:nvPr>
            <p:ph type="body" sz="quarter" idx="44" hasCustomPrompt="1"/>
          </p:nvPr>
        </p:nvSpPr>
        <p:spPr>
          <a:xfrm>
            <a:off x="701522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8" name="Text Placeholder 84">
            <a:extLst>
              <a:ext uri="{FF2B5EF4-FFF2-40B4-BE49-F238E27FC236}">
                <a16:creationId xmlns:a16="http://schemas.microsoft.com/office/drawing/2014/main" id="{3F58ED8B-82D1-9A40-BB25-07E50D702710}"/>
              </a:ext>
            </a:extLst>
          </p:cNvPr>
          <p:cNvSpPr>
            <a:spLocks noGrp="1"/>
          </p:cNvSpPr>
          <p:nvPr>
            <p:ph type="body" sz="quarter" idx="45" hasCustomPrompt="1"/>
          </p:nvPr>
        </p:nvSpPr>
        <p:spPr>
          <a:xfrm>
            <a:off x="701522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105A12CA-0989-1E42-B07E-14CD395CBD68}"/>
              </a:ext>
            </a:extLst>
          </p:cNvPr>
          <p:cNvSpPr>
            <a:spLocks noGrp="1"/>
          </p:cNvSpPr>
          <p:nvPr>
            <p:ph type="body" sz="quarter" idx="46" hasCustomPrompt="1"/>
          </p:nvPr>
        </p:nvSpPr>
        <p:spPr>
          <a:xfrm>
            <a:off x="310551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3EF8955A-57A1-DA4A-A8AE-2BC4C299C8BA}"/>
              </a:ext>
            </a:extLst>
          </p:cNvPr>
          <p:cNvSpPr>
            <a:spLocks noGrp="1"/>
          </p:cNvSpPr>
          <p:nvPr>
            <p:ph type="body" sz="quarter" idx="47" hasCustomPrompt="1"/>
          </p:nvPr>
        </p:nvSpPr>
        <p:spPr>
          <a:xfrm>
            <a:off x="310551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D2A58219-21A7-5C4F-9021-5707DBD2E068}"/>
              </a:ext>
            </a:extLst>
          </p:cNvPr>
          <p:cNvSpPr>
            <a:spLocks noGrp="1"/>
          </p:cNvSpPr>
          <p:nvPr>
            <p:ph type="body" sz="quarter" idx="48" hasCustomPrompt="1"/>
          </p:nvPr>
        </p:nvSpPr>
        <p:spPr>
          <a:xfrm>
            <a:off x="420144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5C2F02A3-3BE9-CD46-BE78-F32CFC087557}"/>
              </a:ext>
            </a:extLst>
          </p:cNvPr>
          <p:cNvSpPr>
            <a:spLocks noGrp="1"/>
          </p:cNvSpPr>
          <p:nvPr>
            <p:ph type="body" sz="quarter" idx="49" hasCustomPrompt="1"/>
          </p:nvPr>
        </p:nvSpPr>
        <p:spPr>
          <a:xfrm>
            <a:off x="420144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37" name="Footer Placeholder 14">
            <a:extLst>
              <a:ext uri="{FF2B5EF4-FFF2-40B4-BE49-F238E27FC236}">
                <a16:creationId xmlns:a16="http://schemas.microsoft.com/office/drawing/2014/main" id="{3360ACFE-0451-E343-8284-CD5E5EC95F9F}"/>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127358097"/>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rgbClr val="000000"/>
        </a:solidFill>
        <a:effectLst/>
      </p:bgPr>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7C8D99CE-A89F-4B4A-9EEA-350331C59ECB}"/>
              </a:ext>
            </a:extLst>
          </p:cNvPr>
          <p:cNvSpPr txBox="1">
            <a:spLocks/>
          </p:cNvSpPr>
          <p:nvPr userDrawn="1"/>
        </p:nvSpPr>
        <p:spPr>
          <a:xfrm>
            <a:off x="11029898" y="6457776"/>
            <a:ext cx="547741" cy="105542"/>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fld id="{ED1E6006-1853-4FEF-B617-33CADB13B30E}" type="slidenum">
              <a:rPr kumimoji="0" lang="en-US" sz="686" b="0" i="0" u="none" strike="noStrike" kern="1200" cap="none" spc="0" normalizeH="0" baseline="0" noProof="0" smtClean="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t>‹#›</a:t>
            </a:fld>
            <a:endParaRPr kumimoji="0" lang="en-US" sz="686" b="0" i="0" u="none" strike="noStrike" kern="1200" cap="none" spc="0" normalizeH="0" baseline="0" noProof="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11" name="Footer Placeholder 14">
            <a:extLst>
              <a:ext uri="{FF2B5EF4-FFF2-40B4-BE49-F238E27FC236}">
                <a16:creationId xmlns:a16="http://schemas.microsoft.com/office/drawing/2014/main" id="{179DBD01-7AB8-5744-A462-3E767049798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12" name="Title 1">
            <a:extLst>
              <a:ext uri="{FF2B5EF4-FFF2-40B4-BE49-F238E27FC236}">
                <a16:creationId xmlns:a16="http://schemas.microsoft.com/office/drawing/2014/main" id="{E74EA4FE-533E-DF4D-8166-DB36AE8AA236}"/>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13" name="Picture 12">
            <a:extLst>
              <a:ext uri="{FF2B5EF4-FFF2-40B4-BE49-F238E27FC236}">
                <a16:creationId xmlns:a16="http://schemas.microsoft.com/office/drawing/2014/main" id="{05077961-2FD6-3940-805A-CA3DEE90B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pic>
        <p:nvPicPr>
          <p:cNvPr id="19" name="Graphic 18">
            <a:extLst>
              <a:ext uri="{FF2B5EF4-FFF2-40B4-BE49-F238E27FC236}">
                <a16:creationId xmlns:a16="http://schemas.microsoft.com/office/drawing/2014/main" id="{7ECD6077-853C-5B4C-8E6B-767F76DE29E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178" y="-6726971"/>
            <a:ext cx="28362242" cy="16339068"/>
          </a:xfrm>
          <a:prstGeom prst="rect">
            <a:avLst/>
          </a:prstGeom>
        </p:spPr>
      </p:pic>
    </p:spTree>
    <p:extLst>
      <p:ext uri="{BB962C8B-B14F-4D97-AF65-F5344CB8AC3E}">
        <p14:creationId xmlns:p14="http://schemas.microsoft.com/office/powerpoint/2010/main" val="668254691"/>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Closing 2">
    <p:bg>
      <p:bgPr>
        <a:solidFill>
          <a:schemeClr val="tx1"/>
        </a:solidFill>
        <a:effectLst/>
      </p:bgPr>
    </p:bg>
    <p:spTree>
      <p:nvGrpSpPr>
        <p:cNvPr id="1" name=""/>
        <p:cNvGrpSpPr/>
        <p:nvPr/>
      </p:nvGrpSpPr>
      <p:grpSpPr>
        <a:xfrm>
          <a:off x="0" y="0"/>
          <a:ext cx="0" cy="0"/>
          <a:chOff x="0" y="0"/>
          <a:chExt cx="0" cy="0"/>
        </a:xfrm>
      </p:grpSpPr>
      <p:sp>
        <p:nvSpPr>
          <p:cNvPr id="6" name="Footer Placeholder 14">
            <a:extLst>
              <a:ext uri="{FF2B5EF4-FFF2-40B4-BE49-F238E27FC236}">
                <a16:creationId xmlns:a16="http://schemas.microsoft.com/office/drawing/2014/main" id="{DC4E70EA-27A8-384C-9F4A-F141A7C1924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7" name="Title 1">
            <a:extLst>
              <a:ext uri="{FF2B5EF4-FFF2-40B4-BE49-F238E27FC236}">
                <a16:creationId xmlns:a16="http://schemas.microsoft.com/office/drawing/2014/main" id="{8980CB22-9E7A-BA46-8DA8-B793BF0D96AA}"/>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a:t>Thank you.</a:t>
            </a:r>
          </a:p>
        </p:txBody>
      </p:sp>
      <p:pic>
        <p:nvPicPr>
          <p:cNvPr id="8" name="Picture 7">
            <a:extLst>
              <a:ext uri="{FF2B5EF4-FFF2-40B4-BE49-F238E27FC236}">
                <a16:creationId xmlns:a16="http://schemas.microsoft.com/office/drawing/2014/main" id="{8ADE6C32-6733-494C-ACC8-C90CB0E6F2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3193069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losing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12C886-79E5-4B4A-B268-1EFA6320CF28}"/>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a:ext uri="{FF2B5EF4-FFF2-40B4-BE49-F238E27FC236}">
                <a16:creationId xmlns:a16="http://schemas.microsoft.com/office/drawing/2014/main" id="{EBB0B933-C150-DE43-9F4E-3BFC25229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0B46F8C0-1925-2543-974F-28BDAC88D468}"/>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084FB6BE-22D4-B948-8892-814E3AEAD02C}"/>
              </a:ext>
            </a:extLst>
          </p:cNvPr>
          <p:cNvSpPr>
            <a:spLocks noGrp="1"/>
          </p:cNvSpPr>
          <p:nvPr>
            <p:ph type="title"/>
          </p:nvPr>
        </p:nvSpPr>
        <p:spPr>
          <a:xfrm>
            <a:off x="455996" y="1845278"/>
            <a:ext cx="7454644" cy="1473396"/>
          </a:xfrm>
        </p:spPr>
        <p:txBody>
          <a:bodyPr/>
          <a:lstStyle/>
          <a:p>
            <a:r>
              <a:rPr lang="en-US">
                <a:solidFill>
                  <a:schemeClr val="bg1"/>
                </a:solidFill>
              </a:rPr>
              <a:t>Thank you.</a:t>
            </a:r>
          </a:p>
        </p:txBody>
      </p:sp>
      <p:sp>
        <p:nvSpPr>
          <p:cNvPr id="12" name="Footer Placeholder 14">
            <a:extLst>
              <a:ext uri="{FF2B5EF4-FFF2-40B4-BE49-F238E27FC236}">
                <a16:creationId xmlns:a16="http://schemas.microsoft.com/office/drawing/2014/main" id="{1124C9E5-B9E9-934A-8C5C-4DDD08F173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pic>
        <p:nvPicPr>
          <p:cNvPr id="13" name="Picture 12">
            <a:extLst>
              <a:ext uri="{FF2B5EF4-FFF2-40B4-BE49-F238E27FC236}">
                <a16:creationId xmlns:a16="http://schemas.microsoft.com/office/drawing/2014/main" id="{9C8BA0DB-11C8-B94D-9919-3B04F29EC9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1998339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96A1BC2-7137-6B47-BB34-3744101535E1}"/>
              </a:ext>
            </a:extLst>
          </p:cNvPr>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Blank slide</a:t>
            </a:r>
          </a:p>
        </p:txBody>
      </p:sp>
      <p:sp>
        <p:nvSpPr>
          <p:cNvPr id="11" name="Footer Placeholder 14">
            <a:extLst>
              <a:ext uri="{FF2B5EF4-FFF2-40B4-BE49-F238E27FC236}">
                <a16:creationId xmlns:a16="http://schemas.microsoft.com/office/drawing/2014/main" id="{706007D4-16E8-FF4A-A52E-DFB19E6BBFB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88158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922052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7" name="MS logo gray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7" name="Title 1">
            <a:extLst>
              <a:ext uri="{FF2B5EF4-FFF2-40B4-BE49-F238E27FC236}">
                <a16:creationId xmlns:a16="http://schemas.microsoft.com/office/drawing/2014/main" id="{73F74DF1-C002-41AA-B51D-54B87AD39D9F}"/>
              </a:ext>
            </a:extLst>
          </p:cNvPr>
          <p:cNvSpPr>
            <a:spLocks noGrp="1"/>
          </p:cNvSpPr>
          <p:nvPr>
            <p:ph type="title" hasCustomPrompt="1"/>
          </p:nvPr>
        </p:nvSpPr>
        <p:spPr bwMode="auto">
          <a:xfrm>
            <a:off x="269303" y="2077814"/>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8" name="Text Placeholder 2">
            <a:extLst>
              <a:ext uri="{FF2B5EF4-FFF2-40B4-BE49-F238E27FC236}">
                <a16:creationId xmlns:a16="http://schemas.microsoft.com/office/drawing/2014/main" id="{3675AB83-8FF3-4BE9-86C3-5C9DF074DC2B}"/>
              </a:ext>
            </a:extLst>
          </p:cNvPr>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tx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66091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8AA57-A82F-45EA-9D4B-2DFC798358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66" y="0"/>
            <a:ext cx="12190271" cy="6858000"/>
          </a:xfrm>
          <a:prstGeom prst="rect">
            <a:avLst/>
          </a:prstGeom>
        </p:spPr>
      </p:pic>
      <p:sp>
        <p:nvSpPr>
          <p:cNvPr id="6" name="Rectangle 5">
            <a:extLst>
              <a:ext uri="{FF2B5EF4-FFF2-40B4-BE49-F238E27FC236}">
                <a16:creationId xmlns:a16="http://schemas.microsoft.com/office/drawing/2014/main" id="{99C29796-77FE-44D6-8A3F-0003CB478BC9}"/>
              </a:ext>
            </a:extLst>
          </p:cNvPr>
          <p:cNvSpPr/>
          <p:nvPr userDrawn="1"/>
        </p:nvSpPr>
        <p:spPr bwMode="auto">
          <a:xfrm flipH="1">
            <a:off x="861" y="-1"/>
            <a:ext cx="12212040" cy="6858000"/>
          </a:xfrm>
          <a:prstGeom prst="rect">
            <a:avLst/>
          </a:prstGeom>
          <a:solidFill>
            <a:srgbClr val="EAEAEA">
              <a:lumMod val="25000"/>
              <a:alpha val="56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303" y="2077814"/>
            <a:ext cx="6274911" cy="1793104"/>
          </a:xfrm>
          <a:noFill/>
        </p:spPr>
        <p:txBody>
          <a:bodyPr lIns="146304" tIns="27432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pic>
        <p:nvPicPr>
          <p:cNvPr id="12" name="Picture 11">
            <a:extLst>
              <a:ext uri="{FF2B5EF4-FFF2-40B4-BE49-F238E27FC236}">
                <a16:creationId xmlns:a16="http://schemas.microsoft.com/office/drawing/2014/main" id="{162BC29F-AC6E-42CD-AC05-4555F89425F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Tree>
    <p:extLst>
      <p:ext uri="{BB962C8B-B14F-4D97-AF65-F5344CB8AC3E}">
        <p14:creationId xmlns:p14="http://schemas.microsoft.com/office/powerpoint/2010/main" val="37869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with Azure Branding">
    <p:bg>
      <p:bgPr>
        <a:solidFill>
          <a:srgbClr val="4142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6D180-A390-4376-934B-8EAC109E454E}"/>
              </a:ext>
            </a:extLst>
          </p:cNvPr>
          <p:cNvPicPr>
            <a:picLocks noChangeAspect="1"/>
          </p:cNvPicPr>
          <p:nvPr userDrawn="1"/>
        </p:nvPicPr>
        <p:blipFill rotWithShape="1">
          <a:blip r:embed="rId2" cstate="print">
            <a:lum bright="-18000"/>
            <a:alphaModFix amt="20000"/>
            <a:extLst>
              <a:ext uri="{28A0092B-C50C-407E-A947-70E740481C1C}">
                <a14:useLocalDpi xmlns:a14="http://schemas.microsoft.com/office/drawing/2010/main" val="0"/>
              </a:ext>
            </a:extLst>
          </a:blip>
          <a:srcRect t="12321" r="8879"/>
          <a:stretch/>
        </p:blipFill>
        <p:spPr>
          <a:xfrm>
            <a:off x="5663715" y="11463"/>
            <a:ext cx="6288617" cy="5895680"/>
          </a:xfrm>
          <a:prstGeom prst="rect">
            <a:avLst/>
          </a:prstGeom>
        </p:spPr>
      </p:pic>
      <p:pic>
        <p:nvPicPr>
          <p:cNvPr id="6" name="Picture 5">
            <a:extLst>
              <a:ext uri="{FF2B5EF4-FFF2-40B4-BE49-F238E27FC236}">
                <a16:creationId xmlns:a16="http://schemas.microsoft.com/office/drawing/2014/main" id="{A321C092-2CC6-447D-9CBD-A191984DF45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
        <p:nvSpPr>
          <p:cNvPr id="7" name="TextBox 6">
            <a:extLst>
              <a:ext uri="{FF2B5EF4-FFF2-40B4-BE49-F238E27FC236}">
                <a16:creationId xmlns:a16="http://schemas.microsoft.com/office/drawing/2014/main" id="{183627E8-E037-41EA-BFE3-8D7F087F9948}"/>
              </a:ext>
            </a:extLst>
          </p:cNvPr>
          <p:cNvSpPr txBox="1"/>
          <p:nvPr userDrawn="1"/>
        </p:nvSpPr>
        <p:spPr>
          <a:xfrm>
            <a:off x="9595738" y="429111"/>
            <a:ext cx="1908381" cy="422423"/>
          </a:xfrm>
          <a:prstGeom prst="rect">
            <a:avLst/>
          </a:prstGeom>
        </p:spPr>
        <p:txBody>
          <a:bodyPr wrap="square" lIns="0" tIns="0" rIns="0" bIns="0" rtlCol="0" anchor="t" anchorCtr="0">
            <a:spAutoFit/>
          </a:bodyPr>
          <a:lstStyle/>
          <a:p>
            <a:pPr algn="r" defTabSz="896350"/>
            <a:r>
              <a:rPr lang="en-US" sz="2745">
                <a:solidFill>
                  <a:srgbClr val="FFFFFF"/>
                </a:solidFill>
                <a:latin typeface="Segoe UI"/>
              </a:rPr>
              <a:t>Azure</a:t>
            </a:r>
          </a:p>
        </p:txBody>
      </p:sp>
      <p:sp>
        <p:nvSpPr>
          <p:cNvPr id="10" name="Title 1">
            <a:extLst>
              <a:ext uri="{FF2B5EF4-FFF2-40B4-BE49-F238E27FC236}">
                <a16:creationId xmlns:a16="http://schemas.microsoft.com/office/drawing/2014/main" id="{E4877291-D843-4701-937D-9B3B84AE05C4}"/>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11" name="Text Placeholder 2">
            <a:extLst>
              <a:ext uri="{FF2B5EF4-FFF2-40B4-BE49-F238E27FC236}">
                <a16:creationId xmlns:a16="http://schemas.microsoft.com/office/drawing/2014/main" id="{C07B4796-CA61-47D2-9317-CA3180727D54}"/>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75466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93371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1" cy="6858000"/>
          </a:xfrm>
          <a:prstGeom prst="rect">
            <a:avLst/>
          </a:prstGeom>
        </p:spPr>
      </p:pic>
      <p:pic>
        <p:nvPicPr>
          <p:cNvPr id="8" name="MS logo white - 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6" name="Title 1">
            <a:extLst>
              <a:ext uri="{FF2B5EF4-FFF2-40B4-BE49-F238E27FC236}">
                <a16:creationId xmlns:a16="http://schemas.microsoft.com/office/drawing/2014/main" id="{D73CCF1B-563D-4BBE-B0B5-66B76BB205A7}"/>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7" name="Text Placeholder 2">
            <a:extLst>
              <a:ext uri="{FF2B5EF4-FFF2-40B4-BE49-F238E27FC236}">
                <a16:creationId xmlns:a16="http://schemas.microsoft.com/office/drawing/2014/main" id="{18A2AEB2-092A-4958-B61A-A85238ED2217}"/>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2952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1605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971817"/>
      </p:ext>
    </p:extLst>
  </p:cSld>
  <p:clrMapOvr>
    <a:masterClrMapping/>
  </p:clrMapOvr>
  <p:transition>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596669"/>
      </p:ext>
    </p:extLst>
  </p:cSld>
  <p:clrMapOvr>
    <a:masterClrMapping/>
  </p:clrMapOvr>
  <p:transition>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C5632789-E3FF-43EF-8911-587B8AFC4E7F}"/>
              </a:ext>
            </a:extLst>
          </p:cNvPr>
          <p:cNvSpPr>
            <a:spLocks noGrp="1"/>
          </p:cNvSpPr>
          <p:nvPr>
            <p:ph type="pic" sz="quarter" idx="24" hasCustomPrompt="1"/>
          </p:nvPr>
        </p:nvSpPr>
        <p:spPr>
          <a:xfrm>
            <a:off x="4510582" y="3019774"/>
            <a:ext cx="7681418" cy="836383"/>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Tree>
    <p:extLst>
      <p:ext uri="{BB962C8B-B14F-4D97-AF65-F5344CB8AC3E}">
        <p14:creationId xmlns:p14="http://schemas.microsoft.com/office/powerpoint/2010/main" val="3758992524"/>
      </p:ext>
    </p:extLst>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3">
            <a:extLst>
              <a:ext uri="{FF2B5EF4-FFF2-40B4-BE49-F238E27FC236}">
                <a16:creationId xmlns:a16="http://schemas.microsoft.com/office/drawing/2014/main" id="{0477D851-BA67-4C4C-9469-2A095A14E6D3}"/>
              </a:ext>
            </a:extLst>
          </p:cNvPr>
          <p:cNvSpPr txBox="1">
            <a:spLocks/>
          </p:cNvSpPr>
          <p:nvPr userDrawn="1"/>
        </p:nvSpPr>
        <p:spPr>
          <a:xfrm>
            <a:off x="4517698" y="1"/>
            <a:ext cx="7674303" cy="6869564"/>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vert="horz" lIns="0" tIns="0" rIns="0" bIns="0" rtlCol="0" anchor="ctr">
            <a:noAutofit/>
          </a:bodyPr>
          <a:lstStyle>
            <a:lvl1pPr marL="0" indent="0" algn="ctr" defTabSz="914132" rtl="0" eaLnBrk="1" latinLnBrk="0" hangingPunct="1">
              <a:lnSpc>
                <a:spcPct val="110000"/>
              </a:lnSpc>
              <a:spcBef>
                <a:spcPts val="1200"/>
              </a:spcBef>
              <a:spcAft>
                <a:spcPts val="600"/>
              </a:spcAft>
              <a:buClr>
                <a:schemeClr val="bg1"/>
              </a:buClr>
              <a:buSzPct val="120000"/>
              <a:buFontTx/>
              <a:buNone/>
              <a:defRPr lang="en-US" sz="2800" b="1" i="0" kern="1200">
                <a:solidFill>
                  <a:srgbClr val="B4009E"/>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10000"/>
              </a:lnSpc>
              <a:spcBef>
                <a:spcPts val="500"/>
              </a:spcBef>
              <a:buClr>
                <a:schemeClr val="tx1"/>
              </a:buClr>
              <a:buFont typeface="Arial"/>
              <a:buChar char="•"/>
              <a:defRPr lang="en-US" sz="1600" b="0" i="0" kern="1200" dirty="0">
                <a:solidFill>
                  <a:schemeClr val="tx1"/>
                </a:solidFill>
                <a:effectLst/>
                <a:latin typeface="Segoe UI" charset="0"/>
                <a:ea typeface="Segoe UI" charset="0"/>
                <a:cs typeface="Segoe UI" charset="0"/>
              </a:defRPr>
            </a:lvl5pPr>
            <a:lvl6pPr marL="187378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896088" rtl="0" eaLnBrk="1" fontAlgn="auto" latinLnBrk="0" hangingPunct="1">
              <a:lnSpc>
                <a:spcPct val="110000"/>
              </a:lnSpc>
              <a:spcBef>
                <a:spcPts val="1176"/>
              </a:spcBef>
              <a:spcAft>
                <a:spcPts val="588"/>
              </a:spcAft>
              <a:buClr>
                <a:srgbClr val="E9E9E9"/>
              </a:buClr>
              <a:buSzPct val="120000"/>
              <a:buFontTx/>
              <a:buNone/>
              <a:tabLst/>
              <a:defRPr/>
            </a:pP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Drag picture to placeholder </a:t>
            </a:r>
            <a:b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b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or click icon to add</a:t>
            </a:r>
          </a:p>
        </p:txBody>
      </p:sp>
    </p:spTree>
    <p:extLst>
      <p:ext uri="{BB962C8B-B14F-4D97-AF65-F5344CB8AC3E}">
        <p14:creationId xmlns:p14="http://schemas.microsoft.com/office/powerpoint/2010/main" val="3485618144"/>
      </p:ext>
    </p:extLst>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97554"/>
      </p:ext>
    </p:extLst>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1_Section Title">
    <p:bg>
      <p:bgPr>
        <a:solidFill>
          <a:srgbClr val="41424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solidFill>
                  <a:schemeClr val="bg2"/>
                </a:solidFill>
              </a:defRPr>
            </a:lvl1pPr>
          </a:lstStyle>
          <a:p>
            <a:r>
              <a:rPr lang="en-US"/>
              <a:t>Section title</a:t>
            </a:r>
          </a:p>
        </p:txBody>
      </p:sp>
      <p:pic>
        <p:nvPicPr>
          <p:cNvPr id="3" name="Picture 2">
            <a:extLst>
              <a:ext uri="{FF2B5EF4-FFF2-40B4-BE49-F238E27FC236}">
                <a16:creationId xmlns:a16="http://schemas.microsoft.com/office/drawing/2014/main" id="{BB75D417-3E74-4D06-8C57-E45CDCE9C907}"/>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val="0"/>
              </a:ext>
            </a:extLst>
          </a:blip>
          <a:srcRect/>
          <a:stretch/>
        </p:blipFill>
        <p:spPr>
          <a:xfrm rot="16200000">
            <a:off x="5066401" y="-161792"/>
            <a:ext cx="6724142" cy="7047723"/>
          </a:xfrm>
          <a:prstGeom prst="rect">
            <a:avLst/>
          </a:prstGeom>
        </p:spPr>
      </p:pic>
    </p:spTree>
    <p:extLst>
      <p:ext uri="{BB962C8B-B14F-4D97-AF65-F5344CB8AC3E}">
        <p14:creationId xmlns:p14="http://schemas.microsoft.com/office/powerpoint/2010/main" val="2624706441"/>
      </p:ext>
    </p:extLst>
  </p:cSld>
  <p:clrMapOvr>
    <a:masterClrMapping/>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94500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72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065"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727845"/>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1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6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48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5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69585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68798453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762207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3302732"/>
            <a:ext cx="1423303" cy="304828"/>
          </a:xfrm>
          <a:prstGeom prst="rect">
            <a:avLst/>
          </a:prstGeom>
        </p:spPr>
      </p:pic>
    </p:spTree>
    <p:extLst>
      <p:ext uri="{BB962C8B-B14F-4D97-AF65-F5344CB8AC3E}">
        <p14:creationId xmlns:p14="http://schemas.microsoft.com/office/powerpoint/2010/main" val="1084540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1859163"/>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78"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218"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4997"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086" indent="0">
              <a:buClr>
                <a:schemeClr val="tx1"/>
              </a:buClr>
              <a:buSzPct val="90000"/>
              <a:buFont typeface="Arial" pitchFamily="34" charset="0"/>
              <a:buNone/>
              <a:defRPr sz="1568"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731973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Section Title w/black overlay">
    <p:bg>
      <p:bgPr>
        <a:solidFill>
          <a:schemeClr val="tx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824"/>
            <a:ext cx="12192000" cy="510524"/>
          </a:xfrm>
        </p:spPr>
        <p:txBody>
          <a:bodyPr/>
          <a:lstStyle>
            <a:lvl1pPr>
              <a:defRPr baseline="0">
                <a:solidFill>
                  <a:schemeClr val="bg1"/>
                </a:solidFill>
              </a:defRPr>
            </a:lvl1pPr>
          </a:lstStyle>
          <a:p>
            <a:r>
              <a:rPr lang="en-US"/>
              <a:t>Click on icon to insert picture, then send to back</a:t>
            </a:r>
          </a:p>
        </p:txBody>
      </p:sp>
      <p:sp>
        <p:nvSpPr>
          <p:cNvPr id="4" name="Title 1"/>
          <p:cNvSpPr>
            <a:spLocks noGrp="1"/>
          </p:cNvSpPr>
          <p:nvPr>
            <p:ph type="title" hasCustomPrompt="1"/>
          </p:nvPr>
        </p:nvSpPr>
        <p:spPr>
          <a:xfrm>
            <a:off x="228601" y="2095501"/>
            <a:ext cx="8991601" cy="2492266"/>
          </a:xfrm>
          <a:prstGeom prst="rect">
            <a:avLst/>
          </a:prstGeom>
          <a:noFill/>
          <a:ln>
            <a:noFill/>
          </a:ln>
        </p:spPr>
        <p:txBody>
          <a:bodyPr lIns="137160" tIns="91440" rIns="137160" bIns="0" anchor="b" anchorCtr="0">
            <a:noAutofit/>
          </a:bodyPr>
          <a:lstStyle>
            <a:lvl1pPr>
              <a:defRPr sz="4800" b="0" i="0" spc="-100" baseline="0">
                <a:solidFill>
                  <a:schemeClr val="bg1"/>
                </a:solidFill>
                <a:latin typeface="+mj-lt"/>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454218930"/>
      </p:ext>
    </p:extLst>
  </p:cSld>
  <p:clrMapOvr>
    <a:masterClrMapping/>
  </p:clrMapOvr>
  <p:transition>
    <p:fade/>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cSld name="A – Blank">
    <p:spTree>
      <p:nvGrpSpPr>
        <p:cNvPr id="1" name="Shape 347"/>
        <p:cNvGrpSpPr/>
        <p:nvPr/>
      </p:nvGrpSpPr>
      <p:grpSpPr>
        <a:xfrm>
          <a:off x="0" y="0"/>
          <a:ext cx="0" cy="0"/>
          <a:chOff x="0" y="0"/>
          <a:chExt cx="0" cy="0"/>
        </a:xfrm>
      </p:grpSpPr>
    </p:spTree>
    <p:extLst>
      <p:ext uri="{BB962C8B-B14F-4D97-AF65-F5344CB8AC3E}">
        <p14:creationId xmlns:p14="http://schemas.microsoft.com/office/powerpoint/2010/main" val="279419581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userDrawn="1">
  <p:cSld name="Title and Text">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56" y="1559"/>
          <a:ext cx="1556" cy="1556"/>
        </p:xfrm>
        <a:graphic>
          <a:graphicData uri="http://schemas.openxmlformats.org/presentationml/2006/ole">
            <mc:AlternateContent xmlns:mc="http://schemas.openxmlformats.org/markup-compatibility/2006">
              <mc:Choice xmlns:v="urn:schemas-microsoft-com:vml" Requires="v">
                <p:oleObj spid="_x0000_s1028"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 y="1559"/>
                        <a:ext cx="1556" cy="15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auto">
          <a:xfrm>
            <a:off x="0" y="3"/>
            <a:ext cx="12192000" cy="75179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3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2"/>
          <p:cNvSpPr>
            <a:spLocks noGrp="1"/>
          </p:cNvSpPr>
          <p:nvPr>
            <p:ph type="title"/>
          </p:nvPr>
        </p:nvSpPr>
        <p:spPr>
          <a:xfrm>
            <a:off x="448217" y="-37706"/>
            <a:ext cx="10936849" cy="784600"/>
          </a:xfrm>
        </p:spPr>
        <p:txBody>
          <a:bodyPr/>
          <a:lstStyle>
            <a:lvl1pPr>
              <a:defRPr sz="3920">
                <a:solidFill>
                  <a:schemeClr val="bg1"/>
                </a:solidFill>
              </a:defRPr>
            </a:lvl1pPr>
          </a:lstStyle>
          <a:p>
            <a:r>
              <a:rPr lang="en-US"/>
              <a:t>Click to edit Master title style</a:t>
            </a:r>
          </a:p>
        </p:txBody>
      </p:sp>
    </p:spTree>
    <p:extLst>
      <p:ext uri="{BB962C8B-B14F-4D97-AF65-F5344CB8AC3E}">
        <p14:creationId xmlns:p14="http://schemas.microsoft.com/office/powerpoint/2010/main" val="4190029503"/>
      </p:ext>
    </p:extLst>
  </p:cSld>
  <p:clrMapOvr>
    <a:overrideClrMapping bg1="lt1" tx1="dk1" bg2="lt2" tx2="dk2" accent1="accent1" accent2="accent2" accent3="accent3" accent4="accent4" accent5="accent5" accent6="accent6" hlink="hlink" folHlink="folHlink"/>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Breakthrough">
    <p:bg>
      <p:bgPr>
        <a:solidFill>
          <a:schemeClr val="tx1"/>
        </a:solidFill>
        <a:effectLst/>
      </p:bgPr>
    </p:bg>
    <p:spTree>
      <p:nvGrpSpPr>
        <p:cNvPr id="1" name=""/>
        <p:cNvGrpSpPr/>
        <p:nvPr/>
      </p:nvGrpSpPr>
      <p:grpSpPr>
        <a:xfrm>
          <a:off x="0" y="0"/>
          <a:ext cx="0" cy="0"/>
          <a:chOff x="0" y="0"/>
          <a:chExt cx="0" cy="0"/>
        </a:xfrm>
      </p:grpSpPr>
      <p:sp>
        <p:nvSpPr>
          <p:cNvPr id="74" name="Text Placeholder 63"/>
          <p:cNvSpPr txBox="1">
            <a:spLocks/>
          </p:cNvSpPr>
          <p:nvPr userDrawn="1"/>
        </p:nvSpPr>
        <p:spPr>
          <a:xfrm>
            <a:off x="60760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87" name="Text Placeholder 10"/>
          <p:cNvSpPr>
            <a:spLocks noGrp="1"/>
          </p:cNvSpPr>
          <p:nvPr>
            <p:ph type="body" sz="quarter" idx="20"/>
          </p:nvPr>
        </p:nvSpPr>
        <p:spPr>
          <a:xfrm>
            <a:off x="606847"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useBgFill="1">
        <p:nvSpPr>
          <p:cNvPr id="39" name="Chevron 38"/>
          <p:cNvSpPr/>
          <p:nvPr userDrawn="1"/>
        </p:nvSpPr>
        <p:spPr bwMode="auto">
          <a:xfrm>
            <a:off x="5937427"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46" name="Chevron 45"/>
          <p:cNvSpPr/>
          <p:nvPr userDrawn="1"/>
        </p:nvSpPr>
        <p:spPr bwMode="auto">
          <a:xfrm>
            <a:off x="8978246"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p:nvSpPr>
          <p:cNvPr id="47" name="Text Placeholder 5"/>
          <p:cNvSpPr>
            <a:spLocks noGrp="1"/>
          </p:cNvSpPr>
          <p:nvPr>
            <p:ph type="body" sz="quarter" idx="22" hasCustomPrompt="1"/>
          </p:nvPr>
        </p:nvSpPr>
        <p:spPr>
          <a:xfrm>
            <a:off x="179295" y="0"/>
            <a:ext cx="10757647" cy="657818"/>
          </a:xfrm>
        </p:spPr>
        <p:txBody>
          <a:bodyPr lIns="182880" anchor="ctr" anchorCtr="0">
            <a:noAutofit/>
          </a:bodyPr>
          <a:lstStyle>
            <a:lvl1pPr marL="0" indent="0">
              <a:buNone/>
              <a:defRPr sz="3204" spc="0">
                <a:solidFill>
                  <a:schemeClr val="bg2">
                    <a:lumMod val="75000"/>
                    <a:lumOff val="25000"/>
                  </a:schemeClr>
                </a:solidFill>
              </a:defRPr>
            </a:lvl1pPr>
          </a:lstStyle>
          <a:p>
            <a:pPr lvl="0"/>
            <a:r>
              <a:rPr lang="en-US"/>
              <a:t>Title here</a:t>
            </a:r>
          </a:p>
        </p:txBody>
      </p:sp>
      <p:sp>
        <p:nvSpPr>
          <p:cNvPr id="38" name="Rectangle 37"/>
          <p:cNvSpPr/>
          <p:nvPr userDrawn="1"/>
        </p:nvSpPr>
        <p:spPr bwMode="auto">
          <a:xfrm>
            <a:off x="607608"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PR/</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/AR</a:t>
            </a:r>
          </a:p>
        </p:txBody>
      </p:sp>
      <p:sp>
        <p:nvSpPr>
          <p:cNvPr id="53" name="Rectangle 52"/>
          <p:cNvSpPr/>
          <p:nvPr userDrawn="1"/>
        </p:nvSpPr>
        <p:spPr bwMode="auto">
          <a:xfrm>
            <a:off x="2246041"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GEP</a:t>
            </a:r>
          </a:p>
        </p:txBody>
      </p:sp>
      <p:sp>
        <p:nvSpPr>
          <p:cNvPr id="54" name="Rectangle 53"/>
          <p:cNvSpPr/>
          <p:nvPr userDrawn="1"/>
        </p:nvSpPr>
        <p:spPr bwMode="auto">
          <a:xfrm>
            <a:off x="3884473"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Paid + Social</a:t>
            </a:r>
          </a:p>
        </p:txBody>
      </p:sp>
      <p:sp>
        <p:nvSpPr>
          <p:cNvPr id="55" name="Rectangle 54"/>
          <p:cNvSpPr/>
          <p:nvPr userDrawn="1"/>
        </p:nvSpPr>
        <p:spPr bwMode="auto">
          <a:xfrm>
            <a:off x="5522906"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Events</a:t>
            </a:r>
          </a:p>
        </p:txBody>
      </p:sp>
      <p:sp>
        <p:nvSpPr>
          <p:cNvPr id="56" name="Rectangle 55"/>
          <p:cNvSpPr/>
          <p:nvPr userDrawn="1"/>
        </p:nvSpPr>
        <p:spPr bwMode="auto">
          <a:xfrm>
            <a:off x="7161339"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Partner</a:t>
            </a:r>
          </a:p>
        </p:txBody>
      </p:sp>
      <p:sp>
        <p:nvSpPr>
          <p:cNvPr id="64" name="Rectangle 63"/>
          <p:cNvSpPr/>
          <p:nvPr userDrawn="1"/>
        </p:nvSpPr>
        <p:spPr bwMode="auto">
          <a:xfrm>
            <a:off x="8800320"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Internal </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 + Readiness</a:t>
            </a:r>
          </a:p>
        </p:txBody>
      </p:sp>
      <p:sp>
        <p:nvSpPr>
          <p:cNvPr id="6" name="Rectangle 5"/>
          <p:cNvSpPr/>
          <p:nvPr userDrawn="1"/>
        </p:nvSpPr>
        <p:spPr bwMode="auto">
          <a:xfrm rot="16200000">
            <a:off x="-1454525" y="3046860"/>
            <a:ext cx="3596347" cy="32870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Corporate</a:t>
            </a:r>
          </a:p>
        </p:txBody>
      </p:sp>
      <p:sp>
        <p:nvSpPr>
          <p:cNvPr id="65" name="Rectangle 64"/>
          <p:cNvSpPr/>
          <p:nvPr userDrawn="1"/>
        </p:nvSpPr>
        <p:spPr bwMode="auto">
          <a:xfrm rot="16200000">
            <a:off x="-340220" y="5615893"/>
            <a:ext cx="1367734" cy="32870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Local Subsidiary</a:t>
            </a:r>
          </a:p>
        </p:txBody>
      </p:sp>
      <p:sp>
        <p:nvSpPr>
          <p:cNvPr id="66" name="Text Placeholder 63"/>
          <p:cNvSpPr txBox="1">
            <a:spLocks/>
          </p:cNvSpPr>
          <p:nvPr userDrawn="1"/>
        </p:nvSpPr>
        <p:spPr>
          <a:xfrm>
            <a:off x="2246803"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67" name="Text Placeholder 10"/>
          <p:cNvSpPr>
            <a:spLocks noGrp="1"/>
          </p:cNvSpPr>
          <p:nvPr>
            <p:ph type="body" sz="quarter" idx="28"/>
          </p:nvPr>
        </p:nvSpPr>
        <p:spPr>
          <a:xfrm>
            <a:off x="2246042"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0" name="Text Placeholder 63"/>
          <p:cNvSpPr txBox="1">
            <a:spLocks/>
          </p:cNvSpPr>
          <p:nvPr userDrawn="1"/>
        </p:nvSpPr>
        <p:spPr>
          <a:xfrm>
            <a:off x="388599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3" name="Text Placeholder 10"/>
          <p:cNvSpPr>
            <a:spLocks noGrp="1"/>
          </p:cNvSpPr>
          <p:nvPr>
            <p:ph type="body" sz="quarter" idx="29"/>
          </p:nvPr>
        </p:nvSpPr>
        <p:spPr>
          <a:xfrm>
            <a:off x="3885236"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6" name="Text Placeholder 63"/>
          <p:cNvSpPr txBox="1">
            <a:spLocks/>
          </p:cNvSpPr>
          <p:nvPr userDrawn="1"/>
        </p:nvSpPr>
        <p:spPr>
          <a:xfrm>
            <a:off x="55251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8" name="Text Placeholder 10"/>
          <p:cNvSpPr>
            <a:spLocks noGrp="1"/>
          </p:cNvSpPr>
          <p:nvPr>
            <p:ph type="body" sz="quarter" idx="30"/>
          </p:nvPr>
        </p:nvSpPr>
        <p:spPr>
          <a:xfrm>
            <a:off x="55244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89" name="Text Placeholder 63"/>
          <p:cNvSpPr txBox="1">
            <a:spLocks/>
          </p:cNvSpPr>
          <p:nvPr userDrawn="1"/>
        </p:nvSpPr>
        <p:spPr>
          <a:xfrm>
            <a:off x="7164387"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0" name="Text Placeholder 10"/>
          <p:cNvSpPr>
            <a:spLocks noGrp="1"/>
          </p:cNvSpPr>
          <p:nvPr>
            <p:ph type="body" sz="quarter" idx="31"/>
          </p:nvPr>
        </p:nvSpPr>
        <p:spPr>
          <a:xfrm>
            <a:off x="7163625"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3" name="Text Placeholder 63"/>
          <p:cNvSpPr txBox="1">
            <a:spLocks/>
          </p:cNvSpPr>
          <p:nvPr userDrawn="1"/>
        </p:nvSpPr>
        <p:spPr>
          <a:xfrm>
            <a:off x="88048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4" name="Text Placeholder 10"/>
          <p:cNvSpPr>
            <a:spLocks noGrp="1"/>
          </p:cNvSpPr>
          <p:nvPr>
            <p:ph type="body" sz="quarter" idx="33"/>
          </p:nvPr>
        </p:nvSpPr>
        <p:spPr>
          <a:xfrm>
            <a:off x="88041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5" name="Text Placeholder 63"/>
          <p:cNvSpPr txBox="1">
            <a:spLocks/>
          </p:cNvSpPr>
          <p:nvPr userDrawn="1"/>
        </p:nvSpPr>
        <p:spPr>
          <a:xfrm>
            <a:off x="607608" y="5096379"/>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6" name="Text Placeholder 10"/>
          <p:cNvSpPr>
            <a:spLocks noGrp="1"/>
          </p:cNvSpPr>
          <p:nvPr>
            <p:ph type="body" sz="quarter" idx="34"/>
          </p:nvPr>
        </p:nvSpPr>
        <p:spPr>
          <a:xfrm>
            <a:off x="606847"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7" name="Text Placeholder 63"/>
          <p:cNvSpPr txBox="1">
            <a:spLocks/>
          </p:cNvSpPr>
          <p:nvPr userDrawn="1"/>
        </p:nvSpPr>
        <p:spPr>
          <a:xfrm>
            <a:off x="2246803" y="5089131"/>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8" name="Text Placeholder 10"/>
          <p:cNvSpPr>
            <a:spLocks noGrp="1"/>
          </p:cNvSpPr>
          <p:nvPr>
            <p:ph type="body" sz="quarter" idx="35"/>
          </p:nvPr>
        </p:nvSpPr>
        <p:spPr>
          <a:xfrm>
            <a:off x="2246042"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9" name="Text Placeholder 63"/>
          <p:cNvSpPr txBox="1">
            <a:spLocks/>
          </p:cNvSpPr>
          <p:nvPr userDrawn="1"/>
        </p:nvSpPr>
        <p:spPr>
          <a:xfrm>
            <a:off x="3885998"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0" name="Text Placeholder 10"/>
          <p:cNvSpPr>
            <a:spLocks noGrp="1"/>
          </p:cNvSpPr>
          <p:nvPr>
            <p:ph type="body" sz="quarter" idx="36"/>
          </p:nvPr>
        </p:nvSpPr>
        <p:spPr>
          <a:xfrm>
            <a:off x="3885236"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1" name="Text Placeholder 63"/>
          <p:cNvSpPr txBox="1">
            <a:spLocks/>
          </p:cNvSpPr>
          <p:nvPr userDrawn="1"/>
        </p:nvSpPr>
        <p:spPr>
          <a:xfrm>
            <a:off x="5525192"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2" name="Text Placeholder 10"/>
          <p:cNvSpPr>
            <a:spLocks noGrp="1"/>
          </p:cNvSpPr>
          <p:nvPr>
            <p:ph type="body" sz="quarter" idx="37"/>
          </p:nvPr>
        </p:nvSpPr>
        <p:spPr>
          <a:xfrm>
            <a:off x="5524430"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3" name="Text Placeholder 63"/>
          <p:cNvSpPr txBox="1">
            <a:spLocks/>
          </p:cNvSpPr>
          <p:nvPr userDrawn="1"/>
        </p:nvSpPr>
        <p:spPr>
          <a:xfrm>
            <a:off x="7164387"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4" name="Text Placeholder 10"/>
          <p:cNvSpPr>
            <a:spLocks noGrp="1"/>
          </p:cNvSpPr>
          <p:nvPr>
            <p:ph type="body" sz="quarter" idx="38"/>
          </p:nvPr>
        </p:nvSpPr>
        <p:spPr>
          <a:xfrm>
            <a:off x="7163625"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5" name="Text Placeholder 63"/>
          <p:cNvSpPr txBox="1">
            <a:spLocks/>
          </p:cNvSpPr>
          <p:nvPr userDrawn="1"/>
        </p:nvSpPr>
        <p:spPr>
          <a:xfrm>
            <a:off x="8803581" y="5060132"/>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6" name="Text Placeholder 10"/>
          <p:cNvSpPr>
            <a:spLocks noGrp="1"/>
          </p:cNvSpPr>
          <p:nvPr>
            <p:ph type="body" sz="quarter" idx="39"/>
          </p:nvPr>
        </p:nvSpPr>
        <p:spPr>
          <a:xfrm>
            <a:off x="8802819"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Tree>
    <p:extLst>
      <p:ext uri="{BB962C8B-B14F-4D97-AF65-F5344CB8AC3E}">
        <p14:creationId xmlns:p14="http://schemas.microsoft.com/office/powerpoint/2010/main" val="2850237920"/>
      </p:ext>
    </p:extLst>
  </p:cSld>
  <p:clrMapOvr>
    <a:masterClrMapping/>
  </p:clrMapOvr>
  <p:transition>
    <p:fade/>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3906-568A-4B48-B78E-48B6C1A392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D98D68-4E85-4EE9-9B61-BB05AABBF945}"/>
              </a:ext>
            </a:extLst>
          </p:cNvPr>
          <p:cNvSpPr>
            <a:spLocks noGrp="1"/>
          </p:cNvSpPr>
          <p:nvPr>
            <p:ph sz="half" idx="1"/>
          </p:nvPr>
        </p:nvSpPr>
        <p:spPr>
          <a:xfrm>
            <a:off x="838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726C7-E292-4586-A57E-3C076A484117}"/>
              </a:ext>
            </a:extLst>
          </p:cNvPr>
          <p:cNvSpPr>
            <a:spLocks noGrp="1"/>
          </p:cNvSpPr>
          <p:nvPr>
            <p:ph sz="half" idx="2"/>
          </p:nvPr>
        </p:nvSpPr>
        <p:spPr>
          <a:xfrm>
            <a:off x="6172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E4D37E-CBD0-4F5E-8418-31A0C1E190D4}"/>
              </a:ext>
            </a:extLst>
          </p:cNvPr>
          <p:cNvSpPr>
            <a:spLocks noGrp="1"/>
          </p:cNvSpPr>
          <p:nvPr>
            <p:ph type="dt" sz="half" idx="10"/>
          </p:nvPr>
        </p:nvSpPr>
        <p:spPr/>
        <p:txBody>
          <a:bodyPr/>
          <a:lstStyle/>
          <a:p>
            <a:fld id="{5238BB69-2B6B-4B7C-9ABB-2BDFD74DD4FD}" type="datetimeFigureOut">
              <a:rPr lang="en-US" smtClean="0"/>
              <a:t>5/19/2020</a:t>
            </a:fld>
            <a:endParaRPr lang="en-US"/>
          </a:p>
        </p:txBody>
      </p:sp>
      <p:sp>
        <p:nvSpPr>
          <p:cNvPr id="6" name="Footer Placeholder 5">
            <a:extLst>
              <a:ext uri="{FF2B5EF4-FFF2-40B4-BE49-F238E27FC236}">
                <a16:creationId xmlns:a16="http://schemas.microsoft.com/office/drawing/2014/main" id="{F8D25394-08E6-4DD1-BBD5-A28F87292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97B2E-7EF4-49FE-BCAE-00C8A21C9300}"/>
              </a:ext>
            </a:extLst>
          </p:cNvPr>
          <p:cNvSpPr>
            <a:spLocks noGrp="1"/>
          </p:cNvSpPr>
          <p:nvPr>
            <p:ph type="sldNum" sz="quarter" idx="12"/>
          </p:nvPr>
        </p:nvSpPr>
        <p:spPr/>
        <p:txBody>
          <a:bodyPr/>
          <a:lstStyle/>
          <a:p>
            <a:fld id="{E79A24FA-9563-4E5A-B3C3-9506913AA2BA}" type="slidenum">
              <a:rPr lang="en-US" smtClean="0"/>
              <a:t>‹#›</a:t>
            </a:fld>
            <a:endParaRPr lang="en-US"/>
          </a:p>
        </p:txBody>
      </p:sp>
    </p:spTree>
    <p:extLst>
      <p:ext uri="{BB962C8B-B14F-4D97-AF65-F5344CB8AC3E}">
        <p14:creationId xmlns:p14="http://schemas.microsoft.com/office/powerpoint/2010/main" val="311931515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cSld name="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69878" y="1406528"/>
            <a:ext cx="11655425" cy="1864619"/>
          </a:xfrm>
          <a:prstGeom prst="rect">
            <a:avLst/>
          </a:prstGeom>
        </p:spPr>
        <p:txBody>
          <a:bodyPr/>
          <a:lstStyle>
            <a:lvl1pPr>
              <a:defRPr sz="36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924389"/>
      </p:ext>
    </p:extLst>
  </p:cSld>
  <p:clrMapOvr>
    <a:masterClrMapping/>
  </p:clrMapOvr>
  <p:transition>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35589"/>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65" indent="0">
              <a:buNone/>
              <a:defRPr/>
            </a:lvl3pPr>
            <a:lvl4pPr marL="448130" indent="0">
              <a:buNone/>
              <a:defRPr/>
            </a:lvl4pPr>
            <a:lvl5pPr marL="67219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7826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008155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72916218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8"/>
            </a:lvl1pPr>
          </a:lstStyle>
          <a:p>
            <a:r>
              <a:rPr lang="en-US"/>
              <a:t>Click to edit Master title style</a:t>
            </a:r>
          </a:p>
        </p:txBody>
      </p:sp>
      <p:sp>
        <p:nvSpPr>
          <p:cNvPr id="4" name="Content Placeholder 3"/>
          <p:cNvSpPr>
            <a:spLocks noGrp="1"/>
          </p:cNvSpPr>
          <p:nvPr>
            <p:ph sz="quarter" idx="10"/>
          </p:nvPr>
        </p:nvSpPr>
        <p:spPr>
          <a:xfrm>
            <a:off x="269240" y="1663939"/>
            <a:ext cx="3585699" cy="429092"/>
          </a:xfrm>
        </p:spPr>
        <p:txBody>
          <a:bodyPr/>
          <a:lstStyle>
            <a:lvl1pPr marL="0" indent="0">
              <a:buNone/>
              <a:defRPr sz="1765">
                <a:latin typeface="+mn-lt"/>
              </a:defRPr>
            </a:lvl1pPr>
            <a:lvl2pPr>
              <a:defRPr sz="1765"/>
            </a:lvl2pPr>
            <a:lvl3pPr>
              <a:defRPr sz="1765"/>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3757010153"/>
      </p:ext>
    </p:extLst>
  </p:cSld>
  <p:clrMapOvr>
    <a:masterClrMapping/>
  </p:clrMapOvr>
  <p:transition>
    <p:fade/>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137BFC4-E86D-4A13-83A6-51B6F828F232}" type="datetimeFigureOut">
              <a:rPr lang="en-US"/>
              <a:pPr>
                <a:defRPr/>
              </a:pPr>
              <a:t>5/19/2020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C09D64-D82D-4133-8121-C3CD6CE329C8}" type="slidenum">
              <a:rPr lang="en-US"/>
              <a:pPr>
                <a:defRPr/>
              </a:pPr>
              <a:t>‹#›</a:t>
            </a:fld>
            <a:endParaRPr lang="en-US"/>
          </a:p>
        </p:txBody>
      </p:sp>
    </p:spTree>
    <p:extLst>
      <p:ext uri="{BB962C8B-B14F-4D97-AF65-F5344CB8AC3E}">
        <p14:creationId xmlns:p14="http://schemas.microsoft.com/office/powerpoint/2010/main" val="343341234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60F76EE-BE7D-4C86-9A5D-73D265CFDE18}" type="datetimeFigureOut">
              <a:rPr lang="en-US"/>
              <a:pPr>
                <a:defRPr/>
              </a:pPr>
              <a:t>5/19/2020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5303D6-51E3-4B9F-923F-68E35A122F6B}" type="slidenum">
              <a:rPr lang="en-US"/>
              <a:pPr>
                <a:defRPr/>
              </a:pPr>
              <a:t>‹#›</a:t>
            </a:fld>
            <a:endParaRPr lang="en-US"/>
          </a:p>
        </p:txBody>
      </p:sp>
    </p:spTree>
    <p:extLst>
      <p:ext uri="{BB962C8B-B14F-4D97-AF65-F5344CB8AC3E}">
        <p14:creationId xmlns:p14="http://schemas.microsoft.com/office/powerpoint/2010/main" val="346613173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2892ECF-023B-4C7D-A50E-897D938F7A9C}" type="datetimeFigureOut">
              <a:rPr lang="en-US"/>
              <a:pPr>
                <a:defRPr/>
              </a:pPr>
              <a:t>5/19/2020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A26DBB-A90A-41FC-9182-F2E44C9CB9C5}" type="slidenum">
              <a:rPr lang="en-US"/>
              <a:pPr>
                <a:defRPr/>
              </a:pPr>
              <a:t>‹#›</a:t>
            </a:fld>
            <a:endParaRPr lang="en-US"/>
          </a:p>
        </p:txBody>
      </p:sp>
    </p:spTree>
    <p:extLst>
      <p:ext uri="{BB962C8B-B14F-4D97-AF65-F5344CB8AC3E}">
        <p14:creationId xmlns:p14="http://schemas.microsoft.com/office/powerpoint/2010/main" val="77378967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B4DD2-6187-4EDC-B201-8DB1FFA9FF67}" type="datetimeFigureOut">
              <a:rPr lang="en-US"/>
              <a:pPr>
                <a:defRPr/>
              </a:pPr>
              <a:t>5/19/2020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BC9CF2-0C21-47CB-B71C-9F6A2C494923}" type="slidenum">
              <a:rPr lang="en-US"/>
              <a:pPr>
                <a:defRPr/>
              </a:pPr>
              <a:t>‹#›</a:t>
            </a:fld>
            <a:endParaRPr lang="en-US"/>
          </a:p>
        </p:txBody>
      </p:sp>
    </p:spTree>
    <p:extLst>
      <p:ext uri="{BB962C8B-B14F-4D97-AF65-F5344CB8AC3E}">
        <p14:creationId xmlns:p14="http://schemas.microsoft.com/office/powerpoint/2010/main" val="254133147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59165C9-5363-4CD6-A4A9-66B89BCC94BB}" type="datetimeFigureOut">
              <a:rPr lang="en-US"/>
              <a:pPr>
                <a:defRPr/>
              </a:pPr>
              <a:t>5/19/2020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2859CC1-4E22-4869-8ED3-339AEEDC5077}" type="slidenum">
              <a:rPr lang="en-US"/>
              <a:pPr>
                <a:defRPr/>
              </a:pPr>
              <a:t>‹#›</a:t>
            </a:fld>
            <a:endParaRPr lang="en-US"/>
          </a:p>
        </p:txBody>
      </p:sp>
    </p:spTree>
    <p:extLst>
      <p:ext uri="{BB962C8B-B14F-4D97-AF65-F5344CB8AC3E}">
        <p14:creationId xmlns:p14="http://schemas.microsoft.com/office/powerpoint/2010/main" val="359373983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FCAF427-BD49-4177-B7E6-981EB925B682}" type="datetimeFigureOut">
              <a:rPr lang="en-US"/>
              <a:pPr>
                <a:defRPr/>
              </a:pPr>
              <a:t>5/19/2020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BDB054-AEF1-411E-B2CA-1AE40C8955C9}" type="slidenum">
              <a:rPr lang="en-US"/>
              <a:pPr>
                <a:defRPr/>
              </a:pPr>
              <a:t>‹#›</a:t>
            </a:fld>
            <a:endParaRPr lang="en-US"/>
          </a:p>
        </p:txBody>
      </p:sp>
    </p:spTree>
    <p:extLst>
      <p:ext uri="{BB962C8B-B14F-4D97-AF65-F5344CB8AC3E}">
        <p14:creationId xmlns:p14="http://schemas.microsoft.com/office/powerpoint/2010/main" val="247680702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8A01F6-8F92-45AD-8FF2-F67DB0E4F224}" type="datetimeFigureOut">
              <a:rPr lang="en-US"/>
              <a:pPr>
                <a:defRPr/>
              </a:pPr>
              <a:t>5/19/2020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630B83-042A-4BF5-9BA9-B078421092FD}" type="slidenum">
              <a:rPr lang="en-US"/>
              <a:pPr>
                <a:defRPr/>
              </a:pPr>
              <a:t>‹#›</a:t>
            </a:fld>
            <a:endParaRPr lang="en-US"/>
          </a:p>
        </p:txBody>
      </p:sp>
    </p:spTree>
    <p:extLst>
      <p:ext uri="{BB962C8B-B14F-4D97-AF65-F5344CB8AC3E}">
        <p14:creationId xmlns:p14="http://schemas.microsoft.com/office/powerpoint/2010/main" val="421138968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86EA72-5F79-4EDF-BFCD-09CC7438600B}" type="datetimeFigureOut">
              <a:rPr lang="en-US"/>
              <a:pPr>
                <a:defRPr/>
              </a:pPr>
              <a:t>5/19/2020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F5C58B-DB76-4988-8B4D-607E9257FAFD}" type="slidenum">
              <a:rPr lang="en-US"/>
              <a:pPr>
                <a:defRPr/>
              </a:pPr>
              <a:t>‹#›</a:t>
            </a:fld>
            <a:endParaRPr lang="en-US"/>
          </a:p>
        </p:txBody>
      </p:sp>
    </p:spTree>
    <p:extLst>
      <p:ext uri="{BB962C8B-B14F-4D97-AF65-F5344CB8AC3E}">
        <p14:creationId xmlns:p14="http://schemas.microsoft.com/office/powerpoint/2010/main" val="287243923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1504A10-87E0-4768-BC3D-FC8921A7AB66}" type="datetimeFigureOut">
              <a:rPr lang="en-US"/>
              <a:pPr>
                <a:defRPr/>
              </a:pPr>
              <a:t>5/19/2020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DCFB55-7B0B-49B9-8D52-C30C8A3753AA}" type="slidenum">
              <a:rPr lang="en-US"/>
              <a:pPr>
                <a:defRPr/>
              </a:pPr>
              <a:t>‹#›</a:t>
            </a:fld>
            <a:endParaRPr lang="en-US"/>
          </a:p>
        </p:txBody>
      </p:sp>
    </p:spTree>
    <p:extLst>
      <p:ext uri="{BB962C8B-B14F-4D97-AF65-F5344CB8AC3E}">
        <p14:creationId xmlns:p14="http://schemas.microsoft.com/office/powerpoint/2010/main" val="3315836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06263860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A2B618-222F-4E35-AC25-2C9EED635C92}" type="datetimeFigureOut">
              <a:rPr lang="en-US"/>
              <a:pPr>
                <a:defRPr/>
              </a:pPr>
              <a:t>5/19/2020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7D2AD0-D07C-4773-ACA0-D64C2366A64D}" type="slidenum">
              <a:rPr lang="en-US"/>
              <a:pPr>
                <a:defRPr/>
              </a:pPr>
              <a:t>‹#›</a:t>
            </a:fld>
            <a:endParaRPr lang="en-US"/>
          </a:p>
        </p:txBody>
      </p:sp>
    </p:spTree>
    <p:extLst>
      <p:ext uri="{BB962C8B-B14F-4D97-AF65-F5344CB8AC3E}">
        <p14:creationId xmlns:p14="http://schemas.microsoft.com/office/powerpoint/2010/main" val="200669672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8B1ADF-AD9D-4A44-B151-C3EFB72C702E}" type="datetimeFigureOut">
              <a:rPr lang="en-US"/>
              <a:pPr>
                <a:defRPr/>
              </a:pPr>
              <a:t>5/19/2020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CB8C57-286F-4999-BEDD-16E1ABE72987}" type="slidenum">
              <a:rPr lang="en-US"/>
              <a:pPr>
                <a:defRPr/>
              </a:pPr>
              <a:t>‹#›</a:t>
            </a:fld>
            <a:endParaRPr lang="en-US"/>
          </a:p>
        </p:txBody>
      </p:sp>
    </p:spTree>
    <p:extLst>
      <p:ext uri="{BB962C8B-B14F-4D97-AF65-F5344CB8AC3E}">
        <p14:creationId xmlns:p14="http://schemas.microsoft.com/office/powerpoint/2010/main" val="216850236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p:txBody>
          <a:bodyPr/>
          <a:lstStyle>
            <a:lvl1pPr>
              <a:defRPr/>
            </a:lvl1pPr>
          </a:lstStyle>
          <a:p>
            <a:pPr>
              <a:defRPr/>
            </a:pPr>
            <a:endParaRPr lang="en-US"/>
          </a:p>
        </p:txBody>
      </p:sp>
      <p:sp>
        <p:nvSpPr>
          <p:cNvPr id="7" name="Rectangle 1029"/>
          <p:cNvSpPr>
            <a:spLocks noGrp="1" noChangeArrowheads="1"/>
          </p:cNvSpPr>
          <p:nvPr>
            <p:ph type="ftr" sz="quarter" idx="11"/>
          </p:nvPr>
        </p:nvSpPr>
        <p:spPr/>
        <p:txBody>
          <a:bodyPr/>
          <a:lstStyle>
            <a:lvl1pPr>
              <a:defRPr/>
            </a:lvl1pPr>
          </a:lstStyle>
          <a:p>
            <a:pPr>
              <a:defRPr/>
            </a:pPr>
            <a:endParaRPr lang="en-US"/>
          </a:p>
        </p:txBody>
      </p:sp>
      <p:sp>
        <p:nvSpPr>
          <p:cNvPr id="8" name="Rectangle 1030"/>
          <p:cNvSpPr>
            <a:spLocks noGrp="1" noChangeArrowheads="1"/>
          </p:cNvSpPr>
          <p:nvPr>
            <p:ph type="sldNum" sz="quarter" idx="12"/>
          </p:nvPr>
        </p:nvSpPr>
        <p:spPr/>
        <p:txBody>
          <a:bodyPr/>
          <a:lstStyle>
            <a:lvl1pPr>
              <a:defRPr/>
            </a:lvl1pPr>
          </a:lstStyle>
          <a:p>
            <a:pPr>
              <a:defRPr/>
            </a:pPr>
            <a:fld id="{C7F2F79C-4F4E-46B8-B10B-944B55A82C54}" type="slidenum">
              <a:rPr lang="en-US"/>
              <a:pPr>
                <a:defRPr/>
              </a:pPr>
              <a:t>‹#›</a:t>
            </a:fld>
            <a:endParaRPr lang="en-US"/>
          </a:p>
        </p:txBody>
      </p:sp>
    </p:spTree>
    <p:extLst>
      <p:ext uri="{BB962C8B-B14F-4D97-AF65-F5344CB8AC3E}">
        <p14:creationId xmlns:p14="http://schemas.microsoft.com/office/powerpoint/2010/main" val="6878187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EB8F4B-B2CE-4E1A-A94C-A3C341E3CD3B}" type="slidenum">
              <a:rPr lang="en-US"/>
              <a:pPr>
                <a:defRPr/>
              </a:pPr>
              <a:t>‹#›</a:t>
            </a:fld>
            <a:endParaRPr lang="en-US"/>
          </a:p>
        </p:txBody>
      </p:sp>
    </p:spTree>
    <p:extLst>
      <p:ext uri="{BB962C8B-B14F-4D97-AF65-F5344CB8AC3E}">
        <p14:creationId xmlns:p14="http://schemas.microsoft.com/office/powerpoint/2010/main" val="23764048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DA68D2-2E3B-4EB5-9074-3DF0E1080B58}" type="slidenum">
              <a:rPr lang="en-US"/>
              <a:pPr>
                <a:defRPr/>
              </a:pPr>
              <a:t>‹#›</a:t>
            </a:fld>
            <a:endParaRPr lang="en-US"/>
          </a:p>
        </p:txBody>
      </p:sp>
    </p:spTree>
    <p:extLst>
      <p:ext uri="{BB962C8B-B14F-4D97-AF65-F5344CB8AC3E}">
        <p14:creationId xmlns:p14="http://schemas.microsoft.com/office/powerpoint/2010/main" val="94077288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94A83-8AC2-469A-B472-1F126DA45D53}" type="slidenum">
              <a:rPr lang="en-US"/>
              <a:pPr>
                <a:defRPr/>
              </a:pPr>
              <a:t>‹#›</a:t>
            </a:fld>
            <a:endParaRPr lang="en-US"/>
          </a:p>
        </p:txBody>
      </p:sp>
    </p:spTree>
    <p:extLst>
      <p:ext uri="{BB962C8B-B14F-4D97-AF65-F5344CB8AC3E}">
        <p14:creationId xmlns:p14="http://schemas.microsoft.com/office/powerpoint/2010/main" val="323066192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0802F0-A34E-4355-8FCD-F111475028E4}" type="slidenum">
              <a:rPr lang="en-US"/>
              <a:pPr>
                <a:defRPr/>
              </a:pPr>
              <a:t>‹#›</a:t>
            </a:fld>
            <a:endParaRPr lang="en-US"/>
          </a:p>
        </p:txBody>
      </p:sp>
    </p:spTree>
    <p:extLst>
      <p:ext uri="{BB962C8B-B14F-4D97-AF65-F5344CB8AC3E}">
        <p14:creationId xmlns:p14="http://schemas.microsoft.com/office/powerpoint/2010/main" val="428079703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8C6FF6-F6F8-49D3-AABA-2BE3B8D51CC7}" type="slidenum">
              <a:rPr lang="en-US"/>
              <a:pPr>
                <a:defRPr/>
              </a:pPr>
              <a:t>‹#›</a:t>
            </a:fld>
            <a:endParaRPr lang="en-US"/>
          </a:p>
        </p:txBody>
      </p:sp>
    </p:spTree>
    <p:extLst>
      <p:ext uri="{BB962C8B-B14F-4D97-AF65-F5344CB8AC3E}">
        <p14:creationId xmlns:p14="http://schemas.microsoft.com/office/powerpoint/2010/main" val="49906163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E0CF5-AA2C-42FE-9B96-32FBC6F17235}" type="slidenum">
              <a:rPr lang="en-US"/>
              <a:pPr>
                <a:defRPr/>
              </a:pPr>
              <a:t>‹#›</a:t>
            </a:fld>
            <a:endParaRPr lang="en-US"/>
          </a:p>
        </p:txBody>
      </p:sp>
    </p:spTree>
    <p:extLst>
      <p:ext uri="{BB962C8B-B14F-4D97-AF65-F5344CB8AC3E}">
        <p14:creationId xmlns:p14="http://schemas.microsoft.com/office/powerpoint/2010/main" val="292049522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BEBE57-7781-448F-82FE-9B8602C8A26F}" type="slidenum">
              <a:rPr lang="en-US"/>
              <a:pPr>
                <a:defRPr/>
              </a:pPr>
              <a:t>‹#›</a:t>
            </a:fld>
            <a:endParaRPr lang="en-US"/>
          </a:p>
        </p:txBody>
      </p:sp>
    </p:spTree>
    <p:extLst>
      <p:ext uri="{BB962C8B-B14F-4D97-AF65-F5344CB8AC3E}">
        <p14:creationId xmlns:p14="http://schemas.microsoft.com/office/powerpoint/2010/main" val="3118889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3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3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742837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BACBC9-385B-42B4-AD66-C00455F8F678}" type="slidenum">
              <a:rPr lang="en-US"/>
              <a:pPr>
                <a:defRPr/>
              </a:pPr>
              <a:t>‹#›</a:t>
            </a:fld>
            <a:endParaRPr lang="en-US"/>
          </a:p>
        </p:txBody>
      </p:sp>
    </p:spTree>
    <p:extLst>
      <p:ext uri="{BB962C8B-B14F-4D97-AF65-F5344CB8AC3E}">
        <p14:creationId xmlns:p14="http://schemas.microsoft.com/office/powerpoint/2010/main" val="345142921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F9CC2B-E015-46B4-BB3D-3F635CBF48E0}" type="slidenum">
              <a:rPr lang="en-US"/>
              <a:pPr>
                <a:defRPr/>
              </a:pPr>
              <a:t>‹#›</a:t>
            </a:fld>
            <a:endParaRPr lang="en-US"/>
          </a:p>
        </p:txBody>
      </p:sp>
    </p:spTree>
    <p:extLst>
      <p:ext uri="{BB962C8B-B14F-4D97-AF65-F5344CB8AC3E}">
        <p14:creationId xmlns:p14="http://schemas.microsoft.com/office/powerpoint/2010/main" val="17910073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C33A92-4343-440D-AFE4-836D9CC637AC}" type="slidenum">
              <a:rPr lang="en-US"/>
              <a:pPr>
                <a:defRPr/>
              </a:pPr>
              <a:t>‹#›</a:t>
            </a:fld>
            <a:endParaRPr lang="en-US"/>
          </a:p>
        </p:txBody>
      </p:sp>
    </p:spTree>
    <p:extLst>
      <p:ext uri="{BB962C8B-B14F-4D97-AF65-F5344CB8AC3E}">
        <p14:creationId xmlns:p14="http://schemas.microsoft.com/office/powerpoint/2010/main" val="173643824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32FF3B-0566-4553-AE69-8481917B69D9}" type="slidenum">
              <a:rPr lang="en-US"/>
              <a:pPr>
                <a:defRPr/>
              </a:pPr>
              <a:t>‹#›</a:t>
            </a:fld>
            <a:endParaRPr lang="en-US"/>
          </a:p>
        </p:txBody>
      </p:sp>
    </p:spTree>
    <p:extLst>
      <p:ext uri="{BB962C8B-B14F-4D97-AF65-F5344CB8AC3E}">
        <p14:creationId xmlns:p14="http://schemas.microsoft.com/office/powerpoint/2010/main" val="225542080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E01E6-B8D6-4CCA-9D7D-D8F346D523A8}" type="slidenum">
              <a:rPr lang="en-US"/>
              <a:pPr>
                <a:defRPr/>
              </a:pPr>
              <a:t>‹#›</a:t>
            </a:fld>
            <a:endParaRPr lang="en-US"/>
          </a:p>
        </p:txBody>
      </p:sp>
    </p:spTree>
    <p:extLst>
      <p:ext uri="{BB962C8B-B14F-4D97-AF65-F5344CB8AC3E}">
        <p14:creationId xmlns:p14="http://schemas.microsoft.com/office/powerpoint/2010/main" val="115197042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90E6C4-192E-40C0-AC62-58C9B08C6C07}" type="slidenum">
              <a:rPr lang="en-US"/>
              <a:pPr>
                <a:defRPr/>
              </a:pPr>
              <a:t>‹#›</a:t>
            </a:fld>
            <a:endParaRPr lang="en-US"/>
          </a:p>
        </p:txBody>
      </p:sp>
    </p:spTree>
    <p:extLst>
      <p:ext uri="{BB962C8B-B14F-4D97-AF65-F5344CB8AC3E}">
        <p14:creationId xmlns:p14="http://schemas.microsoft.com/office/powerpoint/2010/main" val="26620438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583BE5A-84CC-4700-967E-1F5D75065686}" type="slidenum">
              <a:rPr lang="en-US"/>
              <a:pPr>
                <a:defRPr/>
              </a:pPr>
              <a:t>‹#›</a:t>
            </a:fld>
            <a:endParaRPr lang="en-US"/>
          </a:p>
        </p:txBody>
      </p:sp>
    </p:spTree>
    <p:extLst>
      <p:ext uri="{BB962C8B-B14F-4D97-AF65-F5344CB8AC3E}">
        <p14:creationId xmlns:p14="http://schemas.microsoft.com/office/powerpoint/2010/main" val="8334982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24CA87A-627A-4B8C-B86E-1403CE476481}" type="slidenum">
              <a:rPr lang="en-US"/>
              <a:pPr>
                <a:defRPr/>
              </a:pPr>
              <a:t>‹#›</a:t>
            </a:fld>
            <a:endParaRPr lang="en-US"/>
          </a:p>
        </p:txBody>
      </p:sp>
    </p:spTree>
    <p:extLst>
      <p:ext uri="{BB962C8B-B14F-4D97-AF65-F5344CB8AC3E}">
        <p14:creationId xmlns:p14="http://schemas.microsoft.com/office/powerpoint/2010/main" val="6372657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6FA59F3-AADB-42E9-9C11-7198D5AA443D}" type="slidenum">
              <a:rPr lang="en-US"/>
              <a:pPr>
                <a:defRPr/>
              </a:pPr>
              <a:t>‹#›</a:t>
            </a:fld>
            <a:endParaRPr lang="en-US"/>
          </a:p>
        </p:txBody>
      </p:sp>
    </p:spTree>
    <p:extLst>
      <p:ext uri="{BB962C8B-B14F-4D97-AF65-F5344CB8AC3E}">
        <p14:creationId xmlns:p14="http://schemas.microsoft.com/office/powerpoint/2010/main" val="390920732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27FF929-ED78-42AC-82EE-152D6B6E9351}" type="slidenum">
              <a:rPr lang="en-US"/>
              <a:pPr>
                <a:defRPr/>
              </a:pPr>
              <a:t>‹#›</a:t>
            </a:fld>
            <a:endParaRPr lang="en-US"/>
          </a:p>
        </p:txBody>
      </p:sp>
    </p:spTree>
    <p:extLst>
      <p:ext uri="{BB962C8B-B14F-4D97-AF65-F5344CB8AC3E}">
        <p14:creationId xmlns:p14="http://schemas.microsoft.com/office/powerpoint/2010/main" val="2709858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prstClr val="white">
                    <a:alpha val="60000"/>
                  </a:prstClr>
                </a:solidFill>
                <a:latin typeface="Segoe UI Light" panose="020B0502040204020203" pitchFamily="34" charset="0"/>
                <a:cs typeface="Segoe UI Light" panose="020B0502040204020203" pitchFamily="34" charset="0"/>
              </a:rPr>
              <a:t>ANALOG   |   MICROSOFT CONFIDENTIAL</a:t>
            </a:r>
          </a:p>
        </p:txBody>
      </p:sp>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solidFill>
                  <a:schemeClr val="bg1">
                    <a:alpha val="60000"/>
                  </a:schemeClr>
                </a:solidFill>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04032837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829F58A-2E33-43AE-BD68-237B61BE7DA2}" type="slidenum">
              <a:rPr lang="en-US"/>
              <a:pPr>
                <a:defRPr/>
              </a:pPr>
              <a:t>‹#›</a:t>
            </a:fld>
            <a:endParaRPr lang="en-US"/>
          </a:p>
        </p:txBody>
      </p:sp>
    </p:spTree>
    <p:extLst>
      <p:ext uri="{BB962C8B-B14F-4D97-AF65-F5344CB8AC3E}">
        <p14:creationId xmlns:p14="http://schemas.microsoft.com/office/powerpoint/2010/main" val="207998205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755A935-351D-4774-B837-CB22A7CB269A}" type="slidenum">
              <a:rPr lang="en-US"/>
              <a:pPr>
                <a:defRPr/>
              </a:pPr>
              <a:t>‹#›</a:t>
            </a:fld>
            <a:endParaRPr lang="en-US"/>
          </a:p>
        </p:txBody>
      </p:sp>
    </p:spTree>
    <p:extLst>
      <p:ext uri="{BB962C8B-B14F-4D97-AF65-F5344CB8AC3E}">
        <p14:creationId xmlns:p14="http://schemas.microsoft.com/office/powerpoint/2010/main" val="385644333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71E5886-D290-4529-925C-AEF392DBEEC3}" type="slidenum">
              <a:rPr lang="en-US"/>
              <a:pPr>
                <a:defRPr/>
              </a:pPr>
              <a:t>‹#›</a:t>
            </a:fld>
            <a:endParaRPr lang="en-US"/>
          </a:p>
        </p:txBody>
      </p:sp>
    </p:spTree>
    <p:extLst>
      <p:ext uri="{BB962C8B-B14F-4D97-AF65-F5344CB8AC3E}">
        <p14:creationId xmlns:p14="http://schemas.microsoft.com/office/powerpoint/2010/main" val="336964289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DD1DA1B-B1EB-472E-8915-56DF11B53BA8}" type="slidenum">
              <a:rPr lang="en-US"/>
              <a:pPr>
                <a:defRPr/>
              </a:pPr>
              <a:t>‹#›</a:t>
            </a:fld>
            <a:endParaRPr lang="en-US"/>
          </a:p>
        </p:txBody>
      </p:sp>
    </p:spTree>
    <p:extLst>
      <p:ext uri="{BB962C8B-B14F-4D97-AF65-F5344CB8AC3E}">
        <p14:creationId xmlns:p14="http://schemas.microsoft.com/office/powerpoint/2010/main" val="363481112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EF65B0-7B65-4E75-9AEF-2F64A0560BCE}" type="slidenum">
              <a:rPr lang="en-US"/>
              <a:pPr>
                <a:defRPr/>
              </a:pPr>
              <a:t>‹#›</a:t>
            </a:fld>
            <a:endParaRPr lang="en-US"/>
          </a:p>
        </p:txBody>
      </p:sp>
    </p:spTree>
    <p:extLst>
      <p:ext uri="{BB962C8B-B14F-4D97-AF65-F5344CB8AC3E}">
        <p14:creationId xmlns:p14="http://schemas.microsoft.com/office/powerpoint/2010/main" val="23049225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38806C6-077D-43A2-BC53-B9A8992FEFC4}" type="slidenum">
              <a:rPr lang="en-US"/>
              <a:pPr>
                <a:defRPr/>
              </a:pPr>
              <a:t>‹#›</a:t>
            </a:fld>
            <a:endParaRPr lang="en-US"/>
          </a:p>
        </p:txBody>
      </p:sp>
    </p:spTree>
    <p:extLst>
      <p:ext uri="{BB962C8B-B14F-4D97-AF65-F5344CB8AC3E}">
        <p14:creationId xmlns:p14="http://schemas.microsoft.com/office/powerpoint/2010/main" val="414051951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6293B02-2D02-4C4A-93CD-F5FEDBB50E3C}" type="slidenum">
              <a:rPr lang="en-US"/>
              <a:pPr>
                <a:defRPr/>
              </a:pPr>
              <a:t>‹#›</a:t>
            </a:fld>
            <a:endParaRPr lang="en-US"/>
          </a:p>
        </p:txBody>
      </p:sp>
    </p:spTree>
    <p:extLst>
      <p:ext uri="{BB962C8B-B14F-4D97-AF65-F5344CB8AC3E}">
        <p14:creationId xmlns:p14="http://schemas.microsoft.com/office/powerpoint/2010/main" val="423026715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924BD588-CDB5-4590-ABB4-12B0D7D54615}" type="slidenum">
              <a:rPr lang="en-US"/>
              <a:pPr>
                <a:defRPr/>
              </a:pPr>
              <a:t>‹#›</a:t>
            </a:fld>
            <a:endParaRPr lang="en-US"/>
          </a:p>
        </p:txBody>
      </p:sp>
    </p:spTree>
    <p:extLst>
      <p:ext uri="{BB962C8B-B14F-4D97-AF65-F5344CB8AC3E}">
        <p14:creationId xmlns:p14="http://schemas.microsoft.com/office/powerpoint/2010/main" val="314867262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7FE3-7E86-489C-9838-F16BF370B1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00F7A1-B84D-4412-9155-1053CE6797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8B3297-3091-453E-87CE-0B3000341A0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56C8C70-E1D5-453E-9C65-3259AFED3DA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85A1A6E-B86E-48C8-8782-66D6806EC3A6}"/>
              </a:ext>
            </a:extLst>
          </p:cNvPr>
          <p:cNvSpPr>
            <a:spLocks noGrp="1"/>
          </p:cNvSpPr>
          <p:nvPr>
            <p:ph type="sldNum" sz="quarter" idx="12"/>
          </p:nvPr>
        </p:nvSpPr>
        <p:spPr/>
        <p:txBody>
          <a:bodyPr/>
          <a:lstStyle>
            <a:lvl1pPr>
              <a:defRPr/>
            </a:lvl1pPr>
          </a:lstStyle>
          <a:p>
            <a:fld id="{7B125073-10B7-4DB1-970B-15B0C78320E5}" type="slidenum">
              <a:rPr lang="en-US" altLang="en-US"/>
              <a:pPr/>
              <a:t>‹#›</a:t>
            </a:fld>
            <a:endParaRPr lang="en-US" altLang="en-US"/>
          </a:p>
        </p:txBody>
      </p:sp>
    </p:spTree>
    <p:extLst>
      <p:ext uri="{BB962C8B-B14F-4D97-AF65-F5344CB8AC3E}">
        <p14:creationId xmlns:p14="http://schemas.microsoft.com/office/powerpoint/2010/main" val="330658879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BE51-E5E1-4E5C-B881-014C23DBC4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B1FAF1-5B1E-4C49-960B-50AFB3CC35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38162-5597-4420-8A5B-2D044036DC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8B4E3E-3CC4-45AB-8FAB-6D4109C07C5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B933B2E-52E0-43C4-A3AD-5BDCAEAD2503}"/>
              </a:ext>
            </a:extLst>
          </p:cNvPr>
          <p:cNvSpPr>
            <a:spLocks noGrp="1"/>
          </p:cNvSpPr>
          <p:nvPr>
            <p:ph type="sldNum" sz="quarter" idx="12"/>
          </p:nvPr>
        </p:nvSpPr>
        <p:spPr/>
        <p:txBody>
          <a:bodyPr/>
          <a:lstStyle>
            <a:lvl1pPr>
              <a:defRPr/>
            </a:lvl1pPr>
          </a:lstStyle>
          <a:p>
            <a:fld id="{8EC61956-AEE3-48F9-9D04-8D6E828EC67C}" type="slidenum">
              <a:rPr lang="en-US" altLang="en-US"/>
              <a:pPr/>
              <a:t>‹#›</a:t>
            </a:fld>
            <a:endParaRPr lang="en-US" altLang="en-US"/>
          </a:p>
        </p:txBody>
      </p:sp>
    </p:spTree>
    <p:extLst>
      <p:ext uri="{BB962C8B-B14F-4D97-AF65-F5344CB8AC3E}">
        <p14:creationId xmlns:p14="http://schemas.microsoft.com/office/powerpoint/2010/main" val="2044713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09590130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BCAA-8CFF-4A20-B0FD-5B3B3808BA9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37F664-E429-4415-BF22-D92B331A168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C2B042-AE63-460A-B4B6-228AA7085AB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A41E76-822F-4D88-AD7A-FD9CFD7B7BD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9FBB67-5A7E-4090-8DCB-170C0AD8B246}"/>
              </a:ext>
            </a:extLst>
          </p:cNvPr>
          <p:cNvSpPr>
            <a:spLocks noGrp="1"/>
          </p:cNvSpPr>
          <p:nvPr>
            <p:ph type="sldNum" sz="quarter" idx="12"/>
          </p:nvPr>
        </p:nvSpPr>
        <p:spPr/>
        <p:txBody>
          <a:bodyPr/>
          <a:lstStyle>
            <a:lvl1pPr>
              <a:defRPr/>
            </a:lvl1pPr>
          </a:lstStyle>
          <a:p>
            <a:fld id="{930E63BF-3F2A-4E02-971F-DFF9F76A74F3}" type="slidenum">
              <a:rPr lang="en-US" altLang="en-US"/>
              <a:pPr/>
              <a:t>‹#›</a:t>
            </a:fld>
            <a:endParaRPr lang="en-US" altLang="en-US"/>
          </a:p>
        </p:txBody>
      </p:sp>
    </p:spTree>
    <p:extLst>
      <p:ext uri="{BB962C8B-B14F-4D97-AF65-F5344CB8AC3E}">
        <p14:creationId xmlns:p14="http://schemas.microsoft.com/office/powerpoint/2010/main" val="409017231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31AD-A258-4ED5-A2A4-B06DAE8AF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10E91-0D29-4637-8896-93A63CE3E7BC}"/>
              </a:ext>
            </a:extLst>
          </p:cNvPr>
          <p:cNvSpPr>
            <a:spLocks noGrp="1"/>
          </p:cNvSpPr>
          <p:nvPr>
            <p:ph sz="half" idx="1"/>
          </p:nvPr>
        </p:nvSpPr>
        <p:spPr>
          <a:xfrm>
            <a:off x="508000" y="15240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058FB9-D98C-4D3B-BC5E-9EB3C27FB2E4}"/>
              </a:ext>
            </a:extLst>
          </p:cNvPr>
          <p:cNvSpPr>
            <a:spLocks noGrp="1"/>
          </p:cNvSpPr>
          <p:nvPr>
            <p:ph sz="half" idx="2"/>
          </p:nvPr>
        </p:nvSpPr>
        <p:spPr>
          <a:xfrm>
            <a:off x="6197600" y="15240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CA7C58-495D-4F2D-B496-84E4433AF08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B1F97AA-7AB4-45A2-B378-556FBE125D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4559C28-F4CF-4F8B-B1ED-D678BC646559}"/>
              </a:ext>
            </a:extLst>
          </p:cNvPr>
          <p:cNvSpPr>
            <a:spLocks noGrp="1"/>
          </p:cNvSpPr>
          <p:nvPr>
            <p:ph type="sldNum" sz="quarter" idx="12"/>
          </p:nvPr>
        </p:nvSpPr>
        <p:spPr/>
        <p:txBody>
          <a:bodyPr/>
          <a:lstStyle>
            <a:lvl1pPr>
              <a:defRPr/>
            </a:lvl1pPr>
          </a:lstStyle>
          <a:p>
            <a:fld id="{EA6981CF-777C-4449-9128-795120C28978}" type="slidenum">
              <a:rPr lang="en-US" altLang="en-US"/>
              <a:pPr/>
              <a:t>‹#›</a:t>
            </a:fld>
            <a:endParaRPr lang="en-US" altLang="en-US"/>
          </a:p>
        </p:txBody>
      </p:sp>
    </p:spTree>
    <p:extLst>
      <p:ext uri="{BB962C8B-B14F-4D97-AF65-F5344CB8AC3E}">
        <p14:creationId xmlns:p14="http://schemas.microsoft.com/office/powerpoint/2010/main" val="278411678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26CF-5D3E-4FBA-816A-30107A7C4B9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3F1FF2-8B3A-416D-B916-A95014229E6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F25E8-8D58-4C8A-A6EC-4BA40064C00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1CDB69-D665-4296-81E8-9E653798C20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C6F15-5B0B-4887-BDEE-F703DBA277A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85D17-7F54-4409-928B-5BD9DE04437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58389EA-8CED-4212-934B-5CDD54CD087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0147F02-B221-4A67-9526-508BD4378691}"/>
              </a:ext>
            </a:extLst>
          </p:cNvPr>
          <p:cNvSpPr>
            <a:spLocks noGrp="1"/>
          </p:cNvSpPr>
          <p:nvPr>
            <p:ph type="sldNum" sz="quarter" idx="12"/>
          </p:nvPr>
        </p:nvSpPr>
        <p:spPr/>
        <p:txBody>
          <a:bodyPr/>
          <a:lstStyle>
            <a:lvl1pPr>
              <a:defRPr/>
            </a:lvl1pPr>
          </a:lstStyle>
          <a:p>
            <a:fld id="{6D66E712-2A17-43A7-993E-9E04E64CB660}" type="slidenum">
              <a:rPr lang="en-US" altLang="en-US"/>
              <a:pPr/>
              <a:t>‹#›</a:t>
            </a:fld>
            <a:endParaRPr lang="en-US" altLang="en-US"/>
          </a:p>
        </p:txBody>
      </p:sp>
    </p:spTree>
    <p:extLst>
      <p:ext uri="{BB962C8B-B14F-4D97-AF65-F5344CB8AC3E}">
        <p14:creationId xmlns:p14="http://schemas.microsoft.com/office/powerpoint/2010/main" val="370059289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66ED-5EC3-42E4-9D66-C850D9FD62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4A5AC8-5EE1-469D-9975-5DC69D09E6E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F368356-E476-4D61-A9CA-3F5119C32DB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CC5B33E-A424-4EEE-BF62-88495FF517CE}"/>
              </a:ext>
            </a:extLst>
          </p:cNvPr>
          <p:cNvSpPr>
            <a:spLocks noGrp="1"/>
          </p:cNvSpPr>
          <p:nvPr>
            <p:ph type="sldNum" sz="quarter" idx="12"/>
          </p:nvPr>
        </p:nvSpPr>
        <p:spPr/>
        <p:txBody>
          <a:bodyPr/>
          <a:lstStyle>
            <a:lvl1pPr>
              <a:defRPr/>
            </a:lvl1pPr>
          </a:lstStyle>
          <a:p>
            <a:fld id="{F40C47A6-B59E-4B56-BEAB-352B8C914364}" type="slidenum">
              <a:rPr lang="en-US" altLang="en-US"/>
              <a:pPr/>
              <a:t>‹#›</a:t>
            </a:fld>
            <a:endParaRPr lang="en-US" altLang="en-US"/>
          </a:p>
        </p:txBody>
      </p:sp>
    </p:spTree>
    <p:extLst>
      <p:ext uri="{BB962C8B-B14F-4D97-AF65-F5344CB8AC3E}">
        <p14:creationId xmlns:p14="http://schemas.microsoft.com/office/powerpoint/2010/main" val="368208918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9814F8-C46C-4582-8871-2BC8BC7197D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690E1BF-31DD-47F3-B604-D6CCFE72BA3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F3E9B10-376A-4629-9E19-64B3012F2D00}"/>
              </a:ext>
            </a:extLst>
          </p:cNvPr>
          <p:cNvSpPr>
            <a:spLocks noGrp="1"/>
          </p:cNvSpPr>
          <p:nvPr>
            <p:ph type="sldNum" sz="quarter" idx="12"/>
          </p:nvPr>
        </p:nvSpPr>
        <p:spPr/>
        <p:txBody>
          <a:bodyPr/>
          <a:lstStyle>
            <a:lvl1pPr>
              <a:defRPr/>
            </a:lvl1pPr>
          </a:lstStyle>
          <a:p>
            <a:fld id="{FF4FCCF5-9F41-4792-850B-C925C337D182}" type="slidenum">
              <a:rPr lang="en-US" altLang="en-US"/>
              <a:pPr/>
              <a:t>‹#›</a:t>
            </a:fld>
            <a:endParaRPr lang="en-US" altLang="en-US"/>
          </a:p>
        </p:txBody>
      </p:sp>
    </p:spTree>
    <p:extLst>
      <p:ext uri="{BB962C8B-B14F-4D97-AF65-F5344CB8AC3E}">
        <p14:creationId xmlns:p14="http://schemas.microsoft.com/office/powerpoint/2010/main" val="204724279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B46A-9C55-4E40-A99F-4619A8708B3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15C537-6EA1-42FE-85F7-E53BD6DA0DF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F25904-3145-4411-9DCB-16B20F09D7C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A9938-D474-4A44-9186-5FB029B02E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103E4FC-D5D8-4134-836B-E53575E03E9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C62C06A-E065-4B8C-8519-037FD7740D8B}"/>
              </a:ext>
            </a:extLst>
          </p:cNvPr>
          <p:cNvSpPr>
            <a:spLocks noGrp="1"/>
          </p:cNvSpPr>
          <p:nvPr>
            <p:ph type="sldNum" sz="quarter" idx="12"/>
          </p:nvPr>
        </p:nvSpPr>
        <p:spPr/>
        <p:txBody>
          <a:bodyPr/>
          <a:lstStyle>
            <a:lvl1pPr>
              <a:defRPr/>
            </a:lvl1pPr>
          </a:lstStyle>
          <a:p>
            <a:fld id="{B43E68F0-A752-4695-9905-B73B4250D53B}" type="slidenum">
              <a:rPr lang="en-US" altLang="en-US"/>
              <a:pPr/>
              <a:t>‹#›</a:t>
            </a:fld>
            <a:endParaRPr lang="en-US" altLang="en-US"/>
          </a:p>
        </p:txBody>
      </p:sp>
    </p:spTree>
    <p:extLst>
      <p:ext uri="{BB962C8B-B14F-4D97-AF65-F5344CB8AC3E}">
        <p14:creationId xmlns:p14="http://schemas.microsoft.com/office/powerpoint/2010/main" val="265680774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A592-51F6-47D4-975C-B53C02DE87C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972010-EB5A-4262-ADAE-F687F89F524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F9966-F80D-489E-839E-4A5018A42F0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0BEA8-AB69-4D1F-9415-E8347659A9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82EAAA2-FFF1-4DB6-8F82-C8694B5DFD9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9C356AF-CAB6-4B66-AEE0-8F37A69FDC72}"/>
              </a:ext>
            </a:extLst>
          </p:cNvPr>
          <p:cNvSpPr>
            <a:spLocks noGrp="1"/>
          </p:cNvSpPr>
          <p:nvPr>
            <p:ph type="sldNum" sz="quarter" idx="12"/>
          </p:nvPr>
        </p:nvSpPr>
        <p:spPr/>
        <p:txBody>
          <a:bodyPr/>
          <a:lstStyle>
            <a:lvl1pPr>
              <a:defRPr/>
            </a:lvl1pPr>
          </a:lstStyle>
          <a:p>
            <a:fld id="{72F1957D-6129-4645-AC3D-1C7F7DA748B8}" type="slidenum">
              <a:rPr lang="en-US" altLang="en-US"/>
              <a:pPr/>
              <a:t>‹#›</a:t>
            </a:fld>
            <a:endParaRPr lang="en-US" altLang="en-US"/>
          </a:p>
        </p:txBody>
      </p:sp>
    </p:spTree>
    <p:extLst>
      <p:ext uri="{BB962C8B-B14F-4D97-AF65-F5344CB8AC3E}">
        <p14:creationId xmlns:p14="http://schemas.microsoft.com/office/powerpoint/2010/main" val="145596344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CEFB-19A3-4841-9D4A-9F499C72E5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154E54-ACAD-42E5-917A-77CC34314B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C3FF5-6AD8-4137-8832-8B6BAC52CCF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0603165-77D3-4AD9-91D7-CE695E35F3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E236FC-1EBC-4B53-8C1C-279DA7E4DAFF}"/>
              </a:ext>
            </a:extLst>
          </p:cNvPr>
          <p:cNvSpPr>
            <a:spLocks noGrp="1"/>
          </p:cNvSpPr>
          <p:nvPr>
            <p:ph type="sldNum" sz="quarter" idx="12"/>
          </p:nvPr>
        </p:nvSpPr>
        <p:spPr/>
        <p:txBody>
          <a:bodyPr/>
          <a:lstStyle>
            <a:lvl1pPr>
              <a:defRPr/>
            </a:lvl1pPr>
          </a:lstStyle>
          <a:p>
            <a:fld id="{25CE5B46-B862-4667-B5A9-865AC534C6A7}" type="slidenum">
              <a:rPr lang="en-US" altLang="en-US"/>
              <a:pPr/>
              <a:t>‹#›</a:t>
            </a:fld>
            <a:endParaRPr lang="en-US" altLang="en-US"/>
          </a:p>
        </p:txBody>
      </p:sp>
    </p:spTree>
    <p:extLst>
      <p:ext uri="{BB962C8B-B14F-4D97-AF65-F5344CB8AC3E}">
        <p14:creationId xmlns:p14="http://schemas.microsoft.com/office/powerpoint/2010/main" val="91651794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86F613-1B92-49E1-AB71-4818F7F6CE23}"/>
              </a:ext>
            </a:extLst>
          </p:cNvPr>
          <p:cNvSpPr>
            <a:spLocks noGrp="1"/>
          </p:cNvSpPr>
          <p:nvPr>
            <p:ph type="title" orient="vert"/>
          </p:nvPr>
        </p:nvSpPr>
        <p:spPr>
          <a:xfrm>
            <a:off x="8890000" y="0"/>
            <a:ext cx="2794000" cy="6096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7A101-1988-4415-BD4C-F1274BC785D4}"/>
              </a:ext>
            </a:extLst>
          </p:cNvPr>
          <p:cNvSpPr>
            <a:spLocks noGrp="1"/>
          </p:cNvSpPr>
          <p:nvPr>
            <p:ph type="body" orient="vert" idx="1"/>
          </p:nvPr>
        </p:nvSpPr>
        <p:spPr>
          <a:xfrm>
            <a:off x="508000" y="0"/>
            <a:ext cx="81788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EAC29-872E-4DF5-9DD9-62A25B99881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1DEA56-3F79-4909-8BD1-77D2C4FCD12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CD9FF5-EFEE-4A86-8726-81E28A608842}"/>
              </a:ext>
            </a:extLst>
          </p:cNvPr>
          <p:cNvSpPr>
            <a:spLocks noGrp="1"/>
          </p:cNvSpPr>
          <p:nvPr>
            <p:ph type="sldNum" sz="quarter" idx="12"/>
          </p:nvPr>
        </p:nvSpPr>
        <p:spPr/>
        <p:txBody>
          <a:bodyPr/>
          <a:lstStyle>
            <a:lvl1pPr>
              <a:defRPr/>
            </a:lvl1pPr>
          </a:lstStyle>
          <a:p>
            <a:fld id="{B9EED14A-F03B-4B1B-AC2A-94337B1ECB15}" type="slidenum">
              <a:rPr lang="en-US" altLang="en-US"/>
              <a:pPr/>
              <a:t>‹#›</a:t>
            </a:fld>
            <a:endParaRPr lang="en-US" altLang="en-US"/>
          </a:p>
        </p:txBody>
      </p:sp>
    </p:spTree>
    <p:extLst>
      <p:ext uri="{BB962C8B-B14F-4D97-AF65-F5344CB8AC3E}">
        <p14:creationId xmlns:p14="http://schemas.microsoft.com/office/powerpoint/2010/main" val="2270180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4081772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COGNITION   |   MICROSOFT CONFIDENTIAL</a:t>
            </a:r>
          </a:p>
        </p:txBody>
      </p:sp>
    </p:spTree>
    <p:extLst>
      <p:ext uri="{BB962C8B-B14F-4D97-AF65-F5344CB8AC3E}">
        <p14:creationId xmlns:p14="http://schemas.microsoft.com/office/powerpoint/2010/main" val="529931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73249198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25597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51307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523065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537440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7724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581179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985649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54813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605816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057777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96348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423098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8613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Ists">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076456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Text, Code">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1809380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797164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2280125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265175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1928004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99631417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2917750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840643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2769846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56706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Image and Text">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84427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4021232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69684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40357867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3763031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81885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048618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2029387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3691913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175617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22931497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51.xml"/><Relationship Id="rId21" Type="http://schemas.openxmlformats.org/officeDocument/2006/relationships/slideLayout" Target="../slideLayouts/slideLayout446.xml"/><Relationship Id="rId42" Type="http://schemas.openxmlformats.org/officeDocument/2006/relationships/slideLayout" Target="../slideLayouts/slideLayout467.xml"/><Relationship Id="rId47" Type="http://schemas.openxmlformats.org/officeDocument/2006/relationships/slideLayout" Target="../slideLayouts/slideLayout472.xml"/><Relationship Id="rId63" Type="http://schemas.openxmlformats.org/officeDocument/2006/relationships/slideLayout" Target="../slideLayouts/slideLayout488.xml"/><Relationship Id="rId68" Type="http://schemas.openxmlformats.org/officeDocument/2006/relationships/slideLayout" Target="../slideLayouts/slideLayout493.xml"/><Relationship Id="rId84" Type="http://schemas.openxmlformats.org/officeDocument/2006/relationships/slideLayout" Target="../slideLayouts/slideLayout509.xml"/><Relationship Id="rId89" Type="http://schemas.openxmlformats.org/officeDocument/2006/relationships/slideLayout" Target="../slideLayouts/slideLayout514.xml"/><Relationship Id="rId16" Type="http://schemas.openxmlformats.org/officeDocument/2006/relationships/slideLayout" Target="../slideLayouts/slideLayout441.xml"/><Relationship Id="rId107" Type="http://schemas.openxmlformats.org/officeDocument/2006/relationships/slideLayout" Target="../slideLayouts/slideLayout532.xml"/><Relationship Id="rId11" Type="http://schemas.openxmlformats.org/officeDocument/2006/relationships/slideLayout" Target="../slideLayouts/slideLayout436.xml"/><Relationship Id="rId32" Type="http://schemas.openxmlformats.org/officeDocument/2006/relationships/slideLayout" Target="../slideLayouts/slideLayout457.xml"/><Relationship Id="rId37" Type="http://schemas.openxmlformats.org/officeDocument/2006/relationships/slideLayout" Target="../slideLayouts/slideLayout462.xml"/><Relationship Id="rId53" Type="http://schemas.openxmlformats.org/officeDocument/2006/relationships/slideLayout" Target="../slideLayouts/slideLayout478.xml"/><Relationship Id="rId58" Type="http://schemas.openxmlformats.org/officeDocument/2006/relationships/slideLayout" Target="../slideLayouts/slideLayout483.xml"/><Relationship Id="rId74" Type="http://schemas.openxmlformats.org/officeDocument/2006/relationships/slideLayout" Target="../slideLayouts/slideLayout499.xml"/><Relationship Id="rId79" Type="http://schemas.openxmlformats.org/officeDocument/2006/relationships/slideLayout" Target="../slideLayouts/slideLayout504.xml"/><Relationship Id="rId102" Type="http://schemas.openxmlformats.org/officeDocument/2006/relationships/slideLayout" Target="../slideLayouts/slideLayout527.xml"/><Relationship Id="rId5" Type="http://schemas.openxmlformats.org/officeDocument/2006/relationships/slideLayout" Target="../slideLayouts/slideLayout430.xml"/><Relationship Id="rId90" Type="http://schemas.openxmlformats.org/officeDocument/2006/relationships/slideLayout" Target="../slideLayouts/slideLayout515.xml"/><Relationship Id="rId95" Type="http://schemas.openxmlformats.org/officeDocument/2006/relationships/slideLayout" Target="../slideLayouts/slideLayout520.xml"/><Relationship Id="rId22" Type="http://schemas.openxmlformats.org/officeDocument/2006/relationships/slideLayout" Target="../slideLayouts/slideLayout447.xml"/><Relationship Id="rId27" Type="http://schemas.openxmlformats.org/officeDocument/2006/relationships/slideLayout" Target="../slideLayouts/slideLayout452.xml"/><Relationship Id="rId43" Type="http://schemas.openxmlformats.org/officeDocument/2006/relationships/slideLayout" Target="../slideLayouts/slideLayout468.xml"/><Relationship Id="rId48" Type="http://schemas.openxmlformats.org/officeDocument/2006/relationships/slideLayout" Target="../slideLayouts/slideLayout473.xml"/><Relationship Id="rId64" Type="http://schemas.openxmlformats.org/officeDocument/2006/relationships/slideLayout" Target="../slideLayouts/slideLayout489.xml"/><Relationship Id="rId69" Type="http://schemas.openxmlformats.org/officeDocument/2006/relationships/slideLayout" Target="../slideLayouts/slideLayout494.xml"/><Relationship Id="rId80" Type="http://schemas.openxmlformats.org/officeDocument/2006/relationships/slideLayout" Target="../slideLayouts/slideLayout505.xml"/><Relationship Id="rId85" Type="http://schemas.openxmlformats.org/officeDocument/2006/relationships/slideLayout" Target="../slideLayouts/slideLayout510.xml"/><Relationship Id="rId12" Type="http://schemas.openxmlformats.org/officeDocument/2006/relationships/slideLayout" Target="../slideLayouts/slideLayout437.xml"/><Relationship Id="rId17" Type="http://schemas.openxmlformats.org/officeDocument/2006/relationships/slideLayout" Target="../slideLayouts/slideLayout442.xml"/><Relationship Id="rId33" Type="http://schemas.openxmlformats.org/officeDocument/2006/relationships/slideLayout" Target="../slideLayouts/slideLayout458.xml"/><Relationship Id="rId38" Type="http://schemas.openxmlformats.org/officeDocument/2006/relationships/slideLayout" Target="../slideLayouts/slideLayout463.xml"/><Relationship Id="rId59" Type="http://schemas.openxmlformats.org/officeDocument/2006/relationships/slideLayout" Target="../slideLayouts/slideLayout484.xml"/><Relationship Id="rId103" Type="http://schemas.openxmlformats.org/officeDocument/2006/relationships/slideLayout" Target="../slideLayouts/slideLayout528.xml"/><Relationship Id="rId108" Type="http://schemas.openxmlformats.org/officeDocument/2006/relationships/theme" Target="../theme/theme10.xml"/><Relationship Id="rId20" Type="http://schemas.openxmlformats.org/officeDocument/2006/relationships/slideLayout" Target="../slideLayouts/slideLayout445.xml"/><Relationship Id="rId41" Type="http://schemas.openxmlformats.org/officeDocument/2006/relationships/slideLayout" Target="../slideLayouts/slideLayout466.xml"/><Relationship Id="rId54" Type="http://schemas.openxmlformats.org/officeDocument/2006/relationships/slideLayout" Target="../slideLayouts/slideLayout479.xml"/><Relationship Id="rId62" Type="http://schemas.openxmlformats.org/officeDocument/2006/relationships/slideLayout" Target="../slideLayouts/slideLayout487.xml"/><Relationship Id="rId70" Type="http://schemas.openxmlformats.org/officeDocument/2006/relationships/slideLayout" Target="../slideLayouts/slideLayout495.xml"/><Relationship Id="rId75" Type="http://schemas.openxmlformats.org/officeDocument/2006/relationships/slideLayout" Target="../slideLayouts/slideLayout500.xml"/><Relationship Id="rId83" Type="http://schemas.openxmlformats.org/officeDocument/2006/relationships/slideLayout" Target="../slideLayouts/slideLayout508.xml"/><Relationship Id="rId88" Type="http://schemas.openxmlformats.org/officeDocument/2006/relationships/slideLayout" Target="../slideLayouts/slideLayout513.xml"/><Relationship Id="rId91" Type="http://schemas.openxmlformats.org/officeDocument/2006/relationships/slideLayout" Target="../slideLayouts/slideLayout516.xml"/><Relationship Id="rId96" Type="http://schemas.openxmlformats.org/officeDocument/2006/relationships/slideLayout" Target="../slideLayouts/slideLayout521.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5" Type="http://schemas.openxmlformats.org/officeDocument/2006/relationships/slideLayout" Target="../slideLayouts/slideLayout440.xml"/><Relationship Id="rId23" Type="http://schemas.openxmlformats.org/officeDocument/2006/relationships/slideLayout" Target="../slideLayouts/slideLayout448.xml"/><Relationship Id="rId28" Type="http://schemas.openxmlformats.org/officeDocument/2006/relationships/slideLayout" Target="../slideLayouts/slideLayout453.xml"/><Relationship Id="rId36" Type="http://schemas.openxmlformats.org/officeDocument/2006/relationships/slideLayout" Target="../slideLayouts/slideLayout461.xml"/><Relationship Id="rId49" Type="http://schemas.openxmlformats.org/officeDocument/2006/relationships/slideLayout" Target="../slideLayouts/slideLayout474.xml"/><Relationship Id="rId57" Type="http://schemas.openxmlformats.org/officeDocument/2006/relationships/slideLayout" Target="../slideLayouts/slideLayout482.xml"/><Relationship Id="rId106" Type="http://schemas.openxmlformats.org/officeDocument/2006/relationships/slideLayout" Target="../slideLayouts/slideLayout531.xml"/><Relationship Id="rId10" Type="http://schemas.openxmlformats.org/officeDocument/2006/relationships/slideLayout" Target="../slideLayouts/slideLayout435.xml"/><Relationship Id="rId31" Type="http://schemas.openxmlformats.org/officeDocument/2006/relationships/slideLayout" Target="../slideLayouts/slideLayout456.xml"/><Relationship Id="rId44" Type="http://schemas.openxmlformats.org/officeDocument/2006/relationships/slideLayout" Target="../slideLayouts/slideLayout469.xml"/><Relationship Id="rId52" Type="http://schemas.openxmlformats.org/officeDocument/2006/relationships/slideLayout" Target="../slideLayouts/slideLayout477.xml"/><Relationship Id="rId60" Type="http://schemas.openxmlformats.org/officeDocument/2006/relationships/slideLayout" Target="../slideLayouts/slideLayout485.xml"/><Relationship Id="rId65" Type="http://schemas.openxmlformats.org/officeDocument/2006/relationships/slideLayout" Target="../slideLayouts/slideLayout490.xml"/><Relationship Id="rId73" Type="http://schemas.openxmlformats.org/officeDocument/2006/relationships/slideLayout" Target="../slideLayouts/slideLayout498.xml"/><Relationship Id="rId78" Type="http://schemas.openxmlformats.org/officeDocument/2006/relationships/slideLayout" Target="../slideLayouts/slideLayout503.xml"/><Relationship Id="rId81" Type="http://schemas.openxmlformats.org/officeDocument/2006/relationships/slideLayout" Target="../slideLayouts/slideLayout506.xml"/><Relationship Id="rId86" Type="http://schemas.openxmlformats.org/officeDocument/2006/relationships/slideLayout" Target="../slideLayouts/slideLayout511.xml"/><Relationship Id="rId94" Type="http://schemas.openxmlformats.org/officeDocument/2006/relationships/slideLayout" Target="../slideLayouts/slideLayout519.xml"/><Relationship Id="rId99" Type="http://schemas.openxmlformats.org/officeDocument/2006/relationships/slideLayout" Target="../slideLayouts/slideLayout524.xml"/><Relationship Id="rId101" Type="http://schemas.openxmlformats.org/officeDocument/2006/relationships/slideLayout" Target="../slideLayouts/slideLayout526.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3" Type="http://schemas.openxmlformats.org/officeDocument/2006/relationships/slideLayout" Target="../slideLayouts/slideLayout438.xml"/><Relationship Id="rId18" Type="http://schemas.openxmlformats.org/officeDocument/2006/relationships/slideLayout" Target="../slideLayouts/slideLayout443.xml"/><Relationship Id="rId39" Type="http://schemas.openxmlformats.org/officeDocument/2006/relationships/slideLayout" Target="../slideLayouts/slideLayout464.xml"/><Relationship Id="rId34" Type="http://schemas.openxmlformats.org/officeDocument/2006/relationships/slideLayout" Target="../slideLayouts/slideLayout459.xml"/><Relationship Id="rId50" Type="http://schemas.openxmlformats.org/officeDocument/2006/relationships/slideLayout" Target="../slideLayouts/slideLayout475.xml"/><Relationship Id="rId55" Type="http://schemas.openxmlformats.org/officeDocument/2006/relationships/slideLayout" Target="../slideLayouts/slideLayout480.xml"/><Relationship Id="rId76" Type="http://schemas.openxmlformats.org/officeDocument/2006/relationships/slideLayout" Target="../slideLayouts/slideLayout501.xml"/><Relationship Id="rId97" Type="http://schemas.openxmlformats.org/officeDocument/2006/relationships/slideLayout" Target="../slideLayouts/slideLayout522.xml"/><Relationship Id="rId104" Type="http://schemas.openxmlformats.org/officeDocument/2006/relationships/slideLayout" Target="../slideLayouts/slideLayout529.xml"/><Relationship Id="rId7" Type="http://schemas.openxmlformats.org/officeDocument/2006/relationships/slideLayout" Target="../slideLayouts/slideLayout432.xml"/><Relationship Id="rId71" Type="http://schemas.openxmlformats.org/officeDocument/2006/relationships/slideLayout" Target="../slideLayouts/slideLayout496.xml"/><Relationship Id="rId92" Type="http://schemas.openxmlformats.org/officeDocument/2006/relationships/slideLayout" Target="../slideLayouts/slideLayout517.xml"/><Relationship Id="rId2" Type="http://schemas.openxmlformats.org/officeDocument/2006/relationships/slideLayout" Target="../slideLayouts/slideLayout427.xml"/><Relationship Id="rId29" Type="http://schemas.openxmlformats.org/officeDocument/2006/relationships/slideLayout" Target="../slideLayouts/slideLayout454.xml"/><Relationship Id="rId24" Type="http://schemas.openxmlformats.org/officeDocument/2006/relationships/slideLayout" Target="../slideLayouts/slideLayout449.xml"/><Relationship Id="rId40" Type="http://schemas.openxmlformats.org/officeDocument/2006/relationships/slideLayout" Target="../slideLayouts/slideLayout465.xml"/><Relationship Id="rId45" Type="http://schemas.openxmlformats.org/officeDocument/2006/relationships/slideLayout" Target="../slideLayouts/slideLayout470.xml"/><Relationship Id="rId66" Type="http://schemas.openxmlformats.org/officeDocument/2006/relationships/slideLayout" Target="../slideLayouts/slideLayout491.xml"/><Relationship Id="rId87" Type="http://schemas.openxmlformats.org/officeDocument/2006/relationships/slideLayout" Target="../slideLayouts/slideLayout512.xml"/><Relationship Id="rId61" Type="http://schemas.openxmlformats.org/officeDocument/2006/relationships/slideLayout" Target="../slideLayouts/slideLayout486.xml"/><Relationship Id="rId82" Type="http://schemas.openxmlformats.org/officeDocument/2006/relationships/slideLayout" Target="../slideLayouts/slideLayout507.xml"/><Relationship Id="rId19" Type="http://schemas.openxmlformats.org/officeDocument/2006/relationships/slideLayout" Target="../slideLayouts/slideLayout444.xml"/><Relationship Id="rId14" Type="http://schemas.openxmlformats.org/officeDocument/2006/relationships/slideLayout" Target="../slideLayouts/slideLayout439.xml"/><Relationship Id="rId30" Type="http://schemas.openxmlformats.org/officeDocument/2006/relationships/slideLayout" Target="../slideLayouts/slideLayout455.xml"/><Relationship Id="rId35" Type="http://schemas.openxmlformats.org/officeDocument/2006/relationships/slideLayout" Target="../slideLayouts/slideLayout460.xml"/><Relationship Id="rId56" Type="http://schemas.openxmlformats.org/officeDocument/2006/relationships/slideLayout" Target="../slideLayouts/slideLayout481.xml"/><Relationship Id="rId77" Type="http://schemas.openxmlformats.org/officeDocument/2006/relationships/slideLayout" Target="../slideLayouts/slideLayout502.xml"/><Relationship Id="rId100" Type="http://schemas.openxmlformats.org/officeDocument/2006/relationships/slideLayout" Target="../slideLayouts/slideLayout525.xml"/><Relationship Id="rId105" Type="http://schemas.openxmlformats.org/officeDocument/2006/relationships/slideLayout" Target="../slideLayouts/slideLayout530.xml"/><Relationship Id="rId8" Type="http://schemas.openxmlformats.org/officeDocument/2006/relationships/slideLayout" Target="../slideLayouts/slideLayout433.xml"/><Relationship Id="rId51" Type="http://schemas.openxmlformats.org/officeDocument/2006/relationships/slideLayout" Target="../slideLayouts/slideLayout476.xml"/><Relationship Id="rId72" Type="http://schemas.openxmlformats.org/officeDocument/2006/relationships/slideLayout" Target="../slideLayouts/slideLayout497.xml"/><Relationship Id="rId93" Type="http://schemas.openxmlformats.org/officeDocument/2006/relationships/slideLayout" Target="../slideLayouts/slideLayout518.xml"/><Relationship Id="rId98" Type="http://schemas.openxmlformats.org/officeDocument/2006/relationships/slideLayout" Target="../slideLayouts/slideLayout523.xml"/><Relationship Id="rId3" Type="http://schemas.openxmlformats.org/officeDocument/2006/relationships/slideLayout" Target="../slideLayouts/slideLayout428.xml"/><Relationship Id="rId25" Type="http://schemas.openxmlformats.org/officeDocument/2006/relationships/slideLayout" Target="../slideLayouts/slideLayout450.xml"/><Relationship Id="rId46" Type="http://schemas.openxmlformats.org/officeDocument/2006/relationships/slideLayout" Target="../slideLayouts/slideLayout471.xml"/><Relationship Id="rId67" Type="http://schemas.openxmlformats.org/officeDocument/2006/relationships/slideLayout" Target="../slideLayouts/slideLayout49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45.xml"/><Relationship Id="rId18" Type="http://schemas.openxmlformats.org/officeDocument/2006/relationships/slideLayout" Target="../slideLayouts/slideLayout550.xml"/><Relationship Id="rId26" Type="http://schemas.openxmlformats.org/officeDocument/2006/relationships/slideLayout" Target="../slideLayouts/slideLayout558.xml"/><Relationship Id="rId39" Type="http://schemas.openxmlformats.org/officeDocument/2006/relationships/slideLayout" Target="../slideLayouts/slideLayout571.xml"/><Relationship Id="rId21" Type="http://schemas.openxmlformats.org/officeDocument/2006/relationships/slideLayout" Target="../slideLayouts/slideLayout553.xml"/><Relationship Id="rId34" Type="http://schemas.openxmlformats.org/officeDocument/2006/relationships/slideLayout" Target="../slideLayouts/slideLayout566.xml"/><Relationship Id="rId42" Type="http://schemas.openxmlformats.org/officeDocument/2006/relationships/slideLayout" Target="../slideLayouts/slideLayout574.xml"/><Relationship Id="rId7" Type="http://schemas.openxmlformats.org/officeDocument/2006/relationships/slideLayout" Target="../slideLayouts/slideLayout539.xml"/><Relationship Id="rId2" Type="http://schemas.openxmlformats.org/officeDocument/2006/relationships/slideLayout" Target="../slideLayouts/slideLayout534.xml"/><Relationship Id="rId16" Type="http://schemas.openxmlformats.org/officeDocument/2006/relationships/slideLayout" Target="../slideLayouts/slideLayout548.xml"/><Relationship Id="rId29" Type="http://schemas.openxmlformats.org/officeDocument/2006/relationships/slideLayout" Target="../slideLayouts/slideLayout561.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24" Type="http://schemas.openxmlformats.org/officeDocument/2006/relationships/slideLayout" Target="../slideLayouts/slideLayout556.xml"/><Relationship Id="rId32" Type="http://schemas.openxmlformats.org/officeDocument/2006/relationships/slideLayout" Target="../slideLayouts/slideLayout564.xml"/><Relationship Id="rId37" Type="http://schemas.openxmlformats.org/officeDocument/2006/relationships/slideLayout" Target="../slideLayouts/slideLayout569.xml"/><Relationship Id="rId40" Type="http://schemas.openxmlformats.org/officeDocument/2006/relationships/slideLayout" Target="../slideLayouts/slideLayout572.xml"/><Relationship Id="rId45" Type="http://schemas.openxmlformats.org/officeDocument/2006/relationships/image" Target="../media/image34.png"/><Relationship Id="rId5" Type="http://schemas.openxmlformats.org/officeDocument/2006/relationships/slideLayout" Target="../slideLayouts/slideLayout537.xml"/><Relationship Id="rId15" Type="http://schemas.openxmlformats.org/officeDocument/2006/relationships/slideLayout" Target="../slideLayouts/slideLayout547.xml"/><Relationship Id="rId23" Type="http://schemas.openxmlformats.org/officeDocument/2006/relationships/slideLayout" Target="../slideLayouts/slideLayout555.xml"/><Relationship Id="rId28" Type="http://schemas.openxmlformats.org/officeDocument/2006/relationships/slideLayout" Target="../slideLayouts/slideLayout560.xml"/><Relationship Id="rId36" Type="http://schemas.openxmlformats.org/officeDocument/2006/relationships/slideLayout" Target="../slideLayouts/slideLayout568.xml"/><Relationship Id="rId10" Type="http://schemas.openxmlformats.org/officeDocument/2006/relationships/slideLayout" Target="../slideLayouts/slideLayout542.xml"/><Relationship Id="rId19" Type="http://schemas.openxmlformats.org/officeDocument/2006/relationships/slideLayout" Target="../slideLayouts/slideLayout551.xml"/><Relationship Id="rId31" Type="http://schemas.openxmlformats.org/officeDocument/2006/relationships/slideLayout" Target="../slideLayouts/slideLayout563.xml"/><Relationship Id="rId44" Type="http://schemas.openxmlformats.org/officeDocument/2006/relationships/theme" Target="../theme/theme11.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slideLayout" Target="../slideLayouts/slideLayout546.xml"/><Relationship Id="rId22" Type="http://schemas.openxmlformats.org/officeDocument/2006/relationships/slideLayout" Target="../slideLayouts/slideLayout554.xml"/><Relationship Id="rId27" Type="http://schemas.openxmlformats.org/officeDocument/2006/relationships/slideLayout" Target="../slideLayouts/slideLayout559.xml"/><Relationship Id="rId30" Type="http://schemas.openxmlformats.org/officeDocument/2006/relationships/slideLayout" Target="../slideLayouts/slideLayout562.xml"/><Relationship Id="rId35" Type="http://schemas.openxmlformats.org/officeDocument/2006/relationships/slideLayout" Target="../slideLayouts/slideLayout567.xml"/><Relationship Id="rId43" Type="http://schemas.openxmlformats.org/officeDocument/2006/relationships/slideLayout" Target="../slideLayouts/slideLayout575.xml"/><Relationship Id="rId8" Type="http://schemas.openxmlformats.org/officeDocument/2006/relationships/slideLayout" Target="../slideLayouts/slideLayout540.xml"/><Relationship Id="rId3" Type="http://schemas.openxmlformats.org/officeDocument/2006/relationships/slideLayout" Target="../slideLayouts/slideLayout535.xml"/><Relationship Id="rId12" Type="http://schemas.openxmlformats.org/officeDocument/2006/relationships/slideLayout" Target="../slideLayouts/slideLayout544.xml"/><Relationship Id="rId17" Type="http://schemas.openxmlformats.org/officeDocument/2006/relationships/slideLayout" Target="../slideLayouts/slideLayout549.xml"/><Relationship Id="rId25" Type="http://schemas.openxmlformats.org/officeDocument/2006/relationships/slideLayout" Target="../slideLayouts/slideLayout557.xml"/><Relationship Id="rId33" Type="http://schemas.openxmlformats.org/officeDocument/2006/relationships/slideLayout" Target="../slideLayouts/slideLayout565.xml"/><Relationship Id="rId38" Type="http://schemas.openxmlformats.org/officeDocument/2006/relationships/slideLayout" Target="../slideLayouts/slideLayout570.xml"/><Relationship Id="rId20" Type="http://schemas.openxmlformats.org/officeDocument/2006/relationships/slideLayout" Target="../slideLayouts/slideLayout552.xml"/><Relationship Id="rId41" Type="http://schemas.openxmlformats.org/officeDocument/2006/relationships/slideLayout" Target="../slideLayouts/slideLayout5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slideLayout" Target="../slideLayouts/slideLayout588.xml"/><Relationship Id="rId18" Type="http://schemas.openxmlformats.org/officeDocument/2006/relationships/slideLayout" Target="../slideLayouts/slideLayout593.xml"/><Relationship Id="rId26" Type="http://schemas.openxmlformats.org/officeDocument/2006/relationships/theme" Target="../theme/theme12.xml"/><Relationship Id="rId3" Type="http://schemas.openxmlformats.org/officeDocument/2006/relationships/slideLayout" Target="../slideLayouts/slideLayout578.xml"/><Relationship Id="rId21" Type="http://schemas.openxmlformats.org/officeDocument/2006/relationships/slideLayout" Target="../slideLayouts/slideLayout596.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17" Type="http://schemas.openxmlformats.org/officeDocument/2006/relationships/slideLayout" Target="../slideLayouts/slideLayout592.xml"/><Relationship Id="rId25" Type="http://schemas.openxmlformats.org/officeDocument/2006/relationships/slideLayout" Target="../slideLayouts/slideLayout600.xml"/><Relationship Id="rId2" Type="http://schemas.openxmlformats.org/officeDocument/2006/relationships/slideLayout" Target="../slideLayouts/slideLayout577.xml"/><Relationship Id="rId16" Type="http://schemas.openxmlformats.org/officeDocument/2006/relationships/slideLayout" Target="../slideLayouts/slideLayout591.xml"/><Relationship Id="rId20" Type="http://schemas.openxmlformats.org/officeDocument/2006/relationships/slideLayout" Target="../slideLayouts/slideLayout595.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24" Type="http://schemas.openxmlformats.org/officeDocument/2006/relationships/slideLayout" Target="../slideLayouts/slideLayout599.xml"/><Relationship Id="rId5" Type="http://schemas.openxmlformats.org/officeDocument/2006/relationships/slideLayout" Target="../slideLayouts/slideLayout580.xml"/><Relationship Id="rId15" Type="http://schemas.openxmlformats.org/officeDocument/2006/relationships/slideLayout" Target="../slideLayouts/slideLayout590.xml"/><Relationship Id="rId23" Type="http://schemas.openxmlformats.org/officeDocument/2006/relationships/slideLayout" Target="../slideLayouts/slideLayout598.xml"/><Relationship Id="rId10" Type="http://schemas.openxmlformats.org/officeDocument/2006/relationships/slideLayout" Target="../slideLayouts/slideLayout585.xml"/><Relationship Id="rId19" Type="http://schemas.openxmlformats.org/officeDocument/2006/relationships/slideLayout" Target="../slideLayouts/slideLayout594.xml"/><Relationship Id="rId4" Type="http://schemas.openxmlformats.org/officeDocument/2006/relationships/slideLayout" Target="../slideLayouts/slideLayout579.xml"/><Relationship Id="rId9" Type="http://schemas.openxmlformats.org/officeDocument/2006/relationships/slideLayout" Target="../slideLayouts/slideLayout584.xml"/><Relationship Id="rId14" Type="http://schemas.openxmlformats.org/officeDocument/2006/relationships/slideLayout" Target="../slideLayouts/slideLayout589.xml"/><Relationship Id="rId22" Type="http://schemas.openxmlformats.org/officeDocument/2006/relationships/slideLayout" Target="../slideLayouts/slideLayout597.xml"/><Relationship Id="rId27"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theme" Target="../theme/theme13.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slideLayout" Target="../slideLayouts/slideLayout612.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slideLayout" Target="../slideLayouts/slideLayout625.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slideLayout" Target="../slideLayouts/slideLayout624.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theme" Target="../theme/theme15.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645.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16.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8" Type="http://schemas.openxmlformats.org/officeDocument/2006/relationships/slideLayout" Target="../slideLayouts/slideLayout74.xml"/><Relationship Id="rId3"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theme" Target="../theme/theme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image" Target="../media/image4.emf"/><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theme" Target="../theme/theme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theme" Target="../theme/theme6.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84.xml"/><Relationship Id="rId21" Type="http://schemas.openxmlformats.org/officeDocument/2006/relationships/slideLayout" Target="../slideLayouts/slideLayout179.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63" Type="http://schemas.openxmlformats.org/officeDocument/2006/relationships/slideLayout" Target="../slideLayouts/slideLayout221.xml"/><Relationship Id="rId68" Type="http://schemas.openxmlformats.org/officeDocument/2006/relationships/slideLayout" Target="../slideLayouts/slideLayout226.xml"/><Relationship Id="rId84" Type="http://schemas.openxmlformats.org/officeDocument/2006/relationships/slideLayout" Target="../slideLayouts/slideLayout242.xml"/><Relationship Id="rId16" Type="http://schemas.openxmlformats.org/officeDocument/2006/relationships/slideLayout" Target="../slideLayouts/slideLayout174.xml"/><Relationship Id="rId11" Type="http://schemas.openxmlformats.org/officeDocument/2006/relationships/slideLayout" Target="../slideLayouts/slideLayout169.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53" Type="http://schemas.openxmlformats.org/officeDocument/2006/relationships/slideLayout" Target="../slideLayouts/slideLayout211.xml"/><Relationship Id="rId58" Type="http://schemas.openxmlformats.org/officeDocument/2006/relationships/slideLayout" Target="../slideLayouts/slideLayout216.xml"/><Relationship Id="rId74" Type="http://schemas.openxmlformats.org/officeDocument/2006/relationships/slideLayout" Target="../slideLayouts/slideLayout232.xml"/><Relationship Id="rId79" Type="http://schemas.openxmlformats.org/officeDocument/2006/relationships/slideLayout" Target="../slideLayouts/slideLayout237.xml"/><Relationship Id="rId5" Type="http://schemas.openxmlformats.org/officeDocument/2006/relationships/slideLayout" Target="../slideLayouts/slideLayout163.xml"/><Relationship Id="rId19" Type="http://schemas.openxmlformats.org/officeDocument/2006/relationships/slideLayout" Target="../slideLayouts/slideLayout17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56" Type="http://schemas.openxmlformats.org/officeDocument/2006/relationships/slideLayout" Target="../slideLayouts/slideLayout214.xml"/><Relationship Id="rId64" Type="http://schemas.openxmlformats.org/officeDocument/2006/relationships/slideLayout" Target="../slideLayouts/slideLayout222.xml"/><Relationship Id="rId69" Type="http://schemas.openxmlformats.org/officeDocument/2006/relationships/slideLayout" Target="../slideLayouts/slideLayout227.xml"/><Relationship Id="rId77" Type="http://schemas.openxmlformats.org/officeDocument/2006/relationships/slideLayout" Target="../slideLayouts/slideLayout235.xml"/><Relationship Id="rId8" Type="http://schemas.openxmlformats.org/officeDocument/2006/relationships/slideLayout" Target="../slideLayouts/slideLayout166.xml"/><Relationship Id="rId51" Type="http://schemas.openxmlformats.org/officeDocument/2006/relationships/slideLayout" Target="../slideLayouts/slideLayout209.xml"/><Relationship Id="rId72" Type="http://schemas.openxmlformats.org/officeDocument/2006/relationships/slideLayout" Target="../slideLayouts/slideLayout230.xml"/><Relationship Id="rId80" Type="http://schemas.openxmlformats.org/officeDocument/2006/relationships/slideLayout" Target="../slideLayouts/slideLayout238.xml"/><Relationship Id="rId85" Type="http://schemas.openxmlformats.org/officeDocument/2006/relationships/slideLayout" Target="../slideLayouts/slideLayout243.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46" Type="http://schemas.openxmlformats.org/officeDocument/2006/relationships/slideLayout" Target="../slideLayouts/slideLayout204.xml"/><Relationship Id="rId59" Type="http://schemas.openxmlformats.org/officeDocument/2006/relationships/slideLayout" Target="../slideLayouts/slideLayout217.xml"/><Relationship Id="rId67" Type="http://schemas.openxmlformats.org/officeDocument/2006/relationships/slideLayout" Target="../slideLayouts/slideLayout225.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54" Type="http://schemas.openxmlformats.org/officeDocument/2006/relationships/slideLayout" Target="../slideLayouts/slideLayout212.xml"/><Relationship Id="rId62" Type="http://schemas.openxmlformats.org/officeDocument/2006/relationships/slideLayout" Target="../slideLayouts/slideLayout220.xml"/><Relationship Id="rId70" Type="http://schemas.openxmlformats.org/officeDocument/2006/relationships/slideLayout" Target="../slideLayouts/slideLayout228.xml"/><Relationship Id="rId75" Type="http://schemas.openxmlformats.org/officeDocument/2006/relationships/slideLayout" Target="../slideLayouts/slideLayout233.xml"/><Relationship Id="rId83" Type="http://schemas.openxmlformats.org/officeDocument/2006/relationships/slideLayout" Target="../slideLayouts/slideLayout241.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49" Type="http://schemas.openxmlformats.org/officeDocument/2006/relationships/slideLayout" Target="../slideLayouts/slideLayout207.xml"/><Relationship Id="rId57" Type="http://schemas.openxmlformats.org/officeDocument/2006/relationships/slideLayout" Target="../slideLayouts/slideLayout215.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60" Type="http://schemas.openxmlformats.org/officeDocument/2006/relationships/slideLayout" Target="../slideLayouts/slideLayout218.xml"/><Relationship Id="rId65" Type="http://schemas.openxmlformats.org/officeDocument/2006/relationships/slideLayout" Target="../slideLayouts/slideLayout223.xml"/><Relationship Id="rId73" Type="http://schemas.openxmlformats.org/officeDocument/2006/relationships/slideLayout" Target="../slideLayouts/slideLayout231.xml"/><Relationship Id="rId78" Type="http://schemas.openxmlformats.org/officeDocument/2006/relationships/slideLayout" Target="../slideLayouts/slideLayout236.xml"/><Relationship Id="rId81" Type="http://schemas.openxmlformats.org/officeDocument/2006/relationships/slideLayout" Target="../slideLayouts/slideLayout239.xml"/><Relationship Id="rId86" Type="http://schemas.openxmlformats.org/officeDocument/2006/relationships/theme" Target="../theme/theme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9" Type="http://schemas.openxmlformats.org/officeDocument/2006/relationships/slideLayout" Target="../slideLayouts/slideLayout197.xml"/><Relationship Id="rId34" Type="http://schemas.openxmlformats.org/officeDocument/2006/relationships/slideLayout" Target="../slideLayouts/slideLayout192.xml"/><Relationship Id="rId50" Type="http://schemas.openxmlformats.org/officeDocument/2006/relationships/slideLayout" Target="../slideLayouts/slideLayout208.xml"/><Relationship Id="rId55" Type="http://schemas.openxmlformats.org/officeDocument/2006/relationships/slideLayout" Target="../slideLayouts/slideLayout213.xml"/><Relationship Id="rId76" Type="http://schemas.openxmlformats.org/officeDocument/2006/relationships/slideLayout" Target="../slideLayouts/slideLayout234.xml"/><Relationship Id="rId7" Type="http://schemas.openxmlformats.org/officeDocument/2006/relationships/slideLayout" Target="../slideLayouts/slideLayout165.xml"/><Relationship Id="rId71" Type="http://schemas.openxmlformats.org/officeDocument/2006/relationships/slideLayout" Target="../slideLayouts/slideLayout229.xml"/><Relationship Id="rId2" Type="http://schemas.openxmlformats.org/officeDocument/2006/relationships/slideLayout" Target="../slideLayouts/slideLayout160.xml"/><Relationship Id="rId29" Type="http://schemas.openxmlformats.org/officeDocument/2006/relationships/slideLayout" Target="../slideLayouts/slideLayout187.xml"/><Relationship Id="rId24" Type="http://schemas.openxmlformats.org/officeDocument/2006/relationships/slideLayout" Target="../slideLayouts/slideLayout182.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66" Type="http://schemas.openxmlformats.org/officeDocument/2006/relationships/slideLayout" Target="../slideLayouts/slideLayout224.xml"/><Relationship Id="rId61" Type="http://schemas.openxmlformats.org/officeDocument/2006/relationships/slideLayout" Target="../slideLayouts/slideLayout219.xml"/><Relationship Id="rId82"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69.xml"/><Relationship Id="rId21" Type="http://schemas.openxmlformats.org/officeDocument/2006/relationships/slideLayout" Target="../slideLayouts/slideLayout264.xml"/><Relationship Id="rId42" Type="http://schemas.openxmlformats.org/officeDocument/2006/relationships/slideLayout" Target="../slideLayouts/slideLayout285.xml"/><Relationship Id="rId47" Type="http://schemas.openxmlformats.org/officeDocument/2006/relationships/slideLayout" Target="../slideLayouts/slideLayout290.xml"/><Relationship Id="rId63" Type="http://schemas.openxmlformats.org/officeDocument/2006/relationships/slideLayout" Target="../slideLayouts/slideLayout306.xml"/><Relationship Id="rId68" Type="http://schemas.openxmlformats.org/officeDocument/2006/relationships/slideLayout" Target="../slideLayouts/slideLayout311.xml"/><Relationship Id="rId84" Type="http://schemas.openxmlformats.org/officeDocument/2006/relationships/slideLayout" Target="../slideLayouts/slideLayout327.xml"/><Relationship Id="rId89" Type="http://schemas.openxmlformats.org/officeDocument/2006/relationships/slideLayout" Target="../slideLayouts/slideLayout332.xml"/><Relationship Id="rId16" Type="http://schemas.openxmlformats.org/officeDocument/2006/relationships/slideLayout" Target="../slideLayouts/slideLayout259.xml"/><Relationship Id="rId11" Type="http://schemas.openxmlformats.org/officeDocument/2006/relationships/slideLayout" Target="../slideLayouts/slideLayout254.xml"/><Relationship Id="rId32" Type="http://schemas.openxmlformats.org/officeDocument/2006/relationships/slideLayout" Target="../slideLayouts/slideLayout275.xml"/><Relationship Id="rId37" Type="http://schemas.openxmlformats.org/officeDocument/2006/relationships/slideLayout" Target="../slideLayouts/slideLayout280.xml"/><Relationship Id="rId53" Type="http://schemas.openxmlformats.org/officeDocument/2006/relationships/slideLayout" Target="../slideLayouts/slideLayout296.xml"/><Relationship Id="rId58" Type="http://schemas.openxmlformats.org/officeDocument/2006/relationships/slideLayout" Target="../slideLayouts/slideLayout301.xml"/><Relationship Id="rId74" Type="http://schemas.openxmlformats.org/officeDocument/2006/relationships/slideLayout" Target="../slideLayouts/slideLayout317.xml"/><Relationship Id="rId79" Type="http://schemas.openxmlformats.org/officeDocument/2006/relationships/slideLayout" Target="../slideLayouts/slideLayout322.xml"/><Relationship Id="rId5" Type="http://schemas.openxmlformats.org/officeDocument/2006/relationships/slideLayout" Target="../slideLayouts/slideLayout248.xml"/><Relationship Id="rId90" Type="http://schemas.openxmlformats.org/officeDocument/2006/relationships/slideLayout" Target="../slideLayouts/slideLayout333.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 Id="rId35" Type="http://schemas.openxmlformats.org/officeDocument/2006/relationships/slideLayout" Target="../slideLayouts/slideLayout278.xml"/><Relationship Id="rId43" Type="http://schemas.openxmlformats.org/officeDocument/2006/relationships/slideLayout" Target="../slideLayouts/slideLayout286.xml"/><Relationship Id="rId48" Type="http://schemas.openxmlformats.org/officeDocument/2006/relationships/slideLayout" Target="../slideLayouts/slideLayout291.xml"/><Relationship Id="rId56" Type="http://schemas.openxmlformats.org/officeDocument/2006/relationships/slideLayout" Target="../slideLayouts/slideLayout299.xml"/><Relationship Id="rId64" Type="http://schemas.openxmlformats.org/officeDocument/2006/relationships/slideLayout" Target="../slideLayouts/slideLayout307.xml"/><Relationship Id="rId69" Type="http://schemas.openxmlformats.org/officeDocument/2006/relationships/slideLayout" Target="../slideLayouts/slideLayout312.xml"/><Relationship Id="rId77" Type="http://schemas.openxmlformats.org/officeDocument/2006/relationships/slideLayout" Target="../slideLayouts/slideLayout320.xml"/><Relationship Id="rId8" Type="http://schemas.openxmlformats.org/officeDocument/2006/relationships/slideLayout" Target="../slideLayouts/slideLayout251.xml"/><Relationship Id="rId51" Type="http://schemas.openxmlformats.org/officeDocument/2006/relationships/slideLayout" Target="../slideLayouts/slideLayout294.xml"/><Relationship Id="rId72" Type="http://schemas.openxmlformats.org/officeDocument/2006/relationships/slideLayout" Target="../slideLayouts/slideLayout315.xml"/><Relationship Id="rId80" Type="http://schemas.openxmlformats.org/officeDocument/2006/relationships/slideLayout" Target="../slideLayouts/slideLayout323.xml"/><Relationship Id="rId85" Type="http://schemas.openxmlformats.org/officeDocument/2006/relationships/slideLayout" Target="../slideLayouts/slideLayout328.xml"/><Relationship Id="rId3" Type="http://schemas.openxmlformats.org/officeDocument/2006/relationships/slideLayout" Target="../slideLayouts/slideLayout246.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slideLayout" Target="../slideLayouts/slideLayout276.xml"/><Relationship Id="rId38" Type="http://schemas.openxmlformats.org/officeDocument/2006/relationships/slideLayout" Target="../slideLayouts/slideLayout281.xml"/><Relationship Id="rId46" Type="http://schemas.openxmlformats.org/officeDocument/2006/relationships/slideLayout" Target="../slideLayouts/slideLayout289.xml"/><Relationship Id="rId59" Type="http://schemas.openxmlformats.org/officeDocument/2006/relationships/slideLayout" Target="../slideLayouts/slideLayout302.xml"/><Relationship Id="rId67" Type="http://schemas.openxmlformats.org/officeDocument/2006/relationships/slideLayout" Target="../slideLayouts/slideLayout310.xml"/><Relationship Id="rId20" Type="http://schemas.openxmlformats.org/officeDocument/2006/relationships/slideLayout" Target="../slideLayouts/slideLayout263.xml"/><Relationship Id="rId41" Type="http://schemas.openxmlformats.org/officeDocument/2006/relationships/slideLayout" Target="../slideLayouts/slideLayout284.xml"/><Relationship Id="rId54" Type="http://schemas.openxmlformats.org/officeDocument/2006/relationships/slideLayout" Target="../slideLayouts/slideLayout297.xml"/><Relationship Id="rId62" Type="http://schemas.openxmlformats.org/officeDocument/2006/relationships/slideLayout" Target="../slideLayouts/slideLayout305.xml"/><Relationship Id="rId70" Type="http://schemas.openxmlformats.org/officeDocument/2006/relationships/slideLayout" Target="../slideLayouts/slideLayout313.xml"/><Relationship Id="rId75" Type="http://schemas.openxmlformats.org/officeDocument/2006/relationships/slideLayout" Target="../slideLayouts/slideLayout318.xml"/><Relationship Id="rId83" Type="http://schemas.openxmlformats.org/officeDocument/2006/relationships/slideLayout" Target="../slideLayouts/slideLayout326.xml"/><Relationship Id="rId88" Type="http://schemas.openxmlformats.org/officeDocument/2006/relationships/slideLayout" Target="../slideLayouts/slideLayout331.xml"/><Relationship Id="rId91" Type="http://schemas.openxmlformats.org/officeDocument/2006/relationships/slideLayout" Target="../slideLayouts/slideLayout334.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slideLayout" Target="../slideLayouts/slideLayout279.xml"/><Relationship Id="rId49" Type="http://schemas.openxmlformats.org/officeDocument/2006/relationships/slideLayout" Target="../slideLayouts/slideLayout292.xml"/><Relationship Id="rId57" Type="http://schemas.openxmlformats.org/officeDocument/2006/relationships/slideLayout" Target="../slideLayouts/slideLayout300.xml"/><Relationship Id="rId10" Type="http://schemas.openxmlformats.org/officeDocument/2006/relationships/slideLayout" Target="../slideLayouts/slideLayout253.xml"/><Relationship Id="rId31" Type="http://schemas.openxmlformats.org/officeDocument/2006/relationships/slideLayout" Target="../slideLayouts/slideLayout274.xml"/><Relationship Id="rId44" Type="http://schemas.openxmlformats.org/officeDocument/2006/relationships/slideLayout" Target="../slideLayouts/slideLayout287.xml"/><Relationship Id="rId52" Type="http://schemas.openxmlformats.org/officeDocument/2006/relationships/slideLayout" Target="../slideLayouts/slideLayout295.xml"/><Relationship Id="rId60" Type="http://schemas.openxmlformats.org/officeDocument/2006/relationships/slideLayout" Target="../slideLayouts/slideLayout303.xml"/><Relationship Id="rId65" Type="http://schemas.openxmlformats.org/officeDocument/2006/relationships/slideLayout" Target="../slideLayouts/slideLayout308.xml"/><Relationship Id="rId73" Type="http://schemas.openxmlformats.org/officeDocument/2006/relationships/slideLayout" Target="../slideLayouts/slideLayout316.xml"/><Relationship Id="rId78" Type="http://schemas.openxmlformats.org/officeDocument/2006/relationships/slideLayout" Target="../slideLayouts/slideLayout321.xml"/><Relationship Id="rId81" Type="http://schemas.openxmlformats.org/officeDocument/2006/relationships/slideLayout" Target="../slideLayouts/slideLayout324.xml"/><Relationship Id="rId86" Type="http://schemas.openxmlformats.org/officeDocument/2006/relationships/slideLayout" Target="../slideLayouts/slideLayout329.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39" Type="http://schemas.openxmlformats.org/officeDocument/2006/relationships/slideLayout" Target="../slideLayouts/slideLayout282.xml"/><Relationship Id="rId34" Type="http://schemas.openxmlformats.org/officeDocument/2006/relationships/slideLayout" Target="../slideLayouts/slideLayout277.xml"/><Relationship Id="rId50" Type="http://schemas.openxmlformats.org/officeDocument/2006/relationships/slideLayout" Target="../slideLayouts/slideLayout293.xml"/><Relationship Id="rId55" Type="http://schemas.openxmlformats.org/officeDocument/2006/relationships/slideLayout" Target="../slideLayouts/slideLayout298.xml"/><Relationship Id="rId76" Type="http://schemas.openxmlformats.org/officeDocument/2006/relationships/slideLayout" Target="../slideLayouts/slideLayout319.xml"/><Relationship Id="rId7" Type="http://schemas.openxmlformats.org/officeDocument/2006/relationships/slideLayout" Target="../slideLayouts/slideLayout250.xml"/><Relationship Id="rId71" Type="http://schemas.openxmlformats.org/officeDocument/2006/relationships/slideLayout" Target="../slideLayouts/slideLayout314.xml"/><Relationship Id="rId92" Type="http://schemas.openxmlformats.org/officeDocument/2006/relationships/theme" Target="../theme/theme8.xml"/><Relationship Id="rId2" Type="http://schemas.openxmlformats.org/officeDocument/2006/relationships/slideLayout" Target="../slideLayouts/slideLayout245.xml"/><Relationship Id="rId29" Type="http://schemas.openxmlformats.org/officeDocument/2006/relationships/slideLayout" Target="../slideLayouts/slideLayout272.xml"/><Relationship Id="rId24" Type="http://schemas.openxmlformats.org/officeDocument/2006/relationships/slideLayout" Target="../slideLayouts/slideLayout267.xml"/><Relationship Id="rId40" Type="http://schemas.openxmlformats.org/officeDocument/2006/relationships/slideLayout" Target="../slideLayouts/slideLayout283.xml"/><Relationship Id="rId45" Type="http://schemas.openxmlformats.org/officeDocument/2006/relationships/slideLayout" Target="../slideLayouts/slideLayout288.xml"/><Relationship Id="rId66" Type="http://schemas.openxmlformats.org/officeDocument/2006/relationships/slideLayout" Target="../slideLayouts/slideLayout309.xml"/><Relationship Id="rId87" Type="http://schemas.openxmlformats.org/officeDocument/2006/relationships/slideLayout" Target="../slideLayouts/slideLayout330.xml"/><Relationship Id="rId61" Type="http://schemas.openxmlformats.org/officeDocument/2006/relationships/slideLayout" Target="../slideLayouts/slideLayout304.xml"/><Relationship Id="rId82" Type="http://schemas.openxmlformats.org/officeDocument/2006/relationships/slideLayout" Target="../slideLayouts/slideLayout325.xml"/><Relationship Id="rId19" Type="http://schemas.openxmlformats.org/officeDocument/2006/relationships/slideLayout" Target="../slideLayouts/slideLayout262.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60.xml"/><Relationship Id="rId21" Type="http://schemas.openxmlformats.org/officeDocument/2006/relationships/slideLayout" Target="../slideLayouts/slideLayout355.xml"/><Relationship Id="rId42" Type="http://schemas.openxmlformats.org/officeDocument/2006/relationships/slideLayout" Target="../slideLayouts/slideLayout376.xml"/><Relationship Id="rId47" Type="http://schemas.openxmlformats.org/officeDocument/2006/relationships/slideLayout" Target="../slideLayouts/slideLayout381.xml"/><Relationship Id="rId63" Type="http://schemas.openxmlformats.org/officeDocument/2006/relationships/slideLayout" Target="../slideLayouts/slideLayout397.xml"/><Relationship Id="rId68" Type="http://schemas.openxmlformats.org/officeDocument/2006/relationships/slideLayout" Target="../slideLayouts/slideLayout402.xml"/><Relationship Id="rId84" Type="http://schemas.openxmlformats.org/officeDocument/2006/relationships/slideLayout" Target="../slideLayouts/slideLayout418.xml"/><Relationship Id="rId89" Type="http://schemas.openxmlformats.org/officeDocument/2006/relationships/slideLayout" Target="../slideLayouts/slideLayout423.xml"/><Relationship Id="rId16" Type="http://schemas.openxmlformats.org/officeDocument/2006/relationships/slideLayout" Target="../slideLayouts/slideLayout350.xml"/><Relationship Id="rId11" Type="http://schemas.openxmlformats.org/officeDocument/2006/relationships/slideLayout" Target="../slideLayouts/slideLayout345.xml"/><Relationship Id="rId32" Type="http://schemas.openxmlformats.org/officeDocument/2006/relationships/slideLayout" Target="../slideLayouts/slideLayout366.xml"/><Relationship Id="rId37" Type="http://schemas.openxmlformats.org/officeDocument/2006/relationships/slideLayout" Target="../slideLayouts/slideLayout371.xml"/><Relationship Id="rId53" Type="http://schemas.openxmlformats.org/officeDocument/2006/relationships/slideLayout" Target="../slideLayouts/slideLayout387.xml"/><Relationship Id="rId58" Type="http://schemas.openxmlformats.org/officeDocument/2006/relationships/slideLayout" Target="../slideLayouts/slideLayout392.xml"/><Relationship Id="rId74" Type="http://schemas.openxmlformats.org/officeDocument/2006/relationships/slideLayout" Target="../slideLayouts/slideLayout408.xml"/><Relationship Id="rId79" Type="http://schemas.openxmlformats.org/officeDocument/2006/relationships/slideLayout" Target="../slideLayouts/slideLayout413.xml"/><Relationship Id="rId5" Type="http://schemas.openxmlformats.org/officeDocument/2006/relationships/slideLayout" Target="../slideLayouts/slideLayout339.xml"/><Relationship Id="rId90" Type="http://schemas.openxmlformats.org/officeDocument/2006/relationships/slideLayout" Target="../slideLayouts/slideLayout424.xml"/><Relationship Id="rId14" Type="http://schemas.openxmlformats.org/officeDocument/2006/relationships/slideLayout" Target="../slideLayouts/slideLayout348.xml"/><Relationship Id="rId22" Type="http://schemas.openxmlformats.org/officeDocument/2006/relationships/slideLayout" Target="../slideLayouts/slideLayout356.xml"/><Relationship Id="rId27" Type="http://schemas.openxmlformats.org/officeDocument/2006/relationships/slideLayout" Target="../slideLayouts/slideLayout361.xml"/><Relationship Id="rId30" Type="http://schemas.openxmlformats.org/officeDocument/2006/relationships/slideLayout" Target="../slideLayouts/slideLayout364.xml"/><Relationship Id="rId35" Type="http://schemas.openxmlformats.org/officeDocument/2006/relationships/slideLayout" Target="../slideLayouts/slideLayout369.xml"/><Relationship Id="rId43" Type="http://schemas.openxmlformats.org/officeDocument/2006/relationships/slideLayout" Target="../slideLayouts/slideLayout377.xml"/><Relationship Id="rId48" Type="http://schemas.openxmlformats.org/officeDocument/2006/relationships/slideLayout" Target="../slideLayouts/slideLayout382.xml"/><Relationship Id="rId56" Type="http://schemas.openxmlformats.org/officeDocument/2006/relationships/slideLayout" Target="../slideLayouts/slideLayout390.xml"/><Relationship Id="rId64" Type="http://schemas.openxmlformats.org/officeDocument/2006/relationships/slideLayout" Target="../slideLayouts/slideLayout398.xml"/><Relationship Id="rId69" Type="http://schemas.openxmlformats.org/officeDocument/2006/relationships/slideLayout" Target="../slideLayouts/slideLayout403.xml"/><Relationship Id="rId77" Type="http://schemas.openxmlformats.org/officeDocument/2006/relationships/slideLayout" Target="../slideLayouts/slideLayout411.xml"/><Relationship Id="rId8" Type="http://schemas.openxmlformats.org/officeDocument/2006/relationships/slideLayout" Target="../slideLayouts/slideLayout342.xml"/><Relationship Id="rId51" Type="http://schemas.openxmlformats.org/officeDocument/2006/relationships/slideLayout" Target="../slideLayouts/slideLayout385.xml"/><Relationship Id="rId72" Type="http://schemas.openxmlformats.org/officeDocument/2006/relationships/slideLayout" Target="../slideLayouts/slideLayout406.xml"/><Relationship Id="rId80" Type="http://schemas.openxmlformats.org/officeDocument/2006/relationships/slideLayout" Target="../slideLayouts/slideLayout414.xml"/><Relationship Id="rId85" Type="http://schemas.openxmlformats.org/officeDocument/2006/relationships/slideLayout" Target="../slideLayouts/slideLayout419.xml"/><Relationship Id="rId3" Type="http://schemas.openxmlformats.org/officeDocument/2006/relationships/slideLayout" Target="../slideLayouts/slideLayout337.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5" Type="http://schemas.openxmlformats.org/officeDocument/2006/relationships/slideLayout" Target="../slideLayouts/slideLayout359.xml"/><Relationship Id="rId33" Type="http://schemas.openxmlformats.org/officeDocument/2006/relationships/slideLayout" Target="../slideLayouts/slideLayout367.xml"/><Relationship Id="rId38" Type="http://schemas.openxmlformats.org/officeDocument/2006/relationships/slideLayout" Target="../slideLayouts/slideLayout372.xml"/><Relationship Id="rId46" Type="http://schemas.openxmlformats.org/officeDocument/2006/relationships/slideLayout" Target="../slideLayouts/slideLayout380.xml"/><Relationship Id="rId59" Type="http://schemas.openxmlformats.org/officeDocument/2006/relationships/slideLayout" Target="../slideLayouts/slideLayout393.xml"/><Relationship Id="rId67" Type="http://schemas.openxmlformats.org/officeDocument/2006/relationships/slideLayout" Target="../slideLayouts/slideLayout401.xml"/><Relationship Id="rId20" Type="http://schemas.openxmlformats.org/officeDocument/2006/relationships/slideLayout" Target="../slideLayouts/slideLayout354.xml"/><Relationship Id="rId41" Type="http://schemas.openxmlformats.org/officeDocument/2006/relationships/slideLayout" Target="../slideLayouts/slideLayout375.xml"/><Relationship Id="rId54" Type="http://schemas.openxmlformats.org/officeDocument/2006/relationships/slideLayout" Target="../slideLayouts/slideLayout388.xml"/><Relationship Id="rId62" Type="http://schemas.openxmlformats.org/officeDocument/2006/relationships/slideLayout" Target="../slideLayouts/slideLayout396.xml"/><Relationship Id="rId70" Type="http://schemas.openxmlformats.org/officeDocument/2006/relationships/slideLayout" Target="../slideLayouts/slideLayout404.xml"/><Relationship Id="rId75" Type="http://schemas.openxmlformats.org/officeDocument/2006/relationships/slideLayout" Target="../slideLayouts/slideLayout409.xml"/><Relationship Id="rId83" Type="http://schemas.openxmlformats.org/officeDocument/2006/relationships/slideLayout" Target="../slideLayouts/slideLayout417.xml"/><Relationship Id="rId88" Type="http://schemas.openxmlformats.org/officeDocument/2006/relationships/slideLayout" Target="../slideLayouts/slideLayout422.xml"/><Relationship Id="rId91" Type="http://schemas.openxmlformats.org/officeDocument/2006/relationships/slideLayout" Target="../slideLayouts/slideLayout425.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5" Type="http://schemas.openxmlformats.org/officeDocument/2006/relationships/slideLayout" Target="../slideLayouts/slideLayout349.xml"/><Relationship Id="rId23" Type="http://schemas.openxmlformats.org/officeDocument/2006/relationships/slideLayout" Target="../slideLayouts/slideLayout357.xml"/><Relationship Id="rId28" Type="http://schemas.openxmlformats.org/officeDocument/2006/relationships/slideLayout" Target="../slideLayouts/slideLayout362.xml"/><Relationship Id="rId36" Type="http://schemas.openxmlformats.org/officeDocument/2006/relationships/slideLayout" Target="../slideLayouts/slideLayout370.xml"/><Relationship Id="rId49" Type="http://schemas.openxmlformats.org/officeDocument/2006/relationships/slideLayout" Target="../slideLayouts/slideLayout383.xml"/><Relationship Id="rId57" Type="http://schemas.openxmlformats.org/officeDocument/2006/relationships/slideLayout" Target="../slideLayouts/slideLayout391.xml"/><Relationship Id="rId10" Type="http://schemas.openxmlformats.org/officeDocument/2006/relationships/slideLayout" Target="../slideLayouts/slideLayout344.xml"/><Relationship Id="rId31" Type="http://schemas.openxmlformats.org/officeDocument/2006/relationships/slideLayout" Target="../slideLayouts/slideLayout365.xml"/><Relationship Id="rId44" Type="http://schemas.openxmlformats.org/officeDocument/2006/relationships/slideLayout" Target="../slideLayouts/slideLayout378.xml"/><Relationship Id="rId52" Type="http://schemas.openxmlformats.org/officeDocument/2006/relationships/slideLayout" Target="../slideLayouts/slideLayout386.xml"/><Relationship Id="rId60" Type="http://schemas.openxmlformats.org/officeDocument/2006/relationships/slideLayout" Target="../slideLayouts/slideLayout394.xml"/><Relationship Id="rId65" Type="http://schemas.openxmlformats.org/officeDocument/2006/relationships/slideLayout" Target="../slideLayouts/slideLayout399.xml"/><Relationship Id="rId73" Type="http://schemas.openxmlformats.org/officeDocument/2006/relationships/slideLayout" Target="../slideLayouts/slideLayout407.xml"/><Relationship Id="rId78" Type="http://schemas.openxmlformats.org/officeDocument/2006/relationships/slideLayout" Target="../slideLayouts/slideLayout412.xml"/><Relationship Id="rId81" Type="http://schemas.openxmlformats.org/officeDocument/2006/relationships/slideLayout" Target="../slideLayouts/slideLayout415.xml"/><Relationship Id="rId86" Type="http://schemas.openxmlformats.org/officeDocument/2006/relationships/slideLayout" Target="../slideLayouts/slideLayout420.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39" Type="http://schemas.openxmlformats.org/officeDocument/2006/relationships/slideLayout" Target="../slideLayouts/slideLayout373.xml"/><Relationship Id="rId34" Type="http://schemas.openxmlformats.org/officeDocument/2006/relationships/slideLayout" Target="../slideLayouts/slideLayout368.xml"/><Relationship Id="rId50" Type="http://schemas.openxmlformats.org/officeDocument/2006/relationships/slideLayout" Target="../slideLayouts/slideLayout384.xml"/><Relationship Id="rId55" Type="http://schemas.openxmlformats.org/officeDocument/2006/relationships/slideLayout" Target="../slideLayouts/slideLayout389.xml"/><Relationship Id="rId76" Type="http://schemas.openxmlformats.org/officeDocument/2006/relationships/slideLayout" Target="../slideLayouts/slideLayout410.xml"/><Relationship Id="rId7" Type="http://schemas.openxmlformats.org/officeDocument/2006/relationships/slideLayout" Target="../slideLayouts/slideLayout341.xml"/><Relationship Id="rId71" Type="http://schemas.openxmlformats.org/officeDocument/2006/relationships/slideLayout" Target="../slideLayouts/slideLayout405.xml"/><Relationship Id="rId92" Type="http://schemas.openxmlformats.org/officeDocument/2006/relationships/theme" Target="../theme/theme9.xml"/><Relationship Id="rId2" Type="http://schemas.openxmlformats.org/officeDocument/2006/relationships/slideLayout" Target="../slideLayouts/slideLayout336.xml"/><Relationship Id="rId29" Type="http://schemas.openxmlformats.org/officeDocument/2006/relationships/slideLayout" Target="../slideLayouts/slideLayout363.xml"/><Relationship Id="rId24" Type="http://schemas.openxmlformats.org/officeDocument/2006/relationships/slideLayout" Target="../slideLayouts/slideLayout358.xml"/><Relationship Id="rId40" Type="http://schemas.openxmlformats.org/officeDocument/2006/relationships/slideLayout" Target="../slideLayouts/slideLayout374.xml"/><Relationship Id="rId45" Type="http://schemas.openxmlformats.org/officeDocument/2006/relationships/slideLayout" Target="../slideLayouts/slideLayout379.xml"/><Relationship Id="rId66" Type="http://schemas.openxmlformats.org/officeDocument/2006/relationships/slideLayout" Target="../slideLayouts/slideLayout400.xml"/><Relationship Id="rId87" Type="http://schemas.openxmlformats.org/officeDocument/2006/relationships/slideLayout" Target="../slideLayouts/slideLayout421.xml"/><Relationship Id="rId61" Type="http://schemas.openxmlformats.org/officeDocument/2006/relationships/slideLayout" Target="../slideLayouts/slideLayout395.xml"/><Relationship Id="rId82" Type="http://schemas.openxmlformats.org/officeDocument/2006/relationships/slideLayout" Target="../slideLayouts/slideLayout416.xml"/><Relationship Id="rId19" Type="http://schemas.openxmlformats.org/officeDocument/2006/relationships/slideLayout" Target="../slideLayouts/slideLayout3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2375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26" r:id="rId14"/>
    <p:sldLayoutId id="2147483704" r:id="rId15"/>
    <p:sldLayoutId id="2147483705" r:id="rId16"/>
    <p:sldLayoutId id="2147483722" r:id="rId17"/>
    <p:sldLayoutId id="2147483723" r:id="rId18"/>
    <p:sldLayoutId id="2147483727" r:id="rId19"/>
    <p:sldLayoutId id="2147483724" r:id="rId20"/>
    <p:sldLayoutId id="2147483725" r:id="rId21"/>
    <p:sldLayoutId id="2147483706" r:id="rId22"/>
    <p:sldLayoutId id="2147483707" r:id="rId23"/>
    <p:sldLayoutId id="2147483708"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586544318"/>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3"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9" r:id="rId23"/>
    <p:sldLayoutId id="2147484390" r:id="rId24"/>
    <p:sldLayoutId id="2147484391" r:id="rId25"/>
    <p:sldLayoutId id="2147484392" r:id="rId26"/>
    <p:sldLayoutId id="2147484393" r:id="rId27"/>
    <p:sldLayoutId id="2147484394" r:id="rId28"/>
    <p:sldLayoutId id="2147484395" r:id="rId29"/>
    <p:sldLayoutId id="2147484396" r:id="rId30"/>
    <p:sldLayoutId id="2147484397" r:id="rId31"/>
    <p:sldLayoutId id="2147484398" r:id="rId32"/>
    <p:sldLayoutId id="2147484399" r:id="rId33"/>
    <p:sldLayoutId id="2147484400" r:id="rId34"/>
    <p:sldLayoutId id="2147484401" r:id="rId35"/>
    <p:sldLayoutId id="2147484402" r:id="rId36"/>
    <p:sldLayoutId id="2147484403" r:id="rId37"/>
    <p:sldLayoutId id="2147484404" r:id="rId38"/>
    <p:sldLayoutId id="2147484405" r:id="rId39"/>
    <p:sldLayoutId id="2147484406" r:id="rId40"/>
    <p:sldLayoutId id="2147484407" r:id="rId41"/>
    <p:sldLayoutId id="2147484408" r:id="rId42"/>
    <p:sldLayoutId id="2147484409" r:id="rId43"/>
    <p:sldLayoutId id="2147484410" r:id="rId44"/>
    <p:sldLayoutId id="2147484411" r:id="rId45"/>
    <p:sldLayoutId id="2147484412" r:id="rId46"/>
    <p:sldLayoutId id="2147484413" r:id="rId47"/>
    <p:sldLayoutId id="2147484414" r:id="rId48"/>
    <p:sldLayoutId id="2147484415" r:id="rId49"/>
    <p:sldLayoutId id="2147484416" r:id="rId50"/>
    <p:sldLayoutId id="2147484417" r:id="rId51"/>
    <p:sldLayoutId id="2147484418" r:id="rId52"/>
    <p:sldLayoutId id="2147484419" r:id="rId53"/>
    <p:sldLayoutId id="2147484420" r:id="rId54"/>
    <p:sldLayoutId id="2147484421" r:id="rId55"/>
    <p:sldLayoutId id="2147484422" r:id="rId56"/>
    <p:sldLayoutId id="2147484423" r:id="rId57"/>
    <p:sldLayoutId id="2147484424" r:id="rId58"/>
    <p:sldLayoutId id="2147484425" r:id="rId59"/>
    <p:sldLayoutId id="2147484426" r:id="rId60"/>
    <p:sldLayoutId id="2147484427" r:id="rId61"/>
    <p:sldLayoutId id="2147484428" r:id="rId62"/>
    <p:sldLayoutId id="2147484429" r:id="rId63"/>
    <p:sldLayoutId id="2147484430" r:id="rId64"/>
    <p:sldLayoutId id="2147484431" r:id="rId65"/>
    <p:sldLayoutId id="2147484432" r:id="rId66"/>
    <p:sldLayoutId id="2147484433" r:id="rId67"/>
    <p:sldLayoutId id="2147484434" r:id="rId68"/>
    <p:sldLayoutId id="2147484435" r:id="rId69"/>
    <p:sldLayoutId id="2147484436" r:id="rId70"/>
    <p:sldLayoutId id="2147484437" r:id="rId71"/>
    <p:sldLayoutId id="2147484438" r:id="rId72"/>
    <p:sldLayoutId id="2147484439" r:id="rId73"/>
    <p:sldLayoutId id="2147484440" r:id="rId74"/>
    <p:sldLayoutId id="2147484441" r:id="rId75"/>
    <p:sldLayoutId id="2147484442" r:id="rId76"/>
    <p:sldLayoutId id="2147484443" r:id="rId77"/>
    <p:sldLayoutId id="2147484444" r:id="rId78"/>
    <p:sldLayoutId id="2147484445" r:id="rId79"/>
    <p:sldLayoutId id="2147484448" r:id="rId80"/>
    <p:sldLayoutId id="2147484449" r:id="rId81"/>
    <p:sldLayoutId id="2147484450" r:id="rId82"/>
    <p:sldLayoutId id="2147484451" r:id="rId83"/>
    <p:sldLayoutId id="2147484452" r:id="rId84"/>
    <p:sldLayoutId id="2147484453" r:id="rId85"/>
    <p:sldLayoutId id="2147484454" r:id="rId86"/>
    <p:sldLayoutId id="2147484455" r:id="rId87"/>
    <p:sldLayoutId id="2147484456" r:id="rId88"/>
    <p:sldLayoutId id="2147484457" r:id="rId89"/>
    <p:sldLayoutId id="2147484458" r:id="rId90"/>
    <p:sldLayoutId id="2147484459" r:id="rId91"/>
    <p:sldLayoutId id="2147484460" r:id="rId92"/>
    <p:sldLayoutId id="2147484461" r:id="rId93"/>
    <p:sldLayoutId id="2147484462" r:id="rId94"/>
    <p:sldLayoutId id="2147484463" r:id="rId95"/>
    <p:sldLayoutId id="2147484464" r:id="rId96"/>
    <p:sldLayoutId id="2147484465" r:id="rId97"/>
    <p:sldLayoutId id="2147484466" r:id="rId98"/>
    <p:sldLayoutId id="2147484467" r:id="rId99"/>
    <p:sldLayoutId id="2147484468" r:id="rId100"/>
    <p:sldLayoutId id="2147484469" r:id="rId101"/>
    <p:sldLayoutId id="2147484470" r:id="rId102"/>
    <p:sldLayoutId id="2147484471" r:id="rId103"/>
    <p:sldLayoutId id="2147484472" r:id="rId104"/>
    <p:sldLayoutId id="2147484473" r:id="rId105"/>
    <p:sldLayoutId id="2147484474" r:id="rId106"/>
    <p:sldLayoutId id="2147484475" r:id="rId107"/>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4169517671"/>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 id="2147484496" r:id="rId15"/>
    <p:sldLayoutId id="2147484497" r:id="rId16"/>
    <p:sldLayoutId id="2147484498" r:id="rId17"/>
    <p:sldLayoutId id="2147484499" r:id="rId18"/>
    <p:sldLayoutId id="2147484500" r:id="rId19"/>
    <p:sldLayoutId id="2147484501" r:id="rId20"/>
    <p:sldLayoutId id="2147484502" r:id="rId21"/>
    <p:sldLayoutId id="2147484503" r:id="rId22"/>
    <p:sldLayoutId id="2147484504" r:id="rId23"/>
    <p:sldLayoutId id="2147484505" r:id="rId24"/>
    <p:sldLayoutId id="2147484506" r:id="rId25"/>
    <p:sldLayoutId id="2147484507" r:id="rId26"/>
    <p:sldLayoutId id="2147484508" r:id="rId27"/>
    <p:sldLayoutId id="2147484509" r:id="rId28"/>
    <p:sldLayoutId id="2147484510" r:id="rId29"/>
    <p:sldLayoutId id="2147484511" r:id="rId30"/>
    <p:sldLayoutId id="2147484512" r:id="rId31"/>
    <p:sldLayoutId id="2147484513" r:id="rId32"/>
    <p:sldLayoutId id="2147484514" r:id="rId33"/>
    <p:sldLayoutId id="2147484515" r:id="rId34"/>
    <p:sldLayoutId id="2147484516" r:id="rId35"/>
    <p:sldLayoutId id="2147484517" r:id="rId36"/>
    <p:sldLayoutId id="2147484518" r:id="rId37"/>
    <p:sldLayoutId id="2147484519" r:id="rId38"/>
    <p:sldLayoutId id="2147484520" r:id="rId39"/>
    <p:sldLayoutId id="2147484521" r:id="rId40"/>
    <p:sldLayoutId id="2147484522" r:id="rId41"/>
    <p:sldLayoutId id="2147484523" r:id="rId42"/>
    <p:sldLayoutId id="2147484524" r:id="rId43"/>
  </p:sldLayoutIdLst>
  <p:transition>
    <p:fade/>
  </p:transition>
  <p:hf sldNum="0" hdr="0" dt="0"/>
  <p:txStyles>
    <p:titleStyle>
      <a:lvl1pPr algn="l" defTabSz="914330"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824" indent="0" algn="l" defTabSz="914330"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30"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9"/>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11926650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545" r:id="rId20"/>
    <p:sldLayoutId id="2147484546" r:id="rId21"/>
    <p:sldLayoutId id="2147484547" r:id="rId22"/>
    <p:sldLayoutId id="2147484548" r:id="rId23"/>
    <p:sldLayoutId id="2147484550" r:id="rId24"/>
    <p:sldLayoutId id="2147484551" r:id="rId25"/>
  </p:sldLayoutIdLst>
  <p:transition>
    <p:fade/>
  </p:transition>
  <p:hf sldNum="0" hdr="0" ftr="0" dt="0"/>
  <p:txStyles>
    <p:titleStyle>
      <a:lvl1pPr algn="l" defTabSz="914330"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088"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175"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3pPr>
      <a:lvl4pPr marL="672263"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4pPr>
      <a:lvl5pPr marL="89635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5pPr>
      <a:lvl6pPr marL="2514409"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574"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78D0626-9BA8-4D0B-BC21-A2B26A5733AD}" type="datetimeFigureOut">
              <a:rPr lang="en-US"/>
              <a:pPr>
                <a:defRPr/>
              </a:pPr>
              <a:t>5/19/2020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67AEE91-7B51-4C74-A56A-2DC8D0930329}" type="slidenum">
              <a:rPr lang="en-US"/>
              <a:pPr>
                <a:defRPr/>
              </a:pPr>
              <a:t>‹#›</a:t>
            </a:fld>
            <a:endParaRPr lang="en-US"/>
          </a:p>
        </p:txBody>
      </p:sp>
    </p:spTree>
    <p:extLst>
      <p:ext uri="{BB962C8B-B14F-4D97-AF65-F5344CB8AC3E}">
        <p14:creationId xmlns:p14="http://schemas.microsoft.com/office/powerpoint/2010/main" val="164226539"/>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Arial" charset="0"/>
              </a:defRPr>
            </a:lvl1pPr>
          </a:lstStyle>
          <a:p>
            <a:pPr>
              <a:defRPr/>
            </a:pPr>
            <a:fld id="{FD8A55CD-9EF6-43E1-9EDE-3BE282217837}"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1800"/>
          </a:p>
        </p:txBody>
      </p:sp>
    </p:spTree>
    <p:extLst>
      <p:ext uri="{BB962C8B-B14F-4D97-AF65-F5344CB8AC3E}">
        <p14:creationId xmlns:p14="http://schemas.microsoft.com/office/powerpoint/2010/main" val="2033177358"/>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1027"/>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82B1707-AA00-4D6D-BB5C-7E65ED67F775}" type="slidenum">
              <a:rPr lang="en-US"/>
              <a:pPr>
                <a:defRPr/>
              </a:pPr>
              <a:t>‹#›</a:t>
            </a:fld>
            <a:endParaRPr lang="en-US"/>
          </a:p>
        </p:txBody>
      </p:sp>
      <p:sp>
        <p:nvSpPr>
          <p:cNvPr id="355335" name="Line 1031"/>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1800"/>
          </a:p>
        </p:txBody>
      </p:sp>
    </p:spTree>
    <p:extLst>
      <p:ext uri="{BB962C8B-B14F-4D97-AF65-F5344CB8AC3E}">
        <p14:creationId xmlns:p14="http://schemas.microsoft.com/office/powerpoint/2010/main" val="1484559493"/>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 id="2147484592"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4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1BD1F4D-FCF8-480E-AEC4-77CD9DADC2BF}"/>
              </a:ext>
            </a:extLst>
          </p:cNvPr>
          <p:cNvSpPr>
            <a:spLocks noGrp="1" noChangeArrowheads="1"/>
          </p:cNvSpPr>
          <p:nvPr>
            <p:ph type="title"/>
          </p:nvPr>
        </p:nvSpPr>
        <p:spPr bwMode="auto">
          <a:xfrm>
            <a:off x="914400" y="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F1831A3-23E5-49B1-94F5-FFDD890F8CF3}"/>
              </a:ext>
            </a:extLst>
          </p:cNvPr>
          <p:cNvSpPr>
            <a:spLocks noGrp="1" noChangeArrowheads="1"/>
          </p:cNvSpPr>
          <p:nvPr>
            <p:ph type="body" idx="1"/>
          </p:nvPr>
        </p:nvSpPr>
        <p:spPr bwMode="auto">
          <a:xfrm>
            <a:off x="508000" y="1524000"/>
            <a:ext cx="1117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7A9955E-4F4B-49D2-AF9E-DCDD1B787B1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panose="02020603050405020304" pitchFamily="18" charset="0"/>
              </a:defRPr>
            </a:lvl1pPr>
          </a:lstStyle>
          <a:p>
            <a:endParaRPr lang="en-US" altLang="en-US"/>
          </a:p>
        </p:txBody>
      </p:sp>
      <p:sp>
        <p:nvSpPr>
          <p:cNvPr id="1029" name="Rectangle 5">
            <a:extLst>
              <a:ext uri="{FF2B5EF4-FFF2-40B4-BE49-F238E27FC236}">
                <a16:creationId xmlns:a16="http://schemas.microsoft.com/office/drawing/2014/main" id="{13131FA2-B024-49BA-9228-6295D565227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New Roman" panose="02020603050405020304" pitchFamily="18" charset="0"/>
              </a:defRPr>
            </a:lvl1pPr>
          </a:lstStyle>
          <a:p>
            <a:endParaRPr lang="en-US" altLang="en-US"/>
          </a:p>
        </p:txBody>
      </p:sp>
      <p:sp>
        <p:nvSpPr>
          <p:cNvPr id="1030" name="Rectangle 6">
            <a:extLst>
              <a:ext uri="{FF2B5EF4-FFF2-40B4-BE49-F238E27FC236}">
                <a16:creationId xmlns:a16="http://schemas.microsoft.com/office/drawing/2014/main" id="{0554F80C-9ACA-4C70-985C-1AFC885044F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fld id="{EF2653B4-827D-4445-A3BC-717BE4B54645}" type="slidenum">
              <a:rPr lang="en-US" altLang="en-US"/>
              <a:pPr/>
              <a:t>‹#›</a:t>
            </a:fld>
            <a:endParaRPr lang="en-US" altLang="en-US"/>
          </a:p>
        </p:txBody>
      </p:sp>
    </p:spTree>
    <p:extLst>
      <p:ext uri="{BB962C8B-B14F-4D97-AF65-F5344CB8AC3E}">
        <p14:creationId xmlns:p14="http://schemas.microsoft.com/office/powerpoint/2010/main" val="2469418197"/>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txStyles>
    <p:titleStyle>
      <a:lvl1pPr algn="ctr" rtl="0" eaLnBrk="0" fontAlgn="base" hangingPunct="0">
        <a:spcBef>
          <a:spcPct val="0"/>
        </a:spcBef>
        <a:spcAft>
          <a:spcPct val="0"/>
        </a:spcAft>
        <a:defRPr sz="3600" b="1" kern="1200">
          <a:solidFill>
            <a:srgbClr val="FFCC00"/>
          </a:solidFill>
          <a:latin typeface="+mj-lt"/>
          <a:ea typeface="+mj-ea"/>
          <a:cs typeface="+mj-cs"/>
        </a:defRPr>
      </a:lvl1pPr>
      <a:lvl2pPr algn="ctr" rtl="0" eaLnBrk="0" fontAlgn="base" hangingPunct="0">
        <a:spcBef>
          <a:spcPct val="0"/>
        </a:spcBef>
        <a:spcAft>
          <a:spcPct val="0"/>
        </a:spcAft>
        <a:defRPr sz="3600" b="1">
          <a:solidFill>
            <a:srgbClr val="FFCC00"/>
          </a:solidFill>
          <a:latin typeface="Comic Sans MS" panose="030F0702030302020204" pitchFamily="66" charset="0"/>
        </a:defRPr>
      </a:lvl2pPr>
      <a:lvl3pPr algn="ctr" rtl="0" eaLnBrk="0" fontAlgn="base" hangingPunct="0">
        <a:spcBef>
          <a:spcPct val="0"/>
        </a:spcBef>
        <a:spcAft>
          <a:spcPct val="0"/>
        </a:spcAft>
        <a:defRPr sz="3600" b="1">
          <a:solidFill>
            <a:srgbClr val="FFCC00"/>
          </a:solidFill>
          <a:latin typeface="Comic Sans MS" panose="030F0702030302020204" pitchFamily="66" charset="0"/>
        </a:defRPr>
      </a:lvl3pPr>
      <a:lvl4pPr algn="ctr" rtl="0" eaLnBrk="0" fontAlgn="base" hangingPunct="0">
        <a:spcBef>
          <a:spcPct val="0"/>
        </a:spcBef>
        <a:spcAft>
          <a:spcPct val="0"/>
        </a:spcAft>
        <a:defRPr sz="3600" b="1">
          <a:solidFill>
            <a:srgbClr val="FFCC00"/>
          </a:solidFill>
          <a:latin typeface="Comic Sans MS" panose="030F0702030302020204" pitchFamily="66" charset="0"/>
        </a:defRPr>
      </a:lvl4pPr>
      <a:lvl5pPr algn="ctr" rtl="0" eaLnBrk="0" fontAlgn="base" hangingPunct="0">
        <a:spcBef>
          <a:spcPct val="0"/>
        </a:spcBef>
        <a:spcAft>
          <a:spcPct val="0"/>
        </a:spcAft>
        <a:defRPr sz="3600" b="1">
          <a:solidFill>
            <a:srgbClr val="FFCC00"/>
          </a:solidFill>
          <a:latin typeface="Comic Sans MS" panose="030F0702030302020204" pitchFamily="66" charset="0"/>
        </a:defRPr>
      </a:lvl5pPr>
      <a:lvl6pPr marL="457200" algn="ctr" rtl="0" eaLnBrk="0" fontAlgn="base" hangingPunct="0">
        <a:spcBef>
          <a:spcPct val="0"/>
        </a:spcBef>
        <a:spcAft>
          <a:spcPct val="0"/>
        </a:spcAft>
        <a:defRPr sz="3600" b="1">
          <a:solidFill>
            <a:srgbClr val="FFCC00"/>
          </a:solidFill>
          <a:latin typeface="Comic Sans MS" panose="030F0702030302020204" pitchFamily="66" charset="0"/>
        </a:defRPr>
      </a:lvl6pPr>
      <a:lvl7pPr marL="914400" algn="ctr" rtl="0" eaLnBrk="0" fontAlgn="base" hangingPunct="0">
        <a:spcBef>
          <a:spcPct val="0"/>
        </a:spcBef>
        <a:spcAft>
          <a:spcPct val="0"/>
        </a:spcAft>
        <a:defRPr sz="3600" b="1">
          <a:solidFill>
            <a:srgbClr val="FFCC00"/>
          </a:solidFill>
          <a:latin typeface="Comic Sans MS" panose="030F0702030302020204" pitchFamily="66" charset="0"/>
        </a:defRPr>
      </a:lvl7pPr>
      <a:lvl8pPr marL="1371600" algn="ctr" rtl="0" eaLnBrk="0" fontAlgn="base" hangingPunct="0">
        <a:spcBef>
          <a:spcPct val="0"/>
        </a:spcBef>
        <a:spcAft>
          <a:spcPct val="0"/>
        </a:spcAft>
        <a:defRPr sz="3600" b="1">
          <a:solidFill>
            <a:srgbClr val="FFCC00"/>
          </a:solidFill>
          <a:latin typeface="Comic Sans MS" panose="030F0702030302020204" pitchFamily="66" charset="0"/>
        </a:defRPr>
      </a:lvl8pPr>
      <a:lvl9pPr marL="1828800" algn="ctr" rtl="0" eaLnBrk="0" fontAlgn="base" hangingPunct="0">
        <a:spcBef>
          <a:spcPct val="0"/>
        </a:spcBef>
        <a:spcAft>
          <a:spcPct val="0"/>
        </a:spcAft>
        <a:defRPr sz="3600" b="1">
          <a:solidFill>
            <a:srgbClr val="FFCC00"/>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32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32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32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3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253247540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9927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5/19/2020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679211530"/>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4579" r:id="rId15"/>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5400000">
            <a:off x="9187079" y="3012390"/>
            <a:ext cx="6858623" cy="833218"/>
          </a:xfrm>
          <a:prstGeom prst="rect">
            <a:avLst/>
          </a:prstGeom>
        </p:spPr>
      </p:pic>
    </p:spTree>
    <p:extLst>
      <p:ext uri="{BB962C8B-B14F-4D97-AF65-F5344CB8AC3E}">
        <p14:creationId xmlns:p14="http://schemas.microsoft.com/office/powerpoint/2010/main" val="418323754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Lst>
  <p:transition>
    <p:fade/>
  </p:transition>
  <p:txStyles>
    <p:titleStyle>
      <a:lvl1pPr algn="l" defTabSz="914362" rtl="0" eaLnBrk="1" latinLnBrk="0" hangingPunct="1">
        <a:lnSpc>
          <a:spcPct val="90000"/>
        </a:lnSpc>
        <a:spcBef>
          <a:spcPct val="0"/>
        </a:spcBef>
        <a:buNone/>
        <a:defRPr lang="en-US" sz="4706"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5"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0"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8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2" kern="1200" spc="0" baseline="0">
          <a:gradFill>
            <a:gsLst>
              <a:gs pos="1250">
                <a:schemeClr val="tx1"/>
              </a:gs>
              <a:gs pos="100000">
                <a:schemeClr val="tx1"/>
              </a:gs>
            </a:gsLst>
            <a:lin ang="5400000" scaled="0"/>
          </a:gradFill>
          <a:latin typeface="+mn-lt"/>
          <a:ea typeface="+mn-ea"/>
          <a:cs typeface="+mn-cs"/>
        </a:defRPr>
      </a:lvl3pPr>
      <a:lvl4pPr marL="896381"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7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494"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75"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56"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38"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2" rtl="0" eaLnBrk="1" latinLnBrk="0" hangingPunct="1">
        <a:defRPr sz="1765" kern="1200">
          <a:solidFill>
            <a:schemeClr val="tx1"/>
          </a:solidFill>
          <a:latin typeface="+mn-lt"/>
          <a:ea typeface="+mn-ea"/>
          <a:cs typeface="+mn-cs"/>
        </a:defRPr>
      </a:lvl1pPr>
      <a:lvl2pPr marL="457181" algn="l" defTabSz="914362" rtl="0" eaLnBrk="1" latinLnBrk="0" hangingPunct="1">
        <a:defRPr sz="1765" kern="1200">
          <a:solidFill>
            <a:schemeClr val="tx1"/>
          </a:solidFill>
          <a:latin typeface="+mn-lt"/>
          <a:ea typeface="+mn-ea"/>
          <a:cs typeface="+mn-cs"/>
        </a:defRPr>
      </a:lvl2pPr>
      <a:lvl3pPr marL="914362" algn="l" defTabSz="914362" rtl="0" eaLnBrk="1" latinLnBrk="0" hangingPunct="1">
        <a:defRPr sz="1765" kern="1200">
          <a:solidFill>
            <a:schemeClr val="tx1"/>
          </a:solidFill>
          <a:latin typeface="+mn-lt"/>
          <a:ea typeface="+mn-ea"/>
          <a:cs typeface="+mn-cs"/>
        </a:defRPr>
      </a:lvl3pPr>
      <a:lvl4pPr marL="1371543" algn="l" defTabSz="914362" rtl="0" eaLnBrk="1" latinLnBrk="0" hangingPunct="1">
        <a:defRPr sz="1765" kern="1200">
          <a:solidFill>
            <a:schemeClr val="tx1"/>
          </a:solidFill>
          <a:latin typeface="+mn-lt"/>
          <a:ea typeface="+mn-ea"/>
          <a:cs typeface="+mn-cs"/>
        </a:defRPr>
      </a:lvl4pPr>
      <a:lvl5pPr marL="1828723" algn="l" defTabSz="914362" rtl="0" eaLnBrk="1" latinLnBrk="0" hangingPunct="1">
        <a:defRPr sz="1765" kern="1200">
          <a:solidFill>
            <a:schemeClr val="tx1"/>
          </a:solidFill>
          <a:latin typeface="+mn-lt"/>
          <a:ea typeface="+mn-ea"/>
          <a:cs typeface="+mn-cs"/>
        </a:defRPr>
      </a:lvl5pPr>
      <a:lvl6pPr marL="2285904" algn="l" defTabSz="914362" rtl="0" eaLnBrk="1" latinLnBrk="0" hangingPunct="1">
        <a:defRPr sz="1765" kern="1200">
          <a:solidFill>
            <a:schemeClr val="tx1"/>
          </a:solidFill>
          <a:latin typeface="+mn-lt"/>
          <a:ea typeface="+mn-ea"/>
          <a:cs typeface="+mn-cs"/>
        </a:defRPr>
      </a:lvl6pPr>
      <a:lvl7pPr marL="2743084" algn="l" defTabSz="914362" rtl="0" eaLnBrk="1" latinLnBrk="0" hangingPunct="1">
        <a:defRPr sz="1765" kern="1200">
          <a:solidFill>
            <a:schemeClr val="tx1"/>
          </a:solidFill>
          <a:latin typeface="+mn-lt"/>
          <a:ea typeface="+mn-ea"/>
          <a:cs typeface="+mn-cs"/>
        </a:defRPr>
      </a:lvl7pPr>
      <a:lvl8pPr marL="3200265" algn="l" defTabSz="914362" rtl="0" eaLnBrk="1" latinLnBrk="0" hangingPunct="1">
        <a:defRPr sz="1765" kern="1200">
          <a:solidFill>
            <a:schemeClr val="tx1"/>
          </a:solidFill>
          <a:latin typeface="+mn-lt"/>
          <a:ea typeface="+mn-ea"/>
          <a:cs typeface="+mn-cs"/>
        </a:defRPr>
      </a:lvl8pPr>
      <a:lvl9pPr marL="3657447" algn="l" defTabSz="91436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6E36078-F0D7-41C0-A98A-34F1FF9B4067}"/>
              </a:ext>
            </a:extLst>
          </p:cNvPr>
          <p:cNvGrpSpPr/>
          <p:nvPr userDrawn="1"/>
        </p:nvGrpSpPr>
        <p:grpSpPr>
          <a:xfrm rot="5400000">
            <a:off x="9480483" y="2855496"/>
            <a:ext cx="5903170" cy="192182"/>
            <a:chOff x="-1" y="-415111"/>
            <a:chExt cx="6020687" cy="81820"/>
          </a:xfrm>
        </p:grpSpPr>
        <p:sp>
          <p:nvSpPr>
            <p:cNvPr id="7" name="Rectangle 6">
              <a:extLst>
                <a:ext uri="{FF2B5EF4-FFF2-40B4-BE49-F238E27FC236}">
                  <a16:creationId xmlns:a16="http://schemas.microsoft.com/office/drawing/2014/main" id="{E1525ACE-57A9-4532-B949-9F3145F3109A}"/>
                </a:ext>
              </a:extLst>
            </p:cNvPr>
            <p:cNvSpPr/>
            <p:nvPr/>
          </p:nvSpPr>
          <p:spPr bwMode="auto">
            <a:xfrm>
              <a:off x="-1" y="-415111"/>
              <a:ext cx="1078130" cy="415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137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207</a:t>
              </a:r>
            </a:p>
          </p:txBody>
        </p:sp>
        <p:sp>
          <p:nvSpPr>
            <p:cNvPr id="8" name="Rectangle 7">
              <a:extLst>
                <a:ext uri="{FF2B5EF4-FFF2-40B4-BE49-F238E27FC236}">
                  <a16:creationId xmlns:a16="http://schemas.microsoft.com/office/drawing/2014/main" id="{EB5698BB-7C97-45FE-8000-590E6E8AC8FB}"/>
                </a:ext>
              </a:extLst>
            </p:cNvPr>
            <p:cNvSpPr/>
            <p:nvPr/>
          </p:nvSpPr>
          <p:spPr bwMode="auto">
            <a:xfrm>
              <a:off x="-1" y="-374841"/>
              <a:ext cx="539065" cy="41550"/>
            </a:xfrm>
            <a:prstGeom prst="rect">
              <a:avLst/>
            </a:prstGeom>
            <a:solidFill>
              <a:srgbClr val="0060A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96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167</a:t>
              </a:r>
            </a:p>
          </p:txBody>
        </p:sp>
        <p:sp>
          <p:nvSpPr>
            <p:cNvPr id="9" name="Rectangle 8">
              <a:extLst>
                <a:ext uri="{FF2B5EF4-FFF2-40B4-BE49-F238E27FC236}">
                  <a16:creationId xmlns:a16="http://schemas.microsoft.com/office/drawing/2014/main" id="{6B43D21C-E247-4F12-B6BD-ADC01E7F39E5}"/>
                </a:ext>
              </a:extLst>
            </p:cNvPr>
            <p:cNvSpPr/>
            <p:nvPr/>
          </p:nvSpPr>
          <p:spPr bwMode="auto">
            <a:xfrm>
              <a:off x="539064" y="-374841"/>
              <a:ext cx="539065" cy="41550"/>
            </a:xfrm>
            <a:prstGeom prst="rect">
              <a:avLst/>
            </a:prstGeom>
            <a:solidFill>
              <a:srgbClr val="1928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40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116</a:t>
              </a:r>
            </a:p>
          </p:txBody>
        </p:sp>
        <p:sp>
          <p:nvSpPr>
            <p:cNvPr id="10" name="Rectangle 9">
              <a:extLst>
                <a:ext uri="{FF2B5EF4-FFF2-40B4-BE49-F238E27FC236}">
                  <a16:creationId xmlns:a16="http://schemas.microsoft.com/office/drawing/2014/main" id="{ED8A131B-B7AD-40FD-9964-25FB97E50CEF}"/>
                </a:ext>
              </a:extLst>
            </p:cNvPr>
            <p:cNvSpPr/>
            <p:nvPr/>
          </p:nvSpPr>
          <p:spPr bwMode="auto">
            <a:xfrm>
              <a:off x="1121819" y="-415111"/>
              <a:ext cx="1078131" cy="4155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51</a:t>
              </a:r>
            </a:p>
          </p:txBody>
        </p:sp>
        <p:sp>
          <p:nvSpPr>
            <p:cNvPr id="11" name="Rectangle 10">
              <a:extLst>
                <a:ext uri="{FF2B5EF4-FFF2-40B4-BE49-F238E27FC236}">
                  <a16:creationId xmlns:a16="http://schemas.microsoft.com/office/drawing/2014/main" id="{AC162A0D-F522-4F74-A444-462F89CCD003}"/>
                </a:ext>
              </a:extLst>
            </p:cNvPr>
            <p:cNvSpPr/>
            <p:nvPr/>
          </p:nvSpPr>
          <p:spPr bwMode="auto">
            <a:xfrm>
              <a:off x="1121819" y="-374841"/>
              <a:ext cx="539065" cy="41550"/>
            </a:xfrm>
            <a:prstGeom prst="rect">
              <a:avLst/>
            </a:prstGeom>
            <a:solidFill>
              <a:srgbClr val="F8991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248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153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29</a:t>
              </a:r>
            </a:p>
          </p:txBody>
        </p:sp>
        <p:sp>
          <p:nvSpPr>
            <p:cNvPr id="12" name="Rectangle 11">
              <a:extLst>
                <a:ext uri="{FF2B5EF4-FFF2-40B4-BE49-F238E27FC236}">
                  <a16:creationId xmlns:a16="http://schemas.microsoft.com/office/drawing/2014/main" id="{239A8846-617E-4112-B7AD-7F10D8E53D6C}"/>
                </a:ext>
              </a:extLst>
            </p:cNvPr>
            <p:cNvSpPr/>
            <p:nvPr/>
          </p:nvSpPr>
          <p:spPr bwMode="auto">
            <a:xfrm>
              <a:off x="1660884" y="-374841"/>
              <a:ext cx="539065" cy="41550"/>
            </a:xfrm>
            <a:prstGeom prst="rect">
              <a:avLst/>
            </a:prstGeom>
            <a:solidFill>
              <a:srgbClr val="EF4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239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68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50</a:t>
              </a:r>
            </a:p>
          </p:txBody>
        </p:sp>
        <p:sp>
          <p:nvSpPr>
            <p:cNvPr id="13" name="Rectangle 12">
              <a:extLst>
                <a:ext uri="{FF2B5EF4-FFF2-40B4-BE49-F238E27FC236}">
                  <a16:creationId xmlns:a16="http://schemas.microsoft.com/office/drawing/2014/main" id="{36A92BE1-3B07-4B0D-881F-18B15A3FCFF4}"/>
                </a:ext>
              </a:extLst>
            </p:cNvPr>
            <p:cNvSpPr/>
            <p:nvPr/>
          </p:nvSpPr>
          <p:spPr bwMode="auto">
            <a:xfrm>
              <a:off x="2199949" y="-374841"/>
              <a:ext cx="539065" cy="41550"/>
            </a:xfrm>
            <a:prstGeom prst="rect">
              <a:avLst/>
            </a:prstGeom>
            <a:solidFill>
              <a:srgbClr val="FBC1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251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193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a:t>
              </a:r>
            </a:p>
          </p:txBody>
        </p:sp>
        <p:sp>
          <p:nvSpPr>
            <p:cNvPr id="14" name="Rectangle 13">
              <a:extLst>
                <a:ext uri="{FF2B5EF4-FFF2-40B4-BE49-F238E27FC236}">
                  <a16:creationId xmlns:a16="http://schemas.microsoft.com/office/drawing/2014/main" id="{BF7CAE23-7C7C-4E21-B5E0-C9AE0A015D77}"/>
                </a:ext>
              </a:extLst>
            </p:cNvPr>
            <p:cNvSpPr/>
            <p:nvPr/>
          </p:nvSpPr>
          <p:spPr bwMode="auto">
            <a:xfrm>
              <a:off x="2739015" y="-374841"/>
              <a:ext cx="539065" cy="41550"/>
            </a:xfrm>
            <a:prstGeom prst="rect">
              <a:avLst/>
            </a:prstGeom>
            <a:solidFill>
              <a:srgbClr val="FFD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216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0</a:t>
              </a:r>
            </a:p>
          </p:txBody>
        </p:sp>
        <p:sp>
          <p:nvSpPr>
            <p:cNvPr id="15" name="Rectangle 14">
              <a:extLst>
                <a:ext uri="{FF2B5EF4-FFF2-40B4-BE49-F238E27FC236}">
                  <a16:creationId xmlns:a16="http://schemas.microsoft.com/office/drawing/2014/main" id="{C4A06A75-69E2-4425-8804-387DED59EA2E}"/>
                </a:ext>
              </a:extLst>
            </p:cNvPr>
            <p:cNvSpPr/>
            <p:nvPr/>
          </p:nvSpPr>
          <p:spPr bwMode="auto">
            <a:xfrm>
              <a:off x="3278080" y="-374841"/>
              <a:ext cx="539065" cy="41550"/>
            </a:xfrm>
            <a:prstGeom prst="rect">
              <a:avLst/>
            </a:prstGeom>
            <a:solidFill>
              <a:srgbClr val="FFF2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242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102</a:t>
              </a:r>
            </a:p>
          </p:txBody>
        </p:sp>
        <p:sp>
          <p:nvSpPr>
            <p:cNvPr id="16" name="Rectangle 15">
              <a:extLst>
                <a:ext uri="{FF2B5EF4-FFF2-40B4-BE49-F238E27FC236}">
                  <a16:creationId xmlns:a16="http://schemas.microsoft.com/office/drawing/2014/main" id="{F02CC011-6D8F-43EC-BFDE-2187F35EE822}"/>
                </a:ext>
              </a:extLst>
            </p:cNvPr>
            <p:cNvSpPr/>
            <p:nvPr/>
          </p:nvSpPr>
          <p:spPr bwMode="auto">
            <a:xfrm>
              <a:off x="3864425" y="-415111"/>
              <a:ext cx="1078131" cy="41550"/>
            </a:xfrm>
            <a:prstGeom prst="rect">
              <a:avLst/>
            </a:prstGeom>
            <a:solidFill>
              <a:srgbClr val="4F50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79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80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79</a:t>
              </a:r>
            </a:p>
          </p:txBody>
        </p:sp>
        <p:sp>
          <p:nvSpPr>
            <p:cNvPr id="17" name="Rectangle 16">
              <a:extLst>
                <a:ext uri="{FF2B5EF4-FFF2-40B4-BE49-F238E27FC236}">
                  <a16:creationId xmlns:a16="http://schemas.microsoft.com/office/drawing/2014/main" id="{DD4ED002-B840-4BE9-8BDC-19D68C9CB88C}"/>
                </a:ext>
              </a:extLst>
            </p:cNvPr>
            <p:cNvSpPr/>
            <p:nvPr/>
          </p:nvSpPr>
          <p:spPr bwMode="auto">
            <a:xfrm>
              <a:off x="3864425" y="-374841"/>
              <a:ext cx="539065" cy="41550"/>
            </a:xfrm>
            <a:prstGeom prst="rect">
              <a:avLst/>
            </a:prstGeom>
            <a:solidFill>
              <a:srgbClr val="7578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117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120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123</a:t>
              </a:r>
            </a:p>
          </p:txBody>
        </p:sp>
        <p:sp>
          <p:nvSpPr>
            <p:cNvPr id="18" name="Rectangle 17">
              <a:extLst>
                <a:ext uri="{FF2B5EF4-FFF2-40B4-BE49-F238E27FC236}">
                  <a16:creationId xmlns:a16="http://schemas.microsoft.com/office/drawing/2014/main" id="{A15776BA-12B5-4501-B416-66A3D642344B}"/>
                </a:ext>
              </a:extLst>
            </p:cNvPr>
            <p:cNvSpPr/>
            <p:nvPr/>
          </p:nvSpPr>
          <p:spPr bwMode="auto">
            <a:xfrm>
              <a:off x="4403490" y="-374841"/>
              <a:ext cx="539065" cy="41550"/>
            </a:xfrm>
            <a:prstGeom prst="rect">
              <a:avLst/>
            </a:prstGeom>
            <a:solidFill>
              <a:srgbClr val="B7B7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182</a:t>
              </a:r>
            </a:p>
          </p:txBody>
        </p:sp>
        <p:sp>
          <p:nvSpPr>
            <p:cNvPr id="19" name="Rectangle 18">
              <a:extLst>
                <a:ext uri="{FF2B5EF4-FFF2-40B4-BE49-F238E27FC236}">
                  <a16:creationId xmlns:a16="http://schemas.microsoft.com/office/drawing/2014/main" id="{EFFA4665-56AC-4516-980B-4A684F51BBAF}"/>
                </a:ext>
              </a:extLst>
            </p:cNvPr>
            <p:cNvSpPr/>
            <p:nvPr/>
          </p:nvSpPr>
          <p:spPr bwMode="auto">
            <a:xfrm>
              <a:off x="4942555" y="-374841"/>
              <a:ext cx="539065" cy="41550"/>
            </a:xfrm>
            <a:prstGeom prst="rect">
              <a:avLst/>
            </a:prstGeom>
            <a:solidFill>
              <a:srgbClr val="CDCE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204</a:t>
              </a:r>
            </a:p>
          </p:txBody>
        </p:sp>
        <p:sp>
          <p:nvSpPr>
            <p:cNvPr id="20" name="Rectangle 19">
              <a:extLst>
                <a:ext uri="{FF2B5EF4-FFF2-40B4-BE49-F238E27FC236}">
                  <a16:creationId xmlns:a16="http://schemas.microsoft.com/office/drawing/2014/main" id="{B93BB0C0-397C-40AD-9E95-4EB8307FD4A4}"/>
                </a:ext>
              </a:extLst>
            </p:cNvPr>
            <p:cNvSpPr/>
            <p:nvPr/>
          </p:nvSpPr>
          <p:spPr bwMode="auto">
            <a:xfrm>
              <a:off x="5481621" y="-374841"/>
              <a:ext cx="539065" cy="415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255</a:t>
              </a:r>
            </a:p>
          </p:txBody>
        </p:sp>
      </p:grpSp>
    </p:spTree>
    <p:extLst>
      <p:ext uri="{BB962C8B-B14F-4D97-AF65-F5344CB8AC3E}">
        <p14:creationId xmlns:p14="http://schemas.microsoft.com/office/powerpoint/2010/main" val="345997621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4" r:id="rId19"/>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137" kern="1200" spc="0" baseline="0" dirty="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Courier New" panose="02070309020205020404" pitchFamily="49" charset="0"/>
        <a:buChar char="o"/>
        <a:tabLst/>
        <a:defRPr lang="en-US" sz="2353" kern="1200" spc="0" baseline="0" dirty="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1961" kern="1200" spc="0" baseline="0" dirty="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Ø"/>
        <a:tabLst/>
        <a:defRPr lang="en-US" sz="1961" kern="1200" spc="0" baseline="0" dirty="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v"/>
        <a:tabLst/>
        <a:defRPr lang="en-US" sz="1961" kern="1200" spc="0" baseline="0" dirty="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
        <p:nvSpPr>
          <p:cNvPr id="5" name="Text Placeholder 13">
            <a:extLst>
              <a:ext uri="{FF2B5EF4-FFF2-40B4-BE49-F238E27FC236}">
                <a16:creationId xmlns:a16="http://schemas.microsoft.com/office/drawing/2014/main" id="{A8F19FC4-6C65-4B18-923A-50E5415A1EE9}"/>
              </a:ext>
            </a:extLst>
          </p:cNvPr>
          <p:cNvSpPr txBox="1">
            <a:spLocks/>
          </p:cNvSpPr>
          <p:nvPr/>
        </p:nvSpPr>
        <p:spPr>
          <a:xfrm>
            <a:off x="10191751" y="6351458"/>
            <a:ext cx="1746704" cy="189043"/>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583" b="0" i="0" u="none" strike="noStrike" kern="1200" cap="none" spc="0" normalizeH="0" baseline="0" noProof="0" smtClean="0">
                <a:ln>
                  <a:noFill/>
                </a:ln>
                <a:solidFill>
                  <a:schemeClr val="tx1"/>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583"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424900841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 id="2147484081" r:id="rId26"/>
    <p:sldLayoutId id="2147484082" r:id="rId27"/>
    <p:sldLayoutId id="2147484083" r:id="rId28"/>
    <p:sldLayoutId id="2147484084" r:id="rId29"/>
    <p:sldLayoutId id="2147484085" r:id="rId30"/>
    <p:sldLayoutId id="2147484086" r:id="rId31"/>
    <p:sldLayoutId id="2147484087" r:id="rId32"/>
    <p:sldLayoutId id="2147484088" r:id="rId33"/>
    <p:sldLayoutId id="2147484089" r:id="rId34"/>
    <p:sldLayoutId id="2147484090" r:id="rId35"/>
    <p:sldLayoutId id="2147484091" r:id="rId36"/>
    <p:sldLayoutId id="2147484092" r:id="rId37"/>
    <p:sldLayoutId id="2147484093" r:id="rId38"/>
    <p:sldLayoutId id="2147484094" r:id="rId39"/>
    <p:sldLayoutId id="2147484095" r:id="rId40"/>
    <p:sldLayoutId id="2147484096" r:id="rId41"/>
    <p:sldLayoutId id="2147484097" r:id="rId42"/>
    <p:sldLayoutId id="2147484098" r:id="rId43"/>
    <p:sldLayoutId id="2147484099" r:id="rId44"/>
    <p:sldLayoutId id="2147484100" r:id="rId45"/>
    <p:sldLayoutId id="2147484101" r:id="rId46"/>
    <p:sldLayoutId id="2147484102" r:id="rId47"/>
    <p:sldLayoutId id="2147484103" r:id="rId48"/>
    <p:sldLayoutId id="2147484104" r:id="rId49"/>
    <p:sldLayoutId id="2147484105" r:id="rId50"/>
    <p:sldLayoutId id="2147484106" r:id="rId51"/>
    <p:sldLayoutId id="2147484107" r:id="rId52"/>
    <p:sldLayoutId id="2147484108" r:id="rId53"/>
    <p:sldLayoutId id="2147484109" r:id="rId54"/>
    <p:sldLayoutId id="2147484110" r:id="rId55"/>
    <p:sldLayoutId id="2147484111" r:id="rId56"/>
    <p:sldLayoutId id="2147484112" r:id="rId57"/>
    <p:sldLayoutId id="2147484113" r:id="rId58"/>
    <p:sldLayoutId id="2147484114" r:id="rId59"/>
    <p:sldLayoutId id="2147484115" r:id="rId60"/>
    <p:sldLayoutId id="2147484116" r:id="rId61"/>
    <p:sldLayoutId id="2147484117" r:id="rId62"/>
    <p:sldLayoutId id="2147484118" r:id="rId63"/>
    <p:sldLayoutId id="2147484119" r:id="rId64"/>
    <p:sldLayoutId id="2147484120" r:id="rId65"/>
    <p:sldLayoutId id="2147484121" r:id="rId66"/>
    <p:sldLayoutId id="2147484122" r:id="rId67"/>
    <p:sldLayoutId id="2147484123" r:id="rId68"/>
    <p:sldLayoutId id="2147484124" r:id="rId69"/>
    <p:sldLayoutId id="2147484125" r:id="rId70"/>
    <p:sldLayoutId id="2147484126" r:id="rId71"/>
    <p:sldLayoutId id="2147484127" r:id="rId72"/>
    <p:sldLayoutId id="2147484128" r:id="rId73"/>
    <p:sldLayoutId id="2147484129" r:id="rId74"/>
    <p:sldLayoutId id="2147484130" r:id="rId75"/>
    <p:sldLayoutId id="2147484131" r:id="rId76"/>
    <p:sldLayoutId id="2147484132" r:id="rId77"/>
    <p:sldLayoutId id="2147484133" r:id="rId78"/>
    <p:sldLayoutId id="2147484134" r:id="rId79"/>
    <p:sldLayoutId id="2147484135" r:id="rId80"/>
    <p:sldLayoutId id="2147484136" r:id="rId81"/>
    <p:sldLayoutId id="2147484137" r:id="rId82"/>
    <p:sldLayoutId id="2147484138" r:id="rId83"/>
    <p:sldLayoutId id="2147484139" r:id="rId84"/>
    <p:sldLayoutId id="2147484140" r:id="rId85"/>
  </p:sldLayoutIdLst>
  <p:hf sldNum="0" hdr="0" ftr="0" dt="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3594180975"/>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 id="2147484169" r:id="rId28"/>
    <p:sldLayoutId id="2147484170" r:id="rId29"/>
    <p:sldLayoutId id="2147484171" r:id="rId30"/>
    <p:sldLayoutId id="2147484172" r:id="rId31"/>
    <p:sldLayoutId id="2147484173" r:id="rId32"/>
    <p:sldLayoutId id="2147484174" r:id="rId33"/>
    <p:sldLayoutId id="2147484175" r:id="rId34"/>
    <p:sldLayoutId id="2147484176" r:id="rId35"/>
    <p:sldLayoutId id="2147484177" r:id="rId36"/>
    <p:sldLayoutId id="2147484178" r:id="rId37"/>
    <p:sldLayoutId id="2147484179" r:id="rId38"/>
    <p:sldLayoutId id="2147484180" r:id="rId39"/>
    <p:sldLayoutId id="2147484181" r:id="rId40"/>
    <p:sldLayoutId id="2147484182" r:id="rId41"/>
    <p:sldLayoutId id="2147484183" r:id="rId42"/>
    <p:sldLayoutId id="2147484184" r:id="rId43"/>
    <p:sldLayoutId id="2147484185" r:id="rId44"/>
    <p:sldLayoutId id="2147484186" r:id="rId45"/>
    <p:sldLayoutId id="2147484187" r:id="rId46"/>
    <p:sldLayoutId id="2147484188" r:id="rId47"/>
    <p:sldLayoutId id="2147484189" r:id="rId48"/>
    <p:sldLayoutId id="2147484190" r:id="rId49"/>
    <p:sldLayoutId id="2147484191" r:id="rId50"/>
    <p:sldLayoutId id="2147484192" r:id="rId51"/>
    <p:sldLayoutId id="2147484193" r:id="rId52"/>
    <p:sldLayoutId id="2147484194" r:id="rId53"/>
    <p:sldLayoutId id="2147484195" r:id="rId54"/>
    <p:sldLayoutId id="2147484196" r:id="rId55"/>
    <p:sldLayoutId id="2147484197" r:id="rId56"/>
    <p:sldLayoutId id="2147484198" r:id="rId57"/>
    <p:sldLayoutId id="2147484199" r:id="rId58"/>
    <p:sldLayoutId id="2147484200" r:id="rId59"/>
    <p:sldLayoutId id="2147484201" r:id="rId60"/>
    <p:sldLayoutId id="2147484202" r:id="rId61"/>
    <p:sldLayoutId id="2147484203" r:id="rId62"/>
    <p:sldLayoutId id="2147484204" r:id="rId63"/>
    <p:sldLayoutId id="2147484205" r:id="rId64"/>
    <p:sldLayoutId id="2147484206" r:id="rId65"/>
    <p:sldLayoutId id="2147484207" r:id="rId66"/>
    <p:sldLayoutId id="2147484208" r:id="rId67"/>
    <p:sldLayoutId id="2147484209" r:id="rId68"/>
    <p:sldLayoutId id="2147484210" r:id="rId69"/>
    <p:sldLayoutId id="2147484211" r:id="rId70"/>
    <p:sldLayoutId id="2147484212" r:id="rId71"/>
    <p:sldLayoutId id="2147484213" r:id="rId72"/>
    <p:sldLayoutId id="2147484214" r:id="rId73"/>
    <p:sldLayoutId id="2147484215" r:id="rId74"/>
    <p:sldLayoutId id="2147484216" r:id="rId75"/>
    <p:sldLayoutId id="2147484217" r:id="rId76"/>
    <p:sldLayoutId id="2147484218" r:id="rId77"/>
    <p:sldLayoutId id="2147484219" r:id="rId78"/>
    <p:sldLayoutId id="2147484220" r:id="rId79"/>
    <p:sldLayoutId id="2147484221" r:id="rId80"/>
    <p:sldLayoutId id="2147484222" r:id="rId81"/>
    <p:sldLayoutId id="2147484223" r:id="rId82"/>
    <p:sldLayoutId id="2147484224" r:id="rId83"/>
    <p:sldLayoutId id="2147484225" r:id="rId84"/>
    <p:sldLayoutId id="2147484226" r:id="rId85"/>
    <p:sldLayoutId id="2147484227" r:id="rId86"/>
    <p:sldLayoutId id="2147484228" r:id="rId87"/>
    <p:sldLayoutId id="2147484229" r:id="rId88"/>
    <p:sldLayoutId id="2147484230" r:id="rId89"/>
    <p:sldLayoutId id="2147484231" r:id="rId90"/>
    <p:sldLayoutId id="2147484232"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84955362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 id="2147484253" r:id="rId19"/>
    <p:sldLayoutId id="2147484254" r:id="rId20"/>
    <p:sldLayoutId id="2147484255" r:id="rId21"/>
    <p:sldLayoutId id="2147484256" r:id="rId22"/>
    <p:sldLayoutId id="2147484257" r:id="rId23"/>
    <p:sldLayoutId id="2147484258" r:id="rId24"/>
    <p:sldLayoutId id="2147484259" r:id="rId25"/>
    <p:sldLayoutId id="2147484260" r:id="rId26"/>
    <p:sldLayoutId id="2147484261" r:id="rId27"/>
    <p:sldLayoutId id="2147484262" r:id="rId28"/>
    <p:sldLayoutId id="2147484263" r:id="rId29"/>
    <p:sldLayoutId id="2147484264" r:id="rId30"/>
    <p:sldLayoutId id="2147484265" r:id="rId31"/>
    <p:sldLayoutId id="2147484266" r:id="rId32"/>
    <p:sldLayoutId id="2147484267" r:id="rId33"/>
    <p:sldLayoutId id="2147484268" r:id="rId34"/>
    <p:sldLayoutId id="2147484269" r:id="rId35"/>
    <p:sldLayoutId id="2147484270" r:id="rId36"/>
    <p:sldLayoutId id="2147484271" r:id="rId37"/>
    <p:sldLayoutId id="2147484272" r:id="rId38"/>
    <p:sldLayoutId id="2147484273" r:id="rId39"/>
    <p:sldLayoutId id="2147484274" r:id="rId40"/>
    <p:sldLayoutId id="2147484275" r:id="rId41"/>
    <p:sldLayoutId id="2147484276" r:id="rId42"/>
    <p:sldLayoutId id="2147484277" r:id="rId43"/>
    <p:sldLayoutId id="2147484278" r:id="rId44"/>
    <p:sldLayoutId id="2147484279" r:id="rId45"/>
    <p:sldLayoutId id="2147484280" r:id="rId46"/>
    <p:sldLayoutId id="2147484281" r:id="rId47"/>
    <p:sldLayoutId id="2147484282" r:id="rId48"/>
    <p:sldLayoutId id="2147484283" r:id="rId49"/>
    <p:sldLayoutId id="2147484284" r:id="rId50"/>
    <p:sldLayoutId id="2147484285" r:id="rId51"/>
    <p:sldLayoutId id="2147484286" r:id="rId52"/>
    <p:sldLayoutId id="2147484287" r:id="rId53"/>
    <p:sldLayoutId id="2147484288" r:id="rId54"/>
    <p:sldLayoutId id="2147484289" r:id="rId55"/>
    <p:sldLayoutId id="2147484290" r:id="rId56"/>
    <p:sldLayoutId id="2147484291" r:id="rId57"/>
    <p:sldLayoutId id="2147484292" r:id="rId58"/>
    <p:sldLayoutId id="2147484293" r:id="rId59"/>
    <p:sldLayoutId id="2147484294" r:id="rId60"/>
    <p:sldLayoutId id="2147484295" r:id="rId61"/>
    <p:sldLayoutId id="2147484296" r:id="rId62"/>
    <p:sldLayoutId id="2147484297" r:id="rId63"/>
    <p:sldLayoutId id="2147484298" r:id="rId64"/>
    <p:sldLayoutId id="2147484299" r:id="rId65"/>
    <p:sldLayoutId id="2147484300" r:id="rId66"/>
    <p:sldLayoutId id="2147484301" r:id="rId67"/>
    <p:sldLayoutId id="2147484302" r:id="rId68"/>
    <p:sldLayoutId id="2147484303" r:id="rId69"/>
    <p:sldLayoutId id="2147484304" r:id="rId70"/>
    <p:sldLayoutId id="2147484305" r:id="rId71"/>
    <p:sldLayoutId id="2147484306" r:id="rId72"/>
    <p:sldLayoutId id="2147484307" r:id="rId73"/>
    <p:sldLayoutId id="2147484308" r:id="rId74"/>
    <p:sldLayoutId id="2147484309" r:id="rId75"/>
    <p:sldLayoutId id="2147484310" r:id="rId76"/>
    <p:sldLayoutId id="2147484311" r:id="rId77"/>
    <p:sldLayoutId id="2147484312" r:id="rId78"/>
    <p:sldLayoutId id="2147484313" r:id="rId79"/>
    <p:sldLayoutId id="2147484314" r:id="rId80"/>
    <p:sldLayoutId id="2147484315" r:id="rId81"/>
    <p:sldLayoutId id="2147484316" r:id="rId82"/>
    <p:sldLayoutId id="2147484317" r:id="rId83"/>
    <p:sldLayoutId id="2147484318" r:id="rId84"/>
    <p:sldLayoutId id="2147484319" r:id="rId85"/>
    <p:sldLayoutId id="2147484320" r:id="rId86"/>
    <p:sldLayoutId id="2147484321" r:id="rId87"/>
    <p:sldLayoutId id="2147484322" r:id="rId88"/>
    <p:sldLayoutId id="2147484323" r:id="rId89"/>
    <p:sldLayoutId id="2147484324" r:id="rId90"/>
    <p:sldLayoutId id="2147484326"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file:///C:\Users\hasawhne\OneDrive%20-%20Microsoft\Papers\Papers\Tutorials\CSE576_UW-Spring2020\MyStuff\Videos\BulletTrain_MotionParallax_2020-05-17_10-25-24.mp4" TargetMode="External"/><Relationship Id="rId1" Type="http://schemas.microsoft.com/office/2007/relationships/media" Target="file:///C:\Users\hasawhne\OneDrive%20-%20Microsoft\Papers\Papers\Tutorials\CSE576_UW-Spring2020\MyStuff\Videos\BulletTrain_MotionParallax_2020-05-17_10-25-24.mp4" TargetMode="External"/><Relationship Id="rId4" Type="http://schemas.openxmlformats.org/officeDocument/2006/relationships/image" Target="../media/image85.png"/></Relationships>
</file>

<file path=ppt/slides/_rels/slide10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09.xml"/></Relationships>
</file>

<file path=ppt/slides/_rels/slide10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04.xml"/></Relationships>
</file>

<file path=ppt/slides/_rels/slide10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104.xml"/></Relationships>
</file>

<file path=ppt/slides/_rels/slide10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49.png"/><Relationship Id="rId1" Type="http://schemas.openxmlformats.org/officeDocument/2006/relationships/slideLayout" Target="../slideLayouts/slideLayout104.xml"/><Relationship Id="rId4" Type="http://schemas.openxmlformats.org/officeDocument/2006/relationships/image" Target="../media/image252.png"/></Relationships>
</file>

<file path=ppt/slides/_rels/slide10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04.xml"/></Relationships>
</file>

<file path=ppt/slides/_rels/slide10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04.xml"/></Relationships>
</file>

<file path=ppt/slides/_rels/slide106.xml.rels><?xml version="1.0" encoding="UTF-8" standalone="yes"?>
<Relationships xmlns="http://schemas.openxmlformats.org/package/2006/relationships"><Relationship Id="rId3" Type="http://schemas.openxmlformats.org/officeDocument/2006/relationships/hyperlink" Target="http://www.cvlibs.net/datasets/kitti/" TargetMode="External"/><Relationship Id="rId2" Type="http://schemas.openxmlformats.org/officeDocument/2006/relationships/hyperlink" Target="http://vision.middlebury.edu/stereo/data/" TargetMode="External"/><Relationship Id="rId1" Type="http://schemas.openxmlformats.org/officeDocument/2006/relationships/slideLayout" Target="../slideLayouts/slideLayout104.xml"/><Relationship Id="rId5" Type="http://schemas.openxmlformats.org/officeDocument/2006/relationships/image" Target="../media/image255.png"/><Relationship Id="rId4" Type="http://schemas.openxmlformats.org/officeDocument/2006/relationships/hyperlink" Target="http://vladlen.info/publications/playing-for-benchmarks/" TargetMode="Externa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hyperlink" Target="http://grail.cs.washington.edu/projects/moscan/" TargetMode="External"/><Relationship Id="rId2" Type="http://schemas.openxmlformats.org/officeDocument/2006/relationships/slideLayout" Target="../slideLayouts/slideLayout104.xml"/><Relationship Id="rId1" Type="http://schemas.openxmlformats.org/officeDocument/2006/relationships/vmlDrawing" Target="../drawings/vmlDrawing14.v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oleObject" Target="../embeddings/oleObject27.bin"/></Relationships>
</file>

<file path=ppt/slides/_rels/slide108.xml.rels><?xml version="1.0" encoding="UTF-8" standalone="yes"?>
<Relationships xmlns="http://schemas.openxmlformats.org/package/2006/relationships"><Relationship Id="rId8" Type="http://schemas.openxmlformats.org/officeDocument/2006/relationships/hyperlink" Target="http://grail.cs.washington.edu/projects/moscan/" TargetMode="External"/><Relationship Id="rId3" Type="http://schemas.openxmlformats.org/officeDocument/2006/relationships/notesSlide" Target="../notesSlides/notesSlide57.xml"/><Relationship Id="rId7" Type="http://schemas.openxmlformats.org/officeDocument/2006/relationships/image" Target="../media/image260.wmf"/><Relationship Id="rId2" Type="http://schemas.openxmlformats.org/officeDocument/2006/relationships/slideLayout" Target="../slideLayouts/slideLayout104.xml"/><Relationship Id="rId1" Type="http://schemas.openxmlformats.org/officeDocument/2006/relationships/vmlDrawing" Target="../drawings/vmlDrawing15.vml"/><Relationship Id="rId6" Type="http://schemas.openxmlformats.org/officeDocument/2006/relationships/image" Target="../media/image259.wmf"/><Relationship Id="rId5" Type="http://schemas.openxmlformats.org/officeDocument/2006/relationships/image" Target="../media/image258.png"/><Relationship Id="rId4" Type="http://schemas.openxmlformats.org/officeDocument/2006/relationships/oleObject" Target="../embeddings/oleObject28.bin"/></Relationships>
</file>

<file path=ppt/slides/_rels/slide109.xml.rels><?xml version="1.0" encoding="UTF-8" standalone="yes"?>
<Relationships xmlns="http://schemas.openxmlformats.org/package/2006/relationships"><Relationship Id="rId8" Type="http://schemas.openxmlformats.org/officeDocument/2006/relationships/image" Target="../media/image260.wmf"/><Relationship Id="rId3" Type="http://schemas.openxmlformats.org/officeDocument/2006/relationships/notesSlide" Target="../notesSlides/notesSlide58.xml"/><Relationship Id="rId7" Type="http://schemas.openxmlformats.org/officeDocument/2006/relationships/image" Target="../media/image259.wmf"/><Relationship Id="rId2" Type="http://schemas.openxmlformats.org/officeDocument/2006/relationships/slideLayout" Target="../slideLayouts/slideLayout104.xml"/><Relationship Id="rId1" Type="http://schemas.openxmlformats.org/officeDocument/2006/relationships/vmlDrawing" Target="../drawings/vmlDrawing16.vml"/><Relationship Id="rId6" Type="http://schemas.openxmlformats.org/officeDocument/2006/relationships/hyperlink" Target="http://en.wikipedia.org/wiki/Structured-light_3D_scanner" TargetMode="External"/><Relationship Id="rId5" Type="http://schemas.openxmlformats.org/officeDocument/2006/relationships/image" Target="../media/image258.png"/><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4.xml"/></Relationships>
</file>

<file path=ppt/slides/_rels/slide110.xml.rels><?xml version="1.0" encoding="UTF-8" standalone="yes"?>
<Relationships xmlns="http://schemas.openxmlformats.org/package/2006/relationships"><Relationship Id="rId3" Type="http://schemas.openxmlformats.org/officeDocument/2006/relationships/hyperlink" Target="http://bbzippo.wordpress.com/2010/11/28/kinect-in-infrared/" TargetMode="External"/><Relationship Id="rId2" Type="http://schemas.openxmlformats.org/officeDocument/2006/relationships/notesSlide" Target="../notesSlides/notesSlide59.xml"/><Relationship Id="rId1" Type="http://schemas.openxmlformats.org/officeDocument/2006/relationships/slideLayout" Target="../slideLayouts/slideLayout104.xml"/><Relationship Id="rId5" Type="http://schemas.openxmlformats.org/officeDocument/2006/relationships/image" Target="../media/image262.jpeg"/><Relationship Id="rId4" Type="http://schemas.openxmlformats.org/officeDocument/2006/relationships/image" Target="../media/image261.png"/></Relationships>
</file>

<file path=ppt/slides/_rels/slide11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04.xml"/><Relationship Id="rId4" Type="http://schemas.openxmlformats.org/officeDocument/2006/relationships/hyperlink" Target="https://www.cnet.com/news/apple-face-id-truedepth-how-it-work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65.wmf"/><Relationship Id="rId2" Type="http://schemas.openxmlformats.org/officeDocument/2006/relationships/notesSlide" Target="../notesSlides/notesSlide60.xml"/><Relationship Id="rId1" Type="http://schemas.openxmlformats.org/officeDocument/2006/relationships/slideLayout" Target="../slideLayouts/slideLayout104.xml"/><Relationship Id="rId5" Type="http://schemas.openxmlformats.org/officeDocument/2006/relationships/hyperlink" Target="http://graphics.stanford.edu/projects/mich/" TargetMode="External"/><Relationship Id="rId4" Type="http://schemas.openxmlformats.org/officeDocument/2006/relationships/image" Target="../media/image266.jpeg"/></Relationships>
</file>

<file path=ppt/slides/_rels/slide11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61.xml"/><Relationship Id="rId1" Type="http://schemas.openxmlformats.org/officeDocument/2006/relationships/slideLayout" Target="../slideLayouts/slideLayout104.xml"/></Relationships>
</file>

<file path=ppt/slides/_rels/slide11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62.xml"/><Relationship Id="rId1" Type="http://schemas.openxmlformats.org/officeDocument/2006/relationships/slideLayout" Target="../slideLayouts/slideLayout117.xml"/></Relationships>
</file>

<file path=ppt/slides/_rels/slide11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63.xml"/><Relationship Id="rId1" Type="http://schemas.openxmlformats.org/officeDocument/2006/relationships/slideLayout" Target="../slideLayouts/slideLayout104.xml"/></Relationships>
</file>

<file path=ppt/slides/_rels/slide11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64.xml"/><Relationship Id="rId1" Type="http://schemas.openxmlformats.org/officeDocument/2006/relationships/slideLayout" Target="../slideLayouts/slideLayout104.xml"/></Relationships>
</file>

<file path=ppt/slides/_rels/slide11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65.xml"/><Relationship Id="rId1" Type="http://schemas.openxmlformats.org/officeDocument/2006/relationships/slideLayout" Target="../slideLayouts/slideLayout104.xml"/></Relationships>
</file>

<file path=ppt/slides/_rels/slide11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66.xml"/><Relationship Id="rId1" Type="http://schemas.openxmlformats.org/officeDocument/2006/relationships/slideLayout" Target="../slideLayouts/slideLayout104.xml"/><Relationship Id="rId4" Type="http://schemas.openxmlformats.org/officeDocument/2006/relationships/hyperlink" Target="http://graphics.stanford.edu/papers/volrange/"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104.xml"/></Relationships>
</file>

<file path=ppt/slides/_rels/slide12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slideLayout" Target="../slideLayouts/slideLayout104.xml"/><Relationship Id="rId1" Type="http://schemas.openxmlformats.org/officeDocument/2006/relationships/vmlDrawing" Target="../drawings/vmlDrawing17.vml"/><Relationship Id="rId5" Type="http://schemas.openxmlformats.org/officeDocument/2006/relationships/image" Target="../media/image275.wmf"/><Relationship Id="rId4" Type="http://schemas.openxmlformats.org/officeDocument/2006/relationships/oleObject" Target="../embeddings/oleObject30.bin"/></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23.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3" Type="http://schemas.microsoft.com/office/2007/relationships/media" Target="file:///C:\Users\hasawhne\OneDrive%20-%20Microsoft\Slides\SG2001\SG_0924.mp4" TargetMode="External"/><Relationship Id="rId7" Type="http://schemas.openxmlformats.org/officeDocument/2006/relationships/image" Target="../media/image279.png"/><Relationship Id="rId2" Type="http://schemas.openxmlformats.org/officeDocument/2006/relationships/video" Target="file:///C:\Users\hasawhne\OneDrive%20-%20Microsoft\Slides\SG2001\CSG_1260.mp4" TargetMode="External"/><Relationship Id="rId1" Type="http://schemas.microsoft.com/office/2007/relationships/media" Target="file:///C:\Users\hasawhne\OneDrive%20-%20Microsoft\Slides\SG2001\CSG_1260.mp4" TargetMode="External"/><Relationship Id="rId6" Type="http://schemas.openxmlformats.org/officeDocument/2006/relationships/image" Target="../media/image278.png"/><Relationship Id="rId5" Type="http://schemas.openxmlformats.org/officeDocument/2006/relationships/slideLayout" Target="../slideLayouts/slideLayout109.xml"/><Relationship Id="rId4" Type="http://schemas.openxmlformats.org/officeDocument/2006/relationships/video" Target="file:///C:\Users\hasawhne\OneDrive%20-%20Microsoft\Slides\SG2001\SG_0924.mp4" TargetMode="External"/></Relationships>
</file>

<file path=ppt/slides/_rels/slide125.xml.rels><?xml version="1.0" encoding="UTF-8" standalone="yes"?>
<Relationships xmlns="http://schemas.openxmlformats.org/package/2006/relationships"><Relationship Id="rId3" Type="http://schemas.microsoft.com/office/2007/relationships/media" Target="file:///C:\Users\hasawhne\OneDrive%20-%20Microsoft\Slides\SG2001\SG_1428.mp4" TargetMode="External"/><Relationship Id="rId7" Type="http://schemas.openxmlformats.org/officeDocument/2006/relationships/image" Target="../media/image280.png"/><Relationship Id="rId2" Type="http://schemas.openxmlformats.org/officeDocument/2006/relationships/video" Target="file:///C:\Users\hasawhne\OneDrive%20-%20Microsoft\Slides\SG2001\SG_0924.mp4" TargetMode="External"/><Relationship Id="rId1" Type="http://schemas.microsoft.com/office/2007/relationships/media" Target="file:///C:\Users\hasawhne\OneDrive%20-%20Microsoft\Slides\SG2001\SG_0924.mp4" TargetMode="External"/><Relationship Id="rId6" Type="http://schemas.openxmlformats.org/officeDocument/2006/relationships/image" Target="../media/image279.png"/><Relationship Id="rId5" Type="http://schemas.openxmlformats.org/officeDocument/2006/relationships/slideLayout" Target="../slideLayouts/slideLayout109.xml"/><Relationship Id="rId4" Type="http://schemas.openxmlformats.org/officeDocument/2006/relationships/video" Target="file:///C:\Users\hasawhne\OneDrive%20-%20Microsoft\Slides\SG2001\SG_1428.mp4"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127.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643.xml"/><Relationship Id="rId4" Type="http://schemas.openxmlformats.org/officeDocument/2006/relationships/image" Target="../media/image283.jpeg"/></Relationships>
</file>

<file path=ppt/slides/_rels/slide128.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643.xml"/><Relationship Id="rId5" Type="http://schemas.openxmlformats.org/officeDocument/2006/relationships/image" Target="../media/image287.jpeg"/><Relationship Id="rId4" Type="http://schemas.openxmlformats.org/officeDocument/2006/relationships/image" Target="../media/image286.jpeg"/></Relationships>
</file>

<file path=ppt/slides/_rels/slide129.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643.xml"/><Relationship Id="rId5" Type="http://schemas.openxmlformats.org/officeDocument/2006/relationships/image" Target="../media/image291.jpeg"/><Relationship Id="rId4" Type="http://schemas.openxmlformats.org/officeDocument/2006/relationships/image" Target="../media/image290.jpeg"/></Relationships>
</file>

<file path=ppt/slides/_rels/slide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4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606.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xml"/><Relationship Id="rId1" Type="http://schemas.openxmlformats.org/officeDocument/2006/relationships/slideLayout" Target="../slideLayouts/slideLayout108.xml"/><Relationship Id="rId5" Type="http://schemas.openxmlformats.org/officeDocument/2006/relationships/image" Target="../media/image93.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104.xml"/><Relationship Id="rId5" Type="http://schemas.openxmlformats.org/officeDocument/2006/relationships/image" Target="../media/image96.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hyperlink" Target="http://vimeo.com/48425421" TargetMode="External"/><Relationship Id="rId2" Type="http://schemas.openxmlformats.org/officeDocument/2006/relationships/image" Target="../media/image99.png"/><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2.xml"/><Relationship Id="rId7" Type="http://schemas.openxmlformats.org/officeDocument/2006/relationships/image" Target="../media/image90.png"/><Relationship Id="rId2" Type="http://schemas.openxmlformats.org/officeDocument/2006/relationships/image" Target="../media/image101.png"/><Relationship Id="rId1" Type="http://schemas.openxmlformats.org/officeDocument/2006/relationships/slideLayout" Target="../slideLayouts/slideLayout104.xml"/><Relationship Id="rId6" Type="http://schemas.openxmlformats.org/officeDocument/2006/relationships/image" Target="../media/image102.png"/><Relationship Id="rId5" Type="http://schemas.openxmlformats.org/officeDocument/2006/relationships/customXml" Target="../ink/ink3.xml"/><Relationship Id="rId4" Type="http://schemas.openxmlformats.org/officeDocument/2006/relationships/image" Target="../media/image100.png"/><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0.png"/><Relationship Id="rId7"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104.xml"/><Relationship Id="rId6" Type="http://schemas.openxmlformats.org/officeDocument/2006/relationships/image" Target="../media/image106.png"/><Relationship Id="rId5" Type="http://schemas.openxmlformats.org/officeDocument/2006/relationships/image" Target="../media/image104.png"/><Relationship Id="rId4" Type="http://schemas.openxmlformats.org/officeDocument/2006/relationships/customXml" Target="../ink/ink5.xml"/><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07.png"/><Relationship Id="rId2" Type="http://schemas.openxmlformats.org/officeDocument/2006/relationships/image" Target="../media/image110.png"/><Relationship Id="rId1" Type="http://schemas.openxmlformats.org/officeDocument/2006/relationships/slideLayout" Target="../slideLayouts/slideLayout104.xml"/><Relationship Id="rId6" Type="http://schemas.openxmlformats.org/officeDocument/2006/relationships/image" Target="../media/image106.png"/><Relationship Id="rId5" Type="http://schemas.openxmlformats.org/officeDocument/2006/relationships/image" Target="../media/image111.png"/><Relationship Id="rId4" Type="http://schemas.openxmlformats.org/officeDocument/2006/relationships/customXml" Target="../ink/ink6.xm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07.png"/><Relationship Id="rId2" Type="http://schemas.openxmlformats.org/officeDocument/2006/relationships/image" Target="../media/image112.png"/><Relationship Id="rId1" Type="http://schemas.openxmlformats.org/officeDocument/2006/relationships/slideLayout" Target="../slideLayouts/slideLayout104.xml"/><Relationship Id="rId6" Type="http://schemas.openxmlformats.org/officeDocument/2006/relationships/image" Target="../media/image106.png"/><Relationship Id="rId5" Type="http://schemas.openxmlformats.org/officeDocument/2006/relationships/image" Target="../media/image111.png"/><Relationship Id="rId4" Type="http://schemas.openxmlformats.org/officeDocument/2006/relationships/customXml" Target="../ink/ink7.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07.png"/><Relationship Id="rId2" Type="http://schemas.openxmlformats.org/officeDocument/2006/relationships/image" Target="../media/image113.png"/><Relationship Id="rId1" Type="http://schemas.openxmlformats.org/officeDocument/2006/relationships/slideLayout" Target="../slideLayouts/slideLayout104.xml"/><Relationship Id="rId6" Type="http://schemas.openxmlformats.org/officeDocument/2006/relationships/image" Target="../media/image106.png"/><Relationship Id="rId5" Type="http://schemas.openxmlformats.org/officeDocument/2006/relationships/image" Target="../media/image111.png"/><Relationship Id="rId4" Type="http://schemas.openxmlformats.org/officeDocument/2006/relationships/customXml" Target="../ink/ink8.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4.png"/><Relationship Id="rId1" Type="http://schemas.openxmlformats.org/officeDocument/2006/relationships/slideLayout" Target="../slideLayouts/slideLayout104.xml"/><Relationship Id="rId5" Type="http://schemas.openxmlformats.org/officeDocument/2006/relationships/image" Target="../media/image111.png"/><Relationship Id="rId4" Type="http://schemas.openxmlformats.org/officeDocument/2006/relationships/customXml" Target="../ink/ink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104.xml"/><Relationship Id="rId6" Type="http://schemas.openxmlformats.org/officeDocument/2006/relationships/image" Target="../media/image109.jpeg"/><Relationship Id="rId5" Type="http://schemas.openxmlformats.org/officeDocument/2006/relationships/image" Target="../media/image118.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104.xml"/><Relationship Id="rId5" Type="http://schemas.openxmlformats.org/officeDocument/2006/relationships/image" Target="../media/image119.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24.emf"/><Relationship Id="rId3" Type="http://schemas.openxmlformats.org/officeDocument/2006/relationships/notesSlide" Target="../notesSlides/notesSlide13.xml"/><Relationship Id="rId7" Type="http://schemas.openxmlformats.org/officeDocument/2006/relationships/image" Target="../media/image121.emf"/><Relationship Id="rId12" Type="http://schemas.openxmlformats.org/officeDocument/2006/relationships/oleObject" Target="../embeddings/oleObject6.bin"/><Relationship Id="rId2" Type="http://schemas.openxmlformats.org/officeDocument/2006/relationships/slideLayout" Target="../slideLayouts/slideLayout614.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23.emf"/><Relationship Id="rId5" Type="http://schemas.openxmlformats.org/officeDocument/2006/relationships/image" Target="../media/image120.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22.emf"/></Relationships>
</file>

<file path=ppt/slides/_rels/slide36.xml.rels><?xml version="1.0" encoding="UTF-8" standalone="yes"?>
<Relationships xmlns="http://schemas.openxmlformats.org/package/2006/relationships"><Relationship Id="rId26" Type="http://schemas.openxmlformats.org/officeDocument/2006/relationships/customXml" Target="../ink/ink16.xml"/><Relationship Id="rId21" Type="http://schemas.openxmlformats.org/officeDocument/2006/relationships/image" Target="../media/image128.png"/><Relationship Id="rId42" Type="http://schemas.openxmlformats.org/officeDocument/2006/relationships/customXml" Target="../ink/ink24.xml"/><Relationship Id="rId47" Type="http://schemas.openxmlformats.org/officeDocument/2006/relationships/image" Target="../media/image141.png"/><Relationship Id="rId63" Type="http://schemas.openxmlformats.org/officeDocument/2006/relationships/image" Target="../media/image149.png"/><Relationship Id="rId68" Type="http://schemas.openxmlformats.org/officeDocument/2006/relationships/customXml" Target="../ink/ink37.xml"/><Relationship Id="rId84" Type="http://schemas.openxmlformats.org/officeDocument/2006/relationships/customXml" Target="../ink/ink45.xml"/><Relationship Id="rId89" Type="http://schemas.openxmlformats.org/officeDocument/2006/relationships/image" Target="../media/image162.png"/><Relationship Id="rId16" Type="http://schemas.openxmlformats.org/officeDocument/2006/relationships/customXml" Target="../ink/ink11.xml"/><Relationship Id="rId11" Type="http://schemas.openxmlformats.org/officeDocument/2006/relationships/image" Target="../media/image123.emf"/><Relationship Id="rId32" Type="http://schemas.openxmlformats.org/officeDocument/2006/relationships/customXml" Target="../ink/ink19.xml"/><Relationship Id="rId37" Type="http://schemas.openxmlformats.org/officeDocument/2006/relationships/image" Target="../media/image136.png"/><Relationship Id="rId53" Type="http://schemas.openxmlformats.org/officeDocument/2006/relationships/image" Target="../media/image144.png"/><Relationship Id="rId58" Type="http://schemas.openxmlformats.org/officeDocument/2006/relationships/customXml" Target="../ink/ink32.xml"/><Relationship Id="rId74" Type="http://schemas.openxmlformats.org/officeDocument/2006/relationships/customXml" Target="../ink/ink40.xml"/><Relationship Id="rId79" Type="http://schemas.openxmlformats.org/officeDocument/2006/relationships/image" Target="../media/image157.png"/><Relationship Id="rId5" Type="http://schemas.openxmlformats.org/officeDocument/2006/relationships/image" Target="../media/image120.emf"/><Relationship Id="rId90" Type="http://schemas.openxmlformats.org/officeDocument/2006/relationships/customXml" Target="../ink/ink48.xml"/><Relationship Id="rId14" Type="http://schemas.openxmlformats.org/officeDocument/2006/relationships/customXml" Target="../ink/ink10.xml"/><Relationship Id="rId22" Type="http://schemas.openxmlformats.org/officeDocument/2006/relationships/customXml" Target="../ink/ink14.xml"/><Relationship Id="rId27" Type="http://schemas.openxmlformats.org/officeDocument/2006/relationships/image" Target="../media/image131.png"/><Relationship Id="rId30" Type="http://schemas.openxmlformats.org/officeDocument/2006/relationships/customXml" Target="../ink/ink18.xml"/><Relationship Id="rId35" Type="http://schemas.openxmlformats.org/officeDocument/2006/relationships/image" Target="../media/image135.png"/><Relationship Id="rId43" Type="http://schemas.openxmlformats.org/officeDocument/2006/relationships/image" Target="../media/image139.png"/><Relationship Id="rId48" Type="http://schemas.openxmlformats.org/officeDocument/2006/relationships/customXml" Target="../ink/ink27.xml"/><Relationship Id="rId56" Type="http://schemas.openxmlformats.org/officeDocument/2006/relationships/customXml" Target="../ink/ink31.xml"/><Relationship Id="rId64" Type="http://schemas.openxmlformats.org/officeDocument/2006/relationships/customXml" Target="../ink/ink35.xml"/><Relationship Id="rId69" Type="http://schemas.openxmlformats.org/officeDocument/2006/relationships/image" Target="../media/image152.png"/><Relationship Id="rId77" Type="http://schemas.openxmlformats.org/officeDocument/2006/relationships/image" Target="../media/image156.png"/><Relationship Id="rId8" Type="http://schemas.openxmlformats.org/officeDocument/2006/relationships/oleObject" Target="../embeddings/oleObject4.bin"/><Relationship Id="rId51" Type="http://schemas.openxmlformats.org/officeDocument/2006/relationships/image" Target="../media/image143.png"/><Relationship Id="rId72" Type="http://schemas.openxmlformats.org/officeDocument/2006/relationships/customXml" Target="../ink/ink39.xml"/><Relationship Id="rId80" Type="http://schemas.openxmlformats.org/officeDocument/2006/relationships/customXml" Target="../ink/ink43.xml"/><Relationship Id="rId85" Type="http://schemas.openxmlformats.org/officeDocument/2006/relationships/image" Target="../media/image160.png"/><Relationship Id="rId3" Type="http://schemas.openxmlformats.org/officeDocument/2006/relationships/notesSlide" Target="../notesSlides/notesSlide14.xml"/><Relationship Id="rId12" Type="http://schemas.openxmlformats.org/officeDocument/2006/relationships/oleObject" Target="../embeddings/oleObject6.bin"/><Relationship Id="rId17" Type="http://schemas.openxmlformats.org/officeDocument/2006/relationships/image" Target="../media/image126.png"/><Relationship Id="rId25" Type="http://schemas.openxmlformats.org/officeDocument/2006/relationships/image" Target="../media/image130.png"/><Relationship Id="rId33" Type="http://schemas.openxmlformats.org/officeDocument/2006/relationships/image" Target="../media/image134.png"/><Relationship Id="rId38" Type="http://schemas.openxmlformats.org/officeDocument/2006/relationships/customXml" Target="../ink/ink22.xml"/><Relationship Id="rId46" Type="http://schemas.openxmlformats.org/officeDocument/2006/relationships/customXml" Target="../ink/ink26.xml"/><Relationship Id="rId59" Type="http://schemas.openxmlformats.org/officeDocument/2006/relationships/image" Target="../media/image147.png"/><Relationship Id="rId67" Type="http://schemas.openxmlformats.org/officeDocument/2006/relationships/image" Target="../media/image151.png"/><Relationship Id="rId20" Type="http://schemas.openxmlformats.org/officeDocument/2006/relationships/customXml" Target="../ink/ink13.xml"/><Relationship Id="rId41" Type="http://schemas.openxmlformats.org/officeDocument/2006/relationships/image" Target="../media/image138.png"/><Relationship Id="rId54" Type="http://schemas.openxmlformats.org/officeDocument/2006/relationships/customXml" Target="../ink/ink30.xml"/><Relationship Id="rId62" Type="http://schemas.openxmlformats.org/officeDocument/2006/relationships/customXml" Target="../ink/ink34.xml"/><Relationship Id="rId70" Type="http://schemas.openxmlformats.org/officeDocument/2006/relationships/customXml" Target="../ink/ink38.xml"/><Relationship Id="rId75" Type="http://schemas.openxmlformats.org/officeDocument/2006/relationships/image" Target="../media/image155.png"/><Relationship Id="rId83" Type="http://schemas.openxmlformats.org/officeDocument/2006/relationships/image" Target="../media/image159.png"/><Relationship Id="rId88" Type="http://schemas.openxmlformats.org/officeDocument/2006/relationships/customXml" Target="../ink/ink47.xml"/><Relationship Id="rId91" Type="http://schemas.openxmlformats.org/officeDocument/2006/relationships/image" Target="../media/image163.png"/><Relationship Id="rId1" Type="http://schemas.openxmlformats.org/officeDocument/2006/relationships/vmlDrawing" Target="../drawings/vmlDrawing3.vml"/><Relationship Id="rId6" Type="http://schemas.openxmlformats.org/officeDocument/2006/relationships/oleObject" Target="../embeddings/oleObject3.bin"/><Relationship Id="rId15" Type="http://schemas.openxmlformats.org/officeDocument/2006/relationships/image" Target="../media/image125.png"/><Relationship Id="rId23" Type="http://schemas.openxmlformats.org/officeDocument/2006/relationships/image" Target="../media/image129.png"/><Relationship Id="rId28" Type="http://schemas.openxmlformats.org/officeDocument/2006/relationships/customXml" Target="../ink/ink17.xml"/><Relationship Id="rId36" Type="http://schemas.openxmlformats.org/officeDocument/2006/relationships/customXml" Target="../ink/ink21.xml"/><Relationship Id="rId49" Type="http://schemas.openxmlformats.org/officeDocument/2006/relationships/image" Target="../media/image142.png"/><Relationship Id="rId57" Type="http://schemas.openxmlformats.org/officeDocument/2006/relationships/image" Target="../media/image146.png"/><Relationship Id="rId10" Type="http://schemas.openxmlformats.org/officeDocument/2006/relationships/oleObject" Target="../embeddings/oleObject5.bin"/><Relationship Id="rId31" Type="http://schemas.openxmlformats.org/officeDocument/2006/relationships/image" Target="../media/image133.png"/><Relationship Id="rId44" Type="http://schemas.openxmlformats.org/officeDocument/2006/relationships/customXml" Target="../ink/ink25.xml"/><Relationship Id="rId52" Type="http://schemas.openxmlformats.org/officeDocument/2006/relationships/customXml" Target="../ink/ink29.xml"/><Relationship Id="rId60" Type="http://schemas.openxmlformats.org/officeDocument/2006/relationships/customXml" Target="../ink/ink33.xml"/><Relationship Id="rId65" Type="http://schemas.openxmlformats.org/officeDocument/2006/relationships/image" Target="../media/image150.png"/><Relationship Id="rId73" Type="http://schemas.openxmlformats.org/officeDocument/2006/relationships/image" Target="../media/image154.png"/><Relationship Id="rId78" Type="http://schemas.openxmlformats.org/officeDocument/2006/relationships/customXml" Target="../ink/ink42.xml"/><Relationship Id="rId81" Type="http://schemas.openxmlformats.org/officeDocument/2006/relationships/image" Target="../media/image158.png"/><Relationship Id="rId86" Type="http://schemas.openxmlformats.org/officeDocument/2006/relationships/customXml" Target="../ink/ink46.xml"/><Relationship Id="rId4" Type="http://schemas.openxmlformats.org/officeDocument/2006/relationships/oleObject" Target="../embeddings/oleObject2.bin"/><Relationship Id="rId9" Type="http://schemas.openxmlformats.org/officeDocument/2006/relationships/image" Target="../media/image122.emf"/><Relationship Id="rId13" Type="http://schemas.openxmlformats.org/officeDocument/2006/relationships/image" Target="../media/image124.emf"/><Relationship Id="rId18" Type="http://schemas.openxmlformats.org/officeDocument/2006/relationships/customXml" Target="../ink/ink12.xml"/><Relationship Id="rId39" Type="http://schemas.openxmlformats.org/officeDocument/2006/relationships/image" Target="../media/image137.png"/><Relationship Id="rId34" Type="http://schemas.openxmlformats.org/officeDocument/2006/relationships/customXml" Target="../ink/ink20.xml"/><Relationship Id="rId50" Type="http://schemas.openxmlformats.org/officeDocument/2006/relationships/customXml" Target="../ink/ink28.xml"/><Relationship Id="rId55" Type="http://schemas.openxmlformats.org/officeDocument/2006/relationships/image" Target="../media/image145.png"/><Relationship Id="rId76" Type="http://schemas.openxmlformats.org/officeDocument/2006/relationships/customXml" Target="../ink/ink41.xml"/><Relationship Id="rId7" Type="http://schemas.openxmlformats.org/officeDocument/2006/relationships/image" Target="../media/image121.emf"/><Relationship Id="rId71" Type="http://schemas.openxmlformats.org/officeDocument/2006/relationships/image" Target="../media/image153.png"/><Relationship Id="rId2" Type="http://schemas.openxmlformats.org/officeDocument/2006/relationships/slideLayout" Target="../slideLayouts/slideLayout614.xml"/><Relationship Id="rId29" Type="http://schemas.openxmlformats.org/officeDocument/2006/relationships/image" Target="../media/image132.png"/><Relationship Id="rId24" Type="http://schemas.openxmlformats.org/officeDocument/2006/relationships/customXml" Target="../ink/ink15.xml"/><Relationship Id="rId40" Type="http://schemas.openxmlformats.org/officeDocument/2006/relationships/customXml" Target="../ink/ink23.xml"/><Relationship Id="rId45" Type="http://schemas.openxmlformats.org/officeDocument/2006/relationships/image" Target="../media/image140.png"/><Relationship Id="rId66" Type="http://schemas.openxmlformats.org/officeDocument/2006/relationships/customXml" Target="../ink/ink36.xml"/><Relationship Id="rId87" Type="http://schemas.openxmlformats.org/officeDocument/2006/relationships/image" Target="../media/image161.png"/><Relationship Id="rId61" Type="http://schemas.openxmlformats.org/officeDocument/2006/relationships/image" Target="../media/image148.png"/><Relationship Id="rId82" Type="http://schemas.openxmlformats.org/officeDocument/2006/relationships/customXml" Target="../ink/ink44.xml"/><Relationship Id="rId19"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4.xml"/><Relationship Id="rId1" Type="http://schemas.openxmlformats.org/officeDocument/2006/relationships/vmlDrawing" Target="../drawings/vmlDrawing4.vml"/><Relationship Id="rId5" Type="http://schemas.openxmlformats.org/officeDocument/2006/relationships/image" Target="../media/image164.png"/><Relationship Id="rId4" Type="http://schemas.openxmlformats.org/officeDocument/2006/relationships/oleObject" Target="../embeddings/oleObject7.bin"/></Relationships>
</file>

<file path=ppt/slides/_rels/slide38.xml.rels><?xml version="1.0" encoding="UTF-8" standalone="yes"?>
<Relationships xmlns="http://schemas.openxmlformats.org/package/2006/relationships"><Relationship Id="rId3" Type="http://schemas.openxmlformats.org/officeDocument/2006/relationships/hyperlink" Target="http://danielwedge.com/fmatrix/" TargetMode="External"/><Relationship Id="rId2" Type="http://schemas.openxmlformats.org/officeDocument/2006/relationships/image" Target="../media/image165.png"/><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166.tiff"/><Relationship Id="rId2" Type="http://schemas.openxmlformats.org/officeDocument/2006/relationships/notesSlide" Target="../notesSlides/notesSlide16.xml"/><Relationship Id="rId1" Type="http://schemas.openxmlformats.org/officeDocument/2006/relationships/slideLayout" Target="../slideLayouts/slideLayout104.xml"/><Relationship Id="rId5" Type="http://schemas.openxmlformats.org/officeDocument/2006/relationships/image" Target="../media/image168.png"/><Relationship Id="rId4" Type="http://schemas.openxmlformats.org/officeDocument/2006/relationships/image" Target="../media/image167.png"/></Relationships>
</file>

<file path=ppt/slides/_rels/slide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4.xml"/></Relationships>
</file>

<file path=ppt/slides/_rels/slide4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hyperlink" Target="http://www.magiceye.com/" TargetMode="External"/><Relationship Id="rId2" Type="http://schemas.openxmlformats.org/officeDocument/2006/relationships/notesSlide" Target="../notesSlides/notesSlide17.xml"/><Relationship Id="rId1" Type="http://schemas.openxmlformats.org/officeDocument/2006/relationships/slideLayout" Target="../slideLayouts/slideLayout104.xml"/><Relationship Id="rId4" Type="http://schemas.openxmlformats.org/officeDocument/2006/relationships/image" Target="../media/image170.png"/></Relationships>
</file>

<file path=ppt/slides/_rels/slide4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104.xml"/><Relationship Id="rId4" Type="http://schemas.openxmlformats.org/officeDocument/2006/relationships/image" Target="../media/image171.png"/></Relationships>
</file>

<file path=ppt/slides/_rels/slide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xml"/><Relationship Id="rId1" Type="http://schemas.openxmlformats.org/officeDocument/2006/relationships/slideLayout" Target="../slideLayouts/slideLayout104.xml"/><Relationship Id="rId5" Type="http://schemas.openxmlformats.org/officeDocument/2006/relationships/image" Target="../media/image174.jpeg"/><Relationship Id="rId4" Type="http://schemas.openxmlformats.org/officeDocument/2006/relationships/image" Target="../media/image173.png"/></Relationships>
</file>

<file path=ppt/slides/_rels/slide4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0.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4.xml"/></Relationships>
</file>

<file path=ppt/slides/_rels/slide47.xml.rels><?xml version="1.0" encoding="UTF-8" standalone="yes"?>
<Relationships xmlns="http://schemas.openxmlformats.org/package/2006/relationships"><Relationship Id="rId3" Type="http://schemas.openxmlformats.org/officeDocument/2006/relationships/image" Target="../media/image1390.png"/><Relationship Id="rId2" Type="http://schemas.openxmlformats.org/officeDocument/2006/relationships/notesSlide" Target="../notesSlides/notesSlide23.xml"/><Relationship Id="rId1" Type="http://schemas.openxmlformats.org/officeDocument/2006/relationships/slideLayout" Target="../slideLayouts/slideLayout117.xml"/><Relationship Id="rId5" Type="http://schemas.openxmlformats.org/officeDocument/2006/relationships/image" Target="../media/image1410.png"/><Relationship Id="rId4" Type="http://schemas.openxmlformats.org/officeDocument/2006/relationships/image" Target="../media/image140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3" Type="http://schemas.openxmlformats.org/officeDocument/2006/relationships/hyperlink" Target="http://dev.ipol.im/~morel/Dossier_MVA_2011_Cours_Transparents_Documents/2011_Cours7_Document2_Loop-Zhang-CVPR1999.pdf" TargetMode="External"/><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9.jpeg"/><Relationship Id="rId1" Type="http://schemas.openxmlformats.org/officeDocument/2006/relationships/slideLayout" Target="../slideLayouts/slideLayout109.xml"/><Relationship Id="rId4" Type="http://schemas.openxmlformats.org/officeDocument/2006/relationships/image" Target="../media/image80.png"/></Relationships>
</file>

<file path=ppt/slides/_rels/slide5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09.xml"/></Relationships>
</file>

<file path=ppt/slides/_rels/slide5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9.xml"/></Relationships>
</file>

<file path=ppt/slides/_rels/slide5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09.xml"/></Relationships>
</file>

<file path=ppt/slides/_rels/slide5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6.xml"/><Relationship Id="rId1" Type="http://schemas.openxmlformats.org/officeDocument/2006/relationships/slideLayout" Target="../slideLayouts/slideLayout104.xml"/><Relationship Id="rId4" Type="http://schemas.openxmlformats.org/officeDocument/2006/relationships/image" Target="../media/image180.jpeg"/></Relationships>
</file>

<file path=ppt/slides/_rels/slide5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8.xml"/><Relationship Id="rId1" Type="http://schemas.openxmlformats.org/officeDocument/2006/relationships/slideLayout" Target="../slideLayouts/slideLayout104.xml"/><Relationship Id="rId4" Type="http://schemas.openxmlformats.org/officeDocument/2006/relationships/image" Target="../media/image184.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9.xml"/><Relationship Id="rId1" Type="http://schemas.openxmlformats.org/officeDocument/2006/relationships/slideLayout" Target="../slideLayouts/slideLayout104.xml"/><Relationship Id="rId5" Type="http://schemas.openxmlformats.org/officeDocument/2006/relationships/image" Target="../media/image185.wmf"/><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0.xml"/><Relationship Id="rId1" Type="http://schemas.openxmlformats.org/officeDocument/2006/relationships/slideLayout" Target="../slideLayouts/slideLayout104.xml"/><Relationship Id="rId5" Type="http://schemas.openxmlformats.org/officeDocument/2006/relationships/image" Target="../media/image186.wmf"/><Relationship Id="rId4" Type="http://schemas.openxmlformats.org/officeDocument/2006/relationships/image" Target="../media/image184.png"/></Relationships>
</file>

<file path=ppt/slides/_rels/slide5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04.xml"/></Relationships>
</file>

<file path=ppt/slides/_rels/slide6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hyperlink" Target="http://en.wikipedia.org/wiki/Gemma_Frisius" TargetMode="External"/><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8" Type="http://schemas.openxmlformats.org/officeDocument/2006/relationships/image" Target="../media/image189.emf"/><Relationship Id="rId3" Type="http://schemas.openxmlformats.org/officeDocument/2006/relationships/notesSlide" Target="../notesSlides/notesSlide32.xml"/><Relationship Id="rId7" Type="http://schemas.openxmlformats.org/officeDocument/2006/relationships/oleObject" Target="../embeddings/oleObject9.bin"/><Relationship Id="rId2" Type="http://schemas.openxmlformats.org/officeDocument/2006/relationships/slideLayout" Target="../slideLayouts/slideLayout627.xml"/><Relationship Id="rId1" Type="http://schemas.openxmlformats.org/officeDocument/2006/relationships/vmlDrawing" Target="../drawings/vmlDrawing5.vml"/><Relationship Id="rId6" Type="http://schemas.openxmlformats.org/officeDocument/2006/relationships/image" Target="../media/image188.emf"/><Relationship Id="rId5" Type="http://schemas.openxmlformats.org/officeDocument/2006/relationships/oleObject" Target="../embeddings/oleObject8.bin"/><Relationship Id="rId10" Type="http://schemas.openxmlformats.org/officeDocument/2006/relationships/image" Target="../media/image190.emf"/><Relationship Id="rId4" Type="http://schemas.openxmlformats.org/officeDocument/2006/relationships/image" Target="../media/image1540.png"/><Relationship Id="rId9" Type="http://schemas.openxmlformats.org/officeDocument/2006/relationships/oleObject" Target="../embeddings/oleObject10.bin"/></Relationships>
</file>

<file path=ppt/slides/_rels/slide62.xml.rels><?xml version="1.0" encoding="UTF-8" standalone="yes"?>
<Relationships xmlns="http://schemas.openxmlformats.org/package/2006/relationships"><Relationship Id="rId8" Type="http://schemas.openxmlformats.org/officeDocument/2006/relationships/image" Target="../media/image191.emf"/><Relationship Id="rId3" Type="http://schemas.openxmlformats.org/officeDocument/2006/relationships/notesSlide" Target="../notesSlides/notesSlide33.xml"/><Relationship Id="rId7" Type="http://schemas.openxmlformats.org/officeDocument/2006/relationships/oleObject" Target="../embeddings/oleObject12.bin"/><Relationship Id="rId2" Type="http://schemas.openxmlformats.org/officeDocument/2006/relationships/slideLayout" Target="../slideLayouts/slideLayout627.xml"/><Relationship Id="rId1" Type="http://schemas.openxmlformats.org/officeDocument/2006/relationships/vmlDrawing" Target="../drawings/vmlDrawing6.vml"/><Relationship Id="rId6" Type="http://schemas.openxmlformats.org/officeDocument/2006/relationships/image" Target="../media/image188.emf"/><Relationship Id="rId5" Type="http://schemas.openxmlformats.org/officeDocument/2006/relationships/oleObject" Target="../embeddings/oleObject11.bin"/><Relationship Id="rId10" Type="http://schemas.openxmlformats.org/officeDocument/2006/relationships/image" Target="../media/image192.emf"/><Relationship Id="rId4" Type="http://schemas.openxmlformats.org/officeDocument/2006/relationships/image" Target="../media/image1540.png"/><Relationship Id="rId9" Type="http://schemas.openxmlformats.org/officeDocument/2006/relationships/oleObject" Target="../embeddings/oleObject13.bin"/></Relationships>
</file>

<file path=ppt/slides/_rels/slide6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wmf"/><Relationship Id="rId2" Type="http://schemas.openxmlformats.org/officeDocument/2006/relationships/notesSlide" Target="../notesSlides/notesSlide35.xml"/><Relationship Id="rId1" Type="http://schemas.openxmlformats.org/officeDocument/2006/relationships/slideLayout" Target="../slideLayouts/slideLayout104.xml"/><Relationship Id="rId6" Type="http://schemas.openxmlformats.org/officeDocument/2006/relationships/image" Target="../media/image196.wmf"/><Relationship Id="rId5" Type="http://schemas.openxmlformats.org/officeDocument/2006/relationships/image" Target="../media/image195.wmf"/><Relationship Id="rId4" Type="http://schemas.openxmlformats.org/officeDocument/2006/relationships/image" Target="../media/image194.png"/></Relationships>
</file>

<file path=ppt/slides/_rels/slide6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6.xml"/><Relationship Id="rId1" Type="http://schemas.openxmlformats.org/officeDocument/2006/relationships/slideLayout" Target="../slideLayouts/slideLayout104.xml"/><Relationship Id="rId4" Type="http://schemas.openxmlformats.org/officeDocument/2006/relationships/image" Target="../media/image199.png"/></Relationships>
</file>

<file path=ppt/slides/_rels/slide66.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notesSlide" Target="../notesSlides/notesSlide37.xml"/><Relationship Id="rId7" Type="http://schemas.openxmlformats.org/officeDocument/2006/relationships/image" Target="../media/image201.png"/><Relationship Id="rId2" Type="http://schemas.openxmlformats.org/officeDocument/2006/relationships/slideLayout" Target="../slideLayouts/slideLayout108.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200.png"/><Relationship Id="rId4" Type="http://schemas.openxmlformats.org/officeDocument/2006/relationships/oleObject" Target="../embeddings/oleObject14.bin"/></Relationships>
</file>

<file path=ppt/slides/_rels/slide6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6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6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0.xml"/><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www.beautifullife.info/urban-design/10-crazy-3d-optical-illusions-will-blow-mind/" TargetMode="External"/><Relationship Id="rId1" Type="http://schemas.openxmlformats.org/officeDocument/2006/relationships/slideLayout" Target="../slideLayouts/slideLayout104.xml"/></Relationships>
</file>

<file path=ppt/slides/_rels/slide7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1.xml"/><Relationship Id="rId1" Type="http://schemas.openxmlformats.org/officeDocument/2006/relationships/slideLayout" Target="../slideLayouts/slideLayout10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4.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image" Target="../media/image206.wmf"/><Relationship Id="rId4" Type="http://schemas.openxmlformats.org/officeDocument/2006/relationships/oleObject" Target="../embeddings/oleObject16.bin"/></Relationships>
</file>

<file path=ppt/slides/_rels/slide73.xml.rels><?xml version="1.0" encoding="UTF-8" standalone="yes"?>
<Relationships xmlns="http://schemas.openxmlformats.org/package/2006/relationships"><Relationship Id="rId8" Type="http://schemas.openxmlformats.org/officeDocument/2006/relationships/image" Target="../media/image1710.png"/><Relationship Id="rId13" Type="http://schemas.openxmlformats.org/officeDocument/2006/relationships/image" Target="../media/image1760.png"/><Relationship Id="rId3" Type="http://schemas.openxmlformats.org/officeDocument/2006/relationships/notesSlide" Target="../notesSlides/notesSlide44.xml"/><Relationship Id="rId7" Type="http://schemas.openxmlformats.org/officeDocument/2006/relationships/image" Target="../media/image1700.png"/><Relationship Id="rId12" Type="http://schemas.openxmlformats.org/officeDocument/2006/relationships/image" Target="../media/image175.png"/><Relationship Id="rId2" Type="http://schemas.openxmlformats.org/officeDocument/2006/relationships/slideLayout" Target="../slideLayouts/slideLayout104.xml"/><Relationship Id="rId1" Type="http://schemas.openxmlformats.org/officeDocument/2006/relationships/vmlDrawing" Target="../drawings/vmlDrawing9.vml"/><Relationship Id="rId6" Type="http://schemas.openxmlformats.org/officeDocument/2006/relationships/oleObject" Target="../embeddings/oleObject19.bin"/><Relationship Id="rId11" Type="http://schemas.openxmlformats.org/officeDocument/2006/relationships/image" Target="../media/image174.png"/><Relationship Id="rId5" Type="http://schemas.openxmlformats.org/officeDocument/2006/relationships/image" Target="../media/image206.wmf"/><Relationship Id="rId10" Type="http://schemas.openxmlformats.org/officeDocument/2006/relationships/image" Target="../media/image1730.png"/><Relationship Id="rId4" Type="http://schemas.openxmlformats.org/officeDocument/2006/relationships/oleObject" Target="../embeddings/oleObject18.bin"/><Relationship Id="rId9" Type="http://schemas.openxmlformats.org/officeDocument/2006/relationships/image" Target="../media/image1720.png"/></Relationships>
</file>

<file path=ppt/slides/_rels/slide7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75.xml.rels><?xml version="1.0" encoding="UTF-8" standalone="yes"?>
<Relationships xmlns="http://schemas.openxmlformats.org/package/2006/relationships"><Relationship Id="rId8" Type="http://schemas.openxmlformats.org/officeDocument/2006/relationships/image" Target="../media/image208.emf"/><Relationship Id="rId3" Type="http://schemas.openxmlformats.org/officeDocument/2006/relationships/notesSlide" Target="../notesSlides/notesSlide46.xml"/><Relationship Id="rId7" Type="http://schemas.openxmlformats.org/officeDocument/2006/relationships/oleObject" Target="../embeddings/oleObject20.bin"/><Relationship Id="rId2" Type="http://schemas.openxmlformats.org/officeDocument/2006/relationships/slideLayout" Target="../slideLayouts/slideLayout627.xml"/><Relationship Id="rId1" Type="http://schemas.openxmlformats.org/officeDocument/2006/relationships/vmlDrawing" Target="../drawings/vmlDrawing10.vml"/><Relationship Id="rId6" Type="http://schemas.openxmlformats.org/officeDocument/2006/relationships/hyperlink" Target="http://www.csd.uwo.ca/~yuri/Papers/pami01.pdf" TargetMode="External"/><Relationship Id="rId5" Type="http://schemas.openxmlformats.org/officeDocument/2006/relationships/image" Target="../media/image209.png"/><Relationship Id="rId4" Type="http://schemas.openxmlformats.org/officeDocument/2006/relationships/image" Target="../media/image198.png"/></Relationships>
</file>

<file path=ppt/slides/_rels/slide76.xml.rels><?xml version="1.0" encoding="UTF-8" standalone="yes"?>
<Relationships xmlns="http://schemas.openxmlformats.org/package/2006/relationships"><Relationship Id="rId8" Type="http://schemas.openxmlformats.org/officeDocument/2006/relationships/hyperlink" Target="http://www.csd.uwo.ca/~yuri/Papers/pami01.pdf" TargetMode="External"/><Relationship Id="rId3" Type="http://schemas.openxmlformats.org/officeDocument/2006/relationships/notesSlide" Target="../notesSlides/notesSlide47.xml"/><Relationship Id="rId7" Type="http://schemas.openxmlformats.org/officeDocument/2006/relationships/hyperlink" Target="http://www.middlebury.edu/stereo/" TargetMode="External"/><Relationship Id="rId2" Type="http://schemas.openxmlformats.org/officeDocument/2006/relationships/slideLayout" Target="../slideLayouts/slideLayout104.xml"/><Relationship Id="rId1" Type="http://schemas.openxmlformats.org/officeDocument/2006/relationships/vmlDrawing" Target="../drawings/vmlDrawing11.vml"/><Relationship Id="rId6" Type="http://schemas.openxmlformats.org/officeDocument/2006/relationships/image" Target="../media/image210.png"/><Relationship Id="rId5" Type="http://schemas.openxmlformats.org/officeDocument/2006/relationships/image" Target="../media/image200.png"/><Relationship Id="rId10" Type="http://schemas.openxmlformats.org/officeDocument/2006/relationships/image" Target="../media/image201.png"/><Relationship Id="rId4" Type="http://schemas.openxmlformats.org/officeDocument/2006/relationships/oleObject" Target="../embeddings/oleObject21.bin"/><Relationship Id="rId9" Type="http://schemas.openxmlformats.org/officeDocument/2006/relationships/oleObject" Target="../embeddings/oleObject22.bin"/></Relationships>
</file>

<file path=ppt/slides/_rels/slide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04.xml"/><Relationship Id="rId4" Type="http://schemas.openxmlformats.org/officeDocument/2006/relationships/hyperlink" Target="https://arxiv.org/abs/1709.00930"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48.xml"/><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tags" Target="../tags/tag4.xml"/><Relationship Id="rId7" Type="http://schemas.openxmlformats.org/officeDocument/2006/relationships/image" Target="../media/image21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49.xml"/><Relationship Id="rId5" Type="http://schemas.openxmlformats.org/officeDocument/2006/relationships/slideLayout" Target="../slideLayouts/slideLayout104.xml"/><Relationship Id="rId4" Type="http://schemas.openxmlformats.org/officeDocument/2006/relationships/tags" Target="../tags/tag5.xml"/><Relationship Id="rId9" Type="http://schemas.openxmlformats.org/officeDocument/2006/relationships/image" Target="../media/image2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3.png"/><Relationship Id="rId4" Type="http://schemas.openxmlformats.org/officeDocument/2006/relationships/hyperlink" Target="https://www.beautifullife.info/urban-design/10-crazy-3d-optical-illusions-will-blow-mind/"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8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09.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8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09.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8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09.xml"/><Relationship Id="rId6" Type="http://schemas.openxmlformats.org/officeDocument/2006/relationships/image" Target="../media/image217.png"/><Relationship Id="rId5" Type="http://schemas.openxmlformats.org/officeDocument/2006/relationships/image" Target="../media/image221.png"/><Relationship Id="rId4" Type="http://schemas.openxmlformats.org/officeDocument/2006/relationships/image" Target="../media/image220.png"/></Relationships>
</file>

<file path=ppt/slides/_rels/slide8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09.xml"/></Relationships>
</file>

<file path=ppt/slides/_rels/slide8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09.xml"/></Relationships>
</file>

<file path=ppt/slides/_rels/slide8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09.xml"/></Relationships>
</file>

<file path=ppt/slides/_rels/slide88.xml.rels><?xml version="1.0" encoding="UTF-8" standalone="yes"?>
<Relationships xmlns="http://schemas.openxmlformats.org/package/2006/relationships"><Relationship Id="rId3" Type="http://schemas.openxmlformats.org/officeDocument/2006/relationships/hyperlink" Target="http://www.ri.cmu.edu/pub_files/pub2/okutomi_m_1993_1/okutomi_m_1993_1.pdf" TargetMode="External"/><Relationship Id="rId2" Type="http://schemas.openxmlformats.org/officeDocument/2006/relationships/notesSlide" Target="../notesSlides/notesSlide52.xml"/><Relationship Id="rId1" Type="http://schemas.openxmlformats.org/officeDocument/2006/relationships/slideLayout" Target="../slideLayouts/slideLayout104.xml"/><Relationship Id="rId5" Type="http://schemas.openxmlformats.org/officeDocument/2006/relationships/image" Target="../media/image223.png"/><Relationship Id="rId4" Type="http://schemas.openxmlformats.org/officeDocument/2006/relationships/image" Target="../media/image222.png"/></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53.xml"/><Relationship Id="rId7" Type="http://schemas.openxmlformats.org/officeDocument/2006/relationships/image" Target="../media/image224.png"/><Relationship Id="rId2" Type="http://schemas.openxmlformats.org/officeDocument/2006/relationships/slideLayout" Target="../slideLayouts/slideLayout104.xml"/><Relationship Id="rId1" Type="http://schemas.openxmlformats.org/officeDocument/2006/relationships/vmlDrawing" Target="../drawings/vmlDrawing12.vml"/><Relationship Id="rId6" Type="http://schemas.openxmlformats.org/officeDocument/2006/relationships/oleObject" Target="../embeddings/oleObject23.bin"/><Relationship Id="rId5" Type="http://schemas.openxmlformats.org/officeDocument/2006/relationships/image" Target="../media/image226.png"/><Relationship Id="rId4" Type="http://schemas.openxmlformats.org/officeDocument/2006/relationships/hyperlink" Target="http://www.ri.cmu.edu/pub_files/pub2/okutomi_m_1993_1/okutomi_m_1993_1.pdf" TargetMode="External"/><Relationship Id="rId9" Type="http://schemas.openxmlformats.org/officeDocument/2006/relationships/image" Target="../media/image225.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szJbz-z7iJw" TargetMode="External"/><Relationship Id="rId2" Type="http://schemas.openxmlformats.org/officeDocument/2006/relationships/hyperlink" Target="https://www.beautifullife.info/urban-design/10-crazy-3d-optical-illusions-will-blow-mind/" TargetMode="External"/><Relationship Id="rId1" Type="http://schemas.openxmlformats.org/officeDocument/2006/relationships/slideLayout" Target="../slideLayouts/slideLayout104.xml"/><Relationship Id="rId4" Type="http://schemas.openxmlformats.org/officeDocument/2006/relationships/image" Target="../media/image84.jpeg"/></Relationships>
</file>

<file path=ppt/slides/_rels/slide90.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notesSlide" Target="../notesSlides/notesSlide54.xml"/><Relationship Id="rId7" Type="http://schemas.openxmlformats.org/officeDocument/2006/relationships/oleObject" Target="../embeddings/oleObject26.bin"/><Relationship Id="rId2" Type="http://schemas.openxmlformats.org/officeDocument/2006/relationships/slideLayout" Target="../slideLayouts/slideLayout104.xml"/><Relationship Id="rId1" Type="http://schemas.openxmlformats.org/officeDocument/2006/relationships/vmlDrawing" Target="../drawings/vmlDrawing13.vml"/><Relationship Id="rId6" Type="http://schemas.openxmlformats.org/officeDocument/2006/relationships/image" Target="../media/image227.png"/><Relationship Id="rId5" Type="http://schemas.openxmlformats.org/officeDocument/2006/relationships/oleObject" Target="../embeddings/oleObject25.bin"/><Relationship Id="rId4" Type="http://schemas.openxmlformats.org/officeDocument/2006/relationships/hyperlink" Target="http://www.ri.cmu.edu/pub_files/pub2/okutomi_m_1993_1/okutomi_m_1993_1.pdf"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ri.cmu.edu/pub_files/pub2/okutomi_m_1993_1/okutomi_m_1993_1.pdf" TargetMode="External"/><Relationship Id="rId7" Type="http://schemas.openxmlformats.org/officeDocument/2006/relationships/image" Target="../media/image232.jpeg"/><Relationship Id="rId2" Type="http://schemas.openxmlformats.org/officeDocument/2006/relationships/notesSlide" Target="../notesSlides/notesSlide55.xml"/><Relationship Id="rId1" Type="http://schemas.openxmlformats.org/officeDocument/2006/relationships/slideLayout" Target="../slideLayouts/slideLayout104.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09.xml"/></Relationships>
</file>

<file path=ppt/slides/_rels/slide9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04.xml"/></Relationships>
</file>

<file path=ppt/slides/_rels/slide9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04.xml"/></Relationships>
</file>

<file path=ppt/slides/_rels/slide9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04.xml"/></Relationships>
</file>

<file path=ppt/slides/_rels/slide9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png"/><Relationship Id="rId7" Type="http://schemas.openxmlformats.org/officeDocument/2006/relationships/image" Target="../media/image240.png"/><Relationship Id="rId12" Type="http://schemas.openxmlformats.org/officeDocument/2006/relationships/image" Target="../media/image245.png"/><Relationship Id="rId2" Type="http://schemas.openxmlformats.org/officeDocument/2006/relationships/image" Target="../media/image235.png"/><Relationship Id="rId1" Type="http://schemas.openxmlformats.org/officeDocument/2006/relationships/slideLayout" Target="../slideLayouts/slideLayout104.xml"/><Relationship Id="rId6" Type="http://schemas.openxmlformats.org/officeDocument/2006/relationships/image" Target="../media/image239.png"/><Relationship Id="rId11" Type="http://schemas.openxmlformats.org/officeDocument/2006/relationships/image" Target="../media/image244.png"/><Relationship Id="rId5" Type="http://schemas.openxmlformats.org/officeDocument/2006/relationships/image" Target="../media/image238.png"/><Relationship Id="rId10" Type="http://schemas.openxmlformats.org/officeDocument/2006/relationships/image" Target="../media/image243.png"/><Relationship Id="rId4" Type="http://schemas.openxmlformats.org/officeDocument/2006/relationships/image" Target="../media/image237.png"/><Relationship Id="rId9" Type="http://schemas.openxmlformats.org/officeDocument/2006/relationships/image" Target="../media/image242.png"/></Relationships>
</file>

<file path=ppt/slides/_rels/slide9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04.xml"/></Relationships>
</file>

<file path=ppt/slides/_rels/slide99.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DBD4-A869-442B-82DC-458635AE97CE}"/>
              </a:ext>
            </a:extLst>
          </p:cNvPr>
          <p:cNvSpPr>
            <a:spLocks noGrp="1"/>
          </p:cNvSpPr>
          <p:nvPr>
            <p:ph type="ctrTitle"/>
          </p:nvPr>
        </p:nvSpPr>
        <p:spPr>
          <a:xfrm>
            <a:off x="500401" y="1742400"/>
            <a:ext cx="10572000" cy="1194598"/>
          </a:xfrm>
        </p:spPr>
        <p:txBody>
          <a:bodyPr/>
          <a:lstStyle/>
          <a:p>
            <a:pPr algn="ctr"/>
            <a:r>
              <a:rPr lang="en-US" dirty="0"/>
              <a:t>Start Recording</a:t>
            </a:r>
          </a:p>
        </p:txBody>
      </p:sp>
      <p:sp>
        <p:nvSpPr>
          <p:cNvPr id="3" name="Subtitle 2">
            <a:extLst>
              <a:ext uri="{FF2B5EF4-FFF2-40B4-BE49-F238E27FC236}">
                <a16:creationId xmlns:a16="http://schemas.microsoft.com/office/drawing/2014/main" id="{2AC75612-1B6C-4AFA-8501-B7E982B6593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8244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4FBB-0635-47B8-B73C-E7AAAD646702}"/>
              </a:ext>
            </a:extLst>
          </p:cNvPr>
          <p:cNvSpPr>
            <a:spLocks noGrp="1"/>
          </p:cNvSpPr>
          <p:nvPr>
            <p:ph type="title"/>
          </p:nvPr>
        </p:nvSpPr>
        <p:spPr/>
        <p:txBody>
          <a:bodyPr/>
          <a:lstStyle/>
          <a:p>
            <a:r>
              <a:rPr lang="en-US" dirty="0"/>
              <a:t>3D Perception via Motion Parallax</a:t>
            </a:r>
          </a:p>
        </p:txBody>
      </p:sp>
      <p:pic>
        <p:nvPicPr>
          <p:cNvPr id="7" name="BulletTrain_MotionParallax_2020-05-17_10-25-24">
            <a:hlinkClick r:id="" action="ppaction://media"/>
            <a:extLst>
              <a:ext uri="{FF2B5EF4-FFF2-40B4-BE49-F238E27FC236}">
                <a16:creationId xmlns:a16="http://schemas.microsoft.com/office/drawing/2014/main" id="{D347CB94-63C8-4277-B33D-097ADA946DE3}"/>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443265" y="1165030"/>
            <a:ext cx="9633778" cy="4527940"/>
          </a:xfrm>
        </p:spPr>
      </p:pic>
    </p:spTree>
    <p:extLst>
      <p:ext uri="{BB962C8B-B14F-4D97-AF65-F5344CB8AC3E}">
        <p14:creationId xmlns:p14="http://schemas.microsoft.com/office/powerpoint/2010/main" val="40433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0F5AD4-8D70-455F-AA72-4BE9913B08F1}"/>
              </a:ext>
            </a:extLst>
          </p:cNvPr>
          <p:cNvSpPr txBox="1"/>
          <p:nvPr/>
        </p:nvSpPr>
        <p:spPr>
          <a:xfrm>
            <a:off x="601317" y="680830"/>
            <a:ext cx="1422184" cy="369332"/>
          </a:xfrm>
          <a:prstGeom prst="rect">
            <a:avLst/>
          </a:prstGeom>
          <a:noFill/>
        </p:spPr>
        <p:txBody>
          <a:bodyPr wrap="none" rtlCol="0">
            <a:spAutoFit/>
          </a:bodyPr>
          <a:lstStyle/>
          <a:p>
            <a:r>
              <a:rPr lang="en-US" dirty="0"/>
              <a:t>ECCV 2018</a:t>
            </a:r>
          </a:p>
        </p:txBody>
      </p:sp>
      <p:sp>
        <p:nvSpPr>
          <p:cNvPr id="4" name="TextBox 3">
            <a:extLst>
              <a:ext uri="{FF2B5EF4-FFF2-40B4-BE49-F238E27FC236}">
                <a16:creationId xmlns:a16="http://schemas.microsoft.com/office/drawing/2014/main" id="{2E40B2FF-5A61-4B40-A5BA-58DDE9BED488}"/>
              </a:ext>
            </a:extLst>
          </p:cNvPr>
          <p:cNvSpPr txBox="1"/>
          <p:nvPr/>
        </p:nvSpPr>
        <p:spPr>
          <a:xfrm>
            <a:off x="337930" y="2872409"/>
            <a:ext cx="11638722" cy="2000548"/>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latin typeface="CMR9"/>
              </a:rPr>
              <a:t>E</a:t>
            </a:r>
            <a:r>
              <a:rPr lang="en-US" sz="2000" b="0" i="0" u="none" strike="noStrike" baseline="0" dirty="0">
                <a:latin typeface="CMR9"/>
              </a:rPr>
              <a:t>nd-to-end deep learning architecture for depth map inference from multi-view images</a:t>
            </a:r>
          </a:p>
          <a:p>
            <a:pPr marL="285750" indent="-285750" algn="l">
              <a:buFont typeface="Arial" panose="020B0604020202020204" pitchFamily="34" charset="0"/>
              <a:buChar char="•"/>
            </a:pPr>
            <a:endParaRPr lang="en-US" sz="2000" dirty="0">
              <a:latin typeface="CMR9"/>
            </a:endParaRPr>
          </a:p>
          <a:p>
            <a:pPr marL="285750" indent="-285750" algn="l">
              <a:buFont typeface="Arial" panose="020B0604020202020204" pitchFamily="34" charset="0"/>
              <a:buChar char="•"/>
            </a:pPr>
            <a:r>
              <a:rPr lang="en-US" sz="2000" dirty="0">
                <a:latin typeface="CMR9"/>
              </a:rPr>
              <a:t>F</a:t>
            </a:r>
            <a:r>
              <a:rPr lang="en-US" sz="2000" b="0" i="0" u="none" strike="noStrike" baseline="0" dirty="0">
                <a:latin typeface="CMR9"/>
              </a:rPr>
              <a:t>ramework flexibly adapts arbitrary N-view inputs using a variance-based cost metric that maps multiple features into one cost feature</a:t>
            </a:r>
          </a:p>
          <a:p>
            <a:pPr marL="285750" indent="-285750" algn="l">
              <a:buFont typeface="Arial" panose="020B0604020202020204" pitchFamily="34" charset="0"/>
              <a:buChar char="•"/>
            </a:pPr>
            <a:endParaRPr lang="en-US" sz="2000" dirty="0">
              <a:latin typeface="CMR9"/>
            </a:endParaRPr>
          </a:p>
          <a:p>
            <a:pPr marL="285750" indent="-285750" algn="l">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64B454DD-68C3-4139-9289-8C3163F90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975" y="134480"/>
            <a:ext cx="6162720" cy="2414605"/>
          </a:xfrm>
          <a:prstGeom prst="rect">
            <a:avLst/>
          </a:prstGeom>
        </p:spPr>
      </p:pic>
    </p:spTree>
    <p:extLst>
      <p:ext uri="{BB962C8B-B14F-4D97-AF65-F5344CB8AC3E}">
        <p14:creationId xmlns:p14="http://schemas.microsoft.com/office/powerpoint/2010/main" val="10978081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err="1"/>
              <a:t>MVSNet</a:t>
            </a:r>
            <a:endParaRPr lang="en-US" dirty="0"/>
          </a:p>
        </p:txBody>
      </p:sp>
      <p:sp>
        <p:nvSpPr>
          <p:cNvPr id="3" name="Content Placeholder 2">
            <a:extLst>
              <a:ext uri="{FF2B5EF4-FFF2-40B4-BE49-F238E27FC236}">
                <a16:creationId xmlns:a16="http://schemas.microsoft.com/office/drawing/2014/main" id="{D05E970C-6A71-496A-9D70-89BC09935784}"/>
              </a:ext>
            </a:extLst>
          </p:cNvPr>
          <p:cNvSpPr>
            <a:spLocks noGrp="1"/>
          </p:cNvSpPr>
          <p:nvPr>
            <p:ph idx="1"/>
          </p:nvPr>
        </p:nvSpPr>
        <p:spPr>
          <a:xfrm>
            <a:off x="318051" y="4691270"/>
            <a:ext cx="11539331" cy="2113204"/>
          </a:xfrm>
        </p:spPr>
        <p:txBody>
          <a:bodyPr>
            <a:normAutofit/>
          </a:bodyPr>
          <a:lstStyle/>
          <a:p>
            <a:pPr algn="l"/>
            <a:r>
              <a:rPr lang="en-US" dirty="0"/>
              <a:t>Input : </a:t>
            </a:r>
            <a:r>
              <a:rPr lang="en-US" dirty="0">
                <a:latin typeface="CMR10"/>
              </a:rPr>
              <a:t>O</a:t>
            </a:r>
            <a:r>
              <a:rPr lang="en-US" sz="1800" b="0" i="0" u="none" strike="noStrike" baseline="0" dirty="0">
                <a:latin typeface="CMR10"/>
              </a:rPr>
              <a:t>ne reference image and several source images</a:t>
            </a:r>
            <a:endParaRPr lang="en-US" dirty="0">
              <a:latin typeface="CMR10"/>
            </a:endParaRPr>
          </a:p>
          <a:p>
            <a:pPr algn="l"/>
            <a:r>
              <a:rPr lang="en-US" dirty="0">
                <a:latin typeface="CMR10"/>
              </a:rPr>
              <a:t>I</a:t>
            </a:r>
            <a:r>
              <a:rPr lang="en-US" sz="1800" b="0" i="0" u="none" strike="noStrike" baseline="0" dirty="0">
                <a:latin typeface="CMR10"/>
              </a:rPr>
              <a:t>nfers the depth map for the reference image.</a:t>
            </a:r>
          </a:p>
          <a:p>
            <a:pPr algn="l"/>
            <a:r>
              <a:rPr lang="en-US" dirty="0">
                <a:latin typeface="CMR10"/>
              </a:rPr>
              <a:t>K</a:t>
            </a:r>
            <a:r>
              <a:rPr lang="en-US" sz="1800" b="0" i="0" u="none" strike="noStrike" baseline="0" dirty="0">
                <a:latin typeface="CMR10"/>
              </a:rPr>
              <a:t>ey insight : Differentiable </a:t>
            </a:r>
            <a:r>
              <a:rPr lang="en-US" sz="1800" b="0" i="0" u="none" strike="noStrike" baseline="0" dirty="0" err="1">
                <a:latin typeface="CMR10"/>
              </a:rPr>
              <a:t>homography</a:t>
            </a:r>
            <a:r>
              <a:rPr lang="en-US" sz="1800" b="0" i="0" u="none" strike="noStrike" baseline="0" dirty="0">
                <a:latin typeface="CMR10"/>
              </a:rPr>
              <a:t> warping operation that implicitly encodes camera geometries in the network to build the 3D cost volumes from 2D image features and enables the end-to-end training</a:t>
            </a:r>
          </a:p>
          <a:p>
            <a:pPr algn="l"/>
            <a:r>
              <a:rPr lang="en-US" sz="1800" b="0" i="0" u="none" strike="noStrike" baseline="0" dirty="0">
                <a:latin typeface="CMR10"/>
              </a:rPr>
              <a:t>To adapt arbitrary number of source images, variance-based metric to map multiple features into one cost feature</a:t>
            </a:r>
            <a:endParaRPr lang="en-US" dirty="0"/>
          </a:p>
        </p:txBody>
      </p:sp>
      <p:pic>
        <p:nvPicPr>
          <p:cNvPr id="5" name="Picture 4">
            <a:extLst>
              <a:ext uri="{FF2B5EF4-FFF2-40B4-BE49-F238E27FC236}">
                <a16:creationId xmlns:a16="http://schemas.microsoft.com/office/drawing/2014/main" id="{74CAAF69-76BE-4DD6-A348-6D8EF5A36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168" y="430166"/>
            <a:ext cx="10125550" cy="4216377"/>
          </a:xfrm>
          <a:prstGeom prst="rect">
            <a:avLst/>
          </a:prstGeom>
        </p:spPr>
      </p:pic>
    </p:spTree>
    <p:extLst>
      <p:ext uri="{BB962C8B-B14F-4D97-AF65-F5344CB8AC3E}">
        <p14:creationId xmlns:p14="http://schemas.microsoft.com/office/powerpoint/2010/main" val="407581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err="1"/>
              <a:t>MVSNet</a:t>
            </a:r>
            <a:r>
              <a:rPr lang="en-US" dirty="0"/>
              <a:t> : Components</a:t>
            </a:r>
          </a:p>
        </p:txBody>
      </p:sp>
      <p:sp>
        <p:nvSpPr>
          <p:cNvPr id="3" name="Content Placeholder 2">
            <a:extLst>
              <a:ext uri="{FF2B5EF4-FFF2-40B4-BE49-F238E27FC236}">
                <a16:creationId xmlns:a16="http://schemas.microsoft.com/office/drawing/2014/main" id="{D05E970C-6A71-496A-9D70-89BC09935784}"/>
              </a:ext>
            </a:extLst>
          </p:cNvPr>
          <p:cNvSpPr>
            <a:spLocks noGrp="1"/>
          </p:cNvSpPr>
          <p:nvPr>
            <p:ph idx="1"/>
          </p:nvPr>
        </p:nvSpPr>
        <p:spPr>
          <a:xfrm>
            <a:off x="326334" y="3163663"/>
            <a:ext cx="11539331" cy="3694337"/>
          </a:xfrm>
        </p:spPr>
        <p:txBody>
          <a:bodyPr>
            <a:normAutofit/>
          </a:bodyPr>
          <a:lstStyle/>
          <a:p>
            <a:pPr algn="l"/>
            <a:r>
              <a:rPr lang="en-US" dirty="0"/>
              <a:t>Image Features: </a:t>
            </a:r>
            <a:r>
              <a:rPr lang="en-US" dirty="0">
                <a:latin typeface="CMR10"/>
              </a:rPr>
              <a:t>E</a:t>
            </a:r>
            <a:r>
              <a:rPr lang="en-US" sz="1800" b="0" i="0" u="none" strike="noStrike" baseline="0" dirty="0">
                <a:latin typeface="CMR10"/>
              </a:rPr>
              <a:t>xtract deep features</a:t>
            </a:r>
            <a:r>
              <a:rPr lang="en-US" sz="1800" b="0" i="0" u="none" strike="noStrike" baseline="0" dirty="0">
                <a:latin typeface="CMR7"/>
              </a:rPr>
              <a:t> </a:t>
            </a:r>
            <a:r>
              <a:rPr lang="en-US" sz="1800" b="0" i="0" u="none" strike="noStrike" baseline="0" dirty="0">
                <a:latin typeface="CMR10"/>
              </a:rPr>
              <a:t>of the </a:t>
            </a:r>
            <a:r>
              <a:rPr lang="en-US" sz="1800" b="0" i="0" u="none" strike="noStrike" baseline="0" dirty="0">
                <a:latin typeface="CMMI10"/>
              </a:rPr>
              <a:t>N </a:t>
            </a:r>
            <a:r>
              <a:rPr lang="en-US" sz="1800" b="0" i="0" u="none" strike="noStrike" baseline="0" dirty="0">
                <a:latin typeface="CMR10"/>
              </a:rPr>
              <a:t>input images for dense matching.</a:t>
            </a:r>
          </a:p>
          <a:p>
            <a:pPr lvl="1"/>
            <a:r>
              <a:rPr lang="en-US" dirty="0">
                <a:latin typeface="CMR10"/>
              </a:rPr>
              <a:t>E</a:t>
            </a:r>
            <a:r>
              <a:rPr lang="en-US" b="0" i="0" u="none" strike="noStrike" baseline="0" dirty="0">
                <a:latin typeface="CMR10"/>
              </a:rPr>
              <a:t>ight-layer 2D CNN : Outputs are </a:t>
            </a:r>
            <a:r>
              <a:rPr lang="en-US" b="0" i="0" u="none" strike="noStrike" baseline="0" dirty="0">
                <a:latin typeface="CMMI10"/>
              </a:rPr>
              <a:t>N </a:t>
            </a:r>
            <a:r>
              <a:rPr lang="en-US" b="0" i="0" u="none" strike="noStrike" baseline="0" dirty="0">
                <a:latin typeface="CMR10"/>
              </a:rPr>
              <a:t>32-channel feature maps downsized </a:t>
            </a:r>
            <a:r>
              <a:rPr lang="en-US" sz="1800" b="0" i="0" u="none" strike="noStrike" baseline="0" dirty="0">
                <a:latin typeface="CMR10"/>
              </a:rPr>
              <a:t>by four in each dimension vs. input images.</a:t>
            </a:r>
          </a:p>
          <a:p>
            <a:pPr algn="l"/>
            <a:r>
              <a:rPr lang="en-US" sz="1800" b="0" i="0" u="none" strike="noStrike" baseline="0" dirty="0">
                <a:latin typeface="CMBX10"/>
              </a:rPr>
              <a:t>Cost Volume: </a:t>
            </a:r>
            <a:r>
              <a:rPr lang="en-US" sz="1800" b="0" i="0" u="none" strike="noStrike" baseline="0" dirty="0">
                <a:latin typeface="CMR10"/>
              </a:rPr>
              <a:t>All feature maps are warped into different </a:t>
            </a:r>
            <a:r>
              <a:rPr lang="en-US" sz="1800" b="0" i="0" u="none" strike="noStrike" baseline="0" dirty="0" err="1">
                <a:latin typeface="CMR10"/>
              </a:rPr>
              <a:t>fronto</a:t>
            </a:r>
            <a:r>
              <a:rPr lang="en-US" sz="1800" b="0" i="0" u="none" strike="noStrike" baseline="0" dirty="0">
                <a:latin typeface="CMR10"/>
              </a:rPr>
              <a:t>-parallel planes to form </a:t>
            </a:r>
            <a:r>
              <a:rPr lang="en-US" sz="1800" b="0" i="0" u="none" strike="noStrike" baseline="0" dirty="0">
                <a:latin typeface="CMMI10"/>
              </a:rPr>
              <a:t>N </a:t>
            </a:r>
            <a:r>
              <a:rPr lang="en-US" sz="1800" b="0" i="0" u="none" strike="noStrike" baseline="0" dirty="0">
                <a:latin typeface="CMR10"/>
              </a:rPr>
              <a:t>feature volumes</a:t>
            </a:r>
          </a:p>
          <a:p>
            <a:pPr lvl="1"/>
            <a:r>
              <a:rPr lang="en-US" dirty="0">
                <a:latin typeface="CMR10"/>
              </a:rPr>
              <a:t>Warping is for the corresponding </a:t>
            </a:r>
            <a:r>
              <a:rPr lang="en-US" dirty="0" err="1">
                <a:latin typeface="CMR10"/>
              </a:rPr>
              <a:t>Homography</a:t>
            </a:r>
            <a:r>
              <a:rPr lang="en-US" dirty="0">
                <a:latin typeface="CMR10"/>
              </a:rPr>
              <a:t> between the Reference and the </a:t>
            </a:r>
            <a:r>
              <a:rPr lang="en-US" dirty="0" err="1">
                <a:latin typeface="CMR10"/>
              </a:rPr>
              <a:t>ith</a:t>
            </a:r>
            <a:r>
              <a:rPr lang="en-US" dirty="0">
                <a:latin typeface="CMR10"/>
              </a:rPr>
              <a:t> image</a:t>
            </a:r>
          </a:p>
          <a:p>
            <a:pPr algn="l"/>
            <a:r>
              <a:rPr lang="en-US" sz="1800" b="0" i="0" u="none" strike="noStrike" baseline="0" dirty="0">
                <a:latin typeface="CMBX10"/>
              </a:rPr>
              <a:t>Cost Metric: </a:t>
            </a:r>
            <a:r>
              <a:rPr lang="en-US" dirty="0">
                <a:latin typeface="CMR10"/>
              </a:rPr>
              <a:t>A</a:t>
            </a:r>
            <a:r>
              <a:rPr lang="en-US" sz="1800" b="0" i="0" u="none" strike="noStrike" baseline="0" dirty="0">
                <a:latin typeface="CMR10"/>
              </a:rPr>
              <a:t>ggregate multiple feature volumes </a:t>
            </a:r>
            <a:r>
              <a:rPr lang="en-US" dirty="0">
                <a:latin typeface="CMSY10"/>
              </a:rPr>
              <a:t>in</a:t>
            </a:r>
            <a:r>
              <a:rPr lang="en-US" sz="1800" b="0" i="0" u="none" strike="noStrike" baseline="0" dirty="0">
                <a:latin typeface="CMR10"/>
              </a:rPr>
              <a:t>to one cost volume </a:t>
            </a:r>
            <a:r>
              <a:rPr lang="en-US" sz="1800" b="0" i="0" u="none" strike="noStrike" baseline="0" dirty="0">
                <a:latin typeface="CMBX10"/>
              </a:rPr>
              <a:t>C</a:t>
            </a:r>
          </a:p>
          <a:p>
            <a:pPr lvl="1"/>
            <a:r>
              <a:rPr lang="en-US" dirty="0">
                <a:latin typeface="CMBX10"/>
              </a:rPr>
              <a:t>V = W/4 x H/4 x D x F </a:t>
            </a:r>
          </a:p>
          <a:p>
            <a:pPr lvl="1"/>
            <a:endParaRPr lang="en-US" dirty="0">
              <a:latin typeface="CMBX10"/>
            </a:endParaRPr>
          </a:p>
          <a:p>
            <a:pPr lvl="1"/>
            <a:endParaRPr lang="en-US" dirty="0">
              <a:latin typeface="CMBX10"/>
            </a:endParaRPr>
          </a:p>
          <a:p>
            <a:r>
              <a:rPr lang="en-US" sz="1800" b="0" i="0" u="none" strike="noStrike" baseline="0" dirty="0">
                <a:latin typeface="CMBX10"/>
              </a:rPr>
              <a:t>Cost Volume Regularization: Multi-scale 3D CNN similar to </a:t>
            </a:r>
            <a:r>
              <a:rPr lang="en-US" sz="1800" b="0" i="0" u="none" strike="noStrike" baseline="0" dirty="0" err="1">
                <a:latin typeface="CMBX10"/>
              </a:rPr>
              <a:t>UNet</a:t>
            </a:r>
            <a:r>
              <a:rPr lang="en-US" sz="1800" b="0" i="0" u="none" strike="noStrike" baseline="0" dirty="0">
                <a:latin typeface="CMBX10"/>
              </a:rPr>
              <a:t>  </a:t>
            </a:r>
            <a:r>
              <a:rPr lang="en-US" sz="1800" b="0" i="0" u="none" strike="noStrike" baseline="0" dirty="0">
                <a:latin typeface="CMBX10"/>
                <a:sym typeface="Wingdings" panose="05000000000000000000" pitchFamily="2" charset="2"/>
              </a:rPr>
              <a:t> </a:t>
            </a:r>
            <a:r>
              <a:rPr lang="en-US" sz="1800" b="0" i="0" u="none" strike="noStrike" baseline="0" dirty="0" err="1">
                <a:latin typeface="CMBX10"/>
                <a:sym typeface="Wingdings" panose="05000000000000000000" pitchFamily="2" charset="2"/>
              </a:rPr>
              <a:t>Softmaxed</a:t>
            </a:r>
            <a:r>
              <a:rPr lang="en-US" sz="1800" b="0" i="0" u="none" strike="noStrike" baseline="0" dirty="0">
                <a:latin typeface="CMBX10"/>
                <a:sym typeface="Wingdings" panose="05000000000000000000" pitchFamily="2" charset="2"/>
              </a:rPr>
              <a:t> 1-channel probability volume</a:t>
            </a:r>
            <a:endParaRPr lang="en-US" dirty="0"/>
          </a:p>
          <a:p>
            <a:pPr lvl="1"/>
            <a:endParaRPr lang="en-US" dirty="0"/>
          </a:p>
        </p:txBody>
      </p:sp>
      <p:pic>
        <p:nvPicPr>
          <p:cNvPr id="5" name="Picture 4">
            <a:extLst>
              <a:ext uri="{FF2B5EF4-FFF2-40B4-BE49-F238E27FC236}">
                <a16:creationId xmlns:a16="http://schemas.microsoft.com/office/drawing/2014/main" id="{74CAAF69-76BE-4DD6-A348-6D8EF5A36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796" y="134122"/>
            <a:ext cx="7090718" cy="2952645"/>
          </a:xfrm>
          <a:prstGeom prst="rect">
            <a:avLst/>
          </a:prstGeom>
        </p:spPr>
      </p:pic>
      <p:pic>
        <p:nvPicPr>
          <p:cNvPr id="4" name="Picture 3">
            <a:extLst>
              <a:ext uri="{FF2B5EF4-FFF2-40B4-BE49-F238E27FC236}">
                <a16:creationId xmlns:a16="http://schemas.microsoft.com/office/drawing/2014/main" id="{107CDF89-D863-4AEB-837E-CEBF45E27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913" y="5119730"/>
            <a:ext cx="3261291" cy="784114"/>
          </a:xfrm>
          <a:prstGeom prst="rect">
            <a:avLst/>
          </a:prstGeom>
        </p:spPr>
      </p:pic>
    </p:spTree>
    <p:extLst>
      <p:ext uri="{BB962C8B-B14F-4D97-AF65-F5344CB8AC3E}">
        <p14:creationId xmlns:p14="http://schemas.microsoft.com/office/powerpoint/2010/main" val="154343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err="1"/>
              <a:t>MVSNet</a:t>
            </a:r>
            <a:r>
              <a:rPr lang="en-US" dirty="0"/>
              <a:t> : Components</a:t>
            </a:r>
          </a:p>
        </p:txBody>
      </p:sp>
      <p:sp>
        <p:nvSpPr>
          <p:cNvPr id="3" name="Content Placeholder 2">
            <a:extLst>
              <a:ext uri="{FF2B5EF4-FFF2-40B4-BE49-F238E27FC236}">
                <a16:creationId xmlns:a16="http://schemas.microsoft.com/office/drawing/2014/main" id="{D05E970C-6A71-496A-9D70-89BC09935784}"/>
              </a:ext>
            </a:extLst>
          </p:cNvPr>
          <p:cNvSpPr>
            <a:spLocks noGrp="1"/>
          </p:cNvSpPr>
          <p:nvPr>
            <p:ph idx="1"/>
          </p:nvPr>
        </p:nvSpPr>
        <p:spPr>
          <a:xfrm>
            <a:off x="326334" y="3163663"/>
            <a:ext cx="11539331" cy="3694337"/>
          </a:xfrm>
        </p:spPr>
        <p:txBody>
          <a:bodyPr>
            <a:normAutofit/>
          </a:bodyPr>
          <a:lstStyle/>
          <a:p>
            <a:pPr algn="l"/>
            <a:endParaRPr lang="en-US" dirty="0"/>
          </a:p>
          <a:p>
            <a:pPr algn="l"/>
            <a:r>
              <a:rPr lang="en-US" dirty="0"/>
              <a:t>Depth Map :  </a:t>
            </a:r>
            <a:r>
              <a:rPr lang="en-US" dirty="0">
                <a:latin typeface="CMR10"/>
              </a:rPr>
              <a:t>P</a:t>
            </a:r>
            <a:r>
              <a:rPr lang="en-US" sz="1800" b="0" i="0" u="none" strike="noStrike" baseline="0" dirty="0">
                <a:latin typeface="CMR10"/>
              </a:rPr>
              <a:t>robability weighted sum over all hypotheses</a:t>
            </a:r>
          </a:p>
          <a:p>
            <a:pPr algn="l"/>
            <a:endParaRPr lang="en-US" dirty="0">
              <a:latin typeface="CMR10"/>
            </a:endParaRPr>
          </a:p>
          <a:p>
            <a:pPr algn="l"/>
            <a:r>
              <a:rPr lang="en-US" sz="1800" b="0" i="0" u="none" strike="noStrike" baseline="0" dirty="0">
                <a:latin typeface="CMR10"/>
              </a:rPr>
              <a:t>Quality of depth: Probability sum over the four nearest depth hypotheses</a:t>
            </a:r>
            <a:endParaRPr lang="en-US" dirty="0">
              <a:latin typeface="CMR10"/>
            </a:endParaRPr>
          </a:p>
          <a:p>
            <a:pPr algn="l"/>
            <a:r>
              <a:rPr lang="en-US" sz="1800" b="0" i="0" u="none" strike="noStrike" baseline="0" dirty="0">
                <a:latin typeface="CMBX10"/>
              </a:rPr>
              <a:t>Depth Map Refinement: </a:t>
            </a:r>
            <a:r>
              <a:rPr lang="en-US" dirty="0">
                <a:latin typeface="CMR10"/>
              </a:rPr>
              <a:t>D</a:t>
            </a:r>
            <a:r>
              <a:rPr lang="en-US" sz="1800" b="0" i="0" u="none" strike="noStrike" baseline="0" dirty="0">
                <a:latin typeface="CMR10"/>
              </a:rPr>
              <a:t>epth residual learning network at the end of </a:t>
            </a:r>
            <a:r>
              <a:rPr lang="en-US" sz="1800" b="0" i="0" u="none" strike="noStrike" baseline="0" dirty="0" err="1">
                <a:latin typeface="CMR10"/>
              </a:rPr>
              <a:t>MVSNet</a:t>
            </a:r>
            <a:endParaRPr lang="en-US" sz="1800" b="0" i="0" u="none" strike="noStrike" baseline="0" dirty="0">
              <a:latin typeface="CMR10"/>
            </a:endParaRPr>
          </a:p>
          <a:p>
            <a:pPr algn="l"/>
            <a:r>
              <a:rPr lang="en-US" sz="1800" b="0" i="0" u="none" strike="noStrike" baseline="0" dirty="0">
                <a:latin typeface="CMBX10"/>
              </a:rPr>
              <a:t>Loss:  </a:t>
            </a:r>
          </a:p>
        </p:txBody>
      </p:sp>
      <p:pic>
        <p:nvPicPr>
          <p:cNvPr id="5" name="Picture 4">
            <a:extLst>
              <a:ext uri="{FF2B5EF4-FFF2-40B4-BE49-F238E27FC236}">
                <a16:creationId xmlns:a16="http://schemas.microsoft.com/office/drawing/2014/main" id="{74CAAF69-76BE-4DD6-A348-6D8EF5A36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3481" y="153716"/>
            <a:ext cx="7084187" cy="2949925"/>
          </a:xfrm>
          <a:prstGeom prst="rect">
            <a:avLst/>
          </a:prstGeom>
        </p:spPr>
      </p:pic>
      <p:pic>
        <p:nvPicPr>
          <p:cNvPr id="6" name="Picture 5">
            <a:extLst>
              <a:ext uri="{FF2B5EF4-FFF2-40B4-BE49-F238E27FC236}">
                <a16:creationId xmlns:a16="http://schemas.microsoft.com/office/drawing/2014/main" id="{11CE9F11-CA64-4BF2-A703-5ADD3564B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133" y="3272246"/>
            <a:ext cx="2276492" cy="828681"/>
          </a:xfrm>
          <a:prstGeom prst="rect">
            <a:avLst/>
          </a:prstGeom>
        </p:spPr>
      </p:pic>
      <p:pic>
        <p:nvPicPr>
          <p:cNvPr id="7" name="Picture 6">
            <a:extLst>
              <a:ext uri="{FF2B5EF4-FFF2-40B4-BE49-F238E27FC236}">
                <a16:creationId xmlns:a16="http://schemas.microsoft.com/office/drawing/2014/main" id="{1EBEE76D-45A2-4DE5-A2B9-6FF18331E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15" y="5627615"/>
            <a:ext cx="5119725" cy="781056"/>
          </a:xfrm>
          <a:prstGeom prst="rect">
            <a:avLst/>
          </a:prstGeom>
        </p:spPr>
      </p:pic>
    </p:spTree>
    <p:extLst>
      <p:ext uri="{BB962C8B-B14F-4D97-AF65-F5344CB8AC3E}">
        <p14:creationId xmlns:p14="http://schemas.microsoft.com/office/powerpoint/2010/main" val="35388861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err="1"/>
              <a:t>MVSNet</a:t>
            </a:r>
            <a:r>
              <a:rPr lang="en-US" dirty="0"/>
              <a:t> : Results</a:t>
            </a:r>
          </a:p>
        </p:txBody>
      </p:sp>
      <p:sp>
        <p:nvSpPr>
          <p:cNvPr id="3" name="Content Placeholder 2">
            <a:extLst>
              <a:ext uri="{FF2B5EF4-FFF2-40B4-BE49-F238E27FC236}">
                <a16:creationId xmlns:a16="http://schemas.microsoft.com/office/drawing/2014/main" id="{D05E970C-6A71-496A-9D70-89BC09935784}"/>
              </a:ext>
            </a:extLst>
          </p:cNvPr>
          <p:cNvSpPr>
            <a:spLocks noGrp="1"/>
          </p:cNvSpPr>
          <p:nvPr>
            <p:ph idx="1"/>
          </p:nvPr>
        </p:nvSpPr>
        <p:spPr>
          <a:xfrm>
            <a:off x="326334" y="5665304"/>
            <a:ext cx="11539331" cy="1192696"/>
          </a:xfrm>
        </p:spPr>
        <p:txBody>
          <a:bodyPr>
            <a:normAutofit/>
          </a:bodyPr>
          <a:lstStyle/>
          <a:p>
            <a:pPr algn="l"/>
            <a:r>
              <a:rPr lang="en-US" dirty="0"/>
              <a:t>Depth Refinement using Photo Consistency and L-R R-L Disparity consistency check</a:t>
            </a:r>
          </a:p>
          <a:p>
            <a:pPr algn="l"/>
            <a:r>
              <a:rPr lang="en-US" sz="1800" b="0" i="0" u="none" strike="noStrike" baseline="0" dirty="0">
                <a:latin typeface="CMBX10"/>
              </a:rPr>
              <a:t>Depth Map Fusion</a:t>
            </a:r>
          </a:p>
        </p:txBody>
      </p:sp>
      <p:pic>
        <p:nvPicPr>
          <p:cNvPr id="4" name="Picture 3">
            <a:extLst>
              <a:ext uri="{FF2B5EF4-FFF2-40B4-BE49-F238E27FC236}">
                <a16:creationId xmlns:a16="http://schemas.microsoft.com/office/drawing/2014/main" id="{118D3DB9-4466-4F63-ABA2-5488F8274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764" y="576039"/>
            <a:ext cx="8471315" cy="4736425"/>
          </a:xfrm>
          <a:prstGeom prst="rect">
            <a:avLst/>
          </a:prstGeom>
        </p:spPr>
      </p:pic>
    </p:spTree>
    <p:extLst>
      <p:ext uri="{BB962C8B-B14F-4D97-AF65-F5344CB8AC3E}">
        <p14:creationId xmlns:p14="http://schemas.microsoft.com/office/powerpoint/2010/main" val="29080073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err="1"/>
              <a:t>MVSNet</a:t>
            </a:r>
            <a:r>
              <a:rPr lang="en-US" dirty="0"/>
              <a:t> : Results</a:t>
            </a:r>
          </a:p>
        </p:txBody>
      </p:sp>
      <p:pic>
        <p:nvPicPr>
          <p:cNvPr id="5" name="Picture 4">
            <a:extLst>
              <a:ext uri="{FF2B5EF4-FFF2-40B4-BE49-F238E27FC236}">
                <a16:creationId xmlns:a16="http://schemas.microsoft.com/office/drawing/2014/main" id="{99EA7C3B-387A-4302-9F74-E26B3E871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573" y="658037"/>
            <a:ext cx="8955910" cy="4896119"/>
          </a:xfrm>
          <a:prstGeom prst="rect">
            <a:avLst/>
          </a:prstGeom>
        </p:spPr>
      </p:pic>
    </p:spTree>
    <p:extLst>
      <p:ext uri="{BB962C8B-B14F-4D97-AF65-F5344CB8AC3E}">
        <p14:creationId xmlns:p14="http://schemas.microsoft.com/office/powerpoint/2010/main" val="16122511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Stereo datasets</a:t>
            </a:r>
          </a:p>
        </p:txBody>
      </p:sp>
      <p:sp>
        <p:nvSpPr>
          <p:cNvPr id="3" name="Content Placeholder 2"/>
          <p:cNvSpPr>
            <a:spLocks noGrp="1"/>
          </p:cNvSpPr>
          <p:nvPr>
            <p:ph idx="1"/>
          </p:nvPr>
        </p:nvSpPr>
        <p:spPr/>
        <p:txBody>
          <a:bodyPr/>
          <a:lstStyle/>
          <a:p>
            <a:pPr>
              <a:buFont typeface="Arial"/>
              <a:buChar char="•"/>
            </a:pPr>
            <a:r>
              <a:rPr lang="en-US" dirty="0">
                <a:hlinkClick r:id="rId2">
                  <a:extLst>
                    <a:ext uri="{A12FA001-AC4F-418D-AE19-62706E023703}">
                      <ahyp:hlinkClr xmlns:ahyp="http://schemas.microsoft.com/office/drawing/2018/hyperlinkcolor" val="tx"/>
                    </a:ext>
                  </a:extLst>
                </a:hlinkClick>
              </a:rPr>
              <a:t>Middlebury stereo datasets</a:t>
            </a:r>
            <a:endParaRPr lang="en-US" dirty="0"/>
          </a:p>
          <a:p>
            <a:pPr>
              <a:buFont typeface="Arial"/>
              <a:buChar char="•"/>
            </a:pPr>
            <a:r>
              <a:rPr lang="en-US" dirty="0">
                <a:hlinkClick r:id="rId3">
                  <a:extLst>
                    <a:ext uri="{A12FA001-AC4F-418D-AE19-62706E023703}">
                      <ahyp:hlinkClr xmlns:ahyp="http://schemas.microsoft.com/office/drawing/2018/hyperlinkcolor" val="tx"/>
                    </a:ext>
                  </a:extLst>
                </a:hlinkClick>
              </a:rPr>
              <a:t>KITTI</a:t>
            </a:r>
            <a:endParaRPr lang="en-US" dirty="0"/>
          </a:p>
          <a:p>
            <a:pPr>
              <a:buFont typeface="Arial"/>
              <a:buChar char="•"/>
            </a:pPr>
            <a:r>
              <a:rPr lang="en-US" dirty="0">
                <a:hlinkClick r:id="rId4">
                  <a:extLst>
                    <a:ext uri="{A12FA001-AC4F-418D-AE19-62706E023703}">
                      <ahyp:hlinkClr xmlns:ahyp="http://schemas.microsoft.com/office/drawing/2018/hyperlinkcolor" val="tx"/>
                    </a:ext>
                  </a:extLst>
                </a:hlinkClick>
              </a:rPr>
              <a:t>Synthetic data?</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000" y="2819400"/>
            <a:ext cx="3784600" cy="3263900"/>
          </a:xfrm>
          <a:prstGeom prst="rect">
            <a:avLst/>
          </a:prstGeom>
        </p:spPr>
      </p:pic>
    </p:spTree>
    <p:extLst>
      <p:ext uri="{BB962C8B-B14F-4D97-AF65-F5344CB8AC3E}">
        <p14:creationId xmlns:p14="http://schemas.microsoft.com/office/powerpoint/2010/main" val="92856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t>Active stereo with structured light</a:t>
            </a:r>
          </a:p>
        </p:txBody>
      </p:sp>
      <p:graphicFrame>
        <p:nvGraphicFramePr>
          <p:cNvPr id="10242" name="Object 3"/>
          <p:cNvGraphicFramePr>
            <a:graphicFrameLocks noChangeAspect="1"/>
          </p:cNvGraphicFramePr>
          <p:nvPr/>
        </p:nvGraphicFramePr>
        <p:xfrm>
          <a:off x="1525588" y="914400"/>
          <a:ext cx="9142412" cy="1714500"/>
        </p:xfrm>
        <a:graphic>
          <a:graphicData uri="http://schemas.openxmlformats.org/presentationml/2006/ole">
            <mc:AlternateContent xmlns:mc="http://schemas.openxmlformats.org/markup-compatibility/2006">
              <mc:Choice xmlns:v="urn:schemas-microsoft-com:vml" Requires="v">
                <p:oleObj spid="_x0000_s14340" name="Photo Editor Photo" r:id="rId4" imgW="9142857" imgH="1714739" progId="">
                  <p:embed/>
                </p:oleObj>
              </mc:Choice>
              <mc:Fallback>
                <p:oleObj name="Photo Editor Photo" r:id="rId4" imgW="9142857" imgH="1714739" progId="">
                  <p:embed/>
                  <p:pic>
                    <p:nvPicPr>
                      <p:cNvPr id="1024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914400"/>
                        <a:ext cx="9142412"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Rectangle 7"/>
          <p:cNvSpPr>
            <a:spLocks noGrp="1" noChangeArrowheads="1"/>
          </p:cNvSpPr>
          <p:nvPr>
            <p:ph type="body" idx="1"/>
          </p:nvPr>
        </p:nvSpPr>
        <p:spPr>
          <a:xfrm>
            <a:off x="1524000" y="2590800"/>
            <a:ext cx="9144000" cy="1447800"/>
          </a:xfrm>
        </p:spPr>
        <p:txBody>
          <a:bodyPr/>
          <a:lstStyle/>
          <a:p>
            <a:pPr>
              <a:buFontTx/>
              <a:buChar char="•"/>
            </a:pPr>
            <a:r>
              <a:rPr lang="en-US"/>
              <a:t>Project “structured” light patterns onto the object</a:t>
            </a:r>
          </a:p>
          <a:p>
            <a:pPr lvl="1"/>
            <a:r>
              <a:rPr lang="en-US"/>
              <a:t>Simplifies the correspondence problem</a:t>
            </a:r>
          </a:p>
          <a:p>
            <a:pPr lvl="1"/>
            <a:r>
              <a:rPr lang="en-US"/>
              <a:t>Allows us to use only one camera</a:t>
            </a:r>
          </a:p>
        </p:txBody>
      </p:sp>
      <p:grpSp>
        <p:nvGrpSpPr>
          <p:cNvPr id="10245" name="Group 41"/>
          <p:cNvGrpSpPr>
            <a:grpSpLocks/>
          </p:cNvGrpSpPr>
          <p:nvPr/>
        </p:nvGrpSpPr>
        <p:grpSpPr bwMode="auto">
          <a:xfrm>
            <a:off x="3886200" y="4114800"/>
            <a:ext cx="3733800" cy="1905000"/>
            <a:chOff x="3024" y="1968"/>
            <a:chExt cx="2352" cy="1200"/>
          </a:xfrm>
        </p:grpSpPr>
        <p:grpSp>
          <p:nvGrpSpPr>
            <p:cNvPr id="10247" name="Group 25"/>
            <p:cNvGrpSpPr>
              <a:grpSpLocks/>
            </p:cNvGrpSpPr>
            <p:nvPr/>
          </p:nvGrpSpPr>
          <p:grpSpPr bwMode="auto">
            <a:xfrm>
              <a:off x="4032" y="2208"/>
              <a:ext cx="144" cy="240"/>
              <a:chOff x="864" y="2064"/>
              <a:chExt cx="144" cy="240"/>
            </a:xfrm>
          </p:grpSpPr>
          <p:sp>
            <p:nvSpPr>
              <p:cNvPr id="10255" name="Rectangle 26"/>
              <p:cNvSpPr>
                <a:spLocks noChangeArrowheads="1"/>
              </p:cNvSpPr>
              <p:nvPr/>
            </p:nvSpPr>
            <p:spPr bwMode="auto">
              <a:xfrm>
                <a:off x="912" y="2160"/>
                <a:ext cx="96" cy="48"/>
              </a:xfrm>
              <a:prstGeom prst="rect">
                <a:avLst/>
              </a:prstGeom>
              <a:solidFill>
                <a:srgbClr val="FF9900"/>
              </a:solidFill>
              <a:ln w="19050">
                <a:solidFill>
                  <a:schemeClr val="tx1"/>
                </a:solidFill>
                <a:miter lim="800000"/>
                <a:headEnd/>
                <a:tailEnd/>
              </a:ln>
            </p:spPr>
            <p:txBody>
              <a:bodyPr wrap="none" anchor="ctr"/>
              <a:lstStyle/>
              <a:p>
                <a:endParaRPr lang="en-US"/>
              </a:p>
            </p:txBody>
          </p:sp>
          <p:sp>
            <p:nvSpPr>
              <p:cNvPr id="10256" name="Rectangle 27"/>
              <p:cNvSpPr>
                <a:spLocks noChangeArrowheads="1"/>
              </p:cNvSpPr>
              <p:nvPr/>
            </p:nvSpPr>
            <p:spPr bwMode="auto">
              <a:xfrm>
                <a:off x="864" y="2064"/>
                <a:ext cx="96" cy="240"/>
              </a:xfrm>
              <a:prstGeom prst="rect">
                <a:avLst/>
              </a:prstGeom>
              <a:solidFill>
                <a:srgbClr val="FF9900"/>
              </a:solidFill>
              <a:ln w="19050">
                <a:solidFill>
                  <a:schemeClr val="tx1"/>
                </a:solidFill>
                <a:miter lim="800000"/>
                <a:headEnd/>
                <a:tailEnd/>
              </a:ln>
            </p:spPr>
            <p:txBody>
              <a:bodyPr wrap="none" anchor="ctr"/>
              <a:lstStyle/>
              <a:p>
                <a:endParaRPr lang="en-US"/>
              </a:p>
            </p:txBody>
          </p:sp>
        </p:grpSp>
        <p:grpSp>
          <p:nvGrpSpPr>
            <p:cNvPr id="10248" name="Group 31"/>
            <p:cNvGrpSpPr>
              <a:grpSpLocks/>
            </p:cNvGrpSpPr>
            <p:nvPr/>
          </p:nvGrpSpPr>
          <p:grpSpPr bwMode="auto">
            <a:xfrm>
              <a:off x="3648" y="2496"/>
              <a:ext cx="445" cy="192"/>
              <a:chOff x="768" y="2448"/>
              <a:chExt cx="445" cy="192"/>
            </a:xfrm>
          </p:grpSpPr>
          <p:sp>
            <p:nvSpPr>
              <p:cNvPr id="10253" name="Rectangle 32"/>
              <p:cNvSpPr>
                <a:spLocks noChangeArrowheads="1"/>
              </p:cNvSpPr>
              <p:nvPr/>
            </p:nvSpPr>
            <p:spPr bwMode="auto">
              <a:xfrm>
                <a:off x="1069" y="2524"/>
                <a:ext cx="144" cy="4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54" name="Rectangle 33"/>
              <p:cNvSpPr>
                <a:spLocks noChangeArrowheads="1"/>
              </p:cNvSpPr>
              <p:nvPr/>
            </p:nvSpPr>
            <p:spPr bwMode="auto">
              <a:xfrm>
                <a:off x="768" y="2448"/>
                <a:ext cx="336" cy="192"/>
              </a:xfrm>
              <a:prstGeom prst="rect">
                <a:avLst/>
              </a:prstGeom>
              <a:solidFill>
                <a:schemeClr val="accent1"/>
              </a:solidFill>
              <a:ln w="9525">
                <a:solidFill>
                  <a:schemeClr val="tx1"/>
                </a:solidFill>
                <a:miter lim="800000"/>
                <a:headEnd/>
                <a:tailEnd/>
              </a:ln>
            </p:spPr>
            <p:txBody>
              <a:bodyPr wrap="none" anchor="ctr"/>
              <a:lstStyle/>
              <a:p>
                <a:endParaRPr lang="en-US"/>
              </a:p>
            </p:txBody>
          </p:sp>
        </p:grpSp>
        <p:pic>
          <p:nvPicPr>
            <p:cNvPr id="10249" name="Picture 34"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8" y="2064"/>
              <a:ext cx="348" cy="1104"/>
            </a:xfrm>
            <a:prstGeom prst="rect">
              <a:avLst/>
            </a:prstGeom>
            <a:noFill/>
            <a:ln w="9525">
              <a:noFill/>
              <a:miter lim="800000"/>
              <a:headEnd/>
              <a:tailEnd/>
            </a:ln>
          </p:spPr>
        </p:pic>
        <p:sp>
          <p:nvSpPr>
            <p:cNvPr id="10250" name="Text Box 36"/>
            <p:cNvSpPr txBox="1">
              <a:spLocks noChangeArrowheads="1"/>
            </p:cNvSpPr>
            <p:nvPr/>
          </p:nvSpPr>
          <p:spPr bwMode="auto">
            <a:xfrm>
              <a:off x="3744" y="1968"/>
              <a:ext cx="656" cy="213"/>
            </a:xfrm>
            <a:prstGeom prst="rect">
              <a:avLst/>
            </a:prstGeom>
            <a:noFill/>
            <a:ln w="9525">
              <a:noFill/>
              <a:miter lim="800000"/>
              <a:headEnd/>
              <a:tailEnd/>
            </a:ln>
          </p:spPr>
          <p:txBody>
            <a:bodyPr wrap="none">
              <a:spAutoFit/>
            </a:bodyPr>
            <a:lstStyle/>
            <a:p>
              <a:r>
                <a:rPr lang="en-US" sz="1600"/>
                <a:t>camera </a:t>
              </a:r>
            </a:p>
          </p:txBody>
        </p:sp>
        <p:sp>
          <p:nvSpPr>
            <p:cNvPr id="10251" name="Text Box 37"/>
            <p:cNvSpPr txBox="1">
              <a:spLocks noChangeArrowheads="1"/>
            </p:cNvSpPr>
            <p:nvPr/>
          </p:nvSpPr>
          <p:spPr bwMode="auto">
            <a:xfrm>
              <a:off x="3024" y="2476"/>
              <a:ext cx="690" cy="213"/>
            </a:xfrm>
            <a:prstGeom prst="rect">
              <a:avLst/>
            </a:prstGeom>
            <a:noFill/>
            <a:ln w="9525">
              <a:noFill/>
              <a:miter lim="800000"/>
              <a:headEnd/>
              <a:tailEnd/>
            </a:ln>
          </p:spPr>
          <p:txBody>
            <a:bodyPr wrap="none">
              <a:spAutoFit/>
            </a:bodyPr>
            <a:lstStyle/>
            <a:p>
              <a:r>
                <a:rPr lang="en-US" sz="1600"/>
                <a:t>projector</a:t>
              </a:r>
            </a:p>
          </p:txBody>
        </p:sp>
        <p:sp>
          <p:nvSpPr>
            <p:cNvPr id="10252" name="Freeform 38"/>
            <p:cNvSpPr>
              <a:spLocks/>
            </p:cNvSpPr>
            <p:nvPr/>
          </p:nvSpPr>
          <p:spPr bwMode="auto">
            <a:xfrm>
              <a:off x="4080" y="2160"/>
              <a:ext cx="960" cy="960"/>
            </a:xfrm>
            <a:custGeom>
              <a:avLst/>
              <a:gdLst>
                <a:gd name="T0" fmla="*/ 0 w 960"/>
                <a:gd name="T1" fmla="*/ 432 h 960"/>
                <a:gd name="T2" fmla="*/ 960 w 960"/>
                <a:gd name="T3" fmla="*/ 0 h 960"/>
                <a:gd name="T4" fmla="*/ 960 w 960"/>
                <a:gd name="T5" fmla="*/ 960 h 960"/>
                <a:gd name="T6" fmla="*/ 0 w 960"/>
                <a:gd name="T7" fmla="*/ 432 h 960"/>
                <a:gd name="T8" fmla="*/ 0 60000 65536"/>
                <a:gd name="T9" fmla="*/ 0 60000 65536"/>
                <a:gd name="T10" fmla="*/ 0 60000 65536"/>
                <a:gd name="T11" fmla="*/ 0 60000 65536"/>
                <a:gd name="T12" fmla="*/ 0 w 960"/>
                <a:gd name="T13" fmla="*/ 0 h 960"/>
                <a:gd name="T14" fmla="*/ 960 w 960"/>
                <a:gd name="T15" fmla="*/ 960 h 960"/>
              </a:gdLst>
              <a:ahLst/>
              <a:cxnLst>
                <a:cxn ang="T8">
                  <a:pos x="T0" y="T1"/>
                </a:cxn>
                <a:cxn ang="T9">
                  <a:pos x="T2" y="T3"/>
                </a:cxn>
                <a:cxn ang="T10">
                  <a:pos x="T4" y="T5"/>
                </a:cxn>
                <a:cxn ang="T11">
                  <a:pos x="T6" y="T7"/>
                </a:cxn>
              </a:cxnLst>
              <a:rect l="T12" t="T13" r="T14" b="T15"/>
              <a:pathLst>
                <a:path w="960" h="960">
                  <a:moveTo>
                    <a:pt x="0" y="432"/>
                  </a:moveTo>
                  <a:lnTo>
                    <a:pt x="960" y="0"/>
                  </a:lnTo>
                  <a:lnTo>
                    <a:pt x="960" y="960"/>
                  </a:lnTo>
                  <a:lnTo>
                    <a:pt x="0" y="432"/>
                  </a:lnTo>
                  <a:close/>
                </a:path>
              </a:pathLst>
            </a:custGeom>
            <a:solidFill>
              <a:srgbClr val="B2B2B2"/>
            </a:solidFill>
            <a:ln w="9525">
              <a:solidFill>
                <a:schemeClr val="tx1"/>
              </a:solidFill>
              <a:round/>
              <a:headEnd/>
              <a:tailEnd/>
            </a:ln>
          </p:spPr>
          <p:txBody>
            <a:bodyPr/>
            <a:lstStyle/>
            <a:p>
              <a:endParaRPr lang="en-US"/>
            </a:p>
          </p:txBody>
        </p:sp>
      </p:grpSp>
      <p:sp>
        <p:nvSpPr>
          <p:cNvPr id="10246" name="Rectangle 2"/>
          <p:cNvSpPr>
            <a:spLocks noChangeArrowheads="1"/>
          </p:cNvSpPr>
          <p:nvPr/>
        </p:nvSpPr>
        <p:spPr bwMode="auto">
          <a:xfrm>
            <a:off x="94383" y="6106826"/>
            <a:ext cx="12034480" cy="584775"/>
          </a:xfrm>
          <a:prstGeom prst="rect">
            <a:avLst/>
          </a:prstGeom>
          <a:noFill/>
          <a:ln w="9525">
            <a:noFill/>
            <a:miter lim="800000"/>
            <a:headEnd/>
            <a:tailEnd/>
          </a:ln>
        </p:spPr>
        <p:txBody>
          <a:bodyPr wrap="square" anchor="ctr">
            <a:spAutoFit/>
          </a:bodyPr>
          <a:lstStyle/>
          <a:p>
            <a:pPr algn="ctr"/>
            <a:r>
              <a:rPr lang="en-US" sz="1600" dirty="0"/>
              <a:t>L. Zhang, B. </a:t>
            </a:r>
            <a:r>
              <a:rPr lang="en-US" sz="1600" dirty="0" err="1"/>
              <a:t>Curless</a:t>
            </a:r>
            <a:r>
              <a:rPr lang="en-US" sz="1600" dirty="0"/>
              <a:t>, and S. M. Seitz. </a:t>
            </a:r>
            <a:r>
              <a:rPr lang="en-US" sz="1600" dirty="0">
                <a:solidFill>
                  <a:srgbClr val="FFFF00"/>
                </a:solidFill>
                <a:hlinkClick r:id="rId7">
                  <a:extLst>
                    <a:ext uri="{A12FA001-AC4F-418D-AE19-62706E023703}">
                      <ahyp:hlinkClr xmlns:ahyp="http://schemas.microsoft.com/office/drawing/2018/hyperlinkcolor" val="tx"/>
                    </a:ext>
                  </a:extLst>
                </a:hlinkClick>
              </a:rPr>
              <a:t>Rapid Shape Acquisition Using Color Structured Light and Multi-pass Dynamic Programming</a:t>
            </a:r>
            <a:r>
              <a:rPr lang="en-US" sz="1600" dirty="0">
                <a:solidFill>
                  <a:srgbClr val="5F5F5F"/>
                </a:solidFill>
                <a:hlinkClick r:id="rId7">
                  <a:extLst>
                    <a:ext uri="{A12FA001-AC4F-418D-AE19-62706E023703}">
                      <ahyp:hlinkClr xmlns:ahyp="http://schemas.microsoft.com/office/drawing/2018/hyperlinkcolor" val="tx"/>
                    </a:ext>
                  </a:extLst>
                </a:hlinkClick>
              </a:rPr>
              <a:t>.</a:t>
            </a:r>
            <a:r>
              <a:rPr lang="en-US" sz="1600" dirty="0"/>
              <a:t> </a:t>
            </a:r>
            <a:r>
              <a:rPr lang="en-US" sz="1600" i="1" dirty="0"/>
              <a:t>3DPVT</a:t>
            </a:r>
            <a:r>
              <a:rPr lang="en-US" sz="1600" dirty="0"/>
              <a:t> 2002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Active stereo with structured light</a:t>
            </a:r>
          </a:p>
        </p:txBody>
      </p:sp>
      <p:graphicFrame>
        <p:nvGraphicFramePr>
          <p:cNvPr id="11266" name="Object 4"/>
          <p:cNvGraphicFramePr>
            <a:graphicFrameLocks noChangeAspect="1"/>
          </p:cNvGraphicFramePr>
          <p:nvPr/>
        </p:nvGraphicFramePr>
        <p:xfrm>
          <a:off x="3890964" y="914401"/>
          <a:ext cx="4338637" cy="3159125"/>
        </p:xfrm>
        <a:graphic>
          <a:graphicData uri="http://schemas.openxmlformats.org/presentationml/2006/ole">
            <mc:AlternateContent xmlns:mc="http://schemas.openxmlformats.org/markup-compatibility/2006">
              <mc:Choice xmlns:v="urn:schemas-microsoft-com:vml" Requires="v">
                <p:oleObj spid="_x0000_s15364" name="Photo Editor Photo" r:id="rId4" imgW="5323810" imgH="3877216" progId="">
                  <p:embed/>
                </p:oleObj>
              </mc:Choice>
              <mc:Fallback>
                <p:oleObj name="Photo Editor Photo" r:id="rId4" imgW="5323810" imgH="3877216" progId="">
                  <p:embed/>
                  <p:pic>
                    <p:nvPicPr>
                      <p:cNvPr id="1126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964" y="914401"/>
                        <a:ext cx="4338637" cy="3159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7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4191001"/>
            <a:ext cx="2362200" cy="1806575"/>
          </a:xfrm>
          <a:prstGeom prst="rect">
            <a:avLst/>
          </a:prstGeom>
          <a:noFill/>
          <a:ln w="9525">
            <a:noFill/>
            <a:miter lim="800000"/>
            <a:headEnd/>
            <a:tailEnd/>
          </a:ln>
        </p:spPr>
      </p:pic>
      <p:pic>
        <p:nvPicPr>
          <p:cNvPr id="1127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4191001"/>
            <a:ext cx="2362200" cy="1808163"/>
          </a:xfrm>
          <a:prstGeom prst="rect">
            <a:avLst/>
          </a:prstGeom>
          <a:noFill/>
          <a:ln w="9525">
            <a:noFill/>
            <a:miter lim="800000"/>
            <a:headEnd/>
            <a:tailEnd/>
          </a:ln>
        </p:spPr>
      </p:pic>
      <p:sp>
        <p:nvSpPr>
          <p:cNvPr id="8" name="Rectangle 2"/>
          <p:cNvSpPr>
            <a:spLocks noChangeArrowheads="1"/>
          </p:cNvSpPr>
          <p:nvPr/>
        </p:nvSpPr>
        <p:spPr bwMode="auto">
          <a:xfrm>
            <a:off x="182880" y="6106826"/>
            <a:ext cx="11959045" cy="584775"/>
          </a:xfrm>
          <a:prstGeom prst="rect">
            <a:avLst/>
          </a:prstGeom>
          <a:noFill/>
          <a:ln w="9525">
            <a:noFill/>
            <a:miter lim="800000"/>
            <a:headEnd/>
            <a:tailEnd/>
          </a:ln>
        </p:spPr>
        <p:txBody>
          <a:bodyPr wrap="square" anchor="ctr">
            <a:spAutoFit/>
          </a:bodyPr>
          <a:lstStyle/>
          <a:p>
            <a:pPr algn="ctr"/>
            <a:r>
              <a:rPr lang="en-US" sz="1600" dirty="0"/>
              <a:t>L. Zhang, B. </a:t>
            </a:r>
            <a:r>
              <a:rPr lang="en-US" sz="1600" dirty="0" err="1"/>
              <a:t>Curless</a:t>
            </a:r>
            <a:r>
              <a:rPr lang="en-US" sz="1600" dirty="0"/>
              <a:t>, and S. M. Seitz. </a:t>
            </a:r>
            <a:r>
              <a:rPr lang="en-US" sz="1600" dirty="0">
                <a:solidFill>
                  <a:srgbClr val="FFFF00"/>
                </a:solidFill>
                <a:hlinkClick r:id="rId8">
                  <a:extLst>
                    <a:ext uri="{A12FA001-AC4F-418D-AE19-62706E023703}">
                      <ahyp:hlinkClr xmlns:ahyp="http://schemas.microsoft.com/office/drawing/2018/hyperlinkcolor" val="tx"/>
                    </a:ext>
                  </a:extLst>
                </a:hlinkClick>
              </a:rPr>
              <a:t>Rapid Shape Acquisition Using Color Structured Light and Multi-pass Dynamic Programming</a:t>
            </a:r>
            <a:r>
              <a:rPr lang="en-US" sz="1600" dirty="0">
                <a:solidFill>
                  <a:srgbClr val="5F5F5F"/>
                </a:solidFill>
                <a:hlinkClick r:id="rId8">
                  <a:extLst>
                    <a:ext uri="{A12FA001-AC4F-418D-AE19-62706E023703}">
                      <ahyp:hlinkClr xmlns:ahyp="http://schemas.microsoft.com/office/drawing/2018/hyperlinkcolor" val="tx"/>
                    </a:ext>
                  </a:extLst>
                </a:hlinkClick>
              </a:rPr>
              <a:t>.</a:t>
            </a:r>
            <a:r>
              <a:rPr lang="en-US" sz="1600" dirty="0"/>
              <a:t> </a:t>
            </a:r>
            <a:r>
              <a:rPr lang="en-US" sz="1600" i="1" dirty="0"/>
              <a:t>3DPVT</a:t>
            </a:r>
            <a:r>
              <a:rPr lang="en-US" sz="1600" dirty="0"/>
              <a:t> 2002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Active stereo with structured light</a:t>
            </a:r>
          </a:p>
        </p:txBody>
      </p:sp>
      <p:graphicFrame>
        <p:nvGraphicFramePr>
          <p:cNvPr id="11266" name="Object 4"/>
          <p:cNvGraphicFramePr>
            <a:graphicFrameLocks noChangeAspect="1"/>
          </p:cNvGraphicFramePr>
          <p:nvPr/>
        </p:nvGraphicFramePr>
        <p:xfrm>
          <a:off x="3890964" y="914401"/>
          <a:ext cx="4338637" cy="3159125"/>
        </p:xfrm>
        <a:graphic>
          <a:graphicData uri="http://schemas.openxmlformats.org/presentationml/2006/ole">
            <mc:AlternateContent xmlns:mc="http://schemas.openxmlformats.org/markup-compatibility/2006">
              <mc:Choice xmlns:v="urn:schemas-microsoft-com:vml" Requires="v">
                <p:oleObj spid="_x0000_s16388" name="Photo Editor Photo" r:id="rId4" imgW="5323810" imgH="3877216" progId="">
                  <p:embed/>
                </p:oleObj>
              </mc:Choice>
              <mc:Fallback>
                <p:oleObj name="Photo Editor Photo" r:id="rId4" imgW="5323810" imgH="3877216" progId="">
                  <p:embed/>
                  <p:pic>
                    <p:nvPicPr>
                      <p:cNvPr id="1126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964" y="914401"/>
                        <a:ext cx="4338637" cy="3159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Rectangle 2"/>
          <p:cNvSpPr>
            <a:spLocks noChangeArrowheads="1"/>
          </p:cNvSpPr>
          <p:nvPr/>
        </p:nvSpPr>
        <p:spPr bwMode="auto">
          <a:xfrm>
            <a:off x="2362200" y="6336268"/>
            <a:ext cx="7315200" cy="369332"/>
          </a:xfrm>
          <a:prstGeom prst="rect">
            <a:avLst/>
          </a:prstGeom>
          <a:noFill/>
          <a:ln w="9525">
            <a:noFill/>
            <a:miter lim="800000"/>
            <a:headEnd/>
            <a:tailEnd/>
          </a:ln>
        </p:spPr>
        <p:txBody>
          <a:bodyPr wrap="square" anchor="ctr">
            <a:spAutoFit/>
          </a:bodyPr>
          <a:lstStyle/>
          <a:p>
            <a:pPr algn="ctr"/>
            <a:r>
              <a:rPr lang="en-US" dirty="0">
                <a:solidFill>
                  <a:srgbClr val="FFFF00"/>
                </a:solidFill>
                <a:hlinkClick r:id="rId6">
                  <a:extLst>
                    <a:ext uri="{A12FA001-AC4F-418D-AE19-62706E023703}">
                      <ahyp:hlinkClr xmlns:ahyp="http://schemas.microsoft.com/office/drawing/2018/hyperlinkcolor" val="tx"/>
                    </a:ext>
                  </a:extLst>
                </a:hlinkClick>
              </a:rPr>
              <a:t>http://en.wikipedia.org/wiki/Structured-light_3D_scanner</a:t>
            </a:r>
            <a:endParaRPr lang="en-US" dirty="0">
              <a:solidFill>
                <a:srgbClr val="FFFF00"/>
              </a:solidFill>
            </a:endParaRPr>
          </a:p>
        </p:txBody>
      </p:sp>
      <p:pic>
        <p:nvPicPr>
          <p:cNvPr id="1127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2800" y="4191001"/>
            <a:ext cx="2362200" cy="1806575"/>
          </a:xfrm>
          <a:prstGeom prst="rect">
            <a:avLst/>
          </a:prstGeom>
          <a:noFill/>
          <a:ln w="9525">
            <a:noFill/>
            <a:miter lim="800000"/>
            <a:headEnd/>
            <a:tailEnd/>
          </a:ln>
        </p:spPr>
      </p:pic>
      <p:pic>
        <p:nvPicPr>
          <p:cNvPr id="11271"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4191001"/>
            <a:ext cx="2362200" cy="180816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A00B-57DE-4C27-8D9F-1A5D56F2D462}"/>
              </a:ext>
            </a:extLst>
          </p:cNvPr>
          <p:cNvSpPr>
            <a:spLocks noGrp="1"/>
          </p:cNvSpPr>
          <p:nvPr>
            <p:ph type="title"/>
          </p:nvPr>
        </p:nvSpPr>
        <p:spPr/>
        <p:txBody>
          <a:bodyPr/>
          <a:lstStyle/>
          <a:p>
            <a:r>
              <a:rPr lang="en-US" dirty="0"/>
              <a:t>3D via Shading</a:t>
            </a:r>
          </a:p>
        </p:txBody>
      </p:sp>
      <p:sp>
        <p:nvSpPr>
          <p:cNvPr id="3" name="Content Placeholder 2">
            <a:extLst>
              <a:ext uri="{FF2B5EF4-FFF2-40B4-BE49-F238E27FC236}">
                <a16:creationId xmlns:a16="http://schemas.microsoft.com/office/drawing/2014/main" id="{A1417B88-D7AB-4043-B429-0DF9C101AF1B}"/>
              </a:ext>
            </a:extLst>
          </p:cNvPr>
          <p:cNvSpPr>
            <a:spLocks noGrp="1"/>
          </p:cNvSpPr>
          <p:nvPr>
            <p:ph idx="1"/>
          </p:nvPr>
        </p:nvSpPr>
        <p:spPr>
          <a:xfrm>
            <a:off x="318051" y="5380653"/>
            <a:ext cx="11539331" cy="1263656"/>
          </a:xfrm>
        </p:spPr>
        <p:txBody>
          <a:bodyPr/>
          <a:lstStyle/>
          <a:p>
            <a:r>
              <a:rPr lang="en-US" dirty="0"/>
              <a:t>3D Perception created </a:t>
            </a:r>
          </a:p>
        </p:txBody>
      </p:sp>
      <p:pic>
        <p:nvPicPr>
          <p:cNvPr id="9" name="Picture 8" descr="A picture containing weapon&#10;&#10;Description automatically generated">
            <a:extLst>
              <a:ext uri="{FF2B5EF4-FFF2-40B4-BE49-F238E27FC236}">
                <a16:creationId xmlns:a16="http://schemas.microsoft.com/office/drawing/2014/main" id="{10FE491A-BEF1-42D1-B8C5-17737C821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84" y="818858"/>
            <a:ext cx="10070832" cy="4250775"/>
          </a:xfrm>
          <a:prstGeom prst="rect">
            <a:avLst/>
          </a:prstGeom>
        </p:spPr>
      </p:pic>
    </p:spTree>
    <p:extLst>
      <p:ext uri="{BB962C8B-B14F-4D97-AF65-F5344CB8AC3E}">
        <p14:creationId xmlns:p14="http://schemas.microsoft.com/office/powerpoint/2010/main" val="29651235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Kinect</a:t>
            </a:r>
            <a:r>
              <a:rPr lang="en-US" dirty="0"/>
              <a:t>: Structured infrared light</a:t>
            </a:r>
          </a:p>
        </p:txBody>
      </p:sp>
      <p:sp>
        <p:nvSpPr>
          <p:cNvPr id="5" name="Rectangle 2"/>
          <p:cNvSpPr>
            <a:spLocks noChangeArrowheads="1"/>
          </p:cNvSpPr>
          <p:nvPr/>
        </p:nvSpPr>
        <p:spPr bwMode="auto">
          <a:xfrm>
            <a:off x="3201118" y="6241870"/>
            <a:ext cx="8177349" cy="369332"/>
          </a:xfrm>
          <a:prstGeom prst="rect">
            <a:avLst/>
          </a:prstGeom>
          <a:noFill/>
          <a:ln w="9525">
            <a:noFill/>
            <a:miter lim="800000"/>
            <a:headEnd/>
            <a:tailEnd/>
          </a:ln>
        </p:spPr>
        <p:txBody>
          <a:bodyPr wrap="square" anchor="ctr">
            <a:spAutoFit/>
          </a:bodyPr>
          <a:lstStyle/>
          <a:p>
            <a:pPr algn="ctr"/>
            <a:r>
              <a:rPr lang="en-US" dirty="0">
                <a:solidFill>
                  <a:srgbClr val="FFFF00"/>
                </a:solidFill>
                <a:hlinkClick r:id="rId3">
                  <a:extLst>
                    <a:ext uri="{A12FA001-AC4F-418D-AE19-62706E023703}">
                      <ahyp:hlinkClr xmlns:ahyp="http://schemas.microsoft.com/office/drawing/2018/hyperlinkcolor" val="tx"/>
                    </a:ext>
                  </a:extLst>
                </a:hlinkClick>
              </a:rPr>
              <a:t>http://bbzippo.wordpress.com/2010/11/28/kinect-in-infrared/</a:t>
            </a:r>
            <a:endParaRPr lang="en-US" dirty="0">
              <a:solidFill>
                <a:srgbClr val="FFFF00"/>
              </a:solidFill>
            </a:endParaRPr>
          </a:p>
        </p:txBody>
      </p:sp>
      <p:pic>
        <p:nvPicPr>
          <p:cNvPr id="1105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16696"/>
          <a:stretch>
            <a:fillRect/>
          </a:stretch>
        </p:blipFill>
        <p:spPr bwMode="auto">
          <a:xfrm>
            <a:off x="503582" y="805070"/>
            <a:ext cx="3483885" cy="2176669"/>
          </a:xfrm>
          <a:prstGeom prst="rect">
            <a:avLst/>
          </a:prstGeom>
          <a:noFill/>
          <a:ln w="9525">
            <a:noFill/>
            <a:miter lim="800000"/>
            <a:headEnd/>
            <a:tailEnd/>
          </a:ln>
        </p:spPr>
      </p:pic>
      <p:pic>
        <p:nvPicPr>
          <p:cNvPr id="1075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1905000"/>
            <a:ext cx="6349987" cy="42672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 </a:t>
            </a:r>
            <a:r>
              <a:rPr lang="en-US" dirty="0" err="1"/>
              <a:t>TrueDepth</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29200" y="3581401"/>
            <a:ext cx="5486400" cy="31568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292" y="224484"/>
            <a:ext cx="8975034" cy="3158133"/>
          </a:xfrm>
          <a:prstGeom prst="rect">
            <a:avLst/>
          </a:prstGeom>
        </p:spPr>
      </p:pic>
      <p:sp>
        <p:nvSpPr>
          <p:cNvPr id="7" name="Rectangle 6"/>
          <p:cNvSpPr/>
          <p:nvPr/>
        </p:nvSpPr>
        <p:spPr>
          <a:xfrm>
            <a:off x="94382" y="4699338"/>
            <a:ext cx="4934818" cy="584775"/>
          </a:xfrm>
          <a:prstGeom prst="rect">
            <a:avLst/>
          </a:prstGeom>
        </p:spPr>
        <p:txBody>
          <a:bodyPr wrap="square">
            <a:spAutoFit/>
          </a:bodyPr>
          <a:lstStyle/>
          <a:p>
            <a:r>
              <a:rPr lang="en-US" sz="1600" dirty="0">
                <a:solidFill>
                  <a:srgbClr val="FFFF00"/>
                </a:solidFill>
                <a:hlinkClick r:id="rId4">
                  <a:extLst>
                    <a:ext uri="{A12FA001-AC4F-418D-AE19-62706E023703}">
                      <ahyp:hlinkClr xmlns:ahyp="http://schemas.microsoft.com/office/drawing/2018/hyperlinkcolor" val="tx"/>
                    </a:ext>
                  </a:extLst>
                </a:hlinkClick>
              </a:rPr>
              <a:t>https://</a:t>
            </a:r>
            <a:r>
              <a:rPr lang="en-US" sz="1600" dirty="0" err="1">
                <a:solidFill>
                  <a:srgbClr val="FFFF00"/>
                </a:solidFill>
                <a:hlinkClick r:id="rId4">
                  <a:extLst>
                    <a:ext uri="{A12FA001-AC4F-418D-AE19-62706E023703}">
                      <ahyp:hlinkClr xmlns:ahyp="http://schemas.microsoft.com/office/drawing/2018/hyperlinkcolor" val="tx"/>
                    </a:ext>
                  </a:extLst>
                </a:hlinkClick>
              </a:rPr>
              <a:t>www.cnet.com</a:t>
            </a:r>
            <a:r>
              <a:rPr lang="en-US" sz="1600" dirty="0">
                <a:solidFill>
                  <a:srgbClr val="FFFF00"/>
                </a:solidFill>
                <a:hlinkClick r:id="rId4">
                  <a:extLst>
                    <a:ext uri="{A12FA001-AC4F-418D-AE19-62706E023703}">
                      <ahyp:hlinkClr xmlns:ahyp="http://schemas.microsoft.com/office/drawing/2018/hyperlinkcolor" val="tx"/>
                    </a:ext>
                  </a:extLst>
                </a:hlinkClick>
              </a:rPr>
              <a:t>/news/apple-face-id-</a:t>
            </a:r>
            <a:r>
              <a:rPr lang="en-US" sz="1600" dirty="0" err="1">
                <a:solidFill>
                  <a:srgbClr val="FFFF00"/>
                </a:solidFill>
                <a:hlinkClick r:id="rId4">
                  <a:extLst>
                    <a:ext uri="{A12FA001-AC4F-418D-AE19-62706E023703}">
                      <ahyp:hlinkClr xmlns:ahyp="http://schemas.microsoft.com/office/drawing/2018/hyperlinkcolor" val="tx"/>
                    </a:ext>
                  </a:extLst>
                </a:hlinkClick>
              </a:rPr>
              <a:t>truedepth</a:t>
            </a:r>
            <a:r>
              <a:rPr lang="en-US" sz="1600" dirty="0">
                <a:solidFill>
                  <a:srgbClr val="FFFF00"/>
                </a:solidFill>
                <a:hlinkClick r:id="rId4">
                  <a:extLst>
                    <a:ext uri="{A12FA001-AC4F-418D-AE19-62706E023703}">
                      <ahyp:hlinkClr xmlns:ahyp="http://schemas.microsoft.com/office/drawing/2018/hyperlinkcolor" val="tx"/>
                    </a:ext>
                  </a:extLst>
                </a:hlinkClick>
              </a:rPr>
              <a:t>-how-it-works/</a:t>
            </a:r>
            <a:endParaRPr lang="en-US" sz="1600" dirty="0">
              <a:solidFill>
                <a:srgbClr val="FFFF00"/>
              </a:solidFill>
            </a:endParaRPr>
          </a:p>
        </p:txBody>
      </p:sp>
    </p:spTree>
    <p:extLst>
      <p:ext uri="{BB962C8B-B14F-4D97-AF65-F5344CB8AC3E}">
        <p14:creationId xmlns:p14="http://schemas.microsoft.com/office/powerpoint/2010/main" val="37976711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Laser scanning</a:t>
            </a:r>
          </a:p>
        </p:txBody>
      </p:sp>
      <p:sp>
        <p:nvSpPr>
          <p:cNvPr id="38915" name="Rectangle 3"/>
          <p:cNvSpPr>
            <a:spLocks noGrp="1" noChangeArrowheads="1"/>
          </p:cNvSpPr>
          <p:nvPr>
            <p:ph type="body" idx="1"/>
          </p:nvPr>
        </p:nvSpPr>
        <p:spPr>
          <a:xfrm>
            <a:off x="2209800" y="5105400"/>
            <a:ext cx="7772400" cy="1371600"/>
          </a:xfrm>
        </p:spPr>
        <p:txBody>
          <a:bodyPr>
            <a:normAutofit fontScale="92500" lnSpcReduction="10000"/>
          </a:bodyPr>
          <a:lstStyle/>
          <a:p>
            <a:pPr>
              <a:lnSpc>
                <a:spcPct val="90000"/>
              </a:lnSpc>
            </a:pPr>
            <a:r>
              <a:rPr lang="en-US" sz="2000" dirty="0"/>
              <a:t>Optical triangulation</a:t>
            </a:r>
          </a:p>
          <a:p>
            <a:pPr lvl="1">
              <a:lnSpc>
                <a:spcPct val="90000"/>
              </a:lnSpc>
            </a:pPr>
            <a:r>
              <a:rPr lang="en-US" sz="1800" dirty="0"/>
              <a:t>Project a single stripe of laser light</a:t>
            </a:r>
          </a:p>
          <a:p>
            <a:pPr lvl="1">
              <a:lnSpc>
                <a:spcPct val="90000"/>
              </a:lnSpc>
            </a:pPr>
            <a:r>
              <a:rPr lang="en-US" sz="1800" dirty="0"/>
              <a:t>Scan it across the surface of the object</a:t>
            </a:r>
          </a:p>
          <a:p>
            <a:pPr lvl="1">
              <a:lnSpc>
                <a:spcPct val="90000"/>
              </a:lnSpc>
            </a:pPr>
            <a:r>
              <a:rPr lang="en-US" sz="1800" dirty="0"/>
              <a:t>This is a very precise version of structured light scanning</a:t>
            </a:r>
          </a:p>
        </p:txBody>
      </p:sp>
      <p:pic>
        <p:nvPicPr>
          <p:cNvPr id="38916" name="Picture 4" descr="cyber_triang_ge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040" y="851983"/>
            <a:ext cx="4588510" cy="3034217"/>
          </a:xfrm>
          <a:prstGeom prst="rect">
            <a:avLst/>
          </a:prstGeom>
          <a:noFill/>
          <a:ln w="9525">
            <a:noFill/>
            <a:miter lim="800000"/>
            <a:headEnd/>
            <a:tailEnd/>
          </a:ln>
        </p:spPr>
      </p:pic>
      <p:pic>
        <p:nvPicPr>
          <p:cNvPr id="38917" name="Picture 6" descr="scanner-head-and-david-hea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4764" y="851983"/>
            <a:ext cx="4733209" cy="2958017"/>
          </a:xfrm>
          <a:prstGeom prst="rect">
            <a:avLst/>
          </a:prstGeom>
          <a:noFill/>
          <a:ln w="9525">
            <a:noFill/>
            <a:miter lim="800000"/>
            <a:headEnd/>
            <a:tailEnd/>
          </a:ln>
        </p:spPr>
      </p:pic>
      <p:sp>
        <p:nvSpPr>
          <p:cNvPr id="38918" name="Rectangle 7"/>
          <p:cNvSpPr>
            <a:spLocks noChangeArrowheads="1"/>
          </p:cNvSpPr>
          <p:nvPr/>
        </p:nvSpPr>
        <p:spPr bwMode="auto">
          <a:xfrm>
            <a:off x="6316158" y="3881438"/>
            <a:ext cx="4011034" cy="1077218"/>
          </a:xfrm>
          <a:prstGeom prst="rect">
            <a:avLst/>
          </a:prstGeom>
          <a:noFill/>
          <a:ln w="9525">
            <a:noFill/>
            <a:miter lim="800000"/>
            <a:headEnd/>
            <a:tailEnd/>
          </a:ln>
        </p:spPr>
        <p:txBody>
          <a:bodyPr wrap="none">
            <a:spAutoFit/>
          </a:bodyPr>
          <a:lstStyle/>
          <a:p>
            <a:pPr algn="ctr"/>
            <a:r>
              <a:rPr lang="en-US" dirty="0"/>
              <a:t>Digital Michelangelo Project</a:t>
            </a:r>
          </a:p>
          <a:p>
            <a:pPr algn="ctr"/>
            <a:r>
              <a:rPr lang="en-US" dirty="0" err="1"/>
              <a:t>Levoy</a:t>
            </a:r>
            <a:r>
              <a:rPr lang="en-US" dirty="0"/>
              <a:t> et al.</a:t>
            </a:r>
          </a:p>
          <a:p>
            <a:pPr algn="ctr"/>
            <a:r>
              <a:rPr lang="en-US" sz="1400" dirty="0">
                <a:solidFill>
                  <a:srgbClr val="FFFF00"/>
                </a:solidFill>
                <a:hlinkClick r:id="rId5">
                  <a:extLst>
                    <a:ext uri="{A12FA001-AC4F-418D-AE19-62706E023703}">
                      <ahyp:hlinkClr xmlns:ahyp="http://schemas.microsoft.com/office/drawing/2018/hyperlinkcolor" val="tx"/>
                    </a:ext>
                  </a:extLst>
                </a:hlinkClick>
              </a:rPr>
              <a:t>http://graphics.stanford.edu/projects/mich/</a:t>
            </a:r>
            <a:endParaRPr lang="en-US" sz="1400" dirty="0">
              <a:solidFill>
                <a:srgbClr val="FFFF00"/>
              </a:solidFill>
            </a:endParaRPr>
          </a:p>
          <a:p>
            <a:pPr lvl="1" algn="ctr"/>
            <a:endParaRPr lang="en-US" sz="1400" dirty="0"/>
          </a:p>
        </p:txBody>
      </p:sp>
      <p:sp>
        <p:nvSpPr>
          <p:cNvPr id="38919" name="Text Box 8"/>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Laser scanned models</a:t>
            </a:r>
          </a:p>
        </p:txBody>
      </p:sp>
      <p:pic>
        <p:nvPicPr>
          <p:cNvPr id="39939" name="Picture 4" descr="fd35h-csh-s-and-bfd41h-csh-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14" y="1023938"/>
            <a:ext cx="4802187" cy="4995862"/>
          </a:xfrm>
          <a:prstGeom prst="rect">
            <a:avLst/>
          </a:prstGeom>
          <a:noFill/>
          <a:ln w="9525">
            <a:noFill/>
            <a:miter lim="800000"/>
            <a:headEnd/>
            <a:tailEnd/>
          </a:ln>
        </p:spPr>
      </p:pic>
      <p:sp>
        <p:nvSpPr>
          <p:cNvPr id="39940"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39941"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p:txBody>
          <a:bodyPr/>
          <a:lstStyle/>
          <a:p>
            <a:r>
              <a:rPr lang="en-US"/>
              <a:t>Laser scanned models</a:t>
            </a:r>
          </a:p>
        </p:txBody>
      </p:sp>
      <p:sp>
        <p:nvSpPr>
          <p:cNvPr id="40963" name="Rectangle 5"/>
          <p:cNvSpPr>
            <a:spLocks noChangeArrowheads="1"/>
          </p:cNvSpPr>
          <p:nvPr/>
        </p:nvSpPr>
        <p:spPr bwMode="auto">
          <a:xfrm>
            <a:off x="3783013" y="6248400"/>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pic>
        <p:nvPicPr>
          <p:cNvPr id="40964" name="Picture 6" descr="david-classic-leftligh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9201" y="995364"/>
            <a:ext cx="4779963" cy="5229225"/>
          </a:xfrm>
          <a:prstGeom prst="rect">
            <a:avLst/>
          </a:prstGeom>
          <a:noFill/>
          <a:ln w="9525">
            <a:noFill/>
            <a:miter lim="800000"/>
            <a:headEnd/>
            <a:tailEnd/>
          </a:ln>
        </p:spPr>
      </p:pic>
      <p:sp>
        <p:nvSpPr>
          <p:cNvPr id="40965" name="Text Box 7"/>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Laser scanned models</a:t>
            </a:r>
          </a:p>
        </p:txBody>
      </p:sp>
      <p:pic>
        <p:nvPicPr>
          <p:cNvPr id="41987" name="Picture 4" descr="david-righteye-and-hai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264" y="995363"/>
            <a:ext cx="6205537" cy="4976812"/>
          </a:xfrm>
          <a:prstGeom prst="rect">
            <a:avLst/>
          </a:prstGeom>
          <a:noFill/>
          <a:ln w="9525">
            <a:noFill/>
            <a:miter lim="800000"/>
            <a:headEnd/>
            <a:tailEnd/>
          </a:ln>
        </p:spPr>
      </p:pic>
      <p:sp>
        <p:nvSpPr>
          <p:cNvPr id="41988"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1989"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Laser scanned models</a:t>
            </a:r>
          </a:p>
        </p:txBody>
      </p:sp>
      <p:sp>
        <p:nvSpPr>
          <p:cNvPr id="43011" name="Rectangle 4"/>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3012" name="Text Box 5"/>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pic>
        <p:nvPicPr>
          <p:cNvPr id="43013" name="Picture 6" descr="david-eye-qtrmm-ss-annot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2238" y="1657350"/>
            <a:ext cx="7472362" cy="428625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Laser scanned models</a:t>
            </a:r>
          </a:p>
        </p:txBody>
      </p:sp>
      <p:pic>
        <p:nvPicPr>
          <p:cNvPr id="44035" name="Picture 4" descr="david-eye-vrip-wirefram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1" y="1751013"/>
            <a:ext cx="5167313" cy="4273550"/>
          </a:xfrm>
          <a:prstGeom prst="rect">
            <a:avLst/>
          </a:prstGeom>
          <a:noFill/>
          <a:ln w="9525">
            <a:noFill/>
            <a:miter lim="800000"/>
            <a:headEnd/>
            <a:tailEnd/>
          </a:ln>
        </p:spPr>
      </p:pic>
      <p:sp>
        <p:nvSpPr>
          <p:cNvPr id="44036"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4037"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
        <p:nvSpPr>
          <p:cNvPr id="44038" name="Rectangle 7"/>
          <p:cNvSpPr>
            <a:spLocks noChangeArrowheads="1"/>
          </p:cNvSpPr>
          <p:nvPr/>
        </p:nvSpPr>
        <p:spPr bwMode="auto">
          <a:xfrm>
            <a:off x="3581400" y="1339334"/>
            <a:ext cx="4442242" cy="369332"/>
          </a:xfrm>
          <a:prstGeom prst="rect">
            <a:avLst/>
          </a:prstGeom>
          <a:noFill/>
          <a:ln w="9525">
            <a:noFill/>
            <a:miter lim="800000"/>
            <a:headEnd/>
            <a:tailEnd/>
          </a:ln>
        </p:spPr>
        <p:txBody>
          <a:bodyPr wrap="none" anchor="ctr">
            <a:spAutoFit/>
          </a:bodyPr>
          <a:lstStyle/>
          <a:p>
            <a:r>
              <a:rPr lang="en-US"/>
              <a:t>1.0 mm resolution (56 million triangles)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Aligning range images</a:t>
            </a:r>
          </a:p>
        </p:txBody>
      </p:sp>
      <p:sp>
        <p:nvSpPr>
          <p:cNvPr id="45059" name="Rectangle 4"/>
          <p:cNvSpPr>
            <a:spLocks noGrp="1" noChangeArrowheads="1"/>
          </p:cNvSpPr>
          <p:nvPr>
            <p:ph type="body" idx="1"/>
          </p:nvPr>
        </p:nvSpPr>
        <p:spPr/>
        <p:txBody>
          <a:bodyPr/>
          <a:lstStyle/>
          <a:p>
            <a:pPr>
              <a:buFontTx/>
              <a:buChar char="•"/>
            </a:pPr>
            <a:r>
              <a:rPr lang="en-US"/>
              <a:t>A single range scan is not sufficient to describe a complex surface</a:t>
            </a:r>
          </a:p>
          <a:p>
            <a:pPr>
              <a:buFontTx/>
              <a:buChar char="•"/>
            </a:pPr>
            <a:r>
              <a:rPr lang="en-US"/>
              <a:t>Need techniques to register multiple range images</a:t>
            </a:r>
            <a:br>
              <a:rPr lang="en-US"/>
            </a:br>
            <a:br>
              <a:rPr lang="en-US"/>
            </a:br>
            <a:endParaRPr lang="en-US" i="1"/>
          </a:p>
        </p:txBody>
      </p:sp>
      <p:pic>
        <p:nvPicPr>
          <p:cNvPr id="4506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b="7397"/>
          <a:stretch>
            <a:fillRect/>
          </a:stretch>
        </p:blipFill>
        <p:spPr bwMode="auto">
          <a:xfrm>
            <a:off x="2286000" y="2133600"/>
            <a:ext cx="7239000" cy="3856038"/>
          </a:xfrm>
          <a:prstGeom prst="rect">
            <a:avLst/>
          </a:prstGeom>
          <a:noFill/>
          <a:ln w="9525">
            <a:noFill/>
            <a:miter lim="800000"/>
            <a:headEnd/>
            <a:tailEnd/>
          </a:ln>
        </p:spPr>
      </p:pic>
      <p:sp>
        <p:nvSpPr>
          <p:cNvPr id="45061" name="Text Box 6"/>
          <p:cNvSpPr txBox="1">
            <a:spLocks noChangeArrowheads="1"/>
          </p:cNvSpPr>
          <p:nvPr/>
        </p:nvSpPr>
        <p:spPr bwMode="auto">
          <a:xfrm>
            <a:off x="1676401" y="6094413"/>
            <a:ext cx="8956675" cy="584776"/>
          </a:xfrm>
          <a:prstGeom prst="rect">
            <a:avLst/>
          </a:prstGeom>
          <a:noFill/>
          <a:ln w="9525">
            <a:noFill/>
            <a:miter lim="800000"/>
            <a:headEnd/>
            <a:tailEnd/>
          </a:ln>
        </p:spPr>
        <p:txBody>
          <a:bodyPr>
            <a:spAutoFit/>
          </a:bodyPr>
          <a:lstStyle/>
          <a:p>
            <a:pPr algn="ctr"/>
            <a:r>
              <a:rPr lang="en-US" sz="1600"/>
              <a:t>B. Curless and M. Levoy, </a:t>
            </a:r>
            <a:r>
              <a:rPr lang="en-US" sz="1600">
                <a:hlinkClick r:id="rId4"/>
              </a:rPr>
              <a:t>A Volumetric Method for Building Complex Models from Range Images</a:t>
            </a:r>
            <a:r>
              <a:rPr lang="en-US" sz="1600"/>
              <a:t>, SIGGRAPH 1996</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E71911C-42B3-4BE0-8392-918E81867892}"/>
              </a:ext>
            </a:extLst>
          </p:cNvPr>
          <p:cNvSpPr>
            <a:spLocks noGrp="1" noChangeArrowheads="1"/>
          </p:cNvSpPr>
          <p:nvPr>
            <p:ph type="ctrTitle"/>
          </p:nvPr>
        </p:nvSpPr>
        <p:spPr>
          <a:xfrm>
            <a:off x="2209800" y="381000"/>
            <a:ext cx="7772400" cy="1143000"/>
          </a:xfrm>
        </p:spPr>
        <p:txBody>
          <a:bodyPr anchor="ctr"/>
          <a:lstStyle/>
          <a:p>
            <a:r>
              <a:rPr lang="en-US" altLang="en-US" sz="3600"/>
              <a:t>Hybrid Stereo Camera</a:t>
            </a:r>
            <a:br>
              <a:rPr lang="en-US" altLang="en-US" sz="3600"/>
            </a:br>
            <a:endParaRPr lang="en-US" altLang="en-US" sz="3600"/>
          </a:p>
        </p:txBody>
      </p:sp>
      <p:sp>
        <p:nvSpPr>
          <p:cNvPr id="3075" name="Rectangle 3">
            <a:extLst>
              <a:ext uri="{FF2B5EF4-FFF2-40B4-BE49-F238E27FC236}">
                <a16:creationId xmlns:a16="http://schemas.microsoft.com/office/drawing/2014/main" id="{651E0C59-5587-4A7F-9CD1-F5BF2F5719D6}"/>
              </a:ext>
            </a:extLst>
          </p:cNvPr>
          <p:cNvSpPr>
            <a:spLocks noGrp="1" noChangeArrowheads="1"/>
          </p:cNvSpPr>
          <p:nvPr>
            <p:ph type="subTitle" idx="1"/>
          </p:nvPr>
        </p:nvSpPr>
        <p:spPr>
          <a:xfrm>
            <a:off x="1905000" y="1219200"/>
            <a:ext cx="8534400" cy="1600200"/>
          </a:xfrm>
        </p:spPr>
        <p:txBody>
          <a:bodyPr/>
          <a:lstStyle/>
          <a:p>
            <a:r>
              <a:rPr lang="en-US" altLang="en-US" sz="2800" b="1">
                <a:solidFill>
                  <a:srgbClr val="CCFFCC"/>
                </a:solidFill>
              </a:rPr>
              <a:t>An IBR Approach for Synthesis of Very High Resolution Stereo Image Sequences</a:t>
            </a:r>
          </a:p>
          <a:p>
            <a:endParaRPr lang="en-US" altLang="en-US" sz="2800" b="1">
              <a:solidFill>
                <a:srgbClr val="CCFFCC"/>
              </a:solidFill>
            </a:endParaRPr>
          </a:p>
          <a:p>
            <a:endParaRPr lang="en-US" altLang="en-US">
              <a:solidFill>
                <a:srgbClr val="CCFFCC"/>
              </a:solidFill>
            </a:endParaRPr>
          </a:p>
        </p:txBody>
      </p:sp>
      <p:grpSp>
        <p:nvGrpSpPr>
          <p:cNvPr id="3086" name="Group 14">
            <a:extLst>
              <a:ext uri="{FF2B5EF4-FFF2-40B4-BE49-F238E27FC236}">
                <a16:creationId xmlns:a16="http://schemas.microsoft.com/office/drawing/2014/main" id="{5BE22A6A-CF61-4169-B379-696BCB85E66C}"/>
              </a:ext>
            </a:extLst>
          </p:cNvPr>
          <p:cNvGrpSpPr>
            <a:grpSpLocks/>
          </p:cNvGrpSpPr>
          <p:nvPr/>
        </p:nvGrpSpPr>
        <p:grpSpPr bwMode="auto">
          <a:xfrm>
            <a:off x="2209800" y="4495800"/>
            <a:ext cx="3124200" cy="1066800"/>
            <a:chOff x="432" y="2832"/>
            <a:chExt cx="1968" cy="672"/>
          </a:xfrm>
        </p:grpSpPr>
        <p:sp>
          <p:nvSpPr>
            <p:cNvPr id="3084" name="AutoShape 12">
              <a:extLst>
                <a:ext uri="{FF2B5EF4-FFF2-40B4-BE49-F238E27FC236}">
                  <a16:creationId xmlns:a16="http://schemas.microsoft.com/office/drawing/2014/main" id="{C2226DAF-7465-4C76-B3C5-68CB167EBA26}"/>
                </a:ext>
              </a:extLst>
            </p:cNvPr>
            <p:cNvSpPr>
              <a:spLocks noChangeArrowheads="1"/>
            </p:cNvSpPr>
            <p:nvPr/>
          </p:nvSpPr>
          <p:spPr bwMode="auto">
            <a:xfrm>
              <a:off x="432" y="2832"/>
              <a:ext cx="1968" cy="672"/>
            </a:xfrm>
            <a:prstGeom prst="bevel">
              <a:avLst>
                <a:gd name="adj" fmla="val 12500"/>
              </a:avLst>
            </a:prstGeom>
            <a:solidFill>
              <a:srgbClr val="00005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9" name="Picture 7">
              <a:extLst>
                <a:ext uri="{FF2B5EF4-FFF2-40B4-BE49-F238E27FC236}">
                  <a16:creationId xmlns:a16="http://schemas.microsoft.com/office/drawing/2014/main" id="{07641E40-7D83-4750-863F-2FBCBA377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2928"/>
              <a:ext cx="1776" cy="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87" name="Group 15">
            <a:extLst>
              <a:ext uri="{FF2B5EF4-FFF2-40B4-BE49-F238E27FC236}">
                <a16:creationId xmlns:a16="http://schemas.microsoft.com/office/drawing/2014/main" id="{B05E7F15-9CAA-45AB-BADA-8B79347EF269}"/>
              </a:ext>
            </a:extLst>
          </p:cNvPr>
          <p:cNvGrpSpPr>
            <a:grpSpLocks/>
          </p:cNvGrpSpPr>
          <p:nvPr/>
        </p:nvGrpSpPr>
        <p:grpSpPr bwMode="auto">
          <a:xfrm>
            <a:off x="6934200" y="4495800"/>
            <a:ext cx="3505200" cy="1066800"/>
            <a:chOff x="3408" y="2832"/>
            <a:chExt cx="2208" cy="672"/>
          </a:xfrm>
        </p:grpSpPr>
        <p:sp>
          <p:nvSpPr>
            <p:cNvPr id="3085" name="AutoShape 13">
              <a:extLst>
                <a:ext uri="{FF2B5EF4-FFF2-40B4-BE49-F238E27FC236}">
                  <a16:creationId xmlns:a16="http://schemas.microsoft.com/office/drawing/2014/main" id="{DB61B743-EC8C-49F2-9EA1-05908B5F6AB5}"/>
                </a:ext>
              </a:extLst>
            </p:cNvPr>
            <p:cNvSpPr>
              <a:spLocks noChangeArrowheads="1"/>
            </p:cNvSpPr>
            <p:nvPr/>
          </p:nvSpPr>
          <p:spPr bwMode="auto">
            <a:xfrm>
              <a:off x="3408" y="2832"/>
              <a:ext cx="2208" cy="672"/>
            </a:xfrm>
            <a:prstGeom prst="bevel">
              <a:avLst>
                <a:gd name="adj" fmla="val 12500"/>
              </a:avLst>
            </a:prstGeom>
            <a:solidFill>
              <a:srgbClr val="00005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80" name="Picture 8">
              <a:extLst>
                <a:ext uri="{FF2B5EF4-FFF2-40B4-BE49-F238E27FC236}">
                  <a16:creationId xmlns:a16="http://schemas.microsoft.com/office/drawing/2014/main" id="{B3B5A463-CB52-4C9C-BD57-56D573FF5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2928"/>
              <a:ext cx="2016" cy="50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A00B-57DE-4C27-8D9F-1A5D56F2D462}"/>
              </a:ext>
            </a:extLst>
          </p:cNvPr>
          <p:cNvSpPr>
            <a:spLocks noGrp="1"/>
          </p:cNvSpPr>
          <p:nvPr>
            <p:ph type="title"/>
          </p:nvPr>
        </p:nvSpPr>
        <p:spPr/>
        <p:txBody>
          <a:bodyPr/>
          <a:lstStyle/>
          <a:p>
            <a:r>
              <a:rPr lang="en-US" dirty="0"/>
              <a:t>3D via Shading</a:t>
            </a:r>
          </a:p>
        </p:txBody>
      </p:sp>
      <p:sp>
        <p:nvSpPr>
          <p:cNvPr id="3" name="Content Placeholder 2">
            <a:extLst>
              <a:ext uri="{FF2B5EF4-FFF2-40B4-BE49-F238E27FC236}">
                <a16:creationId xmlns:a16="http://schemas.microsoft.com/office/drawing/2014/main" id="{A1417B88-D7AB-4043-B429-0DF9C101AF1B}"/>
              </a:ext>
            </a:extLst>
          </p:cNvPr>
          <p:cNvSpPr>
            <a:spLocks noGrp="1"/>
          </p:cNvSpPr>
          <p:nvPr>
            <p:ph idx="1"/>
          </p:nvPr>
        </p:nvSpPr>
        <p:spPr>
          <a:xfrm>
            <a:off x="318051" y="5380653"/>
            <a:ext cx="11539331" cy="1263656"/>
          </a:xfrm>
        </p:spPr>
        <p:txBody>
          <a:bodyPr/>
          <a:lstStyle/>
          <a:p>
            <a:r>
              <a:rPr lang="en-US" dirty="0"/>
              <a:t>3D Perception created </a:t>
            </a:r>
          </a:p>
        </p:txBody>
      </p:sp>
      <p:pic>
        <p:nvPicPr>
          <p:cNvPr id="9" name="Picture 8" descr="A picture containing weapon&#10;&#10;Description automatically generated">
            <a:extLst>
              <a:ext uri="{FF2B5EF4-FFF2-40B4-BE49-F238E27FC236}">
                <a16:creationId xmlns:a16="http://schemas.microsoft.com/office/drawing/2014/main" id="{10FE491A-BEF1-42D1-B8C5-17737C821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84" y="818858"/>
            <a:ext cx="10070832" cy="4250775"/>
          </a:xfrm>
          <a:prstGeom prst="rect">
            <a:avLst/>
          </a:prstGeom>
        </p:spPr>
      </p:pic>
      <p:pic>
        <p:nvPicPr>
          <p:cNvPr id="5" name="Picture 4" descr="A picture containing weapon&#10;&#10;Description automatically generated">
            <a:extLst>
              <a:ext uri="{FF2B5EF4-FFF2-40B4-BE49-F238E27FC236}">
                <a16:creationId xmlns:a16="http://schemas.microsoft.com/office/drawing/2014/main" id="{90D71F7B-7947-4B52-A277-F2CD7B476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84" y="818858"/>
            <a:ext cx="10070832" cy="4250775"/>
          </a:xfrm>
          <a:prstGeom prst="rect">
            <a:avLst/>
          </a:prstGeom>
        </p:spPr>
      </p:pic>
    </p:spTree>
    <p:extLst>
      <p:ext uri="{BB962C8B-B14F-4D97-AF65-F5344CB8AC3E}">
        <p14:creationId xmlns:p14="http://schemas.microsoft.com/office/powerpoint/2010/main" val="31527825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a:extLst>
              <a:ext uri="{FF2B5EF4-FFF2-40B4-BE49-F238E27FC236}">
                <a16:creationId xmlns:a16="http://schemas.microsoft.com/office/drawing/2014/main" id="{1C71AD24-929E-401A-9E62-EDC5A0865144}"/>
              </a:ext>
            </a:extLst>
          </p:cNvPr>
          <p:cNvSpPr>
            <a:spLocks noGrp="1" noChangeArrowheads="1"/>
          </p:cNvSpPr>
          <p:nvPr>
            <p:ph type="title"/>
          </p:nvPr>
        </p:nvSpPr>
        <p:spPr>
          <a:xfrm>
            <a:off x="1676400" y="0"/>
            <a:ext cx="8763000" cy="838200"/>
          </a:xfrm>
        </p:spPr>
        <p:txBody>
          <a:bodyPr/>
          <a:lstStyle/>
          <a:p>
            <a:r>
              <a:rPr lang="en-US" altLang="en-US" sz="3200"/>
              <a:t>Limitations on IMAX 3D Content Creation</a:t>
            </a:r>
          </a:p>
        </p:txBody>
      </p:sp>
      <p:sp>
        <p:nvSpPr>
          <p:cNvPr id="54275" name="Rectangle 1027">
            <a:extLst>
              <a:ext uri="{FF2B5EF4-FFF2-40B4-BE49-F238E27FC236}">
                <a16:creationId xmlns:a16="http://schemas.microsoft.com/office/drawing/2014/main" id="{6429F853-D40D-4E6F-B517-157B89F7AF8F}"/>
              </a:ext>
            </a:extLst>
          </p:cNvPr>
          <p:cNvSpPr>
            <a:spLocks noGrp="1" noChangeArrowheads="1"/>
          </p:cNvSpPr>
          <p:nvPr>
            <p:ph type="body" idx="1"/>
          </p:nvPr>
        </p:nvSpPr>
        <p:spPr>
          <a:xfrm>
            <a:off x="5486400" y="990600"/>
            <a:ext cx="5562600" cy="3200400"/>
          </a:xfrm>
        </p:spPr>
        <p:txBody>
          <a:bodyPr/>
          <a:lstStyle/>
          <a:p>
            <a:pPr algn="ctr">
              <a:lnSpc>
                <a:spcPct val="90000"/>
              </a:lnSpc>
              <a:buFontTx/>
              <a:buNone/>
            </a:pPr>
            <a:r>
              <a:rPr lang="en-US" altLang="en-US" b="1">
                <a:solidFill>
                  <a:srgbClr val="FF9933"/>
                </a:solidFill>
              </a:rPr>
              <a:t>Live Action Content</a:t>
            </a:r>
            <a:endParaRPr lang="en-US" altLang="en-US" b="1"/>
          </a:p>
          <a:p>
            <a:pPr>
              <a:lnSpc>
                <a:spcPct val="90000"/>
              </a:lnSpc>
            </a:pPr>
            <a:r>
              <a:rPr lang="en-US" altLang="en-US" sz="2800"/>
              <a:t>Camera is very large.</a:t>
            </a:r>
          </a:p>
          <a:p>
            <a:pPr>
              <a:lnSpc>
                <a:spcPct val="90000"/>
              </a:lnSpc>
            </a:pPr>
            <a:r>
              <a:rPr lang="en-US" altLang="en-US" sz="2800"/>
              <a:t>Requires two strips of large format film.</a:t>
            </a:r>
          </a:p>
          <a:p>
            <a:pPr>
              <a:lnSpc>
                <a:spcPct val="90000"/>
              </a:lnSpc>
            </a:pPr>
            <a:r>
              <a:rPr lang="en-US" altLang="en-US" sz="2800"/>
              <a:t>Size of camera and cost of film limits production.</a:t>
            </a:r>
            <a:endParaRPr lang="en-US" altLang="en-US"/>
          </a:p>
        </p:txBody>
      </p:sp>
      <p:pic>
        <p:nvPicPr>
          <p:cNvPr id="54277" name="Picture 1029">
            <a:extLst>
              <a:ext uri="{FF2B5EF4-FFF2-40B4-BE49-F238E27FC236}">
                <a16:creationId xmlns:a16="http://schemas.microsoft.com/office/drawing/2014/main" id="{0B5E37E3-E713-4EAE-834B-C25EC9C64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914400"/>
            <a:ext cx="1997075" cy="2514600"/>
          </a:xfrm>
          <a:prstGeom prst="rect">
            <a:avLst/>
          </a:prstGeom>
          <a:noFill/>
          <a:extLst>
            <a:ext uri="{909E8E84-426E-40DD-AFC4-6F175D3DCCD1}">
              <a14:hiddenFill xmlns:a14="http://schemas.microsoft.com/office/drawing/2010/main">
                <a:solidFill>
                  <a:srgbClr val="FFFFFF"/>
                </a:solidFill>
              </a14:hiddenFill>
            </a:ext>
          </a:extLst>
        </p:spPr>
      </p:pic>
      <p:grpSp>
        <p:nvGrpSpPr>
          <p:cNvPr id="54409" name="Group 1161">
            <a:extLst>
              <a:ext uri="{FF2B5EF4-FFF2-40B4-BE49-F238E27FC236}">
                <a16:creationId xmlns:a16="http://schemas.microsoft.com/office/drawing/2014/main" id="{B297D949-C89B-434A-A70E-D464FD92EFD5}"/>
              </a:ext>
            </a:extLst>
          </p:cNvPr>
          <p:cNvGrpSpPr>
            <a:grpSpLocks/>
          </p:cNvGrpSpPr>
          <p:nvPr/>
        </p:nvGrpSpPr>
        <p:grpSpPr bwMode="auto">
          <a:xfrm>
            <a:off x="1524000" y="3505200"/>
            <a:ext cx="4071938" cy="3352800"/>
            <a:chOff x="0" y="2208"/>
            <a:chExt cx="2565" cy="2112"/>
          </a:xfrm>
        </p:grpSpPr>
        <p:grpSp>
          <p:nvGrpSpPr>
            <p:cNvPr id="54408" name="Group 1160">
              <a:extLst>
                <a:ext uri="{FF2B5EF4-FFF2-40B4-BE49-F238E27FC236}">
                  <a16:creationId xmlns:a16="http://schemas.microsoft.com/office/drawing/2014/main" id="{8B1DC643-D466-407A-BE8D-876F2098FA77}"/>
                </a:ext>
              </a:extLst>
            </p:cNvPr>
            <p:cNvGrpSpPr>
              <a:grpSpLocks/>
            </p:cNvGrpSpPr>
            <p:nvPr/>
          </p:nvGrpSpPr>
          <p:grpSpPr bwMode="auto">
            <a:xfrm>
              <a:off x="0" y="2208"/>
              <a:ext cx="2228" cy="2112"/>
              <a:chOff x="0" y="2208"/>
              <a:chExt cx="2228" cy="2112"/>
            </a:xfrm>
          </p:grpSpPr>
          <p:sp>
            <p:nvSpPr>
              <p:cNvPr id="54399" name="Text Box 1151">
                <a:extLst>
                  <a:ext uri="{FF2B5EF4-FFF2-40B4-BE49-F238E27FC236}">
                    <a16:creationId xmlns:a16="http://schemas.microsoft.com/office/drawing/2014/main" id="{0E58660C-D0CD-426A-A9DA-4010526432E1}"/>
                  </a:ext>
                </a:extLst>
              </p:cNvPr>
              <p:cNvSpPr txBox="1">
                <a:spLocks noChangeArrowheads="1"/>
              </p:cNvSpPr>
              <p:nvPr/>
            </p:nvSpPr>
            <p:spPr bwMode="auto">
              <a:xfrm>
                <a:off x="48" y="4032"/>
                <a:ext cx="17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15 perforations</a:t>
                </a:r>
              </a:p>
            </p:txBody>
          </p:sp>
          <p:grpSp>
            <p:nvGrpSpPr>
              <p:cNvPr id="54407" name="Group 1159">
                <a:extLst>
                  <a:ext uri="{FF2B5EF4-FFF2-40B4-BE49-F238E27FC236}">
                    <a16:creationId xmlns:a16="http://schemas.microsoft.com/office/drawing/2014/main" id="{1C0917B1-40FC-4CC6-BD8B-344F72BBAF7A}"/>
                  </a:ext>
                </a:extLst>
              </p:cNvPr>
              <p:cNvGrpSpPr>
                <a:grpSpLocks/>
              </p:cNvGrpSpPr>
              <p:nvPr/>
            </p:nvGrpSpPr>
            <p:grpSpPr bwMode="auto">
              <a:xfrm>
                <a:off x="0" y="2208"/>
                <a:ext cx="2228" cy="1837"/>
                <a:chOff x="0" y="2131"/>
                <a:chExt cx="2228" cy="1837"/>
              </a:xfrm>
            </p:grpSpPr>
            <p:sp>
              <p:nvSpPr>
                <p:cNvPr id="54345" name="Rectangle 1097">
                  <a:extLst>
                    <a:ext uri="{FF2B5EF4-FFF2-40B4-BE49-F238E27FC236}">
                      <a16:creationId xmlns:a16="http://schemas.microsoft.com/office/drawing/2014/main" id="{A713E24B-8426-4A0C-9686-8A50818943B9}"/>
                    </a:ext>
                  </a:extLst>
                </p:cNvPr>
                <p:cNvSpPr>
                  <a:spLocks noChangeArrowheads="1"/>
                </p:cNvSpPr>
                <p:nvPr/>
              </p:nvSpPr>
              <p:spPr bwMode="auto">
                <a:xfrm>
                  <a:off x="0" y="2131"/>
                  <a:ext cx="1965" cy="1804"/>
                </a:xfrm>
                <a:prstGeom prst="rect">
                  <a:avLst/>
                </a:prstGeom>
                <a:solidFill>
                  <a:srgbClr val="00004C"/>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endParaRPr lang="en-US"/>
                </a:p>
              </p:txBody>
            </p:sp>
            <p:graphicFrame>
              <p:nvGraphicFramePr>
                <p:cNvPr id="54346" name="Object 1098">
                  <a:extLst>
                    <a:ext uri="{FF2B5EF4-FFF2-40B4-BE49-F238E27FC236}">
                      <a16:creationId xmlns:a16="http://schemas.microsoft.com/office/drawing/2014/main" id="{4AB83566-62DF-46B0-B755-EA8095DA029C}"/>
                    </a:ext>
                  </a:extLst>
                </p:cNvPr>
                <p:cNvGraphicFramePr>
                  <a:graphicFrameLocks noChangeAspect="1"/>
                </p:cNvGraphicFramePr>
                <p:nvPr/>
              </p:nvGraphicFramePr>
              <p:xfrm>
                <a:off x="286" y="2551"/>
                <a:ext cx="1365" cy="966"/>
              </p:xfrm>
              <a:graphic>
                <a:graphicData uri="http://schemas.openxmlformats.org/presentationml/2006/ole">
                  <mc:AlternateContent xmlns:mc="http://schemas.openxmlformats.org/markup-compatibility/2006">
                    <mc:Choice xmlns:v="urn:schemas-microsoft-com:vml" Requires="v">
                      <p:oleObj spid="_x0000_s17412" name="Document" r:id="rId4" imgW="2667600" imgH="1762920" progId="Word.Document.8">
                        <p:embed/>
                      </p:oleObj>
                    </mc:Choice>
                    <mc:Fallback>
                      <p:oleObj name="Document" r:id="rId4" imgW="2667600" imgH="1762920" progId="Word.Document.8">
                        <p:embed/>
                        <p:pic>
                          <p:nvPicPr>
                            <p:cNvPr id="54346" name="Object 1098">
                              <a:extLst>
                                <a:ext uri="{FF2B5EF4-FFF2-40B4-BE49-F238E27FC236}">
                                  <a16:creationId xmlns:a16="http://schemas.microsoft.com/office/drawing/2014/main" id="{4AB83566-62DF-46B0-B755-EA8095DA02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 y="2551"/>
                              <a:ext cx="1365" cy="966"/>
                            </a:xfrm>
                            <a:prstGeom prst="rect">
                              <a:avLst/>
                            </a:prstGeom>
                            <a:solidFill>
                              <a:srgbClr val="00004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347" name="Line 1099">
                  <a:extLst>
                    <a:ext uri="{FF2B5EF4-FFF2-40B4-BE49-F238E27FC236}">
                      <a16:creationId xmlns:a16="http://schemas.microsoft.com/office/drawing/2014/main" id="{6E240D21-94F3-4DCB-A36F-45C5D4AB8DD7}"/>
                    </a:ext>
                  </a:extLst>
                </p:cNvPr>
                <p:cNvSpPr>
                  <a:spLocks noChangeShapeType="1"/>
                </p:cNvSpPr>
                <p:nvPr/>
              </p:nvSpPr>
              <p:spPr bwMode="auto">
                <a:xfrm>
                  <a:off x="0" y="2331"/>
                  <a:ext cx="1965"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48" name="Line 1100">
                  <a:extLst>
                    <a:ext uri="{FF2B5EF4-FFF2-40B4-BE49-F238E27FC236}">
                      <a16:creationId xmlns:a16="http://schemas.microsoft.com/office/drawing/2014/main" id="{E70E6EF4-8357-42CB-9EE2-8C38DC30E08F}"/>
                    </a:ext>
                  </a:extLst>
                </p:cNvPr>
                <p:cNvSpPr>
                  <a:spLocks noChangeShapeType="1"/>
                </p:cNvSpPr>
                <p:nvPr/>
              </p:nvSpPr>
              <p:spPr bwMode="auto">
                <a:xfrm>
                  <a:off x="0" y="3733"/>
                  <a:ext cx="1965" cy="2"/>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49" name="AutoShape 1101">
                  <a:extLst>
                    <a:ext uri="{FF2B5EF4-FFF2-40B4-BE49-F238E27FC236}">
                      <a16:creationId xmlns:a16="http://schemas.microsoft.com/office/drawing/2014/main" id="{45B647AF-C733-4CD7-B310-78CE55A21E31}"/>
                    </a:ext>
                  </a:extLst>
                </p:cNvPr>
                <p:cNvSpPr>
                  <a:spLocks noChangeArrowheads="1"/>
                </p:cNvSpPr>
                <p:nvPr/>
              </p:nvSpPr>
              <p:spPr bwMode="auto">
                <a:xfrm>
                  <a:off x="1216"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0" name="AutoShape 1102">
                  <a:extLst>
                    <a:ext uri="{FF2B5EF4-FFF2-40B4-BE49-F238E27FC236}">
                      <a16:creationId xmlns:a16="http://schemas.microsoft.com/office/drawing/2014/main" id="{81CE3733-13B7-4575-A415-779469CF5B88}"/>
                    </a:ext>
                  </a:extLst>
                </p:cNvPr>
                <p:cNvSpPr>
                  <a:spLocks noChangeArrowheads="1"/>
                </p:cNvSpPr>
                <p:nvPr/>
              </p:nvSpPr>
              <p:spPr bwMode="auto">
                <a:xfrm>
                  <a:off x="374"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1" name="AutoShape 1103">
                  <a:extLst>
                    <a:ext uri="{FF2B5EF4-FFF2-40B4-BE49-F238E27FC236}">
                      <a16:creationId xmlns:a16="http://schemas.microsoft.com/office/drawing/2014/main" id="{73A9B260-79BD-4F4F-B187-829E9AED42EE}"/>
                    </a:ext>
                  </a:extLst>
                </p:cNvPr>
                <p:cNvSpPr>
                  <a:spLocks noChangeArrowheads="1"/>
                </p:cNvSpPr>
                <p:nvPr/>
              </p:nvSpPr>
              <p:spPr bwMode="auto">
                <a:xfrm>
                  <a:off x="468"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2" name="AutoShape 1104">
                  <a:extLst>
                    <a:ext uri="{FF2B5EF4-FFF2-40B4-BE49-F238E27FC236}">
                      <a16:creationId xmlns:a16="http://schemas.microsoft.com/office/drawing/2014/main" id="{892EE915-CB75-4D72-9E50-50F182C322A3}"/>
                    </a:ext>
                  </a:extLst>
                </p:cNvPr>
                <p:cNvSpPr>
                  <a:spLocks noChangeArrowheads="1"/>
                </p:cNvSpPr>
                <p:nvPr/>
              </p:nvSpPr>
              <p:spPr bwMode="auto">
                <a:xfrm>
                  <a:off x="561"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3" name="AutoShape 1105">
                  <a:extLst>
                    <a:ext uri="{FF2B5EF4-FFF2-40B4-BE49-F238E27FC236}">
                      <a16:creationId xmlns:a16="http://schemas.microsoft.com/office/drawing/2014/main" id="{B7093291-2BB2-42D9-AD6F-7F57D86CAC16}"/>
                    </a:ext>
                  </a:extLst>
                </p:cNvPr>
                <p:cNvSpPr>
                  <a:spLocks noChangeArrowheads="1"/>
                </p:cNvSpPr>
                <p:nvPr/>
              </p:nvSpPr>
              <p:spPr bwMode="auto">
                <a:xfrm>
                  <a:off x="655"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4" name="AutoShape 1106">
                  <a:extLst>
                    <a:ext uri="{FF2B5EF4-FFF2-40B4-BE49-F238E27FC236}">
                      <a16:creationId xmlns:a16="http://schemas.microsoft.com/office/drawing/2014/main" id="{61A1B813-7956-499F-B83D-27B9A32EADFA}"/>
                    </a:ext>
                  </a:extLst>
                </p:cNvPr>
                <p:cNvSpPr>
                  <a:spLocks noChangeArrowheads="1"/>
                </p:cNvSpPr>
                <p:nvPr/>
              </p:nvSpPr>
              <p:spPr bwMode="auto">
                <a:xfrm>
                  <a:off x="749"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5" name="AutoShape 1107">
                  <a:extLst>
                    <a:ext uri="{FF2B5EF4-FFF2-40B4-BE49-F238E27FC236}">
                      <a16:creationId xmlns:a16="http://schemas.microsoft.com/office/drawing/2014/main" id="{3855A064-3011-4982-98F2-476EABECF2E3}"/>
                    </a:ext>
                  </a:extLst>
                </p:cNvPr>
                <p:cNvSpPr>
                  <a:spLocks noChangeArrowheads="1"/>
                </p:cNvSpPr>
                <p:nvPr/>
              </p:nvSpPr>
              <p:spPr bwMode="auto">
                <a:xfrm>
                  <a:off x="842"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6" name="AutoShape 1108">
                  <a:extLst>
                    <a:ext uri="{FF2B5EF4-FFF2-40B4-BE49-F238E27FC236}">
                      <a16:creationId xmlns:a16="http://schemas.microsoft.com/office/drawing/2014/main" id="{4556F15D-7DCA-4BF7-9F6B-6B9CB4ABAF83}"/>
                    </a:ext>
                  </a:extLst>
                </p:cNvPr>
                <p:cNvSpPr>
                  <a:spLocks noChangeArrowheads="1"/>
                </p:cNvSpPr>
                <p:nvPr/>
              </p:nvSpPr>
              <p:spPr bwMode="auto">
                <a:xfrm>
                  <a:off x="936"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7" name="AutoShape 1109">
                  <a:extLst>
                    <a:ext uri="{FF2B5EF4-FFF2-40B4-BE49-F238E27FC236}">
                      <a16:creationId xmlns:a16="http://schemas.microsoft.com/office/drawing/2014/main" id="{1700BCCE-7E68-4455-8F14-FB84F74BA9B9}"/>
                    </a:ext>
                  </a:extLst>
                </p:cNvPr>
                <p:cNvSpPr>
                  <a:spLocks noChangeArrowheads="1"/>
                </p:cNvSpPr>
                <p:nvPr/>
              </p:nvSpPr>
              <p:spPr bwMode="auto">
                <a:xfrm>
                  <a:off x="1029"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8" name="AutoShape 1110">
                  <a:extLst>
                    <a:ext uri="{FF2B5EF4-FFF2-40B4-BE49-F238E27FC236}">
                      <a16:creationId xmlns:a16="http://schemas.microsoft.com/office/drawing/2014/main" id="{4CD40B00-080B-487E-9716-CD6D43116F69}"/>
                    </a:ext>
                  </a:extLst>
                </p:cNvPr>
                <p:cNvSpPr>
                  <a:spLocks noChangeArrowheads="1"/>
                </p:cNvSpPr>
                <p:nvPr/>
              </p:nvSpPr>
              <p:spPr bwMode="auto">
                <a:xfrm>
                  <a:off x="1123"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59" name="AutoShape 1111">
                  <a:extLst>
                    <a:ext uri="{FF2B5EF4-FFF2-40B4-BE49-F238E27FC236}">
                      <a16:creationId xmlns:a16="http://schemas.microsoft.com/office/drawing/2014/main" id="{5A63031D-5A9B-4DEB-83D7-096A0644480D}"/>
                    </a:ext>
                  </a:extLst>
                </p:cNvPr>
                <p:cNvSpPr>
                  <a:spLocks noChangeArrowheads="1"/>
                </p:cNvSpPr>
                <p:nvPr/>
              </p:nvSpPr>
              <p:spPr bwMode="auto">
                <a:xfrm>
                  <a:off x="1310"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0" name="AutoShape 1112">
                  <a:extLst>
                    <a:ext uri="{FF2B5EF4-FFF2-40B4-BE49-F238E27FC236}">
                      <a16:creationId xmlns:a16="http://schemas.microsoft.com/office/drawing/2014/main" id="{9F034B93-61E9-4DA4-9E3B-A8FBF98A8F1F}"/>
                    </a:ext>
                  </a:extLst>
                </p:cNvPr>
                <p:cNvSpPr>
                  <a:spLocks noChangeArrowheads="1"/>
                </p:cNvSpPr>
                <p:nvPr/>
              </p:nvSpPr>
              <p:spPr bwMode="auto">
                <a:xfrm>
                  <a:off x="281"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1" name="AutoShape 1113">
                  <a:extLst>
                    <a:ext uri="{FF2B5EF4-FFF2-40B4-BE49-F238E27FC236}">
                      <a16:creationId xmlns:a16="http://schemas.microsoft.com/office/drawing/2014/main" id="{736E2565-A2A2-4764-B7D6-014C02F88319}"/>
                    </a:ext>
                  </a:extLst>
                </p:cNvPr>
                <p:cNvSpPr>
                  <a:spLocks noChangeArrowheads="1"/>
                </p:cNvSpPr>
                <p:nvPr/>
              </p:nvSpPr>
              <p:spPr bwMode="auto">
                <a:xfrm>
                  <a:off x="1591"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2" name="AutoShape 1114">
                  <a:extLst>
                    <a:ext uri="{FF2B5EF4-FFF2-40B4-BE49-F238E27FC236}">
                      <a16:creationId xmlns:a16="http://schemas.microsoft.com/office/drawing/2014/main" id="{E286518B-8B82-4E43-88C9-0B4D8B3C55F9}"/>
                    </a:ext>
                  </a:extLst>
                </p:cNvPr>
                <p:cNvSpPr>
                  <a:spLocks noChangeArrowheads="1"/>
                </p:cNvSpPr>
                <p:nvPr/>
              </p:nvSpPr>
              <p:spPr bwMode="auto">
                <a:xfrm>
                  <a:off x="1497"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3" name="AutoShape 1115">
                  <a:extLst>
                    <a:ext uri="{FF2B5EF4-FFF2-40B4-BE49-F238E27FC236}">
                      <a16:creationId xmlns:a16="http://schemas.microsoft.com/office/drawing/2014/main" id="{59485C91-222B-4EA2-A5DA-601F06BC44A6}"/>
                    </a:ext>
                  </a:extLst>
                </p:cNvPr>
                <p:cNvSpPr>
                  <a:spLocks noChangeArrowheads="1"/>
                </p:cNvSpPr>
                <p:nvPr/>
              </p:nvSpPr>
              <p:spPr bwMode="auto">
                <a:xfrm>
                  <a:off x="1404"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4" name="AutoShape 1116">
                  <a:extLst>
                    <a:ext uri="{FF2B5EF4-FFF2-40B4-BE49-F238E27FC236}">
                      <a16:creationId xmlns:a16="http://schemas.microsoft.com/office/drawing/2014/main" id="{80E29BD6-CF2F-455A-8D1F-7734F434CB4C}"/>
                    </a:ext>
                  </a:extLst>
                </p:cNvPr>
                <p:cNvSpPr>
                  <a:spLocks noChangeArrowheads="1"/>
                </p:cNvSpPr>
                <p:nvPr/>
              </p:nvSpPr>
              <p:spPr bwMode="auto">
                <a:xfrm>
                  <a:off x="1216"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5" name="AutoShape 1117">
                  <a:extLst>
                    <a:ext uri="{FF2B5EF4-FFF2-40B4-BE49-F238E27FC236}">
                      <a16:creationId xmlns:a16="http://schemas.microsoft.com/office/drawing/2014/main" id="{556F6141-0A46-48E3-B85B-F10C77CFB3E2}"/>
                    </a:ext>
                  </a:extLst>
                </p:cNvPr>
                <p:cNvSpPr>
                  <a:spLocks noChangeArrowheads="1"/>
                </p:cNvSpPr>
                <p:nvPr/>
              </p:nvSpPr>
              <p:spPr bwMode="auto">
                <a:xfrm>
                  <a:off x="374"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6" name="AutoShape 1118">
                  <a:extLst>
                    <a:ext uri="{FF2B5EF4-FFF2-40B4-BE49-F238E27FC236}">
                      <a16:creationId xmlns:a16="http://schemas.microsoft.com/office/drawing/2014/main" id="{F20B74F9-B6EE-48CF-B818-3406F5B20E8B}"/>
                    </a:ext>
                  </a:extLst>
                </p:cNvPr>
                <p:cNvSpPr>
                  <a:spLocks noChangeArrowheads="1"/>
                </p:cNvSpPr>
                <p:nvPr/>
              </p:nvSpPr>
              <p:spPr bwMode="auto">
                <a:xfrm>
                  <a:off x="468"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7" name="AutoShape 1119">
                  <a:extLst>
                    <a:ext uri="{FF2B5EF4-FFF2-40B4-BE49-F238E27FC236}">
                      <a16:creationId xmlns:a16="http://schemas.microsoft.com/office/drawing/2014/main" id="{624DAE40-B4FC-4C14-B034-6CC2F5386392}"/>
                    </a:ext>
                  </a:extLst>
                </p:cNvPr>
                <p:cNvSpPr>
                  <a:spLocks noChangeArrowheads="1"/>
                </p:cNvSpPr>
                <p:nvPr/>
              </p:nvSpPr>
              <p:spPr bwMode="auto">
                <a:xfrm>
                  <a:off x="561"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8" name="AutoShape 1120">
                  <a:extLst>
                    <a:ext uri="{FF2B5EF4-FFF2-40B4-BE49-F238E27FC236}">
                      <a16:creationId xmlns:a16="http://schemas.microsoft.com/office/drawing/2014/main" id="{19D71444-5C51-433F-A763-DC8F909F5E1F}"/>
                    </a:ext>
                  </a:extLst>
                </p:cNvPr>
                <p:cNvSpPr>
                  <a:spLocks noChangeArrowheads="1"/>
                </p:cNvSpPr>
                <p:nvPr/>
              </p:nvSpPr>
              <p:spPr bwMode="auto">
                <a:xfrm>
                  <a:off x="655"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69" name="AutoShape 1121">
                  <a:extLst>
                    <a:ext uri="{FF2B5EF4-FFF2-40B4-BE49-F238E27FC236}">
                      <a16:creationId xmlns:a16="http://schemas.microsoft.com/office/drawing/2014/main" id="{14585992-F6C4-48AE-B4DB-323EF682C74A}"/>
                    </a:ext>
                  </a:extLst>
                </p:cNvPr>
                <p:cNvSpPr>
                  <a:spLocks noChangeArrowheads="1"/>
                </p:cNvSpPr>
                <p:nvPr/>
              </p:nvSpPr>
              <p:spPr bwMode="auto">
                <a:xfrm>
                  <a:off x="749"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0" name="AutoShape 1122">
                  <a:extLst>
                    <a:ext uri="{FF2B5EF4-FFF2-40B4-BE49-F238E27FC236}">
                      <a16:creationId xmlns:a16="http://schemas.microsoft.com/office/drawing/2014/main" id="{F660DA52-C452-403C-8DCD-3CBFC0FA14C3}"/>
                    </a:ext>
                  </a:extLst>
                </p:cNvPr>
                <p:cNvSpPr>
                  <a:spLocks noChangeArrowheads="1"/>
                </p:cNvSpPr>
                <p:nvPr/>
              </p:nvSpPr>
              <p:spPr bwMode="auto">
                <a:xfrm>
                  <a:off x="842"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1" name="AutoShape 1123">
                  <a:extLst>
                    <a:ext uri="{FF2B5EF4-FFF2-40B4-BE49-F238E27FC236}">
                      <a16:creationId xmlns:a16="http://schemas.microsoft.com/office/drawing/2014/main" id="{A56140E4-6B0E-4851-90CB-770CFDEAD749}"/>
                    </a:ext>
                  </a:extLst>
                </p:cNvPr>
                <p:cNvSpPr>
                  <a:spLocks noChangeArrowheads="1"/>
                </p:cNvSpPr>
                <p:nvPr/>
              </p:nvSpPr>
              <p:spPr bwMode="auto">
                <a:xfrm>
                  <a:off x="936"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2" name="AutoShape 1124">
                  <a:extLst>
                    <a:ext uri="{FF2B5EF4-FFF2-40B4-BE49-F238E27FC236}">
                      <a16:creationId xmlns:a16="http://schemas.microsoft.com/office/drawing/2014/main" id="{F0698A95-2086-4F60-B068-523ED0DA2362}"/>
                    </a:ext>
                  </a:extLst>
                </p:cNvPr>
                <p:cNvSpPr>
                  <a:spLocks noChangeArrowheads="1"/>
                </p:cNvSpPr>
                <p:nvPr/>
              </p:nvSpPr>
              <p:spPr bwMode="auto">
                <a:xfrm>
                  <a:off x="1029"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3" name="AutoShape 1125">
                  <a:extLst>
                    <a:ext uri="{FF2B5EF4-FFF2-40B4-BE49-F238E27FC236}">
                      <a16:creationId xmlns:a16="http://schemas.microsoft.com/office/drawing/2014/main" id="{FC0689E9-8D4B-4185-95DD-10350835401E}"/>
                    </a:ext>
                  </a:extLst>
                </p:cNvPr>
                <p:cNvSpPr>
                  <a:spLocks noChangeArrowheads="1"/>
                </p:cNvSpPr>
                <p:nvPr/>
              </p:nvSpPr>
              <p:spPr bwMode="auto">
                <a:xfrm>
                  <a:off x="1123"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4" name="AutoShape 1126">
                  <a:extLst>
                    <a:ext uri="{FF2B5EF4-FFF2-40B4-BE49-F238E27FC236}">
                      <a16:creationId xmlns:a16="http://schemas.microsoft.com/office/drawing/2014/main" id="{86382B90-622F-43F4-9A11-1848F1B72FE8}"/>
                    </a:ext>
                  </a:extLst>
                </p:cNvPr>
                <p:cNvSpPr>
                  <a:spLocks noChangeArrowheads="1"/>
                </p:cNvSpPr>
                <p:nvPr/>
              </p:nvSpPr>
              <p:spPr bwMode="auto">
                <a:xfrm>
                  <a:off x="1310"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5" name="AutoShape 1127">
                  <a:extLst>
                    <a:ext uri="{FF2B5EF4-FFF2-40B4-BE49-F238E27FC236}">
                      <a16:creationId xmlns:a16="http://schemas.microsoft.com/office/drawing/2014/main" id="{19733BEF-B07D-4EDC-A3D7-3CD9587C04D2}"/>
                    </a:ext>
                  </a:extLst>
                </p:cNvPr>
                <p:cNvSpPr>
                  <a:spLocks noChangeArrowheads="1"/>
                </p:cNvSpPr>
                <p:nvPr/>
              </p:nvSpPr>
              <p:spPr bwMode="auto">
                <a:xfrm>
                  <a:off x="281"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6" name="AutoShape 1128">
                  <a:extLst>
                    <a:ext uri="{FF2B5EF4-FFF2-40B4-BE49-F238E27FC236}">
                      <a16:creationId xmlns:a16="http://schemas.microsoft.com/office/drawing/2014/main" id="{F04347E9-13A6-4FAC-AF49-DD3B85DB3302}"/>
                    </a:ext>
                  </a:extLst>
                </p:cNvPr>
                <p:cNvSpPr>
                  <a:spLocks noChangeArrowheads="1"/>
                </p:cNvSpPr>
                <p:nvPr/>
              </p:nvSpPr>
              <p:spPr bwMode="auto">
                <a:xfrm>
                  <a:off x="1591"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7" name="AutoShape 1129">
                  <a:extLst>
                    <a:ext uri="{FF2B5EF4-FFF2-40B4-BE49-F238E27FC236}">
                      <a16:creationId xmlns:a16="http://schemas.microsoft.com/office/drawing/2014/main" id="{BA5D854B-C83B-41C9-9F94-076A9BAA5969}"/>
                    </a:ext>
                  </a:extLst>
                </p:cNvPr>
                <p:cNvSpPr>
                  <a:spLocks noChangeArrowheads="1"/>
                </p:cNvSpPr>
                <p:nvPr/>
              </p:nvSpPr>
              <p:spPr bwMode="auto">
                <a:xfrm>
                  <a:off x="1497"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8" name="AutoShape 1130">
                  <a:extLst>
                    <a:ext uri="{FF2B5EF4-FFF2-40B4-BE49-F238E27FC236}">
                      <a16:creationId xmlns:a16="http://schemas.microsoft.com/office/drawing/2014/main" id="{0E879529-B3A0-4E65-A47C-2A7CDCA63A83}"/>
                    </a:ext>
                  </a:extLst>
                </p:cNvPr>
                <p:cNvSpPr>
                  <a:spLocks noChangeArrowheads="1"/>
                </p:cNvSpPr>
                <p:nvPr/>
              </p:nvSpPr>
              <p:spPr bwMode="auto">
                <a:xfrm>
                  <a:off x="1404"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79" name="AutoShape 1131">
                  <a:extLst>
                    <a:ext uri="{FF2B5EF4-FFF2-40B4-BE49-F238E27FC236}">
                      <a16:creationId xmlns:a16="http://schemas.microsoft.com/office/drawing/2014/main" id="{FC12726C-EE3D-4CD9-852C-28E1B8A4E654}"/>
                    </a:ext>
                  </a:extLst>
                </p:cNvPr>
                <p:cNvSpPr>
                  <a:spLocks noChangeArrowheads="1"/>
                </p:cNvSpPr>
                <p:nvPr/>
              </p:nvSpPr>
              <p:spPr bwMode="auto">
                <a:xfrm>
                  <a:off x="0"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0" name="AutoShape 1132">
                  <a:extLst>
                    <a:ext uri="{FF2B5EF4-FFF2-40B4-BE49-F238E27FC236}">
                      <a16:creationId xmlns:a16="http://schemas.microsoft.com/office/drawing/2014/main" id="{422AC8E2-8D4B-4ED0-8127-9068FB8AD1AC}"/>
                    </a:ext>
                  </a:extLst>
                </p:cNvPr>
                <p:cNvSpPr>
                  <a:spLocks noChangeArrowheads="1"/>
                </p:cNvSpPr>
                <p:nvPr/>
              </p:nvSpPr>
              <p:spPr bwMode="auto">
                <a:xfrm>
                  <a:off x="94"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1" name="AutoShape 1133">
                  <a:extLst>
                    <a:ext uri="{FF2B5EF4-FFF2-40B4-BE49-F238E27FC236}">
                      <a16:creationId xmlns:a16="http://schemas.microsoft.com/office/drawing/2014/main" id="{4733317D-41A3-40AD-AEE5-2B1C1406202A}"/>
                    </a:ext>
                  </a:extLst>
                </p:cNvPr>
                <p:cNvSpPr>
                  <a:spLocks noChangeArrowheads="1"/>
                </p:cNvSpPr>
                <p:nvPr/>
              </p:nvSpPr>
              <p:spPr bwMode="auto">
                <a:xfrm>
                  <a:off x="187"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2" name="AutoShape 1134">
                  <a:extLst>
                    <a:ext uri="{FF2B5EF4-FFF2-40B4-BE49-F238E27FC236}">
                      <a16:creationId xmlns:a16="http://schemas.microsoft.com/office/drawing/2014/main" id="{39D8E029-F9B1-4F28-BCA2-E67FE25A40B8}"/>
                    </a:ext>
                  </a:extLst>
                </p:cNvPr>
                <p:cNvSpPr>
                  <a:spLocks noChangeArrowheads="1"/>
                </p:cNvSpPr>
                <p:nvPr/>
              </p:nvSpPr>
              <p:spPr bwMode="auto">
                <a:xfrm>
                  <a:off x="1684"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3" name="AutoShape 1135">
                  <a:extLst>
                    <a:ext uri="{FF2B5EF4-FFF2-40B4-BE49-F238E27FC236}">
                      <a16:creationId xmlns:a16="http://schemas.microsoft.com/office/drawing/2014/main" id="{D398E093-49C0-4C1F-82F4-87B19211A40A}"/>
                    </a:ext>
                  </a:extLst>
                </p:cNvPr>
                <p:cNvSpPr>
                  <a:spLocks noChangeArrowheads="1"/>
                </p:cNvSpPr>
                <p:nvPr/>
              </p:nvSpPr>
              <p:spPr bwMode="auto">
                <a:xfrm>
                  <a:off x="1871" y="3584"/>
                  <a:ext cx="48"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4" name="AutoShape 1136">
                  <a:extLst>
                    <a:ext uri="{FF2B5EF4-FFF2-40B4-BE49-F238E27FC236}">
                      <a16:creationId xmlns:a16="http://schemas.microsoft.com/office/drawing/2014/main" id="{9183CFC6-37FB-4D01-BB92-76BF845ADA0C}"/>
                    </a:ext>
                  </a:extLst>
                </p:cNvPr>
                <p:cNvSpPr>
                  <a:spLocks noChangeArrowheads="1"/>
                </p:cNvSpPr>
                <p:nvPr/>
              </p:nvSpPr>
              <p:spPr bwMode="auto">
                <a:xfrm>
                  <a:off x="1778" y="3584"/>
                  <a:ext cx="47" cy="86"/>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5" name="AutoShape 1137">
                  <a:extLst>
                    <a:ext uri="{FF2B5EF4-FFF2-40B4-BE49-F238E27FC236}">
                      <a16:creationId xmlns:a16="http://schemas.microsoft.com/office/drawing/2014/main" id="{F5DA1C5C-89F6-44F7-815C-7AFDCDAA8EBE}"/>
                    </a:ext>
                  </a:extLst>
                </p:cNvPr>
                <p:cNvSpPr>
                  <a:spLocks noChangeArrowheads="1"/>
                </p:cNvSpPr>
                <p:nvPr/>
              </p:nvSpPr>
              <p:spPr bwMode="auto">
                <a:xfrm>
                  <a:off x="94"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6" name="AutoShape 1138">
                  <a:extLst>
                    <a:ext uri="{FF2B5EF4-FFF2-40B4-BE49-F238E27FC236}">
                      <a16:creationId xmlns:a16="http://schemas.microsoft.com/office/drawing/2014/main" id="{F87170AE-C0F8-4CD4-AD3D-59DC937A61CF}"/>
                    </a:ext>
                  </a:extLst>
                </p:cNvPr>
                <p:cNvSpPr>
                  <a:spLocks noChangeArrowheads="1"/>
                </p:cNvSpPr>
                <p:nvPr/>
              </p:nvSpPr>
              <p:spPr bwMode="auto">
                <a:xfrm>
                  <a:off x="187"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7" name="AutoShape 1139">
                  <a:extLst>
                    <a:ext uri="{FF2B5EF4-FFF2-40B4-BE49-F238E27FC236}">
                      <a16:creationId xmlns:a16="http://schemas.microsoft.com/office/drawing/2014/main" id="{1464755D-4B55-4D86-B583-893E088B9588}"/>
                    </a:ext>
                  </a:extLst>
                </p:cNvPr>
                <p:cNvSpPr>
                  <a:spLocks noChangeArrowheads="1"/>
                </p:cNvSpPr>
                <p:nvPr/>
              </p:nvSpPr>
              <p:spPr bwMode="auto">
                <a:xfrm>
                  <a:off x="0"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8" name="AutoShape 1140">
                  <a:extLst>
                    <a:ext uri="{FF2B5EF4-FFF2-40B4-BE49-F238E27FC236}">
                      <a16:creationId xmlns:a16="http://schemas.microsoft.com/office/drawing/2014/main" id="{3446E2EA-D741-45C8-9FFC-A05E43947B23}"/>
                    </a:ext>
                  </a:extLst>
                </p:cNvPr>
                <p:cNvSpPr>
                  <a:spLocks noChangeArrowheads="1"/>
                </p:cNvSpPr>
                <p:nvPr/>
              </p:nvSpPr>
              <p:spPr bwMode="auto">
                <a:xfrm>
                  <a:off x="1778" y="2382"/>
                  <a:ext cx="47"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89" name="AutoShape 1141">
                  <a:extLst>
                    <a:ext uri="{FF2B5EF4-FFF2-40B4-BE49-F238E27FC236}">
                      <a16:creationId xmlns:a16="http://schemas.microsoft.com/office/drawing/2014/main" id="{F5167D73-0000-4A73-94A2-970B7495254D}"/>
                    </a:ext>
                  </a:extLst>
                </p:cNvPr>
                <p:cNvSpPr>
                  <a:spLocks noChangeArrowheads="1"/>
                </p:cNvSpPr>
                <p:nvPr/>
              </p:nvSpPr>
              <p:spPr bwMode="auto">
                <a:xfrm>
                  <a:off x="1871"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90" name="AutoShape 1142">
                  <a:extLst>
                    <a:ext uri="{FF2B5EF4-FFF2-40B4-BE49-F238E27FC236}">
                      <a16:creationId xmlns:a16="http://schemas.microsoft.com/office/drawing/2014/main" id="{7774B36A-319C-435E-B169-38301C73C63D}"/>
                    </a:ext>
                  </a:extLst>
                </p:cNvPr>
                <p:cNvSpPr>
                  <a:spLocks noChangeArrowheads="1"/>
                </p:cNvSpPr>
                <p:nvPr/>
              </p:nvSpPr>
              <p:spPr bwMode="auto">
                <a:xfrm>
                  <a:off x="1684" y="2382"/>
                  <a:ext cx="48" cy="85"/>
                </a:xfrm>
                <a:prstGeom prst="roundRect">
                  <a:avLst>
                    <a:gd name="adj" fmla="val 27778"/>
                  </a:avLst>
                </a:prstGeom>
                <a:solidFill>
                  <a:srgbClr val="00004C"/>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91" name="Line 1143">
                  <a:extLst>
                    <a:ext uri="{FF2B5EF4-FFF2-40B4-BE49-F238E27FC236}">
                      <a16:creationId xmlns:a16="http://schemas.microsoft.com/office/drawing/2014/main" id="{0A025D3B-03CE-4747-9614-2090D651A323}"/>
                    </a:ext>
                  </a:extLst>
                </p:cNvPr>
                <p:cNvSpPr>
                  <a:spLocks noChangeShapeType="1"/>
                </p:cNvSpPr>
                <p:nvPr/>
              </p:nvSpPr>
              <p:spPr bwMode="auto">
                <a:xfrm flipV="1">
                  <a:off x="4" y="2550"/>
                  <a:ext cx="227" cy="1"/>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92" name="Line 1144">
                  <a:extLst>
                    <a:ext uri="{FF2B5EF4-FFF2-40B4-BE49-F238E27FC236}">
                      <a16:creationId xmlns:a16="http://schemas.microsoft.com/office/drawing/2014/main" id="{FE6C301F-D398-4B02-AF7B-436C6D5077F5}"/>
                    </a:ext>
                  </a:extLst>
                </p:cNvPr>
                <p:cNvSpPr>
                  <a:spLocks noChangeShapeType="1"/>
                </p:cNvSpPr>
                <p:nvPr/>
              </p:nvSpPr>
              <p:spPr bwMode="auto">
                <a:xfrm flipH="1">
                  <a:off x="232" y="2551"/>
                  <a:ext cx="0" cy="967"/>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93" name="Line 1145">
                  <a:extLst>
                    <a:ext uri="{FF2B5EF4-FFF2-40B4-BE49-F238E27FC236}">
                      <a16:creationId xmlns:a16="http://schemas.microsoft.com/office/drawing/2014/main" id="{3B83101E-95D1-44C2-901D-D54C1144568A}"/>
                    </a:ext>
                  </a:extLst>
                </p:cNvPr>
                <p:cNvSpPr>
                  <a:spLocks noChangeShapeType="1"/>
                </p:cNvSpPr>
                <p:nvPr/>
              </p:nvSpPr>
              <p:spPr bwMode="auto">
                <a:xfrm flipV="1">
                  <a:off x="4" y="3518"/>
                  <a:ext cx="228" cy="1"/>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94" name="Line 1146">
                  <a:extLst>
                    <a:ext uri="{FF2B5EF4-FFF2-40B4-BE49-F238E27FC236}">
                      <a16:creationId xmlns:a16="http://schemas.microsoft.com/office/drawing/2014/main" id="{DD8F1E37-D7B3-40CE-877B-AE4B1E19B529}"/>
                    </a:ext>
                  </a:extLst>
                </p:cNvPr>
                <p:cNvSpPr>
                  <a:spLocks noChangeShapeType="1"/>
                </p:cNvSpPr>
                <p:nvPr/>
              </p:nvSpPr>
              <p:spPr bwMode="auto">
                <a:xfrm>
                  <a:off x="1704" y="2547"/>
                  <a:ext cx="259" cy="1"/>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95" name="Line 1147">
                  <a:extLst>
                    <a:ext uri="{FF2B5EF4-FFF2-40B4-BE49-F238E27FC236}">
                      <a16:creationId xmlns:a16="http://schemas.microsoft.com/office/drawing/2014/main" id="{2BACA104-CADE-4306-93EA-F9006E1CFD09}"/>
                    </a:ext>
                  </a:extLst>
                </p:cNvPr>
                <p:cNvSpPr>
                  <a:spLocks noChangeShapeType="1"/>
                </p:cNvSpPr>
                <p:nvPr/>
              </p:nvSpPr>
              <p:spPr bwMode="auto">
                <a:xfrm>
                  <a:off x="1705" y="2548"/>
                  <a:ext cx="0" cy="967"/>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96" name="Line 1148">
                  <a:extLst>
                    <a:ext uri="{FF2B5EF4-FFF2-40B4-BE49-F238E27FC236}">
                      <a16:creationId xmlns:a16="http://schemas.microsoft.com/office/drawing/2014/main" id="{8D94CC0A-B0E7-48D4-B7F5-0741B3A05BA2}"/>
                    </a:ext>
                  </a:extLst>
                </p:cNvPr>
                <p:cNvSpPr>
                  <a:spLocks noChangeShapeType="1"/>
                </p:cNvSpPr>
                <p:nvPr/>
              </p:nvSpPr>
              <p:spPr bwMode="auto">
                <a:xfrm flipV="1">
                  <a:off x="1704" y="3515"/>
                  <a:ext cx="258"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97" name="Line 1149">
                  <a:extLst>
                    <a:ext uri="{FF2B5EF4-FFF2-40B4-BE49-F238E27FC236}">
                      <a16:creationId xmlns:a16="http://schemas.microsoft.com/office/drawing/2014/main" id="{45546435-8322-45C2-83F3-3A0CB3F3AEFF}"/>
                    </a:ext>
                  </a:extLst>
                </p:cNvPr>
                <p:cNvSpPr>
                  <a:spLocks noChangeShapeType="1"/>
                </p:cNvSpPr>
                <p:nvPr/>
              </p:nvSpPr>
              <p:spPr bwMode="auto">
                <a:xfrm>
                  <a:off x="273" y="3843"/>
                  <a:ext cx="429" cy="1"/>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98" name="Line 1150">
                  <a:extLst>
                    <a:ext uri="{FF2B5EF4-FFF2-40B4-BE49-F238E27FC236}">
                      <a16:creationId xmlns:a16="http://schemas.microsoft.com/office/drawing/2014/main" id="{CBBD0E5D-2F74-4375-A7DF-AA520986473E}"/>
                    </a:ext>
                  </a:extLst>
                </p:cNvPr>
                <p:cNvSpPr>
                  <a:spLocks noChangeShapeType="1"/>
                </p:cNvSpPr>
                <p:nvPr/>
              </p:nvSpPr>
              <p:spPr bwMode="auto">
                <a:xfrm>
                  <a:off x="1170" y="3843"/>
                  <a:ext cx="468" cy="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00" name="Line 1152">
                  <a:extLst>
                    <a:ext uri="{FF2B5EF4-FFF2-40B4-BE49-F238E27FC236}">
                      <a16:creationId xmlns:a16="http://schemas.microsoft.com/office/drawing/2014/main" id="{FDCBCB7D-163F-499B-867A-4D28F6A9D1C3}"/>
                    </a:ext>
                  </a:extLst>
                </p:cNvPr>
                <p:cNvSpPr>
                  <a:spLocks noChangeShapeType="1"/>
                </p:cNvSpPr>
                <p:nvPr/>
              </p:nvSpPr>
              <p:spPr bwMode="auto">
                <a:xfrm>
                  <a:off x="273" y="3759"/>
                  <a:ext cx="1" cy="20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01" name="Line 1153">
                  <a:extLst>
                    <a:ext uri="{FF2B5EF4-FFF2-40B4-BE49-F238E27FC236}">
                      <a16:creationId xmlns:a16="http://schemas.microsoft.com/office/drawing/2014/main" id="{AA10BC83-ABDF-46C3-A32C-8C6E0D5BDE0E}"/>
                    </a:ext>
                  </a:extLst>
                </p:cNvPr>
                <p:cNvSpPr>
                  <a:spLocks noChangeShapeType="1"/>
                </p:cNvSpPr>
                <p:nvPr/>
              </p:nvSpPr>
              <p:spPr bwMode="auto">
                <a:xfrm>
                  <a:off x="1638" y="3759"/>
                  <a:ext cx="1" cy="20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02" name="Line 1154">
                  <a:extLst>
                    <a:ext uri="{FF2B5EF4-FFF2-40B4-BE49-F238E27FC236}">
                      <a16:creationId xmlns:a16="http://schemas.microsoft.com/office/drawing/2014/main" id="{92E9AFA4-5B7D-4C81-A0D4-088846CD93CF}"/>
                    </a:ext>
                  </a:extLst>
                </p:cNvPr>
                <p:cNvSpPr>
                  <a:spLocks noChangeShapeType="1"/>
                </p:cNvSpPr>
                <p:nvPr/>
              </p:nvSpPr>
              <p:spPr bwMode="auto">
                <a:xfrm>
                  <a:off x="2106" y="2329"/>
                  <a:ext cx="1" cy="47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03" name="Line 1155">
                  <a:extLst>
                    <a:ext uri="{FF2B5EF4-FFF2-40B4-BE49-F238E27FC236}">
                      <a16:creationId xmlns:a16="http://schemas.microsoft.com/office/drawing/2014/main" id="{6315E6EF-4FF3-4948-94EE-FEE79511238F}"/>
                    </a:ext>
                  </a:extLst>
                </p:cNvPr>
                <p:cNvSpPr>
                  <a:spLocks noChangeShapeType="1"/>
                </p:cNvSpPr>
                <p:nvPr/>
              </p:nvSpPr>
              <p:spPr bwMode="auto">
                <a:xfrm flipV="1">
                  <a:off x="2106" y="3216"/>
                  <a:ext cx="1" cy="512"/>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05" name="Line 1157">
                  <a:extLst>
                    <a:ext uri="{FF2B5EF4-FFF2-40B4-BE49-F238E27FC236}">
                      <a16:creationId xmlns:a16="http://schemas.microsoft.com/office/drawing/2014/main" id="{4797429E-55CB-42FB-9D28-3E98C092A447}"/>
                    </a:ext>
                  </a:extLst>
                </p:cNvPr>
                <p:cNvSpPr>
                  <a:spLocks noChangeShapeType="1"/>
                </p:cNvSpPr>
                <p:nvPr/>
              </p:nvSpPr>
              <p:spPr bwMode="auto">
                <a:xfrm>
                  <a:off x="1989" y="2329"/>
                  <a:ext cx="234" cy="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06" name="Line 1158">
                  <a:extLst>
                    <a:ext uri="{FF2B5EF4-FFF2-40B4-BE49-F238E27FC236}">
                      <a16:creationId xmlns:a16="http://schemas.microsoft.com/office/drawing/2014/main" id="{D2129FF2-7655-48BB-B993-5DA6010E84B8}"/>
                    </a:ext>
                  </a:extLst>
                </p:cNvPr>
                <p:cNvSpPr>
                  <a:spLocks noChangeShapeType="1"/>
                </p:cNvSpPr>
                <p:nvPr/>
              </p:nvSpPr>
              <p:spPr bwMode="auto">
                <a:xfrm>
                  <a:off x="1994" y="3733"/>
                  <a:ext cx="234" cy="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4404" name="Text Box 1156">
              <a:extLst>
                <a:ext uri="{FF2B5EF4-FFF2-40B4-BE49-F238E27FC236}">
                  <a16:creationId xmlns:a16="http://schemas.microsoft.com/office/drawing/2014/main" id="{80F05147-D295-44AA-9F70-D7E061563A59}"/>
                </a:ext>
              </a:extLst>
            </p:cNvPr>
            <p:cNvSpPr txBox="1">
              <a:spLocks noChangeArrowheads="1"/>
            </p:cNvSpPr>
            <p:nvPr/>
          </p:nvSpPr>
          <p:spPr bwMode="auto">
            <a:xfrm>
              <a:off x="1824" y="2928"/>
              <a:ext cx="7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70 mm</a:t>
              </a:r>
              <a:endParaRPr lang="en-US" altLang="en-US" sz="2400">
                <a:latin typeface="Times New Roman" panose="02020603050405020304" pitchFamily="18" charset="0"/>
              </a:endParaRPr>
            </a:p>
          </p:txBody>
        </p:sp>
      </p:grpSp>
      <p:sp>
        <p:nvSpPr>
          <p:cNvPr id="54410" name="Rectangle 1162">
            <a:extLst>
              <a:ext uri="{FF2B5EF4-FFF2-40B4-BE49-F238E27FC236}">
                <a16:creationId xmlns:a16="http://schemas.microsoft.com/office/drawing/2014/main" id="{3AE963D6-E40C-475D-8943-50095FBE3FDE}"/>
              </a:ext>
            </a:extLst>
          </p:cNvPr>
          <p:cNvSpPr>
            <a:spLocks noChangeArrowheads="1"/>
          </p:cNvSpPr>
          <p:nvPr/>
        </p:nvSpPr>
        <p:spPr bwMode="auto">
          <a:xfrm>
            <a:off x="5562600" y="4495800"/>
            <a:ext cx="5334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bg1"/>
                </a:solidFill>
                <a:latin typeface="Comic Sans MS" panose="030F0702030302020204" pitchFamily="66" charset="0"/>
              </a:defRPr>
            </a:lvl1pPr>
            <a:lvl2pPr marL="742950" indent="-285750">
              <a:spcBef>
                <a:spcPct val="20000"/>
              </a:spcBef>
              <a:buChar char="–"/>
              <a:defRPr sz="3200">
                <a:solidFill>
                  <a:schemeClr val="bg1"/>
                </a:solidFill>
                <a:latin typeface="Comic Sans MS" panose="030F0702030302020204" pitchFamily="66" charset="0"/>
              </a:defRPr>
            </a:lvl2pPr>
            <a:lvl3pPr marL="1143000" indent="-228600">
              <a:spcBef>
                <a:spcPct val="20000"/>
              </a:spcBef>
              <a:buChar char="•"/>
              <a:defRPr sz="3200">
                <a:solidFill>
                  <a:schemeClr val="bg1"/>
                </a:solidFill>
                <a:latin typeface="Comic Sans MS" panose="030F0702030302020204" pitchFamily="66" charset="0"/>
              </a:defRPr>
            </a:lvl3pPr>
            <a:lvl4pPr marL="1600200" indent="-228600">
              <a:spcBef>
                <a:spcPct val="20000"/>
              </a:spcBef>
              <a:buChar char="–"/>
              <a:defRPr sz="3200">
                <a:solidFill>
                  <a:schemeClr val="bg1"/>
                </a:solidFill>
                <a:latin typeface="Comic Sans MS" panose="030F0702030302020204" pitchFamily="66" charset="0"/>
              </a:defRPr>
            </a:lvl4pPr>
            <a:lvl5pPr marL="2057400" indent="-228600">
              <a:spcBef>
                <a:spcPct val="20000"/>
              </a:spcBef>
              <a:buChar char="»"/>
              <a:defRPr sz="3200">
                <a:solidFill>
                  <a:schemeClr val="bg1"/>
                </a:solidFill>
                <a:latin typeface="Comic Sans MS" panose="030F0702030302020204" pitchFamily="66" charset="0"/>
              </a:defRPr>
            </a:lvl5pPr>
            <a:lvl6pPr marL="2514600" indent="-228600" eaLnBrk="0" fontAlgn="base" hangingPunct="0">
              <a:spcBef>
                <a:spcPct val="20000"/>
              </a:spcBef>
              <a:spcAft>
                <a:spcPct val="0"/>
              </a:spcAft>
              <a:buChar char="»"/>
              <a:defRPr sz="3200">
                <a:solidFill>
                  <a:schemeClr val="bg1"/>
                </a:solidFill>
                <a:latin typeface="Comic Sans MS" panose="030F0702030302020204" pitchFamily="66" charset="0"/>
              </a:defRPr>
            </a:lvl6pPr>
            <a:lvl7pPr marL="2971800" indent="-228600" eaLnBrk="0" fontAlgn="base" hangingPunct="0">
              <a:spcBef>
                <a:spcPct val="20000"/>
              </a:spcBef>
              <a:spcAft>
                <a:spcPct val="0"/>
              </a:spcAft>
              <a:buChar char="»"/>
              <a:defRPr sz="3200">
                <a:solidFill>
                  <a:schemeClr val="bg1"/>
                </a:solidFill>
                <a:latin typeface="Comic Sans MS" panose="030F0702030302020204" pitchFamily="66" charset="0"/>
              </a:defRPr>
            </a:lvl7pPr>
            <a:lvl8pPr marL="3429000" indent="-228600" eaLnBrk="0" fontAlgn="base" hangingPunct="0">
              <a:spcBef>
                <a:spcPct val="20000"/>
              </a:spcBef>
              <a:spcAft>
                <a:spcPct val="0"/>
              </a:spcAft>
              <a:buChar char="»"/>
              <a:defRPr sz="3200">
                <a:solidFill>
                  <a:schemeClr val="bg1"/>
                </a:solidFill>
                <a:latin typeface="Comic Sans MS" panose="030F0702030302020204" pitchFamily="66" charset="0"/>
              </a:defRPr>
            </a:lvl8pPr>
            <a:lvl9pPr marL="3886200" indent="-228600" eaLnBrk="0" fontAlgn="base" hangingPunct="0">
              <a:spcBef>
                <a:spcPct val="20000"/>
              </a:spcBef>
              <a:spcAft>
                <a:spcPct val="0"/>
              </a:spcAft>
              <a:buChar char="»"/>
              <a:defRPr sz="3200">
                <a:solidFill>
                  <a:schemeClr val="bg1"/>
                </a:solidFill>
                <a:latin typeface="Comic Sans MS" panose="030F0702030302020204" pitchFamily="66" charset="0"/>
              </a:defRPr>
            </a:lvl9pPr>
          </a:lstStyle>
          <a:p>
            <a:pPr algn="ctr">
              <a:buFontTx/>
              <a:buNone/>
            </a:pPr>
            <a:r>
              <a:rPr lang="en-US" altLang="en-US" b="1" dirty="0">
                <a:solidFill>
                  <a:srgbClr val="FF9933"/>
                </a:solidFill>
              </a:rPr>
              <a:t>CG Content</a:t>
            </a:r>
            <a:endParaRPr lang="en-US" altLang="en-US" b="1" dirty="0"/>
          </a:p>
          <a:p>
            <a:r>
              <a:rPr lang="en-US" altLang="en-US" sz="2800" dirty="0">
                <a:solidFill>
                  <a:schemeClr val="tx1"/>
                </a:solidFill>
              </a:rPr>
              <a:t>6-14 hours rendering time per frame !</a:t>
            </a:r>
            <a:endParaRPr lang="en-US" alt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4277"/>
                                        </p:tgtEl>
                                        <p:attrNameLst>
                                          <p:attrName>style.visibility</p:attrName>
                                        </p:attrNameLst>
                                      </p:cBhvr>
                                      <p:to>
                                        <p:strVal val="visible"/>
                                      </p:to>
                                    </p:set>
                                    <p:anim calcmode="lin" valueType="num">
                                      <p:cBhvr>
                                        <p:cTn id="7" dur="500" fill="hold"/>
                                        <p:tgtEl>
                                          <p:spTgt spid="54277"/>
                                        </p:tgtEl>
                                        <p:attrNameLst>
                                          <p:attrName>ppt_w</p:attrName>
                                        </p:attrNameLst>
                                      </p:cBhvr>
                                      <p:tavLst>
                                        <p:tav tm="0">
                                          <p:val>
                                            <p:fltVal val="0"/>
                                          </p:val>
                                        </p:tav>
                                        <p:tav tm="100000">
                                          <p:val>
                                            <p:strVal val="#ppt_w"/>
                                          </p:val>
                                        </p:tav>
                                      </p:tavLst>
                                    </p:anim>
                                    <p:anim calcmode="lin" valueType="num">
                                      <p:cBhvr>
                                        <p:cTn id="8" dur="500" fill="hold"/>
                                        <p:tgtEl>
                                          <p:spTgt spid="5427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4409"/>
                                        </p:tgtEl>
                                        <p:attrNameLst>
                                          <p:attrName>style.visibility</p:attrName>
                                        </p:attrNameLst>
                                      </p:cBhvr>
                                      <p:to>
                                        <p:strVal val="visible"/>
                                      </p:to>
                                    </p:set>
                                    <p:anim calcmode="lin" valueType="num">
                                      <p:cBhvr>
                                        <p:cTn id="13" dur="500" fill="hold"/>
                                        <p:tgtEl>
                                          <p:spTgt spid="54409"/>
                                        </p:tgtEl>
                                        <p:attrNameLst>
                                          <p:attrName>ppt_w</p:attrName>
                                        </p:attrNameLst>
                                      </p:cBhvr>
                                      <p:tavLst>
                                        <p:tav tm="0">
                                          <p:val>
                                            <p:fltVal val="0"/>
                                          </p:val>
                                        </p:tav>
                                        <p:tav tm="100000">
                                          <p:val>
                                            <p:strVal val="#ppt_w"/>
                                          </p:val>
                                        </p:tav>
                                      </p:tavLst>
                                    </p:anim>
                                    <p:anim calcmode="lin" valueType="num">
                                      <p:cBhvr>
                                        <p:cTn id="14" dur="500" fill="hold"/>
                                        <p:tgtEl>
                                          <p:spTgt spid="544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45C08068-B256-4EE2-A5B5-A6CBA1572090}"/>
              </a:ext>
            </a:extLst>
          </p:cNvPr>
          <p:cNvSpPr>
            <a:spLocks noGrp="1" noChangeArrowheads="1"/>
          </p:cNvSpPr>
          <p:nvPr>
            <p:ph type="title"/>
          </p:nvPr>
        </p:nvSpPr>
        <p:spPr/>
        <p:txBody>
          <a:bodyPr/>
          <a:lstStyle/>
          <a:p>
            <a:r>
              <a:rPr lang="en-US" altLang="en-US"/>
              <a:t>Solution: Hybrid Stereo Camera</a:t>
            </a:r>
          </a:p>
        </p:txBody>
      </p:sp>
      <p:sp>
        <p:nvSpPr>
          <p:cNvPr id="89091" name="Rectangle 1027">
            <a:extLst>
              <a:ext uri="{FF2B5EF4-FFF2-40B4-BE49-F238E27FC236}">
                <a16:creationId xmlns:a16="http://schemas.microsoft.com/office/drawing/2014/main" id="{E7BB44A3-5BA9-4D7D-B89A-B3999F403E3A}"/>
              </a:ext>
            </a:extLst>
          </p:cNvPr>
          <p:cNvSpPr>
            <a:spLocks noChangeArrowheads="1"/>
          </p:cNvSpPr>
          <p:nvPr/>
        </p:nvSpPr>
        <p:spPr bwMode="auto">
          <a:xfrm>
            <a:off x="1752600" y="838200"/>
            <a:ext cx="8686800" cy="5486400"/>
          </a:xfrm>
          <a:prstGeom prst="rect">
            <a:avLst/>
          </a:prstGeom>
          <a:solidFill>
            <a:srgbClr val="00004C"/>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endParaRPr lang="en-US"/>
          </a:p>
        </p:txBody>
      </p:sp>
      <p:sp>
        <p:nvSpPr>
          <p:cNvPr id="89092" name="AutoShape 1028">
            <a:extLst>
              <a:ext uri="{FF2B5EF4-FFF2-40B4-BE49-F238E27FC236}">
                <a16:creationId xmlns:a16="http://schemas.microsoft.com/office/drawing/2014/main" id="{7F2CB611-AFC4-485A-BD18-A665BD3D26FB}"/>
              </a:ext>
            </a:extLst>
          </p:cNvPr>
          <p:cNvSpPr>
            <a:spLocks/>
          </p:cNvSpPr>
          <p:nvPr/>
        </p:nvSpPr>
        <p:spPr bwMode="auto">
          <a:xfrm>
            <a:off x="7878763" y="2301875"/>
            <a:ext cx="1738312" cy="1371600"/>
          </a:xfrm>
          <a:prstGeom prst="callout1">
            <a:avLst>
              <a:gd name="adj1" fmla="val 8333"/>
              <a:gd name="adj2" fmla="val -4384"/>
              <a:gd name="adj3" fmla="val 15833"/>
              <a:gd name="adj4" fmla="val -44736"/>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tLang="en-US" sz="2400">
                <a:solidFill>
                  <a:srgbClr val="FFFFFF"/>
                </a:solidFill>
                <a:latin typeface="Comic Sans MS" panose="030F0702030302020204" pitchFamily="66" charset="0"/>
              </a:rPr>
              <a:t>Film Camera taking lens</a:t>
            </a:r>
          </a:p>
        </p:txBody>
      </p:sp>
      <p:sp>
        <p:nvSpPr>
          <p:cNvPr id="89093" name="AutoShape 1029">
            <a:extLst>
              <a:ext uri="{FF2B5EF4-FFF2-40B4-BE49-F238E27FC236}">
                <a16:creationId xmlns:a16="http://schemas.microsoft.com/office/drawing/2014/main" id="{B9965EA8-FA9D-4D3A-B0BE-9040AE7B99A8}"/>
              </a:ext>
            </a:extLst>
          </p:cNvPr>
          <p:cNvSpPr>
            <a:spLocks/>
          </p:cNvSpPr>
          <p:nvPr/>
        </p:nvSpPr>
        <p:spPr bwMode="auto">
          <a:xfrm>
            <a:off x="3352800" y="1828801"/>
            <a:ext cx="1646238" cy="1281113"/>
          </a:xfrm>
          <a:prstGeom prst="callout1">
            <a:avLst>
              <a:gd name="adj1" fmla="val 9292"/>
              <a:gd name="adj2" fmla="val 100000"/>
              <a:gd name="adj3" fmla="val 55639"/>
              <a:gd name="adj4" fmla="val 164898"/>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Ins="0"/>
          <a:lstStyle/>
          <a:p>
            <a:r>
              <a:rPr lang="en-US" altLang="en-US" sz="2400">
                <a:solidFill>
                  <a:srgbClr val="FFFFFF"/>
                </a:solidFill>
                <a:latin typeface="Comic Sans MS" panose="030F0702030302020204" pitchFamily="66" charset="0"/>
              </a:rPr>
              <a:t>Digital Camera taking lens</a:t>
            </a:r>
          </a:p>
        </p:txBody>
      </p:sp>
      <p:sp>
        <p:nvSpPr>
          <p:cNvPr id="89094" name="AutoShape 1030">
            <a:extLst>
              <a:ext uri="{FF2B5EF4-FFF2-40B4-BE49-F238E27FC236}">
                <a16:creationId xmlns:a16="http://schemas.microsoft.com/office/drawing/2014/main" id="{A8B29F98-C830-4024-BCC5-7020D20C2474}"/>
              </a:ext>
            </a:extLst>
          </p:cNvPr>
          <p:cNvSpPr>
            <a:spLocks/>
          </p:cNvSpPr>
          <p:nvPr/>
        </p:nvSpPr>
        <p:spPr bwMode="auto">
          <a:xfrm>
            <a:off x="8061325" y="4587876"/>
            <a:ext cx="2103438" cy="1249363"/>
          </a:xfrm>
          <a:prstGeom prst="callout1">
            <a:avLst>
              <a:gd name="adj1" fmla="val 9148"/>
              <a:gd name="adj2" fmla="val -3625"/>
              <a:gd name="adj3" fmla="val 5032"/>
              <a:gd name="adj4" fmla="val -10597"/>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tLang="en-US" sz="2400">
                <a:solidFill>
                  <a:srgbClr val="FFFFFF"/>
                </a:solidFill>
                <a:latin typeface="Comic Sans MS" panose="030F0702030302020204" pitchFamily="66" charset="0"/>
              </a:rPr>
              <a:t>Film Camera and Film Magazine</a:t>
            </a:r>
          </a:p>
        </p:txBody>
      </p:sp>
      <p:sp>
        <p:nvSpPr>
          <p:cNvPr id="89095" name="AutoShape 1031">
            <a:extLst>
              <a:ext uri="{FF2B5EF4-FFF2-40B4-BE49-F238E27FC236}">
                <a16:creationId xmlns:a16="http://schemas.microsoft.com/office/drawing/2014/main" id="{36D58223-D5EF-423C-9E3E-0B9BA765698C}"/>
              </a:ext>
            </a:extLst>
          </p:cNvPr>
          <p:cNvSpPr>
            <a:spLocks/>
          </p:cNvSpPr>
          <p:nvPr/>
        </p:nvSpPr>
        <p:spPr bwMode="auto">
          <a:xfrm>
            <a:off x="3398839" y="3306764"/>
            <a:ext cx="1279525" cy="731837"/>
          </a:xfrm>
          <a:prstGeom prst="callout1">
            <a:avLst>
              <a:gd name="adj1" fmla="val 15625"/>
              <a:gd name="adj2" fmla="val 105954"/>
              <a:gd name="adj3" fmla="val -954"/>
              <a:gd name="adj4" fmla="val 180606"/>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tLang="en-US" sz="2400">
                <a:solidFill>
                  <a:srgbClr val="FFFFFF"/>
                </a:solidFill>
                <a:latin typeface="Comic Sans MS" panose="030F0702030302020204" pitchFamily="66" charset="0"/>
              </a:rPr>
              <a:t>Digital Camera</a:t>
            </a:r>
            <a:endParaRPr lang="en-US" altLang="en-US" sz="2400">
              <a:latin typeface="Comic Sans MS" panose="030F0702030302020204" pitchFamily="66" charset="0"/>
            </a:endParaRPr>
          </a:p>
        </p:txBody>
      </p:sp>
      <p:sp>
        <p:nvSpPr>
          <p:cNvPr id="89096" name="AutoShape 1032">
            <a:extLst>
              <a:ext uri="{FF2B5EF4-FFF2-40B4-BE49-F238E27FC236}">
                <a16:creationId xmlns:a16="http://schemas.microsoft.com/office/drawing/2014/main" id="{7EEA8FF1-10DC-450D-A5DA-B9BFE7B2C692}"/>
              </a:ext>
            </a:extLst>
          </p:cNvPr>
          <p:cNvSpPr>
            <a:spLocks/>
          </p:cNvSpPr>
          <p:nvPr/>
        </p:nvSpPr>
        <p:spPr bwMode="auto">
          <a:xfrm>
            <a:off x="3352801" y="4953001"/>
            <a:ext cx="1965325" cy="822325"/>
          </a:xfrm>
          <a:prstGeom prst="callout1">
            <a:avLst>
              <a:gd name="adj1" fmla="val 13898"/>
              <a:gd name="adj2" fmla="val 103875"/>
              <a:gd name="adj3" fmla="val 3088"/>
              <a:gd name="adj4" fmla="val 122375"/>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tLang="en-US" sz="2400">
                <a:solidFill>
                  <a:srgbClr val="FFFFFF"/>
                </a:solidFill>
                <a:latin typeface="Comic Sans MS" panose="030F0702030302020204" pitchFamily="66" charset="0"/>
              </a:rPr>
              <a:t>Removable Disk Array</a:t>
            </a:r>
          </a:p>
        </p:txBody>
      </p:sp>
      <p:sp>
        <p:nvSpPr>
          <p:cNvPr id="89097" name="Rectangle 1033">
            <a:extLst>
              <a:ext uri="{FF2B5EF4-FFF2-40B4-BE49-F238E27FC236}">
                <a16:creationId xmlns:a16="http://schemas.microsoft.com/office/drawing/2014/main" id="{DC408F44-5CD3-4A60-A157-385F47566AC2}"/>
              </a:ext>
            </a:extLst>
          </p:cNvPr>
          <p:cNvSpPr>
            <a:spLocks noChangeArrowheads="1"/>
          </p:cNvSpPr>
          <p:nvPr/>
        </p:nvSpPr>
        <p:spPr bwMode="auto">
          <a:xfrm>
            <a:off x="6754813" y="2667001"/>
            <a:ext cx="481012" cy="650875"/>
          </a:xfrm>
          <a:prstGeom prst="rect">
            <a:avLst/>
          </a:prstGeom>
          <a:solidFill>
            <a:srgbClr val="000058"/>
          </a:solidFill>
          <a:ln w="38100">
            <a:solidFill>
              <a:srgbClr val="FFFFFF"/>
            </a:solidFill>
            <a:miter lim="800000"/>
            <a:headEnd/>
            <a:tailEnd/>
          </a:ln>
        </p:spPr>
        <p:txBody>
          <a:bodyPr/>
          <a:lstStyle/>
          <a:p>
            <a:endParaRPr lang="en-US"/>
          </a:p>
        </p:txBody>
      </p:sp>
      <p:sp>
        <p:nvSpPr>
          <p:cNvPr id="89098" name="AutoShape 1034">
            <a:extLst>
              <a:ext uri="{FF2B5EF4-FFF2-40B4-BE49-F238E27FC236}">
                <a16:creationId xmlns:a16="http://schemas.microsoft.com/office/drawing/2014/main" id="{361A21F3-C50D-420A-A094-7D3251DC0F11}"/>
              </a:ext>
            </a:extLst>
          </p:cNvPr>
          <p:cNvSpPr>
            <a:spLocks noChangeArrowheads="1"/>
          </p:cNvSpPr>
          <p:nvPr/>
        </p:nvSpPr>
        <p:spPr bwMode="auto">
          <a:xfrm flipV="1">
            <a:off x="6288089" y="3311525"/>
            <a:ext cx="1404937" cy="914400"/>
          </a:xfrm>
          <a:prstGeom prst="pentagon">
            <a:avLst/>
          </a:prstGeom>
          <a:solidFill>
            <a:srgbClr val="000058"/>
          </a:solidFill>
          <a:ln w="38100">
            <a:solidFill>
              <a:srgbClr val="FFFFFF"/>
            </a:solidFill>
            <a:miter lim="800000"/>
            <a:headEnd/>
            <a:tailEnd/>
          </a:ln>
        </p:spPr>
        <p:txBody>
          <a:bodyPr/>
          <a:lstStyle/>
          <a:p>
            <a:endParaRPr lang="en-US"/>
          </a:p>
        </p:txBody>
      </p:sp>
      <p:sp>
        <p:nvSpPr>
          <p:cNvPr id="89099" name="Rectangle 1035">
            <a:extLst>
              <a:ext uri="{FF2B5EF4-FFF2-40B4-BE49-F238E27FC236}">
                <a16:creationId xmlns:a16="http://schemas.microsoft.com/office/drawing/2014/main" id="{3D65F1B3-85A3-465E-A9C9-3D46B51E4546}"/>
              </a:ext>
            </a:extLst>
          </p:cNvPr>
          <p:cNvSpPr>
            <a:spLocks noChangeArrowheads="1"/>
          </p:cNvSpPr>
          <p:nvPr/>
        </p:nvSpPr>
        <p:spPr bwMode="auto">
          <a:xfrm>
            <a:off x="6018214" y="2686050"/>
            <a:ext cx="238125" cy="450850"/>
          </a:xfrm>
          <a:prstGeom prst="rect">
            <a:avLst/>
          </a:prstGeom>
          <a:solidFill>
            <a:srgbClr val="000058"/>
          </a:solidFill>
          <a:ln w="38100">
            <a:solidFill>
              <a:srgbClr val="FFFFFF"/>
            </a:solidFill>
            <a:miter lim="800000"/>
            <a:headEnd/>
            <a:tailEnd/>
          </a:ln>
        </p:spPr>
        <p:txBody>
          <a:bodyPr/>
          <a:lstStyle/>
          <a:p>
            <a:endParaRPr lang="en-US"/>
          </a:p>
        </p:txBody>
      </p:sp>
      <p:sp>
        <p:nvSpPr>
          <p:cNvPr id="89100" name="Rectangle 1036">
            <a:extLst>
              <a:ext uri="{FF2B5EF4-FFF2-40B4-BE49-F238E27FC236}">
                <a16:creationId xmlns:a16="http://schemas.microsoft.com/office/drawing/2014/main" id="{25FC90CC-7ECA-44D0-B510-7E57F1870EA6}"/>
              </a:ext>
            </a:extLst>
          </p:cNvPr>
          <p:cNvSpPr>
            <a:spLocks noChangeArrowheads="1"/>
          </p:cNvSpPr>
          <p:nvPr/>
        </p:nvSpPr>
        <p:spPr bwMode="auto">
          <a:xfrm>
            <a:off x="5867401" y="3152775"/>
            <a:ext cx="601663" cy="249238"/>
          </a:xfrm>
          <a:prstGeom prst="rect">
            <a:avLst/>
          </a:prstGeom>
          <a:solidFill>
            <a:srgbClr val="000058"/>
          </a:solidFill>
          <a:ln w="38100">
            <a:solidFill>
              <a:srgbClr val="FFFFFF"/>
            </a:solidFill>
            <a:miter lim="800000"/>
            <a:headEnd/>
            <a:tailEnd/>
          </a:ln>
        </p:spPr>
        <p:txBody>
          <a:bodyPr/>
          <a:lstStyle/>
          <a:p>
            <a:endParaRPr lang="en-US"/>
          </a:p>
        </p:txBody>
      </p:sp>
      <p:sp>
        <p:nvSpPr>
          <p:cNvPr id="89101" name="AutoShape 1037">
            <a:extLst>
              <a:ext uri="{FF2B5EF4-FFF2-40B4-BE49-F238E27FC236}">
                <a16:creationId xmlns:a16="http://schemas.microsoft.com/office/drawing/2014/main" id="{BED5208F-5AE7-4348-90CD-63571205E161}"/>
              </a:ext>
            </a:extLst>
          </p:cNvPr>
          <p:cNvSpPr>
            <a:spLocks noChangeArrowheads="1"/>
          </p:cNvSpPr>
          <p:nvPr/>
        </p:nvSpPr>
        <p:spPr bwMode="auto">
          <a:xfrm>
            <a:off x="5867401" y="3416300"/>
            <a:ext cx="652463" cy="1855788"/>
          </a:xfrm>
          <a:prstGeom prst="roundRect">
            <a:avLst>
              <a:gd name="adj" fmla="val 16667"/>
            </a:avLst>
          </a:prstGeom>
          <a:solidFill>
            <a:srgbClr val="000058"/>
          </a:solidFill>
          <a:ln w="38100">
            <a:solidFill>
              <a:srgbClr val="FFFFFF"/>
            </a:solidFill>
            <a:round/>
            <a:headEnd/>
            <a:tailEnd/>
          </a:ln>
        </p:spPr>
        <p:txBody>
          <a:bodyPr/>
          <a:lstStyle/>
          <a:p>
            <a:endParaRPr lang="en-US"/>
          </a:p>
        </p:txBody>
      </p:sp>
      <p:sp>
        <p:nvSpPr>
          <p:cNvPr id="89102" name="AutoShape 1038">
            <a:extLst>
              <a:ext uri="{FF2B5EF4-FFF2-40B4-BE49-F238E27FC236}">
                <a16:creationId xmlns:a16="http://schemas.microsoft.com/office/drawing/2014/main" id="{93101A77-372E-425F-AEC0-73A4214D569A}"/>
              </a:ext>
            </a:extLst>
          </p:cNvPr>
          <p:cNvSpPr>
            <a:spLocks noChangeArrowheads="1"/>
          </p:cNvSpPr>
          <p:nvPr/>
        </p:nvSpPr>
        <p:spPr bwMode="auto">
          <a:xfrm rot="16200000">
            <a:off x="6126163" y="3733801"/>
            <a:ext cx="1516063" cy="1655762"/>
          </a:xfrm>
          <a:prstGeom prst="flowChartMagneticTape">
            <a:avLst/>
          </a:prstGeom>
          <a:solidFill>
            <a:srgbClr val="000058"/>
          </a:solidFill>
          <a:ln w="38100">
            <a:solidFill>
              <a:srgbClr val="FFFFFF"/>
            </a:solidFill>
            <a:miter lim="800000"/>
            <a:headEnd/>
            <a:tailEnd/>
          </a:ln>
        </p:spPr>
        <p:txBody>
          <a:bodyPr/>
          <a:lstStyle/>
          <a:p>
            <a:endParaRPr lang="en-US"/>
          </a:p>
        </p:txBody>
      </p:sp>
      <p:sp>
        <p:nvSpPr>
          <p:cNvPr id="89103" name="Line 1039">
            <a:extLst>
              <a:ext uri="{FF2B5EF4-FFF2-40B4-BE49-F238E27FC236}">
                <a16:creationId xmlns:a16="http://schemas.microsoft.com/office/drawing/2014/main" id="{4462111D-F995-4E3D-93CF-918C72FBA406}"/>
              </a:ext>
            </a:extLst>
          </p:cNvPr>
          <p:cNvSpPr>
            <a:spLocks noChangeShapeType="1"/>
          </p:cNvSpPr>
          <p:nvPr/>
        </p:nvSpPr>
        <p:spPr bwMode="auto">
          <a:xfrm>
            <a:off x="5867401" y="4192588"/>
            <a:ext cx="301625"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04" name="AutoShape 1040">
            <a:extLst>
              <a:ext uri="{FF2B5EF4-FFF2-40B4-BE49-F238E27FC236}">
                <a16:creationId xmlns:a16="http://schemas.microsoft.com/office/drawing/2014/main" id="{7225813B-460C-4D76-91A7-AA99EF9BA469}"/>
              </a:ext>
            </a:extLst>
          </p:cNvPr>
          <p:cNvSpPr>
            <a:spLocks/>
          </p:cNvSpPr>
          <p:nvPr/>
        </p:nvSpPr>
        <p:spPr bwMode="auto">
          <a:xfrm>
            <a:off x="3216275" y="4130676"/>
            <a:ext cx="1828800" cy="822325"/>
          </a:xfrm>
          <a:prstGeom prst="callout1">
            <a:avLst>
              <a:gd name="adj1" fmla="val 13889"/>
              <a:gd name="adj2" fmla="val 104167"/>
              <a:gd name="adj3" fmla="val -20060"/>
              <a:gd name="adj4" fmla="val 136773"/>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tLang="en-US" sz="2400">
                <a:solidFill>
                  <a:srgbClr val="FFFFFF"/>
                </a:solidFill>
                <a:latin typeface="Comic Sans MS" panose="030F0702030302020204" pitchFamily="66" charset="0"/>
              </a:rPr>
              <a:t>Camera Electronics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C933662-D9CA-49E5-8C69-8791EDF32584}"/>
              </a:ext>
            </a:extLst>
          </p:cNvPr>
          <p:cNvSpPr>
            <a:spLocks noGrp="1" noChangeArrowheads="1"/>
          </p:cNvSpPr>
          <p:nvPr>
            <p:ph type="title"/>
          </p:nvPr>
        </p:nvSpPr>
        <p:spPr>
          <a:xfrm>
            <a:off x="2209800" y="152400"/>
            <a:ext cx="7772400" cy="838200"/>
          </a:xfrm>
        </p:spPr>
        <p:txBody>
          <a:bodyPr/>
          <a:lstStyle/>
          <a:p>
            <a:r>
              <a:rPr lang="en-US" altLang="en-US" dirty="0"/>
              <a:t>Hybrid Stereo Camera</a:t>
            </a:r>
            <a:br>
              <a:rPr lang="en-US" altLang="en-US" dirty="0"/>
            </a:br>
            <a:r>
              <a:rPr lang="en-US" altLang="en-US" i="1" dirty="0">
                <a:solidFill>
                  <a:srgbClr val="FFC000"/>
                </a:solidFill>
              </a:rPr>
              <a:t>... pure </a:t>
            </a:r>
            <a:r>
              <a:rPr lang="en-US" altLang="en-US" i="1" dirty="0" err="1">
                <a:solidFill>
                  <a:srgbClr val="FFC000"/>
                </a:solidFill>
              </a:rPr>
              <a:t>upsampling</a:t>
            </a:r>
            <a:r>
              <a:rPr lang="en-US" altLang="en-US" i="1" dirty="0">
                <a:solidFill>
                  <a:srgbClr val="FFC000"/>
                </a:solidFill>
              </a:rPr>
              <a:t> is not an option ...</a:t>
            </a:r>
            <a:r>
              <a:rPr lang="en-US" altLang="en-US" dirty="0">
                <a:solidFill>
                  <a:srgbClr val="FFC000"/>
                </a:solidFill>
              </a:rPr>
              <a:t> </a:t>
            </a:r>
          </a:p>
        </p:txBody>
      </p:sp>
      <p:sp>
        <p:nvSpPr>
          <p:cNvPr id="70659" name="AutoShape 3">
            <a:extLst>
              <a:ext uri="{FF2B5EF4-FFF2-40B4-BE49-F238E27FC236}">
                <a16:creationId xmlns:a16="http://schemas.microsoft.com/office/drawing/2014/main" id="{71421461-129D-4A51-AF41-73F0BABB20B6}"/>
              </a:ext>
            </a:extLst>
          </p:cNvPr>
          <p:cNvSpPr>
            <a:spLocks noChangeArrowheads="1"/>
          </p:cNvSpPr>
          <p:nvPr/>
        </p:nvSpPr>
        <p:spPr bwMode="auto">
          <a:xfrm>
            <a:off x="5562600" y="3657600"/>
            <a:ext cx="914400" cy="304800"/>
          </a:xfrm>
          <a:prstGeom prst="rightArrow">
            <a:avLst>
              <a:gd name="adj1" fmla="val 50000"/>
              <a:gd name="adj2" fmla="val 75000"/>
            </a:avLst>
          </a:prstGeom>
          <a:solidFill>
            <a:srgbClr val="F4FD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660" name="Group 4">
            <a:extLst>
              <a:ext uri="{FF2B5EF4-FFF2-40B4-BE49-F238E27FC236}">
                <a16:creationId xmlns:a16="http://schemas.microsoft.com/office/drawing/2014/main" id="{C5509743-B814-49A1-B97B-A0542A1FE12C}"/>
              </a:ext>
            </a:extLst>
          </p:cNvPr>
          <p:cNvGrpSpPr>
            <a:grpSpLocks/>
          </p:cNvGrpSpPr>
          <p:nvPr/>
        </p:nvGrpSpPr>
        <p:grpSpPr bwMode="auto">
          <a:xfrm>
            <a:off x="2017714" y="1981200"/>
            <a:ext cx="1106487" cy="3627438"/>
            <a:chOff x="528" y="1248"/>
            <a:chExt cx="697" cy="2285"/>
          </a:xfrm>
        </p:grpSpPr>
        <p:sp>
          <p:nvSpPr>
            <p:cNvPr id="70661" name="Rectangle 5">
              <a:extLst>
                <a:ext uri="{FF2B5EF4-FFF2-40B4-BE49-F238E27FC236}">
                  <a16:creationId xmlns:a16="http://schemas.microsoft.com/office/drawing/2014/main" id="{F2DB4E2B-0A35-4D21-807F-9B56B161799C}"/>
                </a:ext>
              </a:extLst>
            </p:cNvPr>
            <p:cNvSpPr>
              <a:spLocks noChangeArrowheads="1"/>
            </p:cNvSpPr>
            <p:nvPr/>
          </p:nvSpPr>
          <p:spPr bwMode="auto">
            <a:xfrm>
              <a:off x="528" y="3301"/>
              <a:ext cx="116" cy="116"/>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2" name="Rectangle 6">
              <a:extLst>
                <a:ext uri="{FF2B5EF4-FFF2-40B4-BE49-F238E27FC236}">
                  <a16:creationId xmlns:a16="http://schemas.microsoft.com/office/drawing/2014/main" id="{D0F5E6D4-D505-42EE-9E29-8AC7DF1D7373}"/>
                </a:ext>
              </a:extLst>
            </p:cNvPr>
            <p:cNvSpPr>
              <a:spLocks noChangeArrowheads="1"/>
            </p:cNvSpPr>
            <p:nvPr/>
          </p:nvSpPr>
          <p:spPr bwMode="auto">
            <a:xfrm>
              <a:off x="799" y="2449"/>
              <a:ext cx="116" cy="116"/>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3" name="Rectangle 7">
              <a:extLst>
                <a:ext uri="{FF2B5EF4-FFF2-40B4-BE49-F238E27FC236}">
                  <a16:creationId xmlns:a16="http://schemas.microsoft.com/office/drawing/2014/main" id="{B42DB41F-7454-46B1-9B66-93174457F93A}"/>
                </a:ext>
              </a:extLst>
            </p:cNvPr>
            <p:cNvSpPr>
              <a:spLocks noChangeArrowheads="1"/>
            </p:cNvSpPr>
            <p:nvPr/>
          </p:nvSpPr>
          <p:spPr bwMode="auto">
            <a:xfrm>
              <a:off x="993" y="1713"/>
              <a:ext cx="116" cy="116"/>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4" name="Line 8">
              <a:extLst>
                <a:ext uri="{FF2B5EF4-FFF2-40B4-BE49-F238E27FC236}">
                  <a16:creationId xmlns:a16="http://schemas.microsoft.com/office/drawing/2014/main" id="{49A5C2C0-FE0F-4FAE-82FC-44B9C00D9441}"/>
                </a:ext>
              </a:extLst>
            </p:cNvPr>
            <p:cNvSpPr>
              <a:spLocks noChangeShapeType="1"/>
            </p:cNvSpPr>
            <p:nvPr/>
          </p:nvSpPr>
          <p:spPr bwMode="auto">
            <a:xfrm flipV="1">
              <a:off x="528" y="1248"/>
              <a:ext cx="697" cy="2285"/>
            </a:xfrm>
            <a:prstGeom prst="line">
              <a:avLst/>
            </a:prstGeom>
            <a:noFill/>
            <a:ln w="38100">
              <a:solidFill>
                <a:srgbClr val="EAEAEA"/>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5" name="Group 9">
            <a:extLst>
              <a:ext uri="{FF2B5EF4-FFF2-40B4-BE49-F238E27FC236}">
                <a16:creationId xmlns:a16="http://schemas.microsoft.com/office/drawing/2014/main" id="{6E33C645-A708-4B65-8281-8D9D64CC2040}"/>
              </a:ext>
            </a:extLst>
          </p:cNvPr>
          <p:cNvGrpSpPr>
            <a:grpSpLocks/>
          </p:cNvGrpSpPr>
          <p:nvPr/>
        </p:nvGrpSpPr>
        <p:grpSpPr bwMode="auto">
          <a:xfrm>
            <a:off x="3705226" y="2011364"/>
            <a:ext cx="1476375" cy="3627437"/>
            <a:chOff x="1031" y="1248"/>
            <a:chExt cx="930" cy="2285"/>
          </a:xfrm>
        </p:grpSpPr>
        <p:sp>
          <p:nvSpPr>
            <p:cNvPr id="70666" name="Rectangle 10">
              <a:extLst>
                <a:ext uri="{FF2B5EF4-FFF2-40B4-BE49-F238E27FC236}">
                  <a16:creationId xmlns:a16="http://schemas.microsoft.com/office/drawing/2014/main" id="{3FEF3305-90FC-4A8B-B675-C3D7E2B4FAA6}"/>
                </a:ext>
              </a:extLst>
            </p:cNvPr>
            <p:cNvSpPr>
              <a:spLocks noChangeArrowheads="1"/>
            </p:cNvSpPr>
            <p:nvPr/>
          </p:nvSpPr>
          <p:spPr bwMode="auto">
            <a:xfrm>
              <a:off x="1031" y="2913"/>
              <a:ext cx="543" cy="504"/>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7" name="Rectangle 11">
              <a:extLst>
                <a:ext uri="{FF2B5EF4-FFF2-40B4-BE49-F238E27FC236}">
                  <a16:creationId xmlns:a16="http://schemas.microsoft.com/office/drawing/2014/main" id="{6CD105C0-19F2-438C-AAEA-7150DDBAF58C}"/>
                </a:ext>
              </a:extLst>
            </p:cNvPr>
            <p:cNvSpPr>
              <a:spLocks noChangeArrowheads="1"/>
            </p:cNvSpPr>
            <p:nvPr/>
          </p:nvSpPr>
          <p:spPr bwMode="auto">
            <a:xfrm>
              <a:off x="1225" y="2061"/>
              <a:ext cx="542" cy="504"/>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8" name="Rectangle 12">
              <a:extLst>
                <a:ext uri="{FF2B5EF4-FFF2-40B4-BE49-F238E27FC236}">
                  <a16:creationId xmlns:a16="http://schemas.microsoft.com/office/drawing/2014/main" id="{5DAB69DD-D9F4-4052-A291-D73B0A8E9903}"/>
                </a:ext>
              </a:extLst>
            </p:cNvPr>
            <p:cNvSpPr>
              <a:spLocks noChangeArrowheads="1"/>
            </p:cNvSpPr>
            <p:nvPr/>
          </p:nvSpPr>
          <p:spPr bwMode="auto">
            <a:xfrm>
              <a:off x="1419" y="1287"/>
              <a:ext cx="542" cy="50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9" name="Line 13">
              <a:extLst>
                <a:ext uri="{FF2B5EF4-FFF2-40B4-BE49-F238E27FC236}">
                  <a16:creationId xmlns:a16="http://schemas.microsoft.com/office/drawing/2014/main" id="{7488B90D-B2C6-41CC-86F2-CC0BECE933EC}"/>
                </a:ext>
              </a:extLst>
            </p:cNvPr>
            <p:cNvSpPr>
              <a:spLocks noChangeShapeType="1"/>
            </p:cNvSpPr>
            <p:nvPr/>
          </p:nvSpPr>
          <p:spPr bwMode="auto">
            <a:xfrm flipV="1">
              <a:off x="1186" y="1248"/>
              <a:ext cx="698" cy="2285"/>
            </a:xfrm>
            <a:prstGeom prst="line">
              <a:avLst/>
            </a:prstGeom>
            <a:noFill/>
            <a:ln w="38100">
              <a:solidFill>
                <a:srgbClr val="EAEAEA"/>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670" name="Rectangle 14">
            <a:extLst>
              <a:ext uri="{FF2B5EF4-FFF2-40B4-BE49-F238E27FC236}">
                <a16:creationId xmlns:a16="http://schemas.microsoft.com/office/drawing/2014/main" id="{3A730AEA-EE5E-41F2-98E6-A258CAE39333}"/>
              </a:ext>
            </a:extLst>
          </p:cNvPr>
          <p:cNvSpPr>
            <a:spLocks noChangeArrowheads="1"/>
          </p:cNvSpPr>
          <p:nvPr/>
        </p:nvSpPr>
        <p:spPr bwMode="auto">
          <a:xfrm>
            <a:off x="7446964" y="2103438"/>
            <a:ext cx="860425" cy="8001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1" name="Rectangle 15">
            <a:extLst>
              <a:ext uri="{FF2B5EF4-FFF2-40B4-BE49-F238E27FC236}">
                <a16:creationId xmlns:a16="http://schemas.microsoft.com/office/drawing/2014/main" id="{30764E41-3974-4448-9ADF-80DCB6433C3C}"/>
              </a:ext>
            </a:extLst>
          </p:cNvPr>
          <p:cNvSpPr>
            <a:spLocks noChangeArrowheads="1"/>
          </p:cNvSpPr>
          <p:nvPr/>
        </p:nvSpPr>
        <p:spPr bwMode="auto">
          <a:xfrm>
            <a:off x="9350376" y="2179638"/>
            <a:ext cx="860425" cy="8001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2" name="Rectangle 16">
            <a:extLst>
              <a:ext uri="{FF2B5EF4-FFF2-40B4-BE49-F238E27FC236}">
                <a16:creationId xmlns:a16="http://schemas.microsoft.com/office/drawing/2014/main" id="{250496CD-0C8E-45CA-B21B-D0F9A9DC4DFC}"/>
              </a:ext>
            </a:extLst>
          </p:cNvPr>
          <p:cNvSpPr>
            <a:spLocks noChangeArrowheads="1"/>
          </p:cNvSpPr>
          <p:nvPr/>
        </p:nvSpPr>
        <p:spPr bwMode="auto">
          <a:xfrm>
            <a:off x="7015163" y="3333750"/>
            <a:ext cx="862012" cy="8001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3" name="Rectangle 17">
            <a:extLst>
              <a:ext uri="{FF2B5EF4-FFF2-40B4-BE49-F238E27FC236}">
                <a16:creationId xmlns:a16="http://schemas.microsoft.com/office/drawing/2014/main" id="{A9A8BC2E-7AD4-493F-8BBA-18F0061AC274}"/>
              </a:ext>
            </a:extLst>
          </p:cNvPr>
          <p:cNvSpPr>
            <a:spLocks noChangeArrowheads="1"/>
          </p:cNvSpPr>
          <p:nvPr/>
        </p:nvSpPr>
        <p:spPr bwMode="auto">
          <a:xfrm>
            <a:off x="8920164" y="3409950"/>
            <a:ext cx="860425" cy="8001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4" name="Rectangle 18">
            <a:extLst>
              <a:ext uri="{FF2B5EF4-FFF2-40B4-BE49-F238E27FC236}">
                <a16:creationId xmlns:a16="http://schemas.microsoft.com/office/drawing/2014/main" id="{24506F92-CE31-4AA0-8B74-7DA2D2FDE3F2}"/>
              </a:ext>
            </a:extLst>
          </p:cNvPr>
          <p:cNvSpPr>
            <a:spLocks noChangeArrowheads="1"/>
          </p:cNvSpPr>
          <p:nvPr/>
        </p:nvSpPr>
        <p:spPr bwMode="auto">
          <a:xfrm>
            <a:off x="6646864" y="4686300"/>
            <a:ext cx="860425" cy="8001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5" name="Rectangle 19">
            <a:extLst>
              <a:ext uri="{FF2B5EF4-FFF2-40B4-BE49-F238E27FC236}">
                <a16:creationId xmlns:a16="http://schemas.microsoft.com/office/drawing/2014/main" id="{F2C9A441-D1C5-4B72-868D-20FCB32EFC1C}"/>
              </a:ext>
            </a:extLst>
          </p:cNvPr>
          <p:cNvSpPr>
            <a:spLocks noChangeArrowheads="1"/>
          </p:cNvSpPr>
          <p:nvPr/>
        </p:nvSpPr>
        <p:spPr bwMode="auto">
          <a:xfrm>
            <a:off x="8550276" y="4762500"/>
            <a:ext cx="860425" cy="8001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6" name="Line 20">
            <a:extLst>
              <a:ext uri="{FF2B5EF4-FFF2-40B4-BE49-F238E27FC236}">
                <a16:creationId xmlns:a16="http://schemas.microsoft.com/office/drawing/2014/main" id="{2866C2B2-9D03-4157-B6FA-0F21FBF68D00}"/>
              </a:ext>
            </a:extLst>
          </p:cNvPr>
          <p:cNvSpPr>
            <a:spLocks noChangeShapeType="1"/>
          </p:cNvSpPr>
          <p:nvPr/>
        </p:nvSpPr>
        <p:spPr bwMode="auto">
          <a:xfrm flipV="1">
            <a:off x="6954839" y="2043114"/>
            <a:ext cx="1106487" cy="3627437"/>
          </a:xfrm>
          <a:prstGeom prst="line">
            <a:avLst/>
          </a:prstGeom>
          <a:noFill/>
          <a:ln w="38100">
            <a:solidFill>
              <a:srgbClr val="EAEAEA"/>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7" name="Line 21">
            <a:extLst>
              <a:ext uri="{FF2B5EF4-FFF2-40B4-BE49-F238E27FC236}">
                <a16:creationId xmlns:a16="http://schemas.microsoft.com/office/drawing/2014/main" id="{4C293F92-14CD-4B5C-8B17-AA4F312568EC}"/>
              </a:ext>
            </a:extLst>
          </p:cNvPr>
          <p:cNvSpPr>
            <a:spLocks noChangeShapeType="1"/>
          </p:cNvSpPr>
          <p:nvPr/>
        </p:nvSpPr>
        <p:spPr bwMode="auto">
          <a:xfrm flipV="1">
            <a:off x="8858250" y="2057400"/>
            <a:ext cx="1106488" cy="3627438"/>
          </a:xfrm>
          <a:prstGeom prst="line">
            <a:avLst/>
          </a:prstGeom>
          <a:noFill/>
          <a:ln w="38100">
            <a:solidFill>
              <a:srgbClr val="EAEAEA"/>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8" name="Text Box 22">
            <a:extLst>
              <a:ext uri="{FF2B5EF4-FFF2-40B4-BE49-F238E27FC236}">
                <a16:creationId xmlns:a16="http://schemas.microsoft.com/office/drawing/2014/main" id="{09F91D9B-D2E9-4BB8-9149-8AA92CDE8AB3}"/>
              </a:ext>
            </a:extLst>
          </p:cNvPr>
          <p:cNvSpPr txBox="1">
            <a:spLocks noChangeArrowheads="1"/>
          </p:cNvSpPr>
          <p:nvPr/>
        </p:nvSpPr>
        <p:spPr bwMode="auto">
          <a:xfrm>
            <a:off x="3473450" y="1295400"/>
            <a:ext cx="1250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INPUT</a:t>
            </a:r>
          </a:p>
        </p:txBody>
      </p:sp>
      <p:sp>
        <p:nvSpPr>
          <p:cNvPr id="70679" name="Text Box 23">
            <a:extLst>
              <a:ext uri="{FF2B5EF4-FFF2-40B4-BE49-F238E27FC236}">
                <a16:creationId xmlns:a16="http://schemas.microsoft.com/office/drawing/2014/main" id="{4113F5D8-2E1E-400F-AE54-06CBD2B71401}"/>
              </a:ext>
            </a:extLst>
          </p:cNvPr>
          <p:cNvSpPr txBox="1">
            <a:spLocks noChangeArrowheads="1"/>
          </p:cNvSpPr>
          <p:nvPr/>
        </p:nvSpPr>
        <p:spPr bwMode="auto">
          <a:xfrm>
            <a:off x="8294689" y="1257300"/>
            <a:ext cx="9957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OUTPUT</a:t>
            </a:r>
          </a:p>
        </p:txBody>
      </p:sp>
      <p:sp>
        <p:nvSpPr>
          <p:cNvPr id="70680" name="Text Box 24">
            <a:extLst>
              <a:ext uri="{FF2B5EF4-FFF2-40B4-BE49-F238E27FC236}">
                <a16:creationId xmlns:a16="http://schemas.microsoft.com/office/drawing/2014/main" id="{67B71104-EE77-478C-BD90-16573861F129}"/>
              </a:ext>
            </a:extLst>
          </p:cNvPr>
          <p:cNvSpPr txBox="1">
            <a:spLocks noChangeArrowheads="1"/>
          </p:cNvSpPr>
          <p:nvPr/>
        </p:nvSpPr>
        <p:spPr bwMode="auto">
          <a:xfrm>
            <a:off x="2093414" y="5819776"/>
            <a:ext cx="1055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Left Eye</a:t>
            </a:r>
          </a:p>
          <a:p>
            <a:pPr algn="ctr"/>
            <a:r>
              <a:rPr lang="en-US" altLang="en-US"/>
              <a:t>(1.5K)</a:t>
            </a:r>
          </a:p>
        </p:txBody>
      </p:sp>
      <p:sp>
        <p:nvSpPr>
          <p:cNvPr id="70681" name="Text Box 25">
            <a:extLst>
              <a:ext uri="{FF2B5EF4-FFF2-40B4-BE49-F238E27FC236}">
                <a16:creationId xmlns:a16="http://schemas.microsoft.com/office/drawing/2014/main" id="{3EA62D6F-9FD6-485C-8A5D-A01ABFDCC40F}"/>
              </a:ext>
            </a:extLst>
          </p:cNvPr>
          <p:cNvSpPr txBox="1">
            <a:spLocks noChangeArrowheads="1"/>
          </p:cNvSpPr>
          <p:nvPr/>
        </p:nvSpPr>
        <p:spPr bwMode="auto">
          <a:xfrm>
            <a:off x="3971484" y="5829301"/>
            <a:ext cx="12073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Right Eye</a:t>
            </a:r>
          </a:p>
          <a:p>
            <a:pPr algn="ctr"/>
            <a:r>
              <a:rPr lang="en-US" altLang="en-US"/>
              <a:t>(6K)</a:t>
            </a:r>
          </a:p>
        </p:txBody>
      </p:sp>
      <p:sp>
        <p:nvSpPr>
          <p:cNvPr id="70682" name="Text Box 26">
            <a:extLst>
              <a:ext uri="{FF2B5EF4-FFF2-40B4-BE49-F238E27FC236}">
                <a16:creationId xmlns:a16="http://schemas.microsoft.com/office/drawing/2014/main" id="{FDFAA0CA-DECD-41A5-94B9-FD3E73305AFD}"/>
              </a:ext>
            </a:extLst>
          </p:cNvPr>
          <p:cNvSpPr txBox="1">
            <a:spLocks noChangeArrowheads="1"/>
          </p:cNvSpPr>
          <p:nvPr/>
        </p:nvSpPr>
        <p:spPr bwMode="auto">
          <a:xfrm>
            <a:off x="6535239" y="5845176"/>
            <a:ext cx="1055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Left Eye</a:t>
            </a:r>
          </a:p>
          <a:p>
            <a:pPr algn="ctr"/>
            <a:r>
              <a:rPr lang="en-US" altLang="en-US"/>
              <a:t>(6K)</a:t>
            </a:r>
          </a:p>
        </p:txBody>
      </p:sp>
      <p:sp>
        <p:nvSpPr>
          <p:cNvPr id="70683" name="Text Box 27">
            <a:extLst>
              <a:ext uri="{FF2B5EF4-FFF2-40B4-BE49-F238E27FC236}">
                <a16:creationId xmlns:a16="http://schemas.microsoft.com/office/drawing/2014/main" id="{92458BA6-4A3C-41C1-B265-3213DDCF74E3}"/>
              </a:ext>
            </a:extLst>
          </p:cNvPr>
          <p:cNvSpPr txBox="1">
            <a:spLocks noChangeArrowheads="1"/>
          </p:cNvSpPr>
          <p:nvPr/>
        </p:nvSpPr>
        <p:spPr bwMode="auto">
          <a:xfrm>
            <a:off x="8608572" y="5854701"/>
            <a:ext cx="12073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Right Eye</a:t>
            </a:r>
          </a:p>
          <a:p>
            <a:pPr algn="ctr"/>
            <a:r>
              <a:rPr lang="en-US" altLang="en-US"/>
              <a:t>(6K)</a:t>
            </a:r>
          </a:p>
        </p:txBody>
      </p:sp>
      <p:sp>
        <p:nvSpPr>
          <p:cNvPr id="70684" name="Text Box 28">
            <a:extLst>
              <a:ext uri="{FF2B5EF4-FFF2-40B4-BE49-F238E27FC236}">
                <a16:creationId xmlns:a16="http://schemas.microsoft.com/office/drawing/2014/main" id="{3BAD3E0A-26F3-458D-8E76-D95BBEB768C7}"/>
              </a:ext>
            </a:extLst>
          </p:cNvPr>
          <p:cNvSpPr txBox="1">
            <a:spLocks noChangeArrowheads="1"/>
          </p:cNvSpPr>
          <p:nvPr/>
        </p:nvSpPr>
        <p:spPr bwMode="auto">
          <a:xfrm>
            <a:off x="3065394" y="3281363"/>
            <a:ext cx="6383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1:16</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a:extLst>
              <a:ext uri="{FF2B5EF4-FFF2-40B4-BE49-F238E27FC236}">
                <a16:creationId xmlns:a16="http://schemas.microsoft.com/office/drawing/2014/main" id="{28383576-6CE1-47DF-9586-CC335FE5F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911226"/>
            <a:ext cx="7947025" cy="5946775"/>
          </a:xfrm>
          <a:prstGeom prst="rect">
            <a:avLst/>
          </a:prstGeom>
          <a:noFill/>
          <a:extLst>
            <a:ext uri="{909E8E84-426E-40DD-AFC4-6F175D3DCCD1}">
              <a14:hiddenFill xmlns:a14="http://schemas.microsoft.com/office/drawing/2010/main">
                <a:solidFill>
                  <a:srgbClr val="FFFFFF"/>
                </a:solidFill>
              </a14:hiddenFill>
            </a:ext>
          </a:extLst>
        </p:spPr>
      </p:pic>
      <p:sp>
        <p:nvSpPr>
          <p:cNvPr id="13316" name="Rectangle 4">
            <a:extLst>
              <a:ext uri="{FF2B5EF4-FFF2-40B4-BE49-F238E27FC236}">
                <a16:creationId xmlns:a16="http://schemas.microsoft.com/office/drawing/2014/main" id="{F481CA0F-E1D8-4F41-B54D-03F6E89D2FF2}"/>
              </a:ext>
            </a:extLst>
          </p:cNvPr>
          <p:cNvSpPr>
            <a:spLocks noChangeArrowheads="1"/>
          </p:cNvSpPr>
          <p:nvPr/>
        </p:nvSpPr>
        <p:spPr bwMode="auto">
          <a:xfrm>
            <a:off x="6792913" y="3503613"/>
            <a:ext cx="1676400" cy="1447800"/>
          </a:xfrm>
          <a:prstGeom prst="rect">
            <a:avLst/>
          </a:prstGeom>
          <a:noFill/>
          <a:ln w="635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Rectangle 6">
            <a:extLst>
              <a:ext uri="{FF2B5EF4-FFF2-40B4-BE49-F238E27FC236}">
                <a16:creationId xmlns:a16="http://schemas.microsoft.com/office/drawing/2014/main" id="{5B8507E4-DAF1-43B4-B2F0-2A0573B4372B}"/>
              </a:ext>
            </a:extLst>
          </p:cNvPr>
          <p:cNvSpPr>
            <a:spLocks noChangeArrowheads="1"/>
          </p:cNvSpPr>
          <p:nvPr/>
        </p:nvSpPr>
        <p:spPr bwMode="auto">
          <a:xfrm>
            <a:off x="2209800" y="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b="1">
                <a:solidFill>
                  <a:srgbClr val="FFCC00"/>
                </a:solidFill>
                <a:latin typeface="Comic Sans MS" panose="030F0702030302020204" pitchFamily="66" charset="0"/>
              </a:defRPr>
            </a:lvl1pPr>
            <a:lvl2pPr algn="ctr">
              <a:defRPr sz="3600" b="1">
                <a:solidFill>
                  <a:srgbClr val="FFCC00"/>
                </a:solidFill>
                <a:latin typeface="Comic Sans MS" panose="030F0702030302020204" pitchFamily="66" charset="0"/>
              </a:defRPr>
            </a:lvl2pPr>
            <a:lvl3pPr algn="ctr">
              <a:defRPr sz="3600" b="1">
                <a:solidFill>
                  <a:srgbClr val="FFCC00"/>
                </a:solidFill>
                <a:latin typeface="Comic Sans MS" panose="030F0702030302020204" pitchFamily="66" charset="0"/>
              </a:defRPr>
            </a:lvl3pPr>
            <a:lvl4pPr algn="ctr">
              <a:defRPr sz="3600" b="1">
                <a:solidFill>
                  <a:srgbClr val="FFCC00"/>
                </a:solidFill>
                <a:latin typeface="Comic Sans MS" panose="030F0702030302020204" pitchFamily="66" charset="0"/>
              </a:defRPr>
            </a:lvl4pPr>
            <a:lvl5pPr algn="ctr">
              <a:defRPr sz="3600" b="1">
                <a:solidFill>
                  <a:srgbClr val="FFCC00"/>
                </a:solidFill>
                <a:latin typeface="Comic Sans MS" panose="030F0702030302020204" pitchFamily="66" charset="0"/>
              </a:defRPr>
            </a:lvl5pPr>
            <a:lvl6pPr marL="457200" algn="ctr" eaLnBrk="0" fontAlgn="base" hangingPunct="0">
              <a:spcBef>
                <a:spcPct val="0"/>
              </a:spcBef>
              <a:spcAft>
                <a:spcPct val="0"/>
              </a:spcAft>
              <a:defRPr sz="3600" b="1">
                <a:solidFill>
                  <a:srgbClr val="FFCC00"/>
                </a:solidFill>
                <a:latin typeface="Comic Sans MS" panose="030F0702030302020204" pitchFamily="66" charset="0"/>
              </a:defRPr>
            </a:lvl6pPr>
            <a:lvl7pPr marL="914400" algn="ctr" eaLnBrk="0" fontAlgn="base" hangingPunct="0">
              <a:spcBef>
                <a:spcPct val="0"/>
              </a:spcBef>
              <a:spcAft>
                <a:spcPct val="0"/>
              </a:spcAft>
              <a:defRPr sz="3600" b="1">
                <a:solidFill>
                  <a:srgbClr val="FFCC00"/>
                </a:solidFill>
                <a:latin typeface="Comic Sans MS" panose="030F0702030302020204" pitchFamily="66" charset="0"/>
              </a:defRPr>
            </a:lvl7pPr>
            <a:lvl8pPr marL="1371600" algn="ctr" eaLnBrk="0" fontAlgn="base" hangingPunct="0">
              <a:spcBef>
                <a:spcPct val="0"/>
              </a:spcBef>
              <a:spcAft>
                <a:spcPct val="0"/>
              </a:spcAft>
              <a:defRPr sz="3600" b="1">
                <a:solidFill>
                  <a:srgbClr val="FFCC00"/>
                </a:solidFill>
                <a:latin typeface="Comic Sans MS" panose="030F0702030302020204" pitchFamily="66" charset="0"/>
              </a:defRPr>
            </a:lvl8pPr>
            <a:lvl9pPr marL="1828800" algn="ctr" eaLnBrk="0" fontAlgn="base" hangingPunct="0">
              <a:spcBef>
                <a:spcPct val="0"/>
              </a:spcBef>
              <a:spcAft>
                <a:spcPct val="0"/>
              </a:spcAft>
              <a:defRPr sz="3600" b="1">
                <a:solidFill>
                  <a:srgbClr val="FFCC00"/>
                </a:solidFill>
                <a:latin typeface="Comic Sans MS" panose="030F0702030302020204" pitchFamily="66" charset="0"/>
              </a:defRPr>
            </a:lvl9pPr>
          </a:lstStyle>
          <a:p>
            <a:r>
              <a:rPr lang="en-US" altLang="en-US"/>
              <a:t>Live Action Sequence</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a:extLst>
              <a:ext uri="{FF2B5EF4-FFF2-40B4-BE49-F238E27FC236}">
                <a16:creationId xmlns:a16="http://schemas.microsoft.com/office/drawing/2014/main" id="{21CF84E9-469E-48DD-85D9-75EF9BC30DA3}"/>
              </a:ext>
            </a:extLst>
          </p:cNvPr>
          <p:cNvSpPr>
            <a:spLocks noChangeArrowheads="1"/>
          </p:cNvSpPr>
          <p:nvPr/>
        </p:nvSpPr>
        <p:spPr bwMode="auto">
          <a:xfrm>
            <a:off x="2209800" y="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b="1">
                <a:solidFill>
                  <a:srgbClr val="FFCC00"/>
                </a:solidFill>
                <a:latin typeface="Comic Sans MS" panose="030F0702030302020204" pitchFamily="66" charset="0"/>
              </a:defRPr>
            </a:lvl1pPr>
            <a:lvl2pPr algn="ctr">
              <a:defRPr sz="3600" b="1">
                <a:solidFill>
                  <a:srgbClr val="FFCC00"/>
                </a:solidFill>
                <a:latin typeface="Comic Sans MS" panose="030F0702030302020204" pitchFamily="66" charset="0"/>
              </a:defRPr>
            </a:lvl2pPr>
            <a:lvl3pPr algn="ctr">
              <a:defRPr sz="3600" b="1">
                <a:solidFill>
                  <a:srgbClr val="FFCC00"/>
                </a:solidFill>
                <a:latin typeface="Comic Sans MS" panose="030F0702030302020204" pitchFamily="66" charset="0"/>
              </a:defRPr>
            </a:lvl3pPr>
            <a:lvl4pPr algn="ctr">
              <a:defRPr sz="3600" b="1">
                <a:solidFill>
                  <a:srgbClr val="FFCC00"/>
                </a:solidFill>
                <a:latin typeface="Comic Sans MS" panose="030F0702030302020204" pitchFamily="66" charset="0"/>
              </a:defRPr>
            </a:lvl4pPr>
            <a:lvl5pPr algn="ctr">
              <a:defRPr sz="3600" b="1">
                <a:solidFill>
                  <a:srgbClr val="FFCC00"/>
                </a:solidFill>
                <a:latin typeface="Comic Sans MS" panose="030F0702030302020204" pitchFamily="66" charset="0"/>
              </a:defRPr>
            </a:lvl5pPr>
            <a:lvl6pPr marL="457200" algn="ctr" eaLnBrk="0" fontAlgn="base" hangingPunct="0">
              <a:spcBef>
                <a:spcPct val="0"/>
              </a:spcBef>
              <a:spcAft>
                <a:spcPct val="0"/>
              </a:spcAft>
              <a:defRPr sz="3600" b="1">
                <a:solidFill>
                  <a:srgbClr val="FFCC00"/>
                </a:solidFill>
                <a:latin typeface="Comic Sans MS" panose="030F0702030302020204" pitchFamily="66" charset="0"/>
              </a:defRPr>
            </a:lvl6pPr>
            <a:lvl7pPr marL="914400" algn="ctr" eaLnBrk="0" fontAlgn="base" hangingPunct="0">
              <a:spcBef>
                <a:spcPct val="0"/>
              </a:spcBef>
              <a:spcAft>
                <a:spcPct val="0"/>
              </a:spcAft>
              <a:defRPr sz="3600" b="1">
                <a:solidFill>
                  <a:srgbClr val="FFCC00"/>
                </a:solidFill>
                <a:latin typeface="Comic Sans MS" panose="030F0702030302020204" pitchFamily="66" charset="0"/>
              </a:defRPr>
            </a:lvl7pPr>
            <a:lvl8pPr marL="1371600" algn="ctr" eaLnBrk="0" fontAlgn="base" hangingPunct="0">
              <a:spcBef>
                <a:spcPct val="0"/>
              </a:spcBef>
              <a:spcAft>
                <a:spcPct val="0"/>
              </a:spcAft>
              <a:defRPr sz="3600" b="1">
                <a:solidFill>
                  <a:srgbClr val="FFCC00"/>
                </a:solidFill>
                <a:latin typeface="Comic Sans MS" panose="030F0702030302020204" pitchFamily="66" charset="0"/>
              </a:defRPr>
            </a:lvl8pPr>
            <a:lvl9pPr marL="1828800" algn="ctr" eaLnBrk="0" fontAlgn="base" hangingPunct="0">
              <a:spcBef>
                <a:spcPct val="0"/>
              </a:spcBef>
              <a:spcAft>
                <a:spcPct val="0"/>
              </a:spcAft>
              <a:defRPr sz="3600" b="1">
                <a:solidFill>
                  <a:srgbClr val="FFCC00"/>
                </a:solidFill>
                <a:latin typeface="Comic Sans MS" panose="030F0702030302020204" pitchFamily="66" charset="0"/>
              </a:defRPr>
            </a:lvl9pPr>
          </a:lstStyle>
          <a:p>
            <a:r>
              <a:rPr lang="en-US" altLang="en-US"/>
              <a:t>Live Action : Hybrid Input</a:t>
            </a:r>
          </a:p>
        </p:txBody>
      </p:sp>
      <p:sp>
        <p:nvSpPr>
          <p:cNvPr id="11272" name="Text Box 8">
            <a:extLst>
              <a:ext uri="{FF2B5EF4-FFF2-40B4-BE49-F238E27FC236}">
                <a16:creationId xmlns:a16="http://schemas.microsoft.com/office/drawing/2014/main" id="{BA7D4C1E-0356-4BB7-A519-F1FCB7C2FEA4}"/>
              </a:ext>
            </a:extLst>
          </p:cNvPr>
          <p:cNvSpPr txBox="1">
            <a:spLocks noChangeArrowheads="1"/>
          </p:cNvSpPr>
          <p:nvPr/>
        </p:nvSpPr>
        <p:spPr bwMode="auto">
          <a:xfrm>
            <a:off x="1905000" y="2133600"/>
            <a:ext cx="5934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Left</a:t>
            </a:r>
          </a:p>
        </p:txBody>
      </p:sp>
      <p:sp>
        <p:nvSpPr>
          <p:cNvPr id="11273" name="Text Box 9">
            <a:extLst>
              <a:ext uri="{FF2B5EF4-FFF2-40B4-BE49-F238E27FC236}">
                <a16:creationId xmlns:a16="http://schemas.microsoft.com/office/drawing/2014/main" id="{3A08C151-861B-47EA-BBE5-BE254407FB22}"/>
              </a:ext>
            </a:extLst>
          </p:cNvPr>
          <p:cNvSpPr txBox="1">
            <a:spLocks noChangeArrowheads="1"/>
          </p:cNvSpPr>
          <p:nvPr/>
        </p:nvSpPr>
        <p:spPr bwMode="auto">
          <a:xfrm>
            <a:off x="2819401" y="6338888"/>
            <a:ext cx="7457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Right</a:t>
            </a:r>
          </a:p>
        </p:txBody>
      </p:sp>
      <p:pic>
        <p:nvPicPr>
          <p:cNvPr id="2" name="CSG_1260">
            <a:hlinkClick r:id="" action="ppaction://media"/>
            <a:extLst>
              <a:ext uri="{FF2B5EF4-FFF2-40B4-BE49-F238E27FC236}">
                <a16:creationId xmlns:a16="http://schemas.microsoft.com/office/drawing/2014/main" id="{AB10AF1C-2A08-4A22-BD45-6616BA0E89F0}"/>
              </a:ext>
            </a:extLst>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2005014" y="942975"/>
            <a:ext cx="1733550" cy="1162050"/>
          </a:xfrm>
          <a:prstGeom prst="rect">
            <a:avLst/>
          </a:prstGeom>
        </p:spPr>
      </p:pic>
      <p:pic>
        <p:nvPicPr>
          <p:cNvPr id="3" name="SG_0924">
            <a:hlinkClick r:id="" action="ppaction://media"/>
            <a:extLst>
              <a:ext uri="{FF2B5EF4-FFF2-40B4-BE49-F238E27FC236}">
                <a16:creationId xmlns:a16="http://schemas.microsoft.com/office/drawing/2014/main" id="{4AACF411-9D2A-48DC-B293-7EF22888CB39}"/>
              </a:ext>
            </a:extLst>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3846443" y="2178322"/>
            <a:ext cx="6794847" cy="4529898"/>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a:extLst>
              <a:ext uri="{FF2B5EF4-FFF2-40B4-BE49-F238E27FC236}">
                <a16:creationId xmlns:a16="http://schemas.microsoft.com/office/drawing/2014/main" id="{21CF84E9-469E-48DD-85D9-75EF9BC30DA3}"/>
              </a:ext>
            </a:extLst>
          </p:cNvPr>
          <p:cNvSpPr>
            <a:spLocks noChangeArrowheads="1"/>
          </p:cNvSpPr>
          <p:nvPr/>
        </p:nvSpPr>
        <p:spPr bwMode="auto">
          <a:xfrm>
            <a:off x="2209800" y="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b="1">
                <a:solidFill>
                  <a:srgbClr val="FFCC00"/>
                </a:solidFill>
                <a:latin typeface="Comic Sans MS" panose="030F0702030302020204" pitchFamily="66" charset="0"/>
              </a:defRPr>
            </a:lvl1pPr>
            <a:lvl2pPr algn="ctr">
              <a:defRPr sz="3600" b="1">
                <a:solidFill>
                  <a:srgbClr val="FFCC00"/>
                </a:solidFill>
                <a:latin typeface="Comic Sans MS" panose="030F0702030302020204" pitchFamily="66" charset="0"/>
              </a:defRPr>
            </a:lvl2pPr>
            <a:lvl3pPr algn="ctr">
              <a:defRPr sz="3600" b="1">
                <a:solidFill>
                  <a:srgbClr val="FFCC00"/>
                </a:solidFill>
                <a:latin typeface="Comic Sans MS" panose="030F0702030302020204" pitchFamily="66" charset="0"/>
              </a:defRPr>
            </a:lvl3pPr>
            <a:lvl4pPr algn="ctr">
              <a:defRPr sz="3600" b="1">
                <a:solidFill>
                  <a:srgbClr val="FFCC00"/>
                </a:solidFill>
                <a:latin typeface="Comic Sans MS" panose="030F0702030302020204" pitchFamily="66" charset="0"/>
              </a:defRPr>
            </a:lvl4pPr>
            <a:lvl5pPr algn="ctr">
              <a:defRPr sz="3600" b="1">
                <a:solidFill>
                  <a:srgbClr val="FFCC00"/>
                </a:solidFill>
                <a:latin typeface="Comic Sans MS" panose="030F0702030302020204" pitchFamily="66" charset="0"/>
              </a:defRPr>
            </a:lvl5pPr>
            <a:lvl6pPr marL="457200" algn="ctr" eaLnBrk="0" fontAlgn="base" hangingPunct="0">
              <a:spcBef>
                <a:spcPct val="0"/>
              </a:spcBef>
              <a:spcAft>
                <a:spcPct val="0"/>
              </a:spcAft>
              <a:defRPr sz="3600" b="1">
                <a:solidFill>
                  <a:srgbClr val="FFCC00"/>
                </a:solidFill>
                <a:latin typeface="Comic Sans MS" panose="030F0702030302020204" pitchFamily="66" charset="0"/>
              </a:defRPr>
            </a:lvl6pPr>
            <a:lvl7pPr marL="914400" algn="ctr" eaLnBrk="0" fontAlgn="base" hangingPunct="0">
              <a:spcBef>
                <a:spcPct val="0"/>
              </a:spcBef>
              <a:spcAft>
                <a:spcPct val="0"/>
              </a:spcAft>
              <a:defRPr sz="3600" b="1">
                <a:solidFill>
                  <a:srgbClr val="FFCC00"/>
                </a:solidFill>
                <a:latin typeface="Comic Sans MS" panose="030F0702030302020204" pitchFamily="66" charset="0"/>
              </a:defRPr>
            </a:lvl7pPr>
            <a:lvl8pPr marL="1371600" algn="ctr" eaLnBrk="0" fontAlgn="base" hangingPunct="0">
              <a:spcBef>
                <a:spcPct val="0"/>
              </a:spcBef>
              <a:spcAft>
                <a:spcPct val="0"/>
              </a:spcAft>
              <a:defRPr sz="3600" b="1">
                <a:solidFill>
                  <a:srgbClr val="FFCC00"/>
                </a:solidFill>
                <a:latin typeface="Comic Sans MS" panose="030F0702030302020204" pitchFamily="66" charset="0"/>
              </a:defRPr>
            </a:lvl8pPr>
            <a:lvl9pPr marL="1828800" algn="ctr" eaLnBrk="0" fontAlgn="base" hangingPunct="0">
              <a:spcBef>
                <a:spcPct val="0"/>
              </a:spcBef>
              <a:spcAft>
                <a:spcPct val="0"/>
              </a:spcAft>
              <a:defRPr sz="3600" b="1">
                <a:solidFill>
                  <a:srgbClr val="FFCC00"/>
                </a:solidFill>
                <a:latin typeface="Comic Sans MS" panose="030F0702030302020204" pitchFamily="66" charset="0"/>
              </a:defRPr>
            </a:lvl9pPr>
          </a:lstStyle>
          <a:p>
            <a:r>
              <a:rPr lang="en-US" altLang="en-US"/>
              <a:t>Live Action : Hybrid Input</a:t>
            </a:r>
          </a:p>
        </p:txBody>
      </p:sp>
      <p:pic>
        <p:nvPicPr>
          <p:cNvPr id="3" name="SG_0924">
            <a:hlinkClick r:id="" action="ppaction://media"/>
            <a:extLst>
              <a:ext uri="{FF2B5EF4-FFF2-40B4-BE49-F238E27FC236}">
                <a16:creationId xmlns:a16="http://schemas.microsoft.com/office/drawing/2014/main" id="{4AACF411-9D2A-48DC-B293-7EF22888CB39}"/>
              </a:ext>
            </a:extLst>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5292586" y="2252866"/>
            <a:ext cx="6794847" cy="4529898"/>
          </a:xfrm>
          <a:prstGeom prst="rect">
            <a:avLst/>
          </a:prstGeom>
        </p:spPr>
      </p:pic>
      <p:pic>
        <p:nvPicPr>
          <p:cNvPr id="4" name="SG_1428">
            <a:hlinkClick r:id="" action="ppaction://media"/>
            <a:extLst>
              <a:ext uri="{FF2B5EF4-FFF2-40B4-BE49-F238E27FC236}">
                <a16:creationId xmlns:a16="http://schemas.microsoft.com/office/drawing/2014/main" id="{3519CF47-641B-4DB6-8B83-9E95123CFD0E}"/>
              </a:ext>
            </a:extLst>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56526" y="762000"/>
            <a:ext cx="6794847" cy="4529898"/>
          </a:xfrm>
          <a:prstGeom prst="rect">
            <a:avLst/>
          </a:prstGeom>
        </p:spPr>
      </p:pic>
    </p:spTree>
    <p:extLst>
      <p:ext uri="{BB962C8B-B14F-4D97-AF65-F5344CB8AC3E}">
        <p14:creationId xmlns:p14="http://schemas.microsoft.com/office/powerpoint/2010/main" val="323590900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42" name="Group 50">
            <a:extLst>
              <a:ext uri="{FF2B5EF4-FFF2-40B4-BE49-F238E27FC236}">
                <a16:creationId xmlns:a16="http://schemas.microsoft.com/office/drawing/2014/main" id="{F4266F97-66B0-4B16-B610-BF22AFE967FE}"/>
              </a:ext>
            </a:extLst>
          </p:cNvPr>
          <p:cNvGrpSpPr>
            <a:grpSpLocks/>
          </p:cNvGrpSpPr>
          <p:nvPr/>
        </p:nvGrpSpPr>
        <p:grpSpPr bwMode="auto">
          <a:xfrm>
            <a:off x="3124200" y="609600"/>
            <a:ext cx="5791200" cy="1828800"/>
            <a:chOff x="1008" y="384"/>
            <a:chExt cx="3648" cy="1152"/>
          </a:xfrm>
        </p:grpSpPr>
        <p:sp>
          <p:nvSpPr>
            <p:cNvPr id="33840" name="AutoShape 48">
              <a:extLst>
                <a:ext uri="{FF2B5EF4-FFF2-40B4-BE49-F238E27FC236}">
                  <a16:creationId xmlns:a16="http://schemas.microsoft.com/office/drawing/2014/main" id="{217076A2-FFC5-4A11-959D-A31481BF1B7D}"/>
                </a:ext>
              </a:extLst>
            </p:cNvPr>
            <p:cNvSpPr>
              <a:spLocks noChangeArrowheads="1"/>
            </p:cNvSpPr>
            <p:nvPr/>
          </p:nvSpPr>
          <p:spPr bwMode="auto">
            <a:xfrm>
              <a:off x="1008" y="384"/>
              <a:ext cx="3648" cy="1152"/>
            </a:xfrm>
            <a:prstGeom prst="horizontalScroll">
              <a:avLst>
                <a:gd name="adj" fmla="val 12500"/>
              </a:avLst>
            </a:prstGeom>
            <a:gradFill rotWithShape="0">
              <a:gsLst>
                <a:gs pos="0">
                  <a:srgbClr val="003366"/>
                </a:gs>
                <a:gs pos="100000">
                  <a:srgbClr val="003366">
                    <a:gamma/>
                    <a:shade val="46667"/>
                    <a:invGamma/>
                  </a:srgb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01" name="Text Box 9">
              <a:extLst>
                <a:ext uri="{FF2B5EF4-FFF2-40B4-BE49-F238E27FC236}">
                  <a16:creationId xmlns:a16="http://schemas.microsoft.com/office/drawing/2014/main" id="{4BE3E7E3-0C0C-401F-9C87-67623BD61DA4}"/>
                </a:ext>
              </a:extLst>
            </p:cNvPr>
            <p:cNvSpPr txBox="1">
              <a:spLocks noChangeArrowheads="1"/>
            </p:cNvSpPr>
            <p:nvPr/>
          </p:nvSpPr>
          <p:spPr bwMode="auto">
            <a:xfrm>
              <a:off x="1248" y="528"/>
              <a:ext cx="3237" cy="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800">
                  <a:solidFill>
                    <a:srgbClr val="66FFCC"/>
                  </a:solidFill>
                  <a:latin typeface="Comic Sans MS" panose="030F0702030302020204" pitchFamily="66" charset="0"/>
                </a:rPr>
                <a:t>Render the High-Res content </a:t>
              </a:r>
            </a:p>
            <a:p>
              <a:pPr algn="ctr" eaLnBrk="0" fontAlgn="base" hangingPunct="0">
                <a:spcBef>
                  <a:spcPct val="0"/>
                </a:spcBef>
                <a:spcAft>
                  <a:spcPct val="0"/>
                </a:spcAft>
              </a:pPr>
              <a:r>
                <a:rPr lang="en-US" altLang="en-US" sz="2800">
                  <a:solidFill>
                    <a:srgbClr val="66FFCC"/>
                  </a:solidFill>
                  <a:latin typeface="Comic Sans MS" panose="030F0702030302020204" pitchFamily="66" charset="0"/>
                </a:rPr>
                <a:t>into the coordinate system</a:t>
              </a:r>
            </a:p>
            <a:p>
              <a:pPr algn="ctr" eaLnBrk="0" fontAlgn="base" hangingPunct="0">
                <a:spcBef>
                  <a:spcPct val="0"/>
                </a:spcBef>
                <a:spcAft>
                  <a:spcPct val="0"/>
                </a:spcAft>
              </a:pPr>
              <a:r>
                <a:rPr lang="en-US" altLang="en-US" sz="2800">
                  <a:solidFill>
                    <a:srgbClr val="66FFCC"/>
                  </a:solidFill>
                  <a:latin typeface="Comic Sans MS" panose="030F0702030302020204" pitchFamily="66" charset="0"/>
                </a:rPr>
                <a:t> of the Low-Res Frame !</a:t>
              </a:r>
              <a:r>
                <a:rPr lang="en-US" altLang="en-US" sz="2800">
                  <a:solidFill>
                    <a:srgbClr val="66FFCC"/>
                  </a:solidFill>
                  <a:latin typeface="Arial" panose="020B0604020202020204" pitchFamily="34" charset="0"/>
                </a:rPr>
                <a:t> </a:t>
              </a:r>
            </a:p>
          </p:txBody>
        </p:sp>
      </p:grpSp>
      <p:sp>
        <p:nvSpPr>
          <p:cNvPr id="33802" name="Rectangle 10">
            <a:extLst>
              <a:ext uri="{FF2B5EF4-FFF2-40B4-BE49-F238E27FC236}">
                <a16:creationId xmlns:a16="http://schemas.microsoft.com/office/drawing/2014/main" id="{53F6BC43-E273-4537-8FB4-DF0EDF7CEE88}"/>
              </a:ext>
            </a:extLst>
          </p:cNvPr>
          <p:cNvSpPr>
            <a:spLocks noGrp="1" noChangeArrowheads="1"/>
          </p:cNvSpPr>
          <p:nvPr>
            <p:ph type="title"/>
          </p:nvPr>
        </p:nvSpPr>
        <p:spPr>
          <a:xfrm>
            <a:off x="2209800" y="0"/>
            <a:ext cx="7772400" cy="914400"/>
          </a:xfrm>
          <a:noFill/>
          <a:ln/>
        </p:spPr>
        <p:txBody>
          <a:bodyPr/>
          <a:lstStyle/>
          <a:p>
            <a:r>
              <a:rPr lang="en-US" altLang="en-US" sz="2800"/>
              <a:t>How can the Hybrid Camera be Realized ?</a:t>
            </a:r>
          </a:p>
        </p:txBody>
      </p:sp>
      <p:grpSp>
        <p:nvGrpSpPr>
          <p:cNvPr id="33835" name="Group 43">
            <a:extLst>
              <a:ext uri="{FF2B5EF4-FFF2-40B4-BE49-F238E27FC236}">
                <a16:creationId xmlns:a16="http://schemas.microsoft.com/office/drawing/2014/main" id="{F252AF64-9D63-457D-A858-9C139122CCB0}"/>
              </a:ext>
            </a:extLst>
          </p:cNvPr>
          <p:cNvGrpSpPr>
            <a:grpSpLocks/>
          </p:cNvGrpSpPr>
          <p:nvPr/>
        </p:nvGrpSpPr>
        <p:grpSpPr bwMode="auto">
          <a:xfrm>
            <a:off x="6172201" y="4114801"/>
            <a:ext cx="1484313" cy="701675"/>
            <a:chOff x="2928" y="2592"/>
            <a:chExt cx="935" cy="442"/>
          </a:xfrm>
        </p:grpSpPr>
        <p:sp>
          <p:nvSpPr>
            <p:cNvPr id="33821" name="Text Box 29">
              <a:extLst>
                <a:ext uri="{FF2B5EF4-FFF2-40B4-BE49-F238E27FC236}">
                  <a16:creationId xmlns:a16="http://schemas.microsoft.com/office/drawing/2014/main" id="{DCE86AEF-1BE3-426E-849C-227667362300}"/>
                </a:ext>
              </a:extLst>
            </p:cNvPr>
            <p:cNvSpPr txBox="1">
              <a:spLocks noChangeArrowheads="1"/>
            </p:cNvSpPr>
            <p:nvPr/>
          </p:nvSpPr>
          <p:spPr bwMode="auto">
            <a:xfrm>
              <a:off x="3552" y="2592"/>
              <a:ext cx="31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b="1">
                  <a:solidFill>
                    <a:srgbClr val="DED8BA"/>
                  </a:solidFill>
                  <a:latin typeface="Arial" panose="020B0604020202020204" pitchFamily="34" charset="0"/>
                </a:rPr>
                <a:t>?</a:t>
              </a:r>
            </a:p>
          </p:txBody>
        </p:sp>
        <p:sp>
          <p:nvSpPr>
            <p:cNvPr id="33822" name="Text Box 30">
              <a:extLst>
                <a:ext uri="{FF2B5EF4-FFF2-40B4-BE49-F238E27FC236}">
                  <a16:creationId xmlns:a16="http://schemas.microsoft.com/office/drawing/2014/main" id="{E0926AC9-DB5E-4078-A874-5A88D5B81936}"/>
                </a:ext>
              </a:extLst>
            </p:cNvPr>
            <p:cNvSpPr txBox="1">
              <a:spLocks noChangeArrowheads="1"/>
            </p:cNvSpPr>
            <p:nvPr/>
          </p:nvSpPr>
          <p:spPr bwMode="auto">
            <a:xfrm>
              <a:off x="2928" y="2592"/>
              <a:ext cx="31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b="1">
                  <a:solidFill>
                    <a:srgbClr val="DED8BA"/>
                  </a:solidFill>
                  <a:latin typeface="Arial" panose="020B0604020202020204" pitchFamily="34" charset="0"/>
                </a:rPr>
                <a:t>?</a:t>
              </a:r>
            </a:p>
          </p:txBody>
        </p:sp>
      </p:grpSp>
      <p:grpSp>
        <p:nvGrpSpPr>
          <p:cNvPr id="33837" name="Group 45">
            <a:extLst>
              <a:ext uri="{FF2B5EF4-FFF2-40B4-BE49-F238E27FC236}">
                <a16:creationId xmlns:a16="http://schemas.microsoft.com/office/drawing/2014/main" id="{B8C54BE1-9F0E-445D-A06E-F657E8BFDE62}"/>
              </a:ext>
            </a:extLst>
          </p:cNvPr>
          <p:cNvGrpSpPr>
            <a:grpSpLocks/>
          </p:cNvGrpSpPr>
          <p:nvPr/>
        </p:nvGrpSpPr>
        <p:grpSpPr bwMode="auto">
          <a:xfrm>
            <a:off x="1905001" y="2133600"/>
            <a:ext cx="5713413" cy="4724400"/>
            <a:chOff x="240" y="1344"/>
            <a:chExt cx="3599" cy="2976"/>
          </a:xfrm>
        </p:grpSpPr>
        <p:sp>
          <p:nvSpPr>
            <p:cNvPr id="33803" name="AutoShape 11">
              <a:extLst>
                <a:ext uri="{FF2B5EF4-FFF2-40B4-BE49-F238E27FC236}">
                  <a16:creationId xmlns:a16="http://schemas.microsoft.com/office/drawing/2014/main" id="{F28FEF77-BC47-481D-81A9-15DB5F65B2B4}"/>
                </a:ext>
              </a:extLst>
            </p:cNvPr>
            <p:cNvSpPr>
              <a:spLocks noChangeArrowheads="1"/>
            </p:cNvSpPr>
            <p:nvPr/>
          </p:nvSpPr>
          <p:spPr bwMode="auto">
            <a:xfrm rot="5400000">
              <a:off x="2520" y="1992"/>
              <a:ext cx="624" cy="96"/>
            </a:xfrm>
            <a:prstGeom prst="parallelogram">
              <a:avLst>
                <a:gd name="adj" fmla="val 162500"/>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10" name="AutoShape 18">
              <a:extLst>
                <a:ext uri="{FF2B5EF4-FFF2-40B4-BE49-F238E27FC236}">
                  <a16:creationId xmlns:a16="http://schemas.microsoft.com/office/drawing/2014/main" id="{7CB18323-1DCD-4542-B537-6C576F1C4445}"/>
                </a:ext>
              </a:extLst>
            </p:cNvPr>
            <p:cNvSpPr>
              <a:spLocks noChangeArrowheads="1"/>
            </p:cNvSpPr>
            <p:nvPr/>
          </p:nvSpPr>
          <p:spPr bwMode="auto">
            <a:xfrm rot="5400000">
              <a:off x="2592" y="2640"/>
              <a:ext cx="576" cy="96"/>
            </a:xfrm>
            <a:prstGeom prst="leftArrow">
              <a:avLst>
                <a:gd name="adj1" fmla="val 50000"/>
                <a:gd name="adj2" fmla="val 150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796" name="Line 4">
              <a:extLst>
                <a:ext uri="{FF2B5EF4-FFF2-40B4-BE49-F238E27FC236}">
                  <a16:creationId xmlns:a16="http://schemas.microsoft.com/office/drawing/2014/main" id="{4CFC61B3-4E58-4351-8AD8-167AD988467D}"/>
                </a:ext>
              </a:extLst>
            </p:cNvPr>
            <p:cNvSpPr>
              <a:spLocks noChangeShapeType="1"/>
            </p:cNvSpPr>
            <p:nvPr/>
          </p:nvSpPr>
          <p:spPr bwMode="auto">
            <a:xfrm rot="5400000" flipV="1">
              <a:off x="2207" y="1679"/>
              <a:ext cx="0" cy="768"/>
            </a:xfrm>
            <a:prstGeom prst="line">
              <a:avLst/>
            </a:prstGeom>
            <a:noFill/>
            <a:ln w="3175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797" name="Line 5">
              <a:extLst>
                <a:ext uri="{FF2B5EF4-FFF2-40B4-BE49-F238E27FC236}">
                  <a16:creationId xmlns:a16="http://schemas.microsoft.com/office/drawing/2014/main" id="{E0C8EF0E-2F22-4489-B43B-DCC48EB1923D}"/>
                </a:ext>
              </a:extLst>
            </p:cNvPr>
            <p:cNvSpPr>
              <a:spLocks noChangeShapeType="1"/>
            </p:cNvSpPr>
            <p:nvPr/>
          </p:nvSpPr>
          <p:spPr bwMode="auto">
            <a:xfrm rot="5400000" flipV="1">
              <a:off x="3455" y="1679"/>
              <a:ext cx="0" cy="768"/>
            </a:xfrm>
            <a:prstGeom prst="line">
              <a:avLst/>
            </a:prstGeom>
            <a:noFill/>
            <a:ln w="31750">
              <a:solidFill>
                <a:schemeClr val="bg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09" name="AutoShape 17">
              <a:extLst>
                <a:ext uri="{FF2B5EF4-FFF2-40B4-BE49-F238E27FC236}">
                  <a16:creationId xmlns:a16="http://schemas.microsoft.com/office/drawing/2014/main" id="{243BBE0E-6070-4C21-8B2A-66195CD1B160}"/>
                </a:ext>
              </a:extLst>
            </p:cNvPr>
            <p:cNvSpPr>
              <a:spLocks noChangeArrowheads="1"/>
            </p:cNvSpPr>
            <p:nvPr/>
          </p:nvSpPr>
          <p:spPr bwMode="auto">
            <a:xfrm rot="5400000">
              <a:off x="2424" y="3384"/>
              <a:ext cx="960" cy="336"/>
            </a:xfrm>
            <a:prstGeom prst="parallelogram">
              <a:avLst>
                <a:gd name="adj" fmla="val 71429"/>
              </a:avLst>
            </a:prstGeom>
            <a:solidFill>
              <a:srgbClr val="F4FD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17" name="Text Box 25">
              <a:extLst>
                <a:ext uri="{FF2B5EF4-FFF2-40B4-BE49-F238E27FC236}">
                  <a16:creationId xmlns:a16="http://schemas.microsoft.com/office/drawing/2014/main" id="{D64C50E7-5551-4EF6-BE47-043CD2F343FC}"/>
                </a:ext>
              </a:extLst>
            </p:cNvPr>
            <p:cNvSpPr txBox="1">
              <a:spLocks noChangeArrowheads="1"/>
            </p:cNvSpPr>
            <p:nvPr/>
          </p:nvSpPr>
          <p:spPr bwMode="auto">
            <a:xfrm>
              <a:off x="288" y="1541"/>
              <a:ext cx="102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FF"/>
                  </a:solidFill>
                  <a:latin typeface="Comic Sans MS" panose="030F0702030302020204" pitchFamily="66" charset="0"/>
                </a:rPr>
                <a:t>Left Eye</a:t>
              </a:r>
            </a:p>
          </p:txBody>
        </p:sp>
        <p:sp>
          <p:nvSpPr>
            <p:cNvPr id="33818" name="Text Box 26">
              <a:extLst>
                <a:ext uri="{FF2B5EF4-FFF2-40B4-BE49-F238E27FC236}">
                  <a16:creationId xmlns:a16="http://schemas.microsoft.com/office/drawing/2014/main" id="{06794DBE-81A0-42D8-B1E8-6CD15BC7C7EF}"/>
                </a:ext>
              </a:extLst>
            </p:cNvPr>
            <p:cNvSpPr txBox="1">
              <a:spLocks noChangeArrowheads="1"/>
            </p:cNvSpPr>
            <p:nvPr/>
          </p:nvSpPr>
          <p:spPr bwMode="auto">
            <a:xfrm>
              <a:off x="240" y="3797"/>
              <a:ext cx="11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FF"/>
                  </a:solidFill>
                  <a:latin typeface="Comic Sans MS" panose="030F0702030302020204" pitchFamily="66" charset="0"/>
                </a:rPr>
                <a:t>Right Eye</a:t>
              </a:r>
            </a:p>
          </p:txBody>
        </p:sp>
        <p:sp>
          <p:nvSpPr>
            <p:cNvPr id="33825" name="Text Box 33">
              <a:extLst>
                <a:ext uri="{FF2B5EF4-FFF2-40B4-BE49-F238E27FC236}">
                  <a16:creationId xmlns:a16="http://schemas.microsoft.com/office/drawing/2014/main" id="{6436E3B6-8F86-49A8-AEAC-385B8EAB204D}"/>
                </a:ext>
              </a:extLst>
            </p:cNvPr>
            <p:cNvSpPr txBox="1">
              <a:spLocks noChangeArrowheads="1"/>
            </p:cNvSpPr>
            <p:nvPr/>
          </p:nvSpPr>
          <p:spPr bwMode="auto">
            <a:xfrm>
              <a:off x="2880" y="3993"/>
              <a:ext cx="1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FF"/>
                  </a:solidFill>
                  <a:latin typeface="Arial" panose="020B0604020202020204" pitchFamily="34" charset="0"/>
                </a:rPr>
                <a:t>t</a:t>
              </a:r>
            </a:p>
          </p:txBody>
        </p:sp>
        <p:sp>
          <p:nvSpPr>
            <p:cNvPr id="33828" name="Text Box 36">
              <a:extLst>
                <a:ext uri="{FF2B5EF4-FFF2-40B4-BE49-F238E27FC236}">
                  <a16:creationId xmlns:a16="http://schemas.microsoft.com/office/drawing/2014/main" id="{41EF7829-A5F9-41C3-9D0A-0DFB3A982C4F}"/>
                </a:ext>
              </a:extLst>
            </p:cNvPr>
            <p:cNvSpPr txBox="1">
              <a:spLocks noChangeArrowheads="1"/>
            </p:cNvSpPr>
            <p:nvPr/>
          </p:nvSpPr>
          <p:spPr bwMode="auto">
            <a:xfrm>
              <a:off x="2832" y="1344"/>
              <a:ext cx="1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FF"/>
                  </a:solidFill>
                  <a:latin typeface="Arial" panose="020B0604020202020204" pitchFamily="34" charset="0"/>
                </a:rPr>
                <a:t>t</a:t>
              </a:r>
            </a:p>
          </p:txBody>
        </p:sp>
      </p:grpSp>
      <p:grpSp>
        <p:nvGrpSpPr>
          <p:cNvPr id="33839" name="Group 47">
            <a:extLst>
              <a:ext uri="{FF2B5EF4-FFF2-40B4-BE49-F238E27FC236}">
                <a16:creationId xmlns:a16="http://schemas.microsoft.com/office/drawing/2014/main" id="{13BED48C-88B4-4E62-9E8F-C0D3F2E552E5}"/>
              </a:ext>
            </a:extLst>
          </p:cNvPr>
          <p:cNvGrpSpPr>
            <a:grpSpLocks/>
          </p:cNvGrpSpPr>
          <p:nvPr/>
        </p:nvGrpSpPr>
        <p:grpSpPr bwMode="auto">
          <a:xfrm>
            <a:off x="1828800" y="3352800"/>
            <a:ext cx="8458200" cy="3505200"/>
            <a:chOff x="192" y="2112"/>
            <a:chExt cx="5328" cy="2208"/>
          </a:xfrm>
        </p:grpSpPr>
        <p:sp>
          <p:nvSpPr>
            <p:cNvPr id="33805" name="AutoShape 13">
              <a:extLst>
                <a:ext uri="{FF2B5EF4-FFF2-40B4-BE49-F238E27FC236}">
                  <a16:creationId xmlns:a16="http://schemas.microsoft.com/office/drawing/2014/main" id="{4B4FEBDC-7A90-46A7-8DC9-3F54D046A87F}"/>
                </a:ext>
              </a:extLst>
            </p:cNvPr>
            <p:cNvSpPr>
              <a:spLocks noChangeArrowheads="1"/>
            </p:cNvSpPr>
            <p:nvPr/>
          </p:nvSpPr>
          <p:spPr bwMode="auto">
            <a:xfrm rot="5400000">
              <a:off x="3240" y="3384"/>
              <a:ext cx="960" cy="336"/>
            </a:xfrm>
            <a:prstGeom prst="parallelogram">
              <a:avLst>
                <a:gd name="adj" fmla="val 71429"/>
              </a:avLst>
            </a:prstGeom>
            <a:solidFill>
              <a:srgbClr val="F4FD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06" name="AutoShape 14">
              <a:extLst>
                <a:ext uri="{FF2B5EF4-FFF2-40B4-BE49-F238E27FC236}">
                  <a16:creationId xmlns:a16="http://schemas.microsoft.com/office/drawing/2014/main" id="{FA7968F3-73E4-49E1-9549-BD03ED7B2894}"/>
                </a:ext>
              </a:extLst>
            </p:cNvPr>
            <p:cNvSpPr>
              <a:spLocks noChangeArrowheads="1"/>
            </p:cNvSpPr>
            <p:nvPr/>
          </p:nvSpPr>
          <p:spPr bwMode="auto">
            <a:xfrm rot="5400000">
              <a:off x="4008" y="3432"/>
              <a:ext cx="960" cy="336"/>
            </a:xfrm>
            <a:prstGeom prst="parallelogram">
              <a:avLst>
                <a:gd name="adj" fmla="val 71429"/>
              </a:avLst>
            </a:prstGeom>
            <a:solidFill>
              <a:srgbClr val="F4FD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07" name="AutoShape 15">
              <a:extLst>
                <a:ext uri="{FF2B5EF4-FFF2-40B4-BE49-F238E27FC236}">
                  <a16:creationId xmlns:a16="http://schemas.microsoft.com/office/drawing/2014/main" id="{90BC8833-21CF-4E12-870A-B6021EB85A47}"/>
                </a:ext>
              </a:extLst>
            </p:cNvPr>
            <p:cNvSpPr>
              <a:spLocks noChangeArrowheads="1"/>
            </p:cNvSpPr>
            <p:nvPr/>
          </p:nvSpPr>
          <p:spPr bwMode="auto">
            <a:xfrm rot="5400000">
              <a:off x="1656" y="3384"/>
              <a:ext cx="960" cy="336"/>
            </a:xfrm>
            <a:prstGeom prst="parallelogram">
              <a:avLst>
                <a:gd name="adj" fmla="val 71429"/>
              </a:avLst>
            </a:prstGeom>
            <a:solidFill>
              <a:srgbClr val="F4FD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08" name="AutoShape 16">
              <a:extLst>
                <a:ext uri="{FF2B5EF4-FFF2-40B4-BE49-F238E27FC236}">
                  <a16:creationId xmlns:a16="http://schemas.microsoft.com/office/drawing/2014/main" id="{008918A8-EBEC-446D-B131-922375869142}"/>
                </a:ext>
              </a:extLst>
            </p:cNvPr>
            <p:cNvSpPr>
              <a:spLocks noChangeArrowheads="1"/>
            </p:cNvSpPr>
            <p:nvPr/>
          </p:nvSpPr>
          <p:spPr bwMode="auto">
            <a:xfrm rot="5400000">
              <a:off x="936" y="3384"/>
              <a:ext cx="960" cy="336"/>
            </a:xfrm>
            <a:prstGeom prst="parallelogram">
              <a:avLst>
                <a:gd name="adj" fmla="val 71429"/>
              </a:avLst>
            </a:prstGeom>
            <a:solidFill>
              <a:srgbClr val="F4FD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13" name="Line 21">
              <a:extLst>
                <a:ext uri="{FF2B5EF4-FFF2-40B4-BE49-F238E27FC236}">
                  <a16:creationId xmlns:a16="http://schemas.microsoft.com/office/drawing/2014/main" id="{D72E87E5-E01A-45BE-8FC1-9FF6CEFE8DC9}"/>
                </a:ext>
              </a:extLst>
            </p:cNvPr>
            <p:cNvSpPr>
              <a:spLocks noChangeShapeType="1"/>
            </p:cNvSpPr>
            <p:nvPr/>
          </p:nvSpPr>
          <p:spPr bwMode="auto">
            <a:xfrm rot="4420523" flipH="1">
              <a:off x="2880" y="2448"/>
              <a:ext cx="960" cy="288"/>
            </a:xfrm>
            <a:prstGeom prst="line">
              <a:avLst/>
            </a:prstGeom>
            <a:noFill/>
            <a:ln w="381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14" name="Line 22">
              <a:extLst>
                <a:ext uri="{FF2B5EF4-FFF2-40B4-BE49-F238E27FC236}">
                  <a16:creationId xmlns:a16="http://schemas.microsoft.com/office/drawing/2014/main" id="{E4E6A499-7B4B-494D-9712-161670D50C44}"/>
                </a:ext>
              </a:extLst>
            </p:cNvPr>
            <p:cNvSpPr>
              <a:spLocks noChangeShapeType="1"/>
            </p:cNvSpPr>
            <p:nvPr/>
          </p:nvSpPr>
          <p:spPr bwMode="auto">
            <a:xfrm rot="8621780" flipH="1">
              <a:off x="1824" y="2448"/>
              <a:ext cx="960" cy="288"/>
            </a:xfrm>
            <a:prstGeom prst="line">
              <a:avLst/>
            </a:prstGeom>
            <a:noFill/>
            <a:ln w="381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16" name="Line 24">
              <a:extLst>
                <a:ext uri="{FF2B5EF4-FFF2-40B4-BE49-F238E27FC236}">
                  <a16:creationId xmlns:a16="http://schemas.microsoft.com/office/drawing/2014/main" id="{630DE6A4-DB9C-4DF7-8950-390D966C2503}"/>
                </a:ext>
              </a:extLst>
            </p:cNvPr>
            <p:cNvSpPr>
              <a:spLocks noChangeShapeType="1"/>
            </p:cNvSpPr>
            <p:nvPr/>
          </p:nvSpPr>
          <p:spPr bwMode="auto">
            <a:xfrm rot="9630465" flipH="1">
              <a:off x="1211" y="2380"/>
              <a:ext cx="1392" cy="432"/>
            </a:xfrm>
            <a:prstGeom prst="line">
              <a:avLst/>
            </a:prstGeom>
            <a:noFill/>
            <a:ln w="381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19" name="Line 27">
              <a:extLst>
                <a:ext uri="{FF2B5EF4-FFF2-40B4-BE49-F238E27FC236}">
                  <a16:creationId xmlns:a16="http://schemas.microsoft.com/office/drawing/2014/main" id="{4B40D59E-6CFA-4F9A-8D14-8C46127D73E0}"/>
                </a:ext>
              </a:extLst>
            </p:cNvPr>
            <p:cNvSpPr>
              <a:spLocks noChangeShapeType="1"/>
            </p:cNvSpPr>
            <p:nvPr/>
          </p:nvSpPr>
          <p:spPr bwMode="auto">
            <a:xfrm rot="5400000" flipV="1">
              <a:off x="576" y="3072"/>
              <a:ext cx="0" cy="768"/>
            </a:xfrm>
            <a:prstGeom prst="line">
              <a:avLst/>
            </a:prstGeom>
            <a:noFill/>
            <a:ln w="3175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20" name="Line 28">
              <a:extLst>
                <a:ext uri="{FF2B5EF4-FFF2-40B4-BE49-F238E27FC236}">
                  <a16:creationId xmlns:a16="http://schemas.microsoft.com/office/drawing/2014/main" id="{E8DB8193-F56B-4C62-B153-F4C58A544BD5}"/>
                </a:ext>
              </a:extLst>
            </p:cNvPr>
            <p:cNvSpPr>
              <a:spLocks noChangeShapeType="1"/>
            </p:cNvSpPr>
            <p:nvPr/>
          </p:nvSpPr>
          <p:spPr bwMode="auto">
            <a:xfrm rot="5400000" flipV="1">
              <a:off x="5136" y="3120"/>
              <a:ext cx="0" cy="768"/>
            </a:xfrm>
            <a:prstGeom prst="line">
              <a:avLst/>
            </a:prstGeom>
            <a:noFill/>
            <a:ln w="31750">
              <a:solidFill>
                <a:schemeClr val="bg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23" name="Text Box 31">
              <a:extLst>
                <a:ext uri="{FF2B5EF4-FFF2-40B4-BE49-F238E27FC236}">
                  <a16:creationId xmlns:a16="http://schemas.microsoft.com/office/drawing/2014/main" id="{31BBD943-BEA2-4E62-951D-10881911A7A2}"/>
                </a:ext>
              </a:extLst>
            </p:cNvPr>
            <p:cNvSpPr txBox="1">
              <a:spLocks noChangeArrowheads="1"/>
            </p:cNvSpPr>
            <p:nvPr/>
          </p:nvSpPr>
          <p:spPr bwMode="auto">
            <a:xfrm>
              <a:off x="4416" y="3993"/>
              <a:ext cx="43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FF"/>
                  </a:solidFill>
                  <a:latin typeface="Arial" panose="020B0604020202020204" pitchFamily="34" charset="0"/>
                </a:rPr>
                <a:t>t+2</a:t>
              </a:r>
            </a:p>
          </p:txBody>
        </p:sp>
        <p:sp>
          <p:nvSpPr>
            <p:cNvPr id="33824" name="Text Box 32">
              <a:extLst>
                <a:ext uri="{FF2B5EF4-FFF2-40B4-BE49-F238E27FC236}">
                  <a16:creationId xmlns:a16="http://schemas.microsoft.com/office/drawing/2014/main" id="{E5E6F2E4-ED34-413F-AF73-084B62C92B31}"/>
                </a:ext>
              </a:extLst>
            </p:cNvPr>
            <p:cNvSpPr txBox="1">
              <a:spLocks noChangeArrowheads="1"/>
            </p:cNvSpPr>
            <p:nvPr/>
          </p:nvSpPr>
          <p:spPr bwMode="auto">
            <a:xfrm>
              <a:off x="3648" y="3993"/>
              <a:ext cx="43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FF"/>
                  </a:solidFill>
                  <a:latin typeface="Arial" panose="020B0604020202020204" pitchFamily="34" charset="0"/>
                </a:rPr>
                <a:t>t+1</a:t>
              </a:r>
            </a:p>
          </p:txBody>
        </p:sp>
        <p:sp>
          <p:nvSpPr>
            <p:cNvPr id="33826" name="Text Box 34">
              <a:extLst>
                <a:ext uri="{FF2B5EF4-FFF2-40B4-BE49-F238E27FC236}">
                  <a16:creationId xmlns:a16="http://schemas.microsoft.com/office/drawing/2014/main" id="{BF1CE288-B5B2-4831-A5AB-BDE4E56A0813}"/>
                </a:ext>
              </a:extLst>
            </p:cNvPr>
            <p:cNvSpPr txBox="1">
              <a:spLocks noChangeArrowheads="1"/>
            </p:cNvSpPr>
            <p:nvPr/>
          </p:nvSpPr>
          <p:spPr bwMode="auto">
            <a:xfrm>
              <a:off x="2064" y="3993"/>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FF"/>
                  </a:solidFill>
                  <a:latin typeface="Arial" panose="020B0604020202020204" pitchFamily="34" charset="0"/>
                </a:rPr>
                <a:t>t-1</a:t>
              </a:r>
            </a:p>
          </p:txBody>
        </p:sp>
        <p:sp>
          <p:nvSpPr>
            <p:cNvPr id="33827" name="Text Box 35">
              <a:extLst>
                <a:ext uri="{FF2B5EF4-FFF2-40B4-BE49-F238E27FC236}">
                  <a16:creationId xmlns:a16="http://schemas.microsoft.com/office/drawing/2014/main" id="{77DF0288-B20A-46EE-9814-3B209A3054E2}"/>
                </a:ext>
              </a:extLst>
            </p:cNvPr>
            <p:cNvSpPr txBox="1">
              <a:spLocks noChangeArrowheads="1"/>
            </p:cNvSpPr>
            <p:nvPr/>
          </p:nvSpPr>
          <p:spPr bwMode="auto">
            <a:xfrm>
              <a:off x="1392" y="3993"/>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FF"/>
                  </a:solidFill>
                  <a:latin typeface="Arial" panose="020B0604020202020204" pitchFamily="34" charset="0"/>
                </a:rPr>
                <a:t>t-2</a:t>
              </a:r>
            </a:p>
          </p:txBody>
        </p:sp>
        <p:sp>
          <p:nvSpPr>
            <p:cNvPr id="33834" name="Line 42">
              <a:extLst>
                <a:ext uri="{FF2B5EF4-FFF2-40B4-BE49-F238E27FC236}">
                  <a16:creationId xmlns:a16="http://schemas.microsoft.com/office/drawing/2014/main" id="{CCFD98D6-1566-458F-BE0E-13E71FB563AD}"/>
                </a:ext>
              </a:extLst>
            </p:cNvPr>
            <p:cNvSpPr>
              <a:spLocks noChangeShapeType="1"/>
            </p:cNvSpPr>
            <p:nvPr/>
          </p:nvSpPr>
          <p:spPr bwMode="auto">
            <a:xfrm flipH="1" flipV="1">
              <a:off x="3216" y="2160"/>
              <a:ext cx="1104" cy="912"/>
            </a:xfrm>
            <a:prstGeom prst="line">
              <a:avLst/>
            </a:prstGeom>
            <a:noFill/>
            <a:ln w="444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grpSp>
      <p:grpSp>
        <p:nvGrpSpPr>
          <p:cNvPr id="33838" name="Group 46">
            <a:extLst>
              <a:ext uri="{FF2B5EF4-FFF2-40B4-BE49-F238E27FC236}">
                <a16:creationId xmlns:a16="http://schemas.microsoft.com/office/drawing/2014/main" id="{D6659E68-14E5-4EFE-834F-B89C7C44DCEC}"/>
              </a:ext>
            </a:extLst>
          </p:cNvPr>
          <p:cNvGrpSpPr>
            <a:grpSpLocks/>
          </p:cNvGrpSpPr>
          <p:nvPr/>
        </p:nvGrpSpPr>
        <p:grpSpPr bwMode="auto">
          <a:xfrm>
            <a:off x="5791200" y="2438400"/>
            <a:ext cx="609600" cy="2286000"/>
            <a:chOff x="2688" y="1536"/>
            <a:chExt cx="384" cy="1440"/>
          </a:xfrm>
        </p:grpSpPr>
        <p:sp>
          <p:nvSpPr>
            <p:cNvPr id="33798" name="AutoShape 6">
              <a:extLst>
                <a:ext uri="{FF2B5EF4-FFF2-40B4-BE49-F238E27FC236}">
                  <a16:creationId xmlns:a16="http://schemas.microsoft.com/office/drawing/2014/main" id="{BCE8BE28-F60A-4F05-9785-4A93E1BE85EE}"/>
                </a:ext>
              </a:extLst>
            </p:cNvPr>
            <p:cNvSpPr>
              <a:spLocks noChangeArrowheads="1"/>
            </p:cNvSpPr>
            <p:nvPr/>
          </p:nvSpPr>
          <p:spPr bwMode="auto">
            <a:xfrm rot="5400000">
              <a:off x="2376" y="1848"/>
              <a:ext cx="960" cy="336"/>
            </a:xfrm>
            <a:prstGeom prst="parallelogram">
              <a:avLst>
                <a:gd name="adj" fmla="val 71429"/>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sp>
          <p:nvSpPr>
            <p:cNvPr id="33811" name="AutoShape 19">
              <a:extLst>
                <a:ext uri="{FF2B5EF4-FFF2-40B4-BE49-F238E27FC236}">
                  <a16:creationId xmlns:a16="http://schemas.microsoft.com/office/drawing/2014/main" id="{62225302-3151-490A-A655-BA611DF39A43}"/>
                </a:ext>
              </a:extLst>
            </p:cNvPr>
            <p:cNvSpPr>
              <a:spLocks noChangeArrowheads="1"/>
            </p:cNvSpPr>
            <p:nvPr/>
          </p:nvSpPr>
          <p:spPr bwMode="auto">
            <a:xfrm rot="5400000">
              <a:off x="2592" y="2496"/>
              <a:ext cx="576" cy="384"/>
            </a:xfrm>
            <a:prstGeom prst="leftArrow">
              <a:avLst>
                <a:gd name="adj1" fmla="val 50000"/>
                <a:gd name="adj2" fmla="val 375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800">
                <a:solidFill>
                  <a:srgbClr val="FFFFFF"/>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3842"/>
                                        </p:tgtEl>
                                        <p:attrNameLst>
                                          <p:attrName>style.visibility</p:attrName>
                                        </p:attrNameLst>
                                      </p:cBhvr>
                                      <p:to>
                                        <p:strVal val="visible"/>
                                      </p:to>
                                    </p:set>
                                    <p:animEffect transition="in" filter="wipe(left)">
                                      <p:cBhvr>
                                        <p:cTn id="7" dur="500"/>
                                        <p:tgtEl>
                                          <p:spTgt spid="33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3383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3383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3383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33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1DFFDDA-4A38-48CF-963C-FEA988F638DA}"/>
              </a:ext>
            </a:extLst>
          </p:cNvPr>
          <p:cNvSpPr>
            <a:spLocks noChangeArrowheads="1"/>
          </p:cNvSpPr>
          <p:nvPr/>
        </p:nvSpPr>
        <p:spPr bwMode="auto">
          <a:xfrm>
            <a:off x="1524000" y="3886200"/>
            <a:ext cx="9144000" cy="2971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5" name="Rectangle 3">
            <a:extLst>
              <a:ext uri="{FF2B5EF4-FFF2-40B4-BE49-F238E27FC236}">
                <a16:creationId xmlns:a16="http://schemas.microsoft.com/office/drawing/2014/main" id="{628C1981-4047-4205-85A6-66E51E5F4176}"/>
              </a:ext>
            </a:extLst>
          </p:cNvPr>
          <p:cNvSpPr>
            <a:spLocks noGrp="1" noChangeArrowheads="1"/>
          </p:cNvSpPr>
          <p:nvPr>
            <p:ph type="title"/>
          </p:nvPr>
        </p:nvSpPr>
        <p:spPr>
          <a:xfrm>
            <a:off x="2209800" y="0"/>
            <a:ext cx="7772400" cy="1066800"/>
          </a:xfrm>
        </p:spPr>
        <p:txBody>
          <a:bodyPr/>
          <a:lstStyle/>
          <a:p>
            <a:r>
              <a:rPr lang="en-US" altLang="en-US" sz="3200"/>
              <a:t>Establishing Stereo/Motion Correspondences</a:t>
            </a:r>
          </a:p>
        </p:txBody>
      </p:sp>
      <p:grpSp>
        <p:nvGrpSpPr>
          <p:cNvPr id="95236" name="Group 4">
            <a:extLst>
              <a:ext uri="{FF2B5EF4-FFF2-40B4-BE49-F238E27FC236}">
                <a16:creationId xmlns:a16="http://schemas.microsoft.com/office/drawing/2014/main" id="{00829F3A-041F-467B-AC78-F5B23224DC1F}"/>
              </a:ext>
            </a:extLst>
          </p:cNvPr>
          <p:cNvGrpSpPr>
            <a:grpSpLocks/>
          </p:cNvGrpSpPr>
          <p:nvPr/>
        </p:nvGrpSpPr>
        <p:grpSpPr bwMode="auto">
          <a:xfrm>
            <a:off x="8153400" y="2895600"/>
            <a:ext cx="1524000" cy="2103438"/>
            <a:chOff x="4176" y="1824"/>
            <a:chExt cx="960" cy="1325"/>
          </a:xfrm>
        </p:grpSpPr>
        <p:pic>
          <p:nvPicPr>
            <p:cNvPr id="95237" name="Picture 5">
              <a:extLst>
                <a:ext uri="{FF2B5EF4-FFF2-40B4-BE49-F238E27FC236}">
                  <a16:creationId xmlns:a16="http://schemas.microsoft.com/office/drawing/2014/main" id="{5EAD066A-10E8-47FA-89EC-3B7DDDBD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 y="2496"/>
              <a:ext cx="960" cy="653"/>
            </a:xfrm>
            <a:prstGeom prst="rect">
              <a:avLst/>
            </a:prstGeom>
            <a:noFill/>
            <a:extLst>
              <a:ext uri="{909E8E84-426E-40DD-AFC4-6F175D3DCCD1}">
                <a14:hiddenFill xmlns:a14="http://schemas.microsoft.com/office/drawing/2010/main">
                  <a:solidFill>
                    <a:srgbClr val="FFFFFF"/>
                  </a:solidFill>
                </a14:hiddenFill>
              </a:ext>
            </a:extLst>
          </p:spPr>
        </p:pic>
        <p:pic>
          <p:nvPicPr>
            <p:cNvPr id="95238" name="Picture 6">
              <a:extLst>
                <a:ext uri="{FF2B5EF4-FFF2-40B4-BE49-F238E27FC236}">
                  <a16:creationId xmlns:a16="http://schemas.microsoft.com/office/drawing/2014/main" id="{9AC04CBA-CD8B-498D-8E2A-DF49258D5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 y="1824"/>
              <a:ext cx="816" cy="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239" name="Group 7">
            <a:extLst>
              <a:ext uri="{FF2B5EF4-FFF2-40B4-BE49-F238E27FC236}">
                <a16:creationId xmlns:a16="http://schemas.microsoft.com/office/drawing/2014/main" id="{A6E0030C-94CA-4F9F-A5C8-F39DA73F7094}"/>
              </a:ext>
            </a:extLst>
          </p:cNvPr>
          <p:cNvGrpSpPr>
            <a:grpSpLocks/>
          </p:cNvGrpSpPr>
          <p:nvPr/>
        </p:nvGrpSpPr>
        <p:grpSpPr bwMode="auto">
          <a:xfrm>
            <a:off x="2667000" y="1219200"/>
            <a:ext cx="6705600" cy="1435100"/>
            <a:chOff x="720" y="768"/>
            <a:chExt cx="4224" cy="904"/>
          </a:xfrm>
        </p:grpSpPr>
        <p:pic>
          <p:nvPicPr>
            <p:cNvPr id="95240" name="Picture 8">
              <a:extLst>
                <a:ext uri="{FF2B5EF4-FFF2-40B4-BE49-F238E27FC236}">
                  <a16:creationId xmlns:a16="http://schemas.microsoft.com/office/drawing/2014/main" id="{C3EED347-92F4-4C61-901F-208A7BB61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 y="1248"/>
              <a:ext cx="624" cy="424"/>
            </a:xfrm>
            <a:prstGeom prst="rect">
              <a:avLst/>
            </a:prstGeom>
            <a:noFill/>
            <a:extLst>
              <a:ext uri="{909E8E84-426E-40DD-AFC4-6F175D3DCCD1}">
                <a14:hiddenFill xmlns:a14="http://schemas.microsoft.com/office/drawing/2010/main">
                  <a:solidFill>
                    <a:srgbClr val="FFFFFF"/>
                  </a:solidFill>
                </a14:hiddenFill>
              </a:ext>
            </a:extLst>
          </p:spPr>
        </p:pic>
        <p:pic>
          <p:nvPicPr>
            <p:cNvPr id="95241" name="Picture 9">
              <a:extLst>
                <a:ext uri="{FF2B5EF4-FFF2-40B4-BE49-F238E27FC236}">
                  <a16:creationId xmlns:a16="http://schemas.microsoft.com/office/drawing/2014/main" id="{CD647C6A-CD0B-449B-B65A-B20ECC83A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816"/>
              <a:ext cx="432" cy="294"/>
            </a:xfrm>
            <a:prstGeom prst="rect">
              <a:avLst/>
            </a:prstGeom>
            <a:noFill/>
            <a:extLst>
              <a:ext uri="{909E8E84-426E-40DD-AFC4-6F175D3DCCD1}">
                <a14:hiddenFill xmlns:a14="http://schemas.microsoft.com/office/drawing/2010/main">
                  <a:solidFill>
                    <a:srgbClr val="FFFFFF"/>
                  </a:solidFill>
                </a14:hiddenFill>
              </a:ext>
            </a:extLst>
          </p:spPr>
        </p:pic>
        <p:pic>
          <p:nvPicPr>
            <p:cNvPr id="95242" name="Picture 10">
              <a:extLst>
                <a:ext uri="{FF2B5EF4-FFF2-40B4-BE49-F238E27FC236}">
                  <a16:creationId xmlns:a16="http://schemas.microsoft.com/office/drawing/2014/main" id="{1D24C745-7F72-4B4B-889C-D51F0F16D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200"/>
              <a:ext cx="576" cy="391"/>
            </a:xfrm>
            <a:prstGeom prst="rect">
              <a:avLst/>
            </a:prstGeom>
            <a:noFill/>
            <a:extLst>
              <a:ext uri="{909E8E84-426E-40DD-AFC4-6F175D3DCCD1}">
                <a14:hiddenFill xmlns:a14="http://schemas.microsoft.com/office/drawing/2010/main">
                  <a:solidFill>
                    <a:srgbClr val="FFFFFF"/>
                  </a:solidFill>
                </a14:hiddenFill>
              </a:ext>
            </a:extLst>
          </p:spPr>
        </p:pic>
        <p:pic>
          <p:nvPicPr>
            <p:cNvPr id="95243" name="Picture 11">
              <a:extLst>
                <a:ext uri="{FF2B5EF4-FFF2-40B4-BE49-F238E27FC236}">
                  <a16:creationId xmlns:a16="http://schemas.microsoft.com/office/drawing/2014/main" id="{16D4F114-84A2-48D5-94B6-4D3737E79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768"/>
              <a:ext cx="432" cy="2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244" name="Group 12">
            <a:extLst>
              <a:ext uri="{FF2B5EF4-FFF2-40B4-BE49-F238E27FC236}">
                <a16:creationId xmlns:a16="http://schemas.microsoft.com/office/drawing/2014/main" id="{C4630DA8-9973-4774-BCE8-6119AADF4848}"/>
              </a:ext>
            </a:extLst>
          </p:cNvPr>
          <p:cNvGrpSpPr>
            <a:grpSpLocks/>
          </p:cNvGrpSpPr>
          <p:nvPr/>
        </p:nvGrpSpPr>
        <p:grpSpPr bwMode="auto">
          <a:xfrm>
            <a:off x="2514600" y="1143001"/>
            <a:ext cx="7543800" cy="5618163"/>
            <a:chOff x="624" y="720"/>
            <a:chExt cx="4752" cy="3539"/>
          </a:xfrm>
        </p:grpSpPr>
        <p:grpSp>
          <p:nvGrpSpPr>
            <p:cNvPr id="95245" name="Group 13">
              <a:extLst>
                <a:ext uri="{FF2B5EF4-FFF2-40B4-BE49-F238E27FC236}">
                  <a16:creationId xmlns:a16="http://schemas.microsoft.com/office/drawing/2014/main" id="{A05252E1-4CA9-4D17-8E07-509223E81520}"/>
                </a:ext>
              </a:extLst>
            </p:cNvPr>
            <p:cNvGrpSpPr>
              <a:grpSpLocks/>
            </p:cNvGrpSpPr>
            <p:nvPr/>
          </p:nvGrpSpPr>
          <p:grpSpPr bwMode="auto">
            <a:xfrm>
              <a:off x="624" y="1776"/>
              <a:ext cx="4752" cy="2483"/>
              <a:chOff x="624" y="1776"/>
              <a:chExt cx="4752" cy="2483"/>
            </a:xfrm>
          </p:grpSpPr>
          <p:pic>
            <p:nvPicPr>
              <p:cNvPr id="95246" name="Picture 14">
                <a:extLst>
                  <a:ext uri="{FF2B5EF4-FFF2-40B4-BE49-F238E27FC236}">
                    <a16:creationId xmlns:a16="http://schemas.microsoft.com/office/drawing/2014/main" id="{9879F839-F034-4B35-95CB-CE41DD210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3312"/>
                <a:ext cx="1392" cy="947"/>
              </a:xfrm>
              <a:prstGeom prst="rect">
                <a:avLst/>
              </a:prstGeom>
              <a:noFill/>
              <a:extLst>
                <a:ext uri="{909E8E84-426E-40DD-AFC4-6F175D3DCCD1}">
                  <a14:hiddenFill xmlns:a14="http://schemas.microsoft.com/office/drawing/2010/main">
                    <a:solidFill>
                      <a:srgbClr val="FFFFFF"/>
                    </a:solidFill>
                  </a14:hiddenFill>
                </a:ext>
              </a:extLst>
            </p:spPr>
          </p:pic>
          <p:pic>
            <p:nvPicPr>
              <p:cNvPr id="95247" name="Picture 15">
                <a:extLst>
                  <a:ext uri="{FF2B5EF4-FFF2-40B4-BE49-F238E27FC236}">
                    <a16:creationId xmlns:a16="http://schemas.microsoft.com/office/drawing/2014/main" id="{4433D0D6-4DF5-4EF9-B143-B30052EA7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776"/>
                <a:ext cx="768" cy="521"/>
              </a:xfrm>
              <a:prstGeom prst="rect">
                <a:avLst/>
              </a:prstGeom>
              <a:noFill/>
              <a:extLst>
                <a:ext uri="{909E8E84-426E-40DD-AFC4-6F175D3DCCD1}">
                  <a14:hiddenFill xmlns:a14="http://schemas.microsoft.com/office/drawing/2010/main">
                    <a:solidFill>
                      <a:srgbClr val="FFFFFF"/>
                    </a:solidFill>
                  </a14:hiddenFill>
                </a:ext>
              </a:extLst>
            </p:spPr>
          </p:pic>
        </p:grpSp>
        <p:sp>
          <p:nvSpPr>
            <p:cNvPr id="95248" name="Text Box 16">
              <a:extLst>
                <a:ext uri="{FF2B5EF4-FFF2-40B4-BE49-F238E27FC236}">
                  <a16:creationId xmlns:a16="http://schemas.microsoft.com/office/drawing/2014/main" id="{BF1D379A-229C-4E46-8CD1-C4EC66DD2BB4}"/>
                </a:ext>
              </a:extLst>
            </p:cNvPr>
            <p:cNvSpPr txBox="1">
              <a:spLocks noChangeArrowheads="1"/>
            </p:cNvSpPr>
            <p:nvPr/>
          </p:nvSpPr>
          <p:spPr bwMode="auto">
            <a:xfrm>
              <a:off x="1296" y="720"/>
              <a:ext cx="90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Left Eye</a:t>
              </a:r>
            </a:p>
            <a:p>
              <a:r>
                <a:rPr lang="en-US" altLang="en-US" sz="2400"/>
                <a:t>Time t</a:t>
              </a:r>
            </a:p>
          </p:txBody>
        </p:sp>
        <p:sp>
          <p:nvSpPr>
            <p:cNvPr id="95249" name="Text Box 17">
              <a:extLst>
                <a:ext uri="{FF2B5EF4-FFF2-40B4-BE49-F238E27FC236}">
                  <a16:creationId xmlns:a16="http://schemas.microsoft.com/office/drawing/2014/main" id="{EBF9092B-0F16-4ACA-B279-A7ECD8AB421C}"/>
                </a:ext>
              </a:extLst>
            </p:cNvPr>
            <p:cNvSpPr txBox="1">
              <a:spLocks noChangeArrowheads="1"/>
            </p:cNvSpPr>
            <p:nvPr/>
          </p:nvSpPr>
          <p:spPr bwMode="auto">
            <a:xfrm>
              <a:off x="3360" y="720"/>
              <a:ext cx="98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Right Eye</a:t>
              </a:r>
            </a:p>
            <a:p>
              <a:r>
                <a:rPr lang="en-US" altLang="en-US" sz="2400"/>
                <a:t>Time t, t’</a:t>
              </a:r>
            </a:p>
          </p:txBody>
        </p:sp>
      </p:grpSp>
      <p:pic>
        <p:nvPicPr>
          <p:cNvPr id="95250" name="Picture 18">
            <a:extLst>
              <a:ext uri="{FF2B5EF4-FFF2-40B4-BE49-F238E27FC236}">
                <a16:creationId xmlns:a16="http://schemas.microsoft.com/office/drawing/2014/main" id="{D29390C2-FE26-4E90-B0EB-DD03E5CF8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895600"/>
            <a:ext cx="1219200" cy="827088"/>
          </a:xfrm>
          <a:prstGeom prst="rect">
            <a:avLst/>
          </a:prstGeom>
          <a:noFill/>
          <a:extLst>
            <a:ext uri="{909E8E84-426E-40DD-AFC4-6F175D3DCCD1}">
              <a14:hiddenFill xmlns:a14="http://schemas.microsoft.com/office/drawing/2010/main">
                <a:solidFill>
                  <a:srgbClr val="FFFFFF"/>
                </a:solidFill>
              </a14:hiddenFill>
            </a:ext>
          </a:extLst>
        </p:spPr>
      </p:pic>
      <p:grpSp>
        <p:nvGrpSpPr>
          <p:cNvPr id="95251" name="Group 19">
            <a:extLst>
              <a:ext uri="{FF2B5EF4-FFF2-40B4-BE49-F238E27FC236}">
                <a16:creationId xmlns:a16="http://schemas.microsoft.com/office/drawing/2014/main" id="{B38CCFD1-32AA-4C2E-9295-AE3717E817C9}"/>
              </a:ext>
            </a:extLst>
          </p:cNvPr>
          <p:cNvGrpSpPr>
            <a:grpSpLocks/>
          </p:cNvGrpSpPr>
          <p:nvPr/>
        </p:nvGrpSpPr>
        <p:grpSpPr bwMode="auto">
          <a:xfrm>
            <a:off x="3505200" y="2565400"/>
            <a:ext cx="5715000" cy="1485900"/>
            <a:chOff x="1248" y="1616"/>
            <a:chExt cx="3600" cy="936"/>
          </a:xfrm>
        </p:grpSpPr>
        <p:sp>
          <p:nvSpPr>
            <p:cNvPr id="95252" name="Freeform 20">
              <a:extLst>
                <a:ext uri="{FF2B5EF4-FFF2-40B4-BE49-F238E27FC236}">
                  <a16:creationId xmlns:a16="http://schemas.microsoft.com/office/drawing/2014/main" id="{24009765-F919-4799-B325-49B0019DADD7}"/>
                </a:ext>
              </a:extLst>
            </p:cNvPr>
            <p:cNvSpPr>
              <a:spLocks/>
            </p:cNvSpPr>
            <p:nvPr/>
          </p:nvSpPr>
          <p:spPr bwMode="auto">
            <a:xfrm>
              <a:off x="1248" y="2016"/>
              <a:ext cx="1776" cy="536"/>
            </a:xfrm>
            <a:custGeom>
              <a:avLst/>
              <a:gdLst>
                <a:gd name="T0" fmla="*/ 0 w 1776"/>
                <a:gd name="T1" fmla="*/ 0 h 536"/>
                <a:gd name="T2" fmla="*/ 1104 w 1776"/>
                <a:gd name="T3" fmla="*/ 528 h 536"/>
                <a:gd name="T4" fmla="*/ 1776 w 1776"/>
                <a:gd name="T5" fmla="*/ 48 h 536"/>
              </a:gdLst>
              <a:ahLst/>
              <a:cxnLst>
                <a:cxn ang="0">
                  <a:pos x="T0" y="T1"/>
                </a:cxn>
                <a:cxn ang="0">
                  <a:pos x="T2" y="T3"/>
                </a:cxn>
                <a:cxn ang="0">
                  <a:pos x="T4" y="T5"/>
                </a:cxn>
              </a:cxnLst>
              <a:rect l="0" t="0" r="r" b="b"/>
              <a:pathLst>
                <a:path w="1776" h="536">
                  <a:moveTo>
                    <a:pt x="0" y="0"/>
                  </a:moveTo>
                  <a:cubicBezTo>
                    <a:pt x="404" y="260"/>
                    <a:pt x="808" y="520"/>
                    <a:pt x="1104" y="528"/>
                  </a:cubicBezTo>
                  <a:cubicBezTo>
                    <a:pt x="1400" y="536"/>
                    <a:pt x="1588" y="292"/>
                    <a:pt x="1776" y="48"/>
                  </a:cubicBezTo>
                </a:path>
              </a:pathLst>
            </a:custGeom>
            <a:noFill/>
            <a:ln w="31750">
              <a:solidFill>
                <a:srgbClr val="FFCC99"/>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3" name="Freeform 21">
              <a:extLst>
                <a:ext uri="{FF2B5EF4-FFF2-40B4-BE49-F238E27FC236}">
                  <a16:creationId xmlns:a16="http://schemas.microsoft.com/office/drawing/2014/main" id="{0EF18874-687F-4968-A4F5-AAEBBD5E8070}"/>
                </a:ext>
              </a:extLst>
            </p:cNvPr>
            <p:cNvSpPr>
              <a:spLocks/>
            </p:cNvSpPr>
            <p:nvPr/>
          </p:nvSpPr>
          <p:spPr bwMode="auto">
            <a:xfrm>
              <a:off x="1248" y="1616"/>
              <a:ext cx="3600" cy="496"/>
            </a:xfrm>
            <a:custGeom>
              <a:avLst/>
              <a:gdLst>
                <a:gd name="T0" fmla="*/ 0 w 3600"/>
                <a:gd name="T1" fmla="*/ 400 h 496"/>
                <a:gd name="T2" fmla="*/ 1776 w 3600"/>
                <a:gd name="T3" fmla="*/ 16 h 496"/>
                <a:gd name="T4" fmla="*/ 3600 w 3600"/>
                <a:gd name="T5" fmla="*/ 496 h 496"/>
              </a:gdLst>
              <a:ahLst/>
              <a:cxnLst>
                <a:cxn ang="0">
                  <a:pos x="T0" y="T1"/>
                </a:cxn>
                <a:cxn ang="0">
                  <a:pos x="T2" y="T3"/>
                </a:cxn>
                <a:cxn ang="0">
                  <a:pos x="T4" y="T5"/>
                </a:cxn>
              </a:cxnLst>
              <a:rect l="0" t="0" r="r" b="b"/>
              <a:pathLst>
                <a:path w="3600" h="496">
                  <a:moveTo>
                    <a:pt x="0" y="400"/>
                  </a:moveTo>
                  <a:cubicBezTo>
                    <a:pt x="588" y="200"/>
                    <a:pt x="1176" y="0"/>
                    <a:pt x="1776" y="16"/>
                  </a:cubicBezTo>
                  <a:cubicBezTo>
                    <a:pt x="2376" y="32"/>
                    <a:pt x="3296" y="416"/>
                    <a:pt x="3600" y="496"/>
                  </a:cubicBezTo>
                </a:path>
              </a:pathLst>
            </a:custGeom>
            <a:noFill/>
            <a:ln w="31750">
              <a:solidFill>
                <a:srgbClr val="FFCC99"/>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4" name="Freeform 22">
              <a:extLst>
                <a:ext uri="{FF2B5EF4-FFF2-40B4-BE49-F238E27FC236}">
                  <a16:creationId xmlns:a16="http://schemas.microsoft.com/office/drawing/2014/main" id="{03C7FC9A-770E-4035-B0EA-ECEDCC7AB198}"/>
                </a:ext>
              </a:extLst>
            </p:cNvPr>
            <p:cNvSpPr>
              <a:spLocks/>
            </p:cNvSpPr>
            <p:nvPr/>
          </p:nvSpPr>
          <p:spPr bwMode="auto">
            <a:xfrm>
              <a:off x="3024" y="2064"/>
              <a:ext cx="1824" cy="344"/>
            </a:xfrm>
            <a:custGeom>
              <a:avLst/>
              <a:gdLst>
                <a:gd name="T0" fmla="*/ 0 w 1824"/>
                <a:gd name="T1" fmla="*/ 0 h 344"/>
                <a:gd name="T2" fmla="*/ 1008 w 1824"/>
                <a:gd name="T3" fmla="*/ 336 h 344"/>
                <a:gd name="T4" fmla="*/ 1824 w 1824"/>
                <a:gd name="T5" fmla="*/ 48 h 344"/>
              </a:gdLst>
              <a:ahLst/>
              <a:cxnLst>
                <a:cxn ang="0">
                  <a:pos x="T0" y="T1"/>
                </a:cxn>
                <a:cxn ang="0">
                  <a:pos x="T2" y="T3"/>
                </a:cxn>
                <a:cxn ang="0">
                  <a:pos x="T4" y="T5"/>
                </a:cxn>
              </a:cxnLst>
              <a:rect l="0" t="0" r="r" b="b"/>
              <a:pathLst>
                <a:path w="1824" h="344">
                  <a:moveTo>
                    <a:pt x="0" y="0"/>
                  </a:moveTo>
                  <a:cubicBezTo>
                    <a:pt x="352" y="164"/>
                    <a:pt x="704" y="328"/>
                    <a:pt x="1008" y="336"/>
                  </a:cubicBezTo>
                  <a:cubicBezTo>
                    <a:pt x="1312" y="344"/>
                    <a:pt x="1568" y="196"/>
                    <a:pt x="1824" y="48"/>
                  </a:cubicBezTo>
                </a:path>
              </a:pathLst>
            </a:custGeom>
            <a:noFill/>
            <a:ln w="31750">
              <a:solidFill>
                <a:srgbClr val="FFCC99"/>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55" name="Group 23">
            <a:extLst>
              <a:ext uri="{FF2B5EF4-FFF2-40B4-BE49-F238E27FC236}">
                <a16:creationId xmlns:a16="http://schemas.microsoft.com/office/drawing/2014/main" id="{F7A755FB-6FC0-41AB-801F-2E5B70996FBC}"/>
              </a:ext>
            </a:extLst>
          </p:cNvPr>
          <p:cNvGrpSpPr>
            <a:grpSpLocks/>
          </p:cNvGrpSpPr>
          <p:nvPr/>
        </p:nvGrpSpPr>
        <p:grpSpPr bwMode="auto">
          <a:xfrm>
            <a:off x="4876800" y="3886200"/>
            <a:ext cx="2209800" cy="2870200"/>
            <a:chOff x="2112" y="2448"/>
            <a:chExt cx="1392" cy="1808"/>
          </a:xfrm>
        </p:grpSpPr>
        <p:pic>
          <p:nvPicPr>
            <p:cNvPr id="95256" name="Picture 24">
              <a:extLst>
                <a:ext uri="{FF2B5EF4-FFF2-40B4-BE49-F238E27FC236}">
                  <a16:creationId xmlns:a16="http://schemas.microsoft.com/office/drawing/2014/main" id="{A932314F-6454-40E7-84F7-16C6590E9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 y="3312"/>
              <a:ext cx="1392" cy="944"/>
            </a:xfrm>
            <a:prstGeom prst="rect">
              <a:avLst/>
            </a:prstGeom>
            <a:noFill/>
            <a:extLst>
              <a:ext uri="{909E8E84-426E-40DD-AFC4-6F175D3DCCD1}">
                <a14:hiddenFill xmlns:a14="http://schemas.microsoft.com/office/drawing/2010/main">
                  <a:solidFill>
                    <a:srgbClr val="FFFFFF"/>
                  </a:solidFill>
                </a14:hiddenFill>
              </a:ext>
            </a:extLst>
          </p:spPr>
        </p:pic>
        <p:sp>
          <p:nvSpPr>
            <p:cNvPr id="95257" name="Line 25">
              <a:extLst>
                <a:ext uri="{FF2B5EF4-FFF2-40B4-BE49-F238E27FC236}">
                  <a16:creationId xmlns:a16="http://schemas.microsoft.com/office/drawing/2014/main" id="{E98EC442-F0D6-4B1D-87F5-7B520A53467E}"/>
                </a:ext>
              </a:extLst>
            </p:cNvPr>
            <p:cNvSpPr>
              <a:spLocks noChangeShapeType="1"/>
            </p:cNvSpPr>
            <p:nvPr/>
          </p:nvSpPr>
          <p:spPr bwMode="auto">
            <a:xfrm>
              <a:off x="2784" y="2448"/>
              <a:ext cx="0" cy="768"/>
            </a:xfrm>
            <a:prstGeom prst="line">
              <a:avLst/>
            </a:prstGeom>
            <a:noFill/>
            <a:ln w="31750">
              <a:solidFill>
                <a:srgbClr val="EAEAEA"/>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5259" name="Rectangle 27">
            <a:extLst>
              <a:ext uri="{FF2B5EF4-FFF2-40B4-BE49-F238E27FC236}">
                <a16:creationId xmlns:a16="http://schemas.microsoft.com/office/drawing/2014/main" id="{9D46F039-0D13-422A-8BD0-AAAC0E6803C7}"/>
              </a:ext>
            </a:extLst>
          </p:cNvPr>
          <p:cNvSpPr>
            <a:spLocks noChangeArrowheads="1"/>
          </p:cNvSpPr>
          <p:nvPr/>
        </p:nvSpPr>
        <p:spPr bwMode="auto">
          <a:xfrm>
            <a:off x="1981200" y="5181600"/>
            <a:ext cx="22098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263" name="Picture 31">
            <a:extLst>
              <a:ext uri="{FF2B5EF4-FFF2-40B4-BE49-F238E27FC236}">
                <a16:creationId xmlns:a16="http://schemas.microsoft.com/office/drawing/2014/main" id="{987AF8D5-50BD-4207-AAAB-9C32A01E7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257800"/>
            <a:ext cx="2209800" cy="1498600"/>
          </a:xfrm>
          <a:prstGeom prst="rect">
            <a:avLst/>
          </a:prstGeom>
          <a:noFill/>
          <a:extLst>
            <a:ext uri="{909E8E84-426E-40DD-AFC4-6F175D3DCCD1}">
              <a14:hiddenFill xmlns:a14="http://schemas.microsoft.com/office/drawing/2010/main">
                <a:solidFill>
                  <a:srgbClr val="FFFFFF"/>
                </a:solidFill>
              </a14:hiddenFill>
            </a:ext>
          </a:extLst>
        </p:spPr>
      </p:pic>
      <p:sp>
        <p:nvSpPr>
          <p:cNvPr id="95264" name="Text Box 32">
            <a:extLst>
              <a:ext uri="{FF2B5EF4-FFF2-40B4-BE49-F238E27FC236}">
                <a16:creationId xmlns:a16="http://schemas.microsoft.com/office/drawing/2014/main" id="{261E813B-B199-4F3F-A920-AC1D1AEBC801}"/>
              </a:ext>
            </a:extLst>
          </p:cNvPr>
          <p:cNvSpPr txBox="1">
            <a:spLocks noChangeArrowheads="1"/>
          </p:cNvSpPr>
          <p:nvPr/>
        </p:nvSpPr>
        <p:spPr bwMode="auto">
          <a:xfrm>
            <a:off x="1905000" y="304800"/>
            <a:ext cx="35298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CCFFCC"/>
                </a:solidFill>
                <a:latin typeface="Comic Sans MS" panose="030F0702030302020204" pitchFamily="66" charset="0"/>
              </a:rPr>
              <a:t>A</a:t>
            </a:r>
          </a:p>
          <a:p>
            <a:r>
              <a:rPr lang="en-US" altLang="en-US">
                <a:solidFill>
                  <a:srgbClr val="CCFFCC"/>
                </a:solidFill>
                <a:latin typeface="Comic Sans MS" panose="030F0702030302020204" pitchFamily="66" charset="0"/>
              </a:rPr>
              <a:t>n</a:t>
            </a:r>
          </a:p>
          <a:p>
            <a:r>
              <a:rPr lang="en-US" altLang="en-US">
                <a:solidFill>
                  <a:srgbClr val="CCFFCC"/>
                </a:solidFill>
                <a:latin typeface="Comic Sans MS" panose="030F0702030302020204" pitchFamily="66" charset="0"/>
              </a:rPr>
              <a:t>a</a:t>
            </a:r>
          </a:p>
          <a:p>
            <a:r>
              <a:rPr lang="en-US" altLang="en-US">
                <a:solidFill>
                  <a:srgbClr val="CCFFCC"/>
                </a:solidFill>
                <a:latin typeface="Comic Sans MS" panose="030F0702030302020204" pitchFamily="66" charset="0"/>
              </a:rPr>
              <a:t>l</a:t>
            </a:r>
          </a:p>
          <a:p>
            <a:r>
              <a:rPr lang="en-US" altLang="en-US">
                <a:solidFill>
                  <a:srgbClr val="CCFFCC"/>
                </a:solidFill>
                <a:latin typeface="Comic Sans MS" panose="030F0702030302020204" pitchFamily="66" charset="0"/>
              </a:rPr>
              <a:t>y</a:t>
            </a:r>
          </a:p>
          <a:p>
            <a:r>
              <a:rPr lang="en-US" altLang="en-US">
                <a:solidFill>
                  <a:srgbClr val="CCFFCC"/>
                </a:solidFill>
                <a:latin typeface="Comic Sans MS" panose="030F0702030302020204" pitchFamily="66" charset="0"/>
              </a:rPr>
              <a:t>s</a:t>
            </a:r>
          </a:p>
          <a:p>
            <a:r>
              <a:rPr lang="en-US" altLang="en-US">
                <a:solidFill>
                  <a:srgbClr val="CCFFCC"/>
                </a:solidFill>
                <a:latin typeface="Comic Sans MS" panose="030F0702030302020204" pitchFamily="66" charset="0"/>
              </a:rPr>
              <a:t>I</a:t>
            </a:r>
          </a:p>
          <a:p>
            <a:r>
              <a:rPr lang="en-US" altLang="en-US">
                <a:solidFill>
                  <a:srgbClr val="CCFFCC"/>
                </a:solidFill>
                <a:latin typeface="Comic Sans MS" panose="030F0702030302020204" pitchFamily="66" charset="0"/>
              </a:rPr>
              <a:t>s</a:t>
            </a:r>
          </a:p>
        </p:txBody>
      </p:sp>
      <p:sp>
        <p:nvSpPr>
          <p:cNvPr id="95265" name="Text Box 33">
            <a:extLst>
              <a:ext uri="{FF2B5EF4-FFF2-40B4-BE49-F238E27FC236}">
                <a16:creationId xmlns:a16="http://schemas.microsoft.com/office/drawing/2014/main" id="{34A251EC-89C1-452E-A489-1B156F062385}"/>
              </a:ext>
            </a:extLst>
          </p:cNvPr>
          <p:cNvSpPr txBox="1">
            <a:spLocks noChangeArrowheads="1"/>
          </p:cNvSpPr>
          <p:nvPr/>
        </p:nvSpPr>
        <p:spPr bwMode="auto">
          <a:xfrm>
            <a:off x="1524000" y="3886201"/>
            <a:ext cx="2286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CCFFCC"/>
              </a:solidFill>
              <a:latin typeface="Comic Sans MS" panose="030F0702030302020204" pitchFamily="66" charset="0"/>
            </a:endParaRPr>
          </a:p>
          <a:p>
            <a:r>
              <a:rPr lang="en-US" altLang="en-US">
                <a:solidFill>
                  <a:srgbClr val="CCFFCC"/>
                </a:solidFill>
                <a:latin typeface="Comic Sans MS" panose="030F0702030302020204" pitchFamily="66" charset="0"/>
              </a:rPr>
              <a:t>Synthesis</a:t>
            </a:r>
          </a:p>
        </p:txBody>
      </p:sp>
      <p:grpSp>
        <p:nvGrpSpPr>
          <p:cNvPr id="95266" name="Group 34">
            <a:extLst>
              <a:ext uri="{FF2B5EF4-FFF2-40B4-BE49-F238E27FC236}">
                <a16:creationId xmlns:a16="http://schemas.microsoft.com/office/drawing/2014/main" id="{3511A043-60BE-4C98-A8A2-E3AD448C4AF1}"/>
              </a:ext>
            </a:extLst>
          </p:cNvPr>
          <p:cNvGrpSpPr>
            <a:grpSpLocks/>
          </p:cNvGrpSpPr>
          <p:nvPr/>
        </p:nvGrpSpPr>
        <p:grpSpPr bwMode="auto">
          <a:xfrm>
            <a:off x="3733800" y="4635500"/>
            <a:ext cx="5867400" cy="2095500"/>
            <a:chOff x="1392" y="2920"/>
            <a:chExt cx="3696" cy="1320"/>
          </a:xfrm>
        </p:grpSpPr>
        <p:sp>
          <p:nvSpPr>
            <p:cNvPr id="95261" name="Freeform 29">
              <a:extLst>
                <a:ext uri="{FF2B5EF4-FFF2-40B4-BE49-F238E27FC236}">
                  <a16:creationId xmlns:a16="http://schemas.microsoft.com/office/drawing/2014/main" id="{04A16ADB-85AD-4E11-8085-8ABAF1772F8E}"/>
                </a:ext>
              </a:extLst>
            </p:cNvPr>
            <p:cNvSpPr>
              <a:spLocks/>
            </p:cNvSpPr>
            <p:nvPr/>
          </p:nvSpPr>
          <p:spPr bwMode="auto">
            <a:xfrm>
              <a:off x="3264" y="3792"/>
              <a:ext cx="1824" cy="432"/>
            </a:xfrm>
            <a:custGeom>
              <a:avLst/>
              <a:gdLst>
                <a:gd name="T0" fmla="*/ 0 w 1824"/>
                <a:gd name="T1" fmla="*/ 0 h 432"/>
                <a:gd name="T2" fmla="*/ 624 w 1824"/>
                <a:gd name="T3" fmla="*/ 432 h 432"/>
                <a:gd name="T4" fmla="*/ 1824 w 1824"/>
                <a:gd name="T5" fmla="*/ 0 h 432"/>
              </a:gdLst>
              <a:ahLst/>
              <a:cxnLst>
                <a:cxn ang="0">
                  <a:pos x="T0" y="T1"/>
                </a:cxn>
                <a:cxn ang="0">
                  <a:pos x="T2" y="T3"/>
                </a:cxn>
                <a:cxn ang="0">
                  <a:pos x="T4" y="T5"/>
                </a:cxn>
              </a:cxnLst>
              <a:rect l="0" t="0" r="r" b="b"/>
              <a:pathLst>
                <a:path w="1824" h="432">
                  <a:moveTo>
                    <a:pt x="0" y="0"/>
                  </a:moveTo>
                  <a:cubicBezTo>
                    <a:pt x="160" y="216"/>
                    <a:pt x="320" y="432"/>
                    <a:pt x="624" y="432"/>
                  </a:cubicBezTo>
                  <a:cubicBezTo>
                    <a:pt x="928" y="432"/>
                    <a:pt x="1376" y="216"/>
                    <a:pt x="1824" y="0"/>
                  </a:cubicBezTo>
                </a:path>
              </a:pathLst>
            </a:custGeom>
            <a:noFill/>
            <a:ln w="31750">
              <a:solidFill>
                <a:srgbClr val="FFCC99"/>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0" name="Freeform 28">
              <a:extLst>
                <a:ext uri="{FF2B5EF4-FFF2-40B4-BE49-F238E27FC236}">
                  <a16:creationId xmlns:a16="http://schemas.microsoft.com/office/drawing/2014/main" id="{5FD335AA-E5C9-463F-8027-A380ACAC99D6}"/>
                </a:ext>
              </a:extLst>
            </p:cNvPr>
            <p:cNvSpPr>
              <a:spLocks/>
            </p:cNvSpPr>
            <p:nvPr/>
          </p:nvSpPr>
          <p:spPr bwMode="auto">
            <a:xfrm>
              <a:off x="1392" y="3744"/>
              <a:ext cx="1824" cy="496"/>
            </a:xfrm>
            <a:custGeom>
              <a:avLst/>
              <a:gdLst>
                <a:gd name="T0" fmla="*/ 0 w 1824"/>
                <a:gd name="T1" fmla="*/ 0 h 496"/>
                <a:gd name="T2" fmla="*/ 624 w 1824"/>
                <a:gd name="T3" fmla="*/ 480 h 496"/>
                <a:gd name="T4" fmla="*/ 1824 w 1824"/>
                <a:gd name="T5" fmla="*/ 96 h 496"/>
              </a:gdLst>
              <a:ahLst/>
              <a:cxnLst>
                <a:cxn ang="0">
                  <a:pos x="T0" y="T1"/>
                </a:cxn>
                <a:cxn ang="0">
                  <a:pos x="T2" y="T3"/>
                </a:cxn>
                <a:cxn ang="0">
                  <a:pos x="T4" y="T5"/>
                </a:cxn>
              </a:cxnLst>
              <a:rect l="0" t="0" r="r" b="b"/>
              <a:pathLst>
                <a:path w="1824" h="496">
                  <a:moveTo>
                    <a:pt x="0" y="0"/>
                  </a:moveTo>
                  <a:cubicBezTo>
                    <a:pt x="160" y="232"/>
                    <a:pt x="320" y="464"/>
                    <a:pt x="624" y="480"/>
                  </a:cubicBezTo>
                  <a:cubicBezTo>
                    <a:pt x="928" y="496"/>
                    <a:pt x="1376" y="296"/>
                    <a:pt x="1824" y="96"/>
                  </a:cubicBezTo>
                </a:path>
              </a:pathLst>
            </a:custGeom>
            <a:noFill/>
            <a:ln w="31750">
              <a:solidFill>
                <a:srgbClr val="FFCC99"/>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2" name="Freeform 30">
              <a:extLst>
                <a:ext uri="{FF2B5EF4-FFF2-40B4-BE49-F238E27FC236}">
                  <a16:creationId xmlns:a16="http://schemas.microsoft.com/office/drawing/2014/main" id="{2E31D21A-C85E-4A6B-B5AE-2D7A34A616B1}"/>
                </a:ext>
              </a:extLst>
            </p:cNvPr>
            <p:cNvSpPr>
              <a:spLocks/>
            </p:cNvSpPr>
            <p:nvPr/>
          </p:nvSpPr>
          <p:spPr bwMode="auto">
            <a:xfrm>
              <a:off x="1392" y="2920"/>
              <a:ext cx="3696" cy="872"/>
            </a:xfrm>
            <a:custGeom>
              <a:avLst/>
              <a:gdLst>
                <a:gd name="T0" fmla="*/ 0 w 3696"/>
                <a:gd name="T1" fmla="*/ 824 h 872"/>
                <a:gd name="T2" fmla="*/ 1200 w 3696"/>
                <a:gd name="T3" fmla="*/ 8 h 872"/>
                <a:gd name="T4" fmla="*/ 3696 w 3696"/>
                <a:gd name="T5" fmla="*/ 872 h 872"/>
              </a:gdLst>
              <a:ahLst/>
              <a:cxnLst>
                <a:cxn ang="0">
                  <a:pos x="T0" y="T1"/>
                </a:cxn>
                <a:cxn ang="0">
                  <a:pos x="T2" y="T3"/>
                </a:cxn>
                <a:cxn ang="0">
                  <a:pos x="T4" y="T5"/>
                </a:cxn>
              </a:cxnLst>
              <a:rect l="0" t="0" r="r" b="b"/>
              <a:pathLst>
                <a:path w="3696" h="872">
                  <a:moveTo>
                    <a:pt x="0" y="824"/>
                  </a:moveTo>
                  <a:cubicBezTo>
                    <a:pt x="292" y="412"/>
                    <a:pt x="584" y="0"/>
                    <a:pt x="1200" y="8"/>
                  </a:cubicBezTo>
                  <a:cubicBezTo>
                    <a:pt x="1816" y="16"/>
                    <a:pt x="2756" y="444"/>
                    <a:pt x="3696" y="872"/>
                  </a:cubicBezTo>
                </a:path>
              </a:pathLst>
            </a:custGeom>
            <a:noFill/>
            <a:ln w="31750">
              <a:solidFill>
                <a:srgbClr val="FFCC99"/>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fltVal val="0"/>
                                          </p:val>
                                        </p:tav>
                                        <p:tav tm="100000">
                                          <p:val>
                                            <p:strVal val="#ppt_w"/>
                                          </p:val>
                                        </p:tav>
                                      </p:tavLst>
                                    </p:anim>
                                    <p:anim calcmode="lin" valueType="num">
                                      <p:cBhvr>
                                        <p:cTn id="8" dur="500" fill="hold"/>
                                        <p:tgtEl>
                                          <p:spTgt spid="9523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952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9523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9523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9525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9525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9525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9525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9526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95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E2DAA1B-5357-4F6E-90A5-FD0379AD43E7}"/>
              </a:ext>
            </a:extLst>
          </p:cNvPr>
          <p:cNvSpPr>
            <a:spLocks noGrp="1" noChangeArrowheads="1"/>
          </p:cNvSpPr>
          <p:nvPr>
            <p:ph type="title"/>
          </p:nvPr>
        </p:nvSpPr>
        <p:spPr>
          <a:xfrm>
            <a:off x="2209800" y="0"/>
            <a:ext cx="7772400" cy="609600"/>
          </a:xfrm>
        </p:spPr>
        <p:txBody>
          <a:bodyPr/>
          <a:lstStyle/>
          <a:p>
            <a:r>
              <a:rPr lang="en-US" altLang="en-US" sz="2800"/>
              <a:t>Synthesis vs. Up-resing : Live Action</a:t>
            </a:r>
          </a:p>
        </p:txBody>
      </p:sp>
      <p:pic>
        <p:nvPicPr>
          <p:cNvPr id="43011" name="Picture 3">
            <a:extLst>
              <a:ext uri="{FF2B5EF4-FFF2-40B4-BE49-F238E27FC236}">
                <a16:creationId xmlns:a16="http://schemas.microsoft.com/office/drawing/2014/main" id="{B61D052C-46C1-49D7-8D8D-1526240DD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2681289"/>
            <a:ext cx="220980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a:extLst>
              <a:ext uri="{FF2B5EF4-FFF2-40B4-BE49-F238E27FC236}">
                <a16:creationId xmlns:a16="http://schemas.microsoft.com/office/drawing/2014/main" id="{C504777D-5C8E-4C34-8C22-60CB097E0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38200"/>
            <a:ext cx="8763000" cy="5905500"/>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a:extLst>
              <a:ext uri="{FF2B5EF4-FFF2-40B4-BE49-F238E27FC236}">
                <a16:creationId xmlns:a16="http://schemas.microsoft.com/office/drawing/2014/main" id="{7A0D077F-6E42-42E6-94E2-260A99C3D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838200"/>
            <a:ext cx="8763000" cy="590550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a:extLst>
              <a:ext uri="{FF2B5EF4-FFF2-40B4-BE49-F238E27FC236}">
                <a16:creationId xmlns:a16="http://schemas.microsoft.com/office/drawing/2014/main" id="{B2FBAE92-69BB-4FF5-93A2-62C0D495D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838200"/>
            <a:ext cx="87630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30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3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a:extLst>
              <a:ext uri="{FF2B5EF4-FFF2-40B4-BE49-F238E27FC236}">
                <a16:creationId xmlns:a16="http://schemas.microsoft.com/office/drawing/2014/main" id="{8514F21C-F097-472D-9114-39A8A983E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098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a:extLst>
              <a:ext uri="{FF2B5EF4-FFF2-40B4-BE49-F238E27FC236}">
                <a16:creationId xmlns:a16="http://schemas.microsoft.com/office/drawing/2014/main" id="{959E8251-5F49-4C31-85B8-58C45DBDF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6096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a:extLst>
              <a:ext uri="{FF2B5EF4-FFF2-40B4-BE49-F238E27FC236}">
                <a16:creationId xmlns:a16="http://schemas.microsoft.com/office/drawing/2014/main" id="{41780356-B425-450F-AF1F-EA1E8F39D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096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a:extLst>
              <a:ext uri="{FF2B5EF4-FFF2-40B4-BE49-F238E27FC236}">
                <a16:creationId xmlns:a16="http://schemas.microsoft.com/office/drawing/2014/main" id="{C879292E-A57E-4E08-92D1-5F1F8196C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6096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4041" name="Rectangle 9">
            <a:extLst>
              <a:ext uri="{FF2B5EF4-FFF2-40B4-BE49-F238E27FC236}">
                <a16:creationId xmlns:a16="http://schemas.microsoft.com/office/drawing/2014/main" id="{10F6678B-F3AF-4C15-805E-C128E7E353DD}"/>
              </a:ext>
            </a:extLst>
          </p:cNvPr>
          <p:cNvSpPr>
            <a:spLocks noGrp="1" noChangeArrowheads="1"/>
          </p:cNvSpPr>
          <p:nvPr>
            <p:ph type="title"/>
          </p:nvPr>
        </p:nvSpPr>
        <p:spPr>
          <a:xfrm>
            <a:off x="2209800" y="0"/>
            <a:ext cx="7772400" cy="381000"/>
          </a:xfrm>
          <a:noFill/>
          <a:ln/>
        </p:spPr>
        <p:txBody>
          <a:bodyPr/>
          <a:lstStyle/>
          <a:p>
            <a:r>
              <a:rPr lang="en-US" altLang="en-US" sz="2800"/>
              <a:t>Synthesis vs. Up-resing : CG Animation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0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0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A00B-57DE-4C27-8D9F-1A5D56F2D462}"/>
              </a:ext>
            </a:extLst>
          </p:cNvPr>
          <p:cNvSpPr>
            <a:spLocks noGrp="1"/>
          </p:cNvSpPr>
          <p:nvPr>
            <p:ph type="title"/>
          </p:nvPr>
        </p:nvSpPr>
        <p:spPr/>
        <p:txBody>
          <a:bodyPr/>
          <a:lstStyle/>
          <a:p>
            <a:r>
              <a:rPr lang="en-US" dirty="0"/>
              <a:t>3D via Shading</a:t>
            </a:r>
          </a:p>
        </p:txBody>
      </p:sp>
      <p:pic>
        <p:nvPicPr>
          <p:cNvPr id="7170" name="Picture 2" descr="UC Berkeley Computer Vision Group - Reconstruction">
            <a:extLst>
              <a:ext uri="{FF2B5EF4-FFF2-40B4-BE49-F238E27FC236}">
                <a16:creationId xmlns:a16="http://schemas.microsoft.com/office/drawing/2014/main" id="{7E6D41C4-8C25-4952-8244-FADA4B640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110" y="-53527"/>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648A571F-8CB4-4D72-8668-B2C8561BC5C8}"/>
              </a:ext>
            </a:extLst>
          </p:cNvPr>
          <p:cNvSpPr>
            <a:spLocks noGrp="1"/>
          </p:cNvSpPr>
          <p:nvPr>
            <p:ph idx="1"/>
          </p:nvPr>
        </p:nvSpPr>
        <p:spPr>
          <a:xfrm>
            <a:off x="318052" y="2724538"/>
            <a:ext cx="4278830" cy="2618793"/>
          </a:xfrm>
        </p:spPr>
        <p:txBody>
          <a:bodyPr>
            <a:normAutofit/>
          </a:bodyPr>
          <a:lstStyle/>
          <a:p>
            <a:pPr marL="0" indent="0" algn="ctr">
              <a:buNone/>
            </a:pPr>
            <a:r>
              <a:rPr lang="en-US" sz="2000" dirty="0"/>
              <a:t>Shape, Albedo and Illumination </a:t>
            </a:r>
          </a:p>
          <a:p>
            <a:pPr marL="0" indent="0" algn="ctr">
              <a:buNone/>
            </a:pPr>
            <a:r>
              <a:rPr lang="en-US" sz="2000" dirty="0"/>
              <a:t>from a </a:t>
            </a:r>
          </a:p>
          <a:p>
            <a:pPr marL="0" indent="0" algn="ctr">
              <a:buNone/>
            </a:pPr>
            <a:r>
              <a:rPr lang="en-US" sz="2000" dirty="0"/>
              <a:t>Single Image</a:t>
            </a:r>
          </a:p>
        </p:txBody>
      </p:sp>
    </p:spTree>
    <p:extLst>
      <p:ext uri="{BB962C8B-B14F-4D97-AF65-F5344CB8AC3E}">
        <p14:creationId xmlns:p14="http://schemas.microsoft.com/office/powerpoint/2010/main" val="12755902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5735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C0B5E1-9789-497C-B37F-AB9118128ACC}"/>
              </a:ext>
            </a:extLst>
          </p:cNvPr>
          <p:cNvSpPr/>
          <p:nvPr/>
        </p:nvSpPr>
        <p:spPr>
          <a:xfrm>
            <a:off x="3038400" y="1360801"/>
            <a:ext cx="6494400" cy="3785652"/>
          </a:xfrm>
          <a:prstGeom prst="rect">
            <a:avLst/>
          </a:prstGeom>
          <a:noFill/>
        </p:spPr>
        <p:txBody>
          <a:bodyPr wrap="square" lIns="91440" tIns="45720" rIns="91440" bIns="45720">
            <a:spAutoFit/>
            <a:scene3d>
              <a:camera prst="isometricRightUp"/>
              <a:lightRig rig="threePt" dir="t"/>
            </a:scene3d>
            <a:sp3d extrusionH="57150">
              <a:bevelT w="38100" h="38100" prst="angle"/>
            </a:sp3d>
          </a:bodyPr>
          <a:lstStyle/>
          <a:p>
            <a:pPr algn="ctr"/>
            <a:r>
              <a:rPr lang="en-US" sz="8000" b="1" cap="none" spc="0" dirty="0">
                <a:ln w="22225">
                  <a:solidFill>
                    <a:schemeClr val="accent2"/>
                  </a:solidFill>
                  <a:prstDash val="solid"/>
                </a:ln>
                <a:solidFill>
                  <a:srgbClr val="92D050"/>
                </a:solidFill>
                <a:effectLst/>
              </a:rPr>
              <a:t>Thanks !</a:t>
            </a:r>
          </a:p>
          <a:p>
            <a:pPr algn="ctr"/>
            <a:endParaRPr lang="en-US" sz="8000" b="1" dirty="0">
              <a:ln w="22225">
                <a:solidFill>
                  <a:schemeClr val="accent2"/>
                </a:solidFill>
                <a:prstDash val="solid"/>
              </a:ln>
              <a:solidFill>
                <a:srgbClr val="92D050"/>
              </a:solidFill>
            </a:endParaRPr>
          </a:p>
          <a:p>
            <a:pPr algn="ctr"/>
            <a:r>
              <a:rPr lang="en-US" sz="8000" b="1" cap="none" spc="0" dirty="0">
                <a:ln w="22225">
                  <a:solidFill>
                    <a:schemeClr val="accent2"/>
                  </a:solidFill>
                  <a:prstDash val="solid"/>
                </a:ln>
                <a:solidFill>
                  <a:srgbClr val="92D050"/>
                </a:solidFill>
                <a:effectLst/>
              </a:rPr>
              <a:t>This was fun!</a:t>
            </a:r>
          </a:p>
        </p:txBody>
      </p:sp>
    </p:spTree>
    <p:extLst>
      <p:ext uri="{BB962C8B-B14F-4D97-AF65-F5344CB8AC3E}">
        <p14:creationId xmlns:p14="http://schemas.microsoft.com/office/powerpoint/2010/main" val="1086178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Today’s Lecture</a:t>
            </a:r>
          </a:p>
        </p:txBody>
      </p:sp>
      <p:sp>
        <p:nvSpPr>
          <p:cNvPr id="3" name="Content Placeholder 2"/>
          <p:cNvSpPr>
            <a:spLocks noGrp="1"/>
          </p:cNvSpPr>
          <p:nvPr>
            <p:ph idx="1"/>
          </p:nvPr>
        </p:nvSpPr>
        <p:spPr>
          <a:xfrm>
            <a:off x="318051" y="854766"/>
            <a:ext cx="11539331" cy="5789544"/>
          </a:xfrm>
        </p:spPr>
        <p:txBody>
          <a:bodyPr>
            <a:normAutofit/>
          </a:bodyPr>
          <a:lstStyle/>
          <a:p>
            <a:pPr>
              <a:defRPr/>
            </a:pPr>
            <a:endParaRPr lang="en-US" sz="2800" dirty="0"/>
          </a:p>
          <a:p>
            <a:pPr>
              <a:defRPr/>
            </a:pPr>
            <a:r>
              <a:rPr lang="en-US" sz="2800" dirty="0"/>
              <a:t>Two-view </a:t>
            </a:r>
            <a:r>
              <a:rPr lang="en-US" sz="2800" dirty="0" err="1"/>
              <a:t>Epipolar</a:t>
            </a:r>
            <a:r>
              <a:rPr lang="en-US" sz="2800" dirty="0"/>
              <a:t> geometry</a:t>
            </a:r>
          </a:p>
          <a:p>
            <a:pPr lvl="1">
              <a:defRPr/>
            </a:pPr>
            <a:r>
              <a:rPr lang="en-US" sz="2400" dirty="0"/>
              <a:t>Relates cameras from two positions</a:t>
            </a:r>
          </a:p>
          <a:p>
            <a:pPr lvl="1">
              <a:defRPr/>
            </a:pPr>
            <a:r>
              <a:rPr lang="en-US" sz="2400" dirty="0"/>
              <a:t>Takes us into the realm of Computing 3D from Images</a:t>
            </a:r>
          </a:p>
          <a:p>
            <a:pPr>
              <a:defRPr/>
            </a:pPr>
            <a:endParaRPr lang="en-US" sz="2800" dirty="0"/>
          </a:p>
          <a:p>
            <a:pPr>
              <a:defRPr/>
            </a:pPr>
            <a:r>
              <a:rPr lang="en-US" sz="2800" dirty="0"/>
              <a:t>Binocular Stereo depth estimation</a:t>
            </a:r>
          </a:p>
          <a:p>
            <a:pPr lvl="1">
              <a:defRPr/>
            </a:pPr>
            <a:r>
              <a:rPr lang="en-US" sz="2400" dirty="0"/>
              <a:t>Recover depth from two images</a:t>
            </a:r>
          </a:p>
          <a:p>
            <a:pPr lvl="1">
              <a:defRPr/>
            </a:pPr>
            <a:endParaRPr lang="en-US" sz="2400" dirty="0"/>
          </a:p>
          <a:p>
            <a:pPr>
              <a:defRPr/>
            </a:pPr>
            <a:r>
              <a:rPr lang="en-US" sz="2600" dirty="0"/>
              <a:t>Deep Learning for 3D Estimation</a:t>
            </a:r>
          </a:p>
          <a:p>
            <a:pPr lvl="1">
              <a:defRPr/>
            </a:pPr>
            <a:r>
              <a:rPr lang="en-US" sz="2200" dirty="0"/>
              <a:t>Geometric and Photometric Constraints</a:t>
            </a:r>
          </a:p>
          <a:p>
            <a:pPr>
              <a:buNone/>
              <a:defRPr/>
            </a:pPr>
            <a:endParaRPr lang="en-US" sz="2800" dirty="0"/>
          </a:p>
          <a:p>
            <a:pPr>
              <a:defRPr/>
            </a:pPr>
            <a:endParaRPr lang="en-US" sz="2800" dirty="0"/>
          </a:p>
          <a:p>
            <a:pPr>
              <a:defRPr/>
            </a:pP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338" y="901700"/>
            <a:ext cx="7662862" cy="3213100"/>
          </a:xfrm>
          <a:prstGeom prst="rect">
            <a:avLst/>
          </a:prstGeom>
          <a:noFill/>
          <a:ln w="9525">
            <a:noFill/>
            <a:miter lim="800000"/>
            <a:headEnd/>
            <a:tailEnd/>
          </a:ln>
        </p:spPr>
      </p:pic>
      <p:sp>
        <p:nvSpPr>
          <p:cNvPr id="711683" name="Text Box 3"/>
          <p:cNvSpPr txBox="1">
            <a:spLocks noChangeArrowheads="1"/>
          </p:cNvSpPr>
          <p:nvPr/>
        </p:nvSpPr>
        <p:spPr bwMode="auto">
          <a:xfrm>
            <a:off x="1031688" y="5417791"/>
            <a:ext cx="7234673" cy="1323439"/>
          </a:xfrm>
          <a:prstGeom prst="rect">
            <a:avLst/>
          </a:prstGeom>
          <a:noFill/>
          <a:ln w="19050">
            <a:solidFill>
              <a:srgbClr val="000000"/>
            </a:solidFill>
            <a:miter lim="800000"/>
            <a:headEnd/>
            <a:tailEnd/>
          </a:ln>
        </p:spPr>
        <p:txBody>
          <a:bodyPr wrap="none">
            <a:spAutoFit/>
          </a:bodyPr>
          <a:lstStyle/>
          <a:p>
            <a:pPr fontAlgn="base">
              <a:spcBef>
                <a:spcPct val="0"/>
              </a:spcBef>
              <a:spcAft>
                <a:spcPct val="0"/>
              </a:spcAft>
            </a:pPr>
            <a:r>
              <a:rPr lang="en-US" sz="2000" dirty="0">
                <a:solidFill>
                  <a:prstClr val="black"/>
                </a:solidFill>
                <a:latin typeface="Arial" charset="0"/>
              </a:rPr>
              <a:t>Correspondence Constraint between x and x’:</a:t>
            </a:r>
          </a:p>
          <a:p>
            <a:pPr fontAlgn="base">
              <a:spcBef>
                <a:spcPct val="0"/>
              </a:spcBef>
              <a:spcAft>
                <a:spcPct val="0"/>
              </a:spcAft>
            </a:pPr>
            <a:endParaRPr lang="en-US" sz="2000" dirty="0">
              <a:solidFill>
                <a:prstClr val="black"/>
              </a:solidFill>
              <a:latin typeface="Arial" charset="0"/>
            </a:endParaRPr>
          </a:p>
          <a:p>
            <a:pPr fontAlgn="base">
              <a:spcBef>
                <a:spcPct val="0"/>
              </a:spcBef>
              <a:spcAft>
                <a:spcPct val="0"/>
              </a:spcAft>
            </a:pPr>
            <a:r>
              <a:rPr lang="en-US" sz="2000" dirty="0">
                <a:solidFill>
                  <a:prstClr val="black"/>
                </a:solidFill>
                <a:latin typeface="Arial" charset="0"/>
              </a:rPr>
              <a:t>Potential matches for </a:t>
            </a:r>
            <a:r>
              <a:rPr lang="en-US" sz="2000" i="1" dirty="0">
                <a:solidFill>
                  <a:prstClr val="black"/>
                </a:solidFill>
                <a:latin typeface="Arial" charset="0"/>
              </a:rPr>
              <a:t>x</a:t>
            </a:r>
            <a:r>
              <a:rPr lang="en-US" sz="2000" dirty="0">
                <a:solidFill>
                  <a:prstClr val="black"/>
                </a:solidFill>
                <a:latin typeface="Arial" charset="0"/>
              </a:rPr>
              <a:t> have to lie on the corresponding line </a:t>
            </a:r>
            <a:r>
              <a:rPr lang="en-US" sz="2000" i="1" dirty="0">
                <a:solidFill>
                  <a:prstClr val="black"/>
                </a:solidFill>
                <a:latin typeface="Arial" charset="0"/>
              </a:rPr>
              <a:t>l’</a:t>
            </a:r>
            <a:r>
              <a:rPr lang="en-US" sz="2000" dirty="0">
                <a:solidFill>
                  <a:prstClr val="black"/>
                </a:solidFill>
                <a:latin typeface="Arial" charset="0"/>
              </a:rPr>
              <a:t>.</a:t>
            </a:r>
          </a:p>
          <a:p>
            <a:pPr fontAlgn="base">
              <a:spcBef>
                <a:spcPct val="0"/>
              </a:spcBef>
              <a:spcAft>
                <a:spcPct val="0"/>
              </a:spcAft>
            </a:pPr>
            <a:r>
              <a:rPr lang="en-US" sz="2000" dirty="0">
                <a:solidFill>
                  <a:prstClr val="black"/>
                </a:solidFill>
                <a:latin typeface="Arial" charset="0"/>
              </a:rPr>
              <a:t>Potential matches for </a:t>
            </a:r>
            <a:r>
              <a:rPr lang="en-US" sz="2000" i="1" dirty="0">
                <a:solidFill>
                  <a:prstClr val="black"/>
                </a:solidFill>
                <a:latin typeface="Arial" charset="0"/>
              </a:rPr>
              <a:t>x’</a:t>
            </a:r>
            <a:r>
              <a:rPr lang="en-US" sz="2000" dirty="0">
                <a:solidFill>
                  <a:prstClr val="black"/>
                </a:solidFill>
                <a:latin typeface="Arial" charset="0"/>
              </a:rPr>
              <a:t> have to lie on the corresponding line </a:t>
            </a:r>
            <a:r>
              <a:rPr lang="en-US" sz="2000" i="1" dirty="0">
                <a:solidFill>
                  <a:prstClr val="black"/>
                </a:solidFill>
                <a:latin typeface="Arial" charset="0"/>
              </a:rPr>
              <a:t>l</a:t>
            </a:r>
            <a:r>
              <a:rPr lang="en-US" sz="2000" dirty="0">
                <a:solidFill>
                  <a:prstClr val="black"/>
                </a:solidFill>
                <a:latin typeface="Arial" charset="0"/>
              </a:rPr>
              <a:t>.</a:t>
            </a:r>
          </a:p>
        </p:txBody>
      </p:sp>
      <p:sp>
        <p:nvSpPr>
          <p:cNvPr id="711685" name="Oval 5"/>
          <p:cNvSpPr>
            <a:spLocks noChangeArrowheads="1"/>
          </p:cNvSpPr>
          <p:nvPr/>
        </p:nvSpPr>
        <p:spPr bwMode="auto">
          <a:xfrm>
            <a:off x="4408488" y="24066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711686" name="Line 6"/>
          <p:cNvSpPr>
            <a:spLocks noChangeShapeType="1"/>
          </p:cNvSpPr>
          <p:nvPr/>
        </p:nvSpPr>
        <p:spPr bwMode="auto">
          <a:xfrm flipH="1">
            <a:off x="7608888" y="2330450"/>
            <a:ext cx="254000" cy="1581150"/>
          </a:xfrm>
          <a:prstGeom prst="line">
            <a:avLst/>
          </a:prstGeom>
          <a:noFill/>
          <a:ln w="28575">
            <a:solidFill>
              <a:schemeClr val="folHlink"/>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711687" name="Oval 7"/>
          <p:cNvSpPr>
            <a:spLocks noChangeArrowheads="1"/>
          </p:cNvSpPr>
          <p:nvPr/>
        </p:nvSpPr>
        <p:spPr bwMode="auto">
          <a:xfrm>
            <a:off x="7799388" y="2406650"/>
            <a:ext cx="76200" cy="76200"/>
          </a:xfrm>
          <a:prstGeom prst="ellipse">
            <a:avLst/>
          </a:prstGeom>
          <a:solidFill>
            <a:srgbClr val="CC3300"/>
          </a:solidFill>
          <a:ln w="9525">
            <a:solidFill>
              <a:srgbClr val="CC3300"/>
            </a:solidFill>
            <a:round/>
            <a:headEnd/>
            <a:tailEnd/>
          </a:ln>
        </p:spPr>
        <p:txBody>
          <a:bodyPr wrap="none" anchor="ctr"/>
          <a:lstStyle/>
          <a:p>
            <a:pPr algn="ctr" fontAlgn="base">
              <a:spcBef>
                <a:spcPct val="0"/>
              </a:spcBef>
              <a:spcAft>
                <a:spcPct val="0"/>
              </a:spcAft>
            </a:pPr>
            <a:endParaRPr lang="en-US">
              <a:solidFill>
                <a:prstClr val="black"/>
              </a:solidFill>
              <a:latin typeface="Verdana" pitchFamily="34" charset="0"/>
            </a:endParaRPr>
          </a:p>
        </p:txBody>
      </p:sp>
      <p:sp>
        <p:nvSpPr>
          <p:cNvPr id="711688" name="Line 8"/>
          <p:cNvSpPr>
            <a:spLocks noChangeShapeType="1"/>
          </p:cNvSpPr>
          <p:nvPr/>
        </p:nvSpPr>
        <p:spPr bwMode="auto">
          <a:xfrm flipH="1" flipV="1">
            <a:off x="4433888" y="2311400"/>
            <a:ext cx="241300" cy="1562100"/>
          </a:xfrm>
          <a:prstGeom prst="line">
            <a:avLst/>
          </a:prstGeom>
          <a:noFill/>
          <a:ln w="28575">
            <a:solidFill>
              <a:srgbClr val="CC3300"/>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711689" name="Oval 9"/>
          <p:cNvSpPr>
            <a:spLocks noChangeArrowheads="1"/>
          </p:cNvSpPr>
          <p:nvPr/>
        </p:nvSpPr>
        <p:spPr bwMode="auto">
          <a:xfrm>
            <a:off x="4840288" y="21018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711690" name="Oval 10"/>
          <p:cNvSpPr>
            <a:spLocks noChangeArrowheads="1"/>
          </p:cNvSpPr>
          <p:nvPr/>
        </p:nvSpPr>
        <p:spPr bwMode="auto">
          <a:xfrm>
            <a:off x="5494338" y="16573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711691" name="Oval 11"/>
          <p:cNvSpPr>
            <a:spLocks noChangeArrowheads="1"/>
          </p:cNvSpPr>
          <p:nvPr/>
        </p:nvSpPr>
        <p:spPr bwMode="auto">
          <a:xfrm>
            <a:off x="7799388" y="240030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711692" name="Oval 12"/>
          <p:cNvSpPr>
            <a:spLocks noChangeArrowheads="1"/>
          </p:cNvSpPr>
          <p:nvPr/>
        </p:nvSpPr>
        <p:spPr bwMode="auto">
          <a:xfrm>
            <a:off x="7748588" y="275590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711693" name="Oval 13"/>
          <p:cNvSpPr>
            <a:spLocks noChangeArrowheads="1"/>
          </p:cNvSpPr>
          <p:nvPr/>
        </p:nvSpPr>
        <p:spPr bwMode="auto">
          <a:xfrm>
            <a:off x="7691438" y="304800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0494" name="Rectangle 14"/>
          <p:cNvSpPr>
            <a:spLocks noGrp="1" noChangeArrowheads="1"/>
          </p:cNvSpPr>
          <p:nvPr>
            <p:ph type="title"/>
          </p:nvPr>
        </p:nvSpPr>
        <p:spPr>
          <a:xfrm>
            <a:off x="62204" y="0"/>
            <a:ext cx="12061372" cy="914400"/>
          </a:xfrm>
        </p:spPr>
        <p:txBody>
          <a:bodyPr/>
          <a:lstStyle/>
          <a:p>
            <a:r>
              <a:rPr lang="en-US" dirty="0"/>
              <a:t>Two View Geometry: </a:t>
            </a:r>
            <a:r>
              <a:rPr lang="en-US" dirty="0" err="1"/>
              <a:t>Epipolar</a:t>
            </a:r>
            <a:r>
              <a:rPr lang="en-US" dirty="0"/>
              <a:t> constraint</a:t>
            </a:r>
          </a:p>
        </p:txBody>
      </p:sp>
      <p:sp>
        <p:nvSpPr>
          <p:cNvPr id="20495" name="Freeform 15"/>
          <p:cNvSpPr>
            <a:spLocks/>
          </p:cNvSpPr>
          <p:nvPr/>
        </p:nvSpPr>
        <p:spPr bwMode="auto">
          <a:xfrm>
            <a:off x="4191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12" y="80"/>
                </a:lnTo>
                <a:lnTo>
                  <a:pt x="144" y="0"/>
                </a:lnTo>
                <a:lnTo>
                  <a:pt x="48" y="0"/>
                </a:lnTo>
                <a:close/>
              </a:path>
            </a:pathLst>
          </a:custGeom>
          <a:solidFill>
            <a:schemeClr val="bg1"/>
          </a:solidFill>
          <a:ln w="9525">
            <a:no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496" name="Text Box 16"/>
          <p:cNvSpPr txBox="1">
            <a:spLocks noChangeArrowheads="1"/>
          </p:cNvSpPr>
          <p:nvPr/>
        </p:nvSpPr>
        <p:spPr bwMode="auto">
          <a:xfrm>
            <a:off x="4191000" y="2209800"/>
            <a:ext cx="209550" cy="304800"/>
          </a:xfrm>
          <a:prstGeom prst="rect">
            <a:avLst/>
          </a:prstGeom>
          <a:noFill/>
          <a:ln w="9525">
            <a:noFill/>
            <a:miter lim="800000"/>
            <a:headEnd/>
            <a:tailEnd/>
          </a:ln>
        </p:spPr>
        <p:txBody>
          <a:bodyPr>
            <a:spAutoFit/>
          </a:bodyPr>
          <a:lstStyle/>
          <a:p>
            <a:pPr fontAlgn="base">
              <a:spcBef>
                <a:spcPct val="0"/>
              </a:spcBef>
              <a:spcAft>
                <a:spcPct val="0"/>
              </a:spcAft>
            </a:pPr>
            <a:r>
              <a:rPr lang="en-US" sz="1400" b="1" i="1">
                <a:solidFill>
                  <a:prstClr val="black"/>
                </a:solidFill>
                <a:latin typeface="Times New Roman" pitchFamily="18" charset="0"/>
              </a:rPr>
              <a:t>x</a:t>
            </a:r>
          </a:p>
        </p:txBody>
      </p:sp>
      <p:sp>
        <p:nvSpPr>
          <p:cNvPr id="20497" name="Freeform 17"/>
          <p:cNvSpPr>
            <a:spLocks/>
          </p:cNvSpPr>
          <p:nvPr/>
        </p:nvSpPr>
        <p:spPr bwMode="auto">
          <a:xfrm>
            <a:off x="7543800" y="2336800"/>
            <a:ext cx="273050" cy="254000"/>
          </a:xfrm>
          <a:custGeom>
            <a:avLst/>
            <a:gdLst>
              <a:gd name="T0" fmla="*/ 2147483647 w 172"/>
              <a:gd name="T1" fmla="*/ 2147483647 h 160"/>
              <a:gd name="T2" fmla="*/ 0 w 172"/>
              <a:gd name="T3" fmla="*/ 2147483647 h 160"/>
              <a:gd name="T4" fmla="*/ 2147483647 w 172"/>
              <a:gd name="T5" fmla="*/ 2147483647 h 160"/>
              <a:gd name="T6" fmla="*/ 2147483647 w 172"/>
              <a:gd name="T7" fmla="*/ 2147483647 h 160"/>
              <a:gd name="T8" fmla="*/ 2147483647 w 172"/>
              <a:gd name="T9" fmla="*/ 0 h 160"/>
              <a:gd name="T10" fmla="*/ 2147483647 w 172"/>
              <a:gd name="T11" fmla="*/ 2147483647 h 160"/>
              <a:gd name="T12" fmla="*/ 0 60000 65536"/>
              <a:gd name="T13" fmla="*/ 0 60000 65536"/>
              <a:gd name="T14" fmla="*/ 0 60000 65536"/>
              <a:gd name="T15" fmla="*/ 0 60000 65536"/>
              <a:gd name="T16" fmla="*/ 0 60000 65536"/>
              <a:gd name="T17" fmla="*/ 0 60000 65536"/>
              <a:gd name="T18" fmla="*/ 0 w 172"/>
              <a:gd name="T19" fmla="*/ 0 h 160"/>
              <a:gd name="T20" fmla="*/ 172 w 172"/>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72" h="160">
                <a:moveTo>
                  <a:pt x="48" y="16"/>
                </a:moveTo>
                <a:lnTo>
                  <a:pt x="0" y="112"/>
                </a:lnTo>
                <a:lnTo>
                  <a:pt x="48" y="160"/>
                </a:lnTo>
                <a:lnTo>
                  <a:pt x="144" y="112"/>
                </a:lnTo>
                <a:lnTo>
                  <a:pt x="172" y="0"/>
                </a:lnTo>
                <a:lnTo>
                  <a:pt x="48" y="16"/>
                </a:lnTo>
                <a:close/>
              </a:path>
            </a:pathLst>
          </a:custGeom>
          <a:solidFill>
            <a:schemeClr val="bg1"/>
          </a:solidFill>
          <a:ln w="9525">
            <a:no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711698" name="Text Box 18"/>
          <p:cNvSpPr txBox="1">
            <a:spLocks noChangeArrowheads="1"/>
          </p:cNvSpPr>
          <p:nvPr/>
        </p:nvSpPr>
        <p:spPr bwMode="auto">
          <a:xfrm>
            <a:off x="7543800" y="2286000"/>
            <a:ext cx="381000" cy="304800"/>
          </a:xfrm>
          <a:prstGeom prst="rect">
            <a:avLst/>
          </a:prstGeom>
          <a:noFill/>
          <a:ln w="9525">
            <a:noFill/>
            <a:miter lim="800000"/>
            <a:headEnd/>
            <a:tailEnd/>
          </a:ln>
        </p:spPr>
        <p:txBody>
          <a:bodyPr>
            <a:spAutoFit/>
          </a:bodyPr>
          <a:lstStyle/>
          <a:p>
            <a:pPr fontAlgn="base">
              <a:spcBef>
                <a:spcPct val="0"/>
              </a:spcBef>
              <a:spcAft>
                <a:spcPct val="0"/>
              </a:spcAft>
            </a:pPr>
            <a:r>
              <a:rPr lang="en-US" sz="1400" b="1" i="1">
                <a:solidFill>
                  <a:prstClr val="black"/>
                </a:solidFill>
                <a:latin typeface="Times New Roman" pitchFamily="18" charset="0"/>
              </a:rPr>
              <a:t>x’</a:t>
            </a:r>
          </a:p>
        </p:txBody>
      </p:sp>
      <p:sp>
        <p:nvSpPr>
          <p:cNvPr id="20499" name="Freeform 19"/>
          <p:cNvSpPr>
            <a:spLocks/>
          </p:cNvSpPr>
          <p:nvPr/>
        </p:nvSpPr>
        <p:spPr bwMode="auto">
          <a:xfrm>
            <a:off x="9525000" y="1524000"/>
            <a:ext cx="381000" cy="304800"/>
          </a:xfrm>
          <a:custGeom>
            <a:avLst/>
            <a:gdLst>
              <a:gd name="T0" fmla="*/ 2147483647 w 240"/>
              <a:gd name="T1" fmla="*/ 2147483647 h 192"/>
              <a:gd name="T2" fmla="*/ 2147483647 w 240"/>
              <a:gd name="T3" fmla="*/ 0 h 192"/>
              <a:gd name="T4" fmla="*/ 2147483647 w 240"/>
              <a:gd name="T5" fmla="*/ 2147483647 h 192"/>
              <a:gd name="T6" fmla="*/ 0 w 240"/>
              <a:gd name="T7" fmla="*/ 2147483647 h 192"/>
              <a:gd name="T8" fmla="*/ 2147483647 w 240"/>
              <a:gd name="T9" fmla="*/ 2147483647 h 192"/>
              <a:gd name="T10" fmla="*/ 2147483647 w 240"/>
              <a:gd name="T11" fmla="*/ 2147483647 h 192"/>
              <a:gd name="T12" fmla="*/ 0 60000 65536"/>
              <a:gd name="T13" fmla="*/ 0 60000 65536"/>
              <a:gd name="T14" fmla="*/ 0 60000 65536"/>
              <a:gd name="T15" fmla="*/ 0 60000 65536"/>
              <a:gd name="T16" fmla="*/ 0 60000 65536"/>
              <a:gd name="T17" fmla="*/ 0 60000 65536"/>
              <a:gd name="T18" fmla="*/ 0 w 240"/>
              <a:gd name="T19" fmla="*/ 0 h 192"/>
              <a:gd name="T20" fmla="*/ 240 w 2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240" h="192">
                <a:moveTo>
                  <a:pt x="240" y="192"/>
                </a:moveTo>
                <a:lnTo>
                  <a:pt x="240" y="0"/>
                </a:lnTo>
                <a:lnTo>
                  <a:pt x="88" y="24"/>
                </a:lnTo>
                <a:lnTo>
                  <a:pt x="0" y="96"/>
                </a:lnTo>
                <a:lnTo>
                  <a:pt x="96" y="192"/>
                </a:lnTo>
                <a:lnTo>
                  <a:pt x="240" y="192"/>
                </a:lnTo>
                <a:close/>
              </a:path>
            </a:pathLst>
          </a:custGeom>
          <a:solidFill>
            <a:schemeClr val="bg1"/>
          </a:solidFill>
          <a:ln w="9525">
            <a:no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500" name="Freeform 20"/>
          <p:cNvSpPr>
            <a:spLocks/>
          </p:cNvSpPr>
          <p:nvPr/>
        </p:nvSpPr>
        <p:spPr bwMode="auto">
          <a:xfrm>
            <a:off x="2362200" y="1536700"/>
            <a:ext cx="260350" cy="292100"/>
          </a:xfrm>
          <a:custGeom>
            <a:avLst/>
            <a:gdLst>
              <a:gd name="T0" fmla="*/ 2147483647 w 164"/>
              <a:gd name="T1" fmla="*/ 0 h 184"/>
              <a:gd name="T2" fmla="*/ 0 w 164"/>
              <a:gd name="T3" fmla="*/ 2147483647 h 184"/>
              <a:gd name="T4" fmla="*/ 2147483647 w 164"/>
              <a:gd name="T5" fmla="*/ 2147483647 h 184"/>
              <a:gd name="T6" fmla="*/ 2147483647 w 164"/>
              <a:gd name="T7" fmla="*/ 2147483647 h 184"/>
              <a:gd name="T8" fmla="*/ 2147483647 w 164"/>
              <a:gd name="T9" fmla="*/ 2147483647 h 184"/>
              <a:gd name="T10" fmla="*/ 2147483647 w 164"/>
              <a:gd name="T11" fmla="*/ 0 h 184"/>
              <a:gd name="T12" fmla="*/ 0 60000 65536"/>
              <a:gd name="T13" fmla="*/ 0 60000 65536"/>
              <a:gd name="T14" fmla="*/ 0 60000 65536"/>
              <a:gd name="T15" fmla="*/ 0 60000 65536"/>
              <a:gd name="T16" fmla="*/ 0 60000 65536"/>
              <a:gd name="T17" fmla="*/ 0 60000 65536"/>
              <a:gd name="T18" fmla="*/ 0 w 164"/>
              <a:gd name="T19" fmla="*/ 0 h 184"/>
              <a:gd name="T20" fmla="*/ 164 w 164"/>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64" h="184">
                <a:moveTo>
                  <a:pt x="32" y="0"/>
                </a:moveTo>
                <a:lnTo>
                  <a:pt x="0" y="136"/>
                </a:lnTo>
                <a:lnTo>
                  <a:pt x="48" y="184"/>
                </a:lnTo>
                <a:lnTo>
                  <a:pt x="148" y="176"/>
                </a:lnTo>
                <a:lnTo>
                  <a:pt x="164" y="36"/>
                </a:lnTo>
                <a:lnTo>
                  <a:pt x="32" y="0"/>
                </a:lnTo>
                <a:close/>
              </a:path>
            </a:pathLst>
          </a:custGeom>
          <a:solidFill>
            <a:schemeClr val="bg1"/>
          </a:solidFill>
          <a:ln w="9525">
            <a:no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501" name="Freeform 21"/>
          <p:cNvSpPr>
            <a:spLocks/>
          </p:cNvSpPr>
          <p:nvPr/>
        </p:nvSpPr>
        <p:spPr bwMode="auto">
          <a:xfrm>
            <a:off x="7429500" y="2667000"/>
            <a:ext cx="336550" cy="698500"/>
          </a:xfrm>
          <a:custGeom>
            <a:avLst/>
            <a:gdLst>
              <a:gd name="T0" fmla="*/ 2147483647 w 212"/>
              <a:gd name="T1" fmla="*/ 2147483647 h 440"/>
              <a:gd name="T2" fmla="*/ 2147483647 w 212"/>
              <a:gd name="T3" fmla="*/ 2147483647 h 440"/>
              <a:gd name="T4" fmla="*/ 0 w 212"/>
              <a:gd name="T5" fmla="*/ 2147483647 h 440"/>
              <a:gd name="T6" fmla="*/ 2147483647 w 212"/>
              <a:gd name="T7" fmla="*/ 2147483647 h 440"/>
              <a:gd name="T8" fmla="*/ 2147483647 w 212"/>
              <a:gd name="T9" fmla="*/ 0 h 440"/>
              <a:gd name="T10" fmla="*/ 2147483647 w 212"/>
              <a:gd name="T11" fmla="*/ 2147483647 h 440"/>
              <a:gd name="T12" fmla="*/ 0 60000 65536"/>
              <a:gd name="T13" fmla="*/ 0 60000 65536"/>
              <a:gd name="T14" fmla="*/ 0 60000 65536"/>
              <a:gd name="T15" fmla="*/ 0 60000 65536"/>
              <a:gd name="T16" fmla="*/ 0 60000 65536"/>
              <a:gd name="T17" fmla="*/ 0 60000 65536"/>
              <a:gd name="T18" fmla="*/ 0 w 212"/>
              <a:gd name="T19" fmla="*/ 0 h 440"/>
              <a:gd name="T20" fmla="*/ 212 w 212"/>
              <a:gd name="T21" fmla="*/ 440 h 440"/>
            </a:gdLst>
            <a:ahLst/>
            <a:cxnLst>
              <a:cxn ang="T12">
                <a:pos x="T0" y="T1"/>
              </a:cxn>
              <a:cxn ang="T13">
                <a:pos x="T2" y="T3"/>
              </a:cxn>
              <a:cxn ang="T14">
                <a:pos x="T4" y="T5"/>
              </a:cxn>
              <a:cxn ang="T15">
                <a:pos x="T6" y="T7"/>
              </a:cxn>
              <a:cxn ang="T16">
                <a:pos x="T8" y="T9"/>
              </a:cxn>
              <a:cxn ang="T17">
                <a:pos x="T10" y="T11"/>
              </a:cxn>
            </a:cxnLst>
            <a:rect l="T18" t="T19" r="T20" b="T21"/>
            <a:pathLst>
              <a:path w="212" h="440">
                <a:moveTo>
                  <a:pt x="72" y="16"/>
                </a:moveTo>
                <a:lnTo>
                  <a:pt x="24" y="112"/>
                </a:lnTo>
                <a:lnTo>
                  <a:pt x="0" y="400"/>
                </a:lnTo>
                <a:lnTo>
                  <a:pt x="132" y="440"/>
                </a:lnTo>
                <a:lnTo>
                  <a:pt x="212" y="0"/>
                </a:lnTo>
                <a:lnTo>
                  <a:pt x="72" y="16"/>
                </a:lnTo>
                <a:close/>
              </a:path>
            </a:pathLst>
          </a:custGeom>
          <a:solidFill>
            <a:schemeClr val="bg1"/>
          </a:solidFill>
          <a:ln w="9525">
            <a:no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502" name="Freeform 22"/>
          <p:cNvSpPr>
            <a:spLocks/>
          </p:cNvSpPr>
          <p:nvPr/>
        </p:nvSpPr>
        <p:spPr bwMode="auto">
          <a:xfrm>
            <a:off x="5378450" y="1371600"/>
            <a:ext cx="368300" cy="298450"/>
          </a:xfrm>
          <a:custGeom>
            <a:avLst/>
            <a:gdLst>
              <a:gd name="T0" fmla="*/ 2147483647 w 232"/>
              <a:gd name="T1" fmla="*/ 2147483647 h 188"/>
              <a:gd name="T2" fmla="*/ 2147483647 w 232"/>
              <a:gd name="T3" fmla="*/ 2147483647 h 188"/>
              <a:gd name="T4" fmla="*/ 0 w 232"/>
              <a:gd name="T5" fmla="*/ 2147483647 h 188"/>
              <a:gd name="T6" fmla="*/ 2147483647 w 232"/>
              <a:gd name="T7" fmla="*/ 2147483647 h 188"/>
              <a:gd name="T8" fmla="*/ 2147483647 w 232"/>
              <a:gd name="T9" fmla="*/ 2147483647 h 188"/>
              <a:gd name="T10" fmla="*/ 2147483647 w 232"/>
              <a:gd name="T11" fmla="*/ 2147483647 h 188"/>
              <a:gd name="T12" fmla="*/ 2147483647 w 232"/>
              <a:gd name="T13" fmla="*/ 0 h 188"/>
              <a:gd name="T14" fmla="*/ 2147483647 w 232"/>
              <a:gd name="T15" fmla="*/ 2147483647 h 188"/>
              <a:gd name="T16" fmla="*/ 0 60000 65536"/>
              <a:gd name="T17" fmla="*/ 0 60000 65536"/>
              <a:gd name="T18" fmla="*/ 0 60000 65536"/>
              <a:gd name="T19" fmla="*/ 0 60000 65536"/>
              <a:gd name="T20" fmla="*/ 0 60000 65536"/>
              <a:gd name="T21" fmla="*/ 0 60000 65536"/>
              <a:gd name="T22" fmla="*/ 0 60000 65536"/>
              <a:gd name="T23" fmla="*/ 0 60000 65536"/>
              <a:gd name="T24" fmla="*/ 0 w 232"/>
              <a:gd name="T25" fmla="*/ 0 h 188"/>
              <a:gd name="T26" fmla="*/ 232 w 232"/>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 h="188">
                <a:moveTo>
                  <a:pt x="68" y="16"/>
                </a:moveTo>
                <a:lnTo>
                  <a:pt x="20" y="112"/>
                </a:lnTo>
                <a:lnTo>
                  <a:pt x="0" y="164"/>
                </a:lnTo>
                <a:lnTo>
                  <a:pt x="56" y="188"/>
                </a:lnTo>
                <a:lnTo>
                  <a:pt x="136" y="148"/>
                </a:lnTo>
                <a:lnTo>
                  <a:pt x="232" y="80"/>
                </a:lnTo>
                <a:lnTo>
                  <a:pt x="192" y="0"/>
                </a:lnTo>
                <a:lnTo>
                  <a:pt x="68" y="16"/>
                </a:lnTo>
                <a:close/>
              </a:path>
            </a:pathLst>
          </a:custGeom>
          <a:solidFill>
            <a:schemeClr val="bg1"/>
          </a:solidFill>
          <a:ln w="9525">
            <a:no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503" name="Freeform 23"/>
          <p:cNvSpPr>
            <a:spLocks/>
          </p:cNvSpPr>
          <p:nvPr/>
        </p:nvSpPr>
        <p:spPr bwMode="auto">
          <a:xfrm>
            <a:off x="4724400" y="1828800"/>
            <a:ext cx="381000" cy="260350"/>
          </a:xfrm>
          <a:custGeom>
            <a:avLst/>
            <a:gdLst>
              <a:gd name="T0" fmla="*/ 2147483647 w 240"/>
              <a:gd name="T1" fmla="*/ 2147483647 h 164"/>
              <a:gd name="T2" fmla="*/ 2147483647 w 240"/>
              <a:gd name="T3" fmla="*/ 2147483647 h 164"/>
              <a:gd name="T4" fmla="*/ 0 w 240"/>
              <a:gd name="T5" fmla="*/ 2147483647 h 164"/>
              <a:gd name="T6" fmla="*/ 2147483647 w 240"/>
              <a:gd name="T7" fmla="*/ 2147483647 h 164"/>
              <a:gd name="T8" fmla="*/ 2147483647 w 240"/>
              <a:gd name="T9" fmla="*/ 2147483647 h 164"/>
              <a:gd name="T10" fmla="*/ 2147483647 w 240"/>
              <a:gd name="T11" fmla="*/ 0 h 164"/>
              <a:gd name="T12" fmla="*/ 2147483647 w 240"/>
              <a:gd name="T13" fmla="*/ 2147483647 h 164"/>
              <a:gd name="T14" fmla="*/ 0 60000 65536"/>
              <a:gd name="T15" fmla="*/ 0 60000 65536"/>
              <a:gd name="T16" fmla="*/ 0 60000 65536"/>
              <a:gd name="T17" fmla="*/ 0 60000 65536"/>
              <a:gd name="T18" fmla="*/ 0 60000 65536"/>
              <a:gd name="T19" fmla="*/ 0 60000 65536"/>
              <a:gd name="T20" fmla="*/ 0 60000 65536"/>
              <a:gd name="T21" fmla="*/ 0 w 240"/>
              <a:gd name="T22" fmla="*/ 0 h 164"/>
              <a:gd name="T23" fmla="*/ 240 w 240"/>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64">
                <a:moveTo>
                  <a:pt x="76" y="16"/>
                </a:moveTo>
                <a:lnTo>
                  <a:pt x="28" y="112"/>
                </a:lnTo>
                <a:lnTo>
                  <a:pt x="0" y="156"/>
                </a:lnTo>
                <a:lnTo>
                  <a:pt x="104" y="164"/>
                </a:lnTo>
                <a:lnTo>
                  <a:pt x="240" y="80"/>
                </a:lnTo>
                <a:lnTo>
                  <a:pt x="200" y="0"/>
                </a:lnTo>
                <a:lnTo>
                  <a:pt x="76" y="16"/>
                </a:lnTo>
                <a:close/>
              </a:path>
            </a:pathLst>
          </a:custGeom>
          <a:solidFill>
            <a:schemeClr val="bg1"/>
          </a:solidFill>
          <a:ln w="9525">
            <a:noFill/>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711704" name="Text Box 24"/>
          <p:cNvSpPr txBox="1">
            <a:spLocks noChangeArrowheads="1"/>
          </p:cNvSpPr>
          <p:nvPr/>
        </p:nvSpPr>
        <p:spPr bwMode="auto">
          <a:xfrm>
            <a:off x="5257801" y="1349375"/>
            <a:ext cx="303213" cy="304800"/>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sz="1400" b="1" i="1">
                <a:solidFill>
                  <a:prstClr val="black"/>
                </a:solidFill>
                <a:latin typeface="Times New Roman" pitchFamily="18" charset="0"/>
              </a:rPr>
              <a:t>X</a:t>
            </a:r>
          </a:p>
        </p:txBody>
      </p:sp>
      <p:sp>
        <p:nvSpPr>
          <p:cNvPr id="711705" name="Text Box 25"/>
          <p:cNvSpPr txBox="1">
            <a:spLocks noChangeArrowheads="1"/>
          </p:cNvSpPr>
          <p:nvPr/>
        </p:nvSpPr>
        <p:spPr bwMode="auto">
          <a:xfrm>
            <a:off x="7467600" y="2667000"/>
            <a:ext cx="381000" cy="304800"/>
          </a:xfrm>
          <a:prstGeom prst="rect">
            <a:avLst/>
          </a:prstGeom>
          <a:noFill/>
          <a:ln w="9525">
            <a:noFill/>
            <a:miter lim="800000"/>
            <a:headEnd/>
            <a:tailEnd/>
          </a:ln>
        </p:spPr>
        <p:txBody>
          <a:bodyPr>
            <a:spAutoFit/>
          </a:bodyPr>
          <a:lstStyle/>
          <a:p>
            <a:pPr fontAlgn="base">
              <a:spcBef>
                <a:spcPct val="0"/>
              </a:spcBef>
              <a:spcAft>
                <a:spcPct val="0"/>
              </a:spcAft>
            </a:pPr>
            <a:r>
              <a:rPr lang="en-US" sz="1400" b="1" i="1">
                <a:solidFill>
                  <a:prstClr val="black"/>
                </a:solidFill>
                <a:latin typeface="Times New Roman" pitchFamily="18" charset="0"/>
              </a:rPr>
              <a:t>x’</a:t>
            </a:r>
          </a:p>
        </p:txBody>
      </p:sp>
      <p:sp>
        <p:nvSpPr>
          <p:cNvPr id="711706" name="Text Box 26"/>
          <p:cNvSpPr txBox="1">
            <a:spLocks noChangeArrowheads="1"/>
          </p:cNvSpPr>
          <p:nvPr/>
        </p:nvSpPr>
        <p:spPr bwMode="auto">
          <a:xfrm>
            <a:off x="4648201" y="1752600"/>
            <a:ext cx="303213" cy="304800"/>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sz="1400" b="1" i="1">
                <a:solidFill>
                  <a:prstClr val="black"/>
                </a:solidFill>
                <a:latin typeface="Times New Roman" pitchFamily="18" charset="0"/>
              </a:rPr>
              <a:t>X</a:t>
            </a:r>
          </a:p>
        </p:txBody>
      </p:sp>
      <p:sp>
        <p:nvSpPr>
          <p:cNvPr id="711707" name="Text Box 27"/>
          <p:cNvSpPr txBox="1">
            <a:spLocks noChangeArrowheads="1"/>
          </p:cNvSpPr>
          <p:nvPr/>
        </p:nvSpPr>
        <p:spPr bwMode="auto">
          <a:xfrm>
            <a:off x="7391400" y="3048000"/>
            <a:ext cx="381000" cy="304800"/>
          </a:xfrm>
          <a:prstGeom prst="rect">
            <a:avLst/>
          </a:prstGeom>
          <a:noFill/>
          <a:ln w="9525">
            <a:noFill/>
            <a:miter lim="800000"/>
            <a:headEnd/>
            <a:tailEnd/>
          </a:ln>
        </p:spPr>
        <p:txBody>
          <a:bodyPr>
            <a:spAutoFit/>
          </a:bodyPr>
          <a:lstStyle/>
          <a:p>
            <a:pPr fontAlgn="base">
              <a:spcBef>
                <a:spcPct val="0"/>
              </a:spcBef>
              <a:spcAft>
                <a:spcPct val="0"/>
              </a:spcAft>
            </a:pPr>
            <a:r>
              <a:rPr lang="en-US" sz="1400" b="1" i="1">
                <a:solidFill>
                  <a:prstClr val="black"/>
                </a:solidFill>
                <a:latin typeface="Times New Roman" pitchFamily="18" charset="0"/>
              </a:rPr>
              <a:t>x’</a:t>
            </a:r>
          </a:p>
        </p:txBody>
      </p:sp>
      <p:sp>
        <p:nvSpPr>
          <p:cNvPr id="711708" name="Oval 28"/>
          <p:cNvSpPr>
            <a:spLocks noChangeArrowheads="1"/>
          </p:cNvSpPr>
          <p:nvPr/>
        </p:nvSpPr>
        <p:spPr bwMode="auto">
          <a:xfrm>
            <a:off x="6116638" y="12255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0509" name="Rectangle 29"/>
          <p:cNvSpPr>
            <a:spLocks noChangeArrowheads="1"/>
          </p:cNvSpPr>
          <p:nvPr/>
        </p:nvSpPr>
        <p:spPr bwMode="auto">
          <a:xfrm>
            <a:off x="5943600" y="9144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711710" name="Text Box 30"/>
          <p:cNvSpPr txBox="1">
            <a:spLocks noChangeArrowheads="1"/>
          </p:cNvSpPr>
          <p:nvPr/>
        </p:nvSpPr>
        <p:spPr bwMode="auto">
          <a:xfrm>
            <a:off x="5867400" y="914400"/>
            <a:ext cx="457200" cy="304800"/>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sz="1400" b="1" i="1">
                <a:solidFill>
                  <a:prstClr val="black"/>
                </a:solidFill>
                <a:latin typeface="Times New Roman" pitchFamily="18" charset="0"/>
              </a:rPr>
              <a:t>X</a:t>
            </a:r>
          </a:p>
        </p:txBody>
      </p:sp>
      <p:sp>
        <p:nvSpPr>
          <p:cNvPr id="31" name="Text Box 4">
            <a:extLst>
              <a:ext uri="{FF2B5EF4-FFF2-40B4-BE49-F238E27FC236}">
                <a16:creationId xmlns:a16="http://schemas.microsoft.com/office/drawing/2014/main" id="{7A20A846-B612-457B-849E-2D5902352DDD}"/>
              </a:ext>
            </a:extLst>
          </p:cNvPr>
          <p:cNvSpPr txBox="1">
            <a:spLocks noChangeArrowheads="1"/>
          </p:cNvSpPr>
          <p:nvPr/>
        </p:nvSpPr>
        <p:spPr bwMode="auto">
          <a:xfrm>
            <a:off x="1031688" y="4252982"/>
            <a:ext cx="10169900" cy="1015663"/>
          </a:xfrm>
          <a:prstGeom prst="rect">
            <a:avLst/>
          </a:prstGeom>
          <a:noFill/>
          <a:ln w="19050">
            <a:solidFill>
              <a:srgbClr val="000000"/>
            </a:solidFill>
            <a:miter lim="800000"/>
            <a:headEnd/>
            <a:tailEnd/>
          </a:ln>
        </p:spPr>
        <p:txBody>
          <a:bodyPr wrap="none">
            <a:spAutoFit/>
          </a:bodyPr>
          <a:lstStyle/>
          <a:p>
            <a:pPr fontAlgn="base">
              <a:spcBef>
                <a:spcPct val="0"/>
              </a:spcBef>
              <a:spcAft>
                <a:spcPct val="0"/>
              </a:spcAft>
            </a:pPr>
            <a:r>
              <a:rPr lang="en-US" sz="2000" dirty="0" err="1">
                <a:solidFill>
                  <a:prstClr val="black"/>
                </a:solidFill>
                <a:latin typeface="Arial" charset="0"/>
              </a:rPr>
              <a:t>Epipolar</a:t>
            </a:r>
            <a:r>
              <a:rPr lang="en-US" sz="2000" dirty="0">
                <a:solidFill>
                  <a:prstClr val="black"/>
                </a:solidFill>
                <a:latin typeface="Arial" charset="0"/>
              </a:rPr>
              <a:t> Plane:</a:t>
            </a:r>
          </a:p>
          <a:p>
            <a:pPr fontAlgn="base">
              <a:spcBef>
                <a:spcPct val="0"/>
              </a:spcBef>
              <a:spcAft>
                <a:spcPct val="0"/>
              </a:spcAft>
            </a:pPr>
            <a:endParaRPr lang="en-US" sz="2000" dirty="0">
              <a:solidFill>
                <a:prstClr val="black"/>
              </a:solidFill>
              <a:latin typeface="Arial" charset="0"/>
            </a:endParaRPr>
          </a:p>
          <a:p>
            <a:pPr fontAlgn="base">
              <a:spcBef>
                <a:spcPct val="0"/>
              </a:spcBef>
              <a:spcAft>
                <a:spcPct val="0"/>
              </a:spcAft>
            </a:pPr>
            <a:r>
              <a:rPr lang="en-US" sz="2000" dirty="0">
                <a:solidFill>
                  <a:prstClr val="black"/>
                </a:solidFill>
                <a:latin typeface="Arial" charset="0"/>
              </a:rPr>
              <a:t>Displacement vector OO’, and the two corresponding view rays Ox and Ox’ form a plane</a:t>
            </a:r>
          </a:p>
        </p:txBody>
      </p:sp>
      <p:sp>
        <p:nvSpPr>
          <p:cNvPr id="2" name="TextBox 1">
            <a:extLst>
              <a:ext uri="{FF2B5EF4-FFF2-40B4-BE49-F238E27FC236}">
                <a16:creationId xmlns:a16="http://schemas.microsoft.com/office/drawing/2014/main" id="{EEB8CC83-AA9C-497F-9421-3AC57B517240}"/>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16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16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116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1708"/>
                                        </p:tgtEl>
                                        <p:attrNameLst>
                                          <p:attrName>style.visibility</p:attrName>
                                        </p:attrNameLst>
                                      </p:cBhvr>
                                      <p:to>
                                        <p:strVal val="visible"/>
                                      </p:to>
                                    </p:set>
                                  </p:childTnLst>
                                  <p:subTnLst>
                                    <p:set>
                                      <p:cBhvr override="childStyle">
                                        <p:cTn dur="1" fill="hold" display="0" masterRel="nextClick" afterEffect="1"/>
                                        <p:tgtEl>
                                          <p:spTgt spid="71170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499"/>
                                          </p:stCondLst>
                                        </p:cTn>
                                        <p:tgtEl>
                                          <p:spTgt spid="711691"/>
                                        </p:tgtEl>
                                        <p:attrNameLst>
                                          <p:attrName>style.visibility</p:attrName>
                                        </p:attrNameLst>
                                      </p:cBhvr>
                                      <p:to>
                                        <p:strVal val="visible"/>
                                      </p:to>
                                    </p:set>
                                  </p:childTnLst>
                                  <p:subTnLst>
                                    <p:set>
                                      <p:cBhvr override="childStyle">
                                        <p:cTn dur="1" fill="hold" display="0" masterRel="nextClick" afterEffect="1"/>
                                        <p:tgtEl>
                                          <p:spTgt spid="71169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11690"/>
                                        </p:tgtEl>
                                        <p:attrNameLst>
                                          <p:attrName>style.visibility</p:attrName>
                                        </p:attrNameLst>
                                      </p:cBhvr>
                                      <p:to>
                                        <p:strVal val="visible"/>
                                      </p:to>
                                    </p:set>
                                  </p:childTnLst>
                                  <p:subTnLst>
                                    <p:set>
                                      <p:cBhvr override="childStyle">
                                        <p:cTn dur="1" fill="hold" display="0" masterRel="nextClick" afterEffect="1"/>
                                        <p:tgtEl>
                                          <p:spTgt spid="711690"/>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499"/>
                                          </p:stCondLst>
                                        </p:cTn>
                                        <p:tgtEl>
                                          <p:spTgt spid="711692"/>
                                        </p:tgtEl>
                                        <p:attrNameLst>
                                          <p:attrName>style.visibility</p:attrName>
                                        </p:attrNameLst>
                                      </p:cBhvr>
                                      <p:to>
                                        <p:strVal val="visible"/>
                                      </p:to>
                                    </p:set>
                                  </p:childTnLst>
                                  <p:subTnLst>
                                    <p:set>
                                      <p:cBhvr override="childStyle">
                                        <p:cTn dur="1" fill="hold" display="0" masterRel="nextClick" afterEffect="1"/>
                                        <p:tgtEl>
                                          <p:spTgt spid="711692"/>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711704"/>
                                        </p:tgtEl>
                                        <p:attrNameLst>
                                          <p:attrName>style.visibility</p:attrName>
                                        </p:attrNameLst>
                                      </p:cBhvr>
                                      <p:to>
                                        <p:strVal val="visible"/>
                                      </p:to>
                                    </p:set>
                                  </p:childTnLst>
                                  <p:subTnLst>
                                    <p:set>
                                      <p:cBhvr override="childStyle">
                                        <p:cTn dur="1" fill="hold" display="0" masterRel="nextClick" afterEffect="1"/>
                                        <p:tgtEl>
                                          <p:spTgt spid="71170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711705"/>
                                        </p:tgtEl>
                                        <p:attrNameLst>
                                          <p:attrName>style.visibility</p:attrName>
                                        </p:attrNameLst>
                                      </p:cBhvr>
                                      <p:to>
                                        <p:strVal val="visible"/>
                                      </p:to>
                                    </p:set>
                                  </p:childTnLst>
                                  <p:subTnLst>
                                    <p:set>
                                      <p:cBhvr override="childStyle">
                                        <p:cTn dur="1" fill="hold" display="0" masterRel="nextClick" afterEffect="1"/>
                                        <p:tgtEl>
                                          <p:spTgt spid="711705"/>
                                        </p:tgtEl>
                                        <p:attrNameLst>
                                          <p:attrName>style.visibility</p:attrName>
                                        </p:attrNameLst>
                                      </p:cBhvr>
                                      <p:to>
                                        <p:strVal val="hidden"/>
                                      </p:to>
                                    </p:set>
                                  </p:subTnLst>
                                </p:cTn>
                              </p:par>
                              <p:par>
                                <p:cTn id="27" presetID="1" presetClass="exit" presetSubtype="0" fill="hold" grpId="0" nodeType="withEffect">
                                  <p:stCondLst>
                                    <p:cond delay="0"/>
                                  </p:stCondLst>
                                  <p:childTnLst>
                                    <p:set>
                                      <p:cBhvr>
                                        <p:cTn id="28" dur="1" fill="hold">
                                          <p:stCondLst>
                                            <p:cond delay="0"/>
                                          </p:stCondLst>
                                        </p:cTn>
                                        <p:tgtEl>
                                          <p:spTgt spid="7117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1169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11689"/>
                                        </p:tgtEl>
                                        <p:attrNameLst>
                                          <p:attrName>style.visibility</p:attrName>
                                        </p:attrNameLst>
                                      </p:cBhvr>
                                      <p:to>
                                        <p:strVal val="visible"/>
                                      </p:to>
                                    </p:set>
                                  </p:childTnLst>
                                  <p:subTnLst>
                                    <p:set>
                                      <p:cBhvr override="childStyle">
                                        <p:cTn dur="1" fill="hold" display="0" masterRel="nextClick" afterEffect="1"/>
                                        <p:tgtEl>
                                          <p:spTgt spid="711689"/>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499"/>
                                          </p:stCondLst>
                                        </p:cTn>
                                        <p:tgtEl>
                                          <p:spTgt spid="711693"/>
                                        </p:tgtEl>
                                        <p:attrNameLst>
                                          <p:attrName>style.visibility</p:attrName>
                                        </p:attrNameLst>
                                      </p:cBhvr>
                                      <p:to>
                                        <p:strVal val="visible"/>
                                      </p:to>
                                    </p:set>
                                  </p:childTnLst>
                                  <p:subTnLst>
                                    <p:set>
                                      <p:cBhvr override="childStyle">
                                        <p:cTn dur="1" fill="hold" display="0" masterRel="nextClick" afterEffect="1"/>
                                        <p:tgtEl>
                                          <p:spTgt spid="711693"/>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711706"/>
                                        </p:tgtEl>
                                        <p:attrNameLst>
                                          <p:attrName>style.visibility</p:attrName>
                                        </p:attrNameLst>
                                      </p:cBhvr>
                                      <p:to>
                                        <p:strVal val="visible"/>
                                      </p:to>
                                    </p:set>
                                  </p:childTnLst>
                                  <p:subTnLst>
                                    <p:set>
                                      <p:cBhvr override="childStyle">
                                        <p:cTn dur="1" fill="hold" display="0" masterRel="nextClick" afterEffect="1"/>
                                        <p:tgtEl>
                                          <p:spTgt spid="711706"/>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711707"/>
                                        </p:tgtEl>
                                        <p:attrNameLst>
                                          <p:attrName>style.visibility</p:attrName>
                                        </p:attrNameLst>
                                      </p:cBhvr>
                                      <p:to>
                                        <p:strVal val="visible"/>
                                      </p:to>
                                    </p:set>
                                  </p:childTnLst>
                                  <p:subTnLst>
                                    <p:set>
                                      <p:cBhvr override="childStyle">
                                        <p:cTn dur="1" fill="hold" display="0" masterRel="nextClick" afterEffect="1"/>
                                        <p:tgtEl>
                                          <p:spTgt spid="711707"/>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499"/>
                                          </p:stCondLst>
                                        </p:cTn>
                                        <p:tgtEl>
                                          <p:spTgt spid="71168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71168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animBg="1" autoUpdateAnimBg="0"/>
      <p:bldP spid="711685" grpId="0" animBg="1"/>
      <p:bldP spid="711686" grpId="0" animBg="1"/>
      <p:bldP spid="711687" grpId="0" animBg="1" autoUpdateAnimBg="0"/>
      <p:bldP spid="711688" grpId="0" animBg="1"/>
      <p:bldP spid="711689" grpId="0" animBg="1"/>
      <p:bldP spid="711690" grpId="0" animBg="1"/>
      <p:bldP spid="711691" grpId="0" animBg="1"/>
      <p:bldP spid="711692" grpId="0" animBg="1"/>
      <p:bldP spid="711693" grpId="0" animBg="1"/>
      <p:bldP spid="711698" grpId="0"/>
      <p:bldP spid="711704" grpId="0" animBg="1"/>
      <p:bldP spid="711705" grpId="0"/>
      <p:bldP spid="711706" grpId="0" animBg="1"/>
      <p:bldP spid="711707" grpId="0"/>
      <p:bldP spid="711708" grpId="0" animBg="1"/>
      <p:bldP spid="711710" grpId="0" animBg="1"/>
      <p:bldP spid="31"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83" name="Text Box 11"/>
          <p:cNvSpPr txBox="1">
            <a:spLocks noChangeArrowheads="1"/>
          </p:cNvSpPr>
          <p:nvPr/>
        </p:nvSpPr>
        <p:spPr bwMode="auto">
          <a:xfrm>
            <a:off x="2449775" y="6224528"/>
            <a:ext cx="7104830" cy="400110"/>
          </a:xfrm>
          <a:prstGeom prst="rect">
            <a:avLst/>
          </a:prstGeom>
          <a:noFill/>
          <a:ln w="9525">
            <a:noFill/>
            <a:miter lim="800000"/>
            <a:headEnd/>
            <a:tailEnd/>
          </a:ln>
        </p:spPr>
        <p:txBody>
          <a:bodyPr wrap="none">
            <a:spAutoFit/>
          </a:bodyPr>
          <a:lstStyle/>
          <a:p>
            <a:pPr>
              <a:buFontTx/>
              <a:buChar char="•"/>
            </a:pPr>
            <a:r>
              <a:rPr lang="en-US" sz="2000" dirty="0">
                <a:solidFill>
                  <a:schemeClr val="folHlink"/>
                </a:solidFill>
              </a:rPr>
              <a:t> </a:t>
            </a:r>
            <a:r>
              <a:rPr lang="en-US" sz="2000" b="1" dirty="0" err="1"/>
              <a:t>Epipolar</a:t>
            </a:r>
            <a:r>
              <a:rPr lang="en-US" sz="2000" b="1" dirty="0"/>
              <a:t> Plane</a:t>
            </a:r>
            <a:r>
              <a:rPr lang="en-US" sz="2000" dirty="0"/>
              <a:t> – plane containing baseline (1D family)</a:t>
            </a:r>
          </a:p>
        </p:txBody>
      </p:sp>
      <p:sp>
        <p:nvSpPr>
          <p:cNvPr id="591886" name="Text Box 14"/>
          <p:cNvSpPr txBox="1">
            <a:spLocks noChangeArrowheads="1"/>
          </p:cNvSpPr>
          <p:nvPr/>
        </p:nvSpPr>
        <p:spPr bwMode="auto">
          <a:xfrm>
            <a:off x="2444087" y="5173604"/>
            <a:ext cx="5796780" cy="1015663"/>
          </a:xfrm>
          <a:prstGeom prst="rect">
            <a:avLst/>
          </a:prstGeom>
          <a:noFill/>
          <a:ln w="9525">
            <a:noFill/>
            <a:miter lim="800000"/>
            <a:headEnd/>
            <a:tailEnd/>
          </a:ln>
        </p:spPr>
        <p:txBody>
          <a:bodyPr wrap="none">
            <a:spAutoFit/>
          </a:bodyPr>
          <a:lstStyle/>
          <a:p>
            <a:pPr>
              <a:buFontTx/>
              <a:buChar char="•"/>
            </a:pPr>
            <a:r>
              <a:rPr lang="en-US" sz="2000" dirty="0">
                <a:solidFill>
                  <a:srgbClr val="339966"/>
                </a:solidFill>
              </a:rPr>
              <a:t> </a:t>
            </a:r>
            <a:r>
              <a:rPr lang="en-US" sz="2000" b="1" dirty="0" err="1">
                <a:solidFill>
                  <a:srgbClr val="FFFF00"/>
                </a:solidFill>
              </a:rPr>
              <a:t>Epipoles</a:t>
            </a:r>
            <a:r>
              <a:rPr lang="en-US" sz="2000" b="1" dirty="0">
                <a:solidFill>
                  <a:srgbClr val="FFFF00"/>
                </a:solidFill>
              </a:rPr>
              <a:t> </a:t>
            </a:r>
          </a:p>
          <a:p>
            <a:r>
              <a:rPr lang="en-US" sz="2000" dirty="0">
                <a:solidFill>
                  <a:srgbClr val="FFFF00"/>
                </a:solidFill>
              </a:rPr>
              <a:t>= intersections of baseline with image planes </a:t>
            </a:r>
          </a:p>
          <a:p>
            <a:r>
              <a:rPr lang="en-US" sz="2000" dirty="0">
                <a:solidFill>
                  <a:srgbClr val="FFFF00"/>
                </a:solidFill>
              </a:rPr>
              <a:t>= projections of the other camera center</a:t>
            </a:r>
          </a:p>
        </p:txBody>
      </p:sp>
      <p:sp>
        <p:nvSpPr>
          <p:cNvPr id="591890" name="Text Box 18"/>
          <p:cNvSpPr txBox="1">
            <a:spLocks noChangeArrowheads="1"/>
          </p:cNvSpPr>
          <p:nvPr/>
        </p:nvSpPr>
        <p:spPr bwMode="auto">
          <a:xfrm>
            <a:off x="2438400" y="4764028"/>
            <a:ext cx="6742551" cy="400110"/>
          </a:xfrm>
          <a:prstGeom prst="rect">
            <a:avLst/>
          </a:prstGeom>
          <a:noFill/>
          <a:ln w="9525">
            <a:noFill/>
            <a:miter lim="800000"/>
            <a:headEnd/>
            <a:tailEnd/>
          </a:ln>
        </p:spPr>
        <p:txBody>
          <a:bodyPr wrap="none">
            <a:spAutoFit/>
          </a:bodyPr>
          <a:lstStyle/>
          <a:p>
            <a:pPr>
              <a:buFontTx/>
              <a:buChar char="•"/>
            </a:pPr>
            <a:r>
              <a:rPr lang="en-US" sz="2000" b="1" dirty="0">
                <a:solidFill>
                  <a:srgbClr val="FFC000"/>
                </a:solidFill>
              </a:rPr>
              <a:t>Baseline</a:t>
            </a:r>
            <a:r>
              <a:rPr lang="en-US" sz="2000" dirty="0">
                <a:solidFill>
                  <a:srgbClr val="FFC000"/>
                </a:solidFill>
              </a:rPr>
              <a:t> – line connecting the two camera centers</a:t>
            </a:r>
          </a:p>
        </p:txBody>
      </p:sp>
      <p:sp>
        <p:nvSpPr>
          <p:cNvPr id="13332" name="Rectangle 22"/>
          <p:cNvSpPr>
            <a:spLocks noGrp="1" noChangeArrowheads="1"/>
          </p:cNvSpPr>
          <p:nvPr>
            <p:ph type="title"/>
          </p:nvPr>
        </p:nvSpPr>
        <p:spPr/>
        <p:txBody>
          <a:bodyPr/>
          <a:lstStyle/>
          <a:p>
            <a:r>
              <a:rPr lang="en-US" dirty="0" err="1"/>
              <a:t>Epipolar</a:t>
            </a:r>
            <a:r>
              <a:rPr lang="en-US" dirty="0"/>
              <a:t> Geometry: Notation</a:t>
            </a:r>
          </a:p>
        </p:txBody>
      </p:sp>
      <p:grpSp>
        <p:nvGrpSpPr>
          <p:cNvPr id="3" name="Group 2">
            <a:extLst>
              <a:ext uri="{FF2B5EF4-FFF2-40B4-BE49-F238E27FC236}">
                <a16:creationId xmlns:a16="http://schemas.microsoft.com/office/drawing/2014/main" id="{27A85725-FBBA-4C2F-8EB7-2F06EB2E18D1}"/>
              </a:ext>
            </a:extLst>
          </p:cNvPr>
          <p:cNvGrpSpPr/>
          <p:nvPr/>
        </p:nvGrpSpPr>
        <p:grpSpPr>
          <a:xfrm>
            <a:off x="2399507" y="800942"/>
            <a:ext cx="7696200" cy="3308281"/>
            <a:chOff x="2399507" y="800942"/>
            <a:chExt cx="7696200" cy="3308281"/>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9507" y="872311"/>
              <a:ext cx="7696200" cy="3236912"/>
            </a:xfrm>
            <a:prstGeom prst="rect">
              <a:avLst/>
            </a:prstGeom>
            <a:noFill/>
            <a:ln w="9525">
              <a:noFill/>
              <a:miter lim="800000"/>
              <a:headEnd/>
              <a:tailEnd/>
            </a:ln>
          </p:spPr>
        </p:pic>
        <p:sp>
          <p:nvSpPr>
            <p:cNvPr id="591876" name="Line 4"/>
            <p:cNvSpPr>
              <a:spLocks noChangeShapeType="1"/>
            </p:cNvSpPr>
            <p:nvPr/>
          </p:nvSpPr>
          <p:spPr bwMode="auto">
            <a:xfrm flipV="1">
              <a:off x="2597151" y="3741738"/>
              <a:ext cx="2098675" cy="12700"/>
            </a:xfrm>
            <a:prstGeom prst="line">
              <a:avLst/>
            </a:prstGeom>
            <a:noFill/>
            <a:ln w="38100">
              <a:solidFill>
                <a:schemeClr val="folHlink"/>
              </a:solidFill>
              <a:round/>
              <a:headEnd/>
              <a:tailEnd/>
            </a:ln>
          </p:spPr>
          <p:txBody>
            <a:bodyPr wrap="none" anchor="ctr"/>
            <a:lstStyle/>
            <a:p>
              <a:endParaRPr lang="en-US"/>
            </a:p>
          </p:txBody>
        </p:sp>
        <p:sp>
          <p:nvSpPr>
            <p:cNvPr id="591877" name="Line 5"/>
            <p:cNvSpPr>
              <a:spLocks noChangeShapeType="1"/>
            </p:cNvSpPr>
            <p:nvPr/>
          </p:nvSpPr>
          <p:spPr bwMode="auto">
            <a:xfrm>
              <a:off x="5048250" y="3748088"/>
              <a:ext cx="2311400" cy="0"/>
            </a:xfrm>
            <a:prstGeom prst="line">
              <a:avLst/>
            </a:prstGeom>
            <a:noFill/>
            <a:ln w="38100">
              <a:solidFill>
                <a:schemeClr val="folHlink"/>
              </a:solidFill>
              <a:round/>
              <a:headEnd/>
              <a:tailEnd/>
            </a:ln>
          </p:spPr>
          <p:txBody>
            <a:bodyPr wrap="none" anchor="ctr"/>
            <a:lstStyle/>
            <a:p>
              <a:endParaRPr lang="en-US"/>
            </a:p>
          </p:txBody>
        </p:sp>
        <p:sp>
          <p:nvSpPr>
            <p:cNvPr id="591878" name="Line 6"/>
            <p:cNvSpPr>
              <a:spLocks noChangeShapeType="1"/>
            </p:cNvSpPr>
            <p:nvPr/>
          </p:nvSpPr>
          <p:spPr bwMode="auto">
            <a:xfrm>
              <a:off x="7734300" y="3748088"/>
              <a:ext cx="2095500" cy="0"/>
            </a:xfrm>
            <a:prstGeom prst="line">
              <a:avLst/>
            </a:prstGeom>
            <a:noFill/>
            <a:ln w="38100">
              <a:solidFill>
                <a:schemeClr val="folHlink"/>
              </a:solidFill>
              <a:round/>
              <a:headEnd/>
              <a:tailEnd/>
            </a:ln>
          </p:spPr>
          <p:txBody>
            <a:bodyPr wrap="none" anchor="ctr"/>
            <a:lstStyle/>
            <a:p>
              <a:endParaRPr lang="en-US"/>
            </a:p>
          </p:txBody>
        </p:sp>
        <p:sp>
          <p:nvSpPr>
            <p:cNvPr id="591879" name="Line 7"/>
            <p:cNvSpPr>
              <a:spLocks noChangeShapeType="1"/>
            </p:cNvSpPr>
            <p:nvPr/>
          </p:nvSpPr>
          <p:spPr bwMode="auto">
            <a:xfrm>
              <a:off x="7943850" y="2452688"/>
              <a:ext cx="1885950" cy="1289050"/>
            </a:xfrm>
            <a:prstGeom prst="line">
              <a:avLst/>
            </a:prstGeom>
            <a:noFill/>
            <a:ln w="38100">
              <a:solidFill>
                <a:schemeClr val="folHlink"/>
              </a:solidFill>
              <a:round/>
              <a:headEnd/>
              <a:tailEnd/>
            </a:ln>
          </p:spPr>
          <p:txBody>
            <a:bodyPr wrap="none" anchor="ctr"/>
            <a:lstStyle/>
            <a:p>
              <a:endParaRPr lang="en-US"/>
            </a:p>
          </p:txBody>
        </p:sp>
        <p:sp>
          <p:nvSpPr>
            <p:cNvPr id="591880" name="Line 8"/>
            <p:cNvSpPr>
              <a:spLocks noChangeShapeType="1"/>
            </p:cNvSpPr>
            <p:nvPr/>
          </p:nvSpPr>
          <p:spPr bwMode="auto">
            <a:xfrm>
              <a:off x="6248400" y="1284288"/>
              <a:ext cx="1466850" cy="1003300"/>
            </a:xfrm>
            <a:prstGeom prst="line">
              <a:avLst/>
            </a:prstGeom>
            <a:noFill/>
            <a:ln w="38100">
              <a:solidFill>
                <a:schemeClr val="folHlink"/>
              </a:solidFill>
              <a:round/>
              <a:headEnd/>
              <a:tailEnd/>
            </a:ln>
          </p:spPr>
          <p:txBody>
            <a:bodyPr wrap="none" anchor="ctr"/>
            <a:lstStyle/>
            <a:p>
              <a:endParaRPr lang="en-US"/>
            </a:p>
          </p:txBody>
        </p:sp>
        <p:sp>
          <p:nvSpPr>
            <p:cNvPr id="591881" name="Line 9"/>
            <p:cNvSpPr>
              <a:spLocks noChangeShapeType="1"/>
            </p:cNvSpPr>
            <p:nvPr/>
          </p:nvSpPr>
          <p:spPr bwMode="auto">
            <a:xfrm flipV="1">
              <a:off x="4711700" y="1271588"/>
              <a:ext cx="1473200" cy="1009650"/>
            </a:xfrm>
            <a:prstGeom prst="line">
              <a:avLst/>
            </a:prstGeom>
            <a:noFill/>
            <a:ln w="38100">
              <a:solidFill>
                <a:schemeClr val="folHlink"/>
              </a:solidFill>
              <a:round/>
              <a:headEnd/>
              <a:tailEnd/>
            </a:ln>
          </p:spPr>
          <p:txBody>
            <a:bodyPr wrap="none" anchor="ctr"/>
            <a:lstStyle/>
            <a:p>
              <a:endParaRPr lang="en-US"/>
            </a:p>
          </p:txBody>
        </p:sp>
        <p:sp>
          <p:nvSpPr>
            <p:cNvPr id="591882" name="Line 10"/>
            <p:cNvSpPr>
              <a:spLocks noChangeShapeType="1"/>
            </p:cNvSpPr>
            <p:nvPr/>
          </p:nvSpPr>
          <p:spPr bwMode="auto">
            <a:xfrm flipV="1">
              <a:off x="2584450" y="2446338"/>
              <a:ext cx="1892300" cy="1282700"/>
            </a:xfrm>
            <a:prstGeom prst="line">
              <a:avLst/>
            </a:prstGeom>
            <a:noFill/>
            <a:ln w="38100">
              <a:solidFill>
                <a:schemeClr val="folHlink"/>
              </a:solidFill>
              <a:round/>
              <a:headEnd/>
              <a:tailEnd/>
            </a:ln>
          </p:spPr>
          <p:txBody>
            <a:bodyPr wrap="none" anchor="ctr"/>
            <a:lstStyle/>
            <a:p>
              <a:endParaRPr lang="en-US"/>
            </a:p>
          </p:txBody>
        </p:sp>
        <p:sp>
          <p:nvSpPr>
            <p:cNvPr id="591884" name="Oval 12"/>
            <p:cNvSpPr>
              <a:spLocks noChangeArrowheads="1"/>
            </p:cNvSpPr>
            <p:nvPr/>
          </p:nvSpPr>
          <p:spPr bwMode="auto">
            <a:xfrm>
              <a:off x="4629150" y="365918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1885" name="Oval 13"/>
            <p:cNvSpPr>
              <a:spLocks noChangeArrowheads="1"/>
            </p:cNvSpPr>
            <p:nvPr/>
          </p:nvSpPr>
          <p:spPr bwMode="auto">
            <a:xfrm>
              <a:off x="7626350" y="369093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1891" name="Line 19"/>
            <p:cNvSpPr>
              <a:spLocks noChangeShapeType="1"/>
            </p:cNvSpPr>
            <p:nvPr/>
          </p:nvSpPr>
          <p:spPr bwMode="auto">
            <a:xfrm>
              <a:off x="2590800" y="3773488"/>
              <a:ext cx="2057400" cy="0"/>
            </a:xfrm>
            <a:prstGeom prst="line">
              <a:avLst/>
            </a:prstGeom>
            <a:noFill/>
            <a:ln w="38100">
              <a:solidFill>
                <a:srgbClr val="FF3399"/>
              </a:solidFill>
              <a:round/>
              <a:headEnd/>
              <a:tailEnd/>
            </a:ln>
          </p:spPr>
          <p:txBody>
            <a:bodyPr wrap="none" anchor="ctr"/>
            <a:lstStyle/>
            <a:p>
              <a:endParaRPr lang="en-US"/>
            </a:p>
          </p:txBody>
        </p:sp>
        <p:sp>
          <p:nvSpPr>
            <p:cNvPr id="591892" name="Line 20"/>
            <p:cNvSpPr>
              <a:spLocks noChangeShapeType="1"/>
            </p:cNvSpPr>
            <p:nvPr/>
          </p:nvSpPr>
          <p:spPr bwMode="auto">
            <a:xfrm>
              <a:off x="5029200" y="3773488"/>
              <a:ext cx="2362200" cy="0"/>
            </a:xfrm>
            <a:prstGeom prst="line">
              <a:avLst/>
            </a:prstGeom>
            <a:noFill/>
            <a:ln w="38100">
              <a:solidFill>
                <a:srgbClr val="FF3399"/>
              </a:solidFill>
              <a:round/>
              <a:headEnd/>
              <a:tailEnd/>
            </a:ln>
          </p:spPr>
          <p:txBody>
            <a:bodyPr wrap="none" anchor="ctr"/>
            <a:lstStyle/>
            <a:p>
              <a:endParaRPr lang="en-US"/>
            </a:p>
          </p:txBody>
        </p:sp>
        <p:sp>
          <p:nvSpPr>
            <p:cNvPr id="591893" name="Line 21"/>
            <p:cNvSpPr>
              <a:spLocks noChangeShapeType="1"/>
            </p:cNvSpPr>
            <p:nvPr/>
          </p:nvSpPr>
          <p:spPr bwMode="auto">
            <a:xfrm>
              <a:off x="7772400" y="3773488"/>
              <a:ext cx="2057400" cy="0"/>
            </a:xfrm>
            <a:prstGeom prst="line">
              <a:avLst/>
            </a:prstGeom>
            <a:noFill/>
            <a:ln w="38100">
              <a:solidFill>
                <a:srgbClr val="FF3399"/>
              </a:solidFill>
              <a:round/>
              <a:headEnd/>
              <a:tailEnd/>
            </a:ln>
          </p:spPr>
          <p:txBody>
            <a:bodyPr wrap="none" anchor="ctr"/>
            <a:lstStyle/>
            <a:p>
              <a:endParaRPr lang="en-US"/>
            </a:p>
          </p:txBody>
        </p:sp>
        <p:sp>
          <p:nvSpPr>
            <p:cNvPr id="13333" name="Rectangle 24"/>
            <p:cNvSpPr>
              <a:spLocks noChangeArrowheads="1"/>
            </p:cNvSpPr>
            <p:nvPr/>
          </p:nvSpPr>
          <p:spPr bwMode="auto">
            <a:xfrm>
              <a:off x="2438400" y="1552575"/>
              <a:ext cx="228600" cy="304800"/>
            </a:xfrm>
            <a:prstGeom prst="rect">
              <a:avLst/>
            </a:prstGeom>
            <a:solidFill>
              <a:schemeClr val="tx1"/>
            </a:solidFill>
            <a:ln w="9525">
              <a:noFill/>
              <a:miter lim="800000"/>
              <a:headEnd/>
              <a:tailEnd/>
            </a:ln>
          </p:spPr>
          <p:txBody>
            <a:bodyPr wrap="none" anchor="ctr"/>
            <a:lstStyle/>
            <a:p>
              <a:endParaRPr lang="en-US">
                <a:solidFill>
                  <a:schemeClr val="bg1"/>
                </a:solidFill>
              </a:endParaRPr>
            </a:p>
          </p:txBody>
        </p:sp>
        <p:sp>
          <p:nvSpPr>
            <p:cNvPr id="13334" name="Rectangle 25"/>
            <p:cNvSpPr>
              <a:spLocks noChangeArrowheads="1"/>
            </p:cNvSpPr>
            <p:nvPr/>
          </p:nvSpPr>
          <p:spPr bwMode="auto">
            <a:xfrm>
              <a:off x="9694863" y="1562100"/>
              <a:ext cx="322262" cy="304800"/>
            </a:xfrm>
            <a:prstGeom prst="rect">
              <a:avLst/>
            </a:prstGeom>
            <a:solidFill>
              <a:schemeClr val="tx1"/>
            </a:solidFill>
            <a:ln w="9525">
              <a:noFill/>
              <a:miter lim="800000"/>
              <a:headEnd/>
              <a:tailEnd/>
            </a:ln>
          </p:spPr>
          <p:txBody>
            <a:bodyPr wrap="none" anchor="ctr"/>
            <a:lstStyle/>
            <a:p>
              <a:endParaRPr lang="en-US">
                <a:solidFill>
                  <a:schemeClr val="bg1"/>
                </a:solidFill>
              </a:endParaRPr>
            </a:p>
          </p:txBody>
        </p:sp>
        <p:sp>
          <p:nvSpPr>
            <p:cNvPr id="13335" name="Text Box 26"/>
            <p:cNvSpPr txBox="1">
              <a:spLocks noChangeArrowheads="1"/>
            </p:cNvSpPr>
            <p:nvPr/>
          </p:nvSpPr>
          <p:spPr bwMode="auto">
            <a:xfrm>
              <a:off x="6006806" y="800942"/>
              <a:ext cx="356188" cy="400110"/>
            </a:xfrm>
            <a:prstGeom prst="rect">
              <a:avLst/>
            </a:prstGeom>
            <a:solidFill>
              <a:schemeClr val="tx1"/>
            </a:solidFill>
            <a:ln w="9525">
              <a:noFill/>
              <a:miter lim="800000"/>
              <a:headEnd/>
              <a:tailEnd/>
            </a:ln>
          </p:spPr>
          <p:txBody>
            <a:bodyPr wrap="none">
              <a:spAutoFit/>
            </a:bodyPr>
            <a:lstStyle/>
            <a:p>
              <a:r>
                <a:rPr lang="en-US" sz="2000" b="1" i="1" dirty="0">
                  <a:solidFill>
                    <a:schemeClr val="bg1"/>
                  </a:solidFill>
                  <a:latin typeface="Times New Roman" pitchFamily="18" charset="0"/>
                </a:rPr>
                <a:t>X</a:t>
              </a:r>
            </a:p>
          </p:txBody>
        </p:sp>
        <p:sp>
          <p:nvSpPr>
            <p:cNvPr id="13336" name="Freeform 29"/>
            <p:cNvSpPr>
              <a:spLocks/>
            </p:cNvSpPr>
            <p:nvPr/>
          </p:nvSpPr>
          <p:spPr bwMode="auto">
            <a:xfrm>
              <a:off x="4191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tx1"/>
            </a:solidFill>
            <a:ln w="9525">
              <a:noFill/>
              <a:round/>
              <a:headEnd/>
              <a:tailEnd/>
            </a:ln>
          </p:spPr>
          <p:txBody>
            <a:bodyPr/>
            <a:lstStyle/>
            <a:p>
              <a:endParaRPr lang="en-US" sz="2800">
                <a:solidFill>
                  <a:schemeClr val="bg1"/>
                </a:solidFill>
              </a:endParaRPr>
            </a:p>
          </p:txBody>
        </p:sp>
        <p:sp>
          <p:nvSpPr>
            <p:cNvPr id="13337" name="Text Box 27"/>
            <p:cNvSpPr txBox="1">
              <a:spLocks noChangeArrowheads="1"/>
            </p:cNvSpPr>
            <p:nvPr/>
          </p:nvSpPr>
          <p:spPr bwMode="auto">
            <a:xfrm>
              <a:off x="4219179" y="2161838"/>
              <a:ext cx="321071" cy="369332"/>
            </a:xfrm>
            <a:prstGeom prst="rect">
              <a:avLst/>
            </a:prstGeom>
            <a:noFill/>
            <a:ln w="9525">
              <a:noFill/>
              <a:miter lim="800000"/>
              <a:headEnd/>
              <a:tailEnd/>
            </a:ln>
          </p:spPr>
          <p:txBody>
            <a:bodyPr wrap="square">
              <a:spAutoFit/>
            </a:bodyPr>
            <a:lstStyle/>
            <a:p>
              <a:r>
                <a:rPr lang="en-US" b="1" i="1" dirty="0">
                  <a:solidFill>
                    <a:schemeClr val="bg1"/>
                  </a:solidFill>
                  <a:latin typeface="Times New Roman" pitchFamily="18" charset="0"/>
                </a:rPr>
                <a:t>x</a:t>
              </a:r>
            </a:p>
          </p:txBody>
        </p:sp>
        <p:sp>
          <p:nvSpPr>
            <p:cNvPr id="13338" name="Freeform 30"/>
            <p:cNvSpPr>
              <a:spLocks/>
            </p:cNvSpPr>
            <p:nvPr/>
          </p:nvSpPr>
          <p:spPr bwMode="auto">
            <a:xfrm>
              <a:off x="8001000" y="2267594"/>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tx1"/>
            </a:solidFill>
            <a:ln w="9525">
              <a:noFill/>
              <a:round/>
              <a:headEnd/>
              <a:tailEnd/>
            </a:ln>
          </p:spPr>
          <p:txBody>
            <a:bodyPr/>
            <a:lstStyle/>
            <a:p>
              <a:endParaRPr lang="en-US"/>
            </a:p>
          </p:txBody>
        </p:sp>
        <p:sp>
          <p:nvSpPr>
            <p:cNvPr id="13339" name="Text Box 31"/>
            <p:cNvSpPr txBox="1">
              <a:spLocks noChangeArrowheads="1"/>
            </p:cNvSpPr>
            <p:nvPr/>
          </p:nvSpPr>
          <p:spPr bwMode="auto">
            <a:xfrm>
              <a:off x="7981416" y="2161838"/>
              <a:ext cx="555170" cy="369332"/>
            </a:xfrm>
            <a:prstGeom prst="rect">
              <a:avLst/>
            </a:prstGeom>
            <a:noFill/>
            <a:ln w="9525">
              <a:noFill/>
              <a:miter lim="800000"/>
              <a:headEnd/>
              <a:tailEnd/>
            </a:ln>
          </p:spPr>
          <p:txBody>
            <a:bodyPr wrap="square">
              <a:spAutoFit/>
            </a:bodyPr>
            <a:lstStyle/>
            <a:p>
              <a:r>
                <a:rPr lang="en-US" b="1" i="1" dirty="0">
                  <a:solidFill>
                    <a:schemeClr val="bg1"/>
                  </a:solidFill>
                  <a:latin typeface="Times New Roman" pitchFamily="18" charset="0"/>
                </a:rPr>
                <a:t>x’</a:t>
              </a:r>
            </a:p>
          </p:txBody>
        </p:sp>
      </p:grpSp>
      <p:sp>
        <p:nvSpPr>
          <p:cNvPr id="2" name="TextBox 1">
            <a:extLst>
              <a:ext uri="{FF2B5EF4-FFF2-40B4-BE49-F238E27FC236}">
                <a16:creationId xmlns:a16="http://schemas.microsoft.com/office/drawing/2014/main" id="{7AE41BA0-5BA1-434B-838A-B10C58CEB22E}"/>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91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18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1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83" grpId="0" autoUpdateAnimBg="0"/>
      <p:bldP spid="591886" grpId="0" autoUpdateAnimBg="0"/>
      <p:bldP spid="59189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83" name="Text Box 11"/>
          <p:cNvSpPr txBox="1">
            <a:spLocks noChangeArrowheads="1"/>
          </p:cNvSpPr>
          <p:nvPr/>
        </p:nvSpPr>
        <p:spPr bwMode="auto">
          <a:xfrm>
            <a:off x="2449775" y="5640259"/>
            <a:ext cx="7463903" cy="1323439"/>
          </a:xfrm>
          <a:prstGeom prst="rect">
            <a:avLst/>
          </a:prstGeom>
          <a:noFill/>
          <a:ln w="9525">
            <a:noFill/>
            <a:miter lim="800000"/>
            <a:headEnd/>
            <a:tailEnd/>
          </a:ln>
        </p:spPr>
        <p:txBody>
          <a:bodyPr wrap="none">
            <a:spAutoFit/>
          </a:bodyPr>
          <a:lstStyle/>
          <a:p>
            <a:pPr>
              <a:buFontTx/>
              <a:buChar char="•"/>
            </a:pPr>
            <a:r>
              <a:rPr lang="en-US" sz="2000" dirty="0">
                <a:solidFill>
                  <a:schemeClr val="folHlink"/>
                </a:solidFill>
              </a:rPr>
              <a:t> </a:t>
            </a:r>
            <a:r>
              <a:rPr lang="en-US" sz="2000" b="1" dirty="0" err="1"/>
              <a:t>Epipolar</a:t>
            </a:r>
            <a:r>
              <a:rPr lang="en-US" sz="2000" b="1" dirty="0"/>
              <a:t> Plane</a:t>
            </a:r>
            <a:r>
              <a:rPr lang="en-US" sz="2000" dirty="0"/>
              <a:t> – plane containing baseline (1D family)</a:t>
            </a:r>
          </a:p>
          <a:p>
            <a:pPr>
              <a:buFontTx/>
              <a:buChar char="•"/>
            </a:pPr>
            <a:r>
              <a:rPr lang="en-US" sz="2000" b="1" dirty="0">
                <a:solidFill>
                  <a:srgbClr val="92D050"/>
                </a:solidFill>
              </a:rPr>
              <a:t> </a:t>
            </a:r>
            <a:r>
              <a:rPr lang="en-US" sz="2000" b="1" dirty="0" err="1">
                <a:solidFill>
                  <a:srgbClr val="92D050"/>
                </a:solidFill>
              </a:rPr>
              <a:t>Epipolar</a:t>
            </a:r>
            <a:r>
              <a:rPr lang="en-US" sz="2000" b="1" dirty="0">
                <a:solidFill>
                  <a:srgbClr val="92D050"/>
                </a:solidFill>
              </a:rPr>
              <a:t> Lines</a:t>
            </a:r>
            <a:r>
              <a:rPr lang="en-US" sz="2000" dirty="0">
                <a:solidFill>
                  <a:srgbClr val="92D050"/>
                </a:solidFill>
              </a:rPr>
              <a:t> - intersections of </a:t>
            </a:r>
            <a:r>
              <a:rPr lang="en-US" sz="2000" dirty="0" err="1">
                <a:solidFill>
                  <a:srgbClr val="92D050"/>
                </a:solidFill>
              </a:rPr>
              <a:t>epipolar</a:t>
            </a:r>
            <a:r>
              <a:rPr lang="en-US" sz="2000" dirty="0">
                <a:solidFill>
                  <a:srgbClr val="92D050"/>
                </a:solidFill>
              </a:rPr>
              <a:t> plane with image</a:t>
            </a:r>
            <a:br>
              <a:rPr lang="en-US" sz="2000" dirty="0">
                <a:solidFill>
                  <a:srgbClr val="92D050"/>
                </a:solidFill>
              </a:rPr>
            </a:br>
            <a:r>
              <a:rPr lang="en-US" sz="2000" dirty="0">
                <a:solidFill>
                  <a:srgbClr val="92D050"/>
                </a:solidFill>
              </a:rPr>
              <a:t>                         planes (always come in corresponding pairs)</a:t>
            </a:r>
          </a:p>
          <a:p>
            <a:pPr>
              <a:buFontTx/>
              <a:buChar char="•"/>
            </a:pPr>
            <a:endParaRPr lang="en-US" sz="2000" dirty="0"/>
          </a:p>
        </p:txBody>
      </p:sp>
      <p:sp>
        <p:nvSpPr>
          <p:cNvPr id="591886" name="Text Box 14"/>
          <p:cNvSpPr txBox="1">
            <a:spLocks noChangeArrowheads="1"/>
          </p:cNvSpPr>
          <p:nvPr/>
        </p:nvSpPr>
        <p:spPr bwMode="auto">
          <a:xfrm>
            <a:off x="2444087" y="4589335"/>
            <a:ext cx="5796780" cy="1015663"/>
          </a:xfrm>
          <a:prstGeom prst="rect">
            <a:avLst/>
          </a:prstGeom>
          <a:noFill/>
          <a:ln w="9525">
            <a:noFill/>
            <a:miter lim="800000"/>
            <a:headEnd/>
            <a:tailEnd/>
          </a:ln>
        </p:spPr>
        <p:txBody>
          <a:bodyPr wrap="none">
            <a:spAutoFit/>
          </a:bodyPr>
          <a:lstStyle/>
          <a:p>
            <a:pPr>
              <a:buFontTx/>
              <a:buChar char="•"/>
            </a:pPr>
            <a:r>
              <a:rPr lang="en-US" sz="2000" dirty="0">
                <a:solidFill>
                  <a:srgbClr val="339966"/>
                </a:solidFill>
              </a:rPr>
              <a:t> </a:t>
            </a:r>
            <a:r>
              <a:rPr lang="en-US" sz="2000" b="1" dirty="0" err="1">
                <a:solidFill>
                  <a:srgbClr val="FFFF00"/>
                </a:solidFill>
              </a:rPr>
              <a:t>Epipoles</a:t>
            </a:r>
            <a:r>
              <a:rPr lang="en-US" sz="2000" b="1" dirty="0">
                <a:solidFill>
                  <a:srgbClr val="FFFF00"/>
                </a:solidFill>
              </a:rPr>
              <a:t> </a:t>
            </a:r>
          </a:p>
          <a:p>
            <a:r>
              <a:rPr lang="en-US" sz="2000" dirty="0">
                <a:solidFill>
                  <a:srgbClr val="FFFF00"/>
                </a:solidFill>
              </a:rPr>
              <a:t>= intersections of baseline with image planes </a:t>
            </a:r>
          </a:p>
          <a:p>
            <a:r>
              <a:rPr lang="en-US" sz="2000" dirty="0">
                <a:solidFill>
                  <a:srgbClr val="FFFF00"/>
                </a:solidFill>
              </a:rPr>
              <a:t>= projections of the other camera center</a:t>
            </a:r>
          </a:p>
        </p:txBody>
      </p:sp>
      <p:sp>
        <p:nvSpPr>
          <p:cNvPr id="591890" name="Text Box 18"/>
          <p:cNvSpPr txBox="1">
            <a:spLocks noChangeArrowheads="1"/>
          </p:cNvSpPr>
          <p:nvPr/>
        </p:nvSpPr>
        <p:spPr bwMode="auto">
          <a:xfrm>
            <a:off x="2438400" y="4179759"/>
            <a:ext cx="6742551" cy="400110"/>
          </a:xfrm>
          <a:prstGeom prst="rect">
            <a:avLst/>
          </a:prstGeom>
          <a:noFill/>
          <a:ln w="9525">
            <a:noFill/>
            <a:miter lim="800000"/>
            <a:headEnd/>
            <a:tailEnd/>
          </a:ln>
        </p:spPr>
        <p:txBody>
          <a:bodyPr wrap="none">
            <a:spAutoFit/>
          </a:bodyPr>
          <a:lstStyle/>
          <a:p>
            <a:pPr>
              <a:buFontTx/>
              <a:buChar char="•"/>
            </a:pPr>
            <a:r>
              <a:rPr lang="en-US" sz="2000" b="1" dirty="0">
                <a:solidFill>
                  <a:srgbClr val="FFC000"/>
                </a:solidFill>
              </a:rPr>
              <a:t>Baseline</a:t>
            </a:r>
            <a:r>
              <a:rPr lang="en-US" sz="2000" dirty="0">
                <a:solidFill>
                  <a:srgbClr val="FFC000"/>
                </a:solidFill>
              </a:rPr>
              <a:t> – line connecting the two camera centers</a:t>
            </a:r>
          </a:p>
        </p:txBody>
      </p:sp>
      <p:sp>
        <p:nvSpPr>
          <p:cNvPr id="13332" name="Rectangle 22"/>
          <p:cNvSpPr>
            <a:spLocks noGrp="1" noChangeArrowheads="1"/>
          </p:cNvSpPr>
          <p:nvPr>
            <p:ph type="title"/>
          </p:nvPr>
        </p:nvSpPr>
        <p:spPr/>
        <p:txBody>
          <a:bodyPr/>
          <a:lstStyle/>
          <a:p>
            <a:r>
              <a:rPr lang="en-US" dirty="0" err="1"/>
              <a:t>Epipolar</a:t>
            </a:r>
            <a:r>
              <a:rPr lang="en-US" dirty="0"/>
              <a:t> Geometry: Notation</a:t>
            </a:r>
          </a:p>
        </p:txBody>
      </p:sp>
      <p:grpSp>
        <p:nvGrpSpPr>
          <p:cNvPr id="3" name="Group 2">
            <a:extLst>
              <a:ext uri="{FF2B5EF4-FFF2-40B4-BE49-F238E27FC236}">
                <a16:creationId xmlns:a16="http://schemas.microsoft.com/office/drawing/2014/main" id="{27A85725-FBBA-4C2F-8EB7-2F06EB2E18D1}"/>
              </a:ext>
            </a:extLst>
          </p:cNvPr>
          <p:cNvGrpSpPr/>
          <p:nvPr/>
        </p:nvGrpSpPr>
        <p:grpSpPr>
          <a:xfrm>
            <a:off x="2399507" y="800942"/>
            <a:ext cx="7696200" cy="3308281"/>
            <a:chOff x="2399507" y="800942"/>
            <a:chExt cx="7696200" cy="3308281"/>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9507" y="872311"/>
              <a:ext cx="7696200" cy="3236912"/>
            </a:xfrm>
            <a:prstGeom prst="rect">
              <a:avLst/>
            </a:prstGeom>
            <a:noFill/>
            <a:ln w="9525">
              <a:noFill/>
              <a:miter lim="800000"/>
              <a:headEnd/>
              <a:tailEnd/>
            </a:ln>
          </p:spPr>
        </p:pic>
        <p:sp>
          <p:nvSpPr>
            <p:cNvPr id="591876" name="Line 4"/>
            <p:cNvSpPr>
              <a:spLocks noChangeShapeType="1"/>
            </p:cNvSpPr>
            <p:nvPr/>
          </p:nvSpPr>
          <p:spPr bwMode="auto">
            <a:xfrm flipV="1">
              <a:off x="2597151" y="3741738"/>
              <a:ext cx="2098675" cy="12700"/>
            </a:xfrm>
            <a:prstGeom prst="line">
              <a:avLst/>
            </a:prstGeom>
            <a:noFill/>
            <a:ln w="38100">
              <a:solidFill>
                <a:schemeClr val="folHlink"/>
              </a:solidFill>
              <a:round/>
              <a:headEnd/>
              <a:tailEnd/>
            </a:ln>
          </p:spPr>
          <p:txBody>
            <a:bodyPr wrap="none" anchor="ctr"/>
            <a:lstStyle/>
            <a:p>
              <a:endParaRPr lang="en-US"/>
            </a:p>
          </p:txBody>
        </p:sp>
        <p:sp>
          <p:nvSpPr>
            <p:cNvPr id="591877" name="Line 5"/>
            <p:cNvSpPr>
              <a:spLocks noChangeShapeType="1"/>
            </p:cNvSpPr>
            <p:nvPr/>
          </p:nvSpPr>
          <p:spPr bwMode="auto">
            <a:xfrm>
              <a:off x="5048250" y="3748088"/>
              <a:ext cx="2311400" cy="0"/>
            </a:xfrm>
            <a:prstGeom prst="line">
              <a:avLst/>
            </a:prstGeom>
            <a:noFill/>
            <a:ln w="38100">
              <a:solidFill>
                <a:schemeClr val="folHlink"/>
              </a:solidFill>
              <a:round/>
              <a:headEnd/>
              <a:tailEnd/>
            </a:ln>
          </p:spPr>
          <p:txBody>
            <a:bodyPr wrap="none" anchor="ctr"/>
            <a:lstStyle/>
            <a:p>
              <a:endParaRPr lang="en-US"/>
            </a:p>
          </p:txBody>
        </p:sp>
        <p:sp>
          <p:nvSpPr>
            <p:cNvPr id="591878" name="Line 6"/>
            <p:cNvSpPr>
              <a:spLocks noChangeShapeType="1"/>
            </p:cNvSpPr>
            <p:nvPr/>
          </p:nvSpPr>
          <p:spPr bwMode="auto">
            <a:xfrm>
              <a:off x="7734300" y="3748088"/>
              <a:ext cx="2095500" cy="0"/>
            </a:xfrm>
            <a:prstGeom prst="line">
              <a:avLst/>
            </a:prstGeom>
            <a:noFill/>
            <a:ln w="38100">
              <a:solidFill>
                <a:schemeClr val="folHlink"/>
              </a:solidFill>
              <a:round/>
              <a:headEnd/>
              <a:tailEnd/>
            </a:ln>
          </p:spPr>
          <p:txBody>
            <a:bodyPr wrap="none" anchor="ctr"/>
            <a:lstStyle/>
            <a:p>
              <a:endParaRPr lang="en-US"/>
            </a:p>
          </p:txBody>
        </p:sp>
        <p:sp>
          <p:nvSpPr>
            <p:cNvPr id="591879" name="Line 7"/>
            <p:cNvSpPr>
              <a:spLocks noChangeShapeType="1"/>
            </p:cNvSpPr>
            <p:nvPr/>
          </p:nvSpPr>
          <p:spPr bwMode="auto">
            <a:xfrm>
              <a:off x="7943850" y="2452688"/>
              <a:ext cx="1885950" cy="1289050"/>
            </a:xfrm>
            <a:prstGeom prst="line">
              <a:avLst/>
            </a:prstGeom>
            <a:noFill/>
            <a:ln w="38100">
              <a:solidFill>
                <a:schemeClr val="folHlink"/>
              </a:solidFill>
              <a:round/>
              <a:headEnd/>
              <a:tailEnd/>
            </a:ln>
          </p:spPr>
          <p:txBody>
            <a:bodyPr wrap="none" anchor="ctr"/>
            <a:lstStyle/>
            <a:p>
              <a:endParaRPr lang="en-US"/>
            </a:p>
          </p:txBody>
        </p:sp>
        <p:sp>
          <p:nvSpPr>
            <p:cNvPr id="591880" name="Line 8"/>
            <p:cNvSpPr>
              <a:spLocks noChangeShapeType="1"/>
            </p:cNvSpPr>
            <p:nvPr/>
          </p:nvSpPr>
          <p:spPr bwMode="auto">
            <a:xfrm>
              <a:off x="6248400" y="1284288"/>
              <a:ext cx="1466850" cy="1003300"/>
            </a:xfrm>
            <a:prstGeom prst="line">
              <a:avLst/>
            </a:prstGeom>
            <a:noFill/>
            <a:ln w="38100">
              <a:solidFill>
                <a:schemeClr val="folHlink"/>
              </a:solidFill>
              <a:round/>
              <a:headEnd/>
              <a:tailEnd/>
            </a:ln>
          </p:spPr>
          <p:txBody>
            <a:bodyPr wrap="none" anchor="ctr"/>
            <a:lstStyle/>
            <a:p>
              <a:endParaRPr lang="en-US"/>
            </a:p>
          </p:txBody>
        </p:sp>
        <p:sp>
          <p:nvSpPr>
            <p:cNvPr id="591881" name="Line 9"/>
            <p:cNvSpPr>
              <a:spLocks noChangeShapeType="1"/>
            </p:cNvSpPr>
            <p:nvPr/>
          </p:nvSpPr>
          <p:spPr bwMode="auto">
            <a:xfrm flipV="1">
              <a:off x="4711700" y="1271588"/>
              <a:ext cx="1473200" cy="1009650"/>
            </a:xfrm>
            <a:prstGeom prst="line">
              <a:avLst/>
            </a:prstGeom>
            <a:noFill/>
            <a:ln w="38100">
              <a:solidFill>
                <a:schemeClr val="folHlink"/>
              </a:solidFill>
              <a:round/>
              <a:headEnd/>
              <a:tailEnd/>
            </a:ln>
          </p:spPr>
          <p:txBody>
            <a:bodyPr wrap="none" anchor="ctr"/>
            <a:lstStyle/>
            <a:p>
              <a:endParaRPr lang="en-US"/>
            </a:p>
          </p:txBody>
        </p:sp>
        <p:sp>
          <p:nvSpPr>
            <p:cNvPr id="591882" name="Line 10"/>
            <p:cNvSpPr>
              <a:spLocks noChangeShapeType="1"/>
            </p:cNvSpPr>
            <p:nvPr/>
          </p:nvSpPr>
          <p:spPr bwMode="auto">
            <a:xfrm flipV="1">
              <a:off x="2584450" y="2446338"/>
              <a:ext cx="1892300" cy="1282700"/>
            </a:xfrm>
            <a:prstGeom prst="line">
              <a:avLst/>
            </a:prstGeom>
            <a:noFill/>
            <a:ln w="38100">
              <a:solidFill>
                <a:schemeClr val="folHlink"/>
              </a:solidFill>
              <a:round/>
              <a:headEnd/>
              <a:tailEnd/>
            </a:ln>
          </p:spPr>
          <p:txBody>
            <a:bodyPr wrap="none" anchor="ctr"/>
            <a:lstStyle/>
            <a:p>
              <a:endParaRPr lang="en-US"/>
            </a:p>
          </p:txBody>
        </p:sp>
        <p:sp>
          <p:nvSpPr>
            <p:cNvPr id="591884" name="Oval 12"/>
            <p:cNvSpPr>
              <a:spLocks noChangeArrowheads="1"/>
            </p:cNvSpPr>
            <p:nvPr/>
          </p:nvSpPr>
          <p:spPr bwMode="auto">
            <a:xfrm>
              <a:off x="4629150" y="365918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1885" name="Oval 13"/>
            <p:cNvSpPr>
              <a:spLocks noChangeArrowheads="1"/>
            </p:cNvSpPr>
            <p:nvPr/>
          </p:nvSpPr>
          <p:spPr bwMode="auto">
            <a:xfrm>
              <a:off x="7626350" y="369093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1891" name="Line 19"/>
            <p:cNvSpPr>
              <a:spLocks noChangeShapeType="1"/>
            </p:cNvSpPr>
            <p:nvPr/>
          </p:nvSpPr>
          <p:spPr bwMode="auto">
            <a:xfrm>
              <a:off x="2590800" y="3773488"/>
              <a:ext cx="2057400" cy="0"/>
            </a:xfrm>
            <a:prstGeom prst="line">
              <a:avLst/>
            </a:prstGeom>
            <a:noFill/>
            <a:ln w="38100">
              <a:solidFill>
                <a:srgbClr val="FF3399"/>
              </a:solidFill>
              <a:round/>
              <a:headEnd/>
              <a:tailEnd/>
            </a:ln>
          </p:spPr>
          <p:txBody>
            <a:bodyPr wrap="none" anchor="ctr"/>
            <a:lstStyle/>
            <a:p>
              <a:endParaRPr lang="en-US"/>
            </a:p>
          </p:txBody>
        </p:sp>
        <p:sp>
          <p:nvSpPr>
            <p:cNvPr id="591892" name="Line 20"/>
            <p:cNvSpPr>
              <a:spLocks noChangeShapeType="1"/>
            </p:cNvSpPr>
            <p:nvPr/>
          </p:nvSpPr>
          <p:spPr bwMode="auto">
            <a:xfrm>
              <a:off x="5029200" y="3773488"/>
              <a:ext cx="2362200" cy="0"/>
            </a:xfrm>
            <a:prstGeom prst="line">
              <a:avLst/>
            </a:prstGeom>
            <a:noFill/>
            <a:ln w="38100">
              <a:solidFill>
                <a:srgbClr val="FF3399"/>
              </a:solidFill>
              <a:round/>
              <a:headEnd/>
              <a:tailEnd/>
            </a:ln>
          </p:spPr>
          <p:txBody>
            <a:bodyPr wrap="none" anchor="ctr"/>
            <a:lstStyle/>
            <a:p>
              <a:endParaRPr lang="en-US"/>
            </a:p>
          </p:txBody>
        </p:sp>
        <p:sp>
          <p:nvSpPr>
            <p:cNvPr id="591893" name="Line 21"/>
            <p:cNvSpPr>
              <a:spLocks noChangeShapeType="1"/>
            </p:cNvSpPr>
            <p:nvPr/>
          </p:nvSpPr>
          <p:spPr bwMode="auto">
            <a:xfrm>
              <a:off x="7772400" y="3773488"/>
              <a:ext cx="2057400" cy="0"/>
            </a:xfrm>
            <a:prstGeom prst="line">
              <a:avLst/>
            </a:prstGeom>
            <a:noFill/>
            <a:ln w="38100">
              <a:solidFill>
                <a:srgbClr val="FF3399"/>
              </a:solidFill>
              <a:round/>
              <a:headEnd/>
              <a:tailEnd/>
            </a:ln>
          </p:spPr>
          <p:txBody>
            <a:bodyPr wrap="none" anchor="ctr"/>
            <a:lstStyle/>
            <a:p>
              <a:endParaRPr lang="en-US"/>
            </a:p>
          </p:txBody>
        </p:sp>
        <p:sp>
          <p:nvSpPr>
            <p:cNvPr id="13333" name="Rectangle 24"/>
            <p:cNvSpPr>
              <a:spLocks noChangeArrowheads="1"/>
            </p:cNvSpPr>
            <p:nvPr/>
          </p:nvSpPr>
          <p:spPr bwMode="auto">
            <a:xfrm>
              <a:off x="2438400" y="1552575"/>
              <a:ext cx="228600" cy="304800"/>
            </a:xfrm>
            <a:prstGeom prst="rect">
              <a:avLst/>
            </a:prstGeom>
            <a:solidFill>
              <a:schemeClr val="tx1"/>
            </a:solidFill>
            <a:ln w="9525">
              <a:noFill/>
              <a:miter lim="800000"/>
              <a:headEnd/>
              <a:tailEnd/>
            </a:ln>
          </p:spPr>
          <p:txBody>
            <a:bodyPr wrap="none" anchor="ctr"/>
            <a:lstStyle/>
            <a:p>
              <a:endParaRPr lang="en-US">
                <a:solidFill>
                  <a:schemeClr val="bg1"/>
                </a:solidFill>
              </a:endParaRPr>
            </a:p>
          </p:txBody>
        </p:sp>
        <p:sp>
          <p:nvSpPr>
            <p:cNvPr id="13334" name="Rectangle 25"/>
            <p:cNvSpPr>
              <a:spLocks noChangeArrowheads="1"/>
            </p:cNvSpPr>
            <p:nvPr/>
          </p:nvSpPr>
          <p:spPr bwMode="auto">
            <a:xfrm>
              <a:off x="9694863" y="1562100"/>
              <a:ext cx="322262" cy="304800"/>
            </a:xfrm>
            <a:prstGeom prst="rect">
              <a:avLst/>
            </a:prstGeom>
            <a:solidFill>
              <a:schemeClr val="tx1"/>
            </a:solidFill>
            <a:ln w="9525">
              <a:noFill/>
              <a:miter lim="800000"/>
              <a:headEnd/>
              <a:tailEnd/>
            </a:ln>
          </p:spPr>
          <p:txBody>
            <a:bodyPr wrap="none" anchor="ctr"/>
            <a:lstStyle/>
            <a:p>
              <a:endParaRPr lang="en-US">
                <a:solidFill>
                  <a:schemeClr val="bg1"/>
                </a:solidFill>
              </a:endParaRPr>
            </a:p>
          </p:txBody>
        </p:sp>
        <p:sp>
          <p:nvSpPr>
            <p:cNvPr id="13335" name="Text Box 26"/>
            <p:cNvSpPr txBox="1">
              <a:spLocks noChangeArrowheads="1"/>
            </p:cNvSpPr>
            <p:nvPr/>
          </p:nvSpPr>
          <p:spPr bwMode="auto">
            <a:xfrm>
              <a:off x="6006806" y="800942"/>
              <a:ext cx="356188" cy="400110"/>
            </a:xfrm>
            <a:prstGeom prst="rect">
              <a:avLst/>
            </a:prstGeom>
            <a:solidFill>
              <a:schemeClr val="tx1"/>
            </a:solidFill>
            <a:ln w="9525">
              <a:noFill/>
              <a:miter lim="800000"/>
              <a:headEnd/>
              <a:tailEnd/>
            </a:ln>
          </p:spPr>
          <p:txBody>
            <a:bodyPr wrap="none">
              <a:spAutoFit/>
            </a:bodyPr>
            <a:lstStyle/>
            <a:p>
              <a:r>
                <a:rPr lang="en-US" sz="2000" b="1" i="1" dirty="0">
                  <a:solidFill>
                    <a:schemeClr val="bg1"/>
                  </a:solidFill>
                  <a:latin typeface="Times New Roman" pitchFamily="18" charset="0"/>
                </a:rPr>
                <a:t>X</a:t>
              </a:r>
            </a:p>
          </p:txBody>
        </p:sp>
        <p:sp>
          <p:nvSpPr>
            <p:cNvPr id="13336" name="Freeform 29"/>
            <p:cNvSpPr>
              <a:spLocks/>
            </p:cNvSpPr>
            <p:nvPr/>
          </p:nvSpPr>
          <p:spPr bwMode="auto">
            <a:xfrm>
              <a:off x="4191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tx1"/>
            </a:solidFill>
            <a:ln w="9525">
              <a:noFill/>
              <a:round/>
              <a:headEnd/>
              <a:tailEnd/>
            </a:ln>
          </p:spPr>
          <p:txBody>
            <a:bodyPr/>
            <a:lstStyle/>
            <a:p>
              <a:endParaRPr lang="en-US" sz="2800">
                <a:solidFill>
                  <a:schemeClr val="bg1"/>
                </a:solidFill>
              </a:endParaRPr>
            </a:p>
          </p:txBody>
        </p:sp>
        <p:sp>
          <p:nvSpPr>
            <p:cNvPr id="13337" name="Text Box 27"/>
            <p:cNvSpPr txBox="1">
              <a:spLocks noChangeArrowheads="1"/>
            </p:cNvSpPr>
            <p:nvPr/>
          </p:nvSpPr>
          <p:spPr bwMode="auto">
            <a:xfrm>
              <a:off x="4219179" y="2161838"/>
              <a:ext cx="321071" cy="369332"/>
            </a:xfrm>
            <a:prstGeom prst="rect">
              <a:avLst/>
            </a:prstGeom>
            <a:noFill/>
            <a:ln w="9525">
              <a:noFill/>
              <a:miter lim="800000"/>
              <a:headEnd/>
              <a:tailEnd/>
            </a:ln>
          </p:spPr>
          <p:txBody>
            <a:bodyPr wrap="square">
              <a:spAutoFit/>
            </a:bodyPr>
            <a:lstStyle/>
            <a:p>
              <a:r>
                <a:rPr lang="en-US" b="1" i="1" dirty="0">
                  <a:solidFill>
                    <a:schemeClr val="bg1"/>
                  </a:solidFill>
                  <a:latin typeface="Times New Roman" pitchFamily="18" charset="0"/>
                </a:rPr>
                <a:t>x</a:t>
              </a:r>
            </a:p>
          </p:txBody>
        </p:sp>
        <p:sp>
          <p:nvSpPr>
            <p:cNvPr id="13338" name="Freeform 30"/>
            <p:cNvSpPr>
              <a:spLocks/>
            </p:cNvSpPr>
            <p:nvPr/>
          </p:nvSpPr>
          <p:spPr bwMode="auto">
            <a:xfrm>
              <a:off x="8001000" y="2267594"/>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tx1"/>
            </a:solidFill>
            <a:ln w="9525">
              <a:noFill/>
              <a:round/>
              <a:headEnd/>
              <a:tailEnd/>
            </a:ln>
          </p:spPr>
          <p:txBody>
            <a:bodyPr/>
            <a:lstStyle/>
            <a:p>
              <a:endParaRPr lang="en-US"/>
            </a:p>
          </p:txBody>
        </p:sp>
        <p:sp>
          <p:nvSpPr>
            <p:cNvPr id="13339" name="Text Box 31"/>
            <p:cNvSpPr txBox="1">
              <a:spLocks noChangeArrowheads="1"/>
            </p:cNvSpPr>
            <p:nvPr/>
          </p:nvSpPr>
          <p:spPr bwMode="auto">
            <a:xfrm>
              <a:off x="7981416" y="2161838"/>
              <a:ext cx="555170" cy="369332"/>
            </a:xfrm>
            <a:prstGeom prst="rect">
              <a:avLst/>
            </a:prstGeom>
            <a:noFill/>
            <a:ln w="9525">
              <a:noFill/>
              <a:miter lim="800000"/>
              <a:headEnd/>
              <a:tailEnd/>
            </a:ln>
          </p:spPr>
          <p:txBody>
            <a:bodyPr wrap="square">
              <a:spAutoFit/>
            </a:bodyPr>
            <a:lstStyle/>
            <a:p>
              <a:r>
                <a:rPr lang="en-US" b="1" i="1" dirty="0">
                  <a:solidFill>
                    <a:schemeClr val="bg1"/>
                  </a:solidFill>
                  <a:latin typeface="Times New Roman" pitchFamily="18" charset="0"/>
                </a:rPr>
                <a:t>x’</a:t>
              </a:r>
            </a:p>
          </p:txBody>
        </p:sp>
      </p:grpSp>
      <p:sp>
        <p:nvSpPr>
          <p:cNvPr id="2" name="TextBox 1">
            <a:extLst>
              <a:ext uri="{FF2B5EF4-FFF2-40B4-BE49-F238E27FC236}">
                <a16:creationId xmlns:a16="http://schemas.microsoft.com/office/drawing/2014/main" id="{C73118F2-3125-47C7-B6E7-15244662418E}"/>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224080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91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18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1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83" grpId="0" autoUpdateAnimBg="0"/>
      <p:bldP spid="591886" grpId="0" autoUpdateAnimBg="0"/>
      <p:bldP spid="59189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76392" y="3452319"/>
            <a:ext cx="3601034" cy="3390122"/>
          </a:xfrm>
          <a:prstGeom prst="rect">
            <a:avLst/>
          </a:prstGeom>
          <a:noFill/>
          <a:ln w="9525">
            <a:noFill/>
            <a:miter lim="800000"/>
            <a:headEnd/>
            <a:tailEnd/>
          </a:ln>
        </p:spPr>
      </p:pic>
      <p:pic>
        <p:nvPicPr>
          <p:cNvPr id="16387" name="Picture 3" descr="fig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1" y="3374143"/>
            <a:ext cx="3876675" cy="3638550"/>
          </a:xfrm>
          <a:prstGeom prst="rect">
            <a:avLst/>
          </a:prstGeom>
          <a:noFill/>
          <a:ln w="9525">
            <a:noFill/>
            <a:miter lim="800000"/>
            <a:headEnd/>
            <a:tailEnd/>
          </a:ln>
        </p:spPr>
      </p:pic>
      <p:pic>
        <p:nvPicPr>
          <p:cNvPr id="16388" name="Picture 4" descr="fig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6678" y="522699"/>
            <a:ext cx="4752034" cy="2882982"/>
          </a:xfrm>
          <a:prstGeom prst="rect">
            <a:avLst/>
          </a:prstGeom>
          <a:noFill/>
          <a:ln w="9525">
            <a:noFill/>
            <a:miter lim="800000"/>
            <a:headEnd/>
            <a:tailEnd/>
          </a:ln>
        </p:spPr>
      </p:pic>
      <p:sp>
        <p:nvSpPr>
          <p:cNvPr id="16389" name="Rectangle 6"/>
          <p:cNvSpPr>
            <a:spLocks noGrp="1" noChangeArrowheads="1"/>
          </p:cNvSpPr>
          <p:nvPr>
            <p:ph type="title"/>
          </p:nvPr>
        </p:nvSpPr>
        <p:spPr>
          <a:xfrm>
            <a:off x="0" y="1313"/>
            <a:ext cx="10571998" cy="539864"/>
          </a:xfrm>
        </p:spPr>
        <p:txBody>
          <a:bodyPr/>
          <a:lstStyle/>
          <a:p>
            <a:r>
              <a:rPr lang="en-US" dirty="0"/>
              <a:t>Example: Fixated / Verged “Eyes”</a:t>
            </a:r>
          </a:p>
        </p:txBody>
      </p:sp>
      <p:sp>
        <p:nvSpPr>
          <p:cNvPr id="2" name="TextBox 1">
            <a:extLst>
              <a:ext uri="{FF2B5EF4-FFF2-40B4-BE49-F238E27FC236}">
                <a16:creationId xmlns:a16="http://schemas.microsoft.com/office/drawing/2014/main" id="{B31B4B38-E2F8-476E-BAA6-889798607323}"/>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fig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799" y="4133252"/>
            <a:ext cx="4578634" cy="2458616"/>
          </a:xfrm>
          <a:prstGeom prst="rect">
            <a:avLst/>
          </a:prstGeom>
          <a:noFill/>
          <a:ln w="9525">
            <a:noFill/>
            <a:miter lim="800000"/>
            <a:headEnd/>
            <a:tailEnd/>
          </a:ln>
        </p:spPr>
      </p:pic>
      <p:pic>
        <p:nvPicPr>
          <p:cNvPr id="17411" name="Picture 4" descr="fig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4439" y="1779038"/>
            <a:ext cx="8950506" cy="2164702"/>
          </a:xfrm>
          <a:prstGeom prst="rect">
            <a:avLst/>
          </a:prstGeom>
          <a:noFill/>
          <a:ln w="9525">
            <a:noFill/>
            <a:miter lim="800000"/>
            <a:headEnd/>
            <a:tailEnd/>
          </a:ln>
        </p:spPr>
      </p:pic>
      <p:pic>
        <p:nvPicPr>
          <p:cNvPr id="17412" name="Picture 5" descr="fig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4439" y="4161288"/>
            <a:ext cx="4526874" cy="2430580"/>
          </a:xfrm>
          <a:prstGeom prst="rect">
            <a:avLst/>
          </a:prstGeom>
          <a:noFill/>
          <a:ln w="9525">
            <a:noFill/>
            <a:miter lim="800000"/>
            <a:headEnd/>
            <a:tailEnd/>
          </a:ln>
        </p:spPr>
      </p:pic>
      <p:sp>
        <p:nvSpPr>
          <p:cNvPr id="17413" name="Rectangle 6"/>
          <p:cNvSpPr>
            <a:spLocks noGrp="1" noChangeArrowheads="1"/>
          </p:cNvSpPr>
          <p:nvPr>
            <p:ph type="title"/>
          </p:nvPr>
        </p:nvSpPr>
        <p:spPr/>
        <p:txBody>
          <a:bodyPr/>
          <a:lstStyle/>
          <a:p>
            <a:r>
              <a:rPr lang="en-US" dirty="0"/>
              <a:t>Example: Cameras with no displacement in depth</a:t>
            </a:r>
          </a:p>
        </p:txBody>
      </p:sp>
      <p:sp>
        <p:nvSpPr>
          <p:cNvPr id="2" name="Content Placeholder 1"/>
          <p:cNvSpPr>
            <a:spLocks noGrp="1"/>
          </p:cNvSpPr>
          <p:nvPr>
            <p:ph idx="1"/>
          </p:nvPr>
        </p:nvSpPr>
        <p:spPr>
          <a:xfrm>
            <a:off x="326334" y="750032"/>
            <a:ext cx="11539331" cy="577609"/>
          </a:xfrm>
        </p:spPr>
        <p:txBody>
          <a:bodyPr/>
          <a:lstStyle/>
          <a:p>
            <a:pPr marL="0" indent="0" algn="ctr">
              <a:buNone/>
            </a:pPr>
            <a:r>
              <a:rPr lang="en-US" dirty="0" err="1"/>
              <a:t>Epipoles</a:t>
            </a:r>
            <a:r>
              <a:rPr lang="en-US" dirty="0"/>
              <a:t> at Infinity</a:t>
            </a:r>
          </a:p>
        </p:txBody>
      </p:sp>
      <p:sp>
        <p:nvSpPr>
          <p:cNvPr id="3" name="TextBox 2">
            <a:extLst>
              <a:ext uri="{FF2B5EF4-FFF2-40B4-BE49-F238E27FC236}">
                <a16:creationId xmlns:a16="http://schemas.microsoft.com/office/drawing/2014/main" id="{F0BC713F-AD02-4BC8-A246-913AAD74DCD2}"/>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90F136-A450-4529-B22C-DAA73E9716D2}"/>
              </a:ext>
            </a:extLst>
          </p:cNvPr>
          <p:cNvSpPr>
            <a:spLocks noGrp="1"/>
          </p:cNvSpPr>
          <p:nvPr>
            <p:ph type="sldNum" sz="quarter" idx="4294967295"/>
          </p:nvPr>
        </p:nvSpPr>
        <p:spPr>
          <a:xfrm>
            <a:off x="10791825" y="6477000"/>
            <a:ext cx="1400175" cy="32543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23F40-5DA8-449B-85D3-1438A492E19B}" type="slidenum">
              <a:rPr kumimoji="0" lang="en-US" sz="750" b="0" i="0" u="none" strike="noStrike" kern="1200" cap="none" spc="20" normalizeH="0" baseline="0" noProof="0" smtClean="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50" b="0" i="0" u="none" strike="noStrike" kern="1200" cap="none" spc="20" normalizeH="0" baseline="0" noProof="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endParaRPr>
          </a:p>
        </p:txBody>
      </p:sp>
      <p:sp>
        <p:nvSpPr>
          <p:cNvPr id="5" name="Title 3">
            <a:extLst>
              <a:ext uri="{FF2B5EF4-FFF2-40B4-BE49-F238E27FC236}">
                <a16:creationId xmlns:a16="http://schemas.microsoft.com/office/drawing/2014/main" id="{21F3A273-DBE7-481E-BF86-BA822E1DF953}"/>
              </a:ext>
            </a:extLst>
          </p:cNvPr>
          <p:cNvSpPr txBox="1">
            <a:spLocks/>
          </p:cNvSpPr>
          <p:nvPr/>
        </p:nvSpPr>
        <p:spPr>
          <a:xfrm>
            <a:off x="721121" y="700709"/>
            <a:ext cx="10684559" cy="5236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3D Vision, Depth and Stereo Estimation</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Harpreet S Sawhney</a:t>
            </a:r>
          </a:p>
          <a:p>
            <a:endParaRPr lang="en-US" sz="24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Microsoft / Vision &amp; Mixed Reality</a:t>
            </a:r>
            <a:endParaRPr lang="en-US" sz="2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baseline="-25000" dirty="0">
              <a:latin typeface="Calibri" panose="020F0502020204030204" pitchFamily="34" charset="0"/>
              <a:cs typeface="Calibri" panose="020F0502020204030204" pitchFamily="34" charset="0"/>
            </a:endParaRPr>
          </a:p>
        </p:txBody>
      </p:sp>
      <p:sp>
        <p:nvSpPr>
          <p:cNvPr id="7" name="Text Placeholder 4">
            <a:extLst>
              <a:ext uri="{FF2B5EF4-FFF2-40B4-BE49-F238E27FC236}">
                <a16:creationId xmlns:a16="http://schemas.microsoft.com/office/drawing/2014/main" id="{607CAE34-03A9-4612-9655-09C2944B4B63}"/>
              </a:ext>
            </a:extLst>
          </p:cNvPr>
          <p:cNvSpPr txBox="1">
            <a:spLocks/>
          </p:cNvSpPr>
          <p:nvPr/>
        </p:nvSpPr>
        <p:spPr>
          <a:xfrm>
            <a:off x="751458" y="5973941"/>
            <a:ext cx="2453911" cy="3967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May 19</a:t>
            </a:r>
            <a:r>
              <a:rPr lang="en-US" sz="1800" baseline="30000" dirty="0">
                <a:latin typeface="Calibri" panose="020F0502020204030204" pitchFamily="34" charset="0"/>
                <a:cs typeface="Calibri" panose="020F0502020204030204" pitchFamily="34" charset="0"/>
              </a:rPr>
              <a:t>th</a:t>
            </a:r>
            <a:r>
              <a:rPr lang="en-US" sz="1800" dirty="0">
                <a:latin typeface="Calibri" panose="020F0502020204030204" pitchFamily="34" charset="0"/>
                <a:cs typeface="Calibri" panose="020F0502020204030204" pitchFamily="34" charset="0"/>
              </a:rPr>
              <a:t> , 2020</a:t>
            </a:r>
          </a:p>
        </p:txBody>
      </p:sp>
    </p:spTree>
    <p:extLst>
      <p:ext uri="{BB962C8B-B14F-4D97-AF65-F5344CB8AC3E}">
        <p14:creationId xmlns:p14="http://schemas.microsoft.com/office/powerpoint/2010/main" val="3265255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basement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439" y="1087439"/>
            <a:ext cx="4681537" cy="4681537"/>
          </a:xfrm>
          <a:prstGeom prst="rect">
            <a:avLst/>
          </a:prstGeom>
          <a:noFill/>
          <a:ln w="9525">
            <a:noFill/>
            <a:miter lim="800000"/>
            <a:headEnd/>
            <a:tailEnd/>
          </a:ln>
        </p:spPr>
      </p:pic>
      <p:sp>
        <p:nvSpPr>
          <p:cNvPr id="5" name="Rectangle 21"/>
          <p:cNvSpPr>
            <a:spLocks noGrp="1" noChangeArrowheads="1"/>
          </p:cNvSpPr>
          <p:nvPr>
            <p:ph type="title"/>
          </p:nvPr>
        </p:nvSpPr>
        <p:spPr>
          <a:xfrm>
            <a:off x="94382" y="53527"/>
            <a:ext cx="11763000" cy="577608"/>
          </a:xfrm>
        </p:spPr>
        <p:txBody>
          <a:bodyPr/>
          <a:lstStyle/>
          <a:p>
            <a:r>
              <a:rPr lang="en-US" dirty="0"/>
              <a:t>Camera Displacement in Depth: Focus of Expansion / Contraction</a:t>
            </a:r>
          </a:p>
        </p:txBody>
      </p:sp>
      <p:sp>
        <p:nvSpPr>
          <p:cNvPr id="2" name="TextBox 1">
            <a:extLst>
              <a:ext uri="{FF2B5EF4-FFF2-40B4-BE49-F238E27FC236}">
                <a16:creationId xmlns:a16="http://schemas.microsoft.com/office/drawing/2014/main" id="{FF7E5562-4E70-4A93-975B-0E2D7EAF3835}"/>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 name="Rectangle 21"/>
          <p:cNvSpPr>
            <a:spLocks noGrp="1" noChangeArrowheads="1"/>
          </p:cNvSpPr>
          <p:nvPr>
            <p:ph type="title"/>
          </p:nvPr>
        </p:nvSpPr>
        <p:spPr/>
        <p:txBody>
          <a:bodyPr/>
          <a:lstStyle/>
          <a:p>
            <a:r>
              <a:rPr kumimoji="0" lang="en-US" b="0" i="0" u="none" strike="noStrike" kern="1200" cap="none" spc="0" normalizeH="0" baseline="0" noProof="0" dirty="0">
                <a:ln>
                  <a:noFill/>
                </a:ln>
                <a:solidFill>
                  <a:srgbClr val="FEFEFE"/>
                </a:solidFill>
                <a:effectLst/>
                <a:uLnTx/>
                <a:uFillTx/>
                <a:latin typeface="Calibri" panose="020F0502020204030204" pitchFamily="34" charset="0"/>
                <a:ea typeface="+mj-ea"/>
                <a:cs typeface="Calibri" panose="020F0502020204030204" pitchFamily="34" charset="0"/>
              </a:rPr>
              <a:t>Camera Displacement in Depth: Focus of Expansion / Contraction</a:t>
            </a:r>
            <a:endParaRPr lang="en-US" dirty="0"/>
          </a:p>
        </p:txBody>
      </p:sp>
      <p:sp>
        <p:nvSpPr>
          <p:cNvPr id="2" name="Content Placeholder 1"/>
          <p:cNvSpPr>
            <a:spLocks noGrp="1"/>
          </p:cNvSpPr>
          <p:nvPr>
            <p:ph idx="1"/>
          </p:nvPr>
        </p:nvSpPr>
        <p:spPr>
          <a:xfrm>
            <a:off x="2209800" y="5867400"/>
            <a:ext cx="7772400" cy="990600"/>
          </a:xfrm>
        </p:spPr>
        <p:txBody>
          <a:bodyPr/>
          <a:lstStyle/>
          <a:p>
            <a:pPr marL="457200" indent="-457200">
              <a:buFont typeface="Arial" pitchFamily="34" charset="0"/>
              <a:buChar char="•"/>
            </a:pPr>
            <a:r>
              <a:rPr lang="en-US" sz="2000" dirty="0"/>
              <a:t>Displacement is perpendicular to the image plane</a:t>
            </a:r>
          </a:p>
          <a:p>
            <a:pPr marL="457200" indent="-457200">
              <a:buFont typeface="Arial" pitchFamily="34" charset="0"/>
              <a:buChar char="•"/>
            </a:pPr>
            <a:r>
              <a:rPr lang="en-US" sz="2000" dirty="0" err="1"/>
              <a:t>Epipole</a:t>
            </a:r>
            <a:r>
              <a:rPr lang="en-US" sz="2000" dirty="0"/>
              <a:t> is the “focus of expansion” and the principal point</a:t>
            </a:r>
          </a:p>
        </p:txBody>
      </p:sp>
      <p:pic>
        <p:nvPicPr>
          <p:cNvPr id="4" name="Picture 1027" descr="basement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439" y="1087439"/>
            <a:ext cx="4681537" cy="4681537"/>
          </a:xfrm>
          <a:prstGeom prst="rect">
            <a:avLst/>
          </a:prstGeom>
          <a:noFill/>
          <a:ln w="9525">
            <a:noFill/>
            <a:miter lim="800000"/>
            <a:headEnd/>
            <a:tailEnd/>
          </a:ln>
        </p:spPr>
      </p:pic>
      <p:sp>
        <p:nvSpPr>
          <p:cNvPr id="3" name="TextBox 2">
            <a:extLst>
              <a:ext uri="{FF2B5EF4-FFF2-40B4-BE49-F238E27FC236}">
                <a16:creationId xmlns:a16="http://schemas.microsoft.com/office/drawing/2014/main" id="{53B1B295-6142-437D-8EDE-CA9F3ABA740F}"/>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Motion perpendicular to image plane</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90601"/>
            <a:ext cx="7772400" cy="49689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4146589" y="6167735"/>
            <a:ext cx="3305713" cy="369332"/>
          </a:xfrm>
          <a:prstGeom prst="rect">
            <a:avLst/>
          </a:prstGeom>
        </p:spPr>
        <p:txBody>
          <a:bodyPr wrap="none">
            <a:spAutoFit/>
          </a:bodyPr>
          <a:lstStyle/>
          <a:p>
            <a:r>
              <a:rPr lang="en-US" dirty="0">
                <a:solidFill>
                  <a:srgbClr val="FFFF00"/>
                </a:solidFill>
                <a:hlinkClick r:id="rId3">
                  <a:extLst>
                    <a:ext uri="{A12FA001-AC4F-418D-AE19-62706E023703}">
                      <ahyp:hlinkClr xmlns:ahyp="http://schemas.microsoft.com/office/drawing/2018/hyperlinkcolor" val="tx"/>
                    </a:ext>
                  </a:extLst>
                </a:hlinkClick>
              </a:rPr>
              <a:t>http://vimeo.com/48425421</a:t>
            </a:r>
            <a:endParaRPr lang="en-US" dirty="0">
              <a:solidFill>
                <a:srgbClr val="FFFF00"/>
              </a:solidFill>
            </a:endParaRPr>
          </a:p>
        </p:txBody>
      </p:sp>
      <p:sp>
        <p:nvSpPr>
          <p:cNvPr id="3" name="TextBox 2">
            <a:extLst>
              <a:ext uri="{FF2B5EF4-FFF2-40B4-BE49-F238E27FC236}">
                <a16:creationId xmlns:a16="http://schemas.microsoft.com/office/drawing/2014/main" id="{7CF16927-9C11-4E5D-9138-ADAE1DF82C0A}"/>
              </a:ext>
            </a:extLst>
          </p:cNvPr>
          <p:cNvSpPr txBox="1"/>
          <p:nvPr/>
        </p:nvSpPr>
        <p:spPr>
          <a:xfrm>
            <a:off x="10573466" y="59802"/>
            <a:ext cx="1460656" cy="307777"/>
          </a:xfrm>
          <a:prstGeom prst="rect">
            <a:avLst/>
          </a:prstGeom>
          <a:noFill/>
        </p:spPr>
        <p:txBody>
          <a:bodyPr wrap="none" rtlCol="0">
            <a:spAutoFit/>
          </a:bodyPr>
          <a:lstStyle/>
          <a:p>
            <a:r>
              <a:rPr lang="en-US" sz="1400" dirty="0"/>
              <a:t>Via Svetlana L.</a:t>
            </a:r>
          </a:p>
        </p:txBody>
      </p:sp>
    </p:spTree>
    <p:extLst>
      <p:ext uri="{BB962C8B-B14F-4D97-AF65-F5344CB8AC3E}">
        <p14:creationId xmlns:p14="http://schemas.microsoft.com/office/powerpoint/2010/main" val="2719216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547B-123B-42DC-892F-BCFB26F63017}"/>
              </a:ext>
            </a:extLst>
          </p:cNvPr>
          <p:cNvSpPr>
            <a:spLocks noGrp="1"/>
          </p:cNvSpPr>
          <p:nvPr>
            <p:ph type="title"/>
          </p:nvPr>
        </p:nvSpPr>
        <p:spPr/>
        <p:txBody>
          <a:bodyPr/>
          <a:lstStyle/>
          <a:p>
            <a:r>
              <a:rPr lang="en-US" dirty="0" err="1"/>
              <a:t>Epipolar</a:t>
            </a:r>
            <a:r>
              <a:rPr lang="en-US" dirty="0"/>
              <a:t> Geometry:  Calibrated Cameras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9B583B-B49D-4369-9DBD-5B44F21378C4}"/>
                  </a:ext>
                </a:extLst>
              </p:cNvPr>
              <p:cNvSpPr>
                <a:spLocks noGrp="1"/>
              </p:cNvSpPr>
              <p:nvPr>
                <p:ph idx="1"/>
              </p:nvPr>
            </p:nvSpPr>
            <p:spPr>
              <a:xfrm>
                <a:off x="193643" y="4441372"/>
                <a:ext cx="12079222" cy="2416628"/>
              </a:xfrm>
            </p:spPr>
            <p:txBody>
              <a:bodyPr>
                <a:normAutofit/>
              </a:bodyPr>
              <a:lstStyle/>
              <a:p>
                <a:pPr marL="0" indent="0">
                  <a:buNone/>
                </a:pPr>
                <a:r>
                  <a:rPr lang="en-US" b="0" dirty="0"/>
                  <a:t> </a:t>
                </a:r>
                <a14:m>
                  <m:oMath xmlns:m="http://schemas.openxmlformats.org/officeDocument/2006/math">
                    <m:r>
                      <a:rPr lang="en-US" i="1">
                        <a:latin typeface="Cambria Math" panose="02040503050406030204" pitchFamily="18" charset="0"/>
                      </a:rPr>
                      <m:t>𝑝</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𝑥</m:t>
                                  </m:r>
                                </m:e>
                                <m:e>
                                  <m:r>
                                    <a:rPr lang="en-US" b="0" i="1" smtClean="0">
                                      <a:latin typeface="Cambria Math" panose="02040503050406030204" pitchFamily="18" charset="0"/>
                                    </a:rPr>
                                    <m:t>𝑦</m:t>
                                  </m:r>
                                </m:e>
                                <m:e>
                                  <m:r>
                                    <a:rPr lang="en-US" b="0" i="1" smtClean="0">
                                      <a:latin typeface="Cambria Math" panose="02040503050406030204" pitchFamily="18" charset="0"/>
                                    </a:rPr>
                                    <m:t>1</m:t>
                                  </m:r>
                                </m:e>
                              </m:mr>
                            </m:m>
                          </m:e>
                        </m:d>
                      </m:e>
                      <m:sup>
                        <m:r>
                          <a:rPr lang="en-US" b="0" i="1" smtClean="0">
                            <a:latin typeface="Cambria Math" panose="02040503050406030204" pitchFamily="18" charset="0"/>
                          </a:rPr>
                          <m:t>𝑇</m:t>
                        </m:r>
                      </m:sup>
                    </m:sSup>
                  </m:oMath>
                </a14:m>
                <a:r>
                  <a:rPr lang="en-US" b="0" dirty="0"/>
                  <a: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𝑃</m:t>
                    </m:r>
                  </m:oMath>
                </a14:m>
                <a:r>
                  <a:rPr lang="en-US"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panose="02040503050406030204" pitchFamily="18" charset="0"/>
                          </a:rPr>
                          <m:t>𝑝</m:t>
                        </m:r>
                      </m:e>
                      <m:sup>
                        <m:r>
                          <a:rPr lang="en-US" b="0" i="1" smtClean="0">
                            <a:latin typeface="Cambria Math" panose="02040503050406030204" pitchFamily="18" charset="0"/>
                          </a:rPr>
                          <m:t>′</m:t>
                        </m:r>
                      </m:sup>
                    </m:sSup>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𝜆</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𝑃</m:t>
                        </m:r>
                      </m:e>
                      <m:sup>
                        <m:r>
                          <a:rPr lang="en-US" b="0" i="1" smtClean="0">
                            <a:latin typeface="Cambria Math" panose="02040503050406030204" pitchFamily="18" charset="0"/>
                            <a:ea typeface="Cambria Math" panose="02040503050406030204" pitchFamily="18" charset="0"/>
                          </a:rPr>
                          <m:t>′</m:t>
                        </m:r>
                      </m:sup>
                    </m:sSup>
                  </m:oMath>
                </a14:m>
                <a:r>
                  <a:rPr lang="en-US" dirty="0"/>
                  <a:t>                                            </a:t>
                </a:r>
                <a14:m>
                  <m:oMath xmlns:m="http://schemas.openxmlformats.org/officeDocument/2006/math">
                    <m:r>
                      <a:rPr lang="en-US" i="1">
                        <a:latin typeface="Cambria Math" panose="02040503050406030204" pitchFamily="18" charset="0"/>
                      </a:rPr>
                      <m:t>𝑝</m:t>
                    </m:r>
                    <m:r>
                      <a:rPr lang="en-US" b="0" i="1" smtClean="0">
                        <a:latin typeface="Cambria Math" panose="02040503050406030204" pitchFamily="18" charset="0"/>
                      </a:rPr>
                      <m:t>′</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𝑥</m:t>
                                  </m:r>
                                  <m:r>
                                    <a:rPr lang="en-US" b="0" i="1" smtClean="0">
                                      <a:latin typeface="Cambria Math" panose="02040503050406030204" pitchFamily="18" charset="0"/>
                                    </a:rPr>
                                    <m:t>′</m:t>
                                  </m:r>
                                </m:e>
                                <m:e>
                                  <m:r>
                                    <a:rPr lang="en-US" i="1">
                                      <a:latin typeface="Cambria Math" panose="02040503050406030204" pitchFamily="18" charset="0"/>
                                    </a:rPr>
                                    <m:t>𝑦</m:t>
                                  </m:r>
                                  <m:r>
                                    <a:rPr lang="en-US" b="0" i="1" smtClean="0">
                                      <a:latin typeface="Cambria Math" panose="02040503050406030204" pitchFamily="18" charset="0"/>
                                    </a:rPr>
                                    <m:t>′</m:t>
                                  </m:r>
                                </m:e>
                                <m:e>
                                  <m:r>
                                    <a:rPr lang="en-US" i="1">
                                      <a:latin typeface="Cambria Math" panose="02040503050406030204" pitchFamily="18" charset="0"/>
                                    </a:rPr>
                                    <m:t>1</m:t>
                                  </m:r>
                                </m:e>
                              </m:mr>
                            </m:m>
                          </m:e>
                        </m:d>
                      </m:e>
                      <m:sup>
                        <m:r>
                          <a:rPr lang="en-US" i="1">
                            <a:latin typeface="Cambria Math" panose="02040503050406030204" pitchFamily="18" charset="0"/>
                          </a:rPr>
                          <m:t>𝑇</m:t>
                        </m:r>
                      </m:sup>
                    </m:sSup>
                  </m:oMath>
                </a14:m>
                <a:endParaRPr lang="en-US" b="0" i="1" dirty="0">
                  <a:latin typeface="Cambria Math" panose="02040503050406030204" pitchFamily="18" charset="0"/>
                  <a:ea typeface="Cambria Math" panose="02040503050406030204" pitchFamily="18" charset="0"/>
                </a:endParaRPr>
              </a:p>
              <a:p>
                <a:pPr marL="0" indent="0">
                  <a:buNone/>
                </a:pP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𝑝</m:t>
                        </m:r>
                      </m:e>
                    </m:acc>
                    <m:r>
                      <a:rPr lang="en-US" b="0" i="1" smtClean="0">
                        <a:latin typeface="Cambria Math" panose="02040503050406030204" pitchFamily="18" charset="0"/>
                      </a:rPr>
                      <m:t>=</m:t>
                    </m:r>
                    <m:r>
                      <a:rPr lang="en-US" i="1">
                        <a:latin typeface="Cambria Math" panose="02040503050406030204" pitchFamily="18" charset="0"/>
                      </a:rPr>
                      <m:t> </m:t>
                    </m:r>
                    <m:sSup>
                      <m:sSupPr>
                        <m:ctrlPr>
                          <a:rPr lang="en-US"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−1</m:t>
                        </m:r>
                      </m:sup>
                    </m:sSup>
                    <m:r>
                      <a:rPr lang="en-US" b="0" i="1" smtClean="0">
                        <a:latin typeface="Cambria Math" panose="02040503050406030204" pitchFamily="18" charset="0"/>
                      </a:rPr>
                      <m:t>𝑝</m:t>
                    </m:r>
                  </m:oMath>
                </a14:m>
                <a:r>
                  <a:rPr lang="en-US" dirty="0"/>
                  <a:t>                                    </a:t>
                </a:r>
                <a14:m>
                  <m:oMath xmlns:m="http://schemas.openxmlformats.org/officeDocument/2006/math">
                    <m:acc>
                      <m:accPr>
                        <m:chr m:val="̂"/>
                        <m:ctrlPr>
                          <a:rPr lang="en-US" i="1">
                            <a:latin typeface="Cambria Math" panose="02040503050406030204" pitchFamily="18" charset="0"/>
                          </a:rPr>
                        </m:ctrlPr>
                      </m:accPr>
                      <m:e>
                        <m:sSup>
                          <m:sSupPr>
                            <m:ctrlPr>
                              <a:rPr lang="en-US"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e>
                    </m:acc>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𝐾</m:t>
                        </m:r>
                        <m:r>
                          <a:rPr lang="en-US" b="0" i="1" smtClean="0">
                            <a:latin typeface="Cambria Math" panose="02040503050406030204" pitchFamily="18" charset="0"/>
                          </a:rPr>
                          <m:t>′</m:t>
                        </m:r>
                      </m:e>
                      <m:sup>
                        <m:r>
                          <a:rPr lang="en-US" i="1">
                            <a:latin typeface="Cambria Math" panose="02040503050406030204" pitchFamily="18" charset="0"/>
                          </a:rPr>
                          <m:t>−1</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oMath>
                </a14:m>
                <a:endParaRPr lang="en-US" dirty="0"/>
              </a:p>
              <a:p>
                <a:pPr marL="0" indent="0">
                  <a:buNone/>
                </a:pPr>
                <a:r>
                  <a:rPr lang="en-US" b="0" dirty="0"/>
                  <a:t>K</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e>
                            <m:e>
                              <m:r>
                                <a:rPr lang="en-US" b="0" i="1" smtClean="0">
                                  <a:latin typeface="Cambria Math" panose="02040503050406030204" pitchFamily="18" charset="0"/>
                                </a:rPr>
                                <m:t>𝑠</m:t>
                              </m:r>
                            </m:e>
                            <m:e>
                              <m:sSub>
                                <m:sSubPr>
                                  <m:ctrlPr>
                                    <a:rPr lang="en-US" i="1">
                                      <a:latin typeface="Cambria Math" panose="02040503050406030204" pitchFamily="18" charset="0"/>
                                    </a:rPr>
                                  </m:ctrlPr>
                                </m:sSubPr>
                                <m:e>
                                  <m:r>
                                    <a:rPr lang="en-US" b="0" i="1" smtClean="0">
                                      <a:latin typeface="Cambria Math" panose="02040503050406030204" pitchFamily="18" charset="0"/>
                                    </a:rPr>
                                    <m:t>𝑐</m:t>
                                  </m:r>
                                </m:e>
                                <m:sub>
                                  <m:r>
                                    <a:rPr lang="en-US" i="1">
                                      <a:latin typeface="Cambria Math" panose="02040503050406030204" pitchFamily="18" charset="0"/>
                                    </a:rPr>
                                    <m:t>𝑥</m:t>
                                  </m:r>
                                </m:sub>
                              </m:sSub>
                            </m:e>
                          </m:mr>
                          <m:mr>
                            <m:e>
                              <m:r>
                                <a:rPr lang="en-US" b="0" i="1" smtClean="0">
                                  <a:latin typeface="Cambria Math" panose="02040503050406030204" pitchFamily="18" charset="0"/>
                                </a:rPr>
                                <m:t>0</m:t>
                              </m:r>
                            </m:e>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𝑦</m:t>
                                  </m:r>
                                </m:sub>
                              </m:sSub>
                            </m:e>
                            <m:e>
                              <m:sSub>
                                <m:sSubPr>
                                  <m:ctrlPr>
                                    <a:rPr lang="en-US"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𝑦</m:t>
                                  </m:r>
                                </m:sub>
                              </m:sSub>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r>
                  <a:rPr lang="en-US" dirty="0"/>
                  <a:t>                                                                                                                                                  K’</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 </m:t>
                    </m:r>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𝑥</m:t>
                                  </m:r>
                                </m:sub>
                              </m:sSub>
                              <m:r>
                                <a:rPr lang="en-US" b="0" i="1" smtClean="0">
                                  <a:latin typeface="Cambria Math" panose="02040503050406030204" pitchFamily="18" charset="0"/>
                                </a:rPr>
                                <m:t>′</m:t>
                              </m:r>
                            </m:e>
                            <m:e>
                              <m:r>
                                <a:rPr lang="en-US" i="1">
                                  <a:latin typeface="Cambria Math" panose="02040503050406030204" pitchFamily="18" charset="0"/>
                                </a:rPr>
                                <m:t>𝑠</m:t>
                              </m:r>
                              <m:r>
                                <a:rPr lang="en-US" b="0" i="1" smtClean="0">
                                  <a:latin typeface="Cambria Math" panose="02040503050406030204" pitchFamily="18" charset="0"/>
                                </a:rPr>
                                <m:t>′</m:t>
                              </m:r>
                            </m:e>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𝑥</m:t>
                                  </m:r>
                                </m:sub>
                              </m:sSub>
                              <m:r>
                                <a:rPr lang="en-US" b="0" i="1" smtClean="0">
                                  <a:latin typeface="Cambria Math" panose="02040503050406030204" pitchFamily="18" charset="0"/>
                                </a:rPr>
                                <m:t>′</m:t>
                              </m:r>
                            </m:e>
                          </m:mr>
                          <m:mr>
                            <m:e>
                              <m:r>
                                <a:rPr lang="en-US" i="1">
                                  <a:latin typeface="Cambria Math" panose="02040503050406030204" pitchFamily="18" charset="0"/>
                                </a:rPr>
                                <m:t>0</m:t>
                              </m:r>
                            </m:e>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𝑦</m:t>
                                  </m:r>
                                </m:sub>
                              </m:sSub>
                              <m:r>
                                <a:rPr lang="en-US" b="0" i="1" smtClean="0">
                                  <a:latin typeface="Cambria Math" panose="02040503050406030204" pitchFamily="18" charset="0"/>
                                </a:rPr>
                                <m:t>′</m:t>
                              </m:r>
                            </m:e>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𝑦</m:t>
                                  </m:r>
                                </m:sub>
                              </m:sSub>
                              <m:r>
                                <a:rPr lang="en-US" b="0" i="1" smtClean="0">
                                  <a:latin typeface="Cambria Math" panose="02040503050406030204" pitchFamily="18" charset="0"/>
                                </a:rPr>
                                <m:t>′</m:t>
                              </m:r>
                            </m:e>
                          </m:mr>
                          <m:mr>
                            <m:e>
                              <m:r>
                                <a:rPr lang="en-US" i="1">
                                  <a:latin typeface="Cambria Math" panose="02040503050406030204" pitchFamily="18" charset="0"/>
                                </a:rPr>
                                <m:t>0</m:t>
                              </m:r>
                            </m:e>
                            <m:e>
                              <m:r>
                                <a:rPr lang="en-US" i="1">
                                  <a:latin typeface="Cambria Math" panose="02040503050406030204" pitchFamily="18" charset="0"/>
                                </a:rPr>
                                <m:t>0</m:t>
                              </m:r>
                            </m:e>
                            <m:e>
                              <m:r>
                                <a:rPr lang="en-US" i="1">
                                  <a:latin typeface="Cambria Math" panose="02040503050406030204" pitchFamily="18" charset="0"/>
                                </a:rPr>
                                <m:t>1</m:t>
                              </m:r>
                            </m:e>
                          </m:mr>
                        </m:m>
                      </m:e>
                    </m:d>
                  </m:oMath>
                </a14:m>
                <a:endParaRPr lang="en-US" dirty="0"/>
              </a:p>
            </p:txBody>
          </p:sp>
        </mc:Choice>
        <mc:Fallback xmlns="">
          <p:sp>
            <p:nvSpPr>
              <p:cNvPr id="3" name="Content Placeholder 2">
                <a:extLst>
                  <a:ext uri="{FF2B5EF4-FFF2-40B4-BE49-F238E27FC236}">
                    <a16:creationId xmlns:a16="http://schemas.microsoft.com/office/drawing/2014/main" id="{009B583B-B49D-4369-9DBD-5B44F21378C4}"/>
                  </a:ext>
                </a:extLst>
              </p:cNvPr>
              <p:cNvSpPr>
                <a:spLocks noGrp="1" noRot="1" noChangeAspect="1" noMove="1" noResize="1" noEditPoints="1" noAdjustHandles="1" noChangeArrowheads="1" noChangeShapeType="1" noTextEdit="1"/>
              </p:cNvSpPr>
              <p:nvPr>
                <p:ph idx="1"/>
              </p:nvPr>
            </p:nvSpPr>
            <p:spPr>
              <a:xfrm>
                <a:off x="193643" y="4441372"/>
                <a:ext cx="12079222" cy="2416628"/>
              </a:xfrm>
              <a:blipFill>
                <a:blip r:embed="rId2"/>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5530DBE-781E-4DEB-B767-A250DAEE8F35}"/>
              </a:ext>
            </a:extLst>
          </p:cNvPr>
          <p:cNvGrpSpPr/>
          <p:nvPr/>
        </p:nvGrpSpPr>
        <p:grpSpPr>
          <a:xfrm>
            <a:off x="2438865" y="5119396"/>
            <a:ext cx="7557795" cy="1731456"/>
            <a:chOff x="2438865" y="5119396"/>
            <a:chExt cx="7557795" cy="1731456"/>
          </a:xfrm>
        </p:grpSpPr>
        <p:sp>
          <p:nvSpPr>
            <p:cNvPr id="38" name="TextBox 37">
              <a:extLst>
                <a:ext uri="{FF2B5EF4-FFF2-40B4-BE49-F238E27FC236}">
                  <a16:creationId xmlns:a16="http://schemas.microsoft.com/office/drawing/2014/main" id="{7DB08273-03C2-40D1-9DC4-A5DD8223CC62}"/>
                </a:ext>
              </a:extLst>
            </p:cNvPr>
            <p:cNvSpPr txBox="1"/>
            <p:nvPr/>
          </p:nvSpPr>
          <p:spPr>
            <a:xfrm>
              <a:off x="4913059" y="6543075"/>
              <a:ext cx="2385589" cy="307777"/>
            </a:xfrm>
            <a:prstGeom prst="rect">
              <a:avLst/>
            </a:prstGeom>
            <a:noFill/>
            <a:ln w="12700">
              <a:solidFill>
                <a:schemeClr val="tx1"/>
              </a:solidFill>
            </a:ln>
          </p:spPr>
          <p:txBody>
            <a:bodyPr wrap="none" rtlCol="0">
              <a:spAutoFit/>
            </a:bodyPr>
            <a:lstStyle>
              <a:defPPr>
                <a:defRPr lang="en-US"/>
              </a:defPPr>
              <a:lvl1pPr>
                <a:defRPr sz="1600"/>
              </a:lvl1pPr>
            </a:lstStyle>
            <a:p>
              <a:r>
                <a:rPr lang="en-US" sz="1400" dirty="0"/>
                <a:t>Intrinsic Camera Matrices</a:t>
              </a:r>
            </a:p>
          </p:txBody>
        </p:sp>
        <p:sp>
          <p:nvSpPr>
            <p:cNvPr id="39" name="TextBox 38">
              <a:extLst>
                <a:ext uri="{FF2B5EF4-FFF2-40B4-BE49-F238E27FC236}">
                  <a16:creationId xmlns:a16="http://schemas.microsoft.com/office/drawing/2014/main" id="{BF6A6BD2-2782-403F-9B4E-2E3B7A680D86}"/>
                </a:ext>
              </a:extLst>
            </p:cNvPr>
            <p:cNvSpPr txBox="1"/>
            <p:nvPr/>
          </p:nvSpPr>
          <p:spPr>
            <a:xfrm>
              <a:off x="5185165" y="5329256"/>
              <a:ext cx="1800493" cy="523220"/>
            </a:xfrm>
            <a:prstGeom prst="rect">
              <a:avLst/>
            </a:prstGeom>
            <a:noFill/>
            <a:ln w="12700">
              <a:solidFill>
                <a:schemeClr val="tx1"/>
              </a:solidFill>
            </a:ln>
          </p:spPr>
          <p:txBody>
            <a:bodyPr wrap="none" rtlCol="0">
              <a:spAutoFit/>
            </a:bodyPr>
            <a:lstStyle/>
            <a:p>
              <a:pPr algn="ctr"/>
              <a:r>
                <a:rPr lang="en-US" sz="1400" dirty="0"/>
                <a:t>Homogeneous 2D </a:t>
              </a:r>
            </a:p>
            <a:p>
              <a:pPr algn="ctr"/>
              <a:r>
                <a:rPr lang="en-US" sz="1400" dirty="0"/>
                <a:t>Pixel Coordinates</a:t>
              </a:r>
            </a:p>
          </p:txBody>
        </p:sp>
        <p:sp>
          <p:nvSpPr>
            <p:cNvPr id="54" name="TextBox 53">
              <a:extLst>
                <a:ext uri="{FF2B5EF4-FFF2-40B4-BE49-F238E27FC236}">
                  <a16:creationId xmlns:a16="http://schemas.microsoft.com/office/drawing/2014/main" id="{1020089F-CFC2-494A-ADF1-D4D6DEDAC8B0}"/>
                </a:ext>
              </a:extLst>
            </p:cNvPr>
            <p:cNvSpPr txBox="1"/>
            <p:nvPr/>
          </p:nvSpPr>
          <p:spPr>
            <a:xfrm>
              <a:off x="4801129" y="5913132"/>
              <a:ext cx="2590773" cy="523220"/>
            </a:xfrm>
            <a:prstGeom prst="rect">
              <a:avLst/>
            </a:prstGeom>
            <a:noFill/>
            <a:ln w="12700">
              <a:solidFill>
                <a:schemeClr val="tx1"/>
              </a:solidFill>
            </a:ln>
          </p:spPr>
          <p:txBody>
            <a:bodyPr wrap="none" rtlCol="0">
              <a:spAutoFit/>
            </a:bodyPr>
            <a:lstStyle>
              <a:defPPr>
                <a:defRPr lang="en-US"/>
              </a:defPPr>
              <a:lvl1pPr>
                <a:defRPr sz="1600"/>
              </a:lvl1pPr>
            </a:lstStyle>
            <a:p>
              <a:pPr algn="ctr"/>
              <a:r>
                <a:rPr lang="en-US" sz="1400" dirty="0"/>
                <a:t>3D View Ray in </a:t>
              </a:r>
            </a:p>
            <a:p>
              <a:pPr algn="ctr"/>
              <a:r>
                <a:rPr lang="en-US" sz="1400" dirty="0"/>
                <a:t>Homogeneous Coordinates</a:t>
              </a:r>
            </a:p>
          </p:txBody>
        </p:sp>
        <p:grpSp>
          <p:nvGrpSpPr>
            <p:cNvPr id="4" name="Group 3">
              <a:extLst>
                <a:ext uri="{FF2B5EF4-FFF2-40B4-BE49-F238E27FC236}">
                  <a16:creationId xmlns:a16="http://schemas.microsoft.com/office/drawing/2014/main" id="{0F64C120-4F9C-4B80-9E0A-58E36AC65097}"/>
                </a:ext>
              </a:extLst>
            </p:cNvPr>
            <p:cNvGrpSpPr/>
            <p:nvPr/>
          </p:nvGrpSpPr>
          <p:grpSpPr>
            <a:xfrm>
              <a:off x="2438865" y="5119396"/>
              <a:ext cx="7557795" cy="1577568"/>
              <a:chOff x="2438865" y="5119396"/>
              <a:chExt cx="7557795" cy="1577568"/>
            </a:xfrm>
          </p:grpSpPr>
          <p:cxnSp>
            <p:nvCxnSpPr>
              <p:cNvPr id="33" name="Straight Arrow Connector 32">
                <a:extLst>
                  <a:ext uri="{FF2B5EF4-FFF2-40B4-BE49-F238E27FC236}">
                    <a16:creationId xmlns:a16="http://schemas.microsoft.com/office/drawing/2014/main" id="{C4E9F955-D97F-4F8B-9D9E-698A4C9072A4}"/>
                  </a:ext>
                </a:extLst>
              </p:cNvPr>
              <p:cNvCxnSpPr>
                <a:cxnSpLocks/>
                <a:stCxn id="38" idx="1"/>
              </p:cNvCxnSpPr>
              <p:nvPr/>
            </p:nvCxnSpPr>
            <p:spPr>
              <a:xfrm flipH="1" flipV="1">
                <a:off x="2438865" y="6269376"/>
                <a:ext cx="2474194" cy="427588"/>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01E9C3A-891C-4835-B563-D098F6CCF846}"/>
                  </a:ext>
                </a:extLst>
              </p:cNvPr>
              <p:cNvCxnSpPr>
                <a:cxnSpLocks/>
                <a:stCxn id="38" idx="3"/>
              </p:cNvCxnSpPr>
              <p:nvPr/>
            </p:nvCxnSpPr>
            <p:spPr>
              <a:xfrm flipV="1">
                <a:off x="7298648" y="6269376"/>
                <a:ext cx="2698012" cy="427588"/>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A4A2822-5850-4250-A5DC-2A7E4809E549}"/>
                  </a:ext>
                </a:extLst>
              </p:cNvPr>
              <p:cNvCxnSpPr>
                <a:cxnSpLocks/>
                <a:stCxn id="39" idx="0"/>
              </p:cNvCxnSpPr>
              <p:nvPr/>
            </p:nvCxnSpPr>
            <p:spPr>
              <a:xfrm flipH="1" flipV="1">
                <a:off x="4988768" y="5119396"/>
                <a:ext cx="1096644" cy="209860"/>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AC3B214-11CF-47D7-9B6C-340FA1C167B8}"/>
                  </a:ext>
                </a:extLst>
              </p:cNvPr>
              <p:cNvCxnSpPr>
                <a:cxnSpLocks/>
                <a:stCxn id="39" idx="0"/>
              </p:cNvCxnSpPr>
              <p:nvPr/>
            </p:nvCxnSpPr>
            <p:spPr>
              <a:xfrm flipV="1">
                <a:off x="6085412" y="5224326"/>
                <a:ext cx="1640335" cy="104930"/>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57" name="Ink 56">
                    <a:extLst>
                      <a:ext uri="{FF2B5EF4-FFF2-40B4-BE49-F238E27FC236}">
                        <a16:creationId xmlns:a16="http://schemas.microsoft.com/office/drawing/2014/main" id="{BB959830-9A2C-4EA6-A0B3-B9C35D30B45B}"/>
                      </a:ext>
                    </a:extLst>
                  </p14:cNvPr>
                  <p14:cNvContentPartPr/>
                  <p14:nvPr/>
                </p14:nvContentPartPr>
                <p14:xfrm>
                  <a:off x="3686711" y="5284626"/>
                  <a:ext cx="959400" cy="888480"/>
                </p14:xfrm>
              </p:contentPart>
            </mc:Choice>
            <mc:Fallback xmlns="">
              <p:pic>
                <p:nvPicPr>
                  <p:cNvPr id="57" name="Ink 56">
                    <a:extLst>
                      <a:ext uri="{FF2B5EF4-FFF2-40B4-BE49-F238E27FC236}">
                        <a16:creationId xmlns:a16="http://schemas.microsoft.com/office/drawing/2014/main" id="{BB959830-9A2C-4EA6-A0B3-B9C35D30B45B}"/>
                      </a:ext>
                    </a:extLst>
                  </p:cNvPr>
                  <p:cNvPicPr/>
                  <p:nvPr/>
                </p:nvPicPr>
                <p:blipFill>
                  <a:blip r:embed="rId4"/>
                  <a:stretch>
                    <a:fillRect/>
                  </a:stretch>
                </p:blipFill>
                <p:spPr>
                  <a:xfrm>
                    <a:off x="3677711" y="5275626"/>
                    <a:ext cx="977040" cy="906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8" name="Ink 57">
                    <a:extLst>
                      <a:ext uri="{FF2B5EF4-FFF2-40B4-BE49-F238E27FC236}">
                        <a16:creationId xmlns:a16="http://schemas.microsoft.com/office/drawing/2014/main" id="{A0C91354-7126-4E2D-AC36-BA5D2A45E9F9}"/>
                      </a:ext>
                    </a:extLst>
                  </p14:cNvPr>
                  <p14:cNvContentPartPr/>
                  <p14:nvPr/>
                </p14:nvContentPartPr>
                <p14:xfrm>
                  <a:off x="7485791" y="5213346"/>
                  <a:ext cx="667080" cy="932760"/>
                </p14:xfrm>
              </p:contentPart>
            </mc:Choice>
            <mc:Fallback xmlns="">
              <p:pic>
                <p:nvPicPr>
                  <p:cNvPr id="58" name="Ink 57">
                    <a:extLst>
                      <a:ext uri="{FF2B5EF4-FFF2-40B4-BE49-F238E27FC236}">
                        <a16:creationId xmlns:a16="http://schemas.microsoft.com/office/drawing/2014/main" id="{A0C91354-7126-4E2D-AC36-BA5D2A45E9F9}"/>
                      </a:ext>
                    </a:extLst>
                  </p:cNvPr>
                  <p:cNvPicPr/>
                  <p:nvPr/>
                </p:nvPicPr>
                <p:blipFill>
                  <a:blip r:embed="rId6"/>
                  <a:stretch>
                    <a:fillRect/>
                  </a:stretch>
                </p:blipFill>
                <p:spPr>
                  <a:xfrm>
                    <a:off x="7476791" y="5204349"/>
                    <a:ext cx="684720" cy="950393"/>
                  </a:xfrm>
                  <a:prstGeom prst="rect">
                    <a:avLst/>
                  </a:prstGeom>
                </p:spPr>
              </p:pic>
            </mc:Fallback>
          </mc:AlternateContent>
        </p:grpSp>
      </p:grpSp>
      <p:grpSp>
        <p:nvGrpSpPr>
          <p:cNvPr id="75" name="Group 74">
            <a:extLst>
              <a:ext uri="{FF2B5EF4-FFF2-40B4-BE49-F238E27FC236}">
                <a16:creationId xmlns:a16="http://schemas.microsoft.com/office/drawing/2014/main" id="{2981AC5F-098E-41D2-A278-8D838546FFDE}"/>
              </a:ext>
            </a:extLst>
          </p:cNvPr>
          <p:cNvGrpSpPr/>
          <p:nvPr/>
        </p:nvGrpSpPr>
        <p:grpSpPr>
          <a:xfrm>
            <a:off x="413435" y="734007"/>
            <a:ext cx="11150324" cy="3433665"/>
            <a:chOff x="413435" y="734007"/>
            <a:chExt cx="11150324" cy="3433665"/>
          </a:xfrm>
        </p:grpSpPr>
        <p:pic>
          <p:nvPicPr>
            <p:cNvPr id="59" name="Picture 26">
              <a:extLst>
                <a:ext uri="{FF2B5EF4-FFF2-40B4-BE49-F238E27FC236}">
                  <a16:creationId xmlns:a16="http://schemas.microsoft.com/office/drawing/2014/main" id="{824B8E03-7710-4245-9C54-216D608F87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7285" y="734007"/>
              <a:ext cx="8537762" cy="3433665"/>
            </a:xfrm>
            <a:prstGeom prst="rect">
              <a:avLst/>
            </a:prstGeom>
            <a:noFill/>
            <a:ln w="9525">
              <a:noFill/>
              <a:miter lim="800000"/>
              <a:headEnd/>
              <a:tailEnd/>
            </a:ln>
          </p:spPr>
        </p:pic>
        <p:sp>
          <p:nvSpPr>
            <p:cNvPr id="60" name="Text Box 29">
              <a:extLst>
                <a:ext uri="{FF2B5EF4-FFF2-40B4-BE49-F238E27FC236}">
                  <a16:creationId xmlns:a16="http://schemas.microsoft.com/office/drawing/2014/main" id="{D36E3C46-B9FA-4AFE-B548-EFA580BE9A2E}"/>
                </a:ext>
              </a:extLst>
            </p:cNvPr>
            <p:cNvSpPr txBox="1">
              <a:spLocks noChangeArrowheads="1"/>
            </p:cNvSpPr>
            <p:nvPr/>
          </p:nvSpPr>
          <p:spPr bwMode="auto">
            <a:xfrm>
              <a:off x="6087716" y="734007"/>
              <a:ext cx="402674" cy="369332"/>
            </a:xfrm>
            <a:prstGeom prst="rect">
              <a:avLst/>
            </a:prstGeom>
            <a:solidFill>
              <a:schemeClr val="tx1"/>
            </a:solidFill>
            <a:ln w="9525">
              <a:noFill/>
              <a:miter lim="800000"/>
              <a:headEnd/>
              <a:tailEnd/>
            </a:ln>
          </p:spPr>
          <p:txBody>
            <a:bodyPr wrap="non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61" name="Straight Arrow Connector 60">
              <a:extLst>
                <a:ext uri="{FF2B5EF4-FFF2-40B4-BE49-F238E27FC236}">
                  <a16:creationId xmlns:a16="http://schemas.microsoft.com/office/drawing/2014/main" id="{77E1567E-2954-4ED7-A001-4D5FAFD0A63E}"/>
                </a:ext>
              </a:extLst>
            </p:cNvPr>
            <p:cNvCxnSpPr/>
            <p:nvPr/>
          </p:nvCxnSpPr>
          <p:spPr>
            <a:xfrm flipH="1" flipV="1">
              <a:off x="609600" y="2612571"/>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66EE345-B430-4849-96FF-E74E2560689E}"/>
                </a:ext>
              </a:extLst>
            </p:cNvPr>
            <p:cNvCxnSpPr>
              <a:cxnSpLocks/>
            </p:cNvCxnSpPr>
            <p:nvPr/>
          </p:nvCxnSpPr>
          <p:spPr>
            <a:xfrm flipH="1" flipV="1">
              <a:off x="1884784" y="1915886"/>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42C37BD-697B-47B3-A231-D3595FC5AFD7}"/>
                </a:ext>
              </a:extLst>
            </p:cNvPr>
            <p:cNvCxnSpPr>
              <a:cxnSpLocks/>
            </p:cNvCxnSpPr>
            <p:nvPr/>
          </p:nvCxnSpPr>
          <p:spPr>
            <a:xfrm flipH="1" flipV="1">
              <a:off x="10002416" y="1915886"/>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1E16438-2195-4BC4-863F-59913D6851DC}"/>
                </a:ext>
              </a:extLst>
            </p:cNvPr>
            <p:cNvCxnSpPr>
              <a:cxnSpLocks/>
            </p:cNvCxnSpPr>
            <p:nvPr/>
          </p:nvCxnSpPr>
          <p:spPr>
            <a:xfrm flipV="1">
              <a:off x="10028788" y="2612570"/>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CBFD532-2F57-4988-860E-41E9ABB64578}"/>
                </a:ext>
              </a:extLst>
            </p:cNvPr>
            <p:cNvSpPr txBox="1"/>
            <p:nvPr/>
          </p:nvSpPr>
          <p:spPr>
            <a:xfrm>
              <a:off x="413435" y="2150905"/>
              <a:ext cx="389850" cy="461665"/>
            </a:xfrm>
            <a:prstGeom prst="rect">
              <a:avLst/>
            </a:prstGeom>
            <a:noFill/>
          </p:spPr>
          <p:txBody>
            <a:bodyPr wrap="non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66" name="TextBox 65">
              <a:extLst>
                <a:ext uri="{FF2B5EF4-FFF2-40B4-BE49-F238E27FC236}">
                  <a16:creationId xmlns:a16="http://schemas.microsoft.com/office/drawing/2014/main" id="{D7D64CE7-6A9F-4FF6-AEF9-63D951A2A172}"/>
                </a:ext>
              </a:extLst>
            </p:cNvPr>
            <p:cNvSpPr txBox="1"/>
            <p:nvPr/>
          </p:nvSpPr>
          <p:spPr>
            <a:xfrm>
              <a:off x="1577103" y="1716154"/>
              <a:ext cx="389850" cy="461665"/>
            </a:xfrm>
            <a:prstGeom prst="rect">
              <a:avLst/>
            </a:prstGeom>
            <a:noFill/>
          </p:spPr>
          <p:txBody>
            <a:bodyPr wrap="non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67" name="TextBox 66">
              <a:extLst>
                <a:ext uri="{FF2B5EF4-FFF2-40B4-BE49-F238E27FC236}">
                  <a16:creationId xmlns:a16="http://schemas.microsoft.com/office/drawing/2014/main" id="{AAE91DAD-E103-4F11-978C-ABBD659A0150}"/>
                </a:ext>
              </a:extLst>
            </p:cNvPr>
            <p:cNvSpPr txBox="1"/>
            <p:nvPr/>
          </p:nvSpPr>
          <p:spPr>
            <a:xfrm>
              <a:off x="2836505" y="2384172"/>
              <a:ext cx="372218" cy="461665"/>
            </a:xfrm>
            <a:prstGeom prst="rect">
              <a:avLst/>
            </a:prstGeom>
            <a:noFill/>
          </p:spPr>
          <p:txBody>
            <a:bodyPr wrap="non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68" name="TextBox 67">
              <a:extLst>
                <a:ext uri="{FF2B5EF4-FFF2-40B4-BE49-F238E27FC236}">
                  <a16:creationId xmlns:a16="http://schemas.microsoft.com/office/drawing/2014/main" id="{E45AE9B7-3D24-48DB-8ABD-F233BBA09701}"/>
                </a:ext>
              </a:extLst>
            </p:cNvPr>
            <p:cNvSpPr txBox="1"/>
            <p:nvPr/>
          </p:nvSpPr>
          <p:spPr>
            <a:xfrm>
              <a:off x="8692328" y="2305421"/>
              <a:ext cx="457176" cy="461665"/>
            </a:xfrm>
            <a:prstGeom prst="rect">
              <a:avLst/>
            </a:prstGeom>
            <a:noFill/>
          </p:spPr>
          <p:txBody>
            <a:bodyPr wrap="non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69" name="TextBox 68">
              <a:extLst>
                <a:ext uri="{FF2B5EF4-FFF2-40B4-BE49-F238E27FC236}">
                  <a16:creationId xmlns:a16="http://schemas.microsoft.com/office/drawing/2014/main" id="{3B2675A6-E9E1-446E-966A-463DDE6AF08C}"/>
                </a:ext>
              </a:extLst>
            </p:cNvPr>
            <p:cNvSpPr txBox="1"/>
            <p:nvPr/>
          </p:nvSpPr>
          <p:spPr>
            <a:xfrm>
              <a:off x="9654073" y="1685053"/>
              <a:ext cx="474810" cy="461665"/>
            </a:xfrm>
            <a:prstGeom prst="rect">
              <a:avLst/>
            </a:prstGeom>
            <a:noFill/>
          </p:spPr>
          <p:txBody>
            <a:bodyPr wrap="non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70" name="TextBox 69">
              <a:extLst>
                <a:ext uri="{FF2B5EF4-FFF2-40B4-BE49-F238E27FC236}">
                  <a16:creationId xmlns:a16="http://schemas.microsoft.com/office/drawing/2014/main" id="{84AA898B-E398-408A-8C60-E31283386CA4}"/>
                </a:ext>
              </a:extLst>
            </p:cNvPr>
            <p:cNvSpPr txBox="1"/>
            <p:nvPr/>
          </p:nvSpPr>
          <p:spPr>
            <a:xfrm>
              <a:off x="11088949" y="2244888"/>
              <a:ext cx="474810" cy="461665"/>
            </a:xfrm>
            <a:prstGeom prst="rect">
              <a:avLst/>
            </a:prstGeom>
            <a:noFill/>
          </p:spPr>
          <p:txBody>
            <a:bodyPr wrap="non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71" name="Text Box 29">
              <a:extLst>
                <a:ext uri="{FF2B5EF4-FFF2-40B4-BE49-F238E27FC236}">
                  <a16:creationId xmlns:a16="http://schemas.microsoft.com/office/drawing/2014/main" id="{F88F5C3B-35CB-4FCC-B5DB-B987EA1BCD2F}"/>
                </a:ext>
              </a:extLst>
            </p:cNvPr>
            <p:cNvSpPr txBox="1">
              <a:spLocks noChangeArrowheads="1"/>
            </p:cNvSpPr>
            <p:nvPr/>
          </p:nvSpPr>
          <p:spPr bwMode="auto">
            <a:xfrm>
              <a:off x="5759682" y="734007"/>
              <a:ext cx="325730" cy="369332"/>
            </a:xfrm>
            <a:prstGeom prst="rect">
              <a:avLst/>
            </a:prstGeom>
            <a:solidFill>
              <a:schemeClr val="tx1"/>
            </a:solidFill>
            <a:ln w="9525">
              <a:noFill/>
              <a:miter lim="800000"/>
              <a:headEnd/>
              <a:tailEnd/>
            </a:ln>
          </p:spPr>
          <p:txBody>
            <a:bodyPr wrap="non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72" name="Straight Arrow Connector 71">
              <a:extLst>
                <a:ext uri="{FF2B5EF4-FFF2-40B4-BE49-F238E27FC236}">
                  <a16:creationId xmlns:a16="http://schemas.microsoft.com/office/drawing/2014/main" id="{59A7E641-89FF-42F2-B552-CE473A471D91}"/>
                </a:ext>
              </a:extLst>
            </p:cNvPr>
            <p:cNvCxnSpPr/>
            <p:nvPr/>
          </p:nvCxnSpPr>
          <p:spPr>
            <a:xfrm flipH="1" flipV="1">
              <a:off x="6664561" y="918673"/>
              <a:ext cx="1160712" cy="70372"/>
            </a:xfrm>
            <a:prstGeom prst="straightConnector1">
              <a:avLst/>
            </a:prstGeom>
            <a:ln w="349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73" name="Ink 72">
                  <a:extLst>
                    <a:ext uri="{FF2B5EF4-FFF2-40B4-BE49-F238E27FC236}">
                      <a16:creationId xmlns:a16="http://schemas.microsoft.com/office/drawing/2014/main" id="{7322B2A7-996D-4333-9E46-E20CD4CC05E0}"/>
                    </a:ext>
                  </a:extLst>
                </p14:cNvPr>
                <p14:cNvContentPartPr/>
                <p14:nvPr/>
              </p14:nvContentPartPr>
              <p14:xfrm>
                <a:off x="5575229" y="787506"/>
                <a:ext cx="975960" cy="372240"/>
              </p14:xfrm>
            </p:contentPart>
          </mc:Choice>
          <mc:Fallback xmlns="">
            <p:pic>
              <p:nvPicPr>
                <p:cNvPr id="73" name="Ink 72">
                  <a:extLst>
                    <a:ext uri="{FF2B5EF4-FFF2-40B4-BE49-F238E27FC236}">
                      <a16:creationId xmlns:a16="http://schemas.microsoft.com/office/drawing/2014/main" id="{7322B2A7-996D-4333-9E46-E20CD4CC05E0}"/>
                    </a:ext>
                  </a:extLst>
                </p:cNvPr>
                <p:cNvPicPr/>
                <p:nvPr/>
              </p:nvPicPr>
              <p:blipFill>
                <a:blip r:embed="rId9"/>
                <a:stretch>
                  <a:fillRect/>
                </a:stretch>
              </p:blipFill>
              <p:spPr>
                <a:xfrm>
                  <a:off x="5569109" y="781386"/>
                  <a:ext cx="988200" cy="384480"/>
                </a:xfrm>
                <a:prstGeom prst="rect">
                  <a:avLst/>
                </a:prstGeom>
              </p:spPr>
            </p:pic>
          </mc:Fallback>
        </mc:AlternateContent>
        <p:sp>
          <p:nvSpPr>
            <p:cNvPr id="74" name="TextBox 73">
              <a:extLst>
                <a:ext uri="{FF2B5EF4-FFF2-40B4-BE49-F238E27FC236}">
                  <a16:creationId xmlns:a16="http://schemas.microsoft.com/office/drawing/2014/main" id="{BC5A7C09-4706-41D9-AC2E-B0336018F8CD}"/>
                </a:ext>
              </a:extLst>
            </p:cNvPr>
            <p:cNvSpPr txBox="1"/>
            <p:nvPr/>
          </p:nvSpPr>
          <p:spPr>
            <a:xfrm>
              <a:off x="7628874" y="734007"/>
              <a:ext cx="2031325" cy="830997"/>
            </a:xfrm>
            <a:prstGeom prst="rect">
              <a:avLst/>
            </a:prstGeom>
            <a:noFill/>
          </p:spPr>
          <p:txBody>
            <a:bodyPr wrap="none" rtlCol="0">
              <a:spAutoFit/>
            </a:bodyPr>
            <a:lstStyle/>
            <a:p>
              <a:pPr algn="ctr"/>
              <a:r>
                <a:rPr lang="en-US" sz="1600" dirty="0">
                  <a:solidFill>
                    <a:schemeClr val="bg1"/>
                  </a:solidFill>
                  <a:latin typeface="Arial" panose="020B0604020202020204" pitchFamily="34" charset="0"/>
                  <a:cs typeface="Arial" panose="020B0604020202020204" pitchFamily="34" charset="0"/>
                </a:rPr>
                <a:t>3D Scene Points</a:t>
              </a:r>
            </a:p>
            <a:p>
              <a:pPr algn="ctr"/>
              <a:r>
                <a:rPr lang="en-US" sz="1600" dirty="0">
                  <a:solidFill>
                    <a:schemeClr val="bg1"/>
                  </a:solidFill>
                  <a:latin typeface="Arial" panose="020B0604020202020204" pitchFamily="34" charset="0"/>
                  <a:cs typeface="Arial" panose="020B0604020202020204" pitchFamily="34" charset="0"/>
                </a:rPr>
                <a:t>in the two Camera</a:t>
              </a:r>
            </a:p>
            <a:p>
              <a:pPr algn="ctr"/>
              <a:r>
                <a:rPr lang="en-US" sz="1600" dirty="0">
                  <a:solidFill>
                    <a:schemeClr val="bg1"/>
                  </a:solidFill>
                  <a:latin typeface="Arial" panose="020B0604020202020204" pitchFamily="34" charset="0"/>
                  <a:cs typeface="Arial" panose="020B0604020202020204" pitchFamily="34" charset="0"/>
                </a:rPr>
                <a:t>Coordinate Systems</a:t>
              </a:r>
            </a:p>
          </p:txBody>
        </p:sp>
      </p:grpSp>
      <p:sp>
        <p:nvSpPr>
          <p:cNvPr id="6" name="TextBox 5">
            <a:extLst>
              <a:ext uri="{FF2B5EF4-FFF2-40B4-BE49-F238E27FC236}">
                <a16:creationId xmlns:a16="http://schemas.microsoft.com/office/drawing/2014/main" id="{2B53E1A5-C27A-4D1E-A6C2-AF3E41625530}"/>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297920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3A0B-9529-4791-AED6-F469DD1F680E}"/>
              </a:ext>
            </a:extLst>
          </p:cNvPr>
          <p:cNvSpPr>
            <a:spLocks noGrp="1"/>
          </p:cNvSpPr>
          <p:nvPr>
            <p:ph type="title"/>
          </p:nvPr>
        </p:nvSpPr>
        <p:spPr/>
        <p:txBody>
          <a:bodyPr/>
          <a:lstStyle/>
          <a:p>
            <a:r>
              <a:rPr lang="en-US" dirty="0" err="1"/>
              <a:t>Epipolar</a:t>
            </a:r>
            <a:r>
              <a:rPr lang="en-US" dirty="0"/>
              <a:t> Geometry:  Calibrated Cameras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0BAA82-40DD-4AC9-840D-181E23B5889A}"/>
                  </a:ext>
                </a:extLst>
              </p:cNvPr>
              <p:cNvSpPr>
                <a:spLocks noGrp="1"/>
              </p:cNvSpPr>
              <p:nvPr>
                <p:ph idx="1"/>
              </p:nvPr>
            </p:nvSpPr>
            <p:spPr>
              <a:xfrm>
                <a:off x="171061" y="4440105"/>
                <a:ext cx="11849877" cy="2199146"/>
              </a:xfrm>
            </p:spPr>
            <p:txBody>
              <a:bodyPr/>
              <a:lstStyle/>
              <a:p>
                <a:pPr marL="0" indent="0">
                  <a:buNone/>
                </a:pPr>
                <a14:m>
                  <m:oMath xmlns:m="http://schemas.openxmlformats.org/officeDocument/2006/math">
                    <m:r>
                      <a:rPr lang="en-US" b="0" i="1" smtClean="0">
                        <a:latin typeface="Cambria Math" panose="02040503050406030204" pitchFamily="18" charset="0"/>
                      </a:rPr>
                      <m:t>          </m:t>
                    </m:r>
                    <m:sSup>
                      <m:sSupPr>
                        <m:ctrlPr>
                          <a:rPr lang="en-US"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𝑅𝑃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oMath>
                </a14:m>
                <a:r>
                  <a:rPr lang="en-US" dirty="0"/>
                  <a:t>                 The vectors </a:t>
                </a:r>
                <a14:m>
                  <m:oMath xmlns:m="http://schemas.openxmlformats.org/officeDocument/2006/math">
                    <m:r>
                      <a:rPr lang="en-US" i="1">
                        <a:latin typeface="Cambria Math" panose="02040503050406030204" pitchFamily="18" charset="0"/>
                      </a:rPr>
                      <m:t>𝑅</m:t>
                    </m:r>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oMath>
                </a14:m>
                <a:r>
                  <a:rPr lang="en-US" dirty="0"/>
                  <a:t> and </a:t>
                </a:r>
                <a14:m>
                  <m:oMath xmlns:m="http://schemas.openxmlformats.org/officeDocument/2006/math">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𝑝</m:t>
                            </m:r>
                          </m:e>
                          <m:sup>
                            <m:r>
                              <a:rPr lang="en-US" i="1">
                                <a:latin typeface="Cambria Math" panose="02040503050406030204" pitchFamily="18" charset="0"/>
                              </a:rPr>
                              <m:t>′</m:t>
                            </m:r>
                          </m:sup>
                        </m:sSup>
                      </m:e>
                    </m:acc>
                    <m:r>
                      <a:rPr lang="en-US" i="1">
                        <a:latin typeface="Cambria Math" panose="02040503050406030204" pitchFamily="18" charset="0"/>
                      </a:rPr>
                      <m:t> </m:t>
                    </m:r>
                  </m:oMath>
                </a14:m>
                <a:r>
                  <a:rPr lang="en-US" dirty="0"/>
                  <a:t>are Co-planar: They all lie on the </a:t>
                </a:r>
                <a:r>
                  <a:rPr lang="en-US" dirty="0" err="1"/>
                  <a:t>Epipolar</a:t>
                </a:r>
                <a:r>
                  <a:rPr lang="en-US" dirty="0"/>
                  <a:t> Plane.</a:t>
                </a:r>
              </a:p>
              <a:p>
                <a:pPr marL="0" indent="0">
                  <a:buNone/>
                </a:pPr>
                <a:r>
                  <a:rPr lang="en-US" dirty="0"/>
                  <a:t>         </a:t>
                </a:r>
                <a14:m>
                  <m:oMath xmlns:m="http://schemas.openxmlformats.org/officeDocument/2006/math">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𝑝</m:t>
                            </m:r>
                          </m:e>
                          <m:sup>
                            <m:r>
                              <a:rPr lang="en-US" i="1">
                                <a:latin typeface="Cambria Math" panose="02040503050406030204" pitchFamily="18" charset="0"/>
                              </a:rPr>
                              <m:t>′</m:t>
                            </m:r>
                          </m:sup>
                        </m:sSup>
                      </m:e>
                    </m:acc>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oMath>
                </a14:m>
                <a:r>
                  <a:rPr lang="en-US" dirty="0"/>
                  <a:t>x </a:t>
                </a:r>
                <a14:m>
                  <m:oMath xmlns:m="http://schemas.openxmlformats.org/officeDocument/2006/math">
                    <m:r>
                      <a:rPr lang="en-US" i="1">
                        <a:latin typeface="Cambria Math" panose="02040503050406030204" pitchFamily="18" charset="0"/>
                      </a:rPr>
                      <m:t>𝑅</m:t>
                    </m:r>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 0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b="0" i="0" smtClean="0">
                        <a:latin typeface="Cambria Math" panose="02040503050406030204" pitchFamily="18" charset="0"/>
                      </a:rPr>
                      <m:t>       </m:t>
                    </m:r>
                    <m:sSup>
                      <m:sSupPr>
                        <m:ctrlPr>
                          <a:rPr lang="en-US" b="0" i="1" smtClean="0">
                            <a:latin typeface="Cambria Math" panose="02040503050406030204" pitchFamily="18" charset="0"/>
                          </a:rPr>
                        </m:ctrlPr>
                      </m:sSup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m:t>
                            </m:r>
                          </m:sup>
                        </m:sSup>
                      </m:e>
                      <m:sup>
                        <m:r>
                          <a:rPr lang="en-US" b="0" i="1" smtClean="0">
                            <a:latin typeface="Cambria Math" panose="02040503050406030204" pitchFamily="18" charset="0"/>
                          </a:rPr>
                          <m:t>𝑇</m:t>
                        </m:r>
                      </m:sup>
                    </m:sSup>
                    <m:r>
                      <a:rPr lang="en-US" b="0" i="1" smtClean="0">
                        <a:latin typeface="Cambria Math" panose="02040503050406030204" pitchFamily="18" charset="0"/>
                      </a:rPr>
                      <m:t>[</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sSub>
                      <m:sSubPr>
                        <m:ctrlPr>
                          <a:rPr lang="en-US"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𝑥</m:t>
                        </m:r>
                      </m:sub>
                    </m:sSub>
                  </m:oMath>
                </a14:m>
                <a:r>
                  <a:rPr lang="en-US" dirty="0"/>
                  <a:t> </a:t>
                </a:r>
                <a14:m>
                  <m:oMath xmlns:m="http://schemas.openxmlformats.org/officeDocument/2006/math">
                    <m:r>
                      <a:rPr lang="en-US" i="1">
                        <a:latin typeface="Cambria Math" panose="02040503050406030204" pitchFamily="18" charset="0"/>
                      </a:rPr>
                      <m:t>𝑅</m:t>
                    </m:r>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 0           </a:t>
                </a:r>
              </a:p>
              <a:p>
                <a:pPr marL="0" indent="0">
                  <a:buNone/>
                </a:pPr>
                <a:r>
                  <a:rPr lang="en-US" b="0" dirty="0"/>
                  <a:t>         </a:t>
                </a:r>
                <a14:m>
                  <m:oMath xmlns:m="http://schemas.openxmlformats.org/officeDocument/2006/math">
                    <m:sSup>
                      <m:sSupPr>
                        <m:ctrlPr>
                          <a:rPr lang="en-US" b="0" i="1" smtClean="0">
                            <a:latin typeface="Cambria Math" panose="02040503050406030204" pitchFamily="18" charset="0"/>
                          </a:rPr>
                        </m:ctrlPr>
                      </m:sSup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m:t>
                            </m:r>
                          </m:sup>
                        </m:sSup>
                      </m:e>
                      <m:sup>
                        <m:r>
                          <a:rPr lang="en-US" b="0" i="1" smtClean="0">
                            <a:latin typeface="Cambria Math" panose="02040503050406030204" pitchFamily="18" charset="0"/>
                          </a:rPr>
                          <m:t>𝑇</m:t>
                        </m:r>
                      </m:sup>
                    </m:sSup>
                    <m:r>
                      <a:rPr lang="en-US" b="0" i="1" smtClean="0">
                        <a:latin typeface="Cambria Math" panose="02040503050406030204" pitchFamily="18" charset="0"/>
                      </a:rPr>
                      <m:t>𝐸</m:t>
                    </m:r>
                    <m:r>
                      <a:rPr lang="en-US" b="0" i="1" smtClean="0">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 0                   </a:t>
                </a:r>
                <a14:m>
                  <m:oMath xmlns:m="http://schemas.openxmlformats.org/officeDocument/2006/math">
                    <m:r>
                      <m:rPr>
                        <m:sty m:val="p"/>
                      </m:rPr>
                      <a:rPr lang="en-US" b="0" i="0" smtClean="0">
                        <a:latin typeface="Cambria Math" panose="02040503050406030204" pitchFamily="18" charset="0"/>
                      </a:rPr>
                      <m:t>E</m:t>
                    </m:r>
                    <m:r>
                      <a:rPr lang="en-US" b="0" i="0" smtClean="0">
                        <a:latin typeface="Cambria Math" panose="02040503050406030204" pitchFamily="18" charset="0"/>
                      </a:rPr>
                      <m:t>= </m:t>
                    </m:r>
                    <m:r>
                      <a:rPr lang="en-US" i="1" smtClean="0">
                        <a:latin typeface="Cambria Math" panose="02040503050406030204" pitchFamily="18" charset="0"/>
                      </a:rPr>
                      <m:t>[</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m:t>
                        </m:r>
                      </m:e>
                      <m:sub>
                        <m:r>
                          <a:rPr lang="en-US" i="1">
                            <a:latin typeface="Cambria Math" panose="02040503050406030204" pitchFamily="18" charset="0"/>
                          </a:rPr>
                          <m:t>𝑥</m:t>
                        </m:r>
                      </m:sub>
                    </m:sSub>
                  </m:oMath>
                </a14:m>
                <a:r>
                  <a:rPr lang="en-US" dirty="0"/>
                  <a:t> </a:t>
                </a:r>
                <a14:m>
                  <m:oMath xmlns:m="http://schemas.openxmlformats.org/officeDocument/2006/math">
                    <m:r>
                      <a:rPr lang="en-US" i="1">
                        <a:latin typeface="Cambria Math" panose="02040503050406030204" pitchFamily="18" charset="0"/>
                      </a:rPr>
                      <m:t>𝑅</m:t>
                    </m:r>
                    <m:r>
                      <a:rPr lang="en-US" i="1">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B90BAA82-40DD-4AC9-840D-181E23B5889A}"/>
                  </a:ext>
                </a:extLst>
              </p:cNvPr>
              <p:cNvSpPr>
                <a:spLocks noGrp="1" noRot="1" noChangeAspect="1" noMove="1" noResize="1" noEditPoints="1" noAdjustHandles="1" noChangeArrowheads="1" noChangeShapeType="1" noTextEdit="1"/>
              </p:cNvSpPr>
              <p:nvPr>
                <p:ph idx="1"/>
              </p:nvPr>
            </p:nvSpPr>
            <p:spPr>
              <a:xfrm>
                <a:off x="171061" y="4440105"/>
                <a:ext cx="11849877" cy="2199146"/>
              </a:xfrm>
              <a:blipFill>
                <a:blip r:embed="rId2"/>
                <a:stretch>
                  <a:fillRect/>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5555E37C-31EE-4C8B-A522-24E676DBA924}"/>
              </a:ext>
            </a:extLst>
          </p:cNvPr>
          <p:cNvGrpSpPr/>
          <p:nvPr/>
        </p:nvGrpSpPr>
        <p:grpSpPr>
          <a:xfrm>
            <a:off x="414226" y="734007"/>
            <a:ext cx="10589696" cy="3200400"/>
            <a:chOff x="414226" y="734007"/>
            <a:chExt cx="10589696" cy="3200400"/>
          </a:xfrm>
        </p:grpSpPr>
        <p:pic>
          <p:nvPicPr>
            <p:cNvPr id="25" name="Picture 26">
              <a:extLst>
                <a:ext uri="{FF2B5EF4-FFF2-40B4-BE49-F238E27FC236}">
                  <a16:creationId xmlns:a16="http://schemas.microsoft.com/office/drawing/2014/main" id="{8A19F559-6E89-495C-A51D-3ABB426AC7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285" y="734007"/>
              <a:ext cx="7957752" cy="3200400"/>
            </a:xfrm>
            <a:prstGeom prst="rect">
              <a:avLst/>
            </a:prstGeom>
            <a:noFill/>
            <a:ln w="9525">
              <a:noFill/>
              <a:miter lim="800000"/>
              <a:headEnd/>
              <a:tailEnd/>
            </a:ln>
          </p:spPr>
        </p:pic>
        <p:sp>
          <p:nvSpPr>
            <p:cNvPr id="26" name="Text Box 29">
              <a:extLst>
                <a:ext uri="{FF2B5EF4-FFF2-40B4-BE49-F238E27FC236}">
                  <a16:creationId xmlns:a16="http://schemas.microsoft.com/office/drawing/2014/main" id="{ABB2EC53-81C4-4E61-BD98-B079696D1B19}"/>
                </a:ext>
              </a:extLst>
            </p:cNvPr>
            <p:cNvSpPr txBox="1">
              <a:spLocks noChangeArrowheads="1"/>
            </p:cNvSpPr>
            <p:nvPr/>
          </p:nvSpPr>
          <p:spPr bwMode="auto">
            <a:xfrm>
              <a:off x="6087716" y="734007"/>
              <a:ext cx="402674"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27" name="Straight Arrow Connector 26">
              <a:extLst>
                <a:ext uri="{FF2B5EF4-FFF2-40B4-BE49-F238E27FC236}">
                  <a16:creationId xmlns:a16="http://schemas.microsoft.com/office/drawing/2014/main" id="{A1B3E817-CC48-43A9-A013-093D90FE10EE}"/>
                </a:ext>
              </a:extLst>
            </p:cNvPr>
            <p:cNvCxnSpPr>
              <a:cxnSpLocks/>
            </p:cNvCxnSpPr>
            <p:nvPr/>
          </p:nvCxnSpPr>
          <p:spPr>
            <a:xfrm flipH="1" flipV="1">
              <a:off x="61039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E7EEEE0-BB6A-44D6-A41D-7A5B56301943}"/>
                </a:ext>
              </a:extLst>
            </p:cNvPr>
            <p:cNvCxnSpPr>
              <a:cxnSpLocks/>
            </p:cNvCxnSpPr>
            <p:nvPr/>
          </p:nvCxnSpPr>
          <p:spPr>
            <a:xfrm flipH="1" flipV="1">
              <a:off x="1885575" y="1716153"/>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550F495-1FCB-4C8C-9408-15B2BDB7082E}"/>
                </a:ext>
              </a:extLst>
            </p:cNvPr>
            <p:cNvCxnSpPr>
              <a:cxnSpLocks/>
            </p:cNvCxnSpPr>
            <p:nvPr/>
          </p:nvCxnSpPr>
          <p:spPr>
            <a:xfrm flipH="1" flipV="1">
              <a:off x="9442579" y="1716154"/>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C0AF0A8-6214-449C-89F9-89160D0CD047}"/>
                </a:ext>
              </a:extLst>
            </p:cNvPr>
            <p:cNvCxnSpPr>
              <a:cxnSpLocks/>
            </p:cNvCxnSpPr>
            <p:nvPr/>
          </p:nvCxnSpPr>
          <p:spPr>
            <a:xfrm flipV="1">
              <a:off x="946895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5E951EC-CB75-4DA1-AC03-1D3C9AE5C2BC}"/>
                </a:ext>
              </a:extLst>
            </p:cNvPr>
            <p:cNvSpPr txBox="1"/>
            <p:nvPr/>
          </p:nvSpPr>
          <p:spPr>
            <a:xfrm>
              <a:off x="414226" y="1951172"/>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2" name="TextBox 31">
              <a:extLst>
                <a:ext uri="{FF2B5EF4-FFF2-40B4-BE49-F238E27FC236}">
                  <a16:creationId xmlns:a16="http://schemas.microsoft.com/office/drawing/2014/main" id="{D8678CEB-84D8-481F-B8F4-0B36713CE1EA}"/>
                </a:ext>
              </a:extLst>
            </p:cNvPr>
            <p:cNvSpPr txBox="1"/>
            <p:nvPr/>
          </p:nvSpPr>
          <p:spPr>
            <a:xfrm>
              <a:off x="1577894" y="1516421"/>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3" name="TextBox 32">
              <a:extLst>
                <a:ext uri="{FF2B5EF4-FFF2-40B4-BE49-F238E27FC236}">
                  <a16:creationId xmlns:a16="http://schemas.microsoft.com/office/drawing/2014/main" id="{2E4D18BD-04BA-43F9-B823-C6750A92E29F}"/>
                </a:ext>
              </a:extLst>
            </p:cNvPr>
            <p:cNvSpPr txBox="1"/>
            <p:nvPr/>
          </p:nvSpPr>
          <p:spPr>
            <a:xfrm>
              <a:off x="2749420" y="2187909"/>
              <a:ext cx="372218"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4" name="TextBox 33">
              <a:extLst>
                <a:ext uri="{FF2B5EF4-FFF2-40B4-BE49-F238E27FC236}">
                  <a16:creationId xmlns:a16="http://schemas.microsoft.com/office/drawing/2014/main" id="{ADC82C24-53F9-4F10-B5A9-6A2A2A6100AD}"/>
                </a:ext>
              </a:extLst>
            </p:cNvPr>
            <p:cNvSpPr txBox="1"/>
            <p:nvPr/>
          </p:nvSpPr>
          <p:spPr>
            <a:xfrm>
              <a:off x="8229223" y="2187909"/>
              <a:ext cx="457176"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5" name="TextBox 34">
              <a:extLst>
                <a:ext uri="{FF2B5EF4-FFF2-40B4-BE49-F238E27FC236}">
                  <a16:creationId xmlns:a16="http://schemas.microsoft.com/office/drawing/2014/main" id="{D0D9763D-336C-467C-B34B-67FBE4572FBD}"/>
                </a:ext>
              </a:extLst>
            </p:cNvPr>
            <p:cNvSpPr txBox="1"/>
            <p:nvPr/>
          </p:nvSpPr>
          <p:spPr>
            <a:xfrm>
              <a:off x="9094236" y="1485321"/>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6" name="TextBox 35">
              <a:extLst>
                <a:ext uri="{FF2B5EF4-FFF2-40B4-BE49-F238E27FC236}">
                  <a16:creationId xmlns:a16="http://schemas.microsoft.com/office/drawing/2014/main" id="{62B68AC0-5EE6-4E5E-BF7E-E218AD473095}"/>
                </a:ext>
              </a:extLst>
            </p:cNvPr>
            <p:cNvSpPr txBox="1"/>
            <p:nvPr/>
          </p:nvSpPr>
          <p:spPr>
            <a:xfrm>
              <a:off x="10529112" y="2045156"/>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7" name="Text Box 29">
              <a:extLst>
                <a:ext uri="{FF2B5EF4-FFF2-40B4-BE49-F238E27FC236}">
                  <a16:creationId xmlns:a16="http://schemas.microsoft.com/office/drawing/2014/main" id="{5A253600-0EA3-4588-8D3D-E2C11DE2B4E3}"/>
                </a:ext>
              </a:extLst>
            </p:cNvPr>
            <p:cNvSpPr txBox="1">
              <a:spLocks noChangeArrowheads="1"/>
            </p:cNvSpPr>
            <p:nvPr/>
          </p:nvSpPr>
          <p:spPr bwMode="auto">
            <a:xfrm>
              <a:off x="5759682" y="734007"/>
              <a:ext cx="325730"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38" name="Straight Arrow Connector 37">
              <a:extLst>
                <a:ext uri="{FF2B5EF4-FFF2-40B4-BE49-F238E27FC236}">
                  <a16:creationId xmlns:a16="http://schemas.microsoft.com/office/drawing/2014/main" id="{1EF12082-65E5-4980-9E27-216B33E72C12}"/>
                </a:ext>
              </a:extLst>
            </p:cNvPr>
            <p:cNvCxnSpPr>
              <a:cxnSpLocks/>
            </p:cNvCxnSpPr>
            <p:nvPr/>
          </p:nvCxnSpPr>
          <p:spPr>
            <a:xfrm flipH="1" flipV="1">
              <a:off x="6664561" y="918673"/>
              <a:ext cx="1160712" cy="70372"/>
            </a:xfrm>
            <a:prstGeom prst="straightConnector1">
              <a:avLst/>
            </a:prstGeom>
            <a:ln w="349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9" name="Ink 38">
                  <a:extLst>
                    <a:ext uri="{FF2B5EF4-FFF2-40B4-BE49-F238E27FC236}">
                      <a16:creationId xmlns:a16="http://schemas.microsoft.com/office/drawing/2014/main" id="{9F7D76E5-4850-4EA5-9A08-3BE238AD5446}"/>
                    </a:ext>
                  </a:extLst>
                </p14:cNvPr>
                <p14:cNvContentPartPr/>
                <p14:nvPr/>
              </p14:nvContentPartPr>
              <p14:xfrm>
                <a:off x="5575229" y="787506"/>
                <a:ext cx="975960" cy="372240"/>
              </p14:xfrm>
            </p:contentPart>
          </mc:Choice>
          <mc:Fallback xmlns="">
            <p:pic>
              <p:nvPicPr>
                <p:cNvPr id="39" name="Ink 38">
                  <a:extLst>
                    <a:ext uri="{FF2B5EF4-FFF2-40B4-BE49-F238E27FC236}">
                      <a16:creationId xmlns:a16="http://schemas.microsoft.com/office/drawing/2014/main" id="{9F7D76E5-4850-4EA5-9A08-3BE238AD5446}"/>
                    </a:ext>
                  </a:extLst>
                </p:cNvPr>
                <p:cNvPicPr/>
                <p:nvPr/>
              </p:nvPicPr>
              <p:blipFill>
                <a:blip r:embed="rId5"/>
                <a:stretch>
                  <a:fillRect/>
                </a:stretch>
              </p:blipFill>
              <p:spPr>
                <a:xfrm>
                  <a:off x="5569109" y="781386"/>
                  <a:ext cx="988200" cy="384480"/>
                </a:xfrm>
                <a:prstGeom prst="rect">
                  <a:avLst/>
                </a:prstGeom>
              </p:spPr>
            </p:pic>
          </mc:Fallback>
        </mc:AlternateContent>
      </p:grpSp>
      <p:cxnSp>
        <p:nvCxnSpPr>
          <p:cNvPr id="44" name="Straight Arrow Connector 43">
            <a:extLst>
              <a:ext uri="{FF2B5EF4-FFF2-40B4-BE49-F238E27FC236}">
                <a16:creationId xmlns:a16="http://schemas.microsoft.com/office/drawing/2014/main" id="{8DDC2B37-E204-43BD-B247-7B3139576212}"/>
              </a:ext>
            </a:extLst>
          </p:cNvPr>
          <p:cNvCxnSpPr/>
          <p:nvPr/>
        </p:nvCxnSpPr>
        <p:spPr>
          <a:xfrm flipH="1">
            <a:off x="4180114" y="4093029"/>
            <a:ext cx="3191070" cy="0"/>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03D55E3-DD63-4AE7-B0DD-910F19589C6F}"/>
                  </a:ext>
                </a:extLst>
              </p:cNvPr>
              <p:cNvSpPr txBox="1"/>
              <p:nvPr/>
            </p:nvSpPr>
            <p:spPr>
              <a:xfrm>
                <a:off x="7371184" y="3934407"/>
                <a:ext cx="416766" cy="369332"/>
              </a:xfrm>
              <a:prstGeom prst="rect">
                <a:avLst/>
              </a:prstGeom>
              <a:noFill/>
            </p:spPr>
            <p:txBody>
              <a:bodyPr wrap="square">
                <a:spAutoFit/>
              </a:bodyPr>
              <a:lstStyle/>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oMath>
                </a14:m>
                <a:r>
                  <a:rPr lang="en-US" dirty="0"/>
                  <a:t> </a:t>
                </a:r>
              </a:p>
            </p:txBody>
          </p:sp>
        </mc:Choice>
        <mc:Fallback xmlns="">
          <p:sp>
            <p:nvSpPr>
              <p:cNvPr id="46" name="TextBox 45">
                <a:extLst>
                  <a:ext uri="{FF2B5EF4-FFF2-40B4-BE49-F238E27FC236}">
                    <a16:creationId xmlns:a16="http://schemas.microsoft.com/office/drawing/2014/main" id="{D03D55E3-DD63-4AE7-B0DD-910F19589C6F}"/>
                  </a:ext>
                </a:extLst>
              </p:cNvPr>
              <p:cNvSpPr txBox="1">
                <a:spLocks noRot="1" noChangeAspect="1" noMove="1" noResize="1" noEditPoints="1" noAdjustHandles="1" noChangeArrowheads="1" noChangeShapeType="1" noTextEdit="1"/>
              </p:cNvSpPr>
              <p:nvPr/>
            </p:nvSpPr>
            <p:spPr>
              <a:xfrm>
                <a:off x="7371184" y="3934407"/>
                <a:ext cx="416766" cy="369332"/>
              </a:xfrm>
              <a:prstGeom prst="rect">
                <a:avLst/>
              </a:prstGeom>
              <a:blipFill>
                <a:blip r:embed="rId6"/>
                <a:stretch>
                  <a:fillRect/>
                </a:stretch>
              </a:blipFill>
            </p:spPr>
            <p:txBody>
              <a:bodyPr/>
              <a:lstStyle/>
              <a:p>
                <a:r>
                  <a:rPr lang="en-US">
                    <a:noFill/>
                  </a:rPr>
                  <a:t> </a:t>
                </a:r>
              </a:p>
            </p:txBody>
          </p:sp>
        </mc:Fallback>
      </mc:AlternateContent>
      <p:sp>
        <p:nvSpPr>
          <p:cNvPr id="52" name="Freeform: Shape 51">
            <a:extLst>
              <a:ext uri="{FF2B5EF4-FFF2-40B4-BE49-F238E27FC236}">
                <a16:creationId xmlns:a16="http://schemas.microsoft.com/office/drawing/2014/main" id="{B7D26507-8EC8-46DA-B3A3-1D92D50B33FF}"/>
              </a:ext>
            </a:extLst>
          </p:cNvPr>
          <p:cNvSpPr/>
          <p:nvPr/>
        </p:nvSpPr>
        <p:spPr>
          <a:xfrm>
            <a:off x="2376196" y="3951385"/>
            <a:ext cx="6431902" cy="471742"/>
          </a:xfrm>
          <a:custGeom>
            <a:avLst/>
            <a:gdLst>
              <a:gd name="connsiteX0" fmla="*/ 0 w 6531429"/>
              <a:gd name="connsiteY0" fmla="*/ 0 h 597576"/>
              <a:gd name="connsiteX1" fmla="*/ 3626498 w 6531429"/>
              <a:gd name="connsiteY1" fmla="*/ 597159 h 597576"/>
              <a:gd name="connsiteX2" fmla="*/ 6531429 w 6531429"/>
              <a:gd name="connsiteY2" fmla="*/ 74645 h 597576"/>
            </a:gdLst>
            <a:ahLst/>
            <a:cxnLst>
              <a:cxn ang="0">
                <a:pos x="connsiteX0" y="connsiteY0"/>
              </a:cxn>
              <a:cxn ang="0">
                <a:pos x="connsiteX1" y="connsiteY1"/>
              </a:cxn>
              <a:cxn ang="0">
                <a:pos x="connsiteX2" y="connsiteY2"/>
              </a:cxn>
            </a:cxnLst>
            <a:rect l="l" t="t" r="r" b="b"/>
            <a:pathLst>
              <a:path w="6531429" h="597576">
                <a:moveTo>
                  <a:pt x="0" y="0"/>
                </a:moveTo>
                <a:cubicBezTo>
                  <a:pt x="1268963" y="292359"/>
                  <a:pt x="2537927" y="584718"/>
                  <a:pt x="3626498" y="597159"/>
                </a:cubicBezTo>
                <a:cubicBezTo>
                  <a:pt x="4715069" y="609600"/>
                  <a:pt x="5623249" y="342122"/>
                  <a:pt x="6531429" y="74645"/>
                </a:cubicBezTo>
              </a:path>
            </a:pathLst>
          </a:cu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71E23F-7BD8-4BF9-AF74-9DA968CC4736}"/>
                  </a:ext>
                </a:extLst>
              </p:cNvPr>
              <p:cNvSpPr txBox="1"/>
              <p:nvPr/>
            </p:nvSpPr>
            <p:spPr>
              <a:xfrm>
                <a:off x="8686399" y="3908363"/>
                <a:ext cx="3867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54" name="TextBox 53">
                <a:extLst>
                  <a:ext uri="{FF2B5EF4-FFF2-40B4-BE49-F238E27FC236}">
                    <a16:creationId xmlns:a16="http://schemas.microsoft.com/office/drawing/2014/main" id="{8C71E23F-7BD8-4BF9-AF74-9DA968CC4736}"/>
                  </a:ext>
                </a:extLst>
              </p:cNvPr>
              <p:cNvSpPr txBox="1">
                <a:spLocks noRot="1" noChangeAspect="1" noMove="1" noResize="1" noEditPoints="1" noAdjustHandles="1" noChangeArrowheads="1" noChangeShapeType="1" noTextEdit="1"/>
              </p:cNvSpPr>
              <p:nvPr/>
            </p:nvSpPr>
            <p:spPr>
              <a:xfrm>
                <a:off x="8686399" y="3908363"/>
                <a:ext cx="386717"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Object 4">
                <a:extLst>
                  <a:ext uri="{FF2B5EF4-FFF2-40B4-BE49-F238E27FC236}">
                    <a16:creationId xmlns:a16="http://schemas.microsoft.com/office/drawing/2014/main" id="{54A982A1-7169-4A70-A7DD-636856A26F5C}"/>
                  </a:ext>
                </a:extLst>
              </p:cNvPr>
              <p:cNvSpPr txBox="1"/>
              <p:nvPr/>
            </p:nvSpPr>
            <p:spPr bwMode="auto">
              <a:xfrm>
                <a:off x="7825273" y="5061627"/>
                <a:ext cx="4100027" cy="999444"/>
              </a:xfrm>
              <a:prstGeom prst="rect">
                <a:avLst/>
              </a:prstGeom>
              <a:noFill/>
              <a:ln w="12700">
                <a:solidFill>
                  <a:schemeClr val="tx1"/>
                </a:solidFill>
              </a:ln>
            </p:spPr>
            <p:txBody>
              <a:bodyPr>
                <a:normAutofit fontScale="92500"/>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𝐚</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𝐛</m:t>
                      </m:r>
                      <m:r>
                        <a:rPr lang="en-US" i="1" smtClean="0">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m>
                            <m:mPr>
                              <m:plcHide m:val="on"/>
                              <m:mcs>
                                <m:mc>
                                  <m:mcPr>
                                    <m:count m:val="3"/>
                                    <m:mcJc m:val="center"/>
                                  </m:mcPr>
                                </m:mc>
                              </m:mcs>
                              <m:ctrlPr>
                                <a:rPr lang="en-US" i="1">
                                  <a:solidFill>
                                    <a:schemeClr val="tx1"/>
                                  </a:solidFill>
                                  <a:latin typeface="Cambria Math" panose="02040503050406030204" pitchFamily="18" charset="0"/>
                                </a:rPr>
                              </m:ctrlPr>
                            </m:mPr>
                            <m:mr>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𝑧</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𝑦</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𝑧</m:t>
                                    </m:r>
                                  </m:sub>
                                </m:sSub>
                              </m:e>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𝑥</m:t>
                                    </m:r>
                                  </m:sub>
                                </m:sSub>
                              </m:e>
                            </m:mr>
                            <m:mr>
                              <m:e>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𝑦</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𝑥</m:t>
                                    </m:r>
                                  </m:sub>
                                </m:sSub>
                              </m:e>
                              <m:e>
                                <m:r>
                                  <a:rPr lang="en-US" i="1">
                                    <a:solidFill>
                                      <a:schemeClr val="tx1"/>
                                    </a:solidFill>
                                    <a:latin typeface="Cambria Math" panose="02040503050406030204" pitchFamily="18" charset="0"/>
                                  </a:rPr>
                                  <m:t>0</m:t>
                                </m:r>
                              </m:e>
                            </m:mr>
                          </m:m>
                        </m:e>
                      </m:d>
                      <m:d>
                        <m:dPr>
                          <m:begChr m:val="["/>
                          <m:endChr m:val="]"/>
                          <m:ctrlPr>
                            <a:rPr lang="en-US" i="1">
                              <a:solidFill>
                                <a:schemeClr val="tx1"/>
                              </a:solidFill>
                              <a:latin typeface="Cambria Math" panose="02040503050406030204" pitchFamily="18" charset="0"/>
                            </a:rPr>
                          </m:ctrlPr>
                        </m:dPr>
                        <m:e>
                          <m:m>
                            <m:mPr>
                              <m:plcHide m:val="on"/>
                              <m:mcs>
                                <m:mc>
                                  <m:mcPr>
                                    <m:count m:val="1"/>
                                    <m:mcJc m:val="center"/>
                                  </m:mcPr>
                                </m:mc>
                              </m:mcs>
                              <m:ctrlPr>
                                <a:rPr lang="en-US" i="1">
                                  <a:solidFill>
                                    <a:schemeClr val="tx1"/>
                                  </a:solidFill>
                                  <a:latin typeface="Cambria Math" panose="02040503050406030204" pitchFamily="18" charset="0"/>
                                </a:rPr>
                              </m:ctrlPr>
                            </m:mP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𝑥</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𝑦</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𝑧</m:t>
                                    </m:r>
                                  </m:sub>
                                </m:sSub>
                              </m:e>
                            </m:mr>
                          </m:m>
                        </m:e>
                      </m:d>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𝐚</m:t>
                          </m:r>
                        </m:e>
                        <m:sub>
                          <m:r>
                            <a:rPr lang="en-US" i="1">
                              <a:solidFill>
                                <a:schemeClr val="tx1"/>
                              </a:solidFill>
                              <a:latin typeface="Cambria Math" panose="02040503050406030204" pitchFamily="18" charset="0"/>
                            </a:rPr>
                            <m:t>×</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𝐛</m:t>
                      </m:r>
                    </m:oMath>
                  </m:oMathPara>
                </a14:m>
                <a:endParaRPr lang="en-US" dirty="0">
                  <a:solidFill>
                    <a:schemeClr val="tx1"/>
                  </a:solidFill>
                </a:endParaRPr>
              </a:p>
            </p:txBody>
          </p:sp>
        </mc:Choice>
        <mc:Fallback xmlns="">
          <p:sp>
            <p:nvSpPr>
              <p:cNvPr id="55" name="Object 4">
                <a:extLst>
                  <a:ext uri="{FF2B5EF4-FFF2-40B4-BE49-F238E27FC236}">
                    <a16:creationId xmlns:a16="http://schemas.microsoft.com/office/drawing/2014/main" id="{54A982A1-7169-4A70-A7DD-636856A26F5C}"/>
                  </a:ext>
                </a:extLst>
              </p:cNvPr>
              <p:cNvSpPr txBox="1">
                <a:spLocks noRot="1" noChangeAspect="1" noMove="1" noResize="1" noEditPoints="1" noAdjustHandles="1" noChangeArrowheads="1" noChangeShapeType="1" noTextEdit="1"/>
              </p:cNvSpPr>
              <p:nvPr/>
            </p:nvSpPr>
            <p:spPr bwMode="auto">
              <a:xfrm>
                <a:off x="7825273" y="5061627"/>
                <a:ext cx="4100027" cy="999444"/>
              </a:xfrm>
              <a:prstGeom prst="rect">
                <a:avLst/>
              </a:prstGeom>
              <a:blipFill>
                <a:blip r:embed="rId8"/>
                <a:stretch>
                  <a:fillRect/>
                </a:stretch>
              </a:blipFill>
              <a:ln w="12700">
                <a:solidFill>
                  <a:schemeClr val="tx1"/>
                </a:solidFill>
              </a:ln>
            </p:spPr>
            <p:txBody>
              <a:bodyPr/>
              <a:lstStyle/>
              <a:p>
                <a:r>
                  <a:rPr lang="en-US">
                    <a:noFill/>
                  </a:rPr>
                  <a:t> </a:t>
                </a:r>
              </a:p>
            </p:txBody>
          </p:sp>
        </mc:Fallback>
      </mc:AlternateContent>
      <p:sp>
        <p:nvSpPr>
          <p:cNvPr id="56" name="Rectangle 55">
            <a:extLst>
              <a:ext uri="{FF2B5EF4-FFF2-40B4-BE49-F238E27FC236}">
                <a16:creationId xmlns:a16="http://schemas.microsoft.com/office/drawing/2014/main" id="{0D3BB447-BCD6-4209-AF95-D1A5A9C2F5AA}"/>
              </a:ext>
            </a:extLst>
          </p:cNvPr>
          <p:cNvSpPr/>
          <p:nvPr/>
        </p:nvSpPr>
        <p:spPr>
          <a:xfrm>
            <a:off x="6908295" y="5368684"/>
            <a:ext cx="890238" cy="369332"/>
          </a:xfrm>
          <a:prstGeom prst="rect">
            <a:avLst/>
          </a:prstGeom>
        </p:spPr>
        <p:txBody>
          <a:bodyPr wrap="none">
            <a:spAutoFit/>
          </a:bodyPr>
          <a:lstStyle/>
          <a:p>
            <a:r>
              <a:rPr lang="en-US" sz="1800" dirty="0"/>
              <a:t>Recall:</a:t>
            </a:r>
          </a:p>
        </p:txBody>
      </p:sp>
      <p:sp>
        <p:nvSpPr>
          <p:cNvPr id="59" name="AutoShape 22">
            <a:extLst>
              <a:ext uri="{FF2B5EF4-FFF2-40B4-BE49-F238E27FC236}">
                <a16:creationId xmlns:a16="http://schemas.microsoft.com/office/drawing/2014/main" id="{6C0A2891-1F2D-4D4B-AF04-A2A5458E0813}"/>
              </a:ext>
            </a:extLst>
          </p:cNvPr>
          <p:cNvSpPr>
            <a:spLocks noChangeArrowheads="1"/>
          </p:cNvSpPr>
          <p:nvPr/>
        </p:nvSpPr>
        <p:spPr bwMode="auto">
          <a:xfrm>
            <a:off x="2682047" y="5729403"/>
            <a:ext cx="216663" cy="237331"/>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61" name="Text Box 23">
            <a:extLst>
              <a:ext uri="{FF2B5EF4-FFF2-40B4-BE49-F238E27FC236}">
                <a16:creationId xmlns:a16="http://schemas.microsoft.com/office/drawing/2014/main" id="{9692CA54-0622-4751-8121-954D57DCA4D4}"/>
              </a:ext>
            </a:extLst>
          </p:cNvPr>
          <p:cNvSpPr txBox="1">
            <a:spLocks noChangeArrowheads="1"/>
          </p:cNvSpPr>
          <p:nvPr/>
        </p:nvSpPr>
        <p:spPr bwMode="auto">
          <a:xfrm>
            <a:off x="1577894" y="6123993"/>
            <a:ext cx="2494594" cy="584775"/>
          </a:xfrm>
          <a:prstGeom prst="rect">
            <a:avLst/>
          </a:prstGeom>
          <a:noFill/>
          <a:ln w="12700">
            <a:solidFill>
              <a:schemeClr val="tx1"/>
            </a:solidFill>
            <a:miter lim="800000"/>
            <a:headEnd/>
            <a:tailEnd/>
          </a:ln>
        </p:spPr>
        <p:txBody>
          <a:bodyPr wrap="none">
            <a:spAutoFit/>
          </a:bodyPr>
          <a:lstStyle/>
          <a:p>
            <a:pPr algn="ctr"/>
            <a:r>
              <a:rPr lang="en-US" sz="1600" b="1" dirty="0"/>
              <a:t>Essential Matrix</a:t>
            </a:r>
          </a:p>
          <a:p>
            <a:pPr algn="ctr"/>
            <a:r>
              <a:rPr lang="en-US" sz="1600" dirty="0"/>
              <a:t>(</a:t>
            </a:r>
            <a:r>
              <a:rPr lang="en-US" sz="1600" dirty="0" err="1"/>
              <a:t>Longuet</a:t>
            </a:r>
            <a:r>
              <a:rPr lang="en-US" sz="1600" dirty="0"/>
              <a:t>-Higgins, 1981)</a:t>
            </a:r>
          </a:p>
        </p:txBody>
      </p:sp>
      <p:sp>
        <p:nvSpPr>
          <p:cNvPr id="62" name="Right Brace 61">
            <a:extLst>
              <a:ext uri="{FF2B5EF4-FFF2-40B4-BE49-F238E27FC236}">
                <a16:creationId xmlns:a16="http://schemas.microsoft.com/office/drawing/2014/main" id="{69CB4338-8FE5-4B9B-B780-C5201116C0E0}"/>
              </a:ext>
            </a:extLst>
          </p:cNvPr>
          <p:cNvSpPr/>
          <p:nvPr/>
        </p:nvSpPr>
        <p:spPr>
          <a:xfrm rot="5400000">
            <a:off x="9522150" y="5371140"/>
            <a:ext cx="195421" cy="1536440"/>
          </a:xfrm>
          <a:prstGeom prst="rightBrace">
            <a:avLst>
              <a:gd name="adj1" fmla="val 113322"/>
              <a:gd name="adj2" fmla="val 5158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 Box 23">
                <a:extLst>
                  <a:ext uri="{FF2B5EF4-FFF2-40B4-BE49-F238E27FC236}">
                    <a16:creationId xmlns:a16="http://schemas.microsoft.com/office/drawing/2014/main" id="{29BB86B8-0708-4D98-A3D4-95349E3EFB50}"/>
                  </a:ext>
                </a:extLst>
              </p:cNvPr>
              <p:cNvSpPr txBox="1">
                <a:spLocks noChangeArrowheads="1"/>
              </p:cNvSpPr>
              <p:nvPr/>
            </p:nvSpPr>
            <p:spPr bwMode="auto">
              <a:xfrm>
                <a:off x="8219064" y="6242125"/>
                <a:ext cx="2934603" cy="584775"/>
              </a:xfrm>
              <a:prstGeom prst="rect">
                <a:avLst/>
              </a:prstGeom>
              <a:noFill/>
              <a:ln w="12700">
                <a:solidFill>
                  <a:schemeClr val="tx1"/>
                </a:solidFill>
                <a:miter lim="800000"/>
                <a:headEnd/>
                <a:tailEnd/>
              </a:ln>
            </p:spPr>
            <p:txBody>
              <a:bodyPr wrap="square">
                <a:spAutoFit/>
              </a:bodyPr>
              <a:lstStyle/>
              <a:p>
                <a:pPr algn="ctr"/>
                <a:r>
                  <a:rPr lang="en-US" sz="1600" dirty="0">
                    <a:latin typeface="Calibri" panose="020F0502020204030204" pitchFamily="34" charset="0"/>
                    <a:cs typeface="Calibri" panose="020F0502020204030204" pitchFamily="34" charset="0"/>
                  </a:rPr>
                  <a:t>Rank 2 Skew-Symmetric Matrix</a:t>
                </a:r>
              </a:p>
              <a:p>
                <a:pPr algn="ctr"/>
                <a:r>
                  <a:rPr lang="en-US" sz="1600" dirty="0">
                    <a:latin typeface="Calibri" panose="020F0502020204030204" pitchFamily="34" charset="0"/>
                    <a:cs typeface="Calibri" panose="020F0502020204030204" pitchFamily="34" charset="0"/>
                  </a:rPr>
                  <a:t>Null Vector is the vector </a:t>
                </a:r>
                <a14:m>
                  <m:oMath xmlns:m="http://schemas.openxmlformats.org/officeDocument/2006/math">
                    <m:r>
                      <a:rPr lang="en-US" sz="1600" i="1">
                        <a:latin typeface="Cambria Math" panose="02040503050406030204" pitchFamily="18" charset="0"/>
                      </a:rPr>
                      <m:t>𝐚</m:t>
                    </m:r>
                  </m:oMath>
                </a14:m>
                <a:endParaRPr lang="en-US" sz="1600" dirty="0">
                  <a:latin typeface="Calibri" panose="020F0502020204030204" pitchFamily="34" charset="0"/>
                  <a:cs typeface="Calibri" panose="020F0502020204030204" pitchFamily="34" charset="0"/>
                </a:endParaRPr>
              </a:p>
            </p:txBody>
          </p:sp>
        </mc:Choice>
        <mc:Fallback xmlns="">
          <p:sp>
            <p:nvSpPr>
              <p:cNvPr id="63" name="Text Box 23">
                <a:extLst>
                  <a:ext uri="{FF2B5EF4-FFF2-40B4-BE49-F238E27FC236}">
                    <a16:creationId xmlns:a16="http://schemas.microsoft.com/office/drawing/2014/main" id="{29BB86B8-0708-4D98-A3D4-95349E3EFB50}"/>
                  </a:ext>
                </a:extLst>
              </p:cNvPr>
              <p:cNvSpPr txBox="1">
                <a:spLocks noRot="1" noChangeAspect="1" noMove="1" noResize="1" noEditPoints="1" noAdjustHandles="1" noChangeArrowheads="1" noChangeShapeType="1" noTextEdit="1"/>
              </p:cNvSpPr>
              <p:nvPr/>
            </p:nvSpPr>
            <p:spPr bwMode="auto">
              <a:xfrm>
                <a:off x="8219064" y="6242125"/>
                <a:ext cx="2934603" cy="584775"/>
              </a:xfrm>
              <a:prstGeom prst="rect">
                <a:avLst/>
              </a:prstGeom>
              <a:blipFill>
                <a:blip r:embed="rId9"/>
                <a:stretch>
                  <a:fillRect t="-2041" b="-11224"/>
                </a:stretch>
              </a:blipFill>
              <a:ln w="12700">
                <a:solidFill>
                  <a:schemeClr val="tx1"/>
                </a:solidFill>
                <a:miter lim="800000"/>
                <a:headEnd/>
                <a:tailEnd/>
              </a:ln>
            </p:spPr>
            <p:txBody>
              <a:bodyPr/>
              <a:lstStyle/>
              <a:p>
                <a:r>
                  <a:rPr lang="en-US">
                    <a:noFill/>
                  </a:rPr>
                  <a:t> </a:t>
                </a:r>
              </a:p>
            </p:txBody>
          </p:sp>
        </mc:Fallback>
      </mc:AlternateContent>
      <p:sp>
        <p:nvSpPr>
          <p:cNvPr id="4" name="TextBox 3">
            <a:extLst>
              <a:ext uri="{FF2B5EF4-FFF2-40B4-BE49-F238E27FC236}">
                <a16:creationId xmlns:a16="http://schemas.microsoft.com/office/drawing/2014/main" id="{B733F3CA-A333-42BC-A564-72FF80E4C722}"/>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41319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59" grpId="0" animBg="1"/>
      <p:bldP spid="61" grpId="0" animBg="1"/>
      <p:bldP spid="62" grpId="0" animBg="1"/>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3A0B-9529-4791-AED6-F469DD1F680E}"/>
              </a:ext>
            </a:extLst>
          </p:cNvPr>
          <p:cNvSpPr>
            <a:spLocks noGrp="1"/>
          </p:cNvSpPr>
          <p:nvPr>
            <p:ph type="title"/>
          </p:nvPr>
        </p:nvSpPr>
        <p:spPr/>
        <p:txBody>
          <a:bodyPr/>
          <a:lstStyle/>
          <a:p>
            <a:r>
              <a:rPr lang="en-US" dirty="0" err="1"/>
              <a:t>Epipolar</a:t>
            </a:r>
            <a:r>
              <a:rPr lang="en-US" dirty="0"/>
              <a:t> Geometry: Properties of the E Matrix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0BAA82-40DD-4AC9-840D-181E23B5889A}"/>
                  </a:ext>
                </a:extLst>
              </p:cNvPr>
              <p:cNvSpPr>
                <a:spLocks noGrp="1"/>
              </p:cNvSpPr>
              <p:nvPr>
                <p:ph idx="1"/>
              </p:nvPr>
            </p:nvSpPr>
            <p:spPr>
              <a:xfrm>
                <a:off x="171061" y="4440105"/>
                <a:ext cx="11849877" cy="2199146"/>
              </a:xfrm>
            </p:spPr>
            <p:txBody>
              <a:bodyPr/>
              <a:lstStyle/>
              <a:p>
                <a:pPr marL="0" indent="0">
                  <a:buNone/>
                </a:pPr>
                <a:r>
                  <a:rPr lang="en-US" b="0" dirty="0"/>
                  <a:t>                                                                                                    </a:t>
                </a:r>
                <a14:m>
                  <m:oMath xmlns:m="http://schemas.openxmlformats.org/officeDocument/2006/math">
                    <m:sSup>
                      <m:sSupPr>
                        <m:ctrlPr>
                          <a:rPr lang="en-US" b="0" i="1" smtClean="0">
                            <a:latin typeface="Cambria Math" panose="02040503050406030204" pitchFamily="18" charset="0"/>
                          </a:rPr>
                        </m:ctrlPr>
                      </m:sSup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m:t>
                            </m:r>
                          </m:sup>
                        </m:sSup>
                      </m:e>
                      <m:sup>
                        <m:r>
                          <a:rPr lang="en-US" b="0" i="1" smtClean="0">
                            <a:latin typeface="Cambria Math" panose="02040503050406030204" pitchFamily="18" charset="0"/>
                          </a:rPr>
                          <m:t>𝑇</m:t>
                        </m:r>
                      </m:sup>
                    </m:sSup>
                    <m:r>
                      <a:rPr lang="en-US" b="0" i="1" smtClean="0">
                        <a:latin typeface="Cambria Math" panose="02040503050406030204" pitchFamily="18" charset="0"/>
                      </a:rPr>
                      <m:t>𝐸</m:t>
                    </m:r>
                    <m:r>
                      <a:rPr lang="en-US" b="0" i="1" smtClean="0">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 0</a:t>
                </a:r>
              </a:p>
              <a:p>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is the </a:t>
                </a:r>
                <a:r>
                  <a:rPr lang="en-US" dirty="0" err="1"/>
                  <a:t>Epipolar</a:t>
                </a:r>
                <a:r>
                  <a:rPr lang="en-US" dirty="0"/>
                  <a:t> Line (</a:t>
                </a:r>
                <a:r>
                  <a:rPr lang="en-US" b="1" i="1" dirty="0"/>
                  <a:t>l</a:t>
                </a:r>
                <a:r>
                  <a:rPr lang="en-US" i="1" dirty="0"/>
                  <a:t>’) </a:t>
                </a:r>
                <a:r>
                  <a:rPr lang="en-US" dirty="0"/>
                  <a:t>in the second image along which the correspondence for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lies</a:t>
                </a:r>
              </a:p>
              <a:p>
                <a:r>
                  <a:rPr lang="en-US" dirty="0"/>
                  <a:t>So a point </a:t>
                </a:r>
                <a14:m>
                  <m:oMath xmlns:m="http://schemas.openxmlformats.org/officeDocument/2006/math">
                    <m:sSup>
                      <m:sSupPr>
                        <m:ctrlPr>
                          <a:rPr lang="en-US" i="1" smtClean="0">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m:t>
                        </m:r>
                      </m:sup>
                    </m:sSup>
                  </m:oMath>
                </a14:m>
                <a:r>
                  <a:rPr lang="en-US" dirty="0"/>
                  <a:t> on this line is co-incident with the line:  </a:t>
                </a:r>
                <a14:m>
                  <m:oMath xmlns:m="http://schemas.openxmlformats.org/officeDocument/2006/math">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m:t>
                            </m:r>
                          </m:sup>
                        </m:sSup>
                      </m:e>
                      <m:sup>
                        <m:r>
                          <a:rPr lang="en-US" i="1">
                            <a:latin typeface="Cambria Math" panose="02040503050406030204" pitchFamily="18" charset="0"/>
                          </a:rPr>
                          <m:t>𝑇</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𝑙</m:t>
                        </m:r>
                      </m:e>
                      <m:sup>
                        <m:r>
                          <a:rPr lang="en-US" b="0" i="1" smtClean="0">
                            <a:latin typeface="Cambria Math" panose="02040503050406030204" pitchFamily="18" charset="0"/>
                          </a:rPr>
                          <m:t>′</m:t>
                        </m:r>
                      </m:sup>
                    </m:sSup>
                  </m:oMath>
                </a14:m>
                <a:r>
                  <a:rPr lang="en-US" dirty="0"/>
                  <a:t>= 0</a:t>
                </a:r>
              </a:p>
              <a:p>
                <a:r>
                  <a:rPr lang="en-US" dirty="0"/>
                  <a:t>Likewise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𝑇</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b="0" i="1" smtClean="0">
                            <a:latin typeface="Cambria Math" panose="02040503050406030204" pitchFamily="18" charset="0"/>
                          </a:rPr>
                          <m:t>′</m:t>
                        </m:r>
                      </m:sup>
                    </m:sSup>
                  </m:oMath>
                </a14:m>
                <a:r>
                  <a:rPr lang="en-US" dirty="0"/>
                  <a:t>  is the </a:t>
                </a:r>
                <a:r>
                  <a:rPr lang="en-US" dirty="0" err="1"/>
                  <a:t>Epipolar</a:t>
                </a:r>
                <a:r>
                  <a:rPr lang="en-US" dirty="0"/>
                  <a:t> Line (</a:t>
                </a:r>
                <a:r>
                  <a:rPr lang="en-US" b="1" i="1" dirty="0"/>
                  <a:t>l</a:t>
                </a:r>
                <a:r>
                  <a:rPr lang="en-US" i="1" dirty="0"/>
                  <a:t>) </a:t>
                </a:r>
                <a:r>
                  <a:rPr lang="en-US" dirty="0"/>
                  <a:t>in the first image along which the correspondence for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m:t>
                        </m:r>
                      </m:sup>
                    </m:sSup>
                  </m:oMath>
                </a14:m>
                <a:r>
                  <a:rPr lang="en-US" dirty="0"/>
                  <a:t> lies</a:t>
                </a:r>
              </a:p>
              <a:p>
                <a:r>
                  <a:rPr lang="en-US" dirty="0"/>
                  <a:t>Thus </a:t>
                </a:r>
                <a14:m>
                  <m:oMath xmlns:m="http://schemas.openxmlformats.org/officeDocument/2006/math">
                    <m:sSup>
                      <m:sSupPr>
                        <m:ctrlPr>
                          <a:rPr lang="en-US" i="1" smtClean="0">
                            <a:latin typeface="Cambria Math" panose="02040503050406030204" pitchFamily="18" charset="0"/>
                          </a:rPr>
                        </m:ctrlPr>
                      </m:sSupPr>
                      <m:e>
                        <m:acc>
                          <m:accPr>
                            <m:chr m:val="̂"/>
                            <m:ctrlPr>
                              <a:rPr lang="en-US" i="1" smtClean="0">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𝑇</m:t>
                        </m:r>
                      </m:sup>
                    </m:sSup>
                    <m:r>
                      <a:rPr lang="en-US" b="0" i="1" smtClean="0">
                        <a:latin typeface="Cambria Math" panose="02040503050406030204" pitchFamily="18" charset="0"/>
                      </a:rPr>
                      <m:t> </m:t>
                    </m:r>
                    <m:r>
                      <a:rPr lang="en-US" b="0" i="1" smtClean="0">
                        <a:latin typeface="Cambria Math" panose="02040503050406030204" pitchFamily="18" charset="0"/>
                      </a:rPr>
                      <m:t>𝑙</m:t>
                    </m:r>
                  </m:oMath>
                </a14:m>
                <a:r>
                  <a:rPr lang="en-US" dirty="0"/>
                  <a:t>= 0</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B90BAA82-40DD-4AC9-840D-181E23B5889A}"/>
                  </a:ext>
                </a:extLst>
              </p:cNvPr>
              <p:cNvSpPr>
                <a:spLocks noGrp="1" noRot="1" noChangeAspect="1" noMove="1" noResize="1" noEditPoints="1" noAdjustHandles="1" noChangeArrowheads="1" noChangeShapeType="1" noTextEdit="1"/>
              </p:cNvSpPr>
              <p:nvPr>
                <p:ph idx="1"/>
              </p:nvPr>
            </p:nvSpPr>
            <p:spPr>
              <a:xfrm>
                <a:off x="171061" y="4440105"/>
                <a:ext cx="11849877" cy="2199146"/>
              </a:xfrm>
              <a:blipFill>
                <a:blip r:embed="rId2"/>
                <a:stretch>
                  <a:fillRect/>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5555E37C-31EE-4C8B-A522-24E676DBA924}"/>
              </a:ext>
            </a:extLst>
          </p:cNvPr>
          <p:cNvGrpSpPr/>
          <p:nvPr/>
        </p:nvGrpSpPr>
        <p:grpSpPr>
          <a:xfrm>
            <a:off x="414226" y="734007"/>
            <a:ext cx="10589696" cy="3200400"/>
            <a:chOff x="414226" y="734007"/>
            <a:chExt cx="10589696" cy="3200400"/>
          </a:xfrm>
        </p:grpSpPr>
        <p:pic>
          <p:nvPicPr>
            <p:cNvPr id="25" name="Picture 26">
              <a:extLst>
                <a:ext uri="{FF2B5EF4-FFF2-40B4-BE49-F238E27FC236}">
                  <a16:creationId xmlns:a16="http://schemas.microsoft.com/office/drawing/2014/main" id="{8A19F559-6E89-495C-A51D-3ABB426AC7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285" y="734007"/>
              <a:ext cx="7957752" cy="3200400"/>
            </a:xfrm>
            <a:prstGeom prst="rect">
              <a:avLst/>
            </a:prstGeom>
            <a:noFill/>
            <a:ln w="9525">
              <a:noFill/>
              <a:miter lim="800000"/>
              <a:headEnd/>
              <a:tailEnd/>
            </a:ln>
          </p:spPr>
        </p:pic>
        <p:sp>
          <p:nvSpPr>
            <p:cNvPr id="26" name="Text Box 29">
              <a:extLst>
                <a:ext uri="{FF2B5EF4-FFF2-40B4-BE49-F238E27FC236}">
                  <a16:creationId xmlns:a16="http://schemas.microsoft.com/office/drawing/2014/main" id="{ABB2EC53-81C4-4E61-BD98-B079696D1B19}"/>
                </a:ext>
              </a:extLst>
            </p:cNvPr>
            <p:cNvSpPr txBox="1">
              <a:spLocks noChangeArrowheads="1"/>
            </p:cNvSpPr>
            <p:nvPr/>
          </p:nvSpPr>
          <p:spPr bwMode="auto">
            <a:xfrm>
              <a:off x="6087716" y="734007"/>
              <a:ext cx="402674"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27" name="Straight Arrow Connector 26">
              <a:extLst>
                <a:ext uri="{FF2B5EF4-FFF2-40B4-BE49-F238E27FC236}">
                  <a16:creationId xmlns:a16="http://schemas.microsoft.com/office/drawing/2014/main" id="{A1B3E817-CC48-43A9-A013-093D90FE10EE}"/>
                </a:ext>
              </a:extLst>
            </p:cNvPr>
            <p:cNvCxnSpPr>
              <a:cxnSpLocks/>
            </p:cNvCxnSpPr>
            <p:nvPr/>
          </p:nvCxnSpPr>
          <p:spPr>
            <a:xfrm flipH="1" flipV="1">
              <a:off x="61039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E7EEEE0-BB6A-44D6-A41D-7A5B56301943}"/>
                </a:ext>
              </a:extLst>
            </p:cNvPr>
            <p:cNvCxnSpPr>
              <a:cxnSpLocks/>
            </p:cNvCxnSpPr>
            <p:nvPr/>
          </p:nvCxnSpPr>
          <p:spPr>
            <a:xfrm flipH="1" flipV="1">
              <a:off x="1885575" y="1716153"/>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550F495-1FCB-4C8C-9408-15B2BDB7082E}"/>
                </a:ext>
              </a:extLst>
            </p:cNvPr>
            <p:cNvCxnSpPr>
              <a:cxnSpLocks/>
            </p:cNvCxnSpPr>
            <p:nvPr/>
          </p:nvCxnSpPr>
          <p:spPr>
            <a:xfrm flipH="1" flipV="1">
              <a:off x="9442579" y="1716154"/>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C0AF0A8-6214-449C-89F9-89160D0CD047}"/>
                </a:ext>
              </a:extLst>
            </p:cNvPr>
            <p:cNvCxnSpPr>
              <a:cxnSpLocks/>
            </p:cNvCxnSpPr>
            <p:nvPr/>
          </p:nvCxnSpPr>
          <p:spPr>
            <a:xfrm flipV="1">
              <a:off x="946895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5E951EC-CB75-4DA1-AC03-1D3C9AE5C2BC}"/>
                </a:ext>
              </a:extLst>
            </p:cNvPr>
            <p:cNvSpPr txBox="1"/>
            <p:nvPr/>
          </p:nvSpPr>
          <p:spPr>
            <a:xfrm>
              <a:off x="414226" y="1951172"/>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2" name="TextBox 31">
              <a:extLst>
                <a:ext uri="{FF2B5EF4-FFF2-40B4-BE49-F238E27FC236}">
                  <a16:creationId xmlns:a16="http://schemas.microsoft.com/office/drawing/2014/main" id="{D8678CEB-84D8-481F-B8F4-0B36713CE1EA}"/>
                </a:ext>
              </a:extLst>
            </p:cNvPr>
            <p:cNvSpPr txBox="1"/>
            <p:nvPr/>
          </p:nvSpPr>
          <p:spPr>
            <a:xfrm>
              <a:off x="1577894" y="1516421"/>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3" name="TextBox 32">
              <a:extLst>
                <a:ext uri="{FF2B5EF4-FFF2-40B4-BE49-F238E27FC236}">
                  <a16:creationId xmlns:a16="http://schemas.microsoft.com/office/drawing/2014/main" id="{2E4D18BD-04BA-43F9-B823-C6750A92E29F}"/>
                </a:ext>
              </a:extLst>
            </p:cNvPr>
            <p:cNvSpPr txBox="1"/>
            <p:nvPr/>
          </p:nvSpPr>
          <p:spPr>
            <a:xfrm>
              <a:off x="2749420" y="2187909"/>
              <a:ext cx="372218"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4" name="TextBox 33">
              <a:extLst>
                <a:ext uri="{FF2B5EF4-FFF2-40B4-BE49-F238E27FC236}">
                  <a16:creationId xmlns:a16="http://schemas.microsoft.com/office/drawing/2014/main" id="{ADC82C24-53F9-4F10-B5A9-6A2A2A6100AD}"/>
                </a:ext>
              </a:extLst>
            </p:cNvPr>
            <p:cNvSpPr txBox="1"/>
            <p:nvPr/>
          </p:nvSpPr>
          <p:spPr>
            <a:xfrm>
              <a:off x="8229223" y="2187909"/>
              <a:ext cx="457176"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5" name="TextBox 34">
              <a:extLst>
                <a:ext uri="{FF2B5EF4-FFF2-40B4-BE49-F238E27FC236}">
                  <a16:creationId xmlns:a16="http://schemas.microsoft.com/office/drawing/2014/main" id="{D0D9763D-336C-467C-B34B-67FBE4572FBD}"/>
                </a:ext>
              </a:extLst>
            </p:cNvPr>
            <p:cNvSpPr txBox="1"/>
            <p:nvPr/>
          </p:nvSpPr>
          <p:spPr>
            <a:xfrm>
              <a:off x="9094236" y="1485321"/>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6" name="TextBox 35">
              <a:extLst>
                <a:ext uri="{FF2B5EF4-FFF2-40B4-BE49-F238E27FC236}">
                  <a16:creationId xmlns:a16="http://schemas.microsoft.com/office/drawing/2014/main" id="{62B68AC0-5EE6-4E5E-BF7E-E218AD473095}"/>
                </a:ext>
              </a:extLst>
            </p:cNvPr>
            <p:cNvSpPr txBox="1"/>
            <p:nvPr/>
          </p:nvSpPr>
          <p:spPr>
            <a:xfrm>
              <a:off x="10529112" y="2045156"/>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7" name="Text Box 29">
              <a:extLst>
                <a:ext uri="{FF2B5EF4-FFF2-40B4-BE49-F238E27FC236}">
                  <a16:creationId xmlns:a16="http://schemas.microsoft.com/office/drawing/2014/main" id="{5A253600-0EA3-4588-8D3D-E2C11DE2B4E3}"/>
                </a:ext>
              </a:extLst>
            </p:cNvPr>
            <p:cNvSpPr txBox="1">
              <a:spLocks noChangeArrowheads="1"/>
            </p:cNvSpPr>
            <p:nvPr/>
          </p:nvSpPr>
          <p:spPr bwMode="auto">
            <a:xfrm>
              <a:off x="5759682" y="734007"/>
              <a:ext cx="325730"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38" name="Straight Arrow Connector 37">
              <a:extLst>
                <a:ext uri="{FF2B5EF4-FFF2-40B4-BE49-F238E27FC236}">
                  <a16:creationId xmlns:a16="http://schemas.microsoft.com/office/drawing/2014/main" id="{1EF12082-65E5-4980-9E27-216B33E72C12}"/>
                </a:ext>
              </a:extLst>
            </p:cNvPr>
            <p:cNvCxnSpPr>
              <a:cxnSpLocks/>
            </p:cNvCxnSpPr>
            <p:nvPr/>
          </p:nvCxnSpPr>
          <p:spPr>
            <a:xfrm flipH="1" flipV="1">
              <a:off x="6664561" y="918673"/>
              <a:ext cx="1160712" cy="70372"/>
            </a:xfrm>
            <a:prstGeom prst="straightConnector1">
              <a:avLst/>
            </a:prstGeom>
            <a:ln w="349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9" name="Ink 38">
                  <a:extLst>
                    <a:ext uri="{FF2B5EF4-FFF2-40B4-BE49-F238E27FC236}">
                      <a16:creationId xmlns:a16="http://schemas.microsoft.com/office/drawing/2014/main" id="{9F7D76E5-4850-4EA5-9A08-3BE238AD5446}"/>
                    </a:ext>
                  </a:extLst>
                </p14:cNvPr>
                <p14:cNvContentPartPr/>
                <p14:nvPr/>
              </p14:nvContentPartPr>
              <p14:xfrm>
                <a:off x="5575229" y="787506"/>
                <a:ext cx="975960" cy="372240"/>
              </p14:xfrm>
            </p:contentPart>
          </mc:Choice>
          <mc:Fallback xmlns="">
            <p:pic>
              <p:nvPicPr>
                <p:cNvPr id="39" name="Ink 38">
                  <a:extLst>
                    <a:ext uri="{FF2B5EF4-FFF2-40B4-BE49-F238E27FC236}">
                      <a16:creationId xmlns:a16="http://schemas.microsoft.com/office/drawing/2014/main" id="{9F7D76E5-4850-4EA5-9A08-3BE238AD5446}"/>
                    </a:ext>
                  </a:extLst>
                </p:cNvPr>
                <p:cNvPicPr/>
                <p:nvPr/>
              </p:nvPicPr>
              <p:blipFill>
                <a:blip r:embed="rId5"/>
                <a:stretch>
                  <a:fillRect/>
                </a:stretch>
              </p:blipFill>
              <p:spPr>
                <a:xfrm>
                  <a:off x="5568749" y="781026"/>
                  <a:ext cx="988200" cy="384480"/>
                </a:xfrm>
                <a:prstGeom prst="rect">
                  <a:avLst/>
                </a:prstGeom>
              </p:spPr>
            </p:pic>
          </mc:Fallback>
        </mc:AlternateContent>
      </p:grpSp>
      <p:cxnSp>
        <p:nvCxnSpPr>
          <p:cNvPr id="44" name="Straight Arrow Connector 43">
            <a:extLst>
              <a:ext uri="{FF2B5EF4-FFF2-40B4-BE49-F238E27FC236}">
                <a16:creationId xmlns:a16="http://schemas.microsoft.com/office/drawing/2014/main" id="{8DDC2B37-E204-43BD-B247-7B3139576212}"/>
              </a:ext>
            </a:extLst>
          </p:cNvPr>
          <p:cNvCxnSpPr/>
          <p:nvPr/>
        </p:nvCxnSpPr>
        <p:spPr>
          <a:xfrm flipH="1">
            <a:off x="4180114" y="4093029"/>
            <a:ext cx="3191070" cy="0"/>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03D55E3-DD63-4AE7-B0DD-910F19589C6F}"/>
                  </a:ext>
                </a:extLst>
              </p:cNvPr>
              <p:cNvSpPr txBox="1"/>
              <p:nvPr/>
            </p:nvSpPr>
            <p:spPr>
              <a:xfrm>
                <a:off x="7371184" y="3934407"/>
                <a:ext cx="416766" cy="369332"/>
              </a:xfrm>
              <a:prstGeom prst="rect">
                <a:avLst/>
              </a:prstGeom>
              <a:noFill/>
            </p:spPr>
            <p:txBody>
              <a:bodyPr wrap="square">
                <a:spAutoFit/>
              </a:bodyPr>
              <a:lstStyle/>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oMath>
                </a14:m>
                <a:r>
                  <a:rPr lang="en-US" dirty="0"/>
                  <a:t> </a:t>
                </a:r>
              </a:p>
            </p:txBody>
          </p:sp>
        </mc:Choice>
        <mc:Fallback xmlns="">
          <p:sp>
            <p:nvSpPr>
              <p:cNvPr id="46" name="TextBox 45">
                <a:extLst>
                  <a:ext uri="{FF2B5EF4-FFF2-40B4-BE49-F238E27FC236}">
                    <a16:creationId xmlns:a16="http://schemas.microsoft.com/office/drawing/2014/main" id="{D03D55E3-DD63-4AE7-B0DD-910F19589C6F}"/>
                  </a:ext>
                </a:extLst>
              </p:cNvPr>
              <p:cNvSpPr txBox="1">
                <a:spLocks noRot="1" noChangeAspect="1" noMove="1" noResize="1" noEditPoints="1" noAdjustHandles="1" noChangeArrowheads="1" noChangeShapeType="1" noTextEdit="1"/>
              </p:cNvSpPr>
              <p:nvPr/>
            </p:nvSpPr>
            <p:spPr>
              <a:xfrm>
                <a:off x="7371184" y="3934407"/>
                <a:ext cx="416766" cy="369332"/>
              </a:xfrm>
              <a:prstGeom prst="rect">
                <a:avLst/>
              </a:prstGeom>
              <a:blipFill>
                <a:blip r:embed="rId6"/>
                <a:stretch>
                  <a:fillRect/>
                </a:stretch>
              </a:blipFill>
            </p:spPr>
            <p:txBody>
              <a:bodyPr/>
              <a:lstStyle/>
              <a:p>
                <a:r>
                  <a:rPr lang="en-US">
                    <a:noFill/>
                  </a:rPr>
                  <a:t> </a:t>
                </a:r>
              </a:p>
            </p:txBody>
          </p:sp>
        </mc:Fallback>
      </mc:AlternateContent>
      <p:sp>
        <p:nvSpPr>
          <p:cNvPr id="52" name="Freeform: Shape 51">
            <a:extLst>
              <a:ext uri="{FF2B5EF4-FFF2-40B4-BE49-F238E27FC236}">
                <a16:creationId xmlns:a16="http://schemas.microsoft.com/office/drawing/2014/main" id="{B7D26507-8EC8-46DA-B3A3-1D92D50B33FF}"/>
              </a:ext>
            </a:extLst>
          </p:cNvPr>
          <p:cNvSpPr/>
          <p:nvPr/>
        </p:nvSpPr>
        <p:spPr>
          <a:xfrm>
            <a:off x="2376196" y="3951385"/>
            <a:ext cx="6431902" cy="471742"/>
          </a:xfrm>
          <a:custGeom>
            <a:avLst/>
            <a:gdLst>
              <a:gd name="connsiteX0" fmla="*/ 0 w 6531429"/>
              <a:gd name="connsiteY0" fmla="*/ 0 h 597576"/>
              <a:gd name="connsiteX1" fmla="*/ 3626498 w 6531429"/>
              <a:gd name="connsiteY1" fmla="*/ 597159 h 597576"/>
              <a:gd name="connsiteX2" fmla="*/ 6531429 w 6531429"/>
              <a:gd name="connsiteY2" fmla="*/ 74645 h 597576"/>
            </a:gdLst>
            <a:ahLst/>
            <a:cxnLst>
              <a:cxn ang="0">
                <a:pos x="connsiteX0" y="connsiteY0"/>
              </a:cxn>
              <a:cxn ang="0">
                <a:pos x="connsiteX1" y="connsiteY1"/>
              </a:cxn>
              <a:cxn ang="0">
                <a:pos x="connsiteX2" y="connsiteY2"/>
              </a:cxn>
            </a:cxnLst>
            <a:rect l="l" t="t" r="r" b="b"/>
            <a:pathLst>
              <a:path w="6531429" h="597576">
                <a:moveTo>
                  <a:pt x="0" y="0"/>
                </a:moveTo>
                <a:cubicBezTo>
                  <a:pt x="1268963" y="292359"/>
                  <a:pt x="2537927" y="584718"/>
                  <a:pt x="3626498" y="597159"/>
                </a:cubicBezTo>
                <a:cubicBezTo>
                  <a:pt x="4715069" y="609600"/>
                  <a:pt x="5623249" y="342122"/>
                  <a:pt x="6531429" y="74645"/>
                </a:cubicBezTo>
              </a:path>
            </a:pathLst>
          </a:cu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71E23F-7BD8-4BF9-AF74-9DA968CC4736}"/>
                  </a:ext>
                </a:extLst>
              </p:cNvPr>
              <p:cNvSpPr txBox="1"/>
              <p:nvPr/>
            </p:nvSpPr>
            <p:spPr>
              <a:xfrm>
                <a:off x="8686399" y="3908363"/>
                <a:ext cx="3867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54" name="TextBox 53">
                <a:extLst>
                  <a:ext uri="{FF2B5EF4-FFF2-40B4-BE49-F238E27FC236}">
                    <a16:creationId xmlns:a16="http://schemas.microsoft.com/office/drawing/2014/main" id="{8C71E23F-7BD8-4BF9-AF74-9DA968CC4736}"/>
                  </a:ext>
                </a:extLst>
              </p:cNvPr>
              <p:cNvSpPr txBox="1">
                <a:spLocks noRot="1" noChangeAspect="1" noMove="1" noResize="1" noEditPoints="1" noAdjustHandles="1" noChangeArrowheads="1" noChangeShapeType="1" noTextEdit="1"/>
              </p:cNvSpPr>
              <p:nvPr/>
            </p:nvSpPr>
            <p:spPr>
              <a:xfrm>
                <a:off x="8686399" y="3908363"/>
                <a:ext cx="386717" cy="369332"/>
              </a:xfrm>
              <a:prstGeom prst="rect">
                <a:avLst/>
              </a:prstGeom>
              <a:blipFill>
                <a:blip r:embed="rId7"/>
                <a:stretch>
                  <a:fillRect/>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98811DDA-6B9A-4263-B3F6-387161FF2C69}"/>
              </a:ext>
            </a:extLst>
          </p:cNvPr>
          <p:cNvCxnSpPr>
            <a:cxnSpLocks/>
          </p:cNvCxnSpPr>
          <p:nvPr/>
        </p:nvCxnSpPr>
        <p:spPr>
          <a:xfrm flipH="1">
            <a:off x="7178351" y="2114939"/>
            <a:ext cx="273698" cy="162352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8BC7E99-B3CE-4E49-83B9-FF847F26B83D}"/>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25538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3A0B-9529-4791-AED6-F469DD1F680E}"/>
              </a:ext>
            </a:extLst>
          </p:cNvPr>
          <p:cNvSpPr>
            <a:spLocks noGrp="1"/>
          </p:cNvSpPr>
          <p:nvPr>
            <p:ph type="title"/>
          </p:nvPr>
        </p:nvSpPr>
        <p:spPr/>
        <p:txBody>
          <a:bodyPr/>
          <a:lstStyle/>
          <a:p>
            <a:r>
              <a:rPr lang="en-US" dirty="0" err="1"/>
              <a:t>Epipolar</a:t>
            </a:r>
            <a:r>
              <a:rPr lang="en-US" dirty="0"/>
              <a:t> Geometry:  Properties of the E Matrix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0BAA82-40DD-4AC9-840D-181E23B5889A}"/>
                  </a:ext>
                </a:extLst>
              </p:cNvPr>
              <p:cNvSpPr>
                <a:spLocks noGrp="1"/>
              </p:cNvSpPr>
              <p:nvPr>
                <p:ph idx="1"/>
              </p:nvPr>
            </p:nvSpPr>
            <p:spPr>
              <a:xfrm>
                <a:off x="171061" y="4440105"/>
                <a:ext cx="11849877" cy="2199146"/>
              </a:xfrm>
            </p:spPr>
            <p:txBody>
              <a:bodyPr>
                <a:normAutofit/>
              </a:bodyPr>
              <a:lstStyle/>
              <a:p>
                <a:pPr marL="0" indent="0">
                  <a:buNone/>
                </a:pPr>
                <a:r>
                  <a:rPr lang="en-US" b="0" dirty="0"/>
                  <a:t>                                                                                                    </a:t>
                </a:r>
                <a14:m>
                  <m:oMath xmlns:m="http://schemas.openxmlformats.org/officeDocument/2006/math">
                    <m:sSup>
                      <m:sSupPr>
                        <m:ctrlPr>
                          <a:rPr lang="en-US" b="0" i="1" smtClean="0">
                            <a:latin typeface="Cambria Math" panose="02040503050406030204" pitchFamily="18" charset="0"/>
                          </a:rPr>
                        </m:ctrlPr>
                      </m:sSup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m:t>
                            </m:r>
                          </m:sup>
                        </m:sSup>
                      </m:e>
                      <m:sup>
                        <m:r>
                          <a:rPr lang="en-US" b="0" i="1" smtClean="0">
                            <a:latin typeface="Cambria Math" panose="02040503050406030204" pitchFamily="18" charset="0"/>
                          </a:rPr>
                          <m:t>𝑇</m:t>
                        </m:r>
                      </m:sup>
                    </m:sSup>
                    <m:r>
                      <a:rPr lang="en-US" b="0" i="1" smtClean="0">
                        <a:latin typeface="Cambria Math" panose="02040503050406030204" pitchFamily="18" charset="0"/>
                      </a:rPr>
                      <m:t>𝐸</m:t>
                    </m:r>
                    <m:r>
                      <a:rPr lang="en-US" b="0" i="1" smtClean="0">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 0</a:t>
                </a:r>
              </a:p>
              <a:p>
                <a14:m>
                  <m:oMath xmlns:m="http://schemas.openxmlformats.org/officeDocument/2006/math">
                    <m:r>
                      <a:rPr lang="en-US" b="0" i="1" smtClean="0">
                        <a:latin typeface="Cambria Math" panose="02040503050406030204" pitchFamily="18" charset="0"/>
                      </a:rPr>
                      <m:t>𝐸</m:t>
                    </m:r>
                  </m:oMath>
                </a14:m>
                <a:r>
                  <a:rPr lang="en-US" dirty="0"/>
                  <a:t> is Singular with Rank 2 since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m:t>
                        </m:r>
                      </m:e>
                      <m:sub>
                        <m:r>
                          <a:rPr lang="en-US" i="1">
                            <a:latin typeface="Cambria Math" panose="02040503050406030204" pitchFamily="18" charset="0"/>
                          </a:rPr>
                          <m:t>𝑥</m:t>
                        </m:r>
                      </m:sub>
                    </m:sSub>
                  </m:oMath>
                </a14:m>
                <a:r>
                  <a:rPr lang="en-US" dirty="0"/>
                  <a:t> has Rank 2 and </a:t>
                </a:r>
                <a14:m>
                  <m:oMath xmlns:m="http://schemas.openxmlformats.org/officeDocument/2006/math">
                    <m:r>
                      <a:rPr lang="en-US" i="1">
                        <a:latin typeface="Cambria Math" panose="02040503050406030204" pitchFamily="18" charset="0"/>
                      </a:rPr>
                      <m:t>𝑅</m:t>
                    </m:r>
                  </m:oMath>
                </a14:m>
                <a:r>
                  <a:rPr lang="en-US" dirty="0"/>
                  <a:t> has Rank 3</a:t>
                </a:r>
              </a:p>
              <a:p>
                <a14:m>
                  <m:oMath xmlns:m="http://schemas.openxmlformats.org/officeDocument/2006/math">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=0</m:t>
                    </m:r>
                  </m:oMath>
                </a14:m>
                <a:r>
                  <a:rPr lang="en-US" dirty="0"/>
                  <a:t>  gives the </a:t>
                </a:r>
                <a:r>
                  <a:rPr lang="en-US" dirty="0" err="1"/>
                  <a:t>Epipole</a:t>
                </a:r>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r>
                      <a:rPr lang="en-US" i="1">
                        <a:latin typeface="Cambria Math" panose="02040503050406030204" pitchFamily="18" charset="0"/>
                      </a:rPr>
                      <m:t> </m:t>
                    </m:r>
                  </m:oMath>
                </a14:m>
                <a:r>
                  <a:rPr lang="en-US" dirty="0"/>
                  <a:t>in Image 2 as the projection of first camera’s center in the second image (</a:t>
                </a:r>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𝑇</m:t>
                        </m:r>
                      </m:sup>
                    </m:sSup>
                    <m:r>
                      <a:rPr lang="en-US" b="0" i="1" smtClean="0">
                        <a:latin typeface="Cambria Math" panose="02040503050406030204" pitchFamily="18" charset="0"/>
                      </a:rPr>
                      <m:t>𝑒</m:t>
                    </m:r>
                    <m:r>
                      <a:rPr lang="en-US" b="0" i="1" smtClean="0">
                        <a:latin typeface="Cambria Math" panose="02040503050406030204" pitchFamily="18" charset="0"/>
                      </a:rPr>
                      <m:t>=0</m:t>
                    </m:r>
                  </m:oMath>
                </a14:m>
                <a:r>
                  <a:rPr lang="en-US" dirty="0"/>
                  <a:t> gives the </a:t>
                </a:r>
                <a:r>
                  <a:rPr lang="en-US" dirty="0" err="1"/>
                  <a:t>Epipole</a:t>
                </a:r>
                <a:r>
                  <a:rPr lang="en-US" dirty="0"/>
                  <a:t> </a:t>
                </a:r>
                <a14:m>
                  <m:oMath xmlns:m="http://schemas.openxmlformats.org/officeDocument/2006/math">
                    <m:r>
                      <a:rPr lang="en-US" i="1">
                        <a:latin typeface="Cambria Math" panose="02040503050406030204" pitchFamily="18" charset="0"/>
                      </a:rPr>
                      <m:t>𝑒</m:t>
                    </m:r>
                  </m:oMath>
                </a14:m>
                <a:r>
                  <a:rPr lang="en-US" dirty="0"/>
                  <a:t> in Image 1 as the projection of the second camera’s center in the first image</a:t>
                </a:r>
              </a:p>
              <a:p>
                <a:pPr>
                  <a:lnSpc>
                    <a:spcPct val="80000"/>
                  </a:lnSpc>
                  <a:buFontTx/>
                  <a:buChar char="•"/>
                </a:pPr>
                <a:r>
                  <a:rPr lang="en-US" dirty="0"/>
                  <a:t>E has five degrees of freedom   </a:t>
                </a:r>
                <a:r>
                  <a:rPr lang="en-US" sz="1800" dirty="0"/>
                  <a:t>(3 for R, 2 for t because it’s up to a scale) </a:t>
                </a: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B90BAA82-40DD-4AC9-840D-181E23B5889A}"/>
                  </a:ext>
                </a:extLst>
              </p:cNvPr>
              <p:cNvSpPr>
                <a:spLocks noGrp="1" noRot="1" noChangeAspect="1" noMove="1" noResize="1" noEditPoints="1" noAdjustHandles="1" noChangeArrowheads="1" noChangeShapeType="1" noTextEdit="1"/>
              </p:cNvSpPr>
              <p:nvPr>
                <p:ph idx="1"/>
              </p:nvPr>
            </p:nvSpPr>
            <p:spPr>
              <a:xfrm>
                <a:off x="171061" y="4440105"/>
                <a:ext cx="11849877" cy="2199146"/>
              </a:xfrm>
              <a:blipFill>
                <a:blip r:embed="rId2"/>
                <a:stretch>
                  <a:fillRect/>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5555E37C-31EE-4C8B-A522-24E676DBA924}"/>
              </a:ext>
            </a:extLst>
          </p:cNvPr>
          <p:cNvGrpSpPr/>
          <p:nvPr/>
        </p:nvGrpSpPr>
        <p:grpSpPr>
          <a:xfrm>
            <a:off x="414226" y="734007"/>
            <a:ext cx="10589696" cy="3200400"/>
            <a:chOff x="414226" y="734007"/>
            <a:chExt cx="10589696" cy="3200400"/>
          </a:xfrm>
        </p:grpSpPr>
        <p:pic>
          <p:nvPicPr>
            <p:cNvPr id="25" name="Picture 26">
              <a:extLst>
                <a:ext uri="{FF2B5EF4-FFF2-40B4-BE49-F238E27FC236}">
                  <a16:creationId xmlns:a16="http://schemas.microsoft.com/office/drawing/2014/main" id="{8A19F559-6E89-495C-A51D-3ABB426AC7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285" y="734007"/>
              <a:ext cx="7957752" cy="3200400"/>
            </a:xfrm>
            <a:prstGeom prst="rect">
              <a:avLst/>
            </a:prstGeom>
            <a:noFill/>
            <a:ln w="9525">
              <a:noFill/>
              <a:miter lim="800000"/>
              <a:headEnd/>
              <a:tailEnd/>
            </a:ln>
          </p:spPr>
        </p:pic>
        <p:sp>
          <p:nvSpPr>
            <p:cNvPr id="26" name="Text Box 29">
              <a:extLst>
                <a:ext uri="{FF2B5EF4-FFF2-40B4-BE49-F238E27FC236}">
                  <a16:creationId xmlns:a16="http://schemas.microsoft.com/office/drawing/2014/main" id="{ABB2EC53-81C4-4E61-BD98-B079696D1B19}"/>
                </a:ext>
              </a:extLst>
            </p:cNvPr>
            <p:cNvSpPr txBox="1">
              <a:spLocks noChangeArrowheads="1"/>
            </p:cNvSpPr>
            <p:nvPr/>
          </p:nvSpPr>
          <p:spPr bwMode="auto">
            <a:xfrm>
              <a:off x="6087716" y="734007"/>
              <a:ext cx="402674"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27" name="Straight Arrow Connector 26">
              <a:extLst>
                <a:ext uri="{FF2B5EF4-FFF2-40B4-BE49-F238E27FC236}">
                  <a16:creationId xmlns:a16="http://schemas.microsoft.com/office/drawing/2014/main" id="{A1B3E817-CC48-43A9-A013-093D90FE10EE}"/>
                </a:ext>
              </a:extLst>
            </p:cNvPr>
            <p:cNvCxnSpPr>
              <a:cxnSpLocks/>
            </p:cNvCxnSpPr>
            <p:nvPr/>
          </p:nvCxnSpPr>
          <p:spPr>
            <a:xfrm flipH="1" flipV="1">
              <a:off x="61039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E7EEEE0-BB6A-44D6-A41D-7A5B56301943}"/>
                </a:ext>
              </a:extLst>
            </p:cNvPr>
            <p:cNvCxnSpPr>
              <a:cxnSpLocks/>
            </p:cNvCxnSpPr>
            <p:nvPr/>
          </p:nvCxnSpPr>
          <p:spPr>
            <a:xfrm flipH="1" flipV="1">
              <a:off x="1885575" y="1716153"/>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550F495-1FCB-4C8C-9408-15B2BDB7082E}"/>
                </a:ext>
              </a:extLst>
            </p:cNvPr>
            <p:cNvCxnSpPr>
              <a:cxnSpLocks/>
            </p:cNvCxnSpPr>
            <p:nvPr/>
          </p:nvCxnSpPr>
          <p:spPr>
            <a:xfrm flipH="1" flipV="1">
              <a:off x="9442579" y="1716154"/>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C0AF0A8-6214-449C-89F9-89160D0CD047}"/>
                </a:ext>
              </a:extLst>
            </p:cNvPr>
            <p:cNvCxnSpPr>
              <a:cxnSpLocks/>
            </p:cNvCxnSpPr>
            <p:nvPr/>
          </p:nvCxnSpPr>
          <p:spPr>
            <a:xfrm flipV="1">
              <a:off x="946895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5E951EC-CB75-4DA1-AC03-1D3C9AE5C2BC}"/>
                </a:ext>
              </a:extLst>
            </p:cNvPr>
            <p:cNvSpPr txBox="1"/>
            <p:nvPr/>
          </p:nvSpPr>
          <p:spPr>
            <a:xfrm>
              <a:off x="414226" y="1951172"/>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2" name="TextBox 31">
              <a:extLst>
                <a:ext uri="{FF2B5EF4-FFF2-40B4-BE49-F238E27FC236}">
                  <a16:creationId xmlns:a16="http://schemas.microsoft.com/office/drawing/2014/main" id="{D8678CEB-84D8-481F-B8F4-0B36713CE1EA}"/>
                </a:ext>
              </a:extLst>
            </p:cNvPr>
            <p:cNvSpPr txBox="1"/>
            <p:nvPr/>
          </p:nvSpPr>
          <p:spPr>
            <a:xfrm>
              <a:off x="1577894" y="1516421"/>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3" name="TextBox 32">
              <a:extLst>
                <a:ext uri="{FF2B5EF4-FFF2-40B4-BE49-F238E27FC236}">
                  <a16:creationId xmlns:a16="http://schemas.microsoft.com/office/drawing/2014/main" id="{2E4D18BD-04BA-43F9-B823-C6750A92E29F}"/>
                </a:ext>
              </a:extLst>
            </p:cNvPr>
            <p:cNvSpPr txBox="1"/>
            <p:nvPr/>
          </p:nvSpPr>
          <p:spPr>
            <a:xfrm>
              <a:off x="2749420" y="2187909"/>
              <a:ext cx="372218"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4" name="TextBox 33">
              <a:extLst>
                <a:ext uri="{FF2B5EF4-FFF2-40B4-BE49-F238E27FC236}">
                  <a16:creationId xmlns:a16="http://schemas.microsoft.com/office/drawing/2014/main" id="{ADC82C24-53F9-4F10-B5A9-6A2A2A6100AD}"/>
                </a:ext>
              </a:extLst>
            </p:cNvPr>
            <p:cNvSpPr txBox="1"/>
            <p:nvPr/>
          </p:nvSpPr>
          <p:spPr>
            <a:xfrm>
              <a:off x="8229223" y="2187909"/>
              <a:ext cx="457176"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5" name="TextBox 34">
              <a:extLst>
                <a:ext uri="{FF2B5EF4-FFF2-40B4-BE49-F238E27FC236}">
                  <a16:creationId xmlns:a16="http://schemas.microsoft.com/office/drawing/2014/main" id="{D0D9763D-336C-467C-B34B-67FBE4572FBD}"/>
                </a:ext>
              </a:extLst>
            </p:cNvPr>
            <p:cNvSpPr txBox="1"/>
            <p:nvPr/>
          </p:nvSpPr>
          <p:spPr>
            <a:xfrm>
              <a:off x="9094236" y="1485321"/>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6" name="TextBox 35">
              <a:extLst>
                <a:ext uri="{FF2B5EF4-FFF2-40B4-BE49-F238E27FC236}">
                  <a16:creationId xmlns:a16="http://schemas.microsoft.com/office/drawing/2014/main" id="{62B68AC0-5EE6-4E5E-BF7E-E218AD473095}"/>
                </a:ext>
              </a:extLst>
            </p:cNvPr>
            <p:cNvSpPr txBox="1"/>
            <p:nvPr/>
          </p:nvSpPr>
          <p:spPr>
            <a:xfrm>
              <a:off x="10529112" y="2045156"/>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7" name="Text Box 29">
              <a:extLst>
                <a:ext uri="{FF2B5EF4-FFF2-40B4-BE49-F238E27FC236}">
                  <a16:creationId xmlns:a16="http://schemas.microsoft.com/office/drawing/2014/main" id="{5A253600-0EA3-4588-8D3D-E2C11DE2B4E3}"/>
                </a:ext>
              </a:extLst>
            </p:cNvPr>
            <p:cNvSpPr txBox="1">
              <a:spLocks noChangeArrowheads="1"/>
            </p:cNvSpPr>
            <p:nvPr/>
          </p:nvSpPr>
          <p:spPr bwMode="auto">
            <a:xfrm>
              <a:off x="5759682" y="734007"/>
              <a:ext cx="325730"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38" name="Straight Arrow Connector 37">
              <a:extLst>
                <a:ext uri="{FF2B5EF4-FFF2-40B4-BE49-F238E27FC236}">
                  <a16:creationId xmlns:a16="http://schemas.microsoft.com/office/drawing/2014/main" id="{1EF12082-65E5-4980-9E27-216B33E72C12}"/>
                </a:ext>
              </a:extLst>
            </p:cNvPr>
            <p:cNvCxnSpPr>
              <a:cxnSpLocks/>
            </p:cNvCxnSpPr>
            <p:nvPr/>
          </p:nvCxnSpPr>
          <p:spPr>
            <a:xfrm flipH="1" flipV="1">
              <a:off x="6664561" y="918673"/>
              <a:ext cx="1160712" cy="70372"/>
            </a:xfrm>
            <a:prstGeom prst="straightConnector1">
              <a:avLst/>
            </a:prstGeom>
            <a:ln w="349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9" name="Ink 38">
                  <a:extLst>
                    <a:ext uri="{FF2B5EF4-FFF2-40B4-BE49-F238E27FC236}">
                      <a16:creationId xmlns:a16="http://schemas.microsoft.com/office/drawing/2014/main" id="{9F7D76E5-4850-4EA5-9A08-3BE238AD5446}"/>
                    </a:ext>
                  </a:extLst>
                </p14:cNvPr>
                <p14:cNvContentPartPr/>
                <p14:nvPr/>
              </p14:nvContentPartPr>
              <p14:xfrm>
                <a:off x="5575229" y="787506"/>
                <a:ext cx="975960" cy="372240"/>
              </p14:xfrm>
            </p:contentPart>
          </mc:Choice>
          <mc:Fallback xmlns="">
            <p:pic>
              <p:nvPicPr>
                <p:cNvPr id="39" name="Ink 38">
                  <a:extLst>
                    <a:ext uri="{FF2B5EF4-FFF2-40B4-BE49-F238E27FC236}">
                      <a16:creationId xmlns:a16="http://schemas.microsoft.com/office/drawing/2014/main" id="{9F7D76E5-4850-4EA5-9A08-3BE238AD5446}"/>
                    </a:ext>
                  </a:extLst>
                </p:cNvPr>
                <p:cNvPicPr/>
                <p:nvPr/>
              </p:nvPicPr>
              <p:blipFill>
                <a:blip r:embed="rId5"/>
                <a:stretch>
                  <a:fillRect/>
                </a:stretch>
              </p:blipFill>
              <p:spPr>
                <a:xfrm>
                  <a:off x="5568749" y="781026"/>
                  <a:ext cx="988200" cy="384480"/>
                </a:xfrm>
                <a:prstGeom prst="rect">
                  <a:avLst/>
                </a:prstGeom>
              </p:spPr>
            </p:pic>
          </mc:Fallback>
        </mc:AlternateContent>
      </p:grpSp>
      <p:cxnSp>
        <p:nvCxnSpPr>
          <p:cNvPr id="44" name="Straight Arrow Connector 43">
            <a:extLst>
              <a:ext uri="{FF2B5EF4-FFF2-40B4-BE49-F238E27FC236}">
                <a16:creationId xmlns:a16="http://schemas.microsoft.com/office/drawing/2014/main" id="{8DDC2B37-E204-43BD-B247-7B3139576212}"/>
              </a:ext>
            </a:extLst>
          </p:cNvPr>
          <p:cNvCxnSpPr/>
          <p:nvPr/>
        </p:nvCxnSpPr>
        <p:spPr>
          <a:xfrm flipH="1">
            <a:off x="4180114" y="4093029"/>
            <a:ext cx="3191070" cy="0"/>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03D55E3-DD63-4AE7-B0DD-910F19589C6F}"/>
                  </a:ext>
                </a:extLst>
              </p:cNvPr>
              <p:cNvSpPr txBox="1"/>
              <p:nvPr/>
            </p:nvSpPr>
            <p:spPr>
              <a:xfrm>
                <a:off x="7371184" y="3934407"/>
                <a:ext cx="416766" cy="369332"/>
              </a:xfrm>
              <a:prstGeom prst="rect">
                <a:avLst/>
              </a:prstGeom>
              <a:noFill/>
            </p:spPr>
            <p:txBody>
              <a:bodyPr wrap="square">
                <a:spAutoFit/>
              </a:bodyPr>
              <a:lstStyle/>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oMath>
                </a14:m>
                <a:r>
                  <a:rPr lang="en-US" dirty="0"/>
                  <a:t> </a:t>
                </a:r>
              </a:p>
            </p:txBody>
          </p:sp>
        </mc:Choice>
        <mc:Fallback xmlns="">
          <p:sp>
            <p:nvSpPr>
              <p:cNvPr id="46" name="TextBox 45">
                <a:extLst>
                  <a:ext uri="{FF2B5EF4-FFF2-40B4-BE49-F238E27FC236}">
                    <a16:creationId xmlns:a16="http://schemas.microsoft.com/office/drawing/2014/main" id="{D03D55E3-DD63-4AE7-B0DD-910F19589C6F}"/>
                  </a:ext>
                </a:extLst>
              </p:cNvPr>
              <p:cNvSpPr txBox="1">
                <a:spLocks noRot="1" noChangeAspect="1" noMove="1" noResize="1" noEditPoints="1" noAdjustHandles="1" noChangeArrowheads="1" noChangeShapeType="1" noTextEdit="1"/>
              </p:cNvSpPr>
              <p:nvPr/>
            </p:nvSpPr>
            <p:spPr>
              <a:xfrm>
                <a:off x="7371184" y="3934407"/>
                <a:ext cx="416766" cy="369332"/>
              </a:xfrm>
              <a:prstGeom prst="rect">
                <a:avLst/>
              </a:prstGeom>
              <a:blipFill>
                <a:blip r:embed="rId6"/>
                <a:stretch>
                  <a:fillRect/>
                </a:stretch>
              </a:blipFill>
            </p:spPr>
            <p:txBody>
              <a:bodyPr/>
              <a:lstStyle/>
              <a:p>
                <a:r>
                  <a:rPr lang="en-US">
                    <a:noFill/>
                  </a:rPr>
                  <a:t> </a:t>
                </a:r>
              </a:p>
            </p:txBody>
          </p:sp>
        </mc:Fallback>
      </mc:AlternateContent>
      <p:sp>
        <p:nvSpPr>
          <p:cNvPr id="52" name="Freeform: Shape 51">
            <a:extLst>
              <a:ext uri="{FF2B5EF4-FFF2-40B4-BE49-F238E27FC236}">
                <a16:creationId xmlns:a16="http://schemas.microsoft.com/office/drawing/2014/main" id="{B7D26507-8EC8-46DA-B3A3-1D92D50B33FF}"/>
              </a:ext>
            </a:extLst>
          </p:cNvPr>
          <p:cNvSpPr/>
          <p:nvPr/>
        </p:nvSpPr>
        <p:spPr>
          <a:xfrm>
            <a:off x="2376196" y="3951385"/>
            <a:ext cx="6431902" cy="471742"/>
          </a:xfrm>
          <a:custGeom>
            <a:avLst/>
            <a:gdLst>
              <a:gd name="connsiteX0" fmla="*/ 0 w 6531429"/>
              <a:gd name="connsiteY0" fmla="*/ 0 h 597576"/>
              <a:gd name="connsiteX1" fmla="*/ 3626498 w 6531429"/>
              <a:gd name="connsiteY1" fmla="*/ 597159 h 597576"/>
              <a:gd name="connsiteX2" fmla="*/ 6531429 w 6531429"/>
              <a:gd name="connsiteY2" fmla="*/ 74645 h 597576"/>
            </a:gdLst>
            <a:ahLst/>
            <a:cxnLst>
              <a:cxn ang="0">
                <a:pos x="connsiteX0" y="connsiteY0"/>
              </a:cxn>
              <a:cxn ang="0">
                <a:pos x="connsiteX1" y="connsiteY1"/>
              </a:cxn>
              <a:cxn ang="0">
                <a:pos x="connsiteX2" y="connsiteY2"/>
              </a:cxn>
            </a:cxnLst>
            <a:rect l="l" t="t" r="r" b="b"/>
            <a:pathLst>
              <a:path w="6531429" h="597576">
                <a:moveTo>
                  <a:pt x="0" y="0"/>
                </a:moveTo>
                <a:cubicBezTo>
                  <a:pt x="1268963" y="292359"/>
                  <a:pt x="2537927" y="584718"/>
                  <a:pt x="3626498" y="597159"/>
                </a:cubicBezTo>
                <a:cubicBezTo>
                  <a:pt x="4715069" y="609600"/>
                  <a:pt x="5623249" y="342122"/>
                  <a:pt x="6531429" y="74645"/>
                </a:cubicBezTo>
              </a:path>
            </a:pathLst>
          </a:cu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71E23F-7BD8-4BF9-AF74-9DA968CC4736}"/>
                  </a:ext>
                </a:extLst>
              </p:cNvPr>
              <p:cNvSpPr txBox="1"/>
              <p:nvPr/>
            </p:nvSpPr>
            <p:spPr>
              <a:xfrm>
                <a:off x="8686399" y="3908363"/>
                <a:ext cx="3867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54" name="TextBox 53">
                <a:extLst>
                  <a:ext uri="{FF2B5EF4-FFF2-40B4-BE49-F238E27FC236}">
                    <a16:creationId xmlns:a16="http://schemas.microsoft.com/office/drawing/2014/main" id="{8C71E23F-7BD8-4BF9-AF74-9DA968CC4736}"/>
                  </a:ext>
                </a:extLst>
              </p:cNvPr>
              <p:cNvSpPr txBox="1">
                <a:spLocks noRot="1" noChangeAspect="1" noMove="1" noResize="1" noEditPoints="1" noAdjustHandles="1" noChangeArrowheads="1" noChangeShapeType="1" noTextEdit="1"/>
              </p:cNvSpPr>
              <p:nvPr/>
            </p:nvSpPr>
            <p:spPr>
              <a:xfrm>
                <a:off x="8686399" y="3908363"/>
                <a:ext cx="386717" cy="369332"/>
              </a:xfrm>
              <a:prstGeom prst="rect">
                <a:avLst/>
              </a:prstGeom>
              <a:blipFill>
                <a:blip r:embed="rId7"/>
                <a:stretch>
                  <a:fillRect/>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98811DDA-6B9A-4263-B3F6-387161FF2C69}"/>
              </a:ext>
            </a:extLst>
          </p:cNvPr>
          <p:cNvCxnSpPr>
            <a:cxnSpLocks/>
          </p:cNvCxnSpPr>
          <p:nvPr/>
        </p:nvCxnSpPr>
        <p:spPr>
          <a:xfrm flipH="1">
            <a:off x="7178351" y="2114939"/>
            <a:ext cx="273698" cy="162352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946420F-9C54-4B82-9141-5CB2A46640A9}"/>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353826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3A0B-9529-4791-AED6-F469DD1F680E}"/>
              </a:ext>
            </a:extLst>
          </p:cNvPr>
          <p:cNvSpPr>
            <a:spLocks noGrp="1"/>
          </p:cNvSpPr>
          <p:nvPr>
            <p:ph type="title"/>
          </p:nvPr>
        </p:nvSpPr>
        <p:spPr/>
        <p:txBody>
          <a:bodyPr/>
          <a:lstStyle/>
          <a:p>
            <a:r>
              <a:rPr lang="en-US" dirty="0" err="1"/>
              <a:t>Epipolar</a:t>
            </a:r>
            <a:r>
              <a:rPr lang="en-US" dirty="0"/>
              <a:t> Geometry:  Uncalibrated Cameras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0BAA82-40DD-4AC9-840D-181E23B5889A}"/>
                  </a:ext>
                </a:extLst>
              </p:cNvPr>
              <p:cNvSpPr>
                <a:spLocks noGrp="1"/>
              </p:cNvSpPr>
              <p:nvPr>
                <p:ph idx="1"/>
              </p:nvPr>
            </p:nvSpPr>
            <p:spPr>
              <a:xfrm>
                <a:off x="171061" y="4513665"/>
                <a:ext cx="11849877" cy="2199146"/>
              </a:xfrm>
            </p:spPr>
            <p:txBody>
              <a:bodyPr>
                <a:normAutofit/>
              </a:bodyPr>
              <a:lstStyle/>
              <a:p>
                <a:pPr marL="0" indent="0">
                  <a:buNone/>
                </a:pPr>
                <a:r>
                  <a:rPr lang="en-US" b="0" dirty="0"/>
                  <a:t>                                            </a:t>
                </a:r>
                <a14:m>
                  <m:oMath xmlns:m="http://schemas.openxmlformats.org/officeDocument/2006/math">
                    <m:sSup>
                      <m:sSupPr>
                        <m:ctrlPr>
                          <a:rPr lang="en-US" b="0" i="1" smtClean="0">
                            <a:latin typeface="Cambria Math" panose="02040503050406030204" pitchFamily="18" charset="0"/>
                          </a:rPr>
                        </m:ctrlPr>
                      </m:sSupPr>
                      <m:e>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p>
                            <m:r>
                              <a:rPr lang="en-US" i="1">
                                <a:latin typeface="Cambria Math" panose="02040503050406030204" pitchFamily="18" charset="0"/>
                              </a:rPr>
                              <m:t>′</m:t>
                            </m:r>
                          </m:sup>
                        </m:sSup>
                      </m:e>
                      <m:sup>
                        <m:r>
                          <a:rPr lang="en-US" b="0" i="1" smtClean="0">
                            <a:latin typeface="Cambria Math" panose="02040503050406030204" pitchFamily="18" charset="0"/>
                          </a:rPr>
                          <m:t>𝑇</m:t>
                        </m:r>
                      </m:sup>
                    </m:sSup>
                    <m:r>
                      <a:rPr lang="en-US" b="0" i="1" smtClean="0">
                        <a:latin typeface="Cambria Math" panose="02040503050406030204" pitchFamily="18" charset="0"/>
                      </a:rPr>
                      <m:t>𝐸</m:t>
                    </m:r>
                    <m:r>
                      <a:rPr lang="en-US" b="0" i="1" smtClean="0">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𝑝</m:t>
                        </m:r>
                      </m:e>
                    </m:acc>
                  </m:oMath>
                </a14:m>
                <a:r>
                  <a:rPr lang="en-US" dirty="0"/>
                  <a:t> = 0         </a:t>
                </a:r>
                <a:r>
                  <a:rPr lang="en-US" dirty="0">
                    <a:sym typeface="Wingdings" panose="05000000000000000000" pitchFamily="2" charset="2"/>
                  </a:rPr>
                  <a:t>           </a:t>
                </a:r>
                <a14:m>
                  <m:oMath xmlns:m="http://schemas.openxmlformats.org/officeDocument/2006/math">
                    <m:sSup>
                      <m:sSupPr>
                        <m:ctrlPr>
                          <a:rPr lang="en-US" i="1">
                            <a:latin typeface="Cambria Math" panose="02040503050406030204" pitchFamily="18" charset="0"/>
                          </a:rPr>
                        </m:ctrlPr>
                      </m:sSupPr>
                      <m:e>
                        <m:sSup>
                          <m:sSupPr>
                            <m:ctrlPr>
                              <a:rPr lang="en-US" i="1" smtClean="0">
                                <a:latin typeface="Cambria Math" panose="02040503050406030204" pitchFamily="18" charset="0"/>
                              </a:rPr>
                            </m:ctrlPr>
                          </m:sSupPr>
                          <m:e>
                            <m:sSup>
                              <m:sSupPr>
                                <m:ctrlPr>
                                  <a:rPr lang="en-US"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e>
                          <m:sup>
                            <m:r>
                              <a:rPr lang="en-US" i="1">
                                <a:latin typeface="Cambria Math" panose="02040503050406030204" pitchFamily="18" charset="0"/>
                              </a:rPr>
                              <m:t>′</m:t>
                            </m:r>
                          </m:sup>
                        </m:sSup>
                      </m:e>
                      <m:sup>
                        <m:r>
                          <a:rPr lang="en-US" i="1">
                            <a:latin typeface="Cambria Math" panose="02040503050406030204" pitchFamily="18" charset="0"/>
                          </a:rPr>
                          <m:t>𝑇</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r>
                          <a:rPr lang="en-US" b="0" i="1" smtClean="0">
                            <a:latin typeface="Cambria Math" panose="02040503050406030204" pitchFamily="18" charset="0"/>
                          </a:rPr>
                          <m:t>𝑇</m:t>
                        </m:r>
                      </m:sup>
                    </m:sSup>
                    <m:r>
                      <a:rPr lang="en-US" i="1">
                        <a:latin typeface="Cambria Math" panose="02040503050406030204" pitchFamily="18" charset="0"/>
                      </a:rPr>
                      <m:t>𝐸</m:t>
                    </m:r>
                    <m:r>
                      <a:rPr lang="en-US" i="1">
                        <a:latin typeface="Cambria Math" panose="02040503050406030204" pitchFamily="18" charset="0"/>
                      </a:rPr>
                      <m:t> </m:t>
                    </m:r>
                    <m:sSup>
                      <m:sSupPr>
                        <m:ctrlPr>
                          <a:rPr lang="en-US"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−1</m:t>
                        </m:r>
                      </m:sup>
                    </m:sSup>
                    <m:r>
                      <a:rPr lang="en-US" b="0" i="1" smtClean="0">
                        <a:latin typeface="Cambria Math" panose="02040503050406030204" pitchFamily="18" charset="0"/>
                      </a:rPr>
                      <m:t>𝑝</m:t>
                    </m:r>
                  </m:oMath>
                </a14:m>
                <a:r>
                  <a:rPr lang="en-US" dirty="0"/>
                  <a:t>= 0          </a:t>
                </a:r>
                <a:r>
                  <a:rPr lang="en-US" dirty="0">
                    <a:sym typeface="Wingdings" panose="05000000000000000000" pitchFamily="2" charset="2"/>
                  </a:rPr>
                  <a:t>          </a:t>
                </a:r>
                <a14:m>
                  <m:oMath xmlns:m="http://schemas.openxmlformats.org/officeDocument/2006/math">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n-US" i="1">
                                    <a:latin typeface="Cambria Math" panose="02040503050406030204" pitchFamily="18" charset="0"/>
                                  </a:rPr>
                                  <m:t>𝑝</m:t>
                                </m:r>
                              </m:e>
                              <m:sup>
                                <m:r>
                                  <a:rPr lang="en-US" i="1" smtClean="0">
                                    <a:latin typeface="Cambria Math" panose="02040503050406030204" pitchFamily="18" charset="0"/>
                                  </a:rPr>
                                  <m:t>.</m:t>
                                </m:r>
                              </m:sup>
                            </m:sSup>
                          </m:e>
                          <m:sup>
                            <m:r>
                              <a:rPr lang="en-US" i="1">
                                <a:latin typeface="Cambria Math" panose="02040503050406030204" pitchFamily="18" charset="0"/>
                              </a:rPr>
                              <m:t>′</m:t>
                            </m:r>
                          </m:sup>
                        </m:sSup>
                      </m:e>
                      <m:sup>
                        <m:r>
                          <a:rPr lang="en-US" i="1">
                            <a:latin typeface="Cambria Math" panose="02040503050406030204" pitchFamily="18" charset="0"/>
                          </a:rPr>
                          <m:t>𝑇</m:t>
                        </m:r>
                      </m:sup>
                    </m:sSup>
                    <m:r>
                      <a:rPr lang="en-US" b="0" i="1" smtClean="0">
                        <a:latin typeface="Cambria Math" panose="02040503050406030204" pitchFamily="18" charset="0"/>
                      </a:rPr>
                      <m:t>𝐹</m:t>
                    </m:r>
                    <m:r>
                      <a:rPr lang="en-US" b="0" i="1" smtClean="0">
                        <a:latin typeface="Cambria Math" panose="02040503050406030204" pitchFamily="18" charset="0"/>
                      </a:rPr>
                      <m:t> </m:t>
                    </m:r>
                    <m:r>
                      <a:rPr lang="en-US" i="1">
                        <a:latin typeface="Cambria Math" panose="02040503050406030204" pitchFamily="18" charset="0"/>
                      </a:rPr>
                      <m:t>𝑝</m:t>
                    </m:r>
                  </m:oMath>
                </a14:m>
                <a:r>
                  <a:rPr lang="en-US" dirty="0"/>
                  <a:t> = 0 </a:t>
                </a:r>
              </a:p>
              <a:p>
                <a:endParaRPr lang="en-US" dirty="0"/>
              </a:p>
              <a:p>
                <a:endParaRPr lang="en-US" dirty="0"/>
              </a:p>
              <a:p>
                <a:pPr marL="0" indent="0">
                  <a:buNone/>
                </a:pPr>
                <a:endParaRPr lang="en-US" dirty="0"/>
              </a:p>
              <a:p>
                <a:pPr marL="0" indent="0">
                  <a:lnSpc>
                    <a:spcPct val="80000"/>
                  </a:lnSpc>
                  <a:buNone/>
                </a:pPr>
                <a:endParaRPr lang="en-US" sz="1800"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B90BAA82-40DD-4AC9-840D-181E23B5889A}"/>
                  </a:ext>
                </a:extLst>
              </p:cNvPr>
              <p:cNvSpPr>
                <a:spLocks noGrp="1" noRot="1" noChangeAspect="1" noMove="1" noResize="1" noEditPoints="1" noAdjustHandles="1" noChangeArrowheads="1" noChangeShapeType="1" noTextEdit="1"/>
              </p:cNvSpPr>
              <p:nvPr>
                <p:ph idx="1"/>
              </p:nvPr>
            </p:nvSpPr>
            <p:spPr>
              <a:xfrm>
                <a:off x="171061" y="4513665"/>
                <a:ext cx="11849877" cy="2199146"/>
              </a:xfrm>
              <a:blipFill>
                <a:blip r:embed="rId2"/>
                <a:stretch>
                  <a:fillRect/>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5555E37C-31EE-4C8B-A522-24E676DBA924}"/>
              </a:ext>
            </a:extLst>
          </p:cNvPr>
          <p:cNvGrpSpPr/>
          <p:nvPr/>
        </p:nvGrpSpPr>
        <p:grpSpPr>
          <a:xfrm>
            <a:off x="414226" y="734007"/>
            <a:ext cx="10589696" cy="3200400"/>
            <a:chOff x="414226" y="734007"/>
            <a:chExt cx="10589696" cy="3200400"/>
          </a:xfrm>
        </p:grpSpPr>
        <p:pic>
          <p:nvPicPr>
            <p:cNvPr id="25" name="Picture 26">
              <a:extLst>
                <a:ext uri="{FF2B5EF4-FFF2-40B4-BE49-F238E27FC236}">
                  <a16:creationId xmlns:a16="http://schemas.microsoft.com/office/drawing/2014/main" id="{8A19F559-6E89-495C-A51D-3ABB426AC7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285" y="734007"/>
              <a:ext cx="7957752" cy="3200400"/>
            </a:xfrm>
            <a:prstGeom prst="rect">
              <a:avLst/>
            </a:prstGeom>
            <a:noFill/>
            <a:ln w="9525">
              <a:noFill/>
              <a:miter lim="800000"/>
              <a:headEnd/>
              <a:tailEnd/>
            </a:ln>
          </p:spPr>
        </p:pic>
        <p:sp>
          <p:nvSpPr>
            <p:cNvPr id="26" name="Text Box 29">
              <a:extLst>
                <a:ext uri="{FF2B5EF4-FFF2-40B4-BE49-F238E27FC236}">
                  <a16:creationId xmlns:a16="http://schemas.microsoft.com/office/drawing/2014/main" id="{ABB2EC53-81C4-4E61-BD98-B079696D1B19}"/>
                </a:ext>
              </a:extLst>
            </p:cNvPr>
            <p:cNvSpPr txBox="1">
              <a:spLocks noChangeArrowheads="1"/>
            </p:cNvSpPr>
            <p:nvPr/>
          </p:nvSpPr>
          <p:spPr bwMode="auto">
            <a:xfrm>
              <a:off x="6087716" y="734007"/>
              <a:ext cx="402674"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27" name="Straight Arrow Connector 26">
              <a:extLst>
                <a:ext uri="{FF2B5EF4-FFF2-40B4-BE49-F238E27FC236}">
                  <a16:creationId xmlns:a16="http://schemas.microsoft.com/office/drawing/2014/main" id="{A1B3E817-CC48-43A9-A013-093D90FE10EE}"/>
                </a:ext>
              </a:extLst>
            </p:cNvPr>
            <p:cNvCxnSpPr>
              <a:cxnSpLocks/>
            </p:cNvCxnSpPr>
            <p:nvPr/>
          </p:nvCxnSpPr>
          <p:spPr>
            <a:xfrm flipH="1" flipV="1">
              <a:off x="61039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E7EEEE0-BB6A-44D6-A41D-7A5B56301943}"/>
                </a:ext>
              </a:extLst>
            </p:cNvPr>
            <p:cNvCxnSpPr>
              <a:cxnSpLocks/>
            </p:cNvCxnSpPr>
            <p:nvPr/>
          </p:nvCxnSpPr>
          <p:spPr>
            <a:xfrm flipH="1" flipV="1">
              <a:off x="1885575" y="1716153"/>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550F495-1FCB-4C8C-9408-15B2BDB7082E}"/>
                </a:ext>
              </a:extLst>
            </p:cNvPr>
            <p:cNvCxnSpPr>
              <a:cxnSpLocks/>
            </p:cNvCxnSpPr>
            <p:nvPr/>
          </p:nvCxnSpPr>
          <p:spPr>
            <a:xfrm flipH="1" flipV="1">
              <a:off x="9442579" y="1716154"/>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C0AF0A8-6214-449C-89F9-89160D0CD047}"/>
                </a:ext>
              </a:extLst>
            </p:cNvPr>
            <p:cNvCxnSpPr>
              <a:cxnSpLocks/>
            </p:cNvCxnSpPr>
            <p:nvPr/>
          </p:nvCxnSpPr>
          <p:spPr>
            <a:xfrm flipV="1">
              <a:off x="946895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5E951EC-CB75-4DA1-AC03-1D3C9AE5C2BC}"/>
                </a:ext>
              </a:extLst>
            </p:cNvPr>
            <p:cNvSpPr txBox="1"/>
            <p:nvPr/>
          </p:nvSpPr>
          <p:spPr>
            <a:xfrm>
              <a:off x="414226" y="1951172"/>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2" name="TextBox 31">
              <a:extLst>
                <a:ext uri="{FF2B5EF4-FFF2-40B4-BE49-F238E27FC236}">
                  <a16:creationId xmlns:a16="http://schemas.microsoft.com/office/drawing/2014/main" id="{D8678CEB-84D8-481F-B8F4-0B36713CE1EA}"/>
                </a:ext>
              </a:extLst>
            </p:cNvPr>
            <p:cNvSpPr txBox="1"/>
            <p:nvPr/>
          </p:nvSpPr>
          <p:spPr>
            <a:xfrm>
              <a:off x="1577894" y="1516421"/>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3" name="TextBox 32">
              <a:extLst>
                <a:ext uri="{FF2B5EF4-FFF2-40B4-BE49-F238E27FC236}">
                  <a16:creationId xmlns:a16="http://schemas.microsoft.com/office/drawing/2014/main" id="{2E4D18BD-04BA-43F9-B823-C6750A92E29F}"/>
                </a:ext>
              </a:extLst>
            </p:cNvPr>
            <p:cNvSpPr txBox="1"/>
            <p:nvPr/>
          </p:nvSpPr>
          <p:spPr>
            <a:xfrm>
              <a:off x="2749420" y="2187909"/>
              <a:ext cx="372218"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4" name="TextBox 33">
              <a:extLst>
                <a:ext uri="{FF2B5EF4-FFF2-40B4-BE49-F238E27FC236}">
                  <a16:creationId xmlns:a16="http://schemas.microsoft.com/office/drawing/2014/main" id="{ADC82C24-53F9-4F10-B5A9-6A2A2A6100AD}"/>
                </a:ext>
              </a:extLst>
            </p:cNvPr>
            <p:cNvSpPr txBox="1"/>
            <p:nvPr/>
          </p:nvSpPr>
          <p:spPr>
            <a:xfrm>
              <a:off x="8229223" y="2187909"/>
              <a:ext cx="457176"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5" name="TextBox 34">
              <a:extLst>
                <a:ext uri="{FF2B5EF4-FFF2-40B4-BE49-F238E27FC236}">
                  <a16:creationId xmlns:a16="http://schemas.microsoft.com/office/drawing/2014/main" id="{D0D9763D-336C-467C-B34B-67FBE4572FBD}"/>
                </a:ext>
              </a:extLst>
            </p:cNvPr>
            <p:cNvSpPr txBox="1"/>
            <p:nvPr/>
          </p:nvSpPr>
          <p:spPr>
            <a:xfrm>
              <a:off x="9094236" y="1485321"/>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6" name="TextBox 35">
              <a:extLst>
                <a:ext uri="{FF2B5EF4-FFF2-40B4-BE49-F238E27FC236}">
                  <a16:creationId xmlns:a16="http://schemas.microsoft.com/office/drawing/2014/main" id="{62B68AC0-5EE6-4E5E-BF7E-E218AD473095}"/>
                </a:ext>
              </a:extLst>
            </p:cNvPr>
            <p:cNvSpPr txBox="1"/>
            <p:nvPr/>
          </p:nvSpPr>
          <p:spPr>
            <a:xfrm>
              <a:off x="10529112" y="2045156"/>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7" name="Text Box 29">
              <a:extLst>
                <a:ext uri="{FF2B5EF4-FFF2-40B4-BE49-F238E27FC236}">
                  <a16:creationId xmlns:a16="http://schemas.microsoft.com/office/drawing/2014/main" id="{5A253600-0EA3-4588-8D3D-E2C11DE2B4E3}"/>
                </a:ext>
              </a:extLst>
            </p:cNvPr>
            <p:cNvSpPr txBox="1">
              <a:spLocks noChangeArrowheads="1"/>
            </p:cNvSpPr>
            <p:nvPr/>
          </p:nvSpPr>
          <p:spPr bwMode="auto">
            <a:xfrm>
              <a:off x="5759682" y="734007"/>
              <a:ext cx="325730"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38" name="Straight Arrow Connector 37">
              <a:extLst>
                <a:ext uri="{FF2B5EF4-FFF2-40B4-BE49-F238E27FC236}">
                  <a16:creationId xmlns:a16="http://schemas.microsoft.com/office/drawing/2014/main" id="{1EF12082-65E5-4980-9E27-216B33E72C12}"/>
                </a:ext>
              </a:extLst>
            </p:cNvPr>
            <p:cNvCxnSpPr>
              <a:cxnSpLocks/>
            </p:cNvCxnSpPr>
            <p:nvPr/>
          </p:nvCxnSpPr>
          <p:spPr>
            <a:xfrm flipH="1" flipV="1">
              <a:off x="6664561" y="918673"/>
              <a:ext cx="1160712" cy="70372"/>
            </a:xfrm>
            <a:prstGeom prst="straightConnector1">
              <a:avLst/>
            </a:prstGeom>
            <a:ln w="349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9" name="Ink 38">
                  <a:extLst>
                    <a:ext uri="{FF2B5EF4-FFF2-40B4-BE49-F238E27FC236}">
                      <a16:creationId xmlns:a16="http://schemas.microsoft.com/office/drawing/2014/main" id="{9F7D76E5-4850-4EA5-9A08-3BE238AD5446}"/>
                    </a:ext>
                  </a:extLst>
                </p14:cNvPr>
                <p14:cNvContentPartPr/>
                <p14:nvPr/>
              </p14:nvContentPartPr>
              <p14:xfrm>
                <a:off x="5575229" y="787506"/>
                <a:ext cx="975960" cy="372240"/>
              </p14:xfrm>
            </p:contentPart>
          </mc:Choice>
          <mc:Fallback xmlns="">
            <p:pic>
              <p:nvPicPr>
                <p:cNvPr id="39" name="Ink 38">
                  <a:extLst>
                    <a:ext uri="{FF2B5EF4-FFF2-40B4-BE49-F238E27FC236}">
                      <a16:creationId xmlns:a16="http://schemas.microsoft.com/office/drawing/2014/main" id="{9F7D76E5-4850-4EA5-9A08-3BE238AD5446}"/>
                    </a:ext>
                  </a:extLst>
                </p:cNvPr>
                <p:cNvPicPr/>
                <p:nvPr/>
              </p:nvPicPr>
              <p:blipFill>
                <a:blip r:embed="rId5"/>
                <a:stretch>
                  <a:fillRect/>
                </a:stretch>
              </p:blipFill>
              <p:spPr>
                <a:xfrm>
                  <a:off x="5568749" y="781026"/>
                  <a:ext cx="988200" cy="384480"/>
                </a:xfrm>
                <a:prstGeom prst="rect">
                  <a:avLst/>
                </a:prstGeom>
              </p:spPr>
            </p:pic>
          </mc:Fallback>
        </mc:AlternateContent>
      </p:grpSp>
      <p:cxnSp>
        <p:nvCxnSpPr>
          <p:cNvPr id="44" name="Straight Arrow Connector 43">
            <a:extLst>
              <a:ext uri="{FF2B5EF4-FFF2-40B4-BE49-F238E27FC236}">
                <a16:creationId xmlns:a16="http://schemas.microsoft.com/office/drawing/2014/main" id="{8DDC2B37-E204-43BD-B247-7B3139576212}"/>
              </a:ext>
            </a:extLst>
          </p:cNvPr>
          <p:cNvCxnSpPr/>
          <p:nvPr/>
        </p:nvCxnSpPr>
        <p:spPr>
          <a:xfrm flipH="1">
            <a:off x="4180114" y="4093029"/>
            <a:ext cx="3191070" cy="0"/>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03D55E3-DD63-4AE7-B0DD-910F19589C6F}"/>
                  </a:ext>
                </a:extLst>
              </p:cNvPr>
              <p:cNvSpPr txBox="1"/>
              <p:nvPr/>
            </p:nvSpPr>
            <p:spPr>
              <a:xfrm>
                <a:off x="7371184" y="3934407"/>
                <a:ext cx="416766" cy="369332"/>
              </a:xfrm>
              <a:prstGeom prst="rect">
                <a:avLst/>
              </a:prstGeom>
              <a:noFill/>
            </p:spPr>
            <p:txBody>
              <a:bodyPr wrap="square">
                <a:spAutoFit/>
              </a:bodyPr>
              <a:lstStyle/>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oMath>
                </a14:m>
                <a:r>
                  <a:rPr lang="en-US" dirty="0"/>
                  <a:t> </a:t>
                </a:r>
              </a:p>
            </p:txBody>
          </p:sp>
        </mc:Choice>
        <mc:Fallback xmlns="">
          <p:sp>
            <p:nvSpPr>
              <p:cNvPr id="46" name="TextBox 45">
                <a:extLst>
                  <a:ext uri="{FF2B5EF4-FFF2-40B4-BE49-F238E27FC236}">
                    <a16:creationId xmlns:a16="http://schemas.microsoft.com/office/drawing/2014/main" id="{D03D55E3-DD63-4AE7-B0DD-910F19589C6F}"/>
                  </a:ext>
                </a:extLst>
              </p:cNvPr>
              <p:cNvSpPr txBox="1">
                <a:spLocks noRot="1" noChangeAspect="1" noMove="1" noResize="1" noEditPoints="1" noAdjustHandles="1" noChangeArrowheads="1" noChangeShapeType="1" noTextEdit="1"/>
              </p:cNvSpPr>
              <p:nvPr/>
            </p:nvSpPr>
            <p:spPr>
              <a:xfrm>
                <a:off x="7371184" y="3934407"/>
                <a:ext cx="416766" cy="369332"/>
              </a:xfrm>
              <a:prstGeom prst="rect">
                <a:avLst/>
              </a:prstGeom>
              <a:blipFill>
                <a:blip r:embed="rId6"/>
                <a:stretch>
                  <a:fillRect/>
                </a:stretch>
              </a:blipFill>
            </p:spPr>
            <p:txBody>
              <a:bodyPr/>
              <a:lstStyle/>
              <a:p>
                <a:r>
                  <a:rPr lang="en-US">
                    <a:noFill/>
                  </a:rPr>
                  <a:t> </a:t>
                </a:r>
              </a:p>
            </p:txBody>
          </p:sp>
        </mc:Fallback>
      </mc:AlternateContent>
      <p:sp>
        <p:nvSpPr>
          <p:cNvPr id="52" name="Freeform: Shape 51">
            <a:extLst>
              <a:ext uri="{FF2B5EF4-FFF2-40B4-BE49-F238E27FC236}">
                <a16:creationId xmlns:a16="http://schemas.microsoft.com/office/drawing/2014/main" id="{B7D26507-8EC8-46DA-B3A3-1D92D50B33FF}"/>
              </a:ext>
            </a:extLst>
          </p:cNvPr>
          <p:cNvSpPr/>
          <p:nvPr/>
        </p:nvSpPr>
        <p:spPr>
          <a:xfrm>
            <a:off x="2376196" y="3951385"/>
            <a:ext cx="6431902" cy="471742"/>
          </a:xfrm>
          <a:custGeom>
            <a:avLst/>
            <a:gdLst>
              <a:gd name="connsiteX0" fmla="*/ 0 w 6531429"/>
              <a:gd name="connsiteY0" fmla="*/ 0 h 597576"/>
              <a:gd name="connsiteX1" fmla="*/ 3626498 w 6531429"/>
              <a:gd name="connsiteY1" fmla="*/ 597159 h 597576"/>
              <a:gd name="connsiteX2" fmla="*/ 6531429 w 6531429"/>
              <a:gd name="connsiteY2" fmla="*/ 74645 h 597576"/>
            </a:gdLst>
            <a:ahLst/>
            <a:cxnLst>
              <a:cxn ang="0">
                <a:pos x="connsiteX0" y="connsiteY0"/>
              </a:cxn>
              <a:cxn ang="0">
                <a:pos x="connsiteX1" y="connsiteY1"/>
              </a:cxn>
              <a:cxn ang="0">
                <a:pos x="connsiteX2" y="connsiteY2"/>
              </a:cxn>
            </a:cxnLst>
            <a:rect l="l" t="t" r="r" b="b"/>
            <a:pathLst>
              <a:path w="6531429" h="597576">
                <a:moveTo>
                  <a:pt x="0" y="0"/>
                </a:moveTo>
                <a:cubicBezTo>
                  <a:pt x="1268963" y="292359"/>
                  <a:pt x="2537927" y="584718"/>
                  <a:pt x="3626498" y="597159"/>
                </a:cubicBezTo>
                <a:cubicBezTo>
                  <a:pt x="4715069" y="609600"/>
                  <a:pt x="5623249" y="342122"/>
                  <a:pt x="6531429" y="74645"/>
                </a:cubicBezTo>
              </a:path>
            </a:pathLst>
          </a:cu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C71E23F-7BD8-4BF9-AF74-9DA968CC4736}"/>
                  </a:ext>
                </a:extLst>
              </p:cNvPr>
              <p:cNvSpPr txBox="1"/>
              <p:nvPr/>
            </p:nvSpPr>
            <p:spPr>
              <a:xfrm>
                <a:off x="8686399" y="3908363"/>
                <a:ext cx="3867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54" name="TextBox 53">
                <a:extLst>
                  <a:ext uri="{FF2B5EF4-FFF2-40B4-BE49-F238E27FC236}">
                    <a16:creationId xmlns:a16="http://schemas.microsoft.com/office/drawing/2014/main" id="{8C71E23F-7BD8-4BF9-AF74-9DA968CC4736}"/>
                  </a:ext>
                </a:extLst>
              </p:cNvPr>
              <p:cNvSpPr txBox="1">
                <a:spLocks noRot="1" noChangeAspect="1" noMove="1" noResize="1" noEditPoints="1" noAdjustHandles="1" noChangeArrowheads="1" noChangeShapeType="1" noTextEdit="1"/>
              </p:cNvSpPr>
              <p:nvPr/>
            </p:nvSpPr>
            <p:spPr>
              <a:xfrm>
                <a:off x="8686399" y="3908363"/>
                <a:ext cx="386717" cy="369332"/>
              </a:xfrm>
              <a:prstGeom prst="rect">
                <a:avLst/>
              </a:prstGeom>
              <a:blipFill>
                <a:blip r:embed="rId7"/>
                <a:stretch>
                  <a:fillRect/>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98811DDA-6B9A-4263-B3F6-387161FF2C69}"/>
              </a:ext>
            </a:extLst>
          </p:cNvPr>
          <p:cNvCxnSpPr>
            <a:cxnSpLocks/>
          </p:cNvCxnSpPr>
          <p:nvPr/>
        </p:nvCxnSpPr>
        <p:spPr>
          <a:xfrm flipH="1">
            <a:off x="7178351" y="2114939"/>
            <a:ext cx="273698" cy="162352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ight Brace 3">
            <a:extLst>
              <a:ext uri="{FF2B5EF4-FFF2-40B4-BE49-F238E27FC236}">
                <a16:creationId xmlns:a16="http://schemas.microsoft.com/office/drawing/2014/main" id="{1C2F07DB-615A-4C11-9AC5-F3D507374F78}"/>
              </a:ext>
            </a:extLst>
          </p:cNvPr>
          <p:cNvSpPr/>
          <p:nvPr/>
        </p:nvSpPr>
        <p:spPr>
          <a:xfrm rot="5400000">
            <a:off x="5571399" y="4391417"/>
            <a:ext cx="170262" cy="1131462"/>
          </a:xfrm>
          <a:prstGeom prst="rightBrace">
            <a:avLst>
              <a:gd name="adj1" fmla="val 113322"/>
              <a:gd name="adj2" fmla="val 5158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 Box 18">
            <a:extLst>
              <a:ext uri="{FF2B5EF4-FFF2-40B4-BE49-F238E27FC236}">
                <a16:creationId xmlns:a16="http://schemas.microsoft.com/office/drawing/2014/main" id="{435BFC52-CEF8-42D8-803E-A909116D0172}"/>
              </a:ext>
            </a:extLst>
          </p:cNvPr>
          <p:cNvSpPr txBox="1">
            <a:spLocks noChangeArrowheads="1"/>
          </p:cNvSpPr>
          <p:nvPr/>
        </p:nvSpPr>
        <p:spPr bwMode="auto">
          <a:xfrm>
            <a:off x="4002070" y="5431218"/>
            <a:ext cx="3308919" cy="646331"/>
          </a:xfrm>
          <a:prstGeom prst="rect">
            <a:avLst/>
          </a:prstGeom>
          <a:noFill/>
          <a:ln w="12700">
            <a:solidFill>
              <a:schemeClr val="tx1"/>
            </a:solidFill>
            <a:miter lim="800000"/>
            <a:headEnd/>
            <a:tailEnd/>
          </a:ln>
        </p:spPr>
        <p:txBody>
          <a:bodyPr wrap="none">
            <a:spAutoFit/>
          </a:bodyPr>
          <a:lstStyle/>
          <a:p>
            <a:pPr algn="ctr"/>
            <a:r>
              <a:rPr lang="en-US" b="1" dirty="0"/>
              <a:t>Fundamental Matrix</a:t>
            </a:r>
          </a:p>
          <a:p>
            <a:pPr algn="ctr"/>
            <a:r>
              <a:rPr lang="en-US" sz="1800" dirty="0"/>
              <a:t>(</a:t>
            </a:r>
            <a:r>
              <a:rPr lang="en-US" sz="1800" dirty="0" err="1"/>
              <a:t>Faugeras</a:t>
            </a:r>
            <a:r>
              <a:rPr lang="en-US" sz="1800" dirty="0"/>
              <a:t> and Luong, 1992)</a:t>
            </a:r>
            <a:endParaRPr lang="en-US" dirty="0"/>
          </a:p>
        </p:txBody>
      </p:sp>
      <p:sp>
        <p:nvSpPr>
          <p:cNvPr id="43" name="AutoShape 20">
            <a:extLst>
              <a:ext uri="{FF2B5EF4-FFF2-40B4-BE49-F238E27FC236}">
                <a16:creationId xmlns:a16="http://schemas.microsoft.com/office/drawing/2014/main" id="{25238D7C-EA1B-4FCD-97B8-C2E9BD8CBB07}"/>
              </a:ext>
            </a:extLst>
          </p:cNvPr>
          <p:cNvSpPr>
            <a:spLocks noChangeArrowheads="1"/>
          </p:cNvSpPr>
          <p:nvPr/>
        </p:nvSpPr>
        <p:spPr bwMode="auto">
          <a:xfrm>
            <a:off x="5394000" y="5102589"/>
            <a:ext cx="459403" cy="258148"/>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6" name="TextBox 5">
            <a:extLst>
              <a:ext uri="{FF2B5EF4-FFF2-40B4-BE49-F238E27FC236}">
                <a16:creationId xmlns:a16="http://schemas.microsoft.com/office/drawing/2014/main" id="{B2567F3C-83B0-4F94-97FD-D7C944EA3F69}"/>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197307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utoUpdateAnimBg="0"/>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3A0B-9529-4791-AED6-F469DD1F680E}"/>
              </a:ext>
            </a:extLst>
          </p:cNvPr>
          <p:cNvSpPr>
            <a:spLocks noGrp="1"/>
          </p:cNvSpPr>
          <p:nvPr>
            <p:ph type="title"/>
          </p:nvPr>
        </p:nvSpPr>
        <p:spPr/>
        <p:txBody>
          <a:bodyPr/>
          <a:lstStyle/>
          <a:p>
            <a:r>
              <a:rPr lang="en-US" dirty="0" err="1"/>
              <a:t>Epipolar</a:t>
            </a:r>
            <a:r>
              <a:rPr lang="en-US" dirty="0"/>
              <a:t> Geometry:  Properties of the F Matrix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0BAA82-40DD-4AC9-840D-181E23B5889A}"/>
                  </a:ext>
                </a:extLst>
              </p:cNvPr>
              <p:cNvSpPr>
                <a:spLocks noGrp="1"/>
              </p:cNvSpPr>
              <p:nvPr>
                <p:ph idx="1"/>
              </p:nvPr>
            </p:nvSpPr>
            <p:spPr>
              <a:xfrm>
                <a:off x="138270" y="4103476"/>
                <a:ext cx="11849877" cy="2540834"/>
              </a:xfrm>
            </p:spPr>
            <p:txBody>
              <a:bodyPr>
                <a:normAutofit/>
              </a:bodyPr>
              <a:lstStyle/>
              <a:p>
                <a:pPr marL="0" indent="0">
                  <a:buNone/>
                </a:pPr>
                <a:r>
                  <a:rPr lang="en-US" dirty="0"/>
                  <a:t>                                                                </a:t>
                </a:r>
                <a14:m>
                  <m:oMath xmlns:m="http://schemas.openxmlformats.org/officeDocument/2006/math">
                    <m:sSup>
                      <m:sSupPr>
                        <m:ctrlPr>
                          <a:rPr lang="en-US" i="1" smtClean="0">
                            <a:latin typeface="Cambria Math" panose="02040503050406030204" pitchFamily="18" charset="0"/>
                          </a:rPr>
                        </m:ctrlPr>
                      </m:sSupPr>
                      <m:e>
                        <m:sSup>
                          <m:sSupPr>
                            <m:ctrlPr>
                              <a:rPr lang="en-US" i="1" smtClean="0">
                                <a:latin typeface="Cambria Math" panose="02040503050406030204" pitchFamily="18" charset="0"/>
                              </a:rPr>
                            </m:ctrlPr>
                          </m:sSupPr>
                          <m:e>
                            <m:sSup>
                              <m:sSupPr>
                                <m:ctrlPr>
                                  <a:rPr lang="en-US"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e>
                          <m:sup>
                            <m:r>
                              <a:rPr lang="en-US" i="1">
                                <a:latin typeface="Cambria Math" panose="02040503050406030204" pitchFamily="18" charset="0"/>
                              </a:rPr>
                              <m:t>′</m:t>
                            </m:r>
                          </m:sup>
                        </m:sSup>
                      </m:e>
                      <m:sup>
                        <m:r>
                          <a:rPr lang="en-US" i="1">
                            <a:latin typeface="Cambria Math" panose="02040503050406030204" pitchFamily="18" charset="0"/>
                          </a:rPr>
                          <m:t>𝑇</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r>
                          <a:rPr lang="en-US" b="0" i="1" smtClean="0">
                            <a:latin typeface="Cambria Math" panose="02040503050406030204" pitchFamily="18" charset="0"/>
                          </a:rPr>
                          <m:t>𝑇</m:t>
                        </m:r>
                      </m:sup>
                    </m:sSup>
                    <m:r>
                      <a:rPr lang="en-US" i="1">
                        <a:latin typeface="Cambria Math" panose="02040503050406030204" pitchFamily="18" charset="0"/>
                      </a:rPr>
                      <m:t>𝐸</m:t>
                    </m:r>
                    <m:r>
                      <a:rPr lang="en-US" i="1">
                        <a:latin typeface="Cambria Math" panose="02040503050406030204" pitchFamily="18" charset="0"/>
                      </a:rPr>
                      <m:t> </m:t>
                    </m:r>
                    <m:sSup>
                      <m:sSupPr>
                        <m:ctrlPr>
                          <a:rPr lang="en-US"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−1</m:t>
                        </m:r>
                      </m:sup>
                    </m:sSup>
                    <m:r>
                      <a:rPr lang="en-US" b="0" i="1" smtClean="0">
                        <a:latin typeface="Cambria Math" panose="02040503050406030204" pitchFamily="18" charset="0"/>
                      </a:rPr>
                      <m:t>𝑝</m:t>
                    </m:r>
                  </m:oMath>
                </a14:m>
                <a:r>
                  <a:rPr lang="en-US" dirty="0"/>
                  <a:t>= 0          </a:t>
                </a:r>
                <a:r>
                  <a:rPr lang="en-US" dirty="0">
                    <a:sym typeface="Wingdings" panose="05000000000000000000" pitchFamily="2" charset="2"/>
                  </a:rPr>
                  <a:t>          </a:t>
                </a:r>
                <a14:m>
                  <m:oMath xmlns:m="http://schemas.openxmlformats.org/officeDocument/2006/math">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n-US" i="1">
                                    <a:latin typeface="Cambria Math" panose="02040503050406030204" pitchFamily="18" charset="0"/>
                                  </a:rPr>
                                  <m:t>𝑝</m:t>
                                </m:r>
                              </m:e>
                              <m:sup>
                                <m:r>
                                  <a:rPr lang="en-US" i="1" smtClean="0">
                                    <a:latin typeface="Cambria Math" panose="02040503050406030204" pitchFamily="18" charset="0"/>
                                  </a:rPr>
                                  <m:t>.</m:t>
                                </m:r>
                              </m:sup>
                            </m:sSup>
                          </m:e>
                          <m:sup>
                            <m:r>
                              <a:rPr lang="en-US" i="1">
                                <a:latin typeface="Cambria Math" panose="02040503050406030204" pitchFamily="18" charset="0"/>
                              </a:rPr>
                              <m:t>′</m:t>
                            </m:r>
                          </m:sup>
                        </m:sSup>
                      </m:e>
                      <m:sup>
                        <m:r>
                          <a:rPr lang="en-US" i="1">
                            <a:latin typeface="Cambria Math" panose="02040503050406030204" pitchFamily="18" charset="0"/>
                          </a:rPr>
                          <m:t>𝑇</m:t>
                        </m:r>
                      </m:sup>
                    </m:sSup>
                    <m:r>
                      <a:rPr lang="en-US" b="0" i="1" smtClean="0">
                        <a:latin typeface="Cambria Math" panose="02040503050406030204" pitchFamily="18" charset="0"/>
                      </a:rPr>
                      <m:t>𝐹</m:t>
                    </m:r>
                    <m:r>
                      <a:rPr lang="en-US" b="0" i="1" smtClean="0">
                        <a:latin typeface="Cambria Math" panose="02040503050406030204" pitchFamily="18" charset="0"/>
                      </a:rPr>
                      <m:t> </m:t>
                    </m:r>
                    <m:r>
                      <a:rPr lang="en-US" i="1">
                        <a:latin typeface="Cambria Math" panose="02040503050406030204" pitchFamily="18" charset="0"/>
                      </a:rPr>
                      <m:t>𝑝</m:t>
                    </m:r>
                  </m:oMath>
                </a14:m>
                <a:r>
                  <a:rPr lang="en-US" dirty="0"/>
                  <a:t> = 0</a:t>
                </a:r>
              </a:p>
              <a:p>
                <a:r>
                  <a:rPr lang="en-US" b="0" dirty="0"/>
                  <a:t>F</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 </m:t>
                    </m:r>
                  </m:oMath>
                </a14:m>
                <a:r>
                  <a:rPr lang="en-US" dirty="0"/>
                  <a:t>is the </a:t>
                </a:r>
                <a:r>
                  <a:rPr lang="en-US" dirty="0" err="1"/>
                  <a:t>Epipolar</a:t>
                </a:r>
                <a:r>
                  <a:rPr lang="en-US" dirty="0"/>
                  <a:t> Line (</a:t>
                </a:r>
                <a:r>
                  <a:rPr lang="en-US" b="1" i="1" dirty="0"/>
                  <a:t>l</a:t>
                </a:r>
                <a:r>
                  <a:rPr lang="en-US" i="1" dirty="0"/>
                  <a:t>’) </a:t>
                </a:r>
                <a:r>
                  <a:rPr lang="en-US" dirty="0"/>
                  <a:t>in the second image along which the correspondence for </a:t>
                </a:r>
                <a14:m>
                  <m:oMath xmlns:m="http://schemas.openxmlformats.org/officeDocument/2006/math">
                    <m:r>
                      <a:rPr lang="en-US" b="0" i="1" smtClean="0">
                        <a:latin typeface="Cambria Math" panose="02040503050406030204" pitchFamily="18" charset="0"/>
                      </a:rPr>
                      <m:t>𝑝</m:t>
                    </m:r>
                  </m:oMath>
                </a14:m>
                <a:r>
                  <a:rPr lang="en-US" dirty="0"/>
                  <a:t> lies</a:t>
                </a:r>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𝑇</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oMath>
                </a14:m>
                <a:r>
                  <a:rPr lang="en-US" dirty="0"/>
                  <a:t>  is the </a:t>
                </a:r>
                <a:r>
                  <a:rPr lang="en-US" dirty="0" err="1"/>
                  <a:t>Epipolar</a:t>
                </a:r>
                <a:r>
                  <a:rPr lang="en-US" dirty="0"/>
                  <a:t> Line (</a:t>
                </a:r>
                <a:r>
                  <a:rPr lang="en-US" b="1" i="1" dirty="0"/>
                  <a:t>l</a:t>
                </a:r>
                <a:r>
                  <a:rPr lang="en-US" i="1" dirty="0"/>
                  <a:t>) </a:t>
                </a:r>
                <a:r>
                  <a:rPr lang="en-US" dirty="0"/>
                  <a:t>in the first image along which the correspondence for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𝑝</m:t>
                        </m:r>
                      </m:e>
                      <m:sup>
                        <m:r>
                          <a:rPr lang="en-US" i="1">
                            <a:latin typeface="Cambria Math" panose="02040503050406030204" pitchFamily="18" charset="0"/>
                          </a:rPr>
                          <m:t>′</m:t>
                        </m:r>
                      </m:sup>
                    </m:sSup>
                  </m:oMath>
                </a14:m>
                <a:r>
                  <a:rPr lang="en-US" dirty="0"/>
                  <a:t> lies</a:t>
                </a:r>
              </a:p>
              <a:p>
                <a14:m>
                  <m:oMath xmlns:m="http://schemas.openxmlformats.org/officeDocument/2006/math">
                    <m:r>
                      <a:rPr lang="en-US" b="0" i="1" smtClean="0">
                        <a:latin typeface="Cambria Math" panose="02040503050406030204" pitchFamily="18" charset="0"/>
                      </a:rPr>
                      <m:t>𝐹</m:t>
                    </m:r>
                  </m:oMath>
                </a14:m>
                <a:r>
                  <a:rPr lang="en-US" dirty="0"/>
                  <a:t> is Singular with Rank 2  :  Det(F) = 0</a:t>
                </a:r>
              </a:p>
              <a:p>
                <a:r>
                  <a:rPr lang="en-US" b="0" dirty="0"/>
                  <a:t>F</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=0</m:t>
                    </m:r>
                  </m:oMath>
                </a14:m>
                <a:r>
                  <a:rPr lang="en-US" dirty="0"/>
                  <a:t>        and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𝐹</m:t>
                        </m:r>
                      </m:e>
                      <m:sup>
                        <m:r>
                          <a:rPr lang="en-US" i="1">
                            <a:latin typeface="Cambria Math" panose="02040503050406030204" pitchFamily="18" charset="0"/>
                          </a:rPr>
                          <m:t>𝑇</m:t>
                        </m:r>
                      </m:sup>
                    </m:sSup>
                    <m:r>
                      <a:rPr lang="en-US" i="1">
                        <a:latin typeface="Cambria Math" panose="02040503050406030204" pitchFamily="18" charset="0"/>
                      </a:rPr>
                      <m:t>𝑒</m:t>
                    </m:r>
                    <m:r>
                      <a:rPr lang="en-US" i="1">
                        <a:latin typeface="Cambria Math" panose="02040503050406030204" pitchFamily="18" charset="0"/>
                      </a:rPr>
                      <m:t>=0</m:t>
                    </m:r>
                  </m:oMath>
                </a14:m>
                <a:endParaRPr lang="en-US" dirty="0"/>
              </a:p>
              <a:p>
                <a:r>
                  <a:rPr lang="en-US" dirty="0"/>
                  <a:t>F has seven degrees of freedom:  9 parameters defined </a:t>
                </a:r>
                <a:r>
                  <a:rPr lang="en-US" dirty="0" err="1"/>
                  <a:t>upto</a:t>
                </a:r>
                <a:r>
                  <a:rPr lang="en-US" dirty="0"/>
                  <a:t> an arbitrary scale and Det(F) = 0 reduce 2 </a:t>
                </a:r>
                <a:r>
                  <a:rPr lang="en-US" dirty="0" err="1"/>
                  <a:t>DoFs</a:t>
                </a:r>
                <a:endParaRPr lang="en-US" dirty="0"/>
              </a:p>
              <a:p>
                <a:endParaRPr lang="en-US" dirty="0"/>
              </a:p>
              <a:p>
                <a:endParaRPr lang="en-US" dirty="0"/>
              </a:p>
              <a:p>
                <a:endParaRPr lang="en-US" dirty="0"/>
              </a:p>
              <a:p>
                <a:pPr>
                  <a:lnSpc>
                    <a:spcPct val="80000"/>
                  </a:lnSpc>
                </a:pPr>
                <a:endParaRPr lang="en-US" sz="1800"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B90BAA82-40DD-4AC9-840D-181E23B5889A}"/>
                  </a:ext>
                </a:extLst>
              </p:cNvPr>
              <p:cNvSpPr>
                <a:spLocks noGrp="1" noRot="1" noChangeAspect="1" noMove="1" noResize="1" noEditPoints="1" noAdjustHandles="1" noChangeArrowheads="1" noChangeShapeType="1" noTextEdit="1"/>
              </p:cNvSpPr>
              <p:nvPr>
                <p:ph idx="1"/>
              </p:nvPr>
            </p:nvSpPr>
            <p:spPr>
              <a:xfrm>
                <a:off x="138270" y="4103476"/>
                <a:ext cx="11849877" cy="2540834"/>
              </a:xfrm>
              <a:blipFill>
                <a:blip r:embed="rId2"/>
                <a:stretch>
                  <a:fillRect/>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5555E37C-31EE-4C8B-A522-24E676DBA924}"/>
              </a:ext>
            </a:extLst>
          </p:cNvPr>
          <p:cNvGrpSpPr/>
          <p:nvPr/>
        </p:nvGrpSpPr>
        <p:grpSpPr>
          <a:xfrm>
            <a:off x="414226" y="734007"/>
            <a:ext cx="10589696" cy="3200400"/>
            <a:chOff x="414226" y="734007"/>
            <a:chExt cx="10589696" cy="3200400"/>
          </a:xfrm>
        </p:grpSpPr>
        <p:pic>
          <p:nvPicPr>
            <p:cNvPr id="25" name="Picture 26">
              <a:extLst>
                <a:ext uri="{FF2B5EF4-FFF2-40B4-BE49-F238E27FC236}">
                  <a16:creationId xmlns:a16="http://schemas.microsoft.com/office/drawing/2014/main" id="{8A19F559-6E89-495C-A51D-3ABB426AC7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285" y="734007"/>
              <a:ext cx="7957752" cy="3200400"/>
            </a:xfrm>
            <a:prstGeom prst="rect">
              <a:avLst/>
            </a:prstGeom>
            <a:noFill/>
            <a:ln w="9525">
              <a:noFill/>
              <a:miter lim="800000"/>
              <a:headEnd/>
              <a:tailEnd/>
            </a:ln>
          </p:spPr>
        </p:pic>
        <p:sp>
          <p:nvSpPr>
            <p:cNvPr id="26" name="Text Box 29">
              <a:extLst>
                <a:ext uri="{FF2B5EF4-FFF2-40B4-BE49-F238E27FC236}">
                  <a16:creationId xmlns:a16="http://schemas.microsoft.com/office/drawing/2014/main" id="{ABB2EC53-81C4-4E61-BD98-B079696D1B19}"/>
                </a:ext>
              </a:extLst>
            </p:cNvPr>
            <p:cNvSpPr txBox="1">
              <a:spLocks noChangeArrowheads="1"/>
            </p:cNvSpPr>
            <p:nvPr/>
          </p:nvSpPr>
          <p:spPr bwMode="auto">
            <a:xfrm>
              <a:off x="6087716" y="734007"/>
              <a:ext cx="402674"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27" name="Straight Arrow Connector 26">
              <a:extLst>
                <a:ext uri="{FF2B5EF4-FFF2-40B4-BE49-F238E27FC236}">
                  <a16:creationId xmlns:a16="http://schemas.microsoft.com/office/drawing/2014/main" id="{A1B3E817-CC48-43A9-A013-093D90FE10EE}"/>
                </a:ext>
              </a:extLst>
            </p:cNvPr>
            <p:cNvCxnSpPr>
              <a:cxnSpLocks/>
            </p:cNvCxnSpPr>
            <p:nvPr/>
          </p:nvCxnSpPr>
          <p:spPr>
            <a:xfrm flipH="1" flipV="1">
              <a:off x="61039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E7EEEE0-BB6A-44D6-A41D-7A5B56301943}"/>
                </a:ext>
              </a:extLst>
            </p:cNvPr>
            <p:cNvCxnSpPr>
              <a:cxnSpLocks/>
            </p:cNvCxnSpPr>
            <p:nvPr/>
          </p:nvCxnSpPr>
          <p:spPr>
            <a:xfrm flipH="1" flipV="1">
              <a:off x="1885575" y="1716153"/>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550F495-1FCB-4C8C-9408-15B2BDB7082E}"/>
                </a:ext>
              </a:extLst>
            </p:cNvPr>
            <p:cNvCxnSpPr>
              <a:cxnSpLocks/>
            </p:cNvCxnSpPr>
            <p:nvPr/>
          </p:nvCxnSpPr>
          <p:spPr>
            <a:xfrm flipH="1" flipV="1">
              <a:off x="9442579" y="1716154"/>
              <a:ext cx="1" cy="1859903"/>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C0AF0A8-6214-449C-89F9-89160D0CD047}"/>
                </a:ext>
              </a:extLst>
            </p:cNvPr>
            <p:cNvCxnSpPr>
              <a:cxnSpLocks/>
            </p:cNvCxnSpPr>
            <p:nvPr/>
          </p:nvCxnSpPr>
          <p:spPr>
            <a:xfrm flipV="1">
              <a:off x="9468951" y="2412838"/>
              <a:ext cx="1275184" cy="1163217"/>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5E951EC-CB75-4DA1-AC03-1D3C9AE5C2BC}"/>
                </a:ext>
              </a:extLst>
            </p:cNvPr>
            <p:cNvSpPr txBox="1"/>
            <p:nvPr/>
          </p:nvSpPr>
          <p:spPr>
            <a:xfrm>
              <a:off x="414226" y="1951172"/>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2" name="TextBox 31">
              <a:extLst>
                <a:ext uri="{FF2B5EF4-FFF2-40B4-BE49-F238E27FC236}">
                  <a16:creationId xmlns:a16="http://schemas.microsoft.com/office/drawing/2014/main" id="{D8678CEB-84D8-481F-B8F4-0B36713CE1EA}"/>
                </a:ext>
              </a:extLst>
            </p:cNvPr>
            <p:cNvSpPr txBox="1"/>
            <p:nvPr/>
          </p:nvSpPr>
          <p:spPr>
            <a:xfrm>
              <a:off x="1577894" y="1516421"/>
              <a:ext cx="38985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3" name="TextBox 32">
              <a:extLst>
                <a:ext uri="{FF2B5EF4-FFF2-40B4-BE49-F238E27FC236}">
                  <a16:creationId xmlns:a16="http://schemas.microsoft.com/office/drawing/2014/main" id="{2E4D18BD-04BA-43F9-B823-C6750A92E29F}"/>
                </a:ext>
              </a:extLst>
            </p:cNvPr>
            <p:cNvSpPr txBox="1"/>
            <p:nvPr/>
          </p:nvSpPr>
          <p:spPr>
            <a:xfrm>
              <a:off x="2749420" y="2187909"/>
              <a:ext cx="372218"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4" name="TextBox 33">
              <a:extLst>
                <a:ext uri="{FF2B5EF4-FFF2-40B4-BE49-F238E27FC236}">
                  <a16:creationId xmlns:a16="http://schemas.microsoft.com/office/drawing/2014/main" id="{ADC82C24-53F9-4F10-B5A9-6A2A2A6100AD}"/>
                </a:ext>
              </a:extLst>
            </p:cNvPr>
            <p:cNvSpPr txBox="1"/>
            <p:nvPr/>
          </p:nvSpPr>
          <p:spPr>
            <a:xfrm>
              <a:off x="8229223" y="2187909"/>
              <a:ext cx="457176"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Z’</a:t>
              </a:r>
            </a:p>
          </p:txBody>
        </p:sp>
        <p:sp>
          <p:nvSpPr>
            <p:cNvPr id="35" name="TextBox 34">
              <a:extLst>
                <a:ext uri="{FF2B5EF4-FFF2-40B4-BE49-F238E27FC236}">
                  <a16:creationId xmlns:a16="http://schemas.microsoft.com/office/drawing/2014/main" id="{D0D9763D-336C-467C-B34B-67FBE4572FBD}"/>
                </a:ext>
              </a:extLst>
            </p:cNvPr>
            <p:cNvSpPr txBox="1"/>
            <p:nvPr/>
          </p:nvSpPr>
          <p:spPr>
            <a:xfrm>
              <a:off x="9094236" y="1485321"/>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Y’</a:t>
              </a:r>
            </a:p>
          </p:txBody>
        </p:sp>
        <p:sp>
          <p:nvSpPr>
            <p:cNvPr id="36" name="TextBox 35">
              <a:extLst>
                <a:ext uri="{FF2B5EF4-FFF2-40B4-BE49-F238E27FC236}">
                  <a16:creationId xmlns:a16="http://schemas.microsoft.com/office/drawing/2014/main" id="{62B68AC0-5EE6-4E5E-BF7E-E218AD473095}"/>
                </a:ext>
              </a:extLst>
            </p:cNvPr>
            <p:cNvSpPr txBox="1"/>
            <p:nvPr/>
          </p:nvSpPr>
          <p:spPr>
            <a:xfrm>
              <a:off x="10529112" y="2045156"/>
              <a:ext cx="47481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X’</a:t>
              </a:r>
            </a:p>
          </p:txBody>
        </p:sp>
        <p:sp>
          <p:nvSpPr>
            <p:cNvPr id="37" name="Text Box 29">
              <a:extLst>
                <a:ext uri="{FF2B5EF4-FFF2-40B4-BE49-F238E27FC236}">
                  <a16:creationId xmlns:a16="http://schemas.microsoft.com/office/drawing/2014/main" id="{5A253600-0EA3-4588-8D3D-E2C11DE2B4E3}"/>
                </a:ext>
              </a:extLst>
            </p:cNvPr>
            <p:cNvSpPr txBox="1">
              <a:spLocks noChangeArrowheads="1"/>
            </p:cNvSpPr>
            <p:nvPr/>
          </p:nvSpPr>
          <p:spPr bwMode="auto">
            <a:xfrm>
              <a:off x="5759682" y="734007"/>
              <a:ext cx="325730" cy="369332"/>
            </a:xfrm>
            <a:prstGeom prst="rect">
              <a:avLst/>
            </a:prstGeom>
            <a:solidFill>
              <a:schemeClr val="tx1"/>
            </a:solidFill>
            <a:ln w="9525">
              <a:noFill/>
              <a:miter lim="800000"/>
              <a:headEnd/>
              <a:tailEnd/>
            </a:ln>
          </p:spPr>
          <p:txBody>
            <a:bodyPr wrap="square">
              <a:spAutoFit/>
            </a:bodyPr>
            <a:lstStyle/>
            <a:p>
              <a:r>
                <a:rPr lang="en-US" b="1" i="1" dirty="0">
                  <a:solidFill>
                    <a:schemeClr val="bg1"/>
                  </a:solidFill>
                  <a:latin typeface="Times New Roman" pitchFamily="18" charset="0"/>
                </a:rPr>
                <a:t>P</a:t>
              </a:r>
              <a:endParaRPr lang="en-US" sz="1800" b="1" i="1" dirty="0">
                <a:solidFill>
                  <a:schemeClr val="bg1"/>
                </a:solidFill>
                <a:latin typeface="Times New Roman" pitchFamily="18" charset="0"/>
              </a:endParaRPr>
            </a:p>
          </p:txBody>
        </p:sp>
        <p:cxnSp>
          <p:nvCxnSpPr>
            <p:cNvPr id="38" name="Straight Arrow Connector 37">
              <a:extLst>
                <a:ext uri="{FF2B5EF4-FFF2-40B4-BE49-F238E27FC236}">
                  <a16:creationId xmlns:a16="http://schemas.microsoft.com/office/drawing/2014/main" id="{1EF12082-65E5-4980-9E27-216B33E72C12}"/>
                </a:ext>
              </a:extLst>
            </p:cNvPr>
            <p:cNvCxnSpPr>
              <a:cxnSpLocks/>
            </p:cNvCxnSpPr>
            <p:nvPr/>
          </p:nvCxnSpPr>
          <p:spPr>
            <a:xfrm flipH="1" flipV="1">
              <a:off x="6664561" y="918673"/>
              <a:ext cx="1160712" cy="70372"/>
            </a:xfrm>
            <a:prstGeom prst="straightConnector1">
              <a:avLst/>
            </a:prstGeom>
            <a:ln w="349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9" name="Ink 38">
                  <a:extLst>
                    <a:ext uri="{FF2B5EF4-FFF2-40B4-BE49-F238E27FC236}">
                      <a16:creationId xmlns:a16="http://schemas.microsoft.com/office/drawing/2014/main" id="{9F7D76E5-4850-4EA5-9A08-3BE238AD5446}"/>
                    </a:ext>
                  </a:extLst>
                </p14:cNvPr>
                <p14:cNvContentPartPr/>
                <p14:nvPr/>
              </p14:nvContentPartPr>
              <p14:xfrm>
                <a:off x="5575229" y="787506"/>
                <a:ext cx="975960" cy="372240"/>
              </p14:xfrm>
            </p:contentPart>
          </mc:Choice>
          <mc:Fallback xmlns="">
            <p:pic>
              <p:nvPicPr>
                <p:cNvPr id="39" name="Ink 38">
                  <a:extLst>
                    <a:ext uri="{FF2B5EF4-FFF2-40B4-BE49-F238E27FC236}">
                      <a16:creationId xmlns:a16="http://schemas.microsoft.com/office/drawing/2014/main" id="{9F7D76E5-4850-4EA5-9A08-3BE238AD5446}"/>
                    </a:ext>
                  </a:extLst>
                </p:cNvPr>
                <p:cNvPicPr/>
                <p:nvPr/>
              </p:nvPicPr>
              <p:blipFill>
                <a:blip r:embed="rId5"/>
                <a:stretch>
                  <a:fillRect/>
                </a:stretch>
              </p:blipFill>
              <p:spPr>
                <a:xfrm>
                  <a:off x="5568749" y="781026"/>
                  <a:ext cx="988200" cy="384480"/>
                </a:xfrm>
                <a:prstGeom prst="rect">
                  <a:avLst/>
                </a:prstGeom>
              </p:spPr>
            </p:pic>
          </mc:Fallback>
        </mc:AlternateContent>
      </p:grpSp>
      <p:cxnSp>
        <p:nvCxnSpPr>
          <p:cNvPr id="5" name="Straight Connector 4">
            <a:extLst>
              <a:ext uri="{FF2B5EF4-FFF2-40B4-BE49-F238E27FC236}">
                <a16:creationId xmlns:a16="http://schemas.microsoft.com/office/drawing/2014/main" id="{98811DDA-6B9A-4263-B3F6-387161FF2C69}"/>
              </a:ext>
            </a:extLst>
          </p:cNvPr>
          <p:cNvCxnSpPr>
            <a:cxnSpLocks/>
          </p:cNvCxnSpPr>
          <p:nvPr/>
        </p:nvCxnSpPr>
        <p:spPr>
          <a:xfrm flipH="1">
            <a:off x="7178351" y="2114939"/>
            <a:ext cx="273698" cy="162352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8B43DF4-25A7-4496-96B5-612474DC5B23}"/>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247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Estimating the Fundamental Matrix</a:t>
            </a:r>
          </a:p>
        </p:txBody>
      </p:sp>
      <p:sp>
        <p:nvSpPr>
          <p:cNvPr id="3" name="Content Placeholder 2"/>
          <p:cNvSpPr>
            <a:spLocks noGrp="1"/>
          </p:cNvSpPr>
          <p:nvPr>
            <p:ph idx="1"/>
          </p:nvPr>
        </p:nvSpPr>
        <p:spPr>
          <a:xfrm>
            <a:off x="318051" y="709127"/>
            <a:ext cx="11539331" cy="5144278"/>
          </a:xfrm>
        </p:spPr>
        <p:txBody>
          <a:bodyPr>
            <a:normAutofit lnSpcReduction="10000"/>
          </a:bodyPr>
          <a:lstStyle/>
          <a:p>
            <a:endParaRPr lang="en-US" sz="2400" dirty="0"/>
          </a:p>
          <a:p>
            <a:r>
              <a:rPr lang="en-US" sz="2400" dirty="0"/>
              <a:t>8-point algorithm</a:t>
            </a:r>
          </a:p>
          <a:p>
            <a:pPr lvl="1"/>
            <a:r>
              <a:rPr lang="en-US" sz="2000" dirty="0"/>
              <a:t>Least squares solution using SVD on equations from 8 pairs of correspondences</a:t>
            </a:r>
          </a:p>
          <a:p>
            <a:pPr lvl="1"/>
            <a:r>
              <a:rPr lang="en-US" sz="2000" dirty="0"/>
              <a:t>Enforce Det(F)=0 constraint using SVD on F</a:t>
            </a:r>
          </a:p>
          <a:p>
            <a:endParaRPr lang="en-US" sz="2400" dirty="0"/>
          </a:p>
          <a:p>
            <a:r>
              <a:rPr lang="en-US" sz="2400" dirty="0"/>
              <a:t>7-point algorithm</a:t>
            </a:r>
          </a:p>
          <a:p>
            <a:pPr lvl="1"/>
            <a:r>
              <a:rPr lang="en-US" sz="2000" dirty="0"/>
              <a:t>Use least squares to solve for null space (two vectors) using SVD and 7 pairs of correspondences</a:t>
            </a:r>
          </a:p>
          <a:p>
            <a:pPr lvl="1"/>
            <a:r>
              <a:rPr lang="en-US" sz="2000" dirty="0"/>
              <a:t>Solve for linear combination of null space vectors that satisfies Det(F)=0</a:t>
            </a:r>
          </a:p>
          <a:p>
            <a:endParaRPr lang="en-US" sz="2400" dirty="0"/>
          </a:p>
          <a:p>
            <a:r>
              <a:rPr lang="en-US" sz="2400" dirty="0"/>
              <a:t>Minimize </a:t>
            </a:r>
            <a:r>
              <a:rPr lang="en-US" sz="2400" dirty="0" err="1"/>
              <a:t>reprojection</a:t>
            </a:r>
            <a:r>
              <a:rPr lang="en-US" sz="2400" dirty="0"/>
              <a:t> error</a:t>
            </a:r>
          </a:p>
          <a:p>
            <a:pPr lvl="1"/>
            <a:r>
              <a:rPr lang="en-US" sz="2000" dirty="0"/>
              <a:t>Non-linear least squares</a:t>
            </a:r>
          </a:p>
        </p:txBody>
      </p:sp>
      <p:sp>
        <p:nvSpPr>
          <p:cNvPr id="4" name="TextBox 3"/>
          <p:cNvSpPr txBox="1"/>
          <p:nvPr/>
        </p:nvSpPr>
        <p:spPr>
          <a:xfrm>
            <a:off x="1981200" y="6160871"/>
            <a:ext cx="9504525" cy="400110"/>
          </a:xfrm>
          <a:prstGeom prst="rect">
            <a:avLst/>
          </a:prstGeom>
          <a:noFill/>
        </p:spPr>
        <p:txBody>
          <a:bodyPr wrap="none" rtlCol="0">
            <a:spAutoFit/>
          </a:bodyPr>
          <a:lstStyle/>
          <a:p>
            <a:r>
              <a:rPr lang="en-US" sz="2000" dirty="0"/>
              <a:t>Note: estimation of F (or E) is degenerate for a planar scene (</a:t>
            </a:r>
            <a:r>
              <a:rPr lang="en-US" sz="2000" dirty="0" err="1"/>
              <a:t>Homography</a:t>
            </a:r>
            <a:r>
              <a:rPr lang="en-US" sz="2000" dirty="0"/>
              <a:t>)</a:t>
            </a:r>
          </a:p>
        </p:txBody>
      </p:sp>
      <p:sp>
        <p:nvSpPr>
          <p:cNvPr id="6" name="TextBox 5">
            <a:extLst>
              <a:ext uri="{FF2B5EF4-FFF2-40B4-BE49-F238E27FC236}">
                <a16:creationId xmlns:a16="http://schemas.microsoft.com/office/drawing/2014/main" id="{5CAFA66A-182F-4730-B170-CD06DA031FCC}"/>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B44F-D517-4204-A3C3-4FF4C1B8FA23}"/>
              </a:ext>
            </a:extLst>
          </p:cNvPr>
          <p:cNvSpPr>
            <a:spLocks noGrp="1"/>
          </p:cNvSpPr>
          <p:nvPr>
            <p:ph type="ctrTitle"/>
          </p:nvPr>
        </p:nvSpPr>
        <p:spPr>
          <a:xfrm>
            <a:off x="735356" y="4298302"/>
            <a:ext cx="10572000" cy="880786"/>
          </a:xfrm>
        </p:spPr>
        <p:txBody>
          <a:bodyPr/>
          <a:lstStyle/>
          <a:p>
            <a:r>
              <a:rPr lang="en-US" dirty="0"/>
              <a:t>Cues for 3D / Depth Perception in Our Vision System</a:t>
            </a:r>
          </a:p>
        </p:txBody>
      </p:sp>
      <p:sp>
        <p:nvSpPr>
          <p:cNvPr id="3" name="Subtitle 2">
            <a:extLst>
              <a:ext uri="{FF2B5EF4-FFF2-40B4-BE49-F238E27FC236}">
                <a16:creationId xmlns:a16="http://schemas.microsoft.com/office/drawing/2014/main" id="{B1B923BF-854F-47DD-9503-422D44C25DC1}"/>
              </a:ext>
            </a:extLst>
          </p:cNvPr>
          <p:cNvSpPr>
            <a:spLocks noGrp="1"/>
          </p:cNvSpPr>
          <p:nvPr>
            <p:ph type="subTitle" idx="1"/>
          </p:nvPr>
        </p:nvSpPr>
        <p:spPr>
          <a:xfrm>
            <a:off x="810000" y="5641631"/>
            <a:ext cx="10572000" cy="434974"/>
          </a:xfrm>
        </p:spPr>
        <p:txBody>
          <a:bodyPr/>
          <a:lstStyle/>
          <a:p>
            <a:endParaRPr lang="en-US" dirty="0"/>
          </a:p>
        </p:txBody>
      </p:sp>
      <p:sp>
        <p:nvSpPr>
          <p:cNvPr id="4" name="Title 1">
            <a:extLst>
              <a:ext uri="{FF2B5EF4-FFF2-40B4-BE49-F238E27FC236}">
                <a16:creationId xmlns:a16="http://schemas.microsoft.com/office/drawing/2014/main" id="{282AF1B0-5B24-4EFB-87A4-C1B2A9CC1A47}"/>
              </a:ext>
            </a:extLst>
          </p:cNvPr>
          <p:cNvSpPr txBox="1">
            <a:spLocks/>
          </p:cNvSpPr>
          <p:nvPr/>
        </p:nvSpPr>
        <p:spPr>
          <a:xfrm>
            <a:off x="735356" y="939281"/>
            <a:ext cx="10572000" cy="88078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3200" b="0" kern="1200">
                <a:solidFill>
                  <a:srgbClr val="FEFEFE"/>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We live, work and play in a 3D World…</a:t>
            </a:r>
          </a:p>
        </p:txBody>
      </p:sp>
      <p:sp>
        <p:nvSpPr>
          <p:cNvPr id="5" name="Title 1">
            <a:extLst>
              <a:ext uri="{FF2B5EF4-FFF2-40B4-BE49-F238E27FC236}">
                <a16:creationId xmlns:a16="http://schemas.microsoft.com/office/drawing/2014/main" id="{799AF91C-3ED7-46A5-96B1-982ECA9F9DA8}"/>
              </a:ext>
            </a:extLst>
          </p:cNvPr>
          <p:cNvSpPr txBox="1">
            <a:spLocks/>
          </p:cNvSpPr>
          <p:nvPr/>
        </p:nvSpPr>
        <p:spPr>
          <a:xfrm>
            <a:off x="810001" y="2548214"/>
            <a:ext cx="10572000" cy="88078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3200" b="0" kern="1200">
                <a:solidFill>
                  <a:srgbClr val="FEFEFE"/>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…and evolved to perceive in 3D</a:t>
            </a:r>
          </a:p>
        </p:txBody>
      </p:sp>
    </p:spTree>
    <p:extLst>
      <p:ext uri="{BB962C8B-B14F-4D97-AF65-F5344CB8AC3E}">
        <p14:creationId xmlns:p14="http://schemas.microsoft.com/office/powerpoint/2010/main" val="1546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the fundamental matrix</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998" t="7423" r="9002" b="16547"/>
          <a:stretch/>
        </p:blipFill>
        <p:spPr>
          <a:xfrm>
            <a:off x="86185" y="951723"/>
            <a:ext cx="11836859" cy="4460032"/>
          </a:xfrm>
          <a:prstGeom prst="rect">
            <a:avLst/>
          </a:prstGeom>
        </p:spPr>
      </p:pic>
      <p:sp>
        <p:nvSpPr>
          <p:cNvPr id="3" name="TextBox 2">
            <a:extLst>
              <a:ext uri="{FF2B5EF4-FFF2-40B4-BE49-F238E27FC236}">
                <a16:creationId xmlns:a16="http://schemas.microsoft.com/office/drawing/2014/main" id="{5C79B283-81BB-4154-987B-F4EDED5B0D0B}"/>
              </a:ext>
            </a:extLst>
          </p:cNvPr>
          <p:cNvSpPr txBox="1"/>
          <p:nvPr/>
        </p:nvSpPr>
        <p:spPr>
          <a:xfrm>
            <a:off x="3603957" y="5827745"/>
            <a:ext cx="4801314" cy="461665"/>
          </a:xfrm>
          <a:prstGeom prst="rect">
            <a:avLst/>
          </a:prstGeom>
          <a:noFill/>
        </p:spPr>
        <p:txBody>
          <a:bodyPr wrap="none" rtlCol="0">
            <a:spAutoFit/>
          </a:bodyPr>
          <a:lstStyle/>
          <a:p>
            <a:r>
              <a:rPr lang="en-US" sz="2400" dirty="0"/>
              <a:t>Using 8 Point Correspondences</a:t>
            </a:r>
          </a:p>
        </p:txBody>
      </p:sp>
      <p:sp>
        <p:nvSpPr>
          <p:cNvPr id="4" name="TextBox 3">
            <a:extLst>
              <a:ext uri="{FF2B5EF4-FFF2-40B4-BE49-F238E27FC236}">
                <a16:creationId xmlns:a16="http://schemas.microsoft.com/office/drawing/2014/main" id="{E3BDC9FB-D0E4-427F-8FCE-AEDC1227C767}"/>
              </a:ext>
            </a:extLst>
          </p:cNvPr>
          <p:cNvSpPr txBox="1"/>
          <p:nvPr/>
        </p:nvSpPr>
        <p:spPr>
          <a:xfrm>
            <a:off x="10573466" y="59802"/>
            <a:ext cx="1460656" cy="307777"/>
          </a:xfrm>
          <a:prstGeom prst="rect">
            <a:avLst/>
          </a:prstGeom>
          <a:noFill/>
        </p:spPr>
        <p:txBody>
          <a:bodyPr wrap="none" rtlCol="0">
            <a:spAutoFit/>
          </a:bodyPr>
          <a:lstStyle/>
          <a:p>
            <a:r>
              <a:rPr lang="en-US" sz="1400" dirty="0"/>
              <a:t>Via Svetlana L.</a:t>
            </a:r>
          </a:p>
        </p:txBody>
      </p:sp>
    </p:spTree>
    <p:extLst>
      <p:ext uri="{BB962C8B-B14F-4D97-AF65-F5344CB8AC3E}">
        <p14:creationId xmlns:p14="http://schemas.microsoft.com/office/powerpoint/2010/main" val="36041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2" name="AutoShape 12"/>
          <p:cNvSpPr>
            <a:spLocks noChangeArrowheads="1"/>
          </p:cNvSpPr>
          <p:nvPr/>
        </p:nvSpPr>
        <p:spPr bwMode="auto">
          <a:xfrm>
            <a:off x="5638800" y="22860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573453" name="AutoShape 13"/>
          <p:cNvSpPr>
            <a:spLocks noChangeArrowheads="1"/>
          </p:cNvSpPr>
          <p:nvPr/>
        </p:nvSpPr>
        <p:spPr bwMode="auto">
          <a:xfrm rot="8550886">
            <a:off x="5715000" y="33528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6153" name="Rectangle 16"/>
          <p:cNvSpPr>
            <a:spLocks noGrp="1" noChangeArrowheads="1"/>
          </p:cNvSpPr>
          <p:nvPr>
            <p:ph type="title"/>
          </p:nvPr>
        </p:nvSpPr>
        <p:spPr>
          <a:xfrm>
            <a:off x="94382" y="97070"/>
            <a:ext cx="9951577" cy="577608"/>
          </a:xfrm>
        </p:spPr>
        <p:txBody>
          <a:bodyPr/>
          <a:lstStyle/>
          <a:p>
            <a:r>
              <a:rPr lang="en-US" dirty="0"/>
              <a:t>The eight-point algorithm:  </a:t>
            </a:r>
            <a:r>
              <a:rPr lang="en-US" sz="2000" dirty="0">
                <a:solidFill>
                  <a:srgbClr val="FFC000"/>
                </a:solidFill>
              </a:rPr>
              <a:t>Each correspondence gives one equation</a:t>
            </a:r>
            <a:endParaRPr lang="en-US" dirty="0">
              <a:solidFill>
                <a:srgbClr val="FFC000"/>
              </a:solidFill>
            </a:endParaRPr>
          </a:p>
        </p:txBody>
      </p:sp>
      <p:sp>
        <p:nvSpPr>
          <p:cNvPr id="6156" name="Text Box 9"/>
          <p:cNvSpPr txBox="1">
            <a:spLocks noChangeArrowheads="1"/>
          </p:cNvSpPr>
          <p:nvPr/>
        </p:nvSpPr>
        <p:spPr bwMode="auto">
          <a:xfrm>
            <a:off x="354563" y="4461808"/>
            <a:ext cx="4979437" cy="1477328"/>
          </a:xfrm>
          <a:prstGeom prst="rect">
            <a:avLst/>
          </a:prstGeom>
          <a:noFill/>
          <a:ln w="9525">
            <a:noFill/>
            <a:miter lim="800000"/>
            <a:headEnd/>
            <a:tailEnd/>
          </a:ln>
        </p:spPr>
        <p:txBody>
          <a:bodyPr wrap="square">
            <a:spAutoFit/>
          </a:bodyPr>
          <a:lstStyle/>
          <a:p>
            <a:r>
              <a:rPr lang="en-US" dirty="0"/>
              <a:t>Enforce rank-2 constraint </a:t>
            </a:r>
          </a:p>
          <a:p>
            <a:endParaRPr lang="en-US" dirty="0"/>
          </a:p>
          <a:p>
            <a:r>
              <a:rPr lang="en-US" dirty="0"/>
              <a:t>(take SVD of </a:t>
            </a:r>
            <a:r>
              <a:rPr lang="en-US" b="1" i="1" dirty="0"/>
              <a:t>F</a:t>
            </a:r>
            <a:r>
              <a:rPr lang="en-US" dirty="0"/>
              <a:t> and throw out the smallest singular value)</a:t>
            </a:r>
          </a:p>
          <a:p>
            <a:endParaRPr lang="en-US" dirty="0"/>
          </a:p>
        </p:txBody>
      </p:sp>
      <mc:AlternateContent xmlns:mc="http://schemas.openxmlformats.org/markup-compatibility/2006" xmlns:a14="http://schemas.microsoft.com/office/drawing/2010/main">
        <mc:Choice Requires="a14">
          <p:sp>
            <p:nvSpPr>
              <p:cNvPr id="3" name="Object 2"/>
              <p:cNvSpPr txBox="1"/>
              <p:nvPr/>
            </p:nvSpPr>
            <p:spPr>
              <a:xfrm>
                <a:off x="1674845" y="2046298"/>
                <a:ext cx="3538538" cy="1193800"/>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d>
                        <m:dPr>
                          <m:begChr m:val="["/>
                          <m:endChr m:val="]"/>
                          <m:ctrlPr>
                            <a:rPr lang="en-US" i="1" smtClean="0">
                              <a:solidFill>
                                <a:schemeClr val="tx1"/>
                              </a:solidFill>
                              <a:latin typeface="Cambria Math" panose="02040503050406030204" pitchFamily="18" charset="0"/>
                            </a:rPr>
                          </m:ctrlPr>
                        </m:dPr>
                        <m:e>
                          <m:m>
                            <m:mPr>
                              <m:plcHide m:val="on"/>
                              <m:mcs>
                                <m:mc>
                                  <m:mcPr>
                                    <m:count m:val="3"/>
                                    <m:mcJc m:val="center"/>
                                  </m:mcPr>
                                </m:mc>
                              </m:mcs>
                              <m:ctrlPr>
                                <a:rPr lang="en-US" i="1">
                                  <a:solidFill>
                                    <a:schemeClr val="tx1"/>
                                  </a:solidFill>
                                  <a:latin typeface="Cambria Math" panose="02040503050406030204" pitchFamily="18" charset="0"/>
                                </a:rPr>
                              </m:ctrlPr>
                            </m:mPr>
                            <m:m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𝑢</m:t>
                                    </m:r>
                                  </m:e>
                                  <m:sup>
                                    <m:r>
                                      <a:rPr lang="en-US" i="1">
                                        <a:solidFill>
                                          <a:schemeClr val="tx1"/>
                                        </a:solidFill>
                                        <a:latin typeface="Cambria Math" panose="02040503050406030204" pitchFamily="18" charset="0"/>
                                      </a:rPr>
                                      <m:t>′</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𝑣</m:t>
                                    </m:r>
                                  </m:e>
                                  <m:sup>
                                    <m:r>
                                      <a:rPr lang="en-US" i="1">
                                        <a:solidFill>
                                          <a:schemeClr val="tx1"/>
                                        </a:solidFill>
                                        <a:latin typeface="Cambria Math" panose="02040503050406030204" pitchFamily="18" charset="0"/>
                                      </a:rPr>
                                      <m:t>′</m:t>
                                    </m:r>
                                  </m:sup>
                                </m:sSup>
                              </m:e>
                              <m:e>
                                <m:r>
                                  <a:rPr lang="en-US" i="1">
                                    <a:solidFill>
                                      <a:schemeClr val="tx1"/>
                                    </a:solidFill>
                                    <a:latin typeface="Cambria Math" panose="02040503050406030204" pitchFamily="18" charset="0"/>
                                  </a:rPr>
                                  <m:t>1</m:t>
                                </m:r>
                              </m:e>
                            </m:mr>
                          </m:m>
                        </m:e>
                      </m:d>
                      <m:d>
                        <m:dPr>
                          <m:begChr m:val="["/>
                          <m:endChr m:val="]"/>
                          <m:ctrlPr>
                            <a:rPr lang="en-US" i="1">
                              <a:solidFill>
                                <a:schemeClr val="tx1"/>
                              </a:solidFill>
                              <a:latin typeface="Cambria Math" panose="02040503050406030204" pitchFamily="18" charset="0"/>
                            </a:rPr>
                          </m:ctrlPr>
                        </m:dPr>
                        <m:e>
                          <m:m>
                            <m:mPr>
                              <m:plcHide m:val="on"/>
                              <m:mcs>
                                <m:mc>
                                  <m:mcPr>
                                    <m:count m:val="3"/>
                                    <m:mcJc m:val="center"/>
                                  </m:mcPr>
                                </m:mc>
                              </m:mcs>
                              <m:ctrlPr>
                                <a:rPr lang="en-US" i="1">
                                  <a:solidFill>
                                    <a:schemeClr val="tx1"/>
                                  </a:solidFill>
                                  <a:latin typeface="Cambria Math" panose="02040503050406030204" pitchFamily="18" charset="0"/>
                                </a:rPr>
                              </m:ctrlPr>
                            </m:mP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11</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12</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13</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21</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22</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23</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31</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32</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33</m:t>
                                    </m:r>
                                  </m:sub>
                                </m:sSub>
                              </m:e>
                            </m:mr>
                          </m:m>
                        </m:e>
                      </m:d>
                      <m:d>
                        <m:dPr>
                          <m:begChr m:val="["/>
                          <m:endChr m:val="]"/>
                          <m:ctrlPr>
                            <a:rPr lang="en-US" i="1">
                              <a:solidFill>
                                <a:schemeClr val="tx1"/>
                              </a:solidFill>
                              <a:latin typeface="Cambria Math" panose="02040503050406030204" pitchFamily="18" charset="0"/>
                            </a:rPr>
                          </m:ctrlPr>
                        </m:dPr>
                        <m:e>
                          <m:m>
                            <m:mPr>
                              <m:plcHide m:val="on"/>
                              <m:mcs>
                                <m:mc>
                                  <m:mcPr>
                                    <m:count m:val="1"/>
                                    <m:mcJc m:val="center"/>
                                  </m:mcPr>
                                </m:mc>
                              </m:mcs>
                              <m:ctrlPr>
                                <a:rPr lang="en-US" i="1">
                                  <a:solidFill>
                                    <a:schemeClr val="tx1"/>
                                  </a:solidFill>
                                  <a:latin typeface="Cambria Math" panose="02040503050406030204" pitchFamily="18" charset="0"/>
                                </a:rPr>
                              </m:ctrlPr>
                            </m:mPr>
                            <m:mr>
                              <m:e>
                                <m:r>
                                  <a:rPr lang="en-US" i="1">
                                    <a:solidFill>
                                      <a:schemeClr val="tx1"/>
                                    </a:solidFill>
                                    <a:latin typeface="Cambria Math" panose="02040503050406030204" pitchFamily="18" charset="0"/>
                                  </a:rPr>
                                  <m:t>𝑢</m:t>
                                </m:r>
                              </m:e>
                            </m:mr>
                            <m:mr>
                              <m:e>
                                <m:r>
                                  <a:rPr lang="en-US" i="1">
                                    <a:solidFill>
                                      <a:schemeClr val="tx1"/>
                                    </a:solidFill>
                                    <a:latin typeface="Cambria Math" panose="02040503050406030204" pitchFamily="18" charset="0"/>
                                  </a:rPr>
                                  <m:t>𝑣</m:t>
                                </m:r>
                              </m:e>
                            </m:mr>
                            <m:mr>
                              <m:e>
                                <m:r>
                                  <a:rPr lang="en-US" i="1">
                                    <a:solidFill>
                                      <a:schemeClr val="tx1"/>
                                    </a:solidFill>
                                    <a:latin typeface="Cambria Math" panose="02040503050406030204" pitchFamily="18" charset="0"/>
                                  </a:rPr>
                                  <m:t>1</m:t>
                                </m:r>
                              </m:e>
                            </m:mr>
                          </m:m>
                        </m:e>
                      </m:d>
                      <m:r>
                        <a:rPr lang="en-US" i="1">
                          <a:solidFill>
                            <a:schemeClr val="tx1"/>
                          </a:solidFill>
                          <a:latin typeface="Cambria Math" panose="02040503050406030204" pitchFamily="18" charset="0"/>
                        </a:rPr>
                        <m:t>=0</m:t>
                      </m:r>
                    </m:oMath>
                  </m:oMathPara>
                </a14:m>
                <a:endParaRPr lang="en-US" dirty="0">
                  <a:solidFill>
                    <a:schemeClr val="tx1"/>
                  </a:solidFill>
                </a:endParaRPr>
              </a:p>
            </p:txBody>
          </p:sp>
        </mc:Choice>
        <mc:Fallback xmlns="">
          <p:sp>
            <p:nvSpPr>
              <p:cNvPr id="3" name="Object 2"/>
              <p:cNvSpPr txBox="1">
                <a:spLocks noRot="1" noChangeAspect="1" noMove="1" noResize="1" noEditPoints="1" noAdjustHandles="1" noChangeArrowheads="1" noChangeShapeType="1" noTextEdit="1"/>
              </p:cNvSpPr>
              <p:nvPr/>
            </p:nvSpPr>
            <p:spPr>
              <a:xfrm>
                <a:off x="1674845" y="2046298"/>
                <a:ext cx="3538538" cy="11938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bject 3"/>
              <p:cNvSpPr txBox="1"/>
              <p:nvPr/>
            </p:nvSpPr>
            <p:spPr bwMode="auto">
              <a:xfrm>
                <a:off x="6285560" y="367579"/>
                <a:ext cx="5757149" cy="3000375"/>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US" i="1" smtClean="0">
                              <a:solidFill>
                                <a:schemeClr val="tx1"/>
                              </a:solidFill>
                              <a:latin typeface="Cambria Math" panose="02040503050406030204" pitchFamily="18" charset="0"/>
                            </a:rPr>
                          </m:ctrlPr>
                        </m:dPr>
                        <m:e>
                          <m:m>
                            <m:mPr>
                              <m:plcHide m:val="on"/>
                              <m:mcs>
                                <m:mc>
                                  <m:mcPr>
                                    <m:count m:val="9"/>
                                    <m:mcJc m:val="center"/>
                                  </m:mcPr>
                                </m:mc>
                              </m:mcs>
                              <m:ctrlPr>
                                <a:rPr lang="en-US" i="1">
                                  <a:solidFill>
                                    <a:schemeClr val="tx1"/>
                                  </a:solidFill>
                                  <a:latin typeface="Cambria Math" panose="02040503050406030204" pitchFamily="18" charset="0"/>
                                </a:rPr>
                              </m:ctrlPr>
                            </m:mPr>
                            <m:m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𝑢</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𝑢</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𝑢</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𝑣</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𝑢</m:t>
                                    </m:r>
                                  </m:e>
                                  <m:sup>
                                    <m:r>
                                      <a:rPr lang="en-US" i="1">
                                        <a:solidFill>
                                          <a:schemeClr val="tx1"/>
                                        </a:solidFill>
                                        <a:latin typeface="Cambria Math" panose="02040503050406030204" pitchFamily="18" charset="0"/>
                                      </a:rPr>
                                      <m:t>′</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𝑣</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𝑢</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𝑣</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𝑣</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𝑣</m:t>
                                    </m:r>
                                  </m:e>
                                  <m:sup>
                                    <m:r>
                                      <a:rPr lang="en-US" i="1">
                                        <a:solidFill>
                                          <a:schemeClr val="tx1"/>
                                        </a:solidFill>
                                        <a:latin typeface="Cambria Math" panose="02040503050406030204" pitchFamily="18" charset="0"/>
                                      </a:rPr>
                                      <m:t>′</m:t>
                                    </m:r>
                                  </m:sup>
                                </m:sSup>
                              </m:e>
                              <m:e>
                                <m:r>
                                  <a:rPr lang="en-US" i="1">
                                    <a:solidFill>
                                      <a:schemeClr val="tx1"/>
                                    </a:solidFill>
                                    <a:latin typeface="Cambria Math" panose="02040503050406030204" pitchFamily="18" charset="0"/>
                                  </a:rPr>
                                  <m:t>𝑢</m:t>
                                </m:r>
                              </m:e>
                              <m:e>
                                <m:r>
                                  <a:rPr lang="en-US" i="1">
                                    <a:solidFill>
                                      <a:schemeClr val="tx1"/>
                                    </a:solidFill>
                                    <a:latin typeface="Cambria Math" panose="02040503050406030204" pitchFamily="18" charset="0"/>
                                  </a:rPr>
                                  <m:t>𝑣</m:t>
                                </m:r>
                              </m:e>
                              <m:e>
                                <m:r>
                                  <a:rPr lang="en-US" i="1">
                                    <a:solidFill>
                                      <a:schemeClr val="tx1"/>
                                    </a:solidFill>
                                    <a:latin typeface="Cambria Math" panose="02040503050406030204" pitchFamily="18" charset="0"/>
                                  </a:rPr>
                                  <m:t>1</m:t>
                                </m:r>
                              </m:e>
                            </m:mr>
                          </m:m>
                        </m:e>
                      </m:d>
                      <m:d>
                        <m:dPr>
                          <m:begChr m:val="["/>
                          <m:endChr m:val="]"/>
                          <m:ctrlPr>
                            <a:rPr lang="en-US" i="1">
                              <a:solidFill>
                                <a:schemeClr val="tx1"/>
                              </a:solidFill>
                              <a:latin typeface="Cambria Math" panose="02040503050406030204" pitchFamily="18" charset="0"/>
                            </a:rPr>
                          </m:ctrlPr>
                        </m:dPr>
                        <m:e>
                          <m:m>
                            <m:mPr>
                              <m:plcHide m:val="on"/>
                              <m:mcs>
                                <m:mc>
                                  <m:mcPr>
                                    <m:count m:val="1"/>
                                    <m:mcJc m:val="center"/>
                                  </m:mcPr>
                                </m:mc>
                              </m:mcs>
                              <m:ctrlPr>
                                <a:rPr lang="en-US" i="1">
                                  <a:solidFill>
                                    <a:schemeClr val="tx1"/>
                                  </a:solidFill>
                                  <a:latin typeface="Cambria Math" panose="02040503050406030204" pitchFamily="18" charset="0"/>
                                </a:rPr>
                              </m:ctrlPr>
                            </m:mP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11</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12</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13</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21</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22</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23</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31</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32</m:t>
                                    </m:r>
                                  </m:sub>
                                </m:sSub>
                              </m:e>
                            </m:mr>
                            <m:m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a:rPr lang="en-US" i="1">
                                        <a:solidFill>
                                          <a:schemeClr val="tx1"/>
                                        </a:solidFill>
                                        <a:latin typeface="Cambria Math" panose="02040503050406030204" pitchFamily="18" charset="0"/>
                                      </a:rPr>
                                      <m:t>33</m:t>
                                    </m:r>
                                  </m:sub>
                                </m:sSub>
                              </m:e>
                            </m:mr>
                          </m:m>
                        </m:e>
                      </m:d>
                      <m:r>
                        <a:rPr lang="en-US" i="1">
                          <a:solidFill>
                            <a:schemeClr val="tx1"/>
                          </a:solidFill>
                          <a:latin typeface="Cambria Math" panose="02040503050406030204" pitchFamily="18" charset="0"/>
                        </a:rPr>
                        <m:t>=0</m:t>
                      </m:r>
                    </m:oMath>
                  </m:oMathPara>
                </a14:m>
                <a:endParaRPr lang="en-US" dirty="0">
                  <a:solidFill>
                    <a:schemeClr val="tx1"/>
                  </a:solidFill>
                </a:endParaRPr>
              </a:p>
            </p:txBody>
          </p:sp>
        </mc:Choice>
        <mc:Fallback xmlns="">
          <p:sp>
            <p:nvSpPr>
              <p:cNvPr id="4" name="Object 3"/>
              <p:cNvSpPr txBox="1">
                <a:spLocks noRot="1" noChangeAspect="1" noMove="1" noResize="1" noEditPoints="1" noAdjustHandles="1" noChangeArrowheads="1" noChangeShapeType="1" noTextEdit="1"/>
              </p:cNvSpPr>
              <p:nvPr/>
            </p:nvSpPr>
            <p:spPr bwMode="auto">
              <a:xfrm>
                <a:off x="6285560" y="367579"/>
                <a:ext cx="5757149" cy="3000375"/>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4"/>
              <p:cNvSpPr txBox="1"/>
              <p:nvPr/>
            </p:nvSpPr>
            <p:spPr>
              <a:xfrm>
                <a:off x="2247900" y="1131888"/>
                <a:ext cx="3378200" cy="4572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m:rPr>
                          <m:sty m:val="p"/>
                        </m:rPr>
                        <a:rPr lang="en-US" i="1" smtClean="0">
                          <a:solidFill>
                            <a:schemeClr val="tx1"/>
                          </a:solidFill>
                          <a:latin typeface="Cambria Math" panose="02040503050406030204" pitchFamily="18" charset="0"/>
                        </a:rPr>
                        <m:t>x</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𝑢</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𝑣</m:t>
                      </m:r>
                      <m:r>
                        <a:rPr lang="en-US" i="1" smtClean="0">
                          <a:solidFill>
                            <a:schemeClr val="tx1"/>
                          </a:solidFill>
                          <a:latin typeface="Cambria Math" panose="02040503050406030204" pitchFamily="18" charset="0"/>
                        </a:rPr>
                        <m:t>,1</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m:t>
                          </m:r>
                        </m:e>
                        <m:sup>
                          <m:r>
                            <a:rPr lang="en-US" i="1">
                              <a:solidFill>
                                <a:schemeClr val="tx1"/>
                              </a:solidFill>
                              <a:latin typeface="Cambria Math" panose="02040503050406030204" pitchFamily="18" charset="0"/>
                            </a:rPr>
                            <m:t>𝑇</m:t>
                          </m:r>
                        </m:sup>
                      </m:sSup>
                      <m:r>
                        <a:rPr lang="en-US" i="1">
                          <a:solidFill>
                            <a:schemeClr val="tx1"/>
                          </a:solidFill>
                          <a:latin typeface="Cambria Math" panose="02040503050406030204" pitchFamily="18" charset="0"/>
                        </a:rPr>
                        <m:t>, </m:t>
                      </m:r>
                      <m:sSup>
                        <m:sSupPr>
                          <m:ctrlPr>
                            <a:rPr lang="en-US" i="1">
                              <a:solidFill>
                                <a:schemeClr val="tx1"/>
                              </a:solidFill>
                              <a:latin typeface="Cambria Math" panose="02040503050406030204" pitchFamily="18" charset="0"/>
                            </a:rPr>
                          </m:ctrlPr>
                        </m:sSupPr>
                        <m:e>
                          <m:r>
                            <m:rPr>
                              <m:sty m:val="p"/>
                            </m:rPr>
                            <a:rPr lang="en-US" i="1">
                              <a:solidFill>
                                <a:schemeClr val="tx1"/>
                              </a:solidFill>
                              <a:latin typeface="Cambria Math" panose="02040503050406030204" pitchFamily="18" charset="0"/>
                            </a:rPr>
                            <m:t>x</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𝑢</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𝑣</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,1)</m:t>
                      </m:r>
                    </m:oMath>
                  </m:oMathPara>
                </a14:m>
                <a:endParaRPr lang="en-US" dirty="0">
                  <a:solidFill>
                    <a:schemeClr val="tx1"/>
                  </a:solidFill>
                </a:endParaRPr>
              </a:p>
            </p:txBody>
          </p:sp>
        </mc:Choice>
        <mc:Fallback xmlns="">
          <p:sp>
            <p:nvSpPr>
              <p:cNvPr id="5" name="Object 4"/>
              <p:cNvSpPr txBox="1">
                <a:spLocks noRot="1" noChangeAspect="1" noMove="1" noResize="1" noEditPoints="1" noAdjustHandles="1" noChangeArrowheads="1" noChangeShapeType="1" noTextEdit="1"/>
              </p:cNvSpPr>
              <p:nvPr/>
            </p:nvSpPr>
            <p:spPr>
              <a:xfrm>
                <a:off x="2247900" y="1131888"/>
                <a:ext cx="3378200" cy="457200"/>
              </a:xfrm>
              <a:prstGeom prst="rect">
                <a:avLst/>
              </a:prstGeom>
              <a:blipFill>
                <a:blip r:embed="rId5"/>
                <a:stretch>
                  <a:fillRect t="-1333" b="-8000"/>
                </a:stretch>
              </a:blipFill>
            </p:spPr>
            <p:txBody>
              <a:bodyPr/>
              <a:lstStyle/>
              <a:p>
                <a:r>
                  <a:rPr lang="en-US">
                    <a:noFill/>
                  </a:rPr>
                  <a:t> </a:t>
                </a:r>
              </a:p>
            </p:txBody>
          </p:sp>
        </mc:Fallback>
      </mc:AlternateContent>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514372" y="4191000"/>
            <a:ext cx="5145024" cy="2487168"/>
          </a:xfrm>
          <a:prstGeom prst="rect">
            <a:avLst/>
          </a:prstGeom>
          <a:noFill/>
          <a:ln w="9525">
            <a:noFill/>
            <a:miter lim="800000"/>
            <a:headEnd/>
            <a:tailEnd/>
          </a:ln>
        </p:spPr>
      </p:pic>
      <p:sp>
        <p:nvSpPr>
          <p:cNvPr id="14" name="Text Box 9"/>
          <p:cNvSpPr txBox="1">
            <a:spLocks noChangeArrowheads="1"/>
          </p:cNvSpPr>
          <p:nvPr/>
        </p:nvSpPr>
        <p:spPr bwMode="auto">
          <a:xfrm>
            <a:off x="6285560" y="2580042"/>
            <a:ext cx="3276600" cy="1200329"/>
          </a:xfrm>
          <a:prstGeom prst="rect">
            <a:avLst/>
          </a:prstGeom>
          <a:noFill/>
          <a:ln w="9525">
            <a:noFill/>
            <a:miter lim="800000"/>
            <a:headEnd/>
            <a:tailEnd/>
          </a:ln>
        </p:spPr>
        <p:txBody>
          <a:bodyPr wrap="square">
            <a:spAutoFit/>
          </a:bodyPr>
          <a:lstStyle/>
          <a:p>
            <a:r>
              <a:rPr lang="en-US" dirty="0"/>
              <a:t>Solve homogeneous linear system using eight or more matches</a:t>
            </a:r>
          </a:p>
          <a:p>
            <a:endParaRPr lang="en-US" dirty="0"/>
          </a:p>
        </p:txBody>
      </p:sp>
      <p:sp>
        <p:nvSpPr>
          <p:cNvPr id="2" name="TextBox 1">
            <a:extLst>
              <a:ext uri="{FF2B5EF4-FFF2-40B4-BE49-F238E27FC236}">
                <a16:creationId xmlns:a16="http://schemas.microsoft.com/office/drawing/2014/main" id="{2D3ED699-C06D-4C74-BD8C-CA86DAD5C8B1}"/>
              </a:ext>
            </a:extLst>
          </p:cNvPr>
          <p:cNvSpPr txBox="1"/>
          <p:nvPr/>
        </p:nvSpPr>
        <p:spPr>
          <a:xfrm>
            <a:off x="10573466" y="59802"/>
            <a:ext cx="1460656" cy="307777"/>
          </a:xfrm>
          <a:prstGeom prst="rect">
            <a:avLst/>
          </a:prstGeom>
          <a:noFill/>
        </p:spPr>
        <p:txBody>
          <a:bodyPr wrap="none" rtlCol="0">
            <a:spAutoFit/>
          </a:bodyPr>
          <a:lstStyle/>
          <a:p>
            <a:r>
              <a:rPr lang="en-US" sz="1400" dirty="0"/>
              <a:t>Via Svetlana L.</a:t>
            </a:r>
          </a:p>
        </p:txBody>
      </p:sp>
    </p:spTree>
    <p:extLst>
      <p:ext uri="{BB962C8B-B14F-4D97-AF65-F5344CB8AC3E}">
        <p14:creationId xmlns:p14="http://schemas.microsoft.com/office/powerpoint/2010/main" val="315197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animBg="1"/>
      <p:bldP spid="573453" grpId="0" animBg="1"/>
      <p:bldP spid="6156"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p:txBody>
          <a:bodyPr/>
          <a:lstStyle/>
          <a:p>
            <a:r>
              <a:rPr lang="en-US"/>
              <a:t>Problem with eight-point algorithm</a:t>
            </a:r>
          </a:p>
        </p:txBody>
      </p:sp>
      <mc:AlternateContent xmlns:mc="http://schemas.openxmlformats.org/markup-compatibility/2006" xmlns:a14="http://schemas.microsoft.com/office/drawing/2010/main">
        <mc:Choice Requires="a14">
          <p:sp>
            <p:nvSpPr>
              <p:cNvPr id="4" name="Object 3"/>
              <p:cNvSpPr txBox="1"/>
              <p:nvPr/>
            </p:nvSpPr>
            <p:spPr bwMode="auto">
              <a:xfrm>
                <a:off x="1984002" y="1035699"/>
                <a:ext cx="8435490" cy="3872204"/>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800" i="1" smtClean="0">
                              <a:solidFill>
                                <a:schemeClr val="tx1"/>
                              </a:solidFill>
                              <a:latin typeface="Cambria Math" panose="02040503050406030204" pitchFamily="18" charset="0"/>
                            </a:rPr>
                          </m:ctrlPr>
                        </m:dPr>
                        <m:e>
                          <m:m>
                            <m:mPr>
                              <m:plcHide m:val="on"/>
                              <m:mcs>
                                <m:mc>
                                  <m:mcPr>
                                    <m:count m:val="8"/>
                                    <m:mcJc m:val="center"/>
                                  </m:mcPr>
                                </m:mc>
                              </m:mcs>
                              <m:ctrlPr>
                                <a:rPr lang="en-US" sz="2800" i="1">
                                  <a:solidFill>
                                    <a:schemeClr val="tx1"/>
                                  </a:solidFill>
                                  <a:latin typeface="Cambria Math" panose="02040503050406030204" pitchFamily="18" charset="0"/>
                                </a:rPr>
                              </m:ctrlPr>
                            </m:mPr>
                            <m:mr>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𝑢</m:t>
                                    </m:r>
                                  </m:e>
                                  <m:sup>
                                    <m:r>
                                      <a:rPr lang="en-US" sz="2800" i="1">
                                        <a:solidFill>
                                          <a:schemeClr val="tx1"/>
                                        </a:solidFill>
                                        <a:latin typeface="Cambria Math" panose="02040503050406030204" pitchFamily="18" charset="0"/>
                                      </a:rPr>
                                      <m:t>′</m:t>
                                    </m:r>
                                  </m:sup>
                                </m:sSup>
                                <m:r>
                                  <a:rPr lang="en-US" sz="2800" i="1">
                                    <a:solidFill>
                                      <a:schemeClr val="tx1"/>
                                    </a:solidFill>
                                    <a:latin typeface="Cambria Math" panose="02040503050406030204" pitchFamily="18" charset="0"/>
                                  </a:rPr>
                                  <m:t>𝑢</m:t>
                                </m:r>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𝑢</m:t>
                                    </m:r>
                                  </m:e>
                                  <m:sup>
                                    <m:r>
                                      <a:rPr lang="en-US" sz="2800" i="1">
                                        <a:solidFill>
                                          <a:schemeClr val="tx1"/>
                                        </a:solidFill>
                                        <a:latin typeface="Cambria Math" panose="02040503050406030204" pitchFamily="18" charset="0"/>
                                      </a:rPr>
                                      <m:t>′</m:t>
                                    </m:r>
                                  </m:sup>
                                </m:sSup>
                                <m:r>
                                  <a:rPr lang="en-US" sz="2800" i="1">
                                    <a:solidFill>
                                      <a:schemeClr val="tx1"/>
                                    </a:solidFill>
                                    <a:latin typeface="Cambria Math" panose="02040503050406030204" pitchFamily="18" charset="0"/>
                                  </a:rPr>
                                  <m:t>𝑣</m:t>
                                </m:r>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𝑢</m:t>
                                    </m:r>
                                  </m:e>
                                  <m:sup>
                                    <m:r>
                                      <a:rPr lang="en-US" sz="2800" i="1">
                                        <a:solidFill>
                                          <a:schemeClr val="tx1"/>
                                        </a:solidFill>
                                        <a:latin typeface="Cambria Math" panose="02040503050406030204" pitchFamily="18" charset="0"/>
                                      </a:rPr>
                                      <m:t>′</m:t>
                                    </m:r>
                                  </m:sup>
                                </m:sSup>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𝑣</m:t>
                                    </m:r>
                                  </m:e>
                                  <m:sup>
                                    <m:r>
                                      <a:rPr lang="en-US" sz="2800" i="1">
                                        <a:solidFill>
                                          <a:schemeClr val="tx1"/>
                                        </a:solidFill>
                                        <a:latin typeface="Cambria Math" panose="02040503050406030204" pitchFamily="18" charset="0"/>
                                      </a:rPr>
                                      <m:t>′</m:t>
                                    </m:r>
                                  </m:sup>
                                </m:sSup>
                                <m:r>
                                  <a:rPr lang="en-US" sz="2800" i="1">
                                    <a:solidFill>
                                      <a:schemeClr val="tx1"/>
                                    </a:solidFill>
                                    <a:latin typeface="Cambria Math" panose="02040503050406030204" pitchFamily="18" charset="0"/>
                                  </a:rPr>
                                  <m:t>𝑢</m:t>
                                </m:r>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𝑣</m:t>
                                    </m:r>
                                  </m:e>
                                  <m:sup>
                                    <m:r>
                                      <a:rPr lang="en-US" sz="2800" i="1">
                                        <a:solidFill>
                                          <a:schemeClr val="tx1"/>
                                        </a:solidFill>
                                        <a:latin typeface="Cambria Math" panose="02040503050406030204" pitchFamily="18" charset="0"/>
                                      </a:rPr>
                                      <m:t>′</m:t>
                                    </m:r>
                                  </m:sup>
                                </m:sSup>
                                <m:r>
                                  <a:rPr lang="en-US" sz="2800" i="1">
                                    <a:solidFill>
                                      <a:schemeClr val="tx1"/>
                                    </a:solidFill>
                                    <a:latin typeface="Cambria Math" panose="02040503050406030204" pitchFamily="18" charset="0"/>
                                  </a:rPr>
                                  <m:t>𝑣</m:t>
                                </m:r>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𝑣</m:t>
                                    </m:r>
                                  </m:e>
                                  <m:sup>
                                    <m:r>
                                      <a:rPr lang="en-US" sz="2800" i="1">
                                        <a:solidFill>
                                          <a:schemeClr val="tx1"/>
                                        </a:solidFill>
                                        <a:latin typeface="Cambria Math" panose="02040503050406030204" pitchFamily="18" charset="0"/>
                                      </a:rPr>
                                      <m:t>′</m:t>
                                    </m:r>
                                  </m:sup>
                                </m:sSup>
                              </m:e>
                              <m:e>
                                <m:r>
                                  <a:rPr lang="en-US" sz="2800" i="1">
                                    <a:solidFill>
                                      <a:schemeClr val="tx1"/>
                                    </a:solidFill>
                                    <a:latin typeface="Cambria Math" panose="02040503050406030204" pitchFamily="18" charset="0"/>
                                  </a:rPr>
                                  <m:t>𝑢</m:t>
                                </m:r>
                              </m:e>
                              <m:e>
                                <m:r>
                                  <a:rPr lang="en-US" sz="2800" i="1">
                                    <a:solidFill>
                                      <a:schemeClr val="tx1"/>
                                    </a:solidFill>
                                    <a:latin typeface="Cambria Math" panose="02040503050406030204" pitchFamily="18" charset="0"/>
                                  </a:rPr>
                                  <m:t>𝑣</m:t>
                                </m:r>
                              </m:e>
                            </m:mr>
                          </m:m>
                        </m:e>
                      </m:d>
                      <m:d>
                        <m:dPr>
                          <m:begChr m:val="["/>
                          <m:endChr m:val="]"/>
                          <m:ctrlPr>
                            <a:rPr lang="en-US" sz="2800" i="1">
                              <a:solidFill>
                                <a:schemeClr val="tx1"/>
                              </a:solidFill>
                              <a:latin typeface="Cambria Math" panose="02040503050406030204" pitchFamily="18" charset="0"/>
                            </a:rPr>
                          </m:ctrlPr>
                        </m:dPr>
                        <m:e>
                          <m:m>
                            <m:mPr>
                              <m:plcHide m:val="on"/>
                              <m:mcs>
                                <m:mc>
                                  <m:mcPr>
                                    <m:count m:val="1"/>
                                    <m:mcJc m:val="center"/>
                                  </m:mcPr>
                                </m:mc>
                              </m:mcs>
                              <m:ctrlPr>
                                <a:rPr lang="en-US" sz="2800" i="1">
                                  <a:solidFill>
                                    <a:schemeClr val="tx1"/>
                                  </a:solidFill>
                                  <a:latin typeface="Cambria Math" panose="02040503050406030204" pitchFamily="18" charset="0"/>
                                </a:rPr>
                              </m:ctrlPr>
                            </m:mP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11</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12</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13</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21</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22</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23</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31</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32</m:t>
                                    </m:r>
                                  </m:sub>
                                </m:sSub>
                              </m:e>
                            </m:mr>
                          </m:m>
                        </m:e>
                      </m:d>
                      <m:r>
                        <a:rPr lang="en-US" sz="2800" i="1">
                          <a:solidFill>
                            <a:schemeClr val="tx1"/>
                          </a:solidFill>
                          <a:latin typeface="Cambria Math" panose="02040503050406030204" pitchFamily="18" charset="0"/>
                        </a:rPr>
                        <m:t>=−1</m:t>
                      </m:r>
                    </m:oMath>
                  </m:oMathPara>
                </a14:m>
                <a:endParaRPr lang="en-US" sz="2800" dirty="0">
                  <a:solidFill>
                    <a:schemeClr val="tx1"/>
                  </a:solidFill>
                </a:endParaRPr>
              </a:p>
            </p:txBody>
          </p:sp>
        </mc:Choice>
        <mc:Fallback xmlns="">
          <p:sp>
            <p:nvSpPr>
              <p:cNvPr id="4" name="Object 3"/>
              <p:cNvSpPr txBox="1">
                <a:spLocks noRot="1" noChangeAspect="1" noMove="1" noResize="1" noEditPoints="1" noAdjustHandles="1" noChangeArrowheads="1" noChangeShapeType="1" noTextEdit="1"/>
              </p:cNvSpPr>
              <p:nvPr/>
            </p:nvSpPr>
            <p:spPr bwMode="auto">
              <a:xfrm>
                <a:off x="1984002" y="1035699"/>
                <a:ext cx="8435490" cy="3872204"/>
              </a:xfrm>
              <a:prstGeom prst="rect">
                <a:avLst/>
              </a:prstGeom>
              <a:blipFill>
                <a:blip r:embed="rId3"/>
                <a:stretch>
                  <a:fillRect/>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1B9F9DCE-FF9D-4AC3-827F-765ADAAC6632}"/>
              </a:ext>
            </a:extLst>
          </p:cNvPr>
          <p:cNvSpPr txBox="1"/>
          <p:nvPr/>
        </p:nvSpPr>
        <p:spPr>
          <a:xfrm>
            <a:off x="3236031" y="5505061"/>
            <a:ext cx="5931432" cy="369332"/>
          </a:xfrm>
          <a:prstGeom prst="rect">
            <a:avLst/>
          </a:prstGeom>
          <a:noFill/>
        </p:spPr>
        <p:txBody>
          <a:bodyPr wrap="none" rtlCol="0">
            <a:spAutoFit/>
          </a:bodyPr>
          <a:lstStyle/>
          <a:p>
            <a:r>
              <a:rPr lang="en-US" dirty="0"/>
              <a:t>F[3][3] has been set to 1 to remove scale ambiguity</a:t>
            </a:r>
          </a:p>
        </p:txBody>
      </p:sp>
      <p:sp>
        <p:nvSpPr>
          <p:cNvPr id="2" name="TextBox 1">
            <a:extLst>
              <a:ext uri="{FF2B5EF4-FFF2-40B4-BE49-F238E27FC236}">
                <a16:creationId xmlns:a16="http://schemas.microsoft.com/office/drawing/2014/main" id="{F0A9CEF9-7B47-42A4-840C-8BD6946FA8D5}"/>
              </a:ext>
            </a:extLst>
          </p:cNvPr>
          <p:cNvSpPr txBox="1"/>
          <p:nvPr/>
        </p:nvSpPr>
        <p:spPr>
          <a:xfrm>
            <a:off x="10573466" y="59802"/>
            <a:ext cx="1460656" cy="307777"/>
          </a:xfrm>
          <a:prstGeom prst="rect">
            <a:avLst/>
          </a:prstGeom>
          <a:noFill/>
        </p:spPr>
        <p:txBody>
          <a:bodyPr wrap="none" rtlCol="0">
            <a:spAutoFit/>
          </a:bodyPr>
          <a:lstStyle/>
          <a:p>
            <a:r>
              <a:rPr lang="en-US" sz="1400" dirty="0"/>
              <a:t>Via Svetlana 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1"/>
              <p:cNvSpPr txBox="1"/>
              <p:nvPr/>
            </p:nvSpPr>
            <p:spPr bwMode="auto">
              <a:xfrm>
                <a:off x="3312588" y="1638300"/>
                <a:ext cx="8767443" cy="42672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800" i="1" smtClean="0">
                              <a:solidFill>
                                <a:schemeClr val="tx1"/>
                              </a:solidFill>
                              <a:latin typeface="Cambria Math" panose="02040503050406030204" pitchFamily="18" charset="0"/>
                            </a:rPr>
                          </m:ctrlPr>
                        </m:dPr>
                        <m:e>
                          <m:m>
                            <m:mPr>
                              <m:plcHide m:val="on"/>
                              <m:mcs>
                                <m:mc>
                                  <m:mcPr>
                                    <m:count m:val="8"/>
                                    <m:mcJc m:val="center"/>
                                  </m:mcPr>
                                </m:mc>
                              </m:mcs>
                              <m:ctrlPr>
                                <a:rPr lang="en-US" sz="2800" i="1">
                                  <a:solidFill>
                                    <a:schemeClr val="tx1"/>
                                  </a:solidFill>
                                  <a:latin typeface="Cambria Math" panose="02040503050406030204" pitchFamily="18" charset="0"/>
                                </a:rPr>
                              </m:ctrlPr>
                            </m:mPr>
                            <m:mr>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𝑢</m:t>
                                    </m:r>
                                  </m:e>
                                  <m:sup>
                                    <m:r>
                                      <a:rPr lang="en-US" sz="2800" i="1">
                                        <a:solidFill>
                                          <a:schemeClr val="tx1"/>
                                        </a:solidFill>
                                        <a:latin typeface="Cambria Math" panose="02040503050406030204" pitchFamily="18" charset="0"/>
                                      </a:rPr>
                                      <m:t>′</m:t>
                                    </m:r>
                                  </m:sup>
                                </m:sSup>
                                <m:r>
                                  <a:rPr lang="en-US" sz="2800" i="1">
                                    <a:solidFill>
                                      <a:schemeClr val="tx1"/>
                                    </a:solidFill>
                                    <a:latin typeface="Cambria Math" panose="02040503050406030204" pitchFamily="18" charset="0"/>
                                  </a:rPr>
                                  <m:t>𝑢</m:t>
                                </m:r>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𝑢</m:t>
                                    </m:r>
                                  </m:e>
                                  <m:sup>
                                    <m:r>
                                      <a:rPr lang="en-US" sz="2800" i="1">
                                        <a:solidFill>
                                          <a:schemeClr val="tx1"/>
                                        </a:solidFill>
                                        <a:latin typeface="Cambria Math" panose="02040503050406030204" pitchFamily="18" charset="0"/>
                                      </a:rPr>
                                      <m:t>′</m:t>
                                    </m:r>
                                  </m:sup>
                                </m:sSup>
                                <m:r>
                                  <a:rPr lang="en-US" sz="2800" i="1">
                                    <a:solidFill>
                                      <a:schemeClr val="tx1"/>
                                    </a:solidFill>
                                    <a:latin typeface="Cambria Math" panose="02040503050406030204" pitchFamily="18" charset="0"/>
                                  </a:rPr>
                                  <m:t>𝑣</m:t>
                                </m:r>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𝑢</m:t>
                                    </m:r>
                                  </m:e>
                                  <m:sup>
                                    <m:r>
                                      <a:rPr lang="en-US" sz="2800" i="1">
                                        <a:solidFill>
                                          <a:schemeClr val="tx1"/>
                                        </a:solidFill>
                                        <a:latin typeface="Cambria Math" panose="02040503050406030204" pitchFamily="18" charset="0"/>
                                      </a:rPr>
                                      <m:t>′</m:t>
                                    </m:r>
                                  </m:sup>
                                </m:sSup>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𝑣</m:t>
                                    </m:r>
                                  </m:e>
                                  <m:sup>
                                    <m:r>
                                      <a:rPr lang="en-US" sz="2800" i="1">
                                        <a:solidFill>
                                          <a:schemeClr val="tx1"/>
                                        </a:solidFill>
                                        <a:latin typeface="Cambria Math" panose="02040503050406030204" pitchFamily="18" charset="0"/>
                                      </a:rPr>
                                      <m:t>′</m:t>
                                    </m:r>
                                  </m:sup>
                                </m:sSup>
                                <m:r>
                                  <a:rPr lang="en-US" sz="2800" i="1">
                                    <a:solidFill>
                                      <a:schemeClr val="tx1"/>
                                    </a:solidFill>
                                    <a:latin typeface="Cambria Math" panose="02040503050406030204" pitchFamily="18" charset="0"/>
                                  </a:rPr>
                                  <m:t>𝑢</m:t>
                                </m:r>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𝑣</m:t>
                                    </m:r>
                                  </m:e>
                                  <m:sup>
                                    <m:r>
                                      <a:rPr lang="en-US" sz="2800" i="1">
                                        <a:solidFill>
                                          <a:schemeClr val="tx1"/>
                                        </a:solidFill>
                                        <a:latin typeface="Cambria Math" panose="02040503050406030204" pitchFamily="18" charset="0"/>
                                      </a:rPr>
                                      <m:t>′</m:t>
                                    </m:r>
                                  </m:sup>
                                </m:sSup>
                                <m:r>
                                  <a:rPr lang="en-US" sz="2800" i="1">
                                    <a:solidFill>
                                      <a:schemeClr val="tx1"/>
                                    </a:solidFill>
                                    <a:latin typeface="Cambria Math" panose="02040503050406030204" pitchFamily="18" charset="0"/>
                                  </a:rPr>
                                  <m:t>𝑣</m:t>
                                </m:r>
                              </m:e>
                              <m:e>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𝑣</m:t>
                                    </m:r>
                                  </m:e>
                                  <m:sup>
                                    <m:r>
                                      <a:rPr lang="en-US" sz="2800" i="1">
                                        <a:solidFill>
                                          <a:schemeClr val="tx1"/>
                                        </a:solidFill>
                                        <a:latin typeface="Cambria Math" panose="02040503050406030204" pitchFamily="18" charset="0"/>
                                      </a:rPr>
                                      <m:t>′</m:t>
                                    </m:r>
                                  </m:sup>
                                </m:sSup>
                              </m:e>
                              <m:e>
                                <m:r>
                                  <a:rPr lang="en-US" sz="2800" i="1">
                                    <a:solidFill>
                                      <a:schemeClr val="tx1"/>
                                    </a:solidFill>
                                    <a:latin typeface="Cambria Math" panose="02040503050406030204" pitchFamily="18" charset="0"/>
                                  </a:rPr>
                                  <m:t>𝑢</m:t>
                                </m:r>
                              </m:e>
                              <m:e>
                                <m:r>
                                  <a:rPr lang="en-US" sz="2800" i="1">
                                    <a:solidFill>
                                      <a:schemeClr val="tx1"/>
                                    </a:solidFill>
                                    <a:latin typeface="Cambria Math" panose="02040503050406030204" pitchFamily="18" charset="0"/>
                                  </a:rPr>
                                  <m:t>𝑣</m:t>
                                </m:r>
                              </m:e>
                            </m:mr>
                          </m:m>
                        </m:e>
                      </m:d>
                      <m:d>
                        <m:dPr>
                          <m:begChr m:val="["/>
                          <m:endChr m:val="]"/>
                          <m:ctrlPr>
                            <a:rPr lang="en-US" sz="2800" i="1">
                              <a:solidFill>
                                <a:schemeClr val="tx1"/>
                              </a:solidFill>
                              <a:latin typeface="Cambria Math" panose="02040503050406030204" pitchFamily="18" charset="0"/>
                            </a:rPr>
                          </m:ctrlPr>
                        </m:dPr>
                        <m:e>
                          <m:m>
                            <m:mPr>
                              <m:plcHide m:val="on"/>
                              <m:mcs>
                                <m:mc>
                                  <m:mcPr>
                                    <m:count m:val="1"/>
                                    <m:mcJc m:val="center"/>
                                  </m:mcPr>
                                </m:mc>
                              </m:mcs>
                              <m:ctrlPr>
                                <a:rPr lang="en-US" sz="2800" i="1">
                                  <a:solidFill>
                                    <a:schemeClr val="tx1"/>
                                  </a:solidFill>
                                  <a:latin typeface="Cambria Math" panose="02040503050406030204" pitchFamily="18" charset="0"/>
                                </a:rPr>
                              </m:ctrlPr>
                            </m:mP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11</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12</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13</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21</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22</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23</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31</m:t>
                                    </m:r>
                                  </m:sub>
                                </m:sSub>
                              </m:e>
                            </m:mr>
                            <m:m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𝑓</m:t>
                                    </m:r>
                                  </m:e>
                                  <m:sub>
                                    <m:r>
                                      <a:rPr lang="en-US" sz="2800" i="1">
                                        <a:solidFill>
                                          <a:schemeClr val="tx1"/>
                                        </a:solidFill>
                                        <a:latin typeface="Cambria Math" panose="02040503050406030204" pitchFamily="18" charset="0"/>
                                      </a:rPr>
                                      <m:t>32</m:t>
                                    </m:r>
                                  </m:sub>
                                </m:sSub>
                              </m:e>
                            </m:mr>
                          </m:m>
                        </m:e>
                      </m:d>
                      <m:r>
                        <a:rPr lang="en-US" sz="2800" i="1">
                          <a:solidFill>
                            <a:schemeClr val="tx1"/>
                          </a:solidFill>
                          <a:latin typeface="Cambria Math" panose="02040503050406030204" pitchFamily="18" charset="0"/>
                        </a:rPr>
                        <m:t>=−1</m:t>
                      </m:r>
                    </m:oMath>
                  </m:oMathPara>
                </a14:m>
                <a:endParaRPr lang="en-US" sz="2800" dirty="0">
                  <a:solidFill>
                    <a:schemeClr val="tx1"/>
                  </a:solidFill>
                </a:endParaRPr>
              </a:p>
            </p:txBody>
          </p:sp>
        </mc:Choice>
        <mc:Fallback xmlns="">
          <p:sp>
            <p:nvSpPr>
              <p:cNvPr id="2" name="Object 1"/>
              <p:cNvSpPr txBox="1">
                <a:spLocks noRot="1" noChangeAspect="1" noMove="1" noResize="1" noEditPoints="1" noAdjustHandles="1" noChangeArrowheads="1" noChangeShapeType="1" noTextEdit="1"/>
              </p:cNvSpPr>
              <p:nvPr/>
            </p:nvSpPr>
            <p:spPr bwMode="auto">
              <a:xfrm>
                <a:off x="3312588" y="1638300"/>
                <a:ext cx="8767443" cy="4267200"/>
              </a:xfrm>
              <a:prstGeom prst="rect">
                <a:avLst/>
              </a:prstGeom>
              <a:blipFill>
                <a:blip r:embed="rId3"/>
                <a:stretch>
                  <a:fillRect/>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9219" name="Rectangle 3"/>
          <p:cNvSpPr>
            <a:spLocks noGrp="1" noChangeArrowheads="1"/>
          </p:cNvSpPr>
          <p:nvPr>
            <p:ph type="title"/>
          </p:nvPr>
        </p:nvSpPr>
        <p:spPr/>
        <p:txBody>
          <a:bodyPr/>
          <a:lstStyle/>
          <a:p>
            <a:r>
              <a:rPr lang="en-US"/>
              <a:t>Problem with eight-point algorithm</a:t>
            </a:r>
          </a:p>
        </p:txBody>
      </p:sp>
      <mc:AlternateContent xmlns:mc="http://schemas.openxmlformats.org/markup-compatibility/2006" xmlns:a14="http://schemas.microsoft.com/office/drawing/2010/main">
        <mc:Choice Requires="a14">
          <p:sp>
            <p:nvSpPr>
              <p:cNvPr id="716807" name="Rectangle 7"/>
              <p:cNvSpPr>
                <a:spLocks noGrp="1" noChangeArrowheads="1"/>
              </p:cNvSpPr>
              <p:nvPr>
                <p:ph type="body" idx="1"/>
              </p:nvPr>
            </p:nvSpPr>
            <p:spPr>
              <a:xfrm>
                <a:off x="2209800" y="5257800"/>
                <a:ext cx="7772400" cy="1295400"/>
              </a:xfrm>
              <a:noFill/>
            </p:spPr>
            <p:txBody>
              <a:bodyPr>
                <a:normAutofit fontScale="77500" lnSpcReduction="20000"/>
              </a:bodyPr>
              <a:lstStyle/>
              <a:p>
                <a:r>
                  <a:rPr lang="en-US" sz="2400" dirty="0"/>
                  <a:t>Poor numerical conditioning (Remember very eccentric level curves from Gradient Descent)</a:t>
                </a:r>
              </a:p>
              <a:p>
                <a:pPr lvl="1"/>
                <a14:m>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𝜆</m:t>
                        </m:r>
                      </m:e>
                      <m:sub>
                        <m:r>
                          <a:rPr lang="en-US" sz="2200" b="0" i="1" smtClean="0">
                            <a:latin typeface="Cambria Math" panose="02040503050406030204" pitchFamily="18" charset="0"/>
                          </a:rPr>
                          <m:t>𝑚𝑎𝑥</m:t>
                        </m:r>
                      </m:sub>
                    </m:sSub>
                    <m:r>
                      <a:rPr lang="en-US" sz="2200" b="0" i="1" smtClean="0">
                        <a:latin typeface="Cambria Math" panose="02040503050406030204" pitchFamily="18" charset="0"/>
                      </a:rPr>
                      <m:t> /</m:t>
                    </m:r>
                    <m:sSub>
                      <m:sSubPr>
                        <m:ctrlPr>
                          <a:rPr lang="en-US" sz="2200" i="1">
                            <a:latin typeface="Cambria Math" panose="02040503050406030204" pitchFamily="18" charset="0"/>
                          </a:rPr>
                        </m:ctrlPr>
                      </m:sSubPr>
                      <m:e>
                        <m:r>
                          <a:rPr lang="en-US" sz="2200" b="0" i="1" smtClean="0">
                            <a:latin typeface="Cambria Math" panose="02040503050406030204" pitchFamily="18" charset="0"/>
                          </a:rPr>
                          <m:t> </m:t>
                        </m:r>
                        <m:r>
                          <a:rPr lang="en-US" sz="2200" i="1">
                            <a:latin typeface="Cambria Math" panose="02040503050406030204" pitchFamily="18" charset="0"/>
                            <a:ea typeface="Cambria Math" panose="02040503050406030204" pitchFamily="18" charset="0"/>
                          </a:rPr>
                          <m:t>𝜆</m:t>
                        </m:r>
                      </m:e>
                      <m:sub>
                        <m:r>
                          <a:rPr lang="en-US" sz="2200" b="0" i="1" smtClean="0">
                            <a:latin typeface="Cambria Math" panose="02040503050406030204" pitchFamily="18" charset="0"/>
                          </a:rPr>
                          <m:t>𝑚𝑖𝑛</m:t>
                        </m:r>
                      </m:sub>
                    </m:sSub>
                  </m:oMath>
                </a14:m>
                <a:r>
                  <a:rPr lang="en-US" sz="2200" dirty="0"/>
                  <a:t>    &gt;&gt;   1</a:t>
                </a:r>
              </a:p>
              <a:p>
                <a:r>
                  <a:rPr lang="en-US" sz="2400" dirty="0"/>
                  <a:t>Can be fixed by rescaling the data (“Circling the Ellipses”)</a:t>
                </a:r>
              </a:p>
            </p:txBody>
          </p:sp>
        </mc:Choice>
        <mc:Fallback xmlns="">
          <p:sp>
            <p:nvSpPr>
              <p:cNvPr id="716807" name="Rectangle 7"/>
              <p:cNvSpPr>
                <a:spLocks noGrp="1" noRot="1" noChangeAspect="1" noMove="1" noResize="1" noEditPoints="1" noAdjustHandles="1" noChangeArrowheads="1" noChangeShapeType="1" noTextEdit="1"/>
              </p:cNvSpPr>
              <p:nvPr>
                <p:ph type="body" idx="1"/>
              </p:nvPr>
            </p:nvSpPr>
            <p:spPr>
              <a:xfrm>
                <a:off x="2209800" y="5257800"/>
                <a:ext cx="7772400" cy="1295400"/>
              </a:xfrm>
              <a:blipFill>
                <a:blip r:embed="rId4"/>
                <a:stretch>
                  <a:fillRect/>
                </a:stretch>
              </a:blipFill>
            </p:spPr>
            <p:txBody>
              <a:bodyPr/>
              <a:lstStyle/>
              <a:p>
                <a:r>
                  <a:rPr lang="en-US">
                    <a:noFill/>
                  </a:rPr>
                  <a:t> </a:t>
                </a:r>
              </a:p>
            </p:txBody>
          </p:sp>
        </mc:Fallback>
      </mc:AlternateContent>
      <p:pic>
        <p:nvPicPr>
          <p:cNvPr id="922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95" y="1984310"/>
            <a:ext cx="9242447" cy="2892490"/>
          </a:xfrm>
          <a:prstGeom prst="rect">
            <a:avLst/>
          </a:prstGeom>
          <a:noFill/>
          <a:ln w="9525">
            <a:noFill/>
            <a:miter lim="800000"/>
            <a:headEnd/>
            <a:tailEnd/>
          </a:ln>
        </p:spPr>
      </p:pic>
      <p:sp>
        <p:nvSpPr>
          <p:cNvPr id="3" name="TextBox 2">
            <a:extLst>
              <a:ext uri="{FF2B5EF4-FFF2-40B4-BE49-F238E27FC236}">
                <a16:creationId xmlns:a16="http://schemas.microsoft.com/office/drawing/2014/main" id="{8073E77E-0FBD-4A90-B2E7-9F6AF8F8F9F8}"/>
              </a:ext>
            </a:extLst>
          </p:cNvPr>
          <p:cNvSpPr txBox="1"/>
          <p:nvPr/>
        </p:nvSpPr>
        <p:spPr>
          <a:xfrm>
            <a:off x="10573466" y="59802"/>
            <a:ext cx="1460656" cy="307777"/>
          </a:xfrm>
          <a:prstGeom prst="rect">
            <a:avLst/>
          </a:prstGeom>
          <a:noFill/>
        </p:spPr>
        <p:txBody>
          <a:bodyPr wrap="none" rtlCol="0">
            <a:spAutoFit/>
          </a:bodyPr>
          <a:lstStyle/>
          <a:p>
            <a:r>
              <a:rPr lang="en-US" sz="1400" dirty="0"/>
              <a:t>Via Svetlana 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680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68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title"/>
          </p:nvPr>
        </p:nvSpPr>
        <p:spPr/>
        <p:txBody>
          <a:bodyPr/>
          <a:lstStyle/>
          <a:p>
            <a:r>
              <a:rPr lang="en-US"/>
              <a:t>The normalized eight-point algorithm</a:t>
            </a:r>
          </a:p>
        </p:txBody>
      </p:sp>
      <p:sp>
        <p:nvSpPr>
          <p:cNvPr id="581645" name="Rectangle 13"/>
          <p:cNvSpPr>
            <a:spLocks noGrp="1" noChangeArrowheads="1"/>
          </p:cNvSpPr>
          <p:nvPr>
            <p:ph type="body" idx="1"/>
          </p:nvPr>
        </p:nvSpPr>
        <p:spPr>
          <a:xfrm>
            <a:off x="384397" y="1524000"/>
            <a:ext cx="11549397" cy="5105400"/>
          </a:xfrm>
        </p:spPr>
        <p:txBody>
          <a:bodyPr>
            <a:normAutofit/>
          </a:bodyPr>
          <a:lstStyle/>
          <a:p>
            <a:pPr>
              <a:buFontTx/>
              <a:buChar char="•"/>
            </a:pPr>
            <a:r>
              <a:rPr lang="en-US" sz="2000" dirty="0"/>
              <a:t>Center the image data at the origin, and scale it so the mean squared distance between the origin and the data points is 2 pixels</a:t>
            </a:r>
          </a:p>
          <a:p>
            <a:pPr>
              <a:buFontTx/>
              <a:buChar char="•"/>
            </a:pPr>
            <a:endParaRPr lang="en-US" sz="2000" dirty="0"/>
          </a:p>
          <a:p>
            <a:pPr>
              <a:buFontTx/>
              <a:buChar char="•"/>
            </a:pPr>
            <a:r>
              <a:rPr lang="en-US" sz="2000" dirty="0"/>
              <a:t>Use the eight-point algorithm to compute </a:t>
            </a:r>
            <a:r>
              <a:rPr lang="en-US" sz="2000" b="1" i="1" dirty="0"/>
              <a:t>F</a:t>
            </a:r>
            <a:r>
              <a:rPr lang="en-US" sz="2000" dirty="0"/>
              <a:t> from the normalized points</a:t>
            </a:r>
          </a:p>
          <a:p>
            <a:pPr>
              <a:buFontTx/>
              <a:buChar char="•"/>
            </a:pPr>
            <a:endParaRPr lang="en-US" sz="2000" dirty="0"/>
          </a:p>
          <a:p>
            <a:pPr>
              <a:buFontTx/>
              <a:buChar char="•"/>
            </a:pPr>
            <a:r>
              <a:rPr lang="en-US" sz="2000" dirty="0"/>
              <a:t>Enforce the rank-2 constraint (for example, take SVD of </a:t>
            </a:r>
            <a:r>
              <a:rPr lang="en-US" sz="2000" b="1" i="1" dirty="0"/>
              <a:t>F</a:t>
            </a:r>
            <a:r>
              <a:rPr lang="en-US" sz="2000" dirty="0"/>
              <a:t> and throw out the smallest singular value)</a:t>
            </a:r>
          </a:p>
          <a:p>
            <a:pPr>
              <a:buFontTx/>
              <a:buChar char="•"/>
            </a:pPr>
            <a:endParaRPr lang="en-US" sz="2000" dirty="0"/>
          </a:p>
          <a:p>
            <a:pPr>
              <a:buFontTx/>
              <a:buChar char="•"/>
            </a:pPr>
            <a:r>
              <a:rPr lang="en-US" sz="2000" dirty="0"/>
              <a:t>Transform fundamental matrix back to original units: if </a:t>
            </a:r>
            <a:r>
              <a:rPr lang="en-US" sz="2000" b="1" i="1" dirty="0"/>
              <a:t>T</a:t>
            </a:r>
            <a:r>
              <a:rPr lang="en-US" sz="2000" dirty="0"/>
              <a:t> and </a:t>
            </a:r>
            <a:r>
              <a:rPr lang="en-US" sz="2000" b="1" i="1" dirty="0"/>
              <a:t>T</a:t>
            </a:r>
            <a:r>
              <a:rPr lang="en-US" sz="2000" i="1" dirty="0"/>
              <a:t>’</a:t>
            </a:r>
            <a:r>
              <a:rPr lang="en-US" sz="2000" dirty="0"/>
              <a:t> are the normalizing transformations in the two images, than the fundamental matrix in original coordinates is </a:t>
            </a:r>
            <a:r>
              <a:rPr lang="en-US" sz="2000" b="1" i="1" dirty="0"/>
              <a:t>T</a:t>
            </a:r>
            <a:r>
              <a:rPr lang="en-US" sz="2000" i="1" dirty="0"/>
              <a:t>’</a:t>
            </a:r>
            <a:r>
              <a:rPr lang="en-US" sz="2000" i="1" baseline="30000" dirty="0"/>
              <a:t>T</a:t>
            </a:r>
            <a:r>
              <a:rPr lang="en-US" sz="2000" b="1" i="1" baseline="30000" dirty="0"/>
              <a:t> </a:t>
            </a:r>
            <a:r>
              <a:rPr lang="en-US" sz="2000" b="1" i="1" dirty="0"/>
              <a:t>F T</a:t>
            </a:r>
          </a:p>
        </p:txBody>
      </p:sp>
      <p:sp>
        <p:nvSpPr>
          <p:cNvPr id="25604" name="Text Box 12"/>
          <p:cNvSpPr txBox="1">
            <a:spLocks noChangeArrowheads="1"/>
          </p:cNvSpPr>
          <p:nvPr/>
        </p:nvSpPr>
        <p:spPr bwMode="auto">
          <a:xfrm>
            <a:off x="4860926" y="914400"/>
            <a:ext cx="1778051" cy="369332"/>
          </a:xfrm>
          <a:prstGeom prst="rect">
            <a:avLst/>
          </a:prstGeom>
          <a:noFill/>
          <a:ln w="9525">
            <a:noFill/>
            <a:miter lim="800000"/>
            <a:headEnd/>
            <a:tailEnd/>
          </a:ln>
        </p:spPr>
        <p:txBody>
          <a:bodyPr wrap="none">
            <a:spAutoFit/>
          </a:bodyPr>
          <a:lstStyle/>
          <a:p>
            <a:r>
              <a:rPr lang="en-US"/>
              <a:t>(Hartley, 1995)</a:t>
            </a:r>
          </a:p>
        </p:txBody>
      </p:sp>
      <p:sp>
        <p:nvSpPr>
          <p:cNvPr id="2" name="TextBox 1">
            <a:extLst>
              <a:ext uri="{FF2B5EF4-FFF2-40B4-BE49-F238E27FC236}">
                <a16:creationId xmlns:a16="http://schemas.microsoft.com/office/drawing/2014/main" id="{A58BFD20-182D-4393-926B-56E74F82FCB1}"/>
              </a:ext>
            </a:extLst>
          </p:cNvPr>
          <p:cNvSpPr txBox="1"/>
          <p:nvPr/>
        </p:nvSpPr>
        <p:spPr>
          <a:xfrm>
            <a:off x="10573466" y="59802"/>
            <a:ext cx="1460656" cy="307777"/>
          </a:xfrm>
          <a:prstGeom prst="rect">
            <a:avLst/>
          </a:prstGeom>
          <a:noFill/>
        </p:spPr>
        <p:txBody>
          <a:bodyPr wrap="none" rtlCol="0">
            <a:spAutoFit/>
          </a:bodyPr>
          <a:lstStyle/>
          <a:p>
            <a:r>
              <a:rPr lang="en-US" sz="1400" dirty="0"/>
              <a:t>Via Svetlana 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16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164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164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dirty="0"/>
              <a:t>Nonlinear estimation</a:t>
            </a:r>
          </a:p>
        </p:txBody>
      </p:sp>
      <p:sp>
        <p:nvSpPr>
          <p:cNvPr id="7173" name="Rectangle 3"/>
          <p:cNvSpPr>
            <a:spLocks noGrp="1" noChangeArrowheads="1"/>
          </p:cNvSpPr>
          <p:nvPr>
            <p:ph type="body" idx="1"/>
          </p:nvPr>
        </p:nvSpPr>
        <p:spPr>
          <a:xfrm>
            <a:off x="209671" y="1143000"/>
            <a:ext cx="11770716" cy="5029200"/>
          </a:xfrm>
        </p:spPr>
        <p:txBody>
          <a:bodyPr/>
          <a:lstStyle/>
          <a:p>
            <a:pPr>
              <a:buFontTx/>
              <a:buChar char="•"/>
            </a:pPr>
            <a:r>
              <a:rPr lang="en-US" sz="2400" dirty="0"/>
              <a:t>Linear estimation minimizes the sum of squared </a:t>
            </a:r>
            <a:r>
              <a:rPr lang="en-US" sz="2400" i="1" dirty="0"/>
              <a:t>algebraic</a:t>
            </a:r>
            <a:r>
              <a:rPr lang="en-US" sz="2400" dirty="0"/>
              <a:t> distances between points </a:t>
            </a:r>
            <a:r>
              <a:rPr lang="en-US" sz="2400" b="1" i="1" dirty="0" err="1"/>
              <a:t>x</a:t>
            </a:r>
            <a:r>
              <a:rPr lang="en-US" sz="2400" i="1" dirty="0" err="1"/>
              <a:t>’</a:t>
            </a:r>
            <a:r>
              <a:rPr lang="en-US" sz="2400" i="1" baseline="-25000" dirty="0" err="1"/>
              <a:t>i</a:t>
            </a:r>
            <a:r>
              <a:rPr lang="en-US" sz="2400" i="1" baseline="-25000" dirty="0"/>
              <a:t> </a:t>
            </a:r>
            <a:r>
              <a:rPr lang="en-US" sz="2400" dirty="0"/>
              <a:t>and </a:t>
            </a:r>
            <a:r>
              <a:rPr lang="en-US" sz="2400" dirty="0" err="1"/>
              <a:t>epipolar</a:t>
            </a:r>
            <a:r>
              <a:rPr lang="en-US" sz="2400" dirty="0"/>
              <a:t> lines </a:t>
            </a:r>
            <a:r>
              <a:rPr lang="en-US" sz="2400" b="1" i="1" dirty="0"/>
              <a:t>F x</a:t>
            </a:r>
            <a:r>
              <a:rPr lang="en-US" sz="2400" i="1" baseline="-25000" dirty="0"/>
              <a:t>i</a:t>
            </a:r>
            <a:r>
              <a:rPr lang="en-US" sz="2400" dirty="0"/>
              <a:t> (or points </a:t>
            </a:r>
            <a:r>
              <a:rPr lang="en-US" sz="2400" b="1" i="1" dirty="0"/>
              <a:t>x</a:t>
            </a:r>
            <a:r>
              <a:rPr lang="en-US" sz="2400" i="1" baseline="-25000" dirty="0"/>
              <a:t>i</a:t>
            </a:r>
            <a:r>
              <a:rPr lang="en-US" sz="2400" dirty="0"/>
              <a:t> and </a:t>
            </a:r>
            <a:r>
              <a:rPr lang="en-US" sz="2400" dirty="0" err="1"/>
              <a:t>epipolar</a:t>
            </a:r>
            <a:r>
              <a:rPr lang="en-US" sz="2400" dirty="0"/>
              <a:t> lines </a:t>
            </a:r>
            <a:r>
              <a:rPr lang="en-US" sz="2400" b="1" i="1" dirty="0" err="1"/>
              <a:t>F</a:t>
            </a:r>
            <a:r>
              <a:rPr lang="en-US" sz="2400" i="1" baseline="30000" dirty="0" err="1"/>
              <a:t>T</a:t>
            </a:r>
            <a:r>
              <a:rPr lang="en-US" sz="2400" b="1" i="1" dirty="0" err="1"/>
              <a:t>x</a:t>
            </a:r>
            <a:r>
              <a:rPr lang="en-US" sz="2400" i="1" dirty="0" err="1"/>
              <a:t>’</a:t>
            </a:r>
            <a:r>
              <a:rPr lang="en-US" sz="2400" i="1" baseline="-25000" dirty="0" err="1"/>
              <a:t>i</a:t>
            </a:r>
            <a:r>
              <a:rPr lang="en-US" sz="2400" dirty="0"/>
              <a:t>):</a:t>
            </a:r>
          </a:p>
          <a:p>
            <a:pPr>
              <a:buFontTx/>
              <a:buChar char="•"/>
            </a:pPr>
            <a:endParaRPr lang="en-US" sz="2400" dirty="0"/>
          </a:p>
          <a:p>
            <a:pPr marL="0" indent="0"/>
            <a:endParaRPr lang="en-US" sz="2400" dirty="0"/>
          </a:p>
          <a:p>
            <a:pPr>
              <a:buFontTx/>
              <a:buChar char="•"/>
            </a:pPr>
            <a:r>
              <a:rPr lang="en-US" sz="2400" dirty="0"/>
              <a:t>Nonlinear approach: minimize sum of squared </a:t>
            </a:r>
            <a:r>
              <a:rPr lang="en-US" sz="2400" i="1" dirty="0"/>
              <a:t>geometric</a:t>
            </a:r>
            <a:r>
              <a:rPr lang="en-US" sz="2400" dirty="0"/>
              <a:t> distances</a:t>
            </a:r>
          </a:p>
        </p:txBody>
      </p:sp>
      <p:graphicFrame>
        <p:nvGraphicFramePr>
          <p:cNvPr id="7170" name="Object 8"/>
          <p:cNvGraphicFramePr>
            <a:graphicFrameLocks noGrp="1" noChangeAspect="1"/>
          </p:cNvGraphicFramePr>
          <p:nvPr>
            <p:ph idx="1"/>
            <p:extLst>
              <p:ext uri="{D42A27DB-BD31-4B8C-83A1-F6EECF244321}">
                <p14:modId xmlns:p14="http://schemas.microsoft.com/office/powerpoint/2010/main" val="228846205"/>
              </p:ext>
            </p:extLst>
          </p:nvPr>
        </p:nvGraphicFramePr>
        <p:xfrm>
          <a:off x="5046663" y="1944690"/>
          <a:ext cx="1658937" cy="933450"/>
        </p:xfrm>
        <a:graphic>
          <a:graphicData uri="http://schemas.openxmlformats.org/presentationml/2006/ole">
            <mc:AlternateContent xmlns:mc="http://schemas.openxmlformats.org/markup-compatibility/2006">
              <mc:Choice xmlns:v="urn:schemas-microsoft-com:vml" Requires="v">
                <p:oleObj spid="_x0000_s2060" name="Equation" r:id="rId4" imgW="812800" imgH="457200" progId="Equation.3">
                  <p:embed/>
                </p:oleObj>
              </mc:Choice>
              <mc:Fallback>
                <p:oleObj name="Equation" r:id="rId4" imgW="812800" imgH="457200" progId="Equation.3">
                  <p:embed/>
                  <p:pic>
                    <p:nvPicPr>
                      <p:cNvPr id="7170" name="Object 8"/>
                      <p:cNvPicPr>
                        <a:picLocks noChangeAspect="1" noChangeArrowheads="1"/>
                      </p:cNvPicPr>
                      <p:nvPr/>
                    </p:nvPicPr>
                    <p:blipFill>
                      <a:blip r:embed="rId5"/>
                      <a:srcRect/>
                      <a:stretch>
                        <a:fillRect/>
                      </a:stretch>
                    </p:blipFill>
                    <p:spPr bwMode="auto">
                      <a:xfrm>
                        <a:off x="5046663" y="1944690"/>
                        <a:ext cx="1658937" cy="9334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7171" name="Object 10"/>
          <p:cNvGraphicFramePr>
            <a:graphicFrameLocks noChangeAspect="1"/>
          </p:cNvGraphicFramePr>
          <p:nvPr/>
        </p:nvGraphicFramePr>
        <p:xfrm>
          <a:off x="3722688" y="3752851"/>
          <a:ext cx="4432300" cy="1077913"/>
        </p:xfrm>
        <a:graphic>
          <a:graphicData uri="http://schemas.openxmlformats.org/presentationml/2006/ole">
            <mc:AlternateContent xmlns:mc="http://schemas.openxmlformats.org/markup-compatibility/2006">
              <mc:Choice xmlns:v="urn:schemas-microsoft-com:vml" Requires="v">
                <p:oleObj spid="_x0000_s2061" name="Equation" r:id="rId6" imgW="1879600" imgH="457200" progId="Equation.3">
                  <p:embed/>
                </p:oleObj>
              </mc:Choice>
              <mc:Fallback>
                <p:oleObj name="Equation" r:id="rId6" imgW="1879600" imgH="457200" progId="Equation.3">
                  <p:embed/>
                  <p:pic>
                    <p:nvPicPr>
                      <p:cNvPr id="7171" name="Object 10"/>
                      <p:cNvPicPr>
                        <a:picLocks noChangeAspect="1" noChangeArrowheads="1"/>
                      </p:cNvPicPr>
                      <p:nvPr/>
                    </p:nvPicPr>
                    <p:blipFill>
                      <a:blip r:embed="rId7"/>
                      <a:srcRect/>
                      <a:stretch>
                        <a:fillRect/>
                      </a:stretch>
                    </p:blipFill>
                    <p:spPr bwMode="auto">
                      <a:xfrm>
                        <a:off x="3722688" y="3752851"/>
                        <a:ext cx="4432300" cy="10779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Rectangle 3"/>
          <p:cNvSpPr/>
          <p:nvPr/>
        </p:nvSpPr>
        <p:spPr bwMode="auto">
          <a:xfrm>
            <a:off x="3733800" y="4953000"/>
            <a:ext cx="2286000" cy="1676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Arial" charset="0"/>
            </a:endParaRPr>
          </a:p>
        </p:txBody>
      </p:sp>
      <p:sp>
        <p:nvSpPr>
          <p:cNvPr id="9" name="Rectangle 8"/>
          <p:cNvSpPr/>
          <p:nvPr/>
        </p:nvSpPr>
        <p:spPr bwMode="auto">
          <a:xfrm>
            <a:off x="6324600" y="4953000"/>
            <a:ext cx="2286000" cy="1676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Arial" charset="0"/>
            </a:endParaRPr>
          </a:p>
        </p:txBody>
      </p:sp>
      <p:cxnSp>
        <p:nvCxnSpPr>
          <p:cNvPr id="7" name="Straight Connector 6"/>
          <p:cNvCxnSpPr/>
          <p:nvPr/>
        </p:nvCxnSpPr>
        <p:spPr bwMode="auto">
          <a:xfrm>
            <a:off x="4191000" y="5334000"/>
            <a:ext cx="13716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4" name="Text Box 8"/>
          <p:cNvSpPr txBox="1">
            <a:spLocks noChangeArrowheads="1"/>
          </p:cNvSpPr>
          <p:nvPr/>
        </p:nvSpPr>
        <p:spPr bwMode="auto">
          <a:xfrm>
            <a:off x="4648200" y="5029200"/>
            <a:ext cx="381000" cy="400110"/>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000" b="1" i="1" dirty="0">
                <a:solidFill>
                  <a:srgbClr val="000000"/>
                </a:solidFill>
                <a:latin typeface="Times New Roman" pitchFamily="18" charset="0"/>
                <a:cs typeface="Arial" charset="0"/>
              </a:rPr>
              <a:t>x</a:t>
            </a:r>
            <a:r>
              <a:rPr lang="en-US" sz="2000" i="1" baseline="-25000" dirty="0">
                <a:solidFill>
                  <a:srgbClr val="000000"/>
                </a:solidFill>
                <a:latin typeface="Times New Roman" pitchFamily="18" charset="0"/>
                <a:cs typeface="Arial" charset="0"/>
              </a:rPr>
              <a:t>i</a:t>
            </a:r>
          </a:p>
        </p:txBody>
      </p:sp>
      <p:graphicFrame>
        <p:nvGraphicFramePr>
          <p:cNvPr id="18" name="Object 10"/>
          <p:cNvGraphicFramePr>
            <a:graphicFrameLocks noChangeAspect="1"/>
          </p:cNvGraphicFramePr>
          <p:nvPr/>
        </p:nvGraphicFramePr>
        <p:xfrm>
          <a:off x="4343401" y="5830888"/>
          <a:ext cx="614057" cy="417512"/>
        </p:xfrm>
        <a:graphic>
          <a:graphicData uri="http://schemas.openxmlformats.org/presentationml/2006/ole">
            <mc:AlternateContent xmlns:mc="http://schemas.openxmlformats.org/markup-compatibility/2006">
              <mc:Choice xmlns:v="urn:schemas-microsoft-com:vml" Requires="v">
                <p:oleObj spid="_x0000_s2062" name="Equation" r:id="rId8" imgW="355600" imgH="241300" progId="Equation.3">
                  <p:embed/>
                </p:oleObj>
              </mc:Choice>
              <mc:Fallback>
                <p:oleObj name="Equation" r:id="rId8" imgW="355600" imgH="241300" progId="Equation.3">
                  <p:embed/>
                  <p:pic>
                    <p:nvPicPr>
                      <p:cNvPr id="18" name="Object 10"/>
                      <p:cNvPicPr>
                        <a:picLocks noChangeAspect="1" noChangeArrowheads="1"/>
                      </p:cNvPicPr>
                      <p:nvPr/>
                    </p:nvPicPr>
                    <p:blipFill>
                      <a:blip r:embed="rId9"/>
                      <a:srcRect/>
                      <a:stretch>
                        <a:fillRect/>
                      </a:stretch>
                    </p:blipFill>
                    <p:spPr bwMode="auto">
                      <a:xfrm>
                        <a:off x="4343401" y="5830888"/>
                        <a:ext cx="614057" cy="417512"/>
                      </a:xfrm>
                      <a:prstGeom prst="rect">
                        <a:avLst/>
                      </a:prstGeom>
                      <a:noFill/>
                    </p:spPr>
                  </p:pic>
                </p:oleObj>
              </mc:Fallback>
            </mc:AlternateContent>
          </a:graphicData>
        </a:graphic>
      </p:graphicFrame>
      <p:cxnSp>
        <p:nvCxnSpPr>
          <p:cNvPr id="20" name="Straight Connector 19"/>
          <p:cNvCxnSpPr/>
          <p:nvPr/>
        </p:nvCxnSpPr>
        <p:spPr bwMode="auto">
          <a:xfrm flipV="1">
            <a:off x="6705600" y="5334000"/>
            <a:ext cx="17526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aphicFrame>
        <p:nvGraphicFramePr>
          <p:cNvPr id="21" name="Object 10"/>
          <p:cNvGraphicFramePr>
            <a:graphicFrameLocks noChangeAspect="1"/>
          </p:cNvGraphicFramePr>
          <p:nvPr/>
        </p:nvGraphicFramePr>
        <p:xfrm>
          <a:off x="7713662" y="5791201"/>
          <a:ext cx="439738" cy="373063"/>
        </p:xfrm>
        <a:graphic>
          <a:graphicData uri="http://schemas.openxmlformats.org/presentationml/2006/ole">
            <mc:AlternateContent xmlns:mc="http://schemas.openxmlformats.org/markup-compatibility/2006">
              <mc:Choice xmlns:v="urn:schemas-microsoft-com:vml" Requires="v">
                <p:oleObj spid="_x0000_s2063" name="Equation" r:id="rId10" imgW="254000" imgH="215900" progId="Equation.3">
                  <p:embed/>
                </p:oleObj>
              </mc:Choice>
              <mc:Fallback>
                <p:oleObj name="Equation" r:id="rId10" imgW="254000" imgH="215900" progId="Equation.3">
                  <p:embed/>
                  <p:pic>
                    <p:nvPicPr>
                      <p:cNvPr id="21" name="Object 10"/>
                      <p:cNvPicPr>
                        <a:picLocks noChangeAspect="1" noChangeArrowheads="1"/>
                      </p:cNvPicPr>
                      <p:nvPr/>
                    </p:nvPicPr>
                    <p:blipFill>
                      <a:blip r:embed="rId11"/>
                      <a:srcRect/>
                      <a:stretch>
                        <a:fillRect/>
                      </a:stretch>
                    </p:blipFill>
                    <p:spPr bwMode="auto">
                      <a:xfrm>
                        <a:off x="7713662" y="5791201"/>
                        <a:ext cx="439738" cy="373063"/>
                      </a:xfrm>
                      <a:prstGeom prst="rect">
                        <a:avLst/>
                      </a:prstGeom>
                      <a:noFill/>
                    </p:spPr>
                  </p:pic>
                </p:oleObj>
              </mc:Fallback>
            </mc:AlternateContent>
          </a:graphicData>
        </a:graphic>
      </p:graphicFrame>
      <p:graphicFrame>
        <p:nvGraphicFramePr>
          <p:cNvPr id="24" name="Object 10"/>
          <p:cNvGraphicFramePr>
            <a:graphicFrameLocks noChangeAspect="1"/>
          </p:cNvGraphicFramePr>
          <p:nvPr/>
        </p:nvGraphicFramePr>
        <p:xfrm>
          <a:off x="7010401" y="5126038"/>
          <a:ext cx="307975" cy="374650"/>
        </p:xfrm>
        <a:graphic>
          <a:graphicData uri="http://schemas.openxmlformats.org/presentationml/2006/ole">
            <mc:AlternateContent xmlns:mc="http://schemas.openxmlformats.org/markup-compatibility/2006">
              <mc:Choice xmlns:v="urn:schemas-microsoft-com:vml" Requires="v">
                <p:oleObj spid="_x0000_s2064" name="Equation" r:id="rId12" imgW="177800" imgH="215900" progId="Equation.3">
                  <p:embed/>
                </p:oleObj>
              </mc:Choice>
              <mc:Fallback>
                <p:oleObj name="Equation" r:id="rId12" imgW="177800" imgH="215900" progId="Equation.3">
                  <p:embed/>
                  <p:pic>
                    <p:nvPicPr>
                      <p:cNvPr id="24" name="Object 10"/>
                      <p:cNvPicPr>
                        <a:picLocks noChangeAspect="1" noChangeArrowheads="1"/>
                      </p:cNvPicPr>
                      <p:nvPr/>
                    </p:nvPicPr>
                    <p:blipFill>
                      <a:blip r:embed="rId13"/>
                      <a:srcRect/>
                      <a:stretch>
                        <a:fillRect/>
                      </a:stretch>
                    </p:blipFill>
                    <p:spPr bwMode="auto">
                      <a:xfrm>
                        <a:off x="7010401" y="5126038"/>
                        <a:ext cx="307975" cy="374650"/>
                      </a:xfrm>
                      <a:prstGeom prst="rect">
                        <a:avLst/>
                      </a:prstGeom>
                      <a:noFill/>
                    </p:spPr>
                  </p:pic>
                </p:oleObj>
              </mc:Fallback>
            </mc:AlternateContent>
          </a:graphicData>
        </a:graphic>
      </p:graphicFrame>
      <p:cxnSp>
        <p:nvCxnSpPr>
          <p:cNvPr id="13" name="Straight Connector 12"/>
          <p:cNvCxnSpPr/>
          <p:nvPr/>
        </p:nvCxnSpPr>
        <p:spPr bwMode="auto">
          <a:xfrm flipH="1">
            <a:off x="4876800" y="5410200"/>
            <a:ext cx="228600" cy="381000"/>
          </a:xfrm>
          <a:prstGeom prst="line">
            <a:avLst/>
          </a:prstGeom>
          <a:solidFill>
            <a:schemeClr val="accent1"/>
          </a:solidFill>
          <a:ln w="9525" cap="flat" cmpd="sng" algn="ctr">
            <a:solidFill>
              <a:srgbClr val="FF0000"/>
            </a:solidFill>
            <a:prstDash val="sysDash"/>
            <a:round/>
            <a:headEnd type="none" w="med" len="med"/>
            <a:tailEnd type="none" w="med" len="med"/>
          </a:ln>
          <a:effectLst/>
        </p:spPr>
      </p:cxnSp>
      <p:cxnSp>
        <p:nvCxnSpPr>
          <p:cNvPr id="29" name="Straight Connector 28"/>
          <p:cNvCxnSpPr/>
          <p:nvPr/>
        </p:nvCxnSpPr>
        <p:spPr bwMode="auto">
          <a:xfrm>
            <a:off x="7467600" y="5334000"/>
            <a:ext cx="228600" cy="381000"/>
          </a:xfrm>
          <a:prstGeom prst="line">
            <a:avLst/>
          </a:prstGeom>
          <a:solidFill>
            <a:schemeClr val="accent1"/>
          </a:solidFill>
          <a:ln w="9525" cap="flat" cmpd="sng" algn="ctr">
            <a:solidFill>
              <a:srgbClr val="FF0000"/>
            </a:solidFill>
            <a:prstDash val="sysDash"/>
            <a:round/>
            <a:headEnd type="none" w="med" len="med"/>
            <a:tailEnd type="none" w="med" len="med"/>
          </a:ln>
          <a:effectLst/>
        </p:spPr>
      </p:cxnSp>
      <p:sp>
        <p:nvSpPr>
          <p:cNvPr id="5" name="Oval 4"/>
          <p:cNvSpPr/>
          <p:nvPr/>
        </p:nvSpPr>
        <p:spPr bwMode="auto">
          <a:xfrm>
            <a:off x="5029200" y="53340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Arial" charset="0"/>
            </a:endParaRPr>
          </a:p>
        </p:txBody>
      </p:sp>
      <p:sp>
        <p:nvSpPr>
          <p:cNvPr id="19" name="Oval 18"/>
          <p:cNvSpPr/>
          <p:nvPr/>
        </p:nvSpPr>
        <p:spPr bwMode="auto">
          <a:xfrm>
            <a:off x="7391400" y="52578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Arial" charset="0"/>
            </a:endParaRPr>
          </a:p>
        </p:txBody>
      </p:sp>
      <p:sp>
        <p:nvSpPr>
          <p:cNvPr id="2" name="TextBox 1">
            <a:extLst>
              <a:ext uri="{FF2B5EF4-FFF2-40B4-BE49-F238E27FC236}">
                <a16:creationId xmlns:a16="http://schemas.microsoft.com/office/drawing/2014/main" id="{EFF98BA7-55EB-455F-B7AF-68D7FFD292DE}"/>
              </a:ext>
            </a:extLst>
          </p:cNvPr>
          <p:cNvSpPr txBox="1"/>
          <p:nvPr/>
        </p:nvSpPr>
        <p:spPr>
          <a:xfrm>
            <a:off x="10573466" y="59802"/>
            <a:ext cx="1460656" cy="307777"/>
          </a:xfrm>
          <a:prstGeom prst="rect">
            <a:avLst/>
          </a:prstGeom>
          <a:noFill/>
        </p:spPr>
        <p:txBody>
          <a:bodyPr wrap="none" rtlCol="0">
            <a:spAutoFit/>
          </a:bodyPr>
          <a:lstStyle/>
          <a:p>
            <a:r>
              <a:rPr lang="en-US" sz="1400" dirty="0"/>
              <a:t>Via Svetlana L.</a:t>
            </a:r>
          </a:p>
        </p:txBody>
      </p:sp>
    </p:spTree>
    <p:extLst>
      <p:ext uri="{BB962C8B-B14F-4D97-AF65-F5344CB8AC3E}">
        <p14:creationId xmlns:p14="http://schemas.microsoft.com/office/powerpoint/2010/main" val="199310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dirty="0"/>
              <a:t>Nonlinear estimation</a:t>
            </a:r>
          </a:p>
        </p:txBody>
      </p:sp>
      <p:sp>
        <p:nvSpPr>
          <p:cNvPr id="7173" name="Rectangle 3"/>
          <p:cNvSpPr>
            <a:spLocks noGrp="1" noChangeArrowheads="1"/>
          </p:cNvSpPr>
          <p:nvPr>
            <p:ph type="body" idx="1"/>
          </p:nvPr>
        </p:nvSpPr>
        <p:spPr>
          <a:xfrm>
            <a:off x="209671" y="1143000"/>
            <a:ext cx="11770716" cy="5029200"/>
          </a:xfrm>
        </p:spPr>
        <p:txBody>
          <a:bodyPr/>
          <a:lstStyle/>
          <a:p>
            <a:pPr>
              <a:buFontTx/>
              <a:buChar char="•"/>
            </a:pPr>
            <a:r>
              <a:rPr lang="en-US" sz="2400" dirty="0"/>
              <a:t>Linear estimation minimizes the sum of squared </a:t>
            </a:r>
            <a:r>
              <a:rPr lang="en-US" sz="2400" i="1" dirty="0"/>
              <a:t>algebraic</a:t>
            </a:r>
            <a:r>
              <a:rPr lang="en-US" sz="2400" dirty="0"/>
              <a:t> distances between points </a:t>
            </a:r>
            <a:r>
              <a:rPr lang="en-US" sz="2400" b="1" i="1" dirty="0" err="1"/>
              <a:t>x</a:t>
            </a:r>
            <a:r>
              <a:rPr lang="en-US" sz="2400" i="1" dirty="0" err="1"/>
              <a:t>’</a:t>
            </a:r>
            <a:r>
              <a:rPr lang="en-US" sz="2400" i="1" baseline="-25000" dirty="0" err="1"/>
              <a:t>i</a:t>
            </a:r>
            <a:r>
              <a:rPr lang="en-US" sz="2400" i="1" baseline="-25000" dirty="0"/>
              <a:t> </a:t>
            </a:r>
            <a:r>
              <a:rPr lang="en-US" sz="2400" dirty="0"/>
              <a:t>and </a:t>
            </a:r>
            <a:r>
              <a:rPr lang="en-US" sz="2400" dirty="0" err="1"/>
              <a:t>epipolar</a:t>
            </a:r>
            <a:r>
              <a:rPr lang="en-US" sz="2400" dirty="0"/>
              <a:t> lines </a:t>
            </a:r>
            <a:r>
              <a:rPr lang="en-US" sz="2400" b="1" i="1" dirty="0"/>
              <a:t>F x</a:t>
            </a:r>
            <a:r>
              <a:rPr lang="en-US" sz="2400" i="1" baseline="-25000" dirty="0"/>
              <a:t>i</a:t>
            </a:r>
            <a:r>
              <a:rPr lang="en-US" sz="2400" dirty="0"/>
              <a:t> (or points </a:t>
            </a:r>
            <a:r>
              <a:rPr lang="en-US" sz="2400" b="1" i="1" dirty="0"/>
              <a:t>x</a:t>
            </a:r>
            <a:r>
              <a:rPr lang="en-US" sz="2400" i="1" baseline="-25000" dirty="0"/>
              <a:t>i</a:t>
            </a:r>
            <a:r>
              <a:rPr lang="en-US" sz="2400" dirty="0"/>
              <a:t> and </a:t>
            </a:r>
            <a:r>
              <a:rPr lang="en-US" sz="2400" dirty="0" err="1"/>
              <a:t>epipolar</a:t>
            </a:r>
            <a:r>
              <a:rPr lang="en-US" sz="2400" dirty="0"/>
              <a:t> lines </a:t>
            </a:r>
            <a:r>
              <a:rPr lang="en-US" sz="2400" b="1" i="1" dirty="0" err="1"/>
              <a:t>F</a:t>
            </a:r>
            <a:r>
              <a:rPr lang="en-US" sz="2400" i="1" baseline="30000" dirty="0" err="1"/>
              <a:t>T</a:t>
            </a:r>
            <a:r>
              <a:rPr lang="en-US" sz="2400" b="1" i="1" dirty="0" err="1"/>
              <a:t>x</a:t>
            </a:r>
            <a:r>
              <a:rPr lang="en-US" sz="2400" i="1" dirty="0" err="1"/>
              <a:t>’</a:t>
            </a:r>
            <a:r>
              <a:rPr lang="en-US" sz="2400" i="1" baseline="-25000" dirty="0" err="1"/>
              <a:t>i</a:t>
            </a:r>
            <a:r>
              <a:rPr lang="en-US" sz="2400" dirty="0"/>
              <a:t>):</a:t>
            </a:r>
          </a:p>
          <a:p>
            <a:pPr>
              <a:buFontTx/>
              <a:buChar char="•"/>
            </a:pPr>
            <a:endParaRPr lang="en-US" sz="2400" dirty="0"/>
          </a:p>
          <a:p>
            <a:pPr marL="0" indent="0"/>
            <a:endParaRPr lang="en-US" sz="2400" dirty="0"/>
          </a:p>
          <a:p>
            <a:pPr>
              <a:buFontTx/>
              <a:buChar char="•"/>
            </a:pPr>
            <a:r>
              <a:rPr lang="en-US" sz="2400" dirty="0"/>
              <a:t>Nonlinear approach: minimize sum of squared </a:t>
            </a:r>
            <a:r>
              <a:rPr lang="en-US" sz="2400" i="1" dirty="0"/>
              <a:t>geometric</a:t>
            </a:r>
            <a:r>
              <a:rPr lang="en-US" sz="2400" dirty="0"/>
              <a:t> distances</a:t>
            </a:r>
          </a:p>
        </p:txBody>
      </p:sp>
      <p:graphicFrame>
        <p:nvGraphicFramePr>
          <p:cNvPr id="7170" name="Object 8"/>
          <p:cNvGraphicFramePr>
            <a:graphicFrameLocks noGrp="1" noChangeAspect="1"/>
          </p:cNvGraphicFramePr>
          <p:nvPr>
            <p:ph idx="1"/>
            <p:extLst>
              <p:ext uri="{D42A27DB-BD31-4B8C-83A1-F6EECF244321}">
                <p14:modId xmlns:p14="http://schemas.microsoft.com/office/powerpoint/2010/main" val="1530088675"/>
              </p:ext>
            </p:extLst>
          </p:nvPr>
        </p:nvGraphicFramePr>
        <p:xfrm>
          <a:off x="5181600" y="1981201"/>
          <a:ext cx="1658937" cy="933450"/>
        </p:xfrm>
        <a:graphic>
          <a:graphicData uri="http://schemas.openxmlformats.org/presentationml/2006/ole">
            <mc:AlternateContent xmlns:mc="http://schemas.openxmlformats.org/markup-compatibility/2006">
              <mc:Choice xmlns:v="urn:schemas-microsoft-com:vml" Requires="v">
                <p:oleObj spid="_x0000_s3084" name="Equation" r:id="rId4" imgW="812800" imgH="457200" progId="Equation.3">
                  <p:embed/>
                </p:oleObj>
              </mc:Choice>
              <mc:Fallback>
                <p:oleObj name="Equation" r:id="rId4" imgW="812800" imgH="457200" progId="Equation.3">
                  <p:embed/>
                  <p:pic>
                    <p:nvPicPr>
                      <p:cNvPr id="7170" name="Object 8"/>
                      <p:cNvPicPr>
                        <a:picLocks noChangeAspect="1" noChangeArrowheads="1"/>
                      </p:cNvPicPr>
                      <p:nvPr/>
                    </p:nvPicPr>
                    <p:blipFill>
                      <a:blip r:embed="rId5"/>
                      <a:srcRect/>
                      <a:stretch>
                        <a:fillRect/>
                      </a:stretch>
                    </p:blipFill>
                    <p:spPr bwMode="auto">
                      <a:xfrm>
                        <a:off x="5181600" y="1981201"/>
                        <a:ext cx="1658937" cy="9334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7171" name="Object 10"/>
          <p:cNvGraphicFramePr>
            <a:graphicFrameLocks noChangeAspect="1"/>
          </p:cNvGraphicFramePr>
          <p:nvPr/>
        </p:nvGraphicFramePr>
        <p:xfrm>
          <a:off x="3722688" y="3752851"/>
          <a:ext cx="4432300" cy="1077913"/>
        </p:xfrm>
        <a:graphic>
          <a:graphicData uri="http://schemas.openxmlformats.org/presentationml/2006/ole">
            <mc:AlternateContent xmlns:mc="http://schemas.openxmlformats.org/markup-compatibility/2006">
              <mc:Choice xmlns:v="urn:schemas-microsoft-com:vml" Requires="v">
                <p:oleObj spid="_x0000_s3085" name="Equation" r:id="rId6" imgW="1879600" imgH="457200" progId="Equation.3">
                  <p:embed/>
                </p:oleObj>
              </mc:Choice>
              <mc:Fallback>
                <p:oleObj name="Equation" r:id="rId6" imgW="1879600" imgH="457200" progId="Equation.3">
                  <p:embed/>
                  <p:pic>
                    <p:nvPicPr>
                      <p:cNvPr id="7171" name="Object 10"/>
                      <p:cNvPicPr>
                        <a:picLocks noChangeAspect="1" noChangeArrowheads="1"/>
                      </p:cNvPicPr>
                      <p:nvPr/>
                    </p:nvPicPr>
                    <p:blipFill>
                      <a:blip r:embed="rId7"/>
                      <a:srcRect/>
                      <a:stretch>
                        <a:fillRect/>
                      </a:stretch>
                    </p:blipFill>
                    <p:spPr bwMode="auto">
                      <a:xfrm>
                        <a:off x="3722688" y="3752851"/>
                        <a:ext cx="4432300" cy="10779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Rectangle 3"/>
          <p:cNvSpPr/>
          <p:nvPr/>
        </p:nvSpPr>
        <p:spPr bwMode="auto">
          <a:xfrm>
            <a:off x="3733800" y="4953000"/>
            <a:ext cx="2286000" cy="1676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Arial" charset="0"/>
            </a:endParaRPr>
          </a:p>
        </p:txBody>
      </p:sp>
      <p:sp>
        <p:nvSpPr>
          <p:cNvPr id="9" name="Rectangle 8"/>
          <p:cNvSpPr/>
          <p:nvPr/>
        </p:nvSpPr>
        <p:spPr bwMode="auto">
          <a:xfrm>
            <a:off x="6324600" y="4953000"/>
            <a:ext cx="2286000" cy="1676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Arial" charset="0"/>
            </a:endParaRPr>
          </a:p>
        </p:txBody>
      </p:sp>
      <p:cxnSp>
        <p:nvCxnSpPr>
          <p:cNvPr id="7" name="Straight Connector 6"/>
          <p:cNvCxnSpPr/>
          <p:nvPr/>
        </p:nvCxnSpPr>
        <p:spPr bwMode="auto">
          <a:xfrm>
            <a:off x="4191000" y="5334000"/>
            <a:ext cx="13716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4" name="Text Box 8"/>
          <p:cNvSpPr txBox="1">
            <a:spLocks noChangeArrowheads="1"/>
          </p:cNvSpPr>
          <p:nvPr/>
        </p:nvSpPr>
        <p:spPr bwMode="auto">
          <a:xfrm>
            <a:off x="4648200" y="5029200"/>
            <a:ext cx="381000" cy="400110"/>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000" b="1" i="1" dirty="0">
                <a:solidFill>
                  <a:srgbClr val="000000"/>
                </a:solidFill>
                <a:latin typeface="Times New Roman" pitchFamily="18" charset="0"/>
                <a:cs typeface="Arial" charset="0"/>
              </a:rPr>
              <a:t>x</a:t>
            </a:r>
            <a:r>
              <a:rPr lang="en-US" sz="2000" i="1" baseline="-25000" dirty="0">
                <a:solidFill>
                  <a:srgbClr val="000000"/>
                </a:solidFill>
                <a:latin typeface="Times New Roman" pitchFamily="18" charset="0"/>
                <a:cs typeface="Arial" charset="0"/>
              </a:rPr>
              <a:t>i</a:t>
            </a:r>
          </a:p>
        </p:txBody>
      </p:sp>
      <p:graphicFrame>
        <p:nvGraphicFramePr>
          <p:cNvPr id="18" name="Object 10"/>
          <p:cNvGraphicFramePr>
            <a:graphicFrameLocks noChangeAspect="1"/>
          </p:cNvGraphicFramePr>
          <p:nvPr/>
        </p:nvGraphicFramePr>
        <p:xfrm>
          <a:off x="4343401" y="5830888"/>
          <a:ext cx="614057" cy="417512"/>
        </p:xfrm>
        <a:graphic>
          <a:graphicData uri="http://schemas.openxmlformats.org/presentationml/2006/ole">
            <mc:AlternateContent xmlns:mc="http://schemas.openxmlformats.org/markup-compatibility/2006">
              <mc:Choice xmlns:v="urn:schemas-microsoft-com:vml" Requires="v">
                <p:oleObj spid="_x0000_s3086" name="Equation" r:id="rId8" imgW="355600" imgH="241300" progId="Equation.3">
                  <p:embed/>
                </p:oleObj>
              </mc:Choice>
              <mc:Fallback>
                <p:oleObj name="Equation" r:id="rId8" imgW="355600" imgH="241300" progId="Equation.3">
                  <p:embed/>
                  <p:pic>
                    <p:nvPicPr>
                      <p:cNvPr id="18" name="Object 10"/>
                      <p:cNvPicPr>
                        <a:picLocks noChangeAspect="1" noChangeArrowheads="1"/>
                      </p:cNvPicPr>
                      <p:nvPr/>
                    </p:nvPicPr>
                    <p:blipFill>
                      <a:blip r:embed="rId9"/>
                      <a:srcRect/>
                      <a:stretch>
                        <a:fillRect/>
                      </a:stretch>
                    </p:blipFill>
                    <p:spPr bwMode="auto">
                      <a:xfrm>
                        <a:off x="4343401" y="5830888"/>
                        <a:ext cx="614057" cy="417512"/>
                      </a:xfrm>
                      <a:prstGeom prst="rect">
                        <a:avLst/>
                      </a:prstGeom>
                      <a:noFill/>
                    </p:spPr>
                  </p:pic>
                </p:oleObj>
              </mc:Fallback>
            </mc:AlternateContent>
          </a:graphicData>
        </a:graphic>
      </p:graphicFrame>
      <p:cxnSp>
        <p:nvCxnSpPr>
          <p:cNvPr id="20" name="Straight Connector 19"/>
          <p:cNvCxnSpPr/>
          <p:nvPr/>
        </p:nvCxnSpPr>
        <p:spPr bwMode="auto">
          <a:xfrm flipV="1">
            <a:off x="6705600" y="5334000"/>
            <a:ext cx="17526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aphicFrame>
        <p:nvGraphicFramePr>
          <p:cNvPr id="21" name="Object 10"/>
          <p:cNvGraphicFramePr>
            <a:graphicFrameLocks noChangeAspect="1"/>
          </p:cNvGraphicFramePr>
          <p:nvPr/>
        </p:nvGraphicFramePr>
        <p:xfrm>
          <a:off x="7713662" y="5791201"/>
          <a:ext cx="439738" cy="373063"/>
        </p:xfrm>
        <a:graphic>
          <a:graphicData uri="http://schemas.openxmlformats.org/presentationml/2006/ole">
            <mc:AlternateContent xmlns:mc="http://schemas.openxmlformats.org/markup-compatibility/2006">
              <mc:Choice xmlns:v="urn:schemas-microsoft-com:vml" Requires="v">
                <p:oleObj spid="_x0000_s3087" name="Equation" r:id="rId10" imgW="254000" imgH="215900" progId="Equation.3">
                  <p:embed/>
                </p:oleObj>
              </mc:Choice>
              <mc:Fallback>
                <p:oleObj name="Equation" r:id="rId10" imgW="254000" imgH="215900" progId="Equation.3">
                  <p:embed/>
                  <p:pic>
                    <p:nvPicPr>
                      <p:cNvPr id="21" name="Object 10"/>
                      <p:cNvPicPr>
                        <a:picLocks noChangeAspect="1" noChangeArrowheads="1"/>
                      </p:cNvPicPr>
                      <p:nvPr/>
                    </p:nvPicPr>
                    <p:blipFill>
                      <a:blip r:embed="rId11"/>
                      <a:srcRect/>
                      <a:stretch>
                        <a:fillRect/>
                      </a:stretch>
                    </p:blipFill>
                    <p:spPr bwMode="auto">
                      <a:xfrm>
                        <a:off x="7713662" y="5791201"/>
                        <a:ext cx="439738" cy="373063"/>
                      </a:xfrm>
                      <a:prstGeom prst="rect">
                        <a:avLst/>
                      </a:prstGeom>
                      <a:noFill/>
                    </p:spPr>
                  </p:pic>
                </p:oleObj>
              </mc:Fallback>
            </mc:AlternateContent>
          </a:graphicData>
        </a:graphic>
      </p:graphicFrame>
      <p:graphicFrame>
        <p:nvGraphicFramePr>
          <p:cNvPr id="24" name="Object 10"/>
          <p:cNvGraphicFramePr>
            <a:graphicFrameLocks noChangeAspect="1"/>
          </p:cNvGraphicFramePr>
          <p:nvPr/>
        </p:nvGraphicFramePr>
        <p:xfrm>
          <a:off x="7010401" y="5126038"/>
          <a:ext cx="307975" cy="374650"/>
        </p:xfrm>
        <a:graphic>
          <a:graphicData uri="http://schemas.openxmlformats.org/presentationml/2006/ole">
            <mc:AlternateContent xmlns:mc="http://schemas.openxmlformats.org/markup-compatibility/2006">
              <mc:Choice xmlns:v="urn:schemas-microsoft-com:vml" Requires="v">
                <p:oleObj spid="_x0000_s3088" name="Equation" r:id="rId12" imgW="177800" imgH="215900" progId="Equation.3">
                  <p:embed/>
                </p:oleObj>
              </mc:Choice>
              <mc:Fallback>
                <p:oleObj name="Equation" r:id="rId12" imgW="177800" imgH="215900" progId="Equation.3">
                  <p:embed/>
                  <p:pic>
                    <p:nvPicPr>
                      <p:cNvPr id="24" name="Object 10"/>
                      <p:cNvPicPr>
                        <a:picLocks noChangeAspect="1" noChangeArrowheads="1"/>
                      </p:cNvPicPr>
                      <p:nvPr/>
                    </p:nvPicPr>
                    <p:blipFill>
                      <a:blip r:embed="rId13"/>
                      <a:srcRect/>
                      <a:stretch>
                        <a:fillRect/>
                      </a:stretch>
                    </p:blipFill>
                    <p:spPr bwMode="auto">
                      <a:xfrm>
                        <a:off x="7010401" y="5126038"/>
                        <a:ext cx="307975" cy="374650"/>
                      </a:xfrm>
                      <a:prstGeom prst="rect">
                        <a:avLst/>
                      </a:prstGeom>
                      <a:noFill/>
                    </p:spPr>
                  </p:pic>
                </p:oleObj>
              </mc:Fallback>
            </mc:AlternateContent>
          </a:graphicData>
        </a:graphic>
      </p:graphicFrame>
      <p:cxnSp>
        <p:nvCxnSpPr>
          <p:cNvPr id="13" name="Straight Connector 12"/>
          <p:cNvCxnSpPr/>
          <p:nvPr/>
        </p:nvCxnSpPr>
        <p:spPr bwMode="auto">
          <a:xfrm flipH="1">
            <a:off x="4876800" y="5410200"/>
            <a:ext cx="228600" cy="381000"/>
          </a:xfrm>
          <a:prstGeom prst="line">
            <a:avLst/>
          </a:prstGeom>
          <a:solidFill>
            <a:schemeClr val="accent1"/>
          </a:solidFill>
          <a:ln w="9525" cap="flat" cmpd="sng" algn="ctr">
            <a:solidFill>
              <a:srgbClr val="FF0000"/>
            </a:solidFill>
            <a:prstDash val="sysDash"/>
            <a:round/>
            <a:headEnd type="none" w="med" len="med"/>
            <a:tailEnd type="none" w="med" len="med"/>
          </a:ln>
          <a:effectLst/>
        </p:spPr>
      </p:cxnSp>
      <p:cxnSp>
        <p:nvCxnSpPr>
          <p:cNvPr id="29" name="Straight Connector 28"/>
          <p:cNvCxnSpPr/>
          <p:nvPr/>
        </p:nvCxnSpPr>
        <p:spPr bwMode="auto">
          <a:xfrm>
            <a:off x="7467600" y="5334000"/>
            <a:ext cx="228600" cy="381000"/>
          </a:xfrm>
          <a:prstGeom prst="line">
            <a:avLst/>
          </a:prstGeom>
          <a:solidFill>
            <a:schemeClr val="accent1"/>
          </a:solidFill>
          <a:ln w="9525" cap="flat" cmpd="sng" algn="ctr">
            <a:solidFill>
              <a:srgbClr val="FF0000"/>
            </a:solidFill>
            <a:prstDash val="sysDash"/>
            <a:round/>
            <a:headEnd type="none" w="med" len="med"/>
            <a:tailEnd type="none" w="med" len="med"/>
          </a:ln>
          <a:effectLst/>
        </p:spPr>
      </p:cxnSp>
      <p:sp>
        <p:nvSpPr>
          <p:cNvPr id="5" name="Oval 4"/>
          <p:cNvSpPr/>
          <p:nvPr/>
        </p:nvSpPr>
        <p:spPr bwMode="auto">
          <a:xfrm>
            <a:off x="5029200" y="53340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Arial" charset="0"/>
            </a:endParaRPr>
          </a:p>
        </p:txBody>
      </p:sp>
      <p:sp>
        <p:nvSpPr>
          <p:cNvPr id="19" name="Oval 18"/>
          <p:cNvSpPr/>
          <p:nvPr/>
        </p:nvSpPr>
        <p:spPr bwMode="auto">
          <a:xfrm>
            <a:off x="7391400" y="52578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Arial" charset="0"/>
            </a:endParaRPr>
          </a:p>
        </p:txBody>
      </p:sp>
      <p:sp>
        <p:nvSpPr>
          <p:cNvPr id="2" name="TextBox 1">
            <a:extLst>
              <a:ext uri="{FF2B5EF4-FFF2-40B4-BE49-F238E27FC236}">
                <a16:creationId xmlns:a16="http://schemas.microsoft.com/office/drawing/2014/main" id="{EFF98BA7-55EB-455F-B7AF-68D7FFD292DE}"/>
              </a:ext>
            </a:extLst>
          </p:cNvPr>
          <p:cNvSpPr txBox="1"/>
          <p:nvPr/>
        </p:nvSpPr>
        <p:spPr>
          <a:xfrm>
            <a:off x="10573466" y="59802"/>
            <a:ext cx="1460656" cy="307777"/>
          </a:xfrm>
          <a:prstGeom prst="rect">
            <a:avLst/>
          </a:prstGeom>
          <a:noFill/>
        </p:spPr>
        <p:txBody>
          <a:bodyPr wrap="none" rtlCol="0">
            <a:spAutoFit/>
          </a:bodyPr>
          <a:lstStyle/>
          <a:p>
            <a:r>
              <a:rPr lang="en-US" sz="1400" dirty="0"/>
              <a:t>Via Svetlana L.</a:t>
            </a:r>
          </a:p>
        </p:txBody>
      </p:sp>
      <p:grpSp>
        <p:nvGrpSpPr>
          <p:cNvPr id="31" name="Group 30">
            <a:extLst>
              <a:ext uri="{FF2B5EF4-FFF2-40B4-BE49-F238E27FC236}">
                <a16:creationId xmlns:a16="http://schemas.microsoft.com/office/drawing/2014/main" id="{8ACB0B36-2818-4CEF-8105-26CB291F3CA7}"/>
              </a:ext>
            </a:extLst>
          </p:cNvPr>
          <p:cNvGrpSpPr/>
          <p:nvPr/>
        </p:nvGrpSpPr>
        <p:grpSpPr>
          <a:xfrm>
            <a:off x="9199364" y="2097835"/>
            <a:ext cx="1342080" cy="1679760"/>
            <a:chOff x="9199364" y="2097835"/>
            <a:chExt cx="1342080" cy="1679760"/>
          </a:xfrm>
        </p:grpSpPr>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B531AB37-5C80-4390-A6DC-F127588F6956}"/>
                    </a:ext>
                  </a:extLst>
                </p14:cNvPr>
                <p14:cNvContentPartPr/>
                <p14:nvPr/>
              </p14:nvContentPartPr>
              <p14:xfrm>
                <a:off x="9199364" y="2097835"/>
                <a:ext cx="772920" cy="1157760"/>
              </p14:xfrm>
            </p:contentPart>
          </mc:Choice>
          <mc:Fallback xmlns="">
            <p:pic>
              <p:nvPicPr>
                <p:cNvPr id="8" name="Ink 7">
                  <a:extLst>
                    <a:ext uri="{FF2B5EF4-FFF2-40B4-BE49-F238E27FC236}">
                      <a16:creationId xmlns:a16="http://schemas.microsoft.com/office/drawing/2014/main" id="{B531AB37-5C80-4390-A6DC-F127588F6956}"/>
                    </a:ext>
                  </a:extLst>
                </p:cNvPr>
                <p:cNvPicPr/>
                <p:nvPr/>
              </p:nvPicPr>
              <p:blipFill>
                <a:blip r:embed="rId15"/>
                <a:stretch>
                  <a:fillRect/>
                </a:stretch>
              </p:blipFill>
              <p:spPr>
                <a:xfrm>
                  <a:off x="9163724" y="2062195"/>
                  <a:ext cx="844560" cy="1229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482AF417-494E-4844-B11C-D9C262A59B43}"/>
                    </a:ext>
                  </a:extLst>
                </p14:cNvPr>
                <p14:cNvContentPartPr/>
                <p14:nvPr/>
              </p14:nvContentPartPr>
              <p14:xfrm>
                <a:off x="9314204" y="3464395"/>
                <a:ext cx="24480" cy="313200"/>
              </p14:xfrm>
            </p:contentPart>
          </mc:Choice>
          <mc:Fallback xmlns="">
            <p:pic>
              <p:nvPicPr>
                <p:cNvPr id="10" name="Ink 9">
                  <a:extLst>
                    <a:ext uri="{FF2B5EF4-FFF2-40B4-BE49-F238E27FC236}">
                      <a16:creationId xmlns:a16="http://schemas.microsoft.com/office/drawing/2014/main" id="{482AF417-494E-4844-B11C-D9C262A59B43}"/>
                    </a:ext>
                  </a:extLst>
                </p:cNvPr>
                <p:cNvPicPr/>
                <p:nvPr/>
              </p:nvPicPr>
              <p:blipFill>
                <a:blip r:embed="rId17"/>
                <a:stretch>
                  <a:fillRect/>
                </a:stretch>
              </p:blipFill>
              <p:spPr>
                <a:xfrm>
                  <a:off x="9278564" y="3428395"/>
                  <a:ext cx="9612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02057AF9-735E-4099-BA7D-75647D48F6D6}"/>
                    </a:ext>
                  </a:extLst>
                </p14:cNvPr>
                <p14:cNvContentPartPr/>
                <p14:nvPr/>
              </p14:nvContentPartPr>
              <p14:xfrm>
                <a:off x="9429044" y="3545395"/>
                <a:ext cx="202320" cy="142920"/>
              </p14:xfrm>
            </p:contentPart>
          </mc:Choice>
          <mc:Fallback xmlns="">
            <p:pic>
              <p:nvPicPr>
                <p:cNvPr id="11" name="Ink 10">
                  <a:extLst>
                    <a:ext uri="{FF2B5EF4-FFF2-40B4-BE49-F238E27FC236}">
                      <a16:creationId xmlns:a16="http://schemas.microsoft.com/office/drawing/2014/main" id="{02057AF9-735E-4099-BA7D-75647D48F6D6}"/>
                    </a:ext>
                  </a:extLst>
                </p:cNvPr>
                <p:cNvPicPr/>
                <p:nvPr/>
              </p:nvPicPr>
              <p:blipFill>
                <a:blip r:embed="rId19"/>
                <a:stretch>
                  <a:fillRect/>
                </a:stretch>
              </p:blipFill>
              <p:spPr>
                <a:xfrm>
                  <a:off x="9393404" y="3509755"/>
                  <a:ext cx="27396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C2106D30-FA96-4E9D-B259-1BFA5AB687D9}"/>
                    </a:ext>
                  </a:extLst>
                </p14:cNvPr>
                <p14:cNvContentPartPr/>
                <p14:nvPr/>
              </p14:nvContentPartPr>
              <p14:xfrm>
                <a:off x="9710924" y="3521635"/>
                <a:ext cx="35280" cy="117720"/>
              </p14:xfrm>
            </p:contentPart>
          </mc:Choice>
          <mc:Fallback xmlns="">
            <p:pic>
              <p:nvPicPr>
                <p:cNvPr id="12" name="Ink 11">
                  <a:extLst>
                    <a:ext uri="{FF2B5EF4-FFF2-40B4-BE49-F238E27FC236}">
                      <a16:creationId xmlns:a16="http://schemas.microsoft.com/office/drawing/2014/main" id="{C2106D30-FA96-4E9D-B259-1BFA5AB687D9}"/>
                    </a:ext>
                  </a:extLst>
                </p:cNvPr>
                <p:cNvPicPr/>
                <p:nvPr/>
              </p:nvPicPr>
              <p:blipFill>
                <a:blip r:embed="rId21"/>
                <a:stretch>
                  <a:fillRect/>
                </a:stretch>
              </p:blipFill>
              <p:spPr>
                <a:xfrm>
                  <a:off x="9674924" y="3485635"/>
                  <a:ext cx="10692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FD753181-F92A-4451-B041-BCB7E506D66A}"/>
                    </a:ext>
                  </a:extLst>
                </p14:cNvPr>
                <p14:cNvContentPartPr/>
                <p14:nvPr/>
              </p14:nvContentPartPr>
              <p14:xfrm>
                <a:off x="9771404" y="3421195"/>
                <a:ext cx="12600" cy="29880"/>
              </p14:xfrm>
            </p:contentPart>
          </mc:Choice>
          <mc:Fallback xmlns="">
            <p:pic>
              <p:nvPicPr>
                <p:cNvPr id="15" name="Ink 14">
                  <a:extLst>
                    <a:ext uri="{FF2B5EF4-FFF2-40B4-BE49-F238E27FC236}">
                      <a16:creationId xmlns:a16="http://schemas.microsoft.com/office/drawing/2014/main" id="{FD753181-F92A-4451-B041-BCB7E506D66A}"/>
                    </a:ext>
                  </a:extLst>
                </p:cNvPr>
                <p:cNvPicPr/>
                <p:nvPr/>
              </p:nvPicPr>
              <p:blipFill>
                <a:blip r:embed="rId23"/>
                <a:stretch>
                  <a:fillRect/>
                </a:stretch>
              </p:blipFill>
              <p:spPr>
                <a:xfrm>
                  <a:off x="9735764" y="3385555"/>
                  <a:ext cx="842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FF37A728-249E-4E10-84AC-8B5C122D1563}"/>
                    </a:ext>
                  </a:extLst>
                </p14:cNvPr>
                <p14:cNvContentPartPr/>
                <p14:nvPr/>
              </p14:nvContentPartPr>
              <p14:xfrm>
                <a:off x="9858524" y="3312835"/>
                <a:ext cx="43920" cy="304560"/>
              </p14:xfrm>
            </p:contentPart>
          </mc:Choice>
          <mc:Fallback xmlns="">
            <p:pic>
              <p:nvPicPr>
                <p:cNvPr id="16" name="Ink 15">
                  <a:extLst>
                    <a:ext uri="{FF2B5EF4-FFF2-40B4-BE49-F238E27FC236}">
                      <a16:creationId xmlns:a16="http://schemas.microsoft.com/office/drawing/2014/main" id="{FF37A728-249E-4E10-84AC-8B5C122D1563}"/>
                    </a:ext>
                  </a:extLst>
                </p:cNvPr>
                <p:cNvPicPr/>
                <p:nvPr/>
              </p:nvPicPr>
              <p:blipFill>
                <a:blip r:embed="rId25"/>
                <a:stretch>
                  <a:fillRect/>
                </a:stretch>
              </p:blipFill>
              <p:spPr>
                <a:xfrm>
                  <a:off x="9822524" y="3277195"/>
                  <a:ext cx="11556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06429B96-EFAD-4D11-A518-68D3ED9458A5}"/>
                    </a:ext>
                  </a:extLst>
                </p14:cNvPr>
                <p14:cNvContentPartPr/>
                <p14:nvPr/>
              </p14:nvContentPartPr>
              <p14:xfrm>
                <a:off x="9819644" y="3199795"/>
                <a:ext cx="326880" cy="356040"/>
              </p14:xfrm>
            </p:contentPart>
          </mc:Choice>
          <mc:Fallback xmlns="">
            <p:pic>
              <p:nvPicPr>
                <p:cNvPr id="17" name="Ink 16">
                  <a:extLst>
                    <a:ext uri="{FF2B5EF4-FFF2-40B4-BE49-F238E27FC236}">
                      <a16:creationId xmlns:a16="http://schemas.microsoft.com/office/drawing/2014/main" id="{06429B96-EFAD-4D11-A518-68D3ED9458A5}"/>
                    </a:ext>
                  </a:extLst>
                </p:cNvPr>
                <p:cNvPicPr/>
                <p:nvPr/>
              </p:nvPicPr>
              <p:blipFill>
                <a:blip r:embed="rId27"/>
                <a:stretch>
                  <a:fillRect/>
                </a:stretch>
              </p:blipFill>
              <p:spPr>
                <a:xfrm>
                  <a:off x="9784004" y="3163795"/>
                  <a:ext cx="39852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777882F9-BF2B-4814-AE2C-59145DF30973}"/>
                    </a:ext>
                  </a:extLst>
                </p14:cNvPr>
                <p14:cNvContentPartPr/>
                <p14:nvPr/>
              </p14:nvContentPartPr>
              <p14:xfrm>
                <a:off x="10149764" y="3075955"/>
                <a:ext cx="391680" cy="360720"/>
              </p14:xfrm>
            </p:contentPart>
          </mc:Choice>
          <mc:Fallback xmlns="">
            <p:pic>
              <p:nvPicPr>
                <p:cNvPr id="22" name="Ink 21">
                  <a:extLst>
                    <a:ext uri="{FF2B5EF4-FFF2-40B4-BE49-F238E27FC236}">
                      <a16:creationId xmlns:a16="http://schemas.microsoft.com/office/drawing/2014/main" id="{777882F9-BF2B-4814-AE2C-59145DF30973}"/>
                    </a:ext>
                  </a:extLst>
                </p:cNvPr>
                <p:cNvPicPr/>
                <p:nvPr/>
              </p:nvPicPr>
              <p:blipFill>
                <a:blip r:embed="rId29"/>
                <a:stretch>
                  <a:fillRect/>
                </a:stretch>
              </p:blipFill>
              <p:spPr>
                <a:xfrm>
                  <a:off x="10114124" y="3039955"/>
                  <a:ext cx="463320" cy="432360"/>
                </a:xfrm>
                <a:prstGeom prst="rect">
                  <a:avLst/>
                </a:prstGeom>
              </p:spPr>
            </p:pic>
          </mc:Fallback>
        </mc:AlternateContent>
      </p:grpSp>
      <p:grpSp>
        <p:nvGrpSpPr>
          <p:cNvPr id="30" name="Group 29">
            <a:extLst>
              <a:ext uri="{FF2B5EF4-FFF2-40B4-BE49-F238E27FC236}">
                <a16:creationId xmlns:a16="http://schemas.microsoft.com/office/drawing/2014/main" id="{028D0193-AB6D-45B1-98EF-0CCF03B88957}"/>
              </a:ext>
            </a:extLst>
          </p:cNvPr>
          <p:cNvGrpSpPr/>
          <p:nvPr/>
        </p:nvGrpSpPr>
        <p:grpSpPr>
          <a:xfrm>
            <a:off x="10842044" y="2571955"/>
            <a:ext cx="1067040" cy="597240"/>
            <a:chOff x="10842044" y="2571955"/>
            <a:chExt cx="1067040" cy="597240"/>
          </a:xfrm>
        </p:grpSpPr>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81E5E931-DBA1-4B97-95E9-989C76AAF9CB}"/>
                    </a:ext>
                  </a:extLst>
                </p14:cNvPr>
                <p14:cNvContentPartPr/>
                <p14:nvPr/>
              </p14:nvContentPartPr>
              <p14:xfrm>
                <a:off x="10842044" y="2727475"/>
                <a:ext cx="221760" cy="441720"/>
              </p14:xfrm>
            </p:contentPart>
          </mc:Choice>
          <mc:Fallback xmlns="">
            <p:pic>
              <p:nvPicPr>
                <p:cNvPr id="23" name="Ink 22">
                  <a:extLst>
                    <a:ext uri="{FF2B5EF4-FFF2-40B4-BE49-F238E27FC236}">
                      <a16:creationId xmlns:a16="http://schemas.microsoft.com/office/drawing/2014/main" id="{81E5E931-DBA1-4B97-95E9-989C76AAF9CB}"/>
                    </a:ext>
                  </a:extLst>
                </p:cNvPr>
                <p:cNvPicPr/>
                <p:nvPr/>
              </p:nvPicPr>
              <p:blipFill>
                <a:blip r:embed="rId31"/>
                <a:stretch>
                  <a:fillRect/>
                </a:stretch>
              </p:blipFill>
              <p:spPr>
                <a:xfrm>
                  <a:off x="10806404" y="2691475"/>
                  <a:ext cx="293400" cy="5133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E7A844AD-3519-425E-B1F2-5332AA7A2AB6}"/>
                    </a:ext>
                  </a:extLst>
                </p14:cNvPr>
                <p14:cNvContentPartPr/>
                <p14:nvPr/>
              </p14:nvContentPartPr>
              <p14:xfrm>
                <a:off x="11133644" y="2843755"/>
                <a:ext cx="253800" cy="155520"/>
              </p14:xfrm>
            </p:contentPart>
          </mc:Choice>
          <mc:Fallback xmlns="">
            <p:pic>
              <p:nvPicPr>
                <p:cNvPr id="25" name="Ink 24">
                  <a:extLst>
                    <a:ext uri="{FF2B5EF4-FFF2-40B4-BE49-F238E27FC236}">
                      <a16:creationId xmlns:a16="http://schemas.microsoft.com/office/drawing/2014/main" id="{E7A844AD-3519-425E-B1F2-5332AA7A2AB6}"/>
                    </a:ext>
                  </a:extLst>
                </p:cNvPr>
                <p:cNvPicPr/>
                <p:nvPr/>
              </p:nvPicPr>
              <p:blipFill>
                <a:blip r:embed="rId33"/>
                <a:stretch>
                  <a:fillRect/>
                </a:stretch>
              </p:blipFill>
              <p:spPr>
                <a:xfrm>
                  <a:off x="11098004" y="2808115"/>
                  <a:ext cx="3254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BA8F185E-215D-4A6B-BE2C-1ACF647CD392}"/>
                    </a:ext>
                  </a:extLst>
                </p14:cNvPr>
                <p14:cNvContentPartPr/>
                <p14:nvPr/>
              </p14:nvContentPartPr>
              <p14:xfrm>
                <a:off x="11445764" y="2751595"/>
                <a:ext cx="210960" cy="203760"/>
              </p14:xfrm>
            </p:contentPart>
          </mc:Choice>
          <mc:Fallback xmlns="">
            <p:pic>
              <p:nvPicPr>
                <p:cNvPr id="26" name="Ink 25">
                  <a:extLst>
                    <a:ext uri="{FF2B5EF4-FFF2-40B4-BE49-F238E27FC236}">
                      <a16:creationId xmlns:a16="http://schemas.microsoft.com/office/drawing/2014/main" id="{BA8F185E-215D-4A6B-BE2C-1ACF647CD392}"/>
                    </a:ext>
                  </a:extLst>
                </p:cNvPr>
                <p:cNvPicPr/>
                <p:nvPr/>
              </p:nvPicPr>
              <p:blipFill>
                <a:blip r:embed="rId35"/>
                <a:stretch>
                  <a:fillRect/>
                </a:stretch>
              </p:blipFill>
              <p:spPr>
                <a:xfrm>
                  <a:off x="11410124" y="2715595"/>
                  <a:ext cx="28260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04C221D1-0FBF-40F5-8531-36D621AB2ECE}"/>
                    </a:ext>
                  </a:extLst>
                </p14:cNvPr>
                <p14:cNvContentPartPr/>
                <p14:nvPr/>
              </p14:nvContentPartPr>
              <p14:xfrm>
                <a:off x="11716844" y="2579875"/>
                <a:ext cx="73440" cy="252000"/>
              </p14:xfrm>
            </p:contentPart>
          </mc:Choice>
          <mc:Fallback xmlns="">
            <p:pic>
              <p:nvPicPr>
                <p:cNvPr id="27" name="Ink 26">
                  <a:extLst>
                    <a:ext uri="{FF2B5EF4-FFF2-40B4-BE49-F238E27FC236}">
                      <a16:creationId xmlns:a16="http://schemas.microsoft.com/office/drawing/2014/main" id="{04C221D1-0FBF-40F5-8531-36D621AB2ECE}"/>
                    </a:ext>
                  </a:extLst>
                </p:cNvPr>
                <p:cNvPicPr/>
                <p:nvPr/>
              </p:nvPicPr>
              <p:blipFill>
                <a:blip r:embed="rId37"/>
                <a:stretch>
                  <a:fillRect/>
                </a:stretch>
              </p:blipFill>
              <p:spPr>
                <a:xfrm>
                  <a:off x="11680844" y="2544235"/>
                  <a:ext cx="14508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5DFC4FC9-8B75-4631-A70F-F7DB44C3F50E}"/>
                    </a:ext>
                  </a:extLst>
                </p14:cNvPr>
                <p14:cNvContentPartPr/>
                <p14:nvPr/>
              </p14:nvContentPartPr>
              <p14:xfrm>
                <a:off x="11852924" y="2571955"/>
                <a:ext cx="56160" cy="247680"/>
              </p14:xfrm>
            </p:contentPart>
          </mc:Choice>
          <mc:Fallback xmlns="">
            <p:pic>
              <p:nvPicPr>
                <p:cNvPr id="28" name="Ink 27">
                  <a:extLst>
                    <a:ext uri="{FF2B5EF4-FFF2-40B4-BE49-F238E27FC236}">
                      <a16:creationId xmlns:a16="http://schemas.microsoft.com/office/drawing/2014/main" id="{5DFC4FC9-8B75-4631-A70F-F7DB44C3F50E}"/>
                    </a:ext>
                  </a:extLst>
                </p:cNvPr>
                <p:cNvPicPr/>
                <p:nvPr/>
              </p:nvPicPr>
              <p:blipFill>
                <a:blip r:embed="rId39"/>
                <a:stretch>
                  <a:fillRect/>
                </a:stretch>
              </p:blipFill>
              <p:spPr>
                <a:xfrm>
                  <a:off x="11817284" y="2535955"/>
                  <a:ext cx="127800" cy="319320"/>
                </a:xfrm>
                <a:prstGeom prst="rect">
                  <a:avLst/>
                </a:prstGeom>
              </p:spPr>
            </p:pic>
          </mc:Fallback>
        </mc:AlternateContent>
      </p:grpSp>
      <p:grpSp>
        <p:nvGrpSpPr>
          <p:cNvPr id="60" name="Group 59">
            <a:extLst>
              <a:ext uri="{FF2B5EF4-FFF2-40B4-BE49-F238E27FC236}">
                <a16:creationId xmlns:a16="http://schemas.microsoft.com/office/drawing/2014/main" id="{3791B6CE-CA3D-4F6C-803E-26B083715F36}"/>
              </a:ext>
            </a:extLst>
          </p:cNvPr>
          <p:cNvGrpSpPr/>
          <p:nvPr/>
        </p:nvGrpSpPr>
        <p:grpSpPr>
          <a:xfrm>
            <a:off x="8402684" y="4384915"/>
            <a:ext cx="3723840" cy="2005200"/>
            <a:chOff x="8402684" y="4384915"/>
            <a:chExt cx="3723840" cy="2005200"/>
          </a:xfrm>
        </p:grpSpPr>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24C94D3B-C538-4D7A-9A91-AEA7826CB41C}"/>
                    </a:ext>
                  </a:extLst>
                </p14:cNvPr>
                <p14:cNvContentPartPr/>
                <p14:nvPr/>
              </p14:nvContentPartPr>
              <p14:xfrm>
                <a:off x="8402684" y="4384915"/>
                <a:ext cx="1283400" cy="409680"/>
              </p14:xfrm>
            </p:contentPart>
          </mc:Choice>
          <mc:Fallback xmlns="">
            <p:pic>
              <p:nvPicPr>
                <p:cNvPr id="32" name="Ink 31">
                  <a:extLst>
                    <a:ext uri="{FF2B5EF4-FFF2-40B4-BE49-F238E27FC236}">
                      <a16:creationId xmlns:a16="http://schemas.microsoft.com/office/drawing/2014/main" id="{24C94D3B-C538-4D7A-9A91-AEA7826CB41C}"/>
                    </a:ext>
                  </a:extLst>
                </p:cNvPr>
                <p:cNvPicPr/>
                <p:nvPr/>
              </p:nvPicPr>
              <p:blipFill>
                <a:blip r:embed="rId41"/>
                <a:stretch>
                  <a:fillRect/>
                </a:stretch>
              </p:blipFill>
              <p:spPr>
                <a:xfrm>
                  <a:off x="8366684" y="4348915"/>
                  <a:ext cx="1355040" cy="481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6DB20C33-14D7-4F3F-AB81-6CBAEBD31386}"/>
                    </a:ext>
                  </a:extLst>
                </p14:cNvPr>
                <p14:cNvContentPartPr/>
                <p14:nvPr/>
              </p14:nvContentPartPr>
              <p14:xfrm>
                <a:off x="9075884" y="5113915"/>
                <a:ext cx="56880" cy="423000"/>
              </p14:xfrm>
            </p:contentPart>
          </mc:Choice>
          <mc:Fallback xmlns="">
            <p:pic>
              <p:nvPicPr>
                <p:cNvPr id="33" name="Ink 32">
                  <a:extLst>
                    <a:ext uri="{FF2B5EF4-FFF2-40B4-BE49-F238E27FC236}">
                      <a16:creationId xmlns:a16="http://schemas.microsoft.com/office/drawing/2014/main" id="{6DB20C33-14D7-4F3F-AB81-6CBAEBD31386}"/>
                    </a:ext>
                  </a:extLst>
                </p:cNvPr>
                <p:cNvPicPr/>
                <p:nvPr/>
              </p:nvPicPr>
              <p:blipFill>
                <a:blip r:embed="rId43"/>
                <a:stretch>
                  <a:fillRect/>
                </a:stretch>
              </p:blipFill>
              <p:spPr>
                <a:xfrm>
                  <a:off x="9039884" y="5078275"/>
                  <a:ext cx="128520" cy="494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169B680C-11B5-4455-82A3-FA0A9BFC2E8D}"/>
                    </a:ext>
                  </a:extLst>
                </p14:cNvPr>
                <p14:cNvContentPartPr/>
                <p14:nvPr/>
              </p14:nvContentPartPr>
              <p14:xfrm>
                <a:off x="9098564" y="5149555"/>
                <a:ext cx="250560" cy="292320"/>
              </p14:xfrm>
            </p:contentPart>
          </mc:Choice>
          <mc:Fallback xmlns="">
            <p:pic>
              <p:nvPicPr>
                <p:cNvPr id="34" name="Ink 33">
                  <a:extLst>
                    <a:ext uri="{FF2B5EF4-FFF2-40B4-BE49-F238E27FC236}">
                      <a16:creationId xmlns:a16="http://schemas.microsoft.com/office/drawing/2014/main" id="{169B680C-11B5-4455-82A3-FA0A9BFC2E8D}"/>
                    </a:ext>
                  </a:extLst>
                </p:cNvPr>
                <p:cNvPicPr/>
                <p:nvPr/>
              </p:nvPicPr>
              <p:blipFill>
                <a:blip r:embed="rId45"/>
                <a:stretch>
                  <a:fillRect/>
                </a:stretch>
              </p:blipFill>
              <p:spPr>
                <a:xfrm>
                  <a:off x="9062924" y="5113555"/>
                  <a:ext cx="32220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567F29B8-B3AE-4163-93B3-49347B73FCC1}"/>
                    </a:ext>
                  </a:extLst>
                </p14:cNvPr>
                <p14:cNvContentPartPr/>
                <p14:nvPr/>
              </p14:nvContentPartPr>
              <p14:xfrm>
                <a:off x="9400964" y="5237035"/>
                <a:ext cx="142920" cy="160200"/>
              </p14:xfrm>
            </p:contentPart>
          </mc:Choice>
          <mc:Fallback xmlns="">
            <p:pic>
              <p:nvPicPr>
                <p:cNvPr id="35" name="Ink 34">
                  <a:extLst>
                    <a:ext uri="{FF2B5EF4-FFF2-40B4-BE49-F238E27FC236}">
                      <a16:creationId xmlns:a16="http://schemas.microsoft.com/office/drawing/2014/main" id="{567F29B8-B3AE-4163-93B3-49347B73FCC1}"/>
                    </a:ext>
                  </a:extLst>
                </p:cNvPr>
                <p:cNvPicPr/>
                <p:nvPr/>
              </p:nvPicPr>
              <p:blipFill>
                <a:blip r:embed="rId47"/>
                <a:stretch>
                  <a:fillRect/>
                </a:stretch>
              </p:blipFill>
              <p:spPr>
                <a:xfrm>
                  <a:off x="9365324" y="5201035"/>
                  <a:ext cx="2145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 name="Ink 35">
                  <a:extLst>
                    <a:ext uri="{FF2B5EF4-FFF2-40B4-BE49-F238E27FC236}">
                      <a16:creationId xmlns:a16="http://schemas.microsoft.com/office/drawing/2014/main" id="{60596B33-82EB-4CB6-98C1-88C89BCA076C}"/>
                    </a:ext>
                  </a:extLst>
                </p14:cNvPr>
                <p14:cNvContentPartPr/>
                <p14:nvPr/>
              </p14:nvContentPartPr>
              <p14:xfrm>
                <a:off x="9618044" y="5176915"/>
                <a:ext cx="259200" cy="154800"/>
              </p14:xfrm>
            </p:contentPart>
          </mc:Choice>
          <mc:Fallback xmlns="">
            <p:pic>
              <p:nvPicPr>
                <p:cNvPr id="36" name="Ink 35">
                  <a:extLst>
                    <a:ext uri="{FF2B5EF4-FFF2-40B4-BE49-F238E27FC236}">
                      <a16:creationId xmlns:a16="http://schemas.microsoft.com/office/drawing/2014/main" id="{60596B33-82EB-4CB6-98C1-88C89BCA076C}"/>
                    </a:ext>
                  </a:extLst>
                </p:cNvPr>
                <p:cNvPicPr/>
                <p:nvPr/>
              </p:nvPicPr>
              <p:blipFill>
                <a:blip r:embed="rId49"/>
                <a:stretch>
                  <a:fillRect/>
                </a:stretch>
              </p:blipFill>
              <p:spPr>
                <a:xfrm>
                  <a:off x="9582044" y="5140915"/>
                  <a:ext cx="3308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7" name="Ink 36">
                  <a:extLst>
                    <a:ext uri="{FF2B5EF4-FFF2-40B4-BE49-F238E27FC236}">
                      <a16:creationId xmlns:a16="http://schemas.microsoft.com/office/drawing/2014/main" id="{2F4CA448-7BB2-4079-B8BF-ADF01B013EE5}"/>
                    </a:ext>
                  </a:extLst>
                </p14:cNvPr>
                <p14:cNvContentPartPr/>
                <p14:nvPr/>
              </p14:nvContentPartPr>
              <p14:xfrm>
                <a:off x="9929804" y="5025715"/>
                <a:ext cx="155160" cy="177120"/>
              </p14:xfrm>
            </p:contentPart>
          </mc:Choice>
          <mc:Fallback xmlns="">
            <p:pic>
              <p:nvPicPr>
                <p:cNvPr id="37" name="Ink 36">
                  <a:extLst>
                    <a:ext uri="{FF2B5EF4-FFF2-40B4-BE49-F238E27FC236}">
                      <a16:creationId xmlns:a16="http://schemas.microsoft.com/office/drawing/2014/main" id="{2F4CA448-7BB2-4079-B8BF-ADF01B013EE5}"/>
                    </a:ext>
                  </a:extLst>
                </p:cNvPr>
                <p:cNvPicPr/>
                <p:nvPr/>
              </p:nvPicPr>
              <p:blipFill>
                <a:blip r:embed="rId51"/>
                <a:stretch>
                  <a:fillRect/>
                </a:stretch>
              </p:blipFill>
              <p:spPr>
                <a:xfrm>
                  <a:off x="9893804" y="4990075"/>
                  <a:ext cx="2268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8" name="Ink 37">
                  <a:extLst>
                    <a:ext uri="{FF2B5EF4-FFF2-40B4-BE49-F238E27FC236}">
                      <a16:creationId xmlns:a16="http://schemas.microsoft.com/office/drawing/2014/main" id="{02D7B8A0-E573-47C2-A4DA-1B7EE518E7DD}"/>
                    </a:ext>
                  </a:extLst>
                </p14:cNvPr>
                <p14:cNvContentPartPr/>
                <p14:nvPr/>
              </p14:nvContentPartPr>
              <p14:xfrm>
                <a:off x="10124204" y="4924195"/>
                <a:ext cx="255240" cy="209160"/>
              </p14:xfrm>
            </p:contentPart>
          </mc:Choice>
          <mc:Fallback xmlns="">
            <p:pic>
              <p:nvPicPr>
                <p:cNvPr id="38" name="Ink 37">
                  <a:extLst>
                    <a:ext uri="{FF2B5EF4-FFF2-40B4-BE49-F238E27FC236}">
                      <a16:creationId xmlns:a16="http://schemas.microsoft.com/office/drawing/2014/main" id="{02D7B8A0-E573-47C2-A4DA-1B7EE518E7DD}"/>
                    </a:ext>
                  </a:extLst>
                </p:cNvPr>
                <p:cNvPicPr/>
                <p:nvPr/>
              </p:nvPicPr>
              <p:blipFill>
                <a:blip r:embed="rId53"/>
                <a:stretch>
                  <a:fillRect/>
                </a:stretch>
              </p:blipFill>
              <p:spPr>
                <a:xfrm>
                  <a:off x="10088564" y="4888195"/>
                  <a:ext cx="32688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0" name="Ink 39">
                  <a:extLst>
                    <a:ext uri="{FF2B5EF4-FFF2-40B4-BE49-F238E27FC236}">
                      <a16:creationId xmlns:a16="http://schemas.microsoft.com/office/drawing/2014/main" id="{1EBDFAE5-3CC8-4718-990A-6E3E9D4BFBC2}"/>
                    </a:ext>
                  </a:extLst>
                </p14:cNvPr>
                <p14:cNvContentPartPr/>
                <p14:nvPr/>
              </p14:nvContentPartPr>
              <p14:xfrm>
                <a:off x="10459004" y="4466275"/>
                <a:ext cx="119880" cy="455400"/>
              </p14:xfrm>
            </p:contentPart>
          </mc:Choice>
          <mc:Fallback xmlns="">
            <p:pic>
              <p:nvPicPr>
                <p:cNvPr id="40" name="Ink 39">
                  <a:extLst>
                    <a:ext uri="{FF2B5EF4-FFF2-40B4-BE49-F238E27FC236}">
                      <a16:creationId xmlns:a16="http://schemas.microsoft.com/office/drawing/2014/main" id="{1EBDFAE5-3CC8-4718-990A-6E3E9D4BFBC2}"/>
                    </a:ext>
                  </a:extLst>
                </p:cNvPr>
                <p:cNvPicPr/>
                <p:nvPr/>
              </p:nvPicPr>
              <p:blipFill>
                <a:blip r:embed="rId55"/>
                <a:stretch>
                  <a:fillRect/>
                </a:stretch>
              </p:blipFill>
              <p:spPr>
                <a:xfrm>
                  <a:off x="10423364" y="4430275"/>
                  <a:ext cx="191520" cy="527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1" name="Ink 40">
                  <a:extLst>
                    <a:ext uri="{FF2B5EF4-FFF2-40B4-BE49-F238E27FC236}">
                      <a16:creationId xmlns:a16="http://schemas.microsoft.com/office/drawing/2014/main" id="{A54A7067-8E44-4243-AED6-47123A7F2D30}"/>
                    </a:ext>
                  </a:extLst>
                </p14:cNvPr>
                <p14:cNvContentPartPr/>
                <p14:nvPr/>
              </p14:nvContentPartPr>
              <p14:xfrm>
                <a:off x="10664924" y="4553755"/>
                <a:ext cx="525960" cy="297360"/>
              </p14:xfrm>
            </p:contentPart>
          </mc:Choice>
          <mc:Fallback xmlns="">
            <p:pic>
              <p:nvPicPr>
                <p:cNvPr id="41" name="Ink 40">
                  <a:extLst>
                    <a:ext uri="{FF2B5EF4-FFF2-40B4-BE49-F238E27FC236}">
                      <a16:creationId xmlns:a16="http://schemas.microsoft.com/office/drawing/2014/main" id="{A54A7067-8E44-4243-AED6-47123A7F2D30}"/>
                    </a:ext>
                  </a:extLst>
                </p:cNvPr>
                <p:cNvPicPr/>
                <p:nvPr/>
              </p:nvPicPr>
              <p:blipFill>
                <a:blip r:embed="rId57"/>
                <a:stretch>
                  <a:fillRect/>
                </a:stretch>
              </p:blipFill>
              <p:spPr>
                <a:xfrm>
                  <a:off x="10629284" y="4517755"/>
                  <a:ext cx="59760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3" name="Ink 42">
                  <a:extLst>
                    <a:ext uri="{FF2B5EF4-FFF2-40B4-BE49-F238E27FC236}">
                      <a16:creationId xmlns:a16="http://schemas.microsoft.com/office/drawing/2014/main" id="{E638C3C1-8C21-4D90-A710-03109505C360}"/>
                    </a:ext>
                  </a:extLst>
                </p14:cNvPr>
                <p14:cNvContentPartPr/>
                <p14:nvPr/>
              </p14:nvContentPartPr>
              <p14:xfrm>
                <a:off x="9212324" y="5719795"/>
                <a:ext cx="133560" cy="315720"/>
              </p14:xfrm>
            </p:contentPart>
          </mc:Choice>
          <mc:Fallback xmlns="">
            <p:pic>
              <p:nvPicPr>
                <p:cNvPr id="43" name="Ink 42">
                  <a:extLst>
                    <a:ext uri="{FF2B5EF4-FFF2-40B4-BE49-F238E27FC236}">
                      <a16:creationId xmlns:a16="http://schemas.microsoft.com/office/drawing/2014/main" id="{E638C3C1-8C21-4D90-A710-03109505C360}"/>
                    </a:ext>
                  </a:extLst>
                </p:cNvPr>
                <p:cNvPicPr/>
                <p:nvPr/>
              </p:nvPicPr>
              <p:blipFill>
                <a:blip r:embed="rId59"/>
                <a:stretch>
                  <a:fillRect/>
                </a:stretch>
              </p:blipFill>
              <p:spPr>
                <a:xfrm>
                  <a:off x="9176324" y="5683795"/>
                  <a:ext cx="20520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4" name="Ink 43">
                  <a:extLst>
                    <a:ext uri="{FF2B5EF4-FFF2-40B4-BE49-F238E27FC236}">
                      <a16:creationId xmlns:a16="http://schemas.microsoft.com/office/drawing/2014/main" id="{1533A7BB-1111-4AC2-8B14-BA162A8155C5}"/>
                    </a:ext>
                  </a:extLst>
                </p14:cNvPr>
                <p14:cNvContentPartPr/>
                <p14:nvPr/>
              </p14:nvContentPartPr>
              <p14:xfrm>
                <a:off x="9448124" y="5759395"/>
                <a:ext cx="172440" cy="152280"/>
              </p14:xfrm>
            </p:contentPart>
          </mc:Choice>
          <mc:Fallback xmlns="">
            <p:pic>
              <p:nvPicPr>
                <p:cNvPr id="44" name="Ink 43">
                  <a:extLst>
                    <a:ext uri="{FF2B5EF4-FFF2-40B4-BE49-F238E27FC236}">
                      <a16:creationId xmlns:a16="http://schemas.microsoft.com/office/drawing/2014/main" id="{1533A7BB-1111-4AC2-8B14-BA162A8155C5}"/>
                    </a:ext>
                  </a:extLst>
                </p:cNvPr>
                <p:cNvPicPr/>
                <p:nvPr/>
              </p:nvPicPr>
              <p:blipFill>
                <a:blip r:embed="rId61"/>
                <a:stretch>
                  <a:fillRect/>
                </a:stretch>
              </p:blipFill>
              <p:spPr>
                <a:xfrm>
                  <a:off x="9412484" y="5723755"/>
                  <a:ext cx="2440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5" name="Ink 44">
                  <a:extLst>
                    <a:ext uri="{FF2B5EF4-FFF2-40B4-BE49-F238E27FC236}">
                      <a16:creationId xmlns:a16="http://schemas.microsoft.com/office/drawing/2014/main" id="{98472D4D-48C4-48FC-B61F-FCB505A0CBAC}"/>
                    </a:ext>
                  </a:extLst>
                </p14:cNvPr>
                <p14:cNvContentPartPr/>
                <p14:nvPr/>
              </p14:nvContentPartPr>
              <p14:xfrm>
                <a:off x="9716684" y="5625835"/>
                <a:ext cx="98640" cy="179640"/>
              </p14:xfrm>
            </p:contentPart>
          </mc:Choice>
          <mc:Fallback xmlns="">
            <p:pic>
              <p:nvPicPr>
                <p:cNvPr id="45" name="Ink 44">
                  <a:extLst>
                    <a:ext uri="{FF2B5EF4-FFF2-40B4-BE49-F238E27FC236}">
                      <a16:creationId xmlns:a16="http://schemas.microsoft.com/office/drawing/2014/main" id="{98472D4D-48C4-48FC-B61F-FCB505A0CBAC}"/>
                    </a:ext>
                  </a:extLst>
                </p:cNvPr>
                <p:cNvPicPr/>
                <p:nvPr/>
              </p:nvPicPr>
              <p:blipFill>
                <a:blip r:embed="rId63"/>
                <a:stretch>
                  <a:fillRect/>
                </a:stretch>
              </p:blipFill>
              <p:spPr>
                <a:xfrm>
                  <a:off x="9680684" y="5590195"/>
                  <a:ext cx="17028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6" name="Ink 45">
                  <a:extLst>
                    <a:ext uri="{FF2B5EF4-FFF2-40B4-BE49-F238E27FC236}">
                      <a16:creationId xmlns:a16="http://schemas.microsoft.com/office/drawing/2014/main" id="{22D28898-855F-424D-A905-4238EF4859C6}"/>
                    </a:ext>
                  </a:extLst>
                </p14:cNvPr>
                <p14:cNvContentPartPr/>
                <p14:nvPr/>
              </p14:nvContentPartPr>
              <p14:xfrm>
                <a:off x="9905324" y="5546635"/>
                <a:ext cx="151920" cy="141480"/>
              </p14:xfrm>
            </p:contentPart>
          </mc:Choice>
          <mc:Fallback xmlns="">
            <p:pic>
              <p:nvPicPr>
                <p:cNvPr id="46" name="Ink 45">
                  <a:extLst>
                    <a:ext uri="{FF2B5EF4-FFF2-40B4-BE49-F238E27FC236}">
                      <a16:creationId xmlns:a16="http://schemas.microsoft.com/office/drawing/2014/main" id="{22D28898-855F-424D-A905-4238EF4859C6}"/>
                    </a:ext>
                  </a:extLst>
                </p:cNvPr>
                <p:cNvPicPr/>
                <p:nvPr/>
              </p:nvPicPr>
              <p:blipFill>
                <a:blip r:embed="rId65"/>
                <a:stretch>
                  <a:fillRect/>
                </a:stretch>
              </p:blipFill>
              <p:spPr>
                <a:xfrm>
                  <a:off x="9869324" y="5510995"/>
                  <a:ext cx="22356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7" name="Ink 46">
                  <a:extLst>
                    <a:ext uri="{FF2B5EF4-FFF2-40B4-BE49-F238E27FC236}">
                      <a16:creationId xmlns:a16="http://schemas.microsoft.com/office/drawing/2014/main" id="{23912F37-8D83-431B-858A-2F6026F0C381}"/>
                    </a:ext>
                  </a:extLst>
                </p14:cNvPr>
                <p14:cNvContentPartPr/>
                <p14:nvPr/>
              </p14:nvContentPartPr>
              <p14:xfrm>
                <a:off x="10120964" y="5433235"/>
                <a:ext cx="196560" cy="191160"/>
              </p14:xfrm>
            </p:contentPart>
          </mc:Choice>
          <mc:Fallback xmlns="">
            <p:pic>
              <p:nvPicPr>
                <p:cNvPr id="47" name="Ink 46">
                  <a:extLst>
                    <a:ext uri="{FF2B5EF4-FFF2-40B4-BE49-F238E27FC236}">
                      <a16:creationId xmlns:a16="http://schemas.microsoft.com/office/drawing/2014/main" id="{23912F37-8D83-431B-858A-2F6026F0C381}"/>
                    </a:ext>
                  </a:extLst>
                </p:cNvPr>
                <p:cNvPicPr/>
                <p:nvPr/>
              </p:nvPicPr>
              <p:blipFill>
                <a:blip r:embed="rId67"/>
                <a:stretch>
                  <a:fillRect/>
                </a:stretch>
              </p:blipFill>
              <p:spPr>
                <a:xfrm>
                  <a:off x="10084964" y="5397595"/>
                  <a:ext cx="26820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8" name="Ink 47">
                  <a:extLst>
                    <a:ext uri="{FF2B5EF4-FFF2-40B4-BE49-F238E27FC236}">
                      <a16:creationId xmlns:a16="http://schemas.microsoft.com/office/drawing/2014/main" id="{B5504604-CF6E-43C4-851C-FD13FB639129}"/>
                    </a:ext>
                  </a:extLst>
                </p14:cNvPr>
                <p14:cNvContentPartPr/>
                <p14:nvPr/>
              </p14:nvContentPartPr>
              <p14:xfrm>
                <a:off x="9907484" y="5487595"/>
                <a:ext cx="84240" cy="172800"/>
              </p14:xfrm>
            </p:contentPart>
          </mc:Choice>
          <mc:Fallback xmlns="">
            <p:pic>
              <p:nvPicPr>
                <p:cNvPr id="48" name="Ink 47">
                  <a:extLst>
                    <a:ext uri="{FF2B5EF4-FFF2-40B4-BE49-F238E27FC236}">
                      <a16:creationId xmlns:a16="http://schemas.microsoft.com/office/drawing/2014/main" id="{B5504604-CF6E-43C4-851C-FD13FB639129}"/>
                    </a:ext>
                  </a:extLst>
                </p:cNvPr>
                <p:cNvPicPr/>
                <p:nvPr/>
              </p:nvPicPr>
              <p:blipFill>
                <a:blip r:embed="rId69"/>
                <a:stretch>
                  <a:fillRect/>
                </a:stretch>
              </p:blipFill>
              <p:spPr>
                <a:xfrm>
                  <a:off x="9871844" y="5451955"/>
                  <a:ext cx="15588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9" name="Ink 48">
                  <a:extLst>
                    <a:ext uri="{FF2B5EF4-FFF2-40B4-BE49-F238E27FC236}">
                      <a16:creationId xmlns:a16="http://schemas.microsoft.com/office/drawing/2014/main" id="{E24BF2BD-F40F-4696-90AD-98D48DBFFAF8}"/>
                    </a:ext>
                  </a:extLst>
                </p14:cNvPr>
                <p14:cNvContentPartPr/>
                <p14:nvPr/>
              </p14:nvContentPartPr>
              <p14:xfrm>
                <a:off x="10309964" y="5202115"/>
                <a:ext cx="118080" cy="309600"/>
              </p14:xfrm>
            </p:contentPart>
          </mc:Choice>
          <mc:Fallback xmlns="">
            <p:pic>
              <p:nvPicPr>
                <p:cNvPr id="49" name="Ink 48">
                  <a:extLst>
                    <a:ext uri="{FF2B5EF4-FFF2-40B4-BE49-F238E27FC236}">
                      <a16:creationId xmlns:a16="http://schemas.microsoft.com/office/drawing/2014/main" id="{E24BF2BD-F40F-4696-90AD-98D48DBFFAF8}"/>
                    </a:ext>
                  </a:extLst>
                </p:cNvPr>
                <p:cNvPicPr/>
                <p:nvPr/>
              </p:nvPicPr>
              <p:blipFill>
                <a:blip r:embed="rId71"/>
                <a:stretch>
                  <a:fillRect/>
                </a:stretch>
              </p:blipFill>
              <p:spPr>
                <a:xfrm>
                  <a:off x="10273964" y="5166475"/>
                  <a:ext cx="189720" cy="381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0" name="Ink 49">
                  <a:extLst>
                    <a:ext uri="{FF2B5EF4-FFF2-40B4-BE49-F238E27FC236}">
                      <a16:creationId xmlns:a16="http://schemas.microsoft.com/office/drawing/2014/main" id="{FC63F96B-B39A-4568-988B-0B840598D5B0}"/>
                    </a:ext>
                  </a:extLst>
                </p14:cNvPr>
                <p14:cNvContentPartPr/>
                <p14:nvPr/>
              </p14:nvContentPartPr>
              <p14:xfrm>
                <a:off x="10539644" y="5061355"/>
                <a:ext cx="493920" cy="393120"/>
              </p14:xfrm>
            </p:contentPart>
          </mc:Choice>
          <mc:Fallback xmlns="">
            <p:pic>
              <p:nvPicPr>
                <p:cNvPr id="50" name="Ink 49">
                  <a:extLst>
                    <a:ext uri="{FF2B5EF4-FFF2-40B4-BE49-F238E27FC236}">
                      <a16:creationId xmlns:a16="http://schemas.microsoft.com/office/drawing/2014/main" id="{FC63F96B-B39A-4568-988B-0B840598D5B0}"/>
                    </a:ext>
                  </a:extLst>
                </p:cNvPr>
                <p:cNvPicPr/>
                <p:nvPr/>
              </p:nvPicPr>
              <p:blipFill>
                <a:blip r:embed="rId73"/>
                <a:stretch>
                  <a:fillRect/>
                </a:stretch>
              </p:blipFill>
              <p:spPr>
                <a:xfrm>
                  <a:off x="10503644" y="5025355"/>
                  <a:ext cx="565560" cy="4647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E3906671-FB24-4338-84AD-0D7F5782DF01}"/>
                    </a:ext>
                  </a:extLst>
                </p14:cNvPr>
                <p14:cNvContentPartPr/>
                <p14:nvPr/>
              </p14:nvContentPartPr>
              <p14:xfrm>
                <a:off x="11103404" y="4862275"/>
                <a:ext cx="276480" cy="127080"/>
              </p14:xfrm>
            </p:contentPart>
          </mc:Choice>
          <mc:Fallback xmlns="">
            <p:pic>
              <p:nvPicPr>
                <p:cNvPr id="51" name="Ink 50">
                  <a:extLst>
                    <a:ext uri="{FF2B5EF4-FFF2-40B4-BE49-F238E27FC236}">
                      <a16:creationId xmlns:a16="http://schemas.microsoft.com/office/drawing/2014/main" id="{E3906671-FB24-4338-84AD-0D7F5782DF01}"/>
                    </a:ext>
                  </a:extLst>
                </p:cNvPr>
                <p:cNvPicPr/>
                <p:nvPr/>
              </p:nvPicPr>
              <p:blipFill>
                <a:blip r:embed="rId75"/>
                <a:stretch>
                  <a:fillRect/>
                </a:stretch>
              </p:blipFill>
              <p:spPr>
                <a:xfrm>
                  <a:off x="11067764" y="4826635"/>
                  <a:ext cx="34812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5F42EFCA-3B88-440C-9CA6-C675D1DCB61B}"/>
                    </a:ext>
                  </a:extLst>
                </p14:cNvPr>
                <p14:cNvContentPartPr/>
                <p14:nvPr/>
              </p14:nvContentPartPr>
              <p14:xfrm>
                <a:off x="9727844" y="6019315"/>
                <a:ext cx="191160" cy="370800"/>
              </p14:xfrm>
            </p:contentPart>
          </mc:Choice>
          <mc:Fallback xmlns="">
            <p:pic>
              <p:nvPicPr>
                <p:cNvPr id="52" name="Ink 51">
                  <a:extLst>
                    <a:ext uri="{FF2B5EF4-FFF2-40B4-BE49-F238E27FC236}">
                      <a16:creationId xmlns:a16="http://schemas.microsoft.com/office/drawing/2014/main" id="{5F42EFCA-3B88-440C-9CA6-C675D1DCB61B}"/>
                    </a:ext>
                  </a:extLst>
                </p:cNvPr>
                <p:cNvPicPr/>
                <p:nvPr/>
              </p:nvPicPr>
              <p:blipFill>
                <a:blip r:embed="rId77"/>
                <a:stretch>
                  <a:fillRect/>
                </a:stretch>
              </p:blipFill>
              <p:spPr>
                <a:xfrm>
                  <a:off x="9691844" y="5983315"/>
                  <a:ext cx="262800"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8107067B-652B-45A8-A5AC-EF1B7FC9695C}"/>
                    </a:ext>
                  </a:extLst>
                </p14:cNvPr>
                <p14:cNvContentPartPr/>
                <p14:nvPr/>
              </p14:nvContentPartPr>
              <p14:xfrm>
                <a:off x="10052204" y="6024715"/>
                <a:ext cx="175680" cy="163440"/>
              </p14:xfrm>
            </p:contentPart>
          </mc:Choice>
          <mc:Fallback xmlns="">
            <p:pic>
              <p:nvPicPr>
                <p:cNvPr id="53" name="Ink 52">
                  <a:extLst>
                    <a:ext uri="{FF2B5EF4-FFF2-40B4-BE49-F238E27FC236}">
                      <a16:creationId xmlns:a16="http://schemas.microsoft.com/office/drawing/2014/main" id="{8107067B-652B-45A8-A5AC-EF1B7FC9695C}"/>
                    </a:ext>
                  </a:extLst>
                </p:cNvPr>
                <p:cNvPicPr/>
                <p:nvPr/>
              </p:nvPicPr>
              <p:blipFill>
                <a:blip r:embed="rId79"/>
                <a:stretch>
                  <a:fillRect/>
                </a:stretch>
              </p:blipFill>
              <p:spPr>
                <a:xfrm>
                  <a:off x="10016564" y="5989075"/>
                  <a:ext cx="2473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4" name="Ink 53">
                  <a:extLst>
                    <a:ext uri="{FF2B5EF4-FFF2-40B4-BE49-F238E27FC236}">
                      <a16:creationId xmlns:a16="http://schemas.microsoft.com/office/drawing/2014/main" id="{015CCE56-BA8A-4621-91AA-296E594DA81E}"/>
                    </a:ext>
                  </a:extLst>
                </p14:cNvPr>
                <p14:cNvContentPartPr/>
                <p14:nvPr/>
              </p14:nvContentPartPr>
              <p14:xfrm>
                <a:off x="10225724" y="5954155"/>
                <a:ext cx="164520" cy="129240"/>
              </p14:xfrm>
            </p:contentPart>
          </mc:Choice>
          <mc:Fallback xmlns="">
            <p:pic>
              <p:nvPicPr>
                <p:cNvPr id="54" name="Ink 53">
                  <a:extLst>
                    <a:ext uri="{FF2B5EF4-FFF2-40B4-BE49-F238E27FC236}">
                      <a16:creationId xmlns:a16="http://schemas.microsoft.com/office/drawing/2014/main" id="{015CCE56-BA8A-4621-91AA-296E594DA81E}"/>
                    </a:ext>
                  </a:extLst>
                </p:cNvPr>
                <p:cNvPicPr/>
                <p:nvPr/>
              </p:nvPicPr>
              <p:blipFill>
                <a:blip r:embed="rId81"/>
                <a:stretch>
                  <a:fillRect/>
                </a:stretch>
              </p:blipFill>
              <p:spPr>
                <a:xfrm>
                  <a:off x="10190084" y="5918515"/>
                  <a:ext cx="23616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5" name="Ink 54">
                  <a:extLst>
                    <a:ext uri="{FF2B5EF4-FFF2-40B4-BE49-F238E27FC236}">
                      <a16:creationId xmlns:a16="http://schemas.microsoft.com/office/drawing/2014/main" id="{E58E0346-F542-4741-9A25-7B6BAC7178CC}"/>
                    </a:ext>
                  </a:extLst>
                </p14:cNvPr>
                <p14:cNvContentPartPr/>
                <p14:nvPr/>
              </p14:nvContentPartPr>
              <p14:xfrm>
                <a:off x="10446764" y="5736355"/>
                <a:ext cx="492840" cy="396720"/>
              </p14:xfrm>
            </p:contentPart>
          </mc:Choice>
          <mc:Fallback xmlns="">
            <p:pic>
              <p:nvPicPr>
                <p:cNvPr id="55" name="Ink 54">
                  <a:extLst>
                    <a:ext uri="{FF2B5EF4-FFF2-40B4-BE49-F238E27FC236}">
                      <a16:creationId xmlns:a16="http://schemas.microsoft.com/office/drawing/2014/main" id="{E58E0346-F542-4741-9A25-7B6BAC7178CC}"/>
                    </a:ext>
                  </a:extLst>
                </p:cNvPr>
                <p:cNvPicPr/>
                <p:nvPr/>
              </p:nvPicPr>
              <p:blipFill>
                <a:blip r:embed="rId83"/>
                <a:stretch>
                  <a:fillRect/>
                </a:stretch>
              </p:blipFill>
              <p:spPr>
                <a:xfrm>
                  <a:off x="10411124" y="5700355"/>
                  <a:ext cx="564480" cy="4683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6" name="Ink 55">
                  <a:extLst>
                    <a:ext uri="{FF2B5EF4-FFF2-40B4-BE49-F238E27FC236}">
                      <a16:creationId xmlns:a16="http://schemas.microsoft.com/office/drawing/2014/main" id="{E86C3B6D-8CE8-4B8E-B074-1D33D7FD54FC}"/>
                    </a:ext>
                  </a:extLst>
                </p14:cNvPr>
                <p14:cNvContentPartPr/>
                <p14:nvPr/>
              </p14:nvContentPartPr>
              <p14:xfrm>
                <a:off x="10997204" y="5203195"/>
                <a:ext cx="785160" cy="537480"/>
              </p14:xfrm>
            </p:contentPart>
          </mc:Choice>
          <mc:Fallback xmlns="">
            <p:pic>
              <p:nvPicPr>
                <p:cNvPr id="56" name="Ink 55">
                  <a:extLst>
                    <a:ext uri="{FF2B5EF4-FFF2-40B4-BE49-F238E27FC236}">
                      <a16:creationId xmlns:a16="http://schemas.microsoft.com/office/drawing/2014/main" id="{E86C3B6D-8CE8-4B8E-B074-1D33D7FD54FC}"/>
                    </a:ext>
                  </a:extLst>
                </p:cNvPr>
                <p:cNvPicPr/>
                <p:nvPr/>
              </p:nvPicPr>
              <p:blipFill>
                <a:blip r:embed="rId85"/>
                <a:stretch>
                  <a:fillRect/>
                </a:stretch>
              </p:blipFill>
              <p:spPr>
                <a:xfrm>
                  <a:off x="10961204" y="5167195"/>
                  <a:ext cx="856800" cy="6091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7" name="Ink 56">
                  <a:extLst>
                    <a:ext uri="{FF2B5EF4-FFF2-40B4-BE49-F238E27FC236}">
                      <a16:creationId xmlns:a16="http://schemas.microsoft.com/office/drawing/2014/main" id="{AB985A2D-372B-4CA3-ACBF-B1EEE258FE5D}"/>
                    </a:ext>
                  </a:extLst>
                </p14:cNvPr>
                <p14:cNvContentPartPr/>
                <p14:nvPr/>
              </p14:nvContentPartPr>
              <p14:xfrm>
                <a:off x="11654564" y="5191315"/>
                <a:ext cx="180360" cy="177840"/>
              </p14:xfrm>
            </p:contentPart>
          </mc:Choice>
          <mc:Fallback xmlns="">
            <p:pic>
              <p:nvPicPr>
                <p:cNvPr id="57" name="Ink 56">
                  <a:extLst>
                    <a:ext uri="{FF2B5EF4-FFF2-40B4-BE49-F238E27FC236}">
                      <a16:creationId xmlns:a16="http://schemas.microsoft.com/office/drawing/2014/main" id="{AB985A2D-372B-4CA3-ACBF-B1EEE258FE5D}"/>
                    </a:ext>
                  </a:extLst>
                </p:cNvPr>
                <p:cNvPicPr/>
                <p:nvPr/>
              </p:nvPicPr>
              <p:blipFill>
                <a:blip r:embed="rId87"/>
                <a:stretch>
                  <a:fillRect/>
                </a:stretch>
              </p:blipFill>
              <p:spPr>
                <a:xfrm>
                  <a:off x="11618924" y="5155315"/>
                  <a:ext cx="25200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8" name="Ink 57">
                  <a:extLst>
                    <a:ext uri="{FF2B5EF4-FFF2-40B4-BE49-F238E27FC236}">
                      <a16:creationId xmlns:a16="http://schemas.microsoft.com/office/drawing/2014/main" id="{AF28B101-47E2-437F-9CFB-E5BE80D0DFFC}"/>
                    </a:ext>
                  </a:extLst>
                </p14:cNvPr>
                <p14:cNvContentPartPr/>
                <p14:nvPr/>
              </p14:nvContentPartPr>
              <p14:xfrm>
                <a:off x="11686244" y="4830235"/>
                <a:ext cx="277920" cy="380160"/>
              </p14:xfrm>
            </p:contentPart>
          </mc:Choice>
          <mc:Fallback xmlns="">
            <p:pic>
              <p:nvPicPr>
                <p:cNvPr id="58" name="Ink 57">
                  <a:extLst>
                    <a:ext uri="{FF2B5EF4-FFF2-40B4-BE49-F238E27FC236}">
                      <a16:creationId xmlns:a16="http://schemas.microsoft.com/office/drawing/2014/main" id="{AF28B101-47E2-437F-9CFB-E5BE80D0DFFC}"/>
                    </a:ext>
                  </a:extLst>
                </p:cNvPr>
                <p:cNvPicPr/>
                <p:nvPr/>
              </p:nvPicPr>
              <p:blipFill>
                <a:blip r:embed="rId89"/>
                <a:stretch>
                  <a:fillRect/>
                </a:stretch>
              </p:blipFill>
              <p:spPr>
                <a:xfrm>
                  <a:off x="11650604" y="4794235"/>
                  <a:ext cx="349560" cy="4518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9" name="Ink 58">
                  <a:extLst>
                    <a:ext uri="{FF2B5EF4-FFF2-40B4-BE49-F238E27FC236}">
                      <a16:creationId xmlns:a16="http://schemas.microsoft.com/office/drawing/2014/main" id="{A4D565AD-1B2C-45DE-A14E-A1F6B0E97CCC}"/>
                    </a:ext>
                  </a:extLst>
                </p14:cNvPr>
                <p14:cNvContentPartPr/>
                <p14:nvPr/>
              </p14:nvContentPartPr>
              <p14:xfrm>
                <a:off x="12111404" y="5451595"/>
                <a:ext cx="15120" cy="23040"/>
              </p14:xfrm>
            </p:contentPart>
          </mc:Choice>
          <mc:Fallback xmlns="">
            <p:pic>
              <p:nvPicPr>
                <p:cNvPr id="59" name="Ink 58">
                  <a:extLst>
                    <a:ext uri="{FF2B5EF4-FFF2-40B4-BE49-F238E27FC236}">
                      <a16:creationId xmlns:a16="http://schemas.microsoft.com/office/drawing/2014/main" id="{A4D565AD-1B2C-45DE-A14E-A1F6B0E97CCC}"/>
                    </a:ext>
                  </a:extLst>
                </p:cNvPr>
                <p:cNvPicPr/>
                <p:nvPr/>
              </p:nvPicPr>
              <p:blipFill>
                <a:blip r:embed="rId91"/>
                <a:stretch>
                  <a:fillRect/>
                </a:stretch>
              </p:blipFill>
              <p:spPr>
                <a:xfrm>
                  <a:off x="12075764" y="5415595"/>
                  <a:ext cx="86760" cy="94680"/>
                </a:xfrm>
                <a:prstGeom prst="rect">
                  <a:avLst/>
                </a:prstGeom>
              </p:spPr>
            </p:pic>
          </mc:Fallback>
        </mc:AlternateContent>
      </p:grpSp>
    </p:spTree>
    <p:extLst>
      <p:ext uri="{BB962C8B-B14F-4D97-AF65-F5344CB8AC3E}">
        <p14:creationId xmlns:p14="http://schemas.microsoft.com/office/powerpoint/2010/main" val="2315495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Grp="1" noChangeArrowheads="1"/>
          </p:cNvSpPr>
          <p:nvPr>
            <p:ph type="title"/>
          </p:nvPr>
        </p:nvSpPr>
        <p:spPr/>
        <p:txBody>
          <a:bodyPr/>
          <a:lstStyle/>
          <a:p>
            <a:r>
              <a:rPr lang="en-US"/>
              <a:t>Comparison of estimation algorithms</a:t>
            </a:r>
          </a:p>
        </p:txBody>
      </p:sp>
      <p:graphicFrame>
        <p:nvGraphicFramePr>
          <p:cNvPr id="10242" name="Object 5"/>
          <p:cNvGraphicFramePr>
            <a:graphicFrameLocks noGrp="1" noChangeAspect="1"/>
          </p:cNvGraphicFramePr>
          <p:nvPr>
            <p:ph idx="1"/>
          </p:nvPr>
        </p:nvGraphicFramePr>
        <p:xfrm>
          <a:off x="3848100" y="914400"/>
          <a:ext cx="4533900" cy="4533900"/>
        </p:xfrm>
        <a:graphic>
          <a:graphicData uri="http://schemas.openxmlformats.org/presentationml/2006/ole">
            <mc:AlternateContent xmlns:mc="http://schemas.openxmlformats.org/markup-compatibility/2006">
              <mc:Choice xmlns:v="urn:schemas-microsoft-com:vml" Requires="v">
                <p:oleObj spid="_x0000_s4100" name="Image" r:id="rId4" imgW="7250794" imgH="7250794" progId="Photoshop.Image.10">
                  <p:embed/>
                </p:oleObj>
              </mc:Choice>
              <mc:Fallback>
                <p:oleObj name="Image" r:id="rId4" imgW="7250794" imgH="7250794" progId="Photoshop.Image.10">
                  <p:embed/>
                  <p:pic>
                    <p:nvPicPr>
                      <p:cNvPr id="10242"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8100" y="914400"/>
                        <a:ext cx="4533900" cy="453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34" name="Group 114"/>
          <p:cNvGraphicFramePr>
            <a:graphicFrameLocks noGrp="1"/>
          </p:cNvGraphicFramePr>
          <p:nvPr/>
        </p:nvGraphicFramePr>
        <p:xfrm>
          <a:off x="1981200" y="5638800"/>
          <a:ext cx="8229600" cy="1027114"/>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984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8-point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Normalized 8-point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Nonlinear least squares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63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Av. Dist.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2.33 pixels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0.92 pixel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0.86 pixel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2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Av. Dist.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2.18 pixels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0.85 pixel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0.80 pixel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54075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Fundamental Matrix Song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0000" b="-10000"/>
          <a:stretch/>
        </p:blipFill>
        <p:spPr>
          <a:xfrm>
            <a:off x="3048000" y="1600200"/>
            <a:ext cx="6096000" cy="4572000"/>
          </a:xfrm>
          <a:prstGeom prst="rect">
            <a:avLst/>
          </a:prstGeom>
        </p:spPr>
      </p:pic>
      <p:sp>
        <p:nvSpPr>
          <p:cNvPr id="5" name="Rectangle 4"/>
          <p:cNvSpPr/>
          <p:nvPr/>
        </p:nvSpPr>
        <p:spPr>
          <a:xfrm>
            <a:off x="3861554" y="6019800"/>
            <a:ext cx="3946914" cy="369332"/>
          </a:xfrm>
          <a:prstGeom prst="rect">
            <a:avLst/>
          </a:prstGeom>
        </p:spPr>
        <p:txBody>
          <a:bodyPr wrap="none">
            <a:spAutoFit/>
          </a:bodyPr>
          <a:lstStyle/>
          <a:p>
            <a:r>
              <a:rPr lang="en-US" dirty="0">
                <a:solidFill>
                  <a:srgbClr val="FFFF00"/>
                </a:solidFill>
                <a:hlinkClick r:id="rId3">
                  <a:extLst>
                    <a:ext uri="{A12FA001-AC4F-418D-AE19-62706E023703}">
                      <ahyp:hlinkClr xmlns:ahyp="http://schemas.microsoft.com/office/drawing/2018/hyperlinkcolor" val="tx"/>
                    </a:ext>
                  </a:extLst>
                </a:hlinkClick>
              </a:rPr>
              <a:t>http://</a:t>
            </a:r>
            <a:r>
              <a:rPr lang="en-US" dirty="0" err="1">
                <a:solidFill>
                  <a:srgbClr val="FFFF00"/>
                </a:solidFill>
                <a:hlinkClick r:id="rId3">
                  <a:extLst>
                    <a:ext uri="{A12FA001-AC4F-418D-AE19-62706E023703}">
                      <ahyp:hlinkClr xmlns:ahyp="http://schemas.microsoft.com/office/drawing/2018/hyperlinkcolor" val="tx"/>
                    </a:ext>
                  </a:extLst>
                </a:hlinkClick>
              </a:rPr>
              <a:t>danielwedge.com</a:t>
            </a:r>
            <a:r>
              <a:rPr lang="en-US" dirty="0">
                <a:solidFill>
                  <a:srgbClr val="FFFF00"/>
                </a:solidFill>
                <a:hlinkClick r:id="rId3">
                  <a:extLst>
                    <a:ext uri="{A12FA001-AC4F-418D-AE19-62706E023703}">
                      <ahyp:hlinkClr xmlns:ahyp="http://schemas.microsoft.com/office/drawing/2018/hyperlinkcolor" val="tx"/>
                    </a:ext>
                  </a:extLst>
                </a:hlinkClick>
              </a:rPr>
              <a:t>/</a:t>
            </a:r>
            <a:r>
              <a:rPr lang="en-US" dirty="0" err="1">
                <a:solidFill>
                  <a:srgbClr val="FFFF00"/>
                </a:solidFill>
                <a:hlinkClick r:id="rId3">
                  <a:extLst>
                    <a:ext uri="{A12FA001-AC4F-418D-AE19-62706E023703}">
                      <ahyp:hlinkClr xmlns:ahyp="http://schemas.microsoft.com/office/drawing/2018/hyperlinkcolor" val="tx"/>
                    </a:ext>
                  </a:extLst>
                </a:hlinkClick>
              </a:rPr>
              <a:t>fmatrix</a:t>
            </a:r>
            <a:r>
              <a:rPr lang="en-US" dirty="0">
                <a:solidFill>
                  <a:srgbClr val="FFFF00"/>
                </a:solidFill>
                <a:hlinkClick r:id="rId3">
                  <a:extLst>
                    <a:ext uri="{A12FA001-AC4F-418D-AE19-62706E023703}">
                      <ahyp:hlinkClr xmlns:ahyp="http://schemas.microsoft.com/office/drawing/2018/hyperlinkcolor" val="tx"/>
                    </a:ext>
                  </a:extLst>
                </a:hlinkClick>
              </a:rPr>
              <a:t>/</a:t>
            </a:r>
            <a:endParaRPr lang="en-US" dirty="0">
              <a:solidFill>
                <a:srgbClr val="FFFF00"/>
              </a:solidFill>
            </a:endParaRPr>
          </a:p>
        </p:txBody>
      </p:sp>
    </p:spTree>
    <p:extLst>
      <p:ext uri="{BB962C8B-B14F-4D97-AF65-F5344CB8AC3E}">
        <p14:creationId xmlns:p14="http://schemas.microsoft.com/office/powerpoint/2010/main" val="368563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Two-View Stereo : 3D Depth from two Views</a:t>
            </a:r>
          </a:p>
        </p:txBody>
      </p:sp>
      <p:pic>
        <p:nvPicPr>
          <p:cNvPr id="7" name="Image" descr="Image">
            <a:extLst>
              <a:ext uri="{FF2B5EF4-FFF2-40B4-BE49-F238E27FC236}">
                <a16:creationId xmlns:a16="http://schemas.microsoft.com/office/drawing/2014/main" id="{90AA4F0E-33BA-1A42-B7D7-EE2DD74CE6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97758" y="3581401"/>
            <a:ext cx="7055234" cy="2823823"/>
          </a:xfrm>
          <a:prstGeom prst="rect">
            <a:avLst/>
          </a:prstGeom>
          <a:ln w="12700">
            <a:miter lim="400000"/>
          </a:ln>
        </p:spPr>
      </p:pic>
      <p:pic>
        <p:nvPicPr>
          <p:cNvPr id="9" name="image6.png" descr="image6.png">
            <a:extLst>
              <a:ext uri="{FF2B5EF4-FFF2-40B4-BE49-F238E27FC236}">
                <a16:creationId xmlns:a16="http://schemas.microsoft.com/office/drawing/2014/main" id="{C5B194E4-BD03-0545-8D34-F563866969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786743" y="637197"/>
            <a:ext cx="6838081" cy="2698039"/>
          </a:xfrm>
          <a:prstGeom prst="rect">
            <a:avLst/>
          </a:prstGeom>
          <a:ln w="12700">
            <a:miter lim="400000"/>
          </a:ln>
        </p:spPr>
      </p:pic>
      <p:pic>
        <p:nvPicPr>
          <p:cNvPr id="10" name="Connection Line" descr="Connection Line">
            <a:extLst>
              <a:ext uri="{FF2B5EF4-FFF2-40B4-BE49-F238E27FC236}">
                <a16:creationId xmlns:a16="http://schemas.microsoft.com/office/drawing/2014/main" id="{8BB7CE3B-C610-4B4B-B3AC-D6EF42AC99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03704">
            <a:off x="9487367" y="1827419"/>
            <a:ext cx="1413071" cy="3507963"/>
          </a:xfrm>
          <a:prstGeom prst="rect">
            <a:avLst/>
          </a:prstGeom>
          <a:ln w="12700">
            <a:miter lim="400000"/>
          </a:ln>
        </p:spPr>
      </p:pic>
      <p:sp>
        <p:nvSpPr>
          <p:cNvPr id="11" name="Text Box 4">
            <a:extLst>
              <a:ext uri="{FF2B5EF4-FFF2-40B4-BE49-F238E27FC236}">
                <a16:creationId xmlns:a16="http://schemas.microsoft.com/office/drawing/2014/main" id="{C1291168-21C7-3B47-A5A5-E29208E7D038}"/>
              </a:ext>
            </a:extLst>
          </p:cNvPr>
          <p:cNvSpPr txBox="1">
            <a:spLocks noChangeArrowheads="1"/>
          </p:cNvSpPr>
          <p:nvPr/>
        </p:nvSpPr>
        <p:spPr bwMode="auto">
          <a:xfrm>
            <a:off x="4510803" y="6496696"/>
            <a:ext cx="3429144" cy="307777"/>
          </a:xfrm>
          <a:prstGeom prst="rect">
            <a:avLst/>
          </a:prstGeom>
          <a:noFill/>
          <a:ln w="9525">
            <a:noFill/>
            <a:miter lim="800000"/>
            <a:headEnd/>
            <a:tailEnd/>
          </a:ln>
        </p:spPr>
        <p:txBody>
          <a:bodyPr wrap="none">
            <a:spAutoFit/>
          </a:bodyPr>
          <a:lstStyle/>
          <a:p>
            <a:r>
              <a:rPr lang="en-US" sz="1400" dirty="0"/>
              <a:t>Many slides adapted from Steve Seitz</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C581-A449-42C4-9371-69F30CE21894}"/>
              </a:ext>
            </a:extLst>
          </p:cNvPr>
          <p:cNvSpPr>
            <a:spLocks noGrp="1"/>
          </p:cNvSpPr>
          <p:nvPr>
            <p:ph type="title"/>
          </p:nvPr>
        </p:nvSpPr>
        <p:spPr/>
        <p:txBody>
          <a:bodyPr/>
          <a:lstStyle/>
          <a:p>
            <a:r>
              <a:rPr lang="en-US" dirty="0"/>
              <a:t>Binocular Disparities via Anaglyphs</a:t>
            </a:r>
          </a:p>
        </p:txBody>
      </p:sp>
      <p:sp>
        <p:nvSpPr>
          <p:cNvPr id="3" name="Content Placeholder 2">
            <a:extLst>
              <a:ext uri="{FF2B5EF4-FFF2-40B4-BE49-F238E27FC236}">
                <a16:creationId xmlns:a16="http://schemas.microsoft.com/office/drawing/2014/main" id="{7151D12D-8AE9-4D6E-BC20-51D24146CDC7}"/>
              </a:ext>
            </a:extLst>
          </p:cNvPr>
          <p:cNvSpPr>
            <a:spLocks noGrp="1"/>
          </p:cNvSpPr>
          <p:nvPr>
            <p:ph idx="1"/>
          </p:nvPr>
        </p:nvSpPr>
        <p:spPr>
          <a:xfrm>
            <a:off x="318051" y="5888935"/>
            <a:ext cx="11539331" cy="755374"/>
          </a:xfrm>
        </p:spPr>
        <p:txBody>
          <a:bodyPr/>
          <a:lstStyle/>
          <a:p>
            <a:r>
              <a:rPr lang="en-US" dirty="0"/>
              <a:t>Egyptian Ship Model rendered as an Anaglyph to give 3D perception with red-green glasses</a:t>
            </a:r>
          </a:p>
        </p:txBody>
      </p:sp>
      <p:pic>
        <p:nvPicPr>
          <p:cNvPr id="3074" name="Picture 2">
            <a:extLst>
              <a:ext uri="{FF2B5EF4-FFF2-40B4-BE49-F238E27FC236}">
                <a16:creationId xmlns:a16="http://schemas.microsoft.com/office/drawing/2014/main" id="{09EF8C5D-9687-4683-BA07-062082050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710" y="631135"/>
            <a:ext cx="7523921" cy="516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555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895476" y="860426"/>
            <a:ext cx="7623175" cy="671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a:t>Disparity Map</a:t>
            </a:r>
            <a:endParaRPr lang="de-AT"/>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1781176"/>
            <a:ext cx="413385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t>Stereograms</a:t>
            </a:r>
          </a:p>
        </p:txBody>
      </p:sp>
      <p:sp>
        <p:nvSpPr>
          <p:cNvPr id="16387" name="Rectangle 3"/>
          <p:cNvSpPr>
            <a:spLocks noGrp="1" noChangeArrowheads="1"/>
          </p:cNvSpPr>
          <p:nvPr>
            <p:ph type="body" idx="1"/>
          </p:nvPr>
        </p:nvSpPr>
        <p:spPr/>
        <p:txBody>
          <a:bodyPr/>
          <a:lstStyle/>
          <a:p>
            <a:pPr>
              <a:buFontTx/>
              <a:buChar char="•"/>
            </a:pPr>
            <a:r>
              <a:rPr lang="en-US" sz="2800" dirty="0"/>
              <a:t>Humans can fuse pairs of images to get a sensation of depth</a:t>
            </a:r>
          </a:p>
        </p:txBody>
      </p:sp>
      <p:sp>
        <p:nvSpPr>
          <p:cNvPr id="16388" name="Rectangle 6"/>
          <p:cNvSpPr>
            <a:spLocks noChangeArrowheads="1"/>
          </p:cNvSpPr>
          <p:nvPr/>
        </p:nvSpPr>
        <p:spPr bwMode="auto">
          <a:xfrm>
            <a:off x="4114800" y="6186488"/>
            <a:ext cx="4602542" cy="369332"/>
          </a:xfrm>
          <a:prstGeom prst="rect">
            <a:avLst/>
          </a:prstGeom>
          <a:noFill/>
          <a:ln w="9525">
            <a:noFill/>
            <a:miter lim="800000"/>
            <a:headEnd/>
            <a:tailEnd/>
          </a:ln>
        </p:spPr>
        <p:txBody>
          <a:bodyPr wrap="none">
            <a:spAutoFit/>
          </a:bodyPr>
          <a:lstStyle/>
          <a:p>
            <a:r>
              <a:rPr lang="en-US" dirty="0" err="1"/>
              <a:t>Autostereograms</a:t>
            </a:r>
            <a:r>
              <a:rPr lang="en-US" dirty="0"/>
              <a:t>: </a:t>
            </a:r>
            <a:r>
              <a:rPr lang="en-US" dirty="0">
                <a:hlinkClick r:id="rId3"/>
              </a:rPr>
              <a:t>www.magiceye.com</a:t>
            </a:r>
            <a:endParaRPr lang="en-US" dirty="0"/>
          </a:p>
        </p:txBody>
      </p:sp>
      <p:pic>
        <p:nvPicPr>
          <p:cNvPr id="1638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2206625"/>
            <a:ext cx="4629150" cy="39703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Stereograms</a:t>
            </a:r>
          </a:p>
        </p:txBody>
      </p:sp>
      <p:sp>
        <p:nvSpPr>
          <p:cNvPr id="17411" name="Rectangle 3"/>
          <p:cNvSpPr>
            <a:spLocks noGrp="1" noChangeArrowheads="1"/>
          </p:cNvSpPr>
          <p:nvPr>
            <p:ph type="body" idx="1"/>
          </p:nvPr>
        </p:nvSpPr>
        <p:spPr/>
        <p:txBody>
          <a:bodyPr/>
          <a:lstStyle/>
          <a:p>
            <a:pPr>
              <a:buFontTx/>
              <a:buChar char="•"/>
            </a:pPr>
            <a:r>
              <a:rPr lang="en-US" sz="2800" dirty="0"/>
              <a:t>Humans can fuse pairs of images to get a sensation of depth</a:t>
            </a:r>
          </a:p>
        </p:txBody>
      </p:sp>
      <p:sp>
        <p:nvSpPr>
          <p:cNvPr id="17412" name="Rectangle 4"/>
          <p:cNvSpPr>
            <a:spLocks noChangeArrowheads="1"/>
          </p:cNvSpPr>
          <p:nvPr/>
        </p:nvSpPr>
        <p:spPr bwMode="auto">
          <a:xfrm>
            <a:off x="4114800" y="6186488"/>
            <a:ext cx="4602542" cy="369332"/>
          </a:xfrm>
          <a:prstGeom prst="rect">
            <a:avLst/>
          </a:prstGeom>
          <a:noFill/>
          <a:ln w="9525">
            <a:noFill/>
            <a:miter lim="800000"/>
            <a:headEnd/>
            <a:tailEnd/>
          </a:ln>
        </p:spPr>
        <p:txBody>
          <a:bodyPr wrap="none">
            <a:spAutoFit/>
          </a:bodyPr>
          <a:lstStyle/>
          <a:p>
            <a:r>
              <a:rPr lang="en-US"/>
              <a:t>Autostereograms: www.magiceye.com</a:t>
            </a:r>
          </a:p>
        </p:txBody>
      </p:sp>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206625"/>
            <a:ext cx="4629150" cy="3970338"/>
          </a:xfrm>
          <a:prstGeom prst="rect">
            <a:avLst/>
          </a:prstGeom>
          <a:noFill/>
          <a:ln w="9525">
            <a:noFill/>
            <a:miter lim="800000"/>
            <a:headEnd/>
            <a:tailEnd/>
          </a:ln>
        </p:spPr>
      </p:pic>
      <p:pic>
        <p:nvPicPr>
          <p:cNvPr id="174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201863"/>
            <a:ext cx="4724400" cy="398145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Problem formulation</a:t>
            </a:r>
          </a:p>
        </p:txBody>
      </p:sp>
      <p:sp>
        <p:nvSpPr>
          <p:cNvPr id="14339" name="Rectangle 3"/>
          <p:cNvSpPr>
            <a:spLocks noGrp="1" noChangeArrowheads="1"/>
          </p:cNvSpPr>
          <p:nvPr>
            <p:ph type="body" idx="1"/>
          </p:nvPr>
        </p:nvSpPr>
        <p:spPr/>
        <p:txBody>
          <a:bodyPr/>
          <a:lstStyle/>
          <a:p>
            <a:pPr>
              <a:buFontTx/>
              <a:buChar char="•"/>
            </a:pPr>
            <a:r>
              <a:rPr lang="en-US" dirty="0"/>
              <a:t>Given a calibrated binocular stereo pair, fuse it to produce a depth image</a:t>
            </a:r>
          </a:p>
        </p:txBody>
      </p:sp>
      <p:sp>
        <p:nvSpPr>
          <p:cNvPr id="14340" name="Text Box 10"/>
          <p:cNvSpPr txBox="1">
            <a:spLocks noChangeArrowheads="1"/>
          </p:cNvSpPr>
          <p:nvPr/>
        </p:nvSpPr>
        <p:spPr bwMode="auto">
          <a:xfrm>
            <a:off x="3956051" y="1828800"/>
            <a:ext cx="1103187" cy="369332"/>
          </a:xfrm>
          <a:prstGeom prst="rect">
            <a:avLst/>
          </a:prstGeom>
          <a:noFill/>
          <a:ln w="9525">
            <a:noFill/>
            <a:miter lim="800000"/>
            <a:headEnd/>
            <a:tailEnd/>
          </a:ln>
        </p:spPr>
        <p:txBody>
          <a:bodyPr wrap="none">
            <a:spAutoFit/>
          </a:bodyPr>
          <a:lstStyle/>
          <a:p>
            <a:r>
              <a:rPr lang="de-DE"/>
              <a:t>image 1</a:t>
            </a:r>
            <a:endParaRPr lang="en-GB"/>
          </a:p>
        </p:txBody>
      </p:sp>
      <p:sp>
        <p:nvSpPr>
          <p:cNvPr id="14341" name="Text Box 11"/>
          <p:cNvSpPr txBox="1">
            <a:spLocks noChangeArrowheads="1"/>
          </p:cNvSpPr>
          <p:nvPr/>
        </p:nvSpPr>
        <p:spPr bwMode="auto">
          <a:xfrm>
            <a:off x="7080251" y="1828800"/>
            <a:ext cx="1103187" cy="369332"/>
          </a:xfrm>
          <a:prstGeom prst="rect">
            <a:avLst/>
          </a:prstGeom>
          <a:noFill/>
          <a:ln w="9525">
            <a:noFill/>
            <a:miter lim="800000"/>
            <a:headEnd/>
            <a:tailEnd/>
          </a:ln>
        </p:spPr>
        <p:txBody>
          <a:bodyPr wrap="none">
            <a:spAutoFit/>
          </a:bodyPr>
          <a:lstStyle/>
          <a:p>
            <a:r>
              <a:rPr lang="de-DE"/>
              <a:t>image 2</a:t>
            </a:r>
            <a:endParaRPr lang="en-GB"/>
          </a:p>
        </p:txBody>
      </p:sp>
      <p:sp>
        <p:nvSpPr>
          <p:cNvPr id="14342" name="Text Box 12"/>
          <p:cNvSpPr txBox="1">
            <a:spLocks noChangeArrowheads="1"/>
          </p:cNvSpPr>
          <p:nvPr/>
        </p:nvSpPr>
        <p:spPr bwMode="auto">
          <a:xfrm>
            <a:off x="4957763" y="4357688"/>
            <a:ext cx="2233304" cy="369332"/>
          </a:xfrm>
          <a:prstGeom prst="rect">
            <a:avLst/>
          </a:prstGeom>
          <a:noFill/>
          <a:ln w="9525">
            <a:noFill/>
            <a:miter lim="800000"/>
            <a:headEnd/>
            <a:tailEnd/>
          </a:ln>
        </p:spPr>
        <p:txBody>
          <a:bodyPr wrap="none">
            <a:spAutoFit/>
          </a:bodyPr>
          <a:lstStyle/>
          <a:p>
            <a:r>
              <a:rPr lang="de-DE"/>
              <a:t>Dense depth map</a:t>
            </a:r>
            <a:endParaRPr lang="en-GB"/>
          </a:p>
        </p:txBody>
      </p:sp>
      <p:pic>
        <p:nvPicPr>
          <p:cNvPr id="14343" name="Picture 13" descr="rect_006_007_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588" y="2270125"/>
            <a:ext cx="2741612" cy="2012950"/>
          </a:xfrm>
          <a:prstGeom prst="rect">
            <a:avLst/>
          </a:prstGeom>
          <a:noFill/>
          <a:ln w="9525">
            <a:noFill/>
            <a:miter lim="800000"/>
            <a:headEnd/>
            <a:tailEnd/>
          </a:ln>
        </p:spPr>
      </p:pic>
      <p:pic>
        <p:nvPicPr>
          <p:cNvPr id="14344" name="Picture 14" descr="rect_006_007_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259013"/>
            <a:ext cx="2749550" cy="2012950"/>
          </a:xfrm>
          <a:prstGeom prst="rect">
            <a:avLst/>
          </a:prstGeom>
          <a:noFill/>
          <a:ln w="9525">
            <a:noFill/>
            <a:miter lim="800000"/>
            <a:headEnd/>
            <a:tailEnd/>
          </a:ln>
        </p:spPr>
      </p:pic>
      <p:pic>
        <p:nvPicPr>
          <p:cNvPr id="14345" name="Picture 15" descr="disparity_006_007_l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4768850"/>
            <a:ext cx="2749550" cy="2012950"/>
          </a:xfrm>
          <a:prstGeom prst="rect">
            <a:avLst/>
          </a:prstGeom>
          <a:noFill/>
          <a:ln w="9525">
            <a:noFill/>
            <a:miter lim="800000"/>
            <a:headEnd/>
            <a:tailEnd/>
          </a:ln>
        </p:spPr>
      </p:pic>
      <p:sp>
        <p:nvSpPr>
          <p:cNvPr id="2" name="TextBox 1">
            <a:extLst>
              <a:ext uri="{FF2B5EF4-FFF2-40B4-BE49-F238E27FC236}">
                <a16:creationId xmlns:a16="http://schemas.microsoft.com/office/drawing/2014/main" id="{2DA2E0D7-C420-4B43-974F-B8C2467CD10D}"/>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3347638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Basic stereo matching algorithm</a:t>
            </a:r>
          </a:p>
        </p:txBody>
      </p:sp>
      <p:pic>
        <p:nvPicPr>
          <p:cNvPr id="18435" name="Picture 3" descr="lincoln_fu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066801"/>
            <a:ext cx="5029200" cy="2898775"/>
          </a:xfrm>
          <a:prstGeom prst="rect">
            <a:avLst/>
          </a:prstGeom>
          <a:noFill/>
          <a:ln w="9525">
            <a:noFill/>
            <a:miter lim="800000"/>
            <a:headEnd/>
            <a:tailEnd/>
          </a:ln>
        </p:spPr>
      </p:pic>
      <p:sp>
        <p:nvSpPr>
          <p:cNvPr id="395270" name="Line 6"/>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14"/>
          <p:cNvGrpSpPr>
            <a:grpSpLocks/>
          </p:cNvGrpSpPr>
          <p:nvPr/>
        </p:nvGrpSpPr>
        <p:grpSpPr bwMode="auto">
          <a:xfrm>
            <a:off x="4876800" y="2971800"/>
            <a:ext cx="304800" cy="304800"/>
            <a:chOff x="2112" y="1872"/>
            <a:chExt cx="192" cy="192"/>
          </a:xfrm>
        </p:grpSpPr>
        <p:sp>
          <p:nvSpPr>
            <p:cNvPr id="18448" name="Oval 9"/>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9" name="Rectangle 16"/>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3" name="Group 15"/>
          <p:cNvGrpSpPr>
            <a:grpSpLocks/>
          </p:cNvGrpSpPr>
          <p:nvPr/>
        </p:nvGrpSpPr>
        <p:grpSpPr bwMode="auto">
          <a:xfrm>
            <a:off x="6781800" y="2971800"/>
            <a:ext cx="304800" cy="304800"/>
            <a:chOff x="3600" y="1872"/>
            <a:chExt cx="192" cy="192"/>
          </a:xfrm>
        </p:grpSpPr>
        <p:sp>
          <p:nvSpPr>
            <p:cNvPr id="18446" name="Oval 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7"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396301" name="Rectangle 13"/>
          <p:cNvSpPr>
            <a:spLocks noGrp="1" noChangeArrowheads="1"/>
          </p:cNvSpPr>
          <p:nvPr>
            <p:ph type="body" idx="1"/>
          </p:nvPr>
        </p:nvSpPr>
        <p:spPr>
          <a:xfrm>
            <a:off x="1828800" y="4114800"/>
            <a:ext cx="8686800" cy="2438400"/>
          </a:xfrm>
        </p:spPr>
        <p:txBody>
          <a:bodyPr/>
          <a:lstStyle/>
          <a:p>
            <a:pPr>
              <a:lnSpc>
                <a:spcPct val="90000"/>
              </a:lnSpc>
              <a:buFontTx/>
              <a:buChar char="•"/>
            </a:pPr>
            <a:r>
              <a:rPr lang="en-US" dirty="0"/>
              <a:t>For each pixel in the first image</a:t>
            </a:r>
          </a:p>
          <a:p>
            <a:pPr lvl="1">
              <a:lnSpc>
                <a:spcPct val="90000"/>
              </a:lnSpc>
            </a:pPr>
            <a:r>
              <a:rPr lang="en-US" dirty="0"/>
              <a:t>Find corresponding </a:t>
            </a:r>
            <a:r>
              <a:rPr lang="en-US" dirty="0" err="1"/>
              <a:t>epipolar</a:t>
            </a:r>
            <a:r>
              <a:rPr lang="en-US" dirty="0"/>
              <a:t> line in the right image</a:t>
            </a:r>
          </a:p>
          <a:p>
            <a:pPr lvl="1">
              <a:lnSpc>
                <a:spcPct val="90000"/>
              </a:lnSpc>
            </a:pPr>
            <a:r>
              <a:rPr lang="en-US" dirty="0"/>
              <a:t>Examine all pixels on the </a:t>
            </a:r>
            <a:r>
              <a:rPr lang="en-US" dirty="0" err="1"/>
              <a:t>epipolar</a:t>
            </a:r>
            <a:r>
              <a:rPr lang="en-US" dirty="0"/>
              <a:t> line and pick the best match</a:t>
            </a:r>
          </a:p>
          <a:p>
            <a:pPr lvl="1">
              <a:lnSpc>
                <a:spcPct val="90000"/>
              </a:lnSpc>
            </a:pPr>
            <a:r>
              <a:rPr lang="en-US" dirty="0"/>
              <a:t>Triangulate the matches to get depth information</a:t>
            </a:r>
            <a:br>
              <a:rPr lang="en-US" dirty="0"/>
            </a:br>
            <a:endParaRPr lang="en-US" dirty="0"/>
          </a:p>
          <a:p>
            <a:pPr>
              <a:lnSpc>
                <a:spcPct val="90000"/>
              </a:lnSpc>
              <a:buFontTx/>
              <a:buChar char="•"/>
            </a:pPr>
            <a:r>
              <a:rPr lang="en-US" dirty="0"/>
              <a:t>Simplest case: </a:t>
            </a:r>
            <a:r>
              <a:rPr lang="en-US" dirty="0" err="1"/>
              <a:t>epipolar</a:t>
            </a:r>
            <a:r>
              <a:rPr lang="en-US" dirty="0"/>
              <a:t> lines are corresponding </a:t>
            </a:r>
            <a:r>
              <a:rPr lang="en-US" dirty="0" err="1"/>
              <a:t>scanlines</a:t>
            </a:r>
            <a:endParaRPr lang="en-US" dirty="0"/>
          </a:p>
          <a:p>
            <a:pPr lvl="1">
              <a:lnSpc>
                <a:spcPct val="90000"/>
              </a:lnSpc>
            </a:pPr>
            <a:r>
              <a:rPr lang="en-US" dirty="0"/>
              <a:t>When does this happen?</a:t>
            </a:r>
          </a:p>
        </p:txBody>
      </p:sp>
      <p:grpSp>
        <p:nvGrpSpPr>
          <p:cNvPr id="4" name="Group 16"/>
          <p:cNvGrpSpPr>
            <a:grpSpLocks/>
          </p:cNvGrpSpPr>
          <p:nvPr/>
        </p:nvGrpSpPr>
        <p:grpSpPr bwMode="auto">
          <a:xfrm>
            <a:off x="6324600" y="2971800"/>
            <a:ext cx="304800" cy="304800"/>
            <a:chOff x="3600" y="1872"/>
            <a:chExt cx="192" cy="192"/>
          </a:xfrm>
        </p:grpSpPr>
        <p:sp>
          <p:nvSpPr>
            <p:cNvPr id="18444" name="Oval 1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5" name="Rectangle 18"/>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5" name="Group 19"/>
          <p:cNvGrpSpPr>
            <a:grpSpLocks/>
          </p:cNvGrpSpPr>
          <p:nvPr/>
        </p:nvGrpSpPr>
        <p:grpSpPr bwMode="auto">
          <a:xfrm>
            <a:off x="7239000" y="2971800"/>
            <a:ext cx="304800" cy="304800"/>
            <a:chOff x="3600" y="1872"/>
            <a:chExt cx="192" cy="192"/>
          </a:xfrm>
        </p:grpSpPr>
        <p:sp>
          <p:nvSpPr>
            <p:cNvPr id="18442" name="Oval 20"/>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3" name="Rectangle 21"/>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6" name="TextBox 5">
            <a:extLst>
              <a:ext uri="{FF2B5EF4-FFF2-40B4-BE49-F238E27FC236}">
                <a16:creationId xmlns:a16="http://schemas.microsoft.com/office/drawing/2014/main" id="{6B66E98F-5A7B-4A94-AD18-EC998979EF14}"/>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630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96301">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952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630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6301">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6301">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63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0" grpId="0" animBg="1"/>
      <p:bldP spid="396301"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Simplest Case: Parallel images</a:t>
            </a:r>
          </a:p>
        </p:txBody>
      </p:sp>
      <p:sp>
        <p:nvSpPr>
          <p:cNvPr id="19459" name="Rectangle 3"/>
          <p:cNvSpPr>
            <a:spLocks noGrp="1" noChangeArrowheads="1"/>
          </p:cNvSpPr>
          <p:nvPr>
            <p:ph type="body" idx="1"/>
          </p:nvPr>
        </p:nvSpPr>
        <p:spPr>
          <a:xfrm>
            <a:off x="7358062" y="825274"/>
            <a:ext cx="3810000" cy="4256314"/>
          </a:xfrm>
        </p:spPr>
        <p:txBody>
          <a:bodyPr/>
          <a:lstStyle/>
          <a:p>
            <a:pPr>
              <a:buFontTx/>
              <a:buChar char="•"/>
            </a:pPr>
            <a:r>
              <a:rPr lang="en-US" sz="2000" dirty="0"/>
              <a:t>Image planes of cameras are parallel to each other and to the baseline</a:t>
            </a:r>
          </a:p>
          <a:p>
            <a:pPr>
              <a:buFontTx/>
              <a:buChar char="•"/>
            </a:pPr>
            <a:r>
              <a:rPr lang="en-US" sz="2000" dirty="0"/>
              <a:t>Camera centers are at same height</a:t>
            </a:r>
          </a:p>
          <a:p>
            <a:pPr>
              <a:buFontTx/>
              <a:buChar char="•"/>
            </a:pPr>
            <a:r>
              <a:rPr lang="en-US" sz="2000" dirty="0"/>
              <a:t>Focal lengths are the same</a:t>
            </a:r>
          </a:p>
          <a:p>
            <a:endParaRPr lang="en-US" sz="2000" dirty="0"/>
          </a:p>
        </p:txBody>
      </p:sp>
      <p:sp>
        <p:nvSpPr>
          <p:cNvPr id="19460" name="Freeform 4"/>
          <p:cNvSpPr>
            <a:spLocks/>
          </p:cNvSpPr>
          <p:nvPr/>
        </p:nvSpPr>
        <p:spPr bwMode="auto">
          <a:xfrm>
            <a:off x="5005389" y="957264"/>
            <a:ext cx="1220787" cy="839787"/>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19461" name="Line 5"/>
          <p:cNvSpPr>
            <a:spLocks noChangeShapeType="1"/>
          </p:cNvSpPr>
          <p:nvPr/>
        </p:nvSpPr>
        <p:spPr bwMode="auto">
          <a:xfrm>
            <a:off x="2414588" y="4310063"/>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9462" name="Freeform 9"/>
          <p:cNvSpPr>
            <a:spLocks/>
          </p:cNvSpPr>
          <p:nvPr/>
        </p:nvSpPr>
        <p:spPr bwMode="auto">
          <a:xfrm>
            <a:off x="3057525" y="1219201"/>
            <a:ext cx="2471738" cy="2462213"/>
          </a:xfrm>
          <a:custGeom>
            <a:avLst/>
            <a:gdLst>
              <a:gd name="T0" fmla="*/ 0 w 1557"/>
              <a:gd name="T1" fmla="*/ 2147483647 h 1551"/>
              <a:gd name="T2" fmla="*/ 214748364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a:p>
        </p:txBody>
      </p:sp>
      <p:sp>
        <p:nvSpPr>
          <p:cNvPr id="19463" name="Freeform 10"/>
          <p:cNvSpPr>
            <a:spLocks/>
          </p:cNvSpPr>
          <p:nvPr/>
        </p:nvSpPr>
        <p:spPr bwMode="auto">
          <a:xfrm>
            <a:off x="2211389" y="2490789"/>
            <a:ext cx="1220787" cy="200183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19464" name="Freeform 12"/>
          <p:cNvSpPr>
            <a:spLocks/>
          </p:cNvSpPr>
          <p:nvPr/>
        </p:nvSpPr>
        <p:spPr bwMode="auto">
          <a:xfrm>
            <a:off x="5514976" y="1219201"/>
            <a:ext cx="117475" cy="3910013"/>
          </a:xfrm>
          <a:custGeom>
            <a:avLst/>
            <a:gdLst>
              <a:gd name="T0" fmla="*/ 2147483647 w 74"/>
              <a:gd name="T1" fmla="*/ 2147483647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a:p>
        </p:txBody>
      </p:sp>
      <p:sp>
        <p:nvSpPr>
          <p:cNvPr id="19465" name="Freeform 13"/>
          <p:cNvSpPr>
            <a:spLocks/>
          </p:cNvSpPr>
          <p:nvPr/>
        </p:nvSpPr>
        <p:spPr bwMode="auto">
          <a:xfrm>
            <a:off x="5327650" y="4208464"/>
            <a:ext cx="1220788" cy="200183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19466" name="Line 14"/>
          <p:cNvSpPr>
            <a:spLocks noChangeShapeType="1"/>
          </p:cNvSpPr>
          <p:nvPr/>
        </p:nvSpPr>
        <p:spPr bwMode="auto">
          <a:xfrm flipV="1">
            <a:off x="2414589" y="3681413"/>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9467" name="Line 15"/>
          <p:cNvSpPr>
            <a:spLocks noChangeShapeType="1"/>
          </p:cNvSpPr>
          <p:nvPr/>
        </p:nvSpPr>
        <p:spPr bwMode="auto">
          <a:xfrm flipH="1" flipV="1">
            <a:off x="5632450" y="5129213"/>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9468" name="Freeform 18"/>
          <p:cNvSpPr>
            <a:spLocks/>
          </p:cNvSpPr>
          <p:nvPr/>
        </p:nvSpPr>
        <p:spPr bwMode="auto">
          <a:xfrm>
            <a:off x="2057400" y="4260850"/>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19469" name="Arc 19"/>
          <p:cNvSpPr>
            <a:spLocks/>
          </p:cNvSpPr>
          <p:nvPr/>
        </p:nvSpPr>
        <p:spPr bwMode="auto">
          <a:xfrm rot="720000">
            <a:off x="2257425" y="4276725"/>
            <a:ext cx="211138" cy="236538"/>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19470" name="Line 20"/>
          <p:cNvSpPr>
            <a:spLocks noChangeShapeType="1"/>
          </p:cNvSpPr>
          <p:nvPr/>
        </p:nvSpPr>
        <p:spPr bwMode="auto">
          <a:xfrm flipH="1">
            <a:off x="2057401" y="4095751"/>
            <a:ext cx="303213" cy="550863"/>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9471" name="Oval 21"/>
          <p:cNvSpPr>
            <a:spLocks noChangeArrowheads="1"/>
          </p:cNvSpPr>
          <p:nvPr/>
        </p:nvSpPr>
        <p:spPr bwMode="auto">
          <a:xfrm rot="-1860000">
            <a:off x="2335213" y="4281489"/>
            <a:ext cx="100012" cy="198437"/>
          </a:xfrm>
          <a:prstGeom prst="ellipse">
            <a:avLst/>
          </a:prstGeom>
          <a:solidFill>
            <a:schemeClr val="tx1"/>
          </a:solidFill>
          <a:ln w="12700">
            <a:solidFill>
              <a:schemeClr val="tx1"/>
            </a:solidFill>
            <a:round/>
            <a:headEnd/>
            <a:tailEnd/>
          </a:ln>
        </p:spPr>
        <p:txBody>
          <a:bodyPr wrap="none" anchor="ctr"/>
          <a:lstStyle/>
          <a:p>
            <a:endParaRPr lang="en-US"/>
          </a:p>
        </p:txBody>
      </p:sp>
      <p:sp>
        <p:nvSpPr>
          <p:cNvPr id="19472" name="Line 22"/>
          <p:cNvSpPr>
            <a:spLocks noChangeShapeType="1"/>
          </p:cNvSpPr>
          <p:nvPr/>
        </p:nvSpPr>
        <p:spPr bwMode="auto">
          <a:xfrm flipV="1">
            <a:off x="2057401" y="4502151"/>
            <a:ext cx="555625" cy="144463"/>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9473" name="Freeform 23"/>
          <p:cNvSpPr>
            <a:spLocks/>
          </p:cNvSpPr>
          <p:nvPr/>
        </p:nvSpPr>
        <p:spPr bwMode="auto">
          <a:xfrm>
            <a:off x="5308600" y="6089650"/>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19474" name="Arc 24"/>
          <p:cNvSpPr>
            <a:spLocks/>
          </p:cNvSpPr>
          <p:nvPr/>
        </p:nvSpPr>
        <p:spPr bwMode="auto">
          <a:xfrm rot="720000">
            <a:off x="5508625" y="6105525"/>
            <a:ext cx="211138" cy="236538"/>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19475" name="Line 25"/>
          <p:cNvSpPr>
            <a:spLocks noChangeShapeType="1"/>
          </p:cNvSpPr>
          <p:nvPr/>
        </p:nvSpPr>
        <p:spPr bwMode="auto">
          <a:xfrm flipH="1">
            <a:off x="5308601" y="5924551"/>
            <a:ext cx="303213" cy="550863"/>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9476" name="Oval 26"/>
          <p:cNvSpPr>
            <a:spLocks noChangeArrowheads="1"/>
          </p:cNvSpPr>
          <p:nvPr/>
        </p:nvSpPr>
        <p:spPr bwMode="auto">
          <a:xfrm rot="-1860000">
            <a:off x="5586413" y="6110289"/>
            <a:ext cx="100012" cy="198437"/>
          </a:xfrm>
          <a:prstGeom prst="ellipse">
            <a:avLst/>
          </a:prstGeom>
          <a:solidFill>
            <a:schemeClr val="tx1"/>
          </a:solidFill>
          <a:ln w="12700">
            <a:solidFill>
              <a:schemeClr val="tx1"/>
            </a:solidFill>
            <a:round/>
            <a:headEnd/>
            <a:tailEnd/>
          </a:ln>
        </p:spPr>
        <p:txBody>
          <a:bodyPr wrap="none" anchor="ctr"/>
          <a:lstStyle/>
          <a:p>
            <a:endParaRPr lang="en-US"/>
          </a:p>
        </p:txBody>
      </p:sp>
      <p:sp>
        <p:nvSpPr>
          <p:cNvPr id="19477" name="Line 27"/>
          <p:cNvSpPr>
            <a:spLocks noChangeShapeType="1"/>
          </p:cNvSpPr>
          <p:nvPr/>
        </p:nvSpPr>
        <p:spPr bwMode="auto">
          <a:xfrm flipV="1">
            <a:off x="5308601" y="6330951"/>
            <a:ext cx="555625" cy="144463"/>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9478" name="Oval 33"/>
          <p:cNvSpPr>
            <a:spLocks noChangeArrowheads="1"/>
          </p:cNvSpPr>
          <p:nvPr/>
        </p:nvSpPr>
        <p:spPr bwMode="auto">
          <a:xfrm>
            <a:off x="5603875" y="5081588"/>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19479" name="Oval 34"/>
          <p:cNvSpPr>
            <a:spLocks noChangeArrowheads="1"/>
          </p:cNvSpPr>
          <p:nvPr/>
        </p:nvSpPr>
        <p:spPr bwMode="auto">
          <a:xfrm>
            <a:off x="3028950" y="3649663"/>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 name="TextBox 1">
            <a:extLst>
              <a:ext uri="{FF2B5EF4-FFF2-40B4-BE49-F238E27FC236}">
                <a16:creationId xmlns:a16="http://schemas.microsoft.com/office/drawing/2014/main" id="{9103719C-9591-4556-B700-F655C4A0395A}"/>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Simplest Case: Parallel images</a:t>
            </a:r>
          </a:p>
        </p:txBody>
      </p:sp>
      <p:sp>
        <p:nvSpPr>
          <p:cNvPr id="20483" name="Rectangle 3"/>
          <p:cNvSpPr>
            <a:spLocks noGrp="1" noChangeArrowheads="1"/>
          </p:cNvSpPr>
          <p:nvPr>
            <p:ph type="body" idx="1"/>
          </p:nvPr>
        </p:nvSpPr>
        <p:spPr>
          <a:xfrm>
            <a:off x="6553200" y="914400"/>
            <a:ext cx="3810000" cy="5257800"/>
          </a:xfrm>
        </p:spPr>
        <p:txBody>
          <a:bodyPr/>
          <a:lstStyle/>
          <a:p>
            <a:pPr>
              <a:buFontTx/>
              <a:buChar char="•"/>
            </a:pPr>
            <a:r>
              <a:rPr lang="en-US" sz="2000" dirty="0"/>
              <a:t>Image planes of cameras are parallel to each other and to the baseline</a:t>
            </a:r>
          </a:p>
          <a:p>
            <a:pPr>
              <a:buFontTx/>
              <a:buChar char="•"/>
            </a:pPr>
            <a:r>
              <a:rPr lang="en-US" sz="2000" dirty="0"/>
              <a:t>Camera centers are at same height</a:t>
            </a:r>
          </a:p>
          <a:p>
            <a:pPr>
              <a:buFontTx/>
              <a:buChar char="•"/>
            </a:pPr>
            <a:r>
              <a:rPr lang="en-US" sz="2000" dirty="0"/>
              <a:t>Focal lengths are the same</a:t>
            </a:r>
          </a:p>
          <a:p>
            <a:pPr>
              <a:buFontTx/>
              <a:buChar char="•"/>
            </a:pPr>
            <a:r>
              <a:rPr lang="en-US" sz="2000" dirty="0"/>
              <a:t>Then </a:t>
            </a:r>
            <a:r>
              <a:rPr lang="en-US" sz="2000" dirty="0" err="1"/>
              <a:t>epipolar</a:t>
            </a:r>
            <a:r>
              <a:rPr lang="en-US" sz="2000" dirty="0"/>
              <a:t> lines fall along the horizontal scan lines of the images</a:t>
            </a:r>
          </a:p>
          <a:p>
            <a:pPr>
              <a:buFontTx/>
              <a:buChar char="•"/>
            </a:pPr>
            <a:endParaRPr lang="en-US" sz="2000" dirty="0"/>
          </a:p>
        </p:txBody>
      </p:sp>
      <p:grpSp>
        <p:nvGrpSpPr>
          <p:cNvPr id="20484" name="Group 29"/>
          <p:cNvGrpSpPr>
            <a:grpSpLocks/>
          </p:cNvGrpSpPr>
          <p:nvPr/>
        </p:nvGrpSpPr>
        <p:grpSpPr bwMode="auto">
          <a:xfrm>
            <a:off x="2057400" y="957264"/>
            <a:ext cx="4495800" cy="5519737"/>
            <a:chOff x="336" y="603"/>
            <a:chExt cx="2832" cy="3477"/>
          </a:xfrm>
        </p:grpSpPr>
        <p:sp>
          <p:nvSpPr>
            <p:cNvPr id="20485" name="Freeform 4"/>
            <p:cNvSpPr>
              <a:spLocks/>
            </p:cNvSpPr>
            <p:nvPr/>
          </p:nvSpPr>
          <p:spPr bwMode="auto">
            <a:xfrm>
              <a:off x="2193" y="603"/>
              <a:ext cx="769" cy="529"/>
            </a:xfrm>
            <a:custGeom>
              <a:avLst/>
              <a:gdLst>
                <a:gd name="T0" fmla="*/ 53 w 865"/>
                <a:gd name="T1" fmla="*/ 0 h 529"/>
                <a:gd name="T2" fmla="*/ 45 w 865"/>
                <a:gd name="T3" fmla="*/ 24 h 529"/>
                <a:gd name="T4" fmla="*/ 45 w 865"/>
                <a:gd name="T5" fmla="*/ 48 h 529"/>
                <a:gd name="T6" fmla="*/ 30 w 865"/>
                <a:gd name="T7" fmla="*/ 72 h 529"/>
                <a:gd name="T8" fmla="*/ 22 w 865"/>
                <a:gd name="T9" fmla="*/ 96 h 529"/>
                <a:gd name="T10" fmla="*/ 22 w 865"/>
                <a:gd name="T11" fmla="*/ 120 h 529"/>
                <a:gd name="T12" fmla="*/ 22 w 865"/>
                <a:gd name="T13" fmla="*/ 144 h 529"/>
                <a:gd name="T14" fmla="*/ 15 w 865"/>
                <a:gd name="T15" fmla="*/ 168 h 529"/>
                <a:gd name="T16" fmla="*/ 8 w 865"/>
                <a:gd name="T17" fmla="*/ 192 h 529"/>
                <a:gd name="T18" fmla="*/ 0 w 865"/>
                <a:gd name="T19" fmla="*/ 216 h 529"/>
                <a:gd name="T20" fmla="*/ 0 w 865"/>
                <a:gd name="T21" fmla="*/ 240 h 529"/>
                <a:gd name="T22" fmla="*/ 0 w 865"/>
                <a:gd name="T23" fmla="*/ 264 h 529"/>
                <a:gd name="T24" fmla="*/ 8 w 865"/>
                <a:gd name="T25" fmla="*/ 288 h 529"/>
                <a:gd name="T26" fmla="*/ 8 w 865"/>
                <a:gd name="T27" fmla="*/ 312 h 529"/>
                <a:gd name="T28" fmla="*/ 15 w 865"/>
                <a:gd name="T29" fmla="*/ 336 h 529"/>
                <a:gd name="T30" fmla="*/ 15 w 865"/>
                <a:gd name="T31" fmla="*/ 360 h 529"/>
                <a:gd name="T32" fmla="*/ 22 w 865"/>
                <a:gd name="T33" fmla="*/ 384 h 529"/>
                <a:gd name="T34" fmla="*/ 22 w 865"/>
                <a:gd name="T35" fmla="*/ 408 h 529"/>
                <a:gd name="T36" fmla="*/ 30 w 865"/>
                <a:gd name="T37" fmla="*/ 432 h 529"/>
                <a:gd name="T38" fmla="*/ 37 w 865"/>
                <a:gd name="T39" fmla="*/ 456 h 529"/>
                <a:gd name="T40" fmla="*/ 532 w 865"/>
                <a:gd name="T41" fmla="*/ 528 h 529"/>
                <a:gd name="T42" fmla="*/ 502 w 865"/>
                <a:gd name="T43" fmla="*/ 480 h 529"/>
                <a:gd name="T44" fmla="*/ 495 w 865"/>
                <a:gd name="T45" fmla="*/ 456 h 529"/>
                <a:gd name="T46" fmla="*/ 487 w 865"/>
                <a:gd name="T47" fmla="*/ 420 h 529"/>
                <a:gd name="T48" fmla="*/ 480 w 865"/>
                <a:gd name="T49" fmla="*/ 396 h 529"/>
                <a:gd name="T50" fmla="*/ 472 w 865"/>
                <a:gd name="T51" fmla="*/ 372 h 529"/>
                <a:gd name="T52" fmla="*/ 465 w 865"/>
                <a:gd name="T53" fmla="*/ 348 h 529"/>
                <a:gd name="T54" fmla="*/ 465 w 865"/>
                <a:gd name="T55" fmla="*/ 324 h 529"/>
                <a:gd name="T56" fmla="*/ 465 w 865"/>
                <a:gd name="T57" fmla="*/ 288 h 529"/>
                <a:gd name="T58" fmla="*/ 465 w 865"/>
                <a:gd name="T59" fmla="*/ 264 h 529"/>
                <a:gd name="T60" fmla="*/ 465 w 865"/>
                <a:gd name="T61" fmla="*/ 240 h 529"/>
                <a:gd name="T62" fmla="*/ 480 w 865"/>
                <a:gd name="T63" fmla="*/ 216 h 529"/>
                <a:gd name="T64" fmla="*/ 480 w 865"/>
                <a:gd name="T65" fmla="*/ 192 h 529"/>
                <a:gd name="T66" fmla="*/ 487 w 865"/>
                <a:gd name="T67" fmla="*/ 168 h 529"/>
                <a:gd name="T68" fmla="*/ 502 w 865"/>
                <a:gd name="T69" fmla="*/ 156 h 529"/>
                <a:gd name="T70" fmla="*/ 502 w 865"/>
                <a:gd name="T71" fmla="*/ 132 h 529"/>
                <a:gd name="T72" fmla="*/ 517 w 865"/>
                <a:gd name="T73" fmla="*/ 108 h 529"/>
                <a:gd name="T74" fmla="*/ 532 w 865"/>
                <a:gd name="T75" fmla="*/ 96 h 529"/>
                <a:gd name="T76" fmla="*/ 540 w 865"/>
                <a:gd name="T77" fmla="*/ 72 h 529"/>
                <a:gd name="T78" fmla="*/ 53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0486" name="Line 5"/>
            <p:cNvSpPr>
              <a:spLocks noChangeShapeType="1"/>
            </p:cNvSpPr>
            <p:nvPr/>
          </p:nvSpPr>
          <p:spPr bwMode="auto">
            <a:xfrm>
              <a:off x="561" y="2715"/>
              <a:ext cx="2048" cy="115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87" name="Freeform 6"/>
            <p:cNvSpPr>
              <a:spLocks/>
            </p:cNvSpPr>
            <p:nvPr/>
          </p:nvSpPr>
          <p:spPr bwMode="auto">
            <a:xfrm>
              <a:off x="966" y="768"/>
              <a:ext cx="1557" cy="1551"/>
            </a:xfrm>
            <a:custGeom>
              <a:avLst/>
              <a:gdLst>
                <a:gd name="T0" fmla="*/ 0 w 1557"/>
                <a:gd name="T1" fmla="*/ 1551 h 1551"/>
                <a:gd name="T2" fmla="*/ 155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a:p>
          </p:txBody>
        </p:sp>
        <p:sp>
          <p:nvSpPr>
            <p:cNvPr id="20488" name="Freeform 7"/>
            <p:cNvSpPr>
              <a:spLocks/>
            </p:cNvSpPr>
            <p:nvPr/>
          </p:nvSpPr>
          <p:spPr bwMode="auto">
            <a:xfrm>
              <a:off x="433" y="1569"/>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489" name="Freeform 8"/>
            <p:cNvSpPr>
              <a:spLocks/>
            </p:cNvSpPr>
            <p:nvPr/>
          </p:nvSpPr>
          <p:spPr bwMode="auto">
            <a:xfrm>
              <a:off x="2514" y="768"/>
              <a:ext cx="74" cy="2463"/>
            </a:xfrm>
            <a:custGeom>
              <a:avLst/>
              <a:gdLst>
                <a:gd name="T0" fmla="*/ 74 w 74"/>
                <a:gd name="T1" fmla="*/ 2463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a:p>
          </p:txBody>
        </p:sp>
        <p:sp>
          <p:nvSpPr>
            <p:cNvPr id="20490" name="Freeform 9"/>
            <p:cNvSpPr>
              <a:spLocks/>
            </p:cNvSpPr>
            <p:nvPr/>
          </p:nvSpPr>
          <p:spPr bwMode="auto">
            <a:xfrm>
              <a:off x="2396" y="2651"/>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491" name="Line 10"/>
            <p:cNvSpPr>
              <a:spLocks noChangeShapeType="1"/>
            </p:cNvSpPr>
            <p:nvPr/>
          </p:nvSpPr>
          <p:spPr bwMode="auto">
            <a:xfrm flipV="1">
              <a:off x="561" y="2319"/>
              <a:ext cx="405" cy="39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92" name="Line 11"/>
            <p:cNvSpPr>
              <a:spLocks noChangeShapeType="1"/>
            </p:cNvSpPr>
            <p:nvPr/>
          </p:nvSpPr>
          <p:spPr bwMode="auto">
            <a:xfrm flipH="1" flipV="1">
              <a:off x="2588" y="3231"/>
              <a:ext cx="21" cy="63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93" name="Freeform 12"/>
            <p:cNvSpPr>
              <a:spLocks/>
            </p:cNvSpPr>
            <p:nvPr/>
          </p:nvSpPr>
          <p:spPr bwMode="auto">
            <a:xfrm>
              <a:off x="336" y="2684"/>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494" name="Arc 13"/>
            <p:cNvSpPr>
              <a:spLocks/>
            </p:cNvSpPr>
            <p:nvPr/>
          </p:nvSpPr>
          <p:spPr bwMode="auto">
            <a:xfrm rot="720000">
              <a:off x="462" y="2694"/>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495" name="Line 14"/>
            <p:cNvSpPr>
              <a:spLocks noChangeShapeType="1"/>
            </p:cNvSpPr>
            <p:nvPr/>
          </p:nvSpPr>
          <p:spPr bwMode="auto">
            <a:xfrm flipH="1">
              <a:off x="336" y="2580"/>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496" name="Oval 15"/>
            <p:cNvSpPr>
              <a:spLocks noChangeArrowheads="1"/>
            </p:cNvSpPr>
            <p:nvPr/>
          </p:nvSpPr>
          <p:spPr bwMode="auto">
            <a:xfrm rot="-1860000">
              <a:off x="511" y="2697"/>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497" name="Line 16"/>
            <p:cNvSpPr>
              <a:spLocks noChangeShapeType="1"/>
            </p:cNvSpPr>
            <p:nvPr/>
          </p:nvSpPr>
          <p:spPr bwMode="auto">
            <a:xfrm flipV="1">
              <a:off x="336" y="2836"/>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498" name="Freeform 17"/>
            <p:cNvSpPr>
              <a:spLocks/>
            </p:cNvSpPr>
            <p:nvPr/>
          </p:nvSpPr>
          <p:spPr bwMode="auto">
            <a:xfrm>
              <a:off x="2384" y="3836"/>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499" name="Arc 18"/>
            <p:cNvSpPr>
              <a:spLocks/>
            </p:cNvSpPr>
            <p:nvPr/>
          </p:nvSpPr>
          <p:spPr bwMode="auto">
            <a:xfrm rot="720000">
              <a:off x="2510" y="3846"/>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500" name="Line 19"/>
            <p:cNvSpPr>
              <a:spLocks noChangeShapeType="1"/>
            </p:cNvSpPr>
            <p:nvPr/>
          </p:nvSpPr>
          <p:spPr bwMode="auto">
            <a:xfrm flipH="1">
              <a:off x="2384" y="3732"/>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501" name="Oval 20"/>
            <p:cNvSpPr>
              <a:spLocks noChangeArrowheads="1"/>
            </p:cNvSpPr>
            <p:nvPr/>
          </p:nvSpPr>
          <p:spPr bwMode="auto">
            <a:xfrm rot="-1860000">
              <a:off x="2559" y="3849"/>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502" name="Line 21"/>
            <p:cNvSpPr>
              <a:spLocks noChangeShapeType="1"/>
            </p:cNvSpPr>
            <p:nvPr/>
          </p:nvSpPr>
          <p:spPr bwMode="auto">
            <a:xfrm flipV="1">
              <a:off x="2384" y="3988"/>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503" name="Line 22"/>
            <p:cNvSpPr>
              <a:spLocks noChangeShapeType="1"/>
            </p:cNvSpPr>
            <p:nvPr/>
          </p:nvSpPr>
          <p:spPr bwMode="auto">
            <a:xfrm>
              <a:off x="1207" y="1989"/>
              <a:ext cx="1193" cy="659"/>
            </a:xfrm>
            <a:prstGeom prst="line">
              <a:avLst/>
            </a:prstGeom>
            <a:noFill/>
            <a:ln w="12700">
              <a:solidFill>
                <a:schemeClr val="tx1"/>
              </a:solidFill>
              <a:prstDash val="dash"/>
              <a:round/>
              <a:headEnd/>
              <a:tailEnd/>
            </a:ln>
          </p:spPr>
          <p:txBody>
            <a:bodyPr/>
            <a:lstStyle/>
            <a:p>
              <a:endParaRPr lang="en-US"/>
            </a:p>
          </p:txBody>
        </p:sp>
        <p:sp>
          <p:nvSpPr>
            <p:cNvPr id="20504" name="Line 23"/>
            <p:cNvSpPr>
              <a:spLocks noChangeShapeType="1"/>
            </p:cNvSpPr>
            <p:nvPr/>
          </p:nvSpPr>
          <p:spPr bwMode="auto">
            <a:xfrm>
              <a:off x="1202" y="2827"/>
              <a:ext cx="1193" cy="659"/>
            </a:xfrm>
            <a:prstGeom prst="line">
              <a:avLst/>
            </a:prstGeom>
            <a:noFill/>
            <a:ln w="12700">
              <a:solidFill>
                <a:schemeClr val="tx1"/>
              </a:solidFill>
              <a:prstDash val="dash"/>
              <a:round/>
              <a:headEnd/>
              <a:tailEnd/>
            </a:ln>
          </p:spPr>
          <p:txBody>
            <a:bodyPr/>
            <a:lstStyle/>
            <a:p>
              <a:endParaRPr lang="en-US"/>
            </a:p>
          </p:txBody>
        </p:sp>
        <p:sp>
          <p:nvSpPr>
            <p:cNvPr id="20505" name="Line 24"/>
            <p:cNvSpPr>
              <a:spLocks noChangeShapeType="1"/>
            </p:cNvSpPr>
            <p:nvPr/>
          </p:nvSpPr>
          <p:spPr bwMode="auto">
            <a:xfrm>
              <a:off x="433" y="2021"/>
              <a:ext cx="762" cy="421"/>
            </a:xfrm>
            <a:prstGeom prst="line">
              <a:avLst/>
            </a:prstGeom>
            <a:noFill/>
            <a:ln w="12700">
              <a:solidFill>
                <a:schemeClr val="tx1"/>
              </a:solidFill>
              <a:round/>
              <a:headEnd/>
              <a:tailEnd/>
            </a:ln>
          </p:spPr>
          <p:txBody>
            <a:bodyPr/>
            <a:lstStyle/>
            <a:p>
              <a:endParaRPr lang="en-US"/>
            </a:p>
          </p:txBody>
        </p:sp>
        <p:sp>
          <p:nvSpPr>
            <p:cNvPr id="20506" name="Line 25"/>
            <p:cNvSpPr>
              <a:spLocks noChangeShapeType="1"/>
            </p:cNvSpPr>
            <p:nvPr/>
          </p:nvSpPr>
          <p:spPr bwMode="auto">
            <a:xfrm>
              <a:off x="2406" y="3121"/>
              <a:ext cx="762" cy="421"/>
            </a:xfrm>
            <a:prstGeom prst="line">
              <a:avLst/>
            </a:prstGeom>
            <a:noFill/>
            <a:ln w="12700">
              <a:solidFill>
                <a:schemeClr val="tx1"/>
              </a:solidFill>
              <a:round/>
              <a:headEnd/>
              <a:tailEnd/>
            </a:ln>
          </p:spPr>
          <p:txBody>
            <a:bodyPr/>
            <a:lstStyle/>
            <a:p>
              <a:endParaRPr lang="en-US"/>
            </a:p>
          </p:txBody>
        </p:sp>
        <p:sp>
          <p:nvSpPr>
            <p:cNvPr id="20507" name="Line 26"/>
            <p:cNvSpPr>
              <a:spLocks noChangeShapeType="1"/>
            </p:cNvSpPr>
            <p:nvPr/>
          </p:nvSpPr>
          <p:spPr bwMode="auto">
            <a:xfrm>
              <a:off x="1207" y="2453"/>
              <a:ext cx="1193" cy="659"/>
            </a:xfrm>
            <a:prstGeom prst="line">
              <a:avLst/>
            </a:prstGeom>
            <a:noFill/>
            <a:ln w="12700">
              <a:solidFill>
                <a:schemeClr val="tx1"/>
              </a:solidFill>
              <a:prstDash val="dash"/>
              <a:round/>
              <a:headEnd/>
              <a:tailEnd/>
            </a:ln>
          </p:spPr>
          <p:txBody>
            <a:bodyPr/>
            <a:lstStyle/>
            <a:p>
              <a:endParaRPr lang="en-US"/>
            </a:p>
          </p:txBody>
        </p:sp>
        <p:sp>
          <p:nvSpPr>
            <p:cNvPr id="20508" name="Oval 27"/>
            <p:cNvSpPr>
              <a:spLocks noChangeArrowheads="1"/>
            </p:cNvSpPr>
            <p:nvPr/>
          </p:nvSpPr>
          <p:spPr bwMode="auto">
            <a:xfrm>
              <a:off x="2570" y="3201"/>
              <a:ext cx="36" cy="4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0509" name="Oval 28"/>
            <p:cNvSpPr>
              <a:spLocks noChangeArrowheads="1"/>
            </p:cNvSpPr>
            <p:nvPr/>
          </p:nvSpPr>
          <p:spPr bwMode="auto">
            <a:xfrm>
              <a:off x="948" y="2299"/>
              <a:ext cx="36" cy="4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2" name="TextBox 1">
            <a:extLst>
              <a:ext uri="{FF2B5EF4-FFF2-40B4-BE49-F238E27FC236}">
                <a16:creationId xmlns:a16="http://schemas.microsoft.com/office/drawing/2014/main" id="{96B3948B-A366-4C4F-B79A-7CE4034A4D89}"/>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r>
              <a:rPr lang="en-US"/>
              <a:t>Essential matrix for parallel images</a:t>
            </a:r>
          </a:p>
        </p:txBody>
      </p:sp>
      <mc:AlternateContent xmlns:mc="http://schemas.openxmlformats.org/markup-compatibility/2006" xmlns:a14="http://schemas.microsoft.com/office/drawing/2010/main">
        <mc:Choice Requires="a14">
          <p:sp>
            <p:nvSpPr>
              <p:cNvPr id="2050" name="Object 34"/>
              <p:cNvSpPr txBox="1">
                <a:spLocks noGrp="1"/>
              </p:cNvSpPr>
              <p:nvPr>
                <p:ph sz="half" idx="1"/>
              </p:nvPr>
            </p:nvSpPr>
            <p:spPr bwMode="auto">
              <a:xfrm>
                <a:off x="5962650" y="1454150"/>
                <a:ext cx="3257550" cy="509588"/>
              </a:xfrm>
              <a:prstGeom prst="rect">
                <a:avLst/>
              </a:prstGeom>
              <a:noFill/>
              <a:extLst>
                <a:ext uri="{909E8E84-426E-40dd-AFC4-6F175D3DCCD1}">
                  <a14:hiddenFill xmlns="">
                    <a:solidFill>
                      <a:srgbClr val="FFFFFF"/>
                    </a:solidFill>
                  </a14:hiddenFill>
                </a:ext>
              </a:extLst>
            </p:spPr>
            <p:txBody>
              <a:bodyPr>
                <a:normAutofit/>
              </a:bodyPr>
              <a:lstStyle/>
              <a:p>
                <a:pPr>
                  <a:buNone/>
                </a:pPr>
                <a14:m>
                  <m:oMathPara xmlns:m="http://schemas.openxmlformats.org/officeDocument/2006/math">
                    <m:oMathParaPr>
                      <m:jc m:val="left"/>
                    </m:oMathParaPr>
                    <m:oMath xmlns:m="http://schemas.openxmlformats.org/officeDocument/2006/math">
                      <m:sSup>
                        <m:sSupPr>
                          <m:ctrlPr>
                            <a:rPr lang="en-US" i="1" smtClean="0">
                              <a:solidFill>
                                <a:schemeClr val="tx1"/>
                              </a:solidFill>
                              <a:latin typeface="Cambria Math" panose="02040503050406030204" pitchFamily="18" charset="0"/>
                            </a:rPr>
                          </m:ctrlPr>
                        </m:sSupPr>
                        <m:e>
                          <m:r>
                            <m:rPr>
                              <m:sty m:val="p"/>
                            </m:rPr>
                            <a:rPr lang="en-US" i="1">
                              <a:solidFill>
                                <a:schemeClr val="tx1"/>
                              </a:solidFill>
                              <a:latin typeface="Cambria Math" panose="02040503050406030204" pitchFamily="18" charset="0"/>
                            </a:rPr>
                            <m:t>x</m:t>
                          </m:r>
                        </m:e>
                        <m: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𝑇</m:t>
                          </m:r>
                        </m:sup>
                      </m:sSup>
                      <m:r>
                        <m:rPr>
                          <m:sty m:val="p"/>
                        </m:rPr>
                        <a:rPr lang="en-US" i="1">
                          <a:solidFill>
                            <a:schemeClr val="tx1"/>
                          </a:solidFill>
                          <a:latin typeface="Cambria Math" panose="02040503050406030204" pitchFamily="18" charset="0"/>
                        </a:rPr>
                        <m:t>Ex</m:t>
                      </m:r>
                      <m:r>
                        <a:rPr lang="en-US" i="1">
                          <a:solidFill>
                            <a:schemeClr val="tx1"/>
                          </a:solidFill>
                          <a:latin typeface="Cambria Math" panose="02040503050406030204" pitchFamily="18" charset="0"/>
                        </a:rPr>
                        <m:t>=0</m:t>
                      </m:r>
                      <m:r>
                        <a:rPr lang="en-US" i="0">
                          <a:solidFill>
                            <a:schemeClr val="tx1"/>
                          </a:solidFill>
                          <a:latin typeface="Cambria Math" panose="02040503050406030204" pitchFamily="18" charset="0"/>
                        </a:rPr>
                        <m:t>,</m:t>
                      </m:r>
                      <m:r>
                        <a:rPr lang="en-US" i="1">
                          <a:solidFill>
                            <a:schemeClr val="tx1"/>
                          </a:solidFill>
                          <a:latin typeface="Cambria Math" panose="02040503050406030204" pitchFamily="18" charset="0"/>
                        </a:rPr>
                        <m:t> </m:t>
                      </m:r>
                      <m:r>
                        <m:rPr>
                          <m:sty m:val="p"/>
                        </m:rPr>
                        <a:rPr lang="en-US" i="1">
                          <a:solidFill>
                            <a:schemeClr val="tx1"/>
                          </a:solidFill>
                          <a:latin typeface="Cambria Math" panose="02040503050406030204" pitchFamily="18" charset="0"/>
                        </a:rPr>
                        <m:t>E</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m:rPr>
                              <m:sty m:val="p"/>
                            </m:rPr>
                            <a:rPr lang="en-US" i="1">
                              <a:solidFill>
                                <a:schemeClr val="tx1"/>
                              </a:solidFill>
                              <a:latin typeface="Cambria Math" panose="02040503050406030204" pitchFamily="18" charset="0"/>
                            </a:rPr>
                            <m:t>t</m:t>
                          </m:r>
                        </m:e>
                        <m:sub>
                          <m:r>
                            <a:rPr lang="en-US" i="1">
                              <a:solidFill>
                                <a:schemeClr val="tx1"/>
                              </a:solidFill>
                              <a:latin typeface="Cambria Math" panose="02040503050406030204" pitchFamily="18" charset="0"/>
                            </a:rPr>
                            <m:t>×</m:t>
                          </m:r>
                        </m:sub>
                      </m:sSub>
                      <m:r>
                        <a:rPr lang="en-US" i="1">
                          <a:solidFill>
                            <a:schemeClr val="tx1"/>
                          </a:solidFill>
                          <a:latin typeface="Cambria Math" panose="02040503050406030204" pitchFamily="18" charset="0"/>
                        </a:rPr>
                        <m:t>]</m:t>
                      </m:r>
                      <m:r>
                        <m:rPr>
                          <m:sty m:val="p"/>
                        </m:rPr>
                        <a:rPr lang="en-US" i="1">
                          <a:solidFill>
                            <a:schemeClr val="tx1"/>
                          </a:solidFill>
                          <a:latin typeface="Cambria Math" panose="02040503050406030204" pitchFamily="18" charset="0"/>
                        </a:rPr>
                        <m:t>R</m:t>
                      </m:r>
                    </m:oMath>
                  </m:oMathPara>
                </a14:m>
                <a:endParaRPr lang="en-US" dirty="0">
                  <a:solidFill>
                    <a:schemeClr val="tx1"/>
                  </a:solidFill>
                </a:endParaRPr>
              </a:p>
            </p:txBody>
          </p:sp>
        </mc:Choice>
        <mc:Fallback xmlns="">
          <p:sp>
            <p:nvSpPr>
              <p:cNvPr id="2050" name="Object 34"/>
              <p:cNvSpPr txBox="1">
                <a:spLocks noRot="1" noChangeAspect="1" noMove="1" noResize="1" noEditPoints="1" noAdjustHandles="1" noChangeArrowheads="1" noChangeShapeType="1" noTextEdit="1"/>
              </p:cNvSpPr>
              <p:nvPr>
                <p:ph sz="half" idx="1"/>
              </p:nvPr>
            </p:nvSpPr>
            <p:spPr bwMode="auto">
              <a:xfrm>
                <a:off x="5962650" y="1454150"/>
                <a:ext cx="3257550" cy="509588"/>
              </a:xfrm>
              <a:prstGeom prst="rect">
                <a:avLst/>
              </a:prstGeom>
              <a:blipFill>
                <a:blip r:embed="rId3"/>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1" name="Object 31"/>
              <p:cNvSpPr txBox="1">
                <a:spLocks noGrp="1"/>
              </p:cNvSpPr>
              <p:nvPr>
                <p:ph sz="quarter" idx="2"/>
              </p:nvPr>
            </p:nvSpPr>
            <p:spPr bwMode="auto">
              <a:xfrm>
                <a:off x="5943600" y="3211514"/>
                <a:ext cx="3352800" cy="1514475"/>
              </a:xfrm>
              <a:prstGeom prst="rect">
                <a:avLst/>
              </a:prstGeom>
              <a:noFill/>
              <a:extLst>
                <a:ext uri="{909E8E84-426E-40dd-AFC4-6F175D3DCCD1}">
                  <a14:hiddenFill xmlns="">
                    <a:solidFill>
                      <a:srgbClr val="FFFFFF"/>
                    </a:solidFill>
                  </a14:hiddenFill>
                </a:ext>
              </a:extLst>
            </p:spPr>
            <p:txBody>
              <a:bodyPr>
                <a:normAutofit/>
              </a:bodyPr>
              <a:lstStyle/>
              <a:p>
                <a:pPr>
                  <a:buNone/>
                </a:pPr>
                <a14:m>
                  <m:oMathPara xmlns:m="http://schemas.openxmlformats.org/officeDocument/2006/math">
                    <m:oMathParaPr>
                      <m:jc m:val="left"/>
                    </m:oMathParaPr>
                    <m:oMath xmlns:m="http://schemas.openxmlformats.org/officeDocument/2006/math">
                      <m:r>
                        <m:rPr>
                          <m:sty m:val="p"/>
                        </m:rPr>
                        <a:rPr lang="en-US" i="1" smtClean="0">
                          <a:solidFill>
                            <a:schemeClr val="tx1"/>
                          </a:solidFill>
                          <a:latin typeface="Cambria Math" panose="02040503050406030204" pitchFamily="18" charset="0"/>
                        </a:rPr>
                        <m:t>E</m:t>
                      </m:r>
                      <m:r>
                        <a:rPr lang="en-US"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m:rPr>
                              <m:sty m:val="p"/>
                            </m:rPr>
                            <a:rPr lang="en-US" i="1">
                              <a:solidFill>
                                <a:schemeClr val="tx1"/>
                              </a:solidFill>
                              <a:latin typeface="Cambria Math" panose="02040503050406030204" pitchFamily="18" charset="0"/>
                            </a:rPr>
                            <m:t>t</m:t>
                          </m:r>
                        </m:e>
                        <m:sub>
                          <m:r>
                            <a:rPr lang="en-US" i="1">
                              <a:solidFill>
                                <a:schemeClr val="tx1"/>
                              </a:solidFill>
                              <a:latin typeface="Cambria Math" panose="02040503050406030204" pitchFamily="18" charset="0"/>
                            </a:rPr>
                            <m:t>×</m:t>
                          </m:r>
                        </m:sub>
                      </m:sSub>
                      <m:r>
                        <a:rPr lang="en-US" i="1">
                          <a:solidFill>
                            <a:schemeClr val="tx1"/>
                          </a:solidFill>
                          <a:latin typeface="Cambria Math" panose="02040503050406030204" pitchFamily="18" charset="0"/>
                        </a:rPr>
                        <m:t>]</m:t>
                      </m:r>
                      <m:r>
                        <m:rPr>
                          <m:sty m:val="p"/>
                        </m:rPr>
                        <a:rPr lang="en-US" i="1">
                          <a:solidFill>
                            <a:schemeClr val="tx1"/>
                          </a:solidFill>
                          <a:latin typeface="Cambria Math" panose="02040503050406030204" pitchFamily="18" charset="0"/>
                        </a:rPr>
                        <m:t>R</m:t>
                      </m:r>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m>
                            <m:mPr>
                              <m:plcHide m:val="on"/>
                              <m:mcs>
                                <m:mc>
                                  <m:mcPr>
                                    <m:count m:val="3"/>
                                    <m:mcJc m:val="center"/>
                                  </m:mcPr>
                                </m:mc>
                              </m:mcs>
                              <m:ctrlPr>
                                <a:rPr lang="en-US" i="1">
                                  <a:solidFill>
                                    <a:schemeClr val="tx1"/>
                                  </a:solidFill>
                                  <a:latin typeface="Cambria Math" panose="02040503050406030204" pitchFamily="18" charset="0"/>
                                </a:rPr>
                              </m:ctrlPr>
                            </m:mPr>
                            <m:mr>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0</m:t>
                                </m:r>
                              </m:e>
                            </m:mr>
                            <m:mr>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𝑇</m:t>
                                </m:r>
                              </m:e>
                            </m:mr>
                            <m:mr>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𝑇</m:t>
                                </m:r>
                              </m:e>
                              <m:e>
                                <m:r>
                                  <a:rPr lang="en-US" i="1">
                                    <a:solidFill>
                                      <a:schemeClr val="tx1"/>
                                    </a:solidFill>
                                    <a:latin typeface="Cambria Math" panose="02040503050406030204" pitchFamily="18" charset="0"/>
                                  </a:rPr>
                                  <m:t>0</m:t>
                                </m:r>
                              </m:e>
                            </m:mr>
                          </m:m>
                        </m:e>
                      </m:d>
                    </m:oMath>
                  </m:oMathPara>
                </a14:m>
                <a:endParaRPr lang="en-US" dirty="0">
                  <a:solidFill>
                    <a:schemeClr val="tx1"/>
                  </a:solidFill>
                </a:endParaRPr>
              </a:p>
            </p:txBody>
          </p:sp>
        </mc:Choice>
        <mc:Fallback xmlns="">
          <p:sp>
            <p:nvSpPr>
              <p:cNvPr id="2051" name="Object 31"/>
              <p:cNvSpPr txBox="1">
                <a:spLocks noRot="1" noChangeAspect="1" noMove="1" noResize="1" noEditPoints="1" noAdjustHandles="1" noChangeArrowheads="1" noChangeShapeType="1" noTextEdit="1"/>
              </p:cNvSpPr>
              <p:nvPr>
                <p:ph sz="quarter" idx="2"/>
              </p:nvPr>
            </p:nvSpPr>
            <p:spPr bwMode="auto">
              <a:xfrm>
                <a:off x="5943600" y="3211514"/>
                <a:ext cx="3352800" cy="1514475"/>
              </a:xfrm>
              <a:prstGeom prst="rect">
                <a:avLst/>
              </a:prstGeom>
              <a:blipFill>
                <a:blip r:embed="rId4"/>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sp>
        <p:nvSpPr>
          <p:cNvPr id="2054" name="Text Box 33"/>
          <p:cNvSpPr txBox="1">
            <a:spLocks noChangeArrowheads="1"/>
          </p:cNvSpPr>
          <p:nvPr/>
        </p:nvSpPr>
        <p:spPr bwMode="auto">
          <a:xfrm>
            <a:off x="6119814" y="989013"/>
            <a:ext cx="2321469" cy="369332"/>
          </a:xfrm>
          <a:prstGeom prst="rect">
            <a:avLst/>
          </a:prstGeom>
          <a:noFill/>
          <a:ln w="9525">
            <a:noFill/>
            <a:miter lim="800000"/>
            <a:headEnd/>
            <a:tailEnd/>
          </a:ln>
        </p:spPr>
        <p:txBody>
          <a:bodyPr wrap="none">
            <a:spAutoFit/>
          </a:bodyPr>
          <a:lstStyle/>
          <a:p>
            <a:r>
              <a:rPr lang="en-US"/>
              <a:t>Epipolar constraint:</a:t>
            </a:r>
          </a:p>
        </p:txBody>
      </p:sp>
      <mc:AlternateContent xmlns:mc="http://schemas.openxmlformats.org/markup-compatibility/2006" xmlns:a14="http://schemas.microsoft.com/office/drawing/2010/main">
        <mc:Choice Requires="a14">
          <p:sp>
            <p:nvSpPr>
              <p:cNvPr id="616484" name="Object 36"/>
              <p:cNvSpPr txBox="1">
                <a:spLocks noGrp="1"/>
              </p:cNvSpPr>
              <p:nvPr>
                <p:ph sz="quarter" idx="3"/>
              </p:nvPr>
            </p:nvSpPr>
            <p:spPr bwMode="auto">
              <a:xfrm>
                <a:off x="1828800" y="4970464"/>
                <a:ext cx="8153400" cy="1374775"/>
              </a:xfrm>
              <a:prstGeom prst="rect">
                <a:avLst/>
              </a:prstGeom>
              <a:noFill/>
              <a:extLst>
                <a:ext uri="{909E8E84-426E-40dd-AFC4-6F175D3DCCD1}">
                  <a14:hiddenFill xmlns="">
                    <a:solidFill>
                      <a:srgbClr val="FFFFFF"/>
                    </a:solidFill>
                  </a14:hiddenFill>
                </a:ext>
              </a:extLst>
            </p:spPr>
            <p:txBody>
              <a:bodyPr>
                <a:normAutofit/>
              </a:bodyPr>
              <a:lstStyle/>
              <a:p>
                <a:pPr>
                  <a:buNone/>
                </a:pPr>
                <a14:m>
                  <m:oMathPara xmlns:m="http://schemas.openxmlformats.org/officeDocument/2006/math">
                    <m:oMathParaPr>
                      <m:jc m:val="left"/>
                    </m:oMathParaPr>
                    <m:oMath xmlns:m="http://schemas.openxmlformats.org/officeDocument/2006/math">
                      <m:d>
                        <m:dPr>
                          <m:ctrlPr>
                            <a:rPr lang="en-US" i="1" smtClean="0">
                              <a:solidFill>
                                <a:schemeClr val="tx1"/>
                              </a:solidFill>
                              <a:latin typeface="Cambria Math" panose="02040503050406030204" pitchFamily="18" charset="0"/>
                            </a:rPr>
                          </m:ctrlPr>
                        </m:dPr>
                        <m:e>
                          <m:m>
                            <m:mPr>
                              <m:plcHide m:val="on"/>
                              <m:mcs>
                                <m:mc>
                                  <m:mcPr>
                                    <m:count m:val="3"/>
                                    <m:mcJc m:val="center"/>
                                  </m:mcPr>
                                </m:mc>
                              </m:mcs>
                              <m:ctrlPr>
                                <a:rPr lang="en-US" i="1">
                                  <a:solidFill>
                                    <a:schemeClr val="tx1"/>
                                  </a:solidFill>
                                  <a:latin typeface="Cambria Math" panose="02040503050406030204" pitchFamily="18" charset="0"/>
                                </a:rPr>
                              </m:ctrlPr>
                            </m:mPr>
                            <m:m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𝑢</m:t>
                                    </m:r>
                                  </m:e>
                                  <m:sup>
                                    <m:r>
                                      <a:rPr lang="en-US" i="1">
                                        <a:solidFill>
                                          <a:schemeClr val="tx1"/>
                                        </a:solidFill>
                                        <a:latin typeface="Cambria Math" panose="02040503050406030204" pitchFamily="18" charset="0"/>
                                      </a:rPr>
                                      <m:t>′</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𝑣</m:t>
                                    </m:r>
                                  </m:e>
                                  <m:sup>
                                    <m:r>
                                      <a:rPr lang="en-US" i="1">
                                        <a:solidFill>
                                          <a:schemeClr val="tx1"/>
                                        </a:solidFill>
                                        <a:latin typeface="Cambria Math" panose="02040503050406030204" pitchFamily="18" charset="0"/>
                                      </a:rPr>
                                      <m:t>′</m:t>
                                    </m:r>
                                  </m:sup>
                                </m:sSup>
                              </m:e>
                              <m:e>
                                <m:r>
                                  <a:rPr lang="en-US" i="1">
                                    <a:solidFill>
                                      <a:schemeClr val="tx1"/>
                                    </a:solidFill>
                                    <a:latin typeface="Cambria Math" panose="02040503050406030204" pitchFamily="18" charset="0"/>
                                  </a:rPr>
                                  <m:t>1</m:t>
                                </m:r>
                              </m:e>
                            </m:mr>
                          </m:m>
                        </m:e>
                      </m:d>
                      <m:d>
                        <m:dPr>
                          <m:begChr m:val="["/>
                          <m:endChr m:val="]"/>
                          <m:ctrlPr>
                            <a:rPr lang="en-US" i="1">
                              <a:solidFill>
                                <a:schemeClr val="tx1"/>
                              </a:solidFill>
                              <a:latin typeface="Cambria Math" panose="02040503050406030204" pitchFamily="18" charset="0"/>
                            </a:rPr>
                          </m:ctrlPr>
                        </m:dPr>
                        <m:e>
                          <m:m>
                            <m:mPr>
                              <m:plcHide m:val="on"/>
                              <m:mcs>
                                <m:mc>
                                  <m:mcPr>
                                    <m:count m:val="3"/>
                                    <m:mcJc m:val="center"/>
                                  </m:mcPr>
                                </m:mc>
                              </m:mcs>
                              <m:ctrlPr>
                                <a:rPr lang="en-US" i="1">
                                  <a:solidFill>
                                    <a:schemeClr val="tx1"/>
                                  </a:solidFill>
                                  <a:latin typeface="Cambria Math" panose="02040503050406030204" pitchFamily="18" charset="0"/>
                                </a:rPr>
                              </m:ctrlPr>
                            </m:mPr>
                            <m:mr>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0</m:t>
                                </m:r>
                              </m:e>
                            </m:mr>
                            <m:mr>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𝑇</m:t>
                                </m:r>
                              </m:e>
                            </m:mr>
                            <m:mr>
                              <m:e>
                                <m:r>
                                  <a:rPr lang="en-US" i="1">
                                    <a:solidFill>
                                      <a:schemeClr val="tx1"/>
                                    </a:solidFill>
                                    <a:latin typeface="Cambria Math" panose="02040503050406030204" pitchFamily="18" charset="0"/>
                                  </a:rPr>
                                  <m:t>0</m:t>
                                </m:r>
                              </m:e>
                              <m:e>
                                <m:r>
                                  <a:rPr lang="en-US" i="1">
                                    <a:solidFill>
                                      <a:schemeClr val="tx1"/>
                                    </a:solidFill>
                                    <a:latin typeface="Cambria Math" panose="02040503050406030204" pitchFamily="18" charset="0"/>
                                  </a:rPr>
                                  <m:t>𝑇</m:t>
                                </m:r>
                              </m:e>
                              <m:e>
                                <m:r>
                                  <a:rPr lang="en-US" i="1">
                                    <a:solidFill>
                                      <a:schemeClr val="tx1"/>
                                    </a:solidFill>
                                    <a:latin typeface="Cambria Math" panose="02040503050406030204" pitchFamily="18" charset="0"/>
                                  </a:rPr>
                                  <m:t>0</m:t>
                                </m:r>
                              </m:e>
                            </m:mr>
                          </m:m>
                        </m:e>
                      </m:d>
                      <m:d>
                        <m:dPr>
                          <m:ctrlPr>
                            <a:rPr lang="en-US" i="1">
                              <a:solidFill>
                                <a:schemeClr val="tx1"/>
                              </a:solidFill>
                              <a:latin typeface="Cambria Math" panose="02040503050406030204" pitchFamily="18" charset="0"/>
                            </a:rPr>
                          </m:ctrlPr>
                        </m:dPr>
                        <m:e>
                          <m:m>
                            <m:mPr>
                              <m:plcHide m:val="on"/>
                              <m:mcs>
                                <m:mc>
                                  <m:mcPr>
                                    <m:count m:val="1"/>
                                    <m:mcJc m:val="center"/>
                                  </m:mcPr>
                                </m:mc>
                              </m:mcs>
                              <m:ctrlPr>
                                <a:rPr lang="en-US" i="1">
                                  <a:solidFill>
                                    <a:schemeClr val="tx1"/>
                                  </a:solidFill>
                                  <a:latin typeface="Cambria Math" panose="02040503050406030204" pitchFamily="18" charset="0"/>
                                </a:rPr>
                              </m:ctrlPr>
                            </m:mPr>
                            <m:mr>
                              <m:e>
                                <m:r>
                                  <a:rPr lang="en-US" i="1">
                                    <a:solidFill>
                                      <a:schemeClr val="tx1"/>
                                    </a:solidFill>
                                    <a:latin typeface="Cambria Math" panose="02040503050406030204" pitchFamily="18" charset="0"/>
                                  </a:rPr>
                                  <m:t>𝑢</m:t>
                                </m:r>
                              </m:e>
                            </m:mr>
                            <m:mr>
                              <m:e>
                                <m:r>
                                  <a:rPr lang="en-US" i="1">
                                    <a:solidFill>
                                      <a:schemeClr val="tx1"/>
                                    </a:solidFill>
                                    <a:latin typeface="Cambria Math" panose="02040503050406030204" pitchFamily="18" charset="0"/>
                                  </a:rPr>
                                  <m:t>𝑣</m:t>
                                </m:r>
                              </m:e>
                            </m:mr>
                            <m:mr>
                              <m:e>
                                <m:r>
                                  <a:rPr lang="en-US" i="1">
                                    <a:solidFill>
                                      <a:schemeClr val="tx1"/>
                                    </a:solidFill>
                                    <a:latin typeface="Cambria Math" panose="02040503050406030204" pitchFamily="18" charset="0"/>
                                  </a:rPr>
                                  <m:t>1</m:t>
                                </m:r>
                              </m:e>
                            </m:mr>
                          </m:m>
                        </m:e>
                      </m:d>
                      <m:r>
                        <a:rPr lang="en-US" i="1">
                          <a:solidFill>
                            <a:schemeClr val="tx1"/>
                          </a:solidFill>
                          <a:latin typeface="Cambria Math" panose="02040503050406030204" pitchFamily="18" charset="0"/>
                        </a:rPr>
                        <m:t>=0  </m:t>
                      </m:r>
                      <m:d>
                        <m:dPr>
                          <m:ctrlPr>
                            <a:rPr lang="en-US" i="1">
                              <a:solidFill>
                                <a:schemeClr val="tx1"/>
                              </a:solidFill>
                              <a:latin typeface="Cambria Math" panose="02040503050406030204" pitchFamily="18" charset="0"/>
                            </a:rPr>
                          </m:ctrlPr>
                        </m:dPr>
                        <m:e>
                          <m:m>
                            <m:mPr>
                              <m:plcHide m:val="on"/>
                              <m:mcs>
                                <m:mc>
                                  <m:mcPr>
                                    <m:count m:val="3"/>
                                    <m:mcJc m:val="center"/>
                                  </m:mcPr>
                                </m:mc>
                              </m:mcs>
                              <m:ctrlPr>
                                <a:rPr lang="en-US" i="1">
                                  <a:solidFill>
                                    <a:schemeClr val="tx1"/>
                                  </a:solidFill>
                                  <a:latin typeface="Cambria Math" panose="02040503050406030204" pitchFamily="18" charset="0"/>
                                </a:rPr>
                              </m:ctrlPr>
                            </m:mPr>
                            <m:m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𝑢</m:t>
                                    </m:r>
                                  </m:e>
                                  <m:sup>
                                    <m:r>
                                      <a:rPr lang="en-US" i="1">
                                        <a:solidFill>
                                          <a:schemeClr val="tx1"/>
                                        </a:solidFill>
                                        <a:latin typeface="Cambria Math" panose="02040503050406030204" pitchFamily="18" charset="0"/>
                                      </a:rPr>
                                      <m:t>′</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𝑣</m:t>
                                    </m:r>
                                  </m:e>
                                  <m:sup>
                                    <m:r>
                                      <a:rPr lang="en-US" i="1">
                                        <a:solidFill>
                                          <a:schemeClr val="tx1"/>
                                        </a:solidFill>
                                        <a:latin typeface="Cambria Math" panose="02040503050406030204" pitchFamily="18" charset="0"/>
                                      </a:rPr>
                                      <m:t>′</m:t>
                                    </m:r>
                                  </m:sup>
                                </m:sSup>
                              </m:e>
                              <m:e>
                                <m:r>
                                  <a:rPr lang="en-US" i="1">
                                    <a:solidFill>
                                      <a:schemeClr val="tx1"/>
                                    </a:solidFill>
                                    <a:latin typeface="Cambria Math" panose="02040503050406030204" pitchFamily="18" charset="0"/>
                                  </a:rPr>
                                  <m:t>1</m:t>
                                </m:r>
                              </m:e>
                            </m:mr>
                          </m:m>
                        </m:e>
                      </m:d>
                      <m:d>
                        <m:dPr>
                          <m:ctrlPr>
                            <a:rPr lang="en-US" i="1">
                              <a:solidFill>
                                <a:schemeClr val="tx1"/>
                              </a:solidFill>
                              <a:latin typeface="Cambria Math" panose="02040503050406030204" pitchFamily="18" charset="0"/>
                            </a:rPr>
                          </m:ctrlPr>
                        </m:dPr>
                        <m:e>
                          <m:m>
                            <m:mPr>
                              <m:plcHide m:val="on"/>
                              <m:mcs>
                                <m:mc>
                                  <m:mcPr>
                                    <m:count m:val="1"/>
                                    <m:mcJc m:val="center"/>
                                  </m:mcPr>
                                </m:mc>
                              </m:mcs>
                              <m:ctrlPr>
                                <a:rPr lang="en-US" i="1">
                                  <a:solidFill>
                                    <a:schemeClr val="tx1"/>
                                  </a:solidFill>
                                  <a:latin typeface="Cambria Math" panose="02040503050406030204" pitchFamily="18" charset="0"/>
                                </a:rPr>
                              </m:ctrlPr>
                            </m:mPr>
                            <m:mr>
                              <m:e>
                                <m:r>
                                  <a:rPr lang="en-US" i="1">
                                    <a:solidFill>
                                      <a:schemeClr val="tx1"/>
                                    </a:solidFill>
                                    <a:latin typeface="Cambria Math" panose="02040503050406030204" pitchFamily="18" charset="0"/>
                                  </a:rPr>
                                  <m:t>0</m:t>
                                </m:r>
                              </m:e>
                            </m:mr>
                            <m:mr>
                              <m:e>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𝑇</m:t>
                                </m:r>
                              </m:e>
                            </m:mr>
                            <m:mr>
                              <m:e>
                                <m:r>
                                  <a:rPr lang="en-US" i="1">
                                    <a:solidFill>
                                      <a:schemeClr val="tx1"/>
                                    </a:solidFill>
                                    <a:latin typeface="Cambria Math" panose="02040503050406030204" pitchFamily="18" charset="0"/>
                                  </a:rPr>
                                  <m:t>𝑇𝑣</m:t>
                                </m:r>
                              </m:e>
                            </m:mr>
                          </m:m>
                        </m:e>
                      </m:d>
                      <m:r>
                        <a:rPr lang="en-US" i="1">
                          <a:solidFill>
                            <a:schemeClr val="tx1"/>
                          </a:solidFill>
                          <a:latin typeface="Cambria Math" panose="02040503050406030204" pitchFamily="18" charset="0"/>
                        </a:rPr>
                        <m:t>=0  </m:t>
                      </m:r>
                      <m:r>
                        <a:rPr lang="en-US" i="1">
                          <a:solidFill>
                            <a:schemeClr val="tx1"/>
                          </a:solidFill>
                          <a:latin typeface="Cambria Math" panose="02040503050406030204" pitchFamily="18" charset="0"/>
                        </a:rPr>
                        <m:t>𝑇</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𝑣</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𝑇𝑣</m:t>
                      </m:r>
                    </m:oMath>
                  </m:oMathPara>
                </a14:m>
                <a:endParaRPr lang="en-US" dirty="0">
                  <a:solidFill>
                    <a:schemeClr val="tx1"/>
                  </a:solidFill>
                </a:endParaRPr>
              </a:p>
            </p:txBody>
          </p:sp>
        </mc:Choice>
        <mc:Fallback xmlns="">
          <p:sp>
            <p:nvSpPr>
              <p:cNvPr id="616484" name="Object 36"/>
              <p:cNvSpPr txBox="1">
                <a:spLocks noRot="1" noChangeAspect="1" noMove="1" noResize="1" noEditPoints="1" noAdjustHandles="1" noChangeArrowheads="1" noChangeShapeType="1" noTextEdit="1"/>
              </p:cNvSpPr>
              <p:nvPr>
                <p:ph sz="quarter" idx="3"/>
              </p:nvPr>
            </p:nvSpPr>
            <p:spPr bwMode="auto">
              <a:xfrm>
                <a:off x="1828800" y="4970464"/>
                <a:ext cx="8153400" cy="1374775"/>
              </a:xfrm>
              <a:prstGeom prst="rect">
                <a:avLst/>
              </a:prstGeom>
              <a:blipFill>
                <a:blip r:embed="rId5"/>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sp>
        <p:nvSpPr>
          <p:cNvPr id="2055" name="Text Box 38"/>
          <p:cNvSpPr txBox="1">
            <a:spLocks noChangeArrowheads="1"/>
          </p:cNvSpPr>
          <p:nvPr/>
        </p:nvSpPr>
        <p:spPr bwMode="auto">
          <a:xfrm>
            <a:off x="6477001" y="2286000"/>
            <a:ext cx="2392001" cy="369332"/>
          </a:xfrm>
          <a:prstGeom prst="rect">
            <a:avLst/>
          </a:prstGeom>
          <a:noFill/>
          <a:ln w="9525">
            <a:noFill/>
            <a:miter lim="800000"/>
            <a:headEnd/>
            <a:tailEnd/>
          </a:ln>
        </p:spPr>
        <p:txBody>
          <a:bodyPr wrap="none">
            <a:spAutoFit/>
          </a:bodyPr>
          <a:lstStyle/>
          <a:p>
            <a:r>
              <a:rPr lang="en-US" b="1" i="1" dirty="0">
                <a:latin typeface="Times New Roman" pitchFamily="18" charset="0"/>
              </a:rPr>
              <a:t>R</a:t>
            </a:r>
            <a:r>
              <a:rPr lang="en-US" i="1" dirty="0">
                <a:latin typeface="Times New Roman" pitchFamily="18" charset="0"/>
              </a:rPr>
              <a:t> = </a:t>
            </a:r>
            <a:r>
              <a:rPr lang="en-US" b="1" i="1" dirty="0">
                <a:latin typeface="Times New Roman" pitchFamily="18" charset="0"/>
              </a:rPr>
              <a:t>I</a:t>
            </a:r>
            <a:r>
              <a:rPr lang="en-US" i="1" dirty="0">
                <a:latin typeface="Times New Roman" pitchFamily="18" charset="0"/>
              </a:rPr>
              <a:t>	    </a:t>
            </a:r>
            <a:r>
              <a:rPr lang="en-US" b="1" i="1" dirty="0">
                <a:latin typeface="Times New Roman" pitchFamily="18" charset="0"/>
              </a:rPr>
              <a:t>t</a:t>
            </a:r>
            <a:r>
              <a:rPr lang="en-US" dirty="0">
                <a:latin typeface="Times New Roman" pitchFamily="18" charset="0"/>
              </a:rPr>
              <a:t> = (</a:t>
            </a:r>
            <a:r>
              <a:rPr lang="en-US" i="1" dirty="0">
                <a:latin typeface="Times New Roman" pitchFamily="18" charset="0"/>
              </a:rPr>
              <a:t>T</a:t>
            </a:r>
            <a:r>
              <a:rPr lang="en-US" dirty="0">
                <a:latin typeface="Times New Roman" pitchFamily="18" charset="0"/>
              </a:rPr>
              <a:t>, 0, 0)</a:t>
            </a:r>
          </a:p>
        </p:txBody>
      </p:sp>
      <p:sp>
        <p:nvSpPr>
          <p:cNvPr id="616489" name="Text Box 41"/>
          <p:cNvSpPr txBox="1">
            <a:spLocks noChangeArrowheads="1"/>
          </p:cNvSpPr>
          <p:nvPr/>
        </p:nvSpPr>
        <p:spPr bwMode="auto">
          <a:xfrm>
            <a:off x="2209801" y="6364288"/>
            <a:ext cx="6508513" cy="369332"/>
          </a:xfrm>
          <a:prstGeom prst="rect">
            <a:avLst/>
          </a:prstGeom>
          <a:noFill/>
          <a:ln w="9525">
            <a:noFill/>
            <a:miter lim="800000"/>
            <a:headEnd/>
            <a:tailEnd/>
          </a:ln>
        </p:spPr>
        <p:txBody>
          <a:bodyPr wrap="none">
            <a:spAutoFit/>
          </a:bodyPr>
          <a:lstStyle/>
          <a:p>
            <a:r>
              <a:rPr lang="en-US"/>
              <a:t>The y-coordinates of corresponding points are the same!</a:t>
            </a:r>
          </a:p>
        </p:txBody>
      </p:sp>
      <p:grpSp>
        <p:nvGrpSpPr>
          <p:cNvPr id="2057" name="Group 42"/>
          <p:cNvGrpSpPr>
            <a:grpSpLocks/>
          </p:cNvGrpSpPr>
          <p:nvPr/>
        </p:nvGrpSpPr>
        <p:grpSpPr bwMode="auto">
          <a:xfrm>
            <a:off x="2057400" y="1033464"/>
            <a:ext cx="3124200" cy="3690937"/>
            <a:chOff x="336" y="603"/>
            <a:chExt cx="2832" cy="3477"/>
          </a:xfrm>
        </p:grpSpPr>
        <p:sp>
          <p:nvSpPr>
            <p:cNvPr id="2062" name="Freeform 43"/>
            <p:cNvSpPr>
              <a:spLocks/>
            </p:cNvSpPr>
            <p:nvPr/>
          </p:nvSpPr>
          <p:spPr bwMode="auto">
            <a:xfrm>
              <a:off x="2193" y="603"/>
              <a:ext cx="769" cy="529"/>
            </a:xfrm>
            <a:custGeom>
              <a:avLst/>
              <a:gdLst>
                <a:gd name="T0" fmla="*/ 53 w 865"/>
                <a:gd name="T1" fmla="*/ 0 h 529"/>
                <a:gd name="T2" fmla="*/ 45 w 865"/>
                <a:gd name="T3" fmla="*/ 24 h 529"/>
                <a:gd name="T4" fmla="*/ 45 w 865"/>
                <a:gd name="T5" fmla="*/ 48 h 529"/>
                <a:gd name="T6" fmla="*/ 30 w 865"/>
                <a:gd name="T7" fmla="*/ 72 h 529"/>
                <a:gd name="T8" fmla="*/ 22 w 865"/>
                <a:gd name="T9" fmla="*/ 96 h 529"/>
                <a:gd name="T10" fmla="*/ 22 w 865"/>
                <a:gd name="T11" fmla="*/ 120 h 529"/>
                <a:gd name="T12" fmla="*/ 22 w 865"/>
                <a:gd name="T13" fmla="*/ 144 h 529"/>
                <a:gd name="T14" fmla="*/ 15 w 865"/>
                <a:gd name="T15" fmla="*/ 168 h 529"/>
                <a:gd name="T16" fmla="*/ 8 w 865"/>
                <a:gd name="T17" fmla="*/ 192 h 529"/>
                <a:gd name="T18" fmla="*/ 0 w 865"/>
                <a:gd name="T19" fmla="*/ 216 h 529"/>
                <a:gd name="T20" fmla="*/ 0 w 865"/>
                <a:gd name="T21" fmla="*/ 240 h 529"/>
                <a:gd name="T22" fmla="*/ 0 w 865"/>
                <a:gd name="T23" fmla="*/ 264 h 529"/>
                <a:gd name="T24" fmla="*/ 8 w 865"/>
                <a:gd name="T25" fmla="*/ 288 h 529"/>
                <a:gd name="T26" fmla="*/ 8 w 865"/>
                <a:gd name="T27" fmla="*/ 312 h 529"/>
                <a:gd name="T28" fmla="*/ 15 w 865"/>
                <a:gd name="T29" fmla="*/ 336 h 529"/>
                <a:gd name="T30" fmla="*/ 15 w 865"/>
                <a:gd name="T31" fmla="*/ 360 h 529"/>
                <a:gd name="T32" fmla="*/ 22 w 865"/>
                <a:gd name="T33" fmla="*/ 384 h 529"/>
                <a:gd name="T34" fmla="*/ 22 w 865"/>
                <a:gd name="T35" fmla="*/ 408 h 529"/>
                <a:gd name="T36" fmla="*/ 30 w 865"/>
                <a:gd name="T37" fmla="*/ 432 h 529"/>
                <a:gd name="T38" fmla="*/ 37 w 865"/>
                <a:gd name="T39" fmla="*/ 456 h 529"/>
                <a:gd name="T40" fmla="*/ 532 w 865"/>
                <a:gd name="T41" fmla="*/ 528 h 529"/>
                <a:gd name="T42" fmla="*/ 502 w 865"/>
                <a:gd name="T43" fmla="*/ 480 h 529"/>
                <a:gd name="T44" fmla="*/ 495 w 865"/>
                <a:gd name="T45" fmla="*/ 456 h 529"/>
                <a:gd name="T46" fmla="*/ 487 w 865"/>
                <a:gd name="T47" fmla="*/ 420 h 529"/>
                <a:gd name="T48" fmla="*/ 480 w 865"/>
                <a:gd name="T49" fmla="*/ 396 h 529"/>
                <a:gd name="T50" fmla="*/ 472 w 865"/>
                <a:gd name="T51" fmla="*/ 372 h 529"/>
                <a:gd name="T52" fmla="*/ 465 w 865"/>
                <a:gd name="T53" fmla="*/ 348 h 529"/>
                <a:gd name="T54" fmla="*/ 465 w 865"/>
                <a:gd name="T55" fmla="*/ 324 h 529"/>
                <a:gd name="T56" fmla="*/ 465 w 865"/>
                <a:gd name="T57" fmla="*/ 288 h 529"/>
                <a:gd name="T58" fmla="*/ 465 w 865"/>
                <a:gd name="T59" fmla="*/ 264 h 529"/>
                <a:gd name="T60" fmla="*/ 465 w 865"/>
                <a:gd name="T61" fmla="*/ 240 h 529"/>
                <a:gd name="T62" fmla="*/ 480 w 865"/>
                <a:gd name="T63" fmla="*/ 216 h 529"/>
                <a:gd name="T64" fmla="*/ 480 w 865"/>
                <a:gd name="T65" fmla="*/ 192 h 529"/>
                <a:gd name="T66" fmla="*/ 487 w 865"/>
                <a:gd name="T67" fmla="*/ 168 h 529"/>
                <a:gd name="T68" fmla="*/ 502 w 865"/>
                <a:gd name="T69" fmla="*/ 156 h 529"/>
                <a:gd name="T70" fmla="*/ 502 w 865"/>
                <a:gd name="T71" fmla="*/ 132 h 529"/>
                <a:gd name="T72" fmla="*/ 517 w 865"/>
                <a:gd name="T73" fmla="*/ 108 h 529"/>
                <a:gd name="T74" fmla="*/ 532 w 865"/>
                <a:gd name="T75" fmla="*/ 96 h 529"/>
                <a:gd name="T76" fmla="*/ 540 w 865"/>
                <a:gd name="T77" fmla="*/ 72 h 529"/>
                <a:gd name="T78" fmla="*/ 53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063" name="Line 44"/>
            <p:cNvSpPr>
              <a:spLocks noChangeShapeType="1"/>
            </p:cNvSpPr>
            <p:nvPr/>
          </p:nvSpPr>
          <p:spPr bwMode="auto">
            <a:xfrm>
              <a:off x="561" y="2715"/>
              <a:ext cx="2048" cy="115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64" name="Freeform 45"/>
            <p:cNvSpPr>
              <a:spLocks/>
            </p:cNvSpPr>
            <p:nvPr/>
          </p:nvSpPr>
          <p:spPr bwMode="auto">
            <a:xfrm>
              <a:off x="966" y="768"/>
              <a:ext cx="1557" cy="1551"/>
            </a:xfrm>
            <a:custGeom>
              <a:avLst/>
              <a:gdLst>
                <a:gd name="T0" fmla="*/ 0 w 1557"/>
                <a:gd name="T1" fmla="*/ 1551 h 1551"/>
                <a:gd name="T2" fmla="*/ 155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a:p>
          </p:txBody>
        </p:sp>
        <p:sp>
          <p:nvSpPr>
            <p:cNvPr id="2065" name="Freeform 46"/>
            <p:cNvSpPr>
              <a:spLocks/>
            </p:cNvSpPr>
            <p:nvPr/>
          </p:nvSpPr>
          <p:spPr bwMode="auto">
            <a:xfrm>
              <a:off x="433" y="1569"/>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66" name="Freeform 47"/>
            <p:cNvSpPr>
              <a:spLocks/>
            </p:cNvSpPr>
            <p:nvPr/>
          </p:nvSpPr>
          <p:spPr bwMode="auto">
            <a:xfrm>
              <a:off x="2514" y="768"/>
              <a:ext cx="74" cy="2463"/>
            </a:xfrm>
            <a:custGeom>
              <a:avLst/>
              <a:gdLst>
                <a:gd name="T0" fmla="*/ 74 w 74"/>
                <a:gd name="T1" fmla="*/ 2463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a:p>
          </p:txBody>
        </p:sp>
        <p:sp>
          <p:nvSpPr>
            <p:cNvPr id="2067" name="Freeform 48"/>
            <p:cNvSpPr>
              <a:spLocks/>
            </p:cNvSpPr>
            <p:nvPr/>
          </p:nvSpPr>
          <p:spPr bwMode="auto">
            <a:xfrm>
              <a:off x="2396" y="2651"/>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68" name="Line 49"/>
            <p:cNvSpPr>
              <a:spLocks noChangeShapeType="1"/>
            </p:cNvSpPr>
            <p:nvPr/>
          </p:nvSpPr>
          <p:spPr bwMode="auto">
            <a:xfrm flipV="1">
              <a:off x="561" y="2319"/>
              <a:ext cx="405" cy="39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69" name="Line 50"/>
            <p:cNvSpPr>
              <a:spLocks noChangeShapeType="1"/>
            </p:cNvSpPr>
            <p:nvPr/>
          </p:nvSpPr>
          <p:spPr bwMode="auto">
            <a:xfrm flipH="1" flipV="1">
              <a:off x="2588" y="3231"/>
              <a:ext cx="21" cy="63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70" name="Freeform 51"/>
            <p:cNvSpPr>
              <a:spLocks/>
            </p:cNvSpPr>
            <p:nvPr/>
          </p:nvSpPr>
          <p:spPr bwMode="auto">
            <a:xfrm>
              <a:off x="336" y="2684"/>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71" name="Arc 52"/>
            <p:cNvSpPr>
              <a:spLocks/>
            </p:cNvSpPr>
            <p:nvPr/>
          </p:nvSpPr>
          <p:spPr bwMode="auto">
            <a:xfrm rot="720000">
              <a:off x="462" y="2694"/>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72" name="Line 53"/>
            <p:cNvSpPr>
              <a:spLocks noChangeShapeType="1"/>
            </p:cNvSpPr>
            <p:nvPr/>
          </p:nvSpPr>
          <p:spPr bwMode="auto">
            <a:xfrm flipH="1">
              <a:off x="336" y="2580"/>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3" name="Oval 54"/>
            <p:cNvSpPr>
              <a:spLocks noChangeArrowheads="1"/>
            </p:cNvSpPr>
            <p:nvPr/>
          </p:nvSpPr>
          <p:spPr bwMode="auto">
            <a:xfrm rot="-1860000">
              <a:off x="511" y="2697"/>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74" name="Line 55"/>
            <p:cNvSpPr>
              <a:spLocks noChangeShapeType="1"/>
            </p:cNvSpPr>
            <p:nvPr/>
          </p:nvSpPr>
          <p:spPr bwMode="auto">
            <a:xfrm flipV="1">
              <a:off x="336" y="2836"/>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5" name="Freeform 56"/>
            <p:cNvSpPr>
              <a:spLocks/>
            </p:cNvSpPr>
            <p:nvPr/>
          </p:nvSpPr>
          <p:spPr bwMode="auto">
            <a:xfrm>
              <a:off x="2384" y="3836"/>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76" name="Arc 57"/>
            <p:cNvSpPr>
              <a:spLocks/>
            </p:cNvSpPr>
            <p:nvPr/>
          </p:nvSpPr>
          <p:spPr bwMode="auto">
            <a:xfrm rot="720000">
              <a:off x="2510" y="3846"/>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77" name="Line 58"/>
            <p:cNvSpPr>
              <a:spLocks noChangeShapeType="1"/>
            </p:cNvSpPr>
            <p:nvPr/>
          </p:nvSpPr>
          <p:spPr bwMode="auto">
            <a:xfrm flipH="1">
              <a:off x="2384" y="3732"/>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8" name="Oval 59"/>
            <p:cNvSpPr>
              <a:spLocks noChangeArrowheads="1"/>
            </p:cNvSpPr>
            <p:nvPr/>
          </p:nvSpPr>
          <p:spPr bwMode="auto">
            <a:xfrm rot="-1860000">
              <a:off x="2559" y="3849"/>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79" name="Line 60"/>
            <p:cNvSpPr>
              <a:spLocks noChangeShapeType="1"/>
            </p:cNvSpPr>
            <p:nvPr/>
          </p:nvSpPr>
          <p:spPr bwMode="auto">
            <a:xfrm flipV="1">
              <a:off x="2384" y="3988"/>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80" name="Line 61"/>
            <p:cNvSpPr>
              <a:spLocks noChangeShapeType="1"/>
            </p:cNvSpPr>
            <p:nvPr/>
          </p:nvSpPr>
          <p:spPr bwMode="auto">
            <a:xfrm>
              <a:off x="1207" y="1989"/>
              <a:ext cx="1193" cy="659"/>
            </a:xfrm>
            <a:prstGeom prst="line">
              <a:avLst/>
            </a:prstGeom>
            <a:noFill/>
            <a:ln w="12700">
              <a:solidFill>
                <a:schemeClr val="tx1"/>
              </a:solidFill>
              <a:prstDash val="dash"/>
              <a:round/>
              <a:headEnd/>
              <a:tailEnd/>
            </a:ln>
          </p:spPr>
          <p:txBody>
            <a:bodyPr/>
            <a:lstStyle/>
            <a:p>
              <a:endParaRPr lang="en-US"/>
            </a:p>
          </p:txBody>
        </p:sp>
        <p:sp>
          <p:nvSpPr>
            <p:cNvPr id="2081" name="Line 62"/>
            <p:cNvSpPr>
              <a:spLocks noChangeShapeType="1"/>
            </p:cNvSpPr>
            <p:nvPr/>
          </p:nvSpPr>
          <p:spPr bwMode="auto">
            <a:xfrm>
              <a:off x="1202" y="2827"/>
              <a:ext cx="1193" cy="659"/>
            </a:xfrm>
            <a:prstGeom prst="line">
              <a:avLst/>
            </a:prstGeom>
            <a:noFill/>
            <a:ln w="12700">
              <a:solidFill>
                <a:schemeClr val="tx1"/>
              </a:solidFill>
              <a:prstDash val="dash"/>
              <a:round/>
              <a:headEnd/>
              <a:tailEnd/>
            </a:ln>
          </p:spPr>
          <p:txBody>
            <a:bodyPr/>
            <a:lstStyle/>
            <a:p>
              <a:endParaRPr lang="en-US"/>
            </a:p>
          </p:txBody>
        </p:sp>
        <p:sp>
          <p:nvSpPr>
            <p:cNvPr id="2082" name="Line 63"/>
            <p:cNvSpPr>
              <a:spLocks noChangeShapeType="1"/>
            </p:cNvSpPr>
            <p:nvPr/>
          </p:nvSpPr>
          <p:spPr bwMode="auto">
            <a:xfrm>
              <a:off x="433" y="2021"/>
              <a:ext cx="762" cy="421"/>
            </a:xfrm>
            <a:prstGeom prst="line">
              <a:avLst/>
            </a:prstGeom>
            <a:noFill/>
            <a:ln w="12700">
              <a:solidFill>
                <a:schemeClr val="tx1"/>
              </a:solidFill>
              <a:round/>
              <a:headEnd/>
              <a:tailEnd/>
            </a:ln>
          </p:spPr>
          <p:txBody>
            <a:bodyPr/>
            <a:lstStyle/>
            <a:p>
              <a:endParaRPr lang="en-US"/>
            </a:p>
          </p:txBody>
        </p:sp>
        <p:sp>
          <p:nvSpPr>
            <p:cNvPr id="2083" name="Line 64"/>
            <p:cNvSpPr>
              <a:spLocks noChangeShapeType="1"/>
            </p:cNvSpPr>
            <p:nvPr/>
          </p:nvSpPr>
          <p:spPr bwMode="auto">
            <a:xfrm>
              <a:off x="2406" y="3121"/>
              <a:ext cx="762" cy="421"/>
            </a:xfrm>
            <a:prstGeom prst="line">
              <a:avLst/>
            </a:prstGeom>
            <a:noFill/>
            <a:ln w="12700">
              <a:solidFill>
                <a:schemeClr val="tx1"/>
              </a:solidFill>
              <a:round/>
              <a:headEnd/>
              <a:tailEnd/>
            </a:ln>
          </p:spPr>
          <p:txBody>
            <a:bodyPr/>
            <a:lstStyle/>
            <a:p>
              <a:endParaRPr lang="en-US"/>
            </a:p>
          </p:txBody>
        </p:sp>
        <p:sp>
          <p:nvSpPr>
            <p:cNvPr id="2084" name="Line 65"/>
            <p:cNvSpPr>
              <a:spLocks noChangeShapeType="1"/>
            </p:cNvSpPr>
            <p:nvPr/>
          </p:nvSpPr>
          <p:spPr bwMode="auto">
            <a:xfrm>
              <a:off x="1207" y="2453"/>
              <a:ext cx="1193" cy="659"/>
            </a:xfrm>
            <a:prstGeom prst="line">
              <a:avLst/>
            </a:prstGeom>
            <a:noFill/>
            <a:ln w="12700">
              <a:solidFill>
                <a:schemeClr val="tx1"/>
              </a:solidFill>
              <a:prstDash val="dash"/>
              <a:round/>
              <a:headEnd/>
              <a:tailEnd/>
            </a:ln>
          </p:spPr>
          <p:txBody>
            <a:bodyPr/>
            <a:lstStyle/>
            <a:p>
              <a:endParaRPr lang="en-US"/>
            </a:p>
          </p:txBody>
        </p:sp>
        <p:sp>
          <p:nvSpPr>
            <p:cNvPr id="2085" name="Oval 66"/>
            <p:cNvSpPr>
              <a:spLocks noChangeArrowheads="1"/>
            </p:cNvSpPr>
            <p:nvPr/>
          </p:nvSpPr>
          <p:spPr bwMode="auto">
            <a:xfrm>
              <a:off x="2570" y="3201"/>
              <a:ext cx="36" cy="4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086" name="Oval 67"/>
            <p:cNvSpPr>
              <a:spLocks noChangeArrowheads="1"/>
            </p:cNvSpPr>
            <p:nvPr/>
          </p:nvSpPr>
          <p:spPr bwMode="auto">
            <a:xfrm>
              <a:off x="948" y="2299"/>
              <a:ext cx="36" cy="4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2058" name="Line 68"/>
          <p:cNvSpPr>
            <a:spLocks noChangeShapeType="1"/>
          </p:cNvSpPr>
          <p:nvPr/>
        </p:nvSpPr>
        <p:spPr bwMode="auto">
          <a:xfrm flipH="1" flipV="1">
            <a:off x="2895600" y="3886200"/>
            <a:ext cx="685800" cy="381000"/>
          </a:xfrm>
          <a:prstGeom prst="line">
            <a:avLst/>
          </a:prstGeom>
          <a:noFill/>
          <a:ln w="9525">
            <a:solidFill>
              <a:schemeClr val="tx1"/>
            </a:solidFill>
            <a:round/>
            <a:headEnd type="stealth"/>
            <a:tailEnd type="none" w="med" len="med"/>
          </a:ln>
        </p:spPr>
        <p:txBody>
          <a:bodyPr/>
          <a:lstStyle/>
          <a:p>
            <a:endParaRPr lang="en-US"/>
          </a:p>
        </p:txBody>
      </p:sp>
      <p:sp>
        <p:nvSpPr>
          <p:cNvPr id="2059" name="Text Box 69"/>
          <p:cNvSpPr txBox="1">
            <a:spLocks noChangeArrowheads="1"/>
          </p:cNvSpPr>
          <p:nvPr/>
        </p:nvSpPr>
        <p:spPr bwMode="auto">
          <a:xfrm>
            <a:off x="2955925" y="4076701"/>
            <a:ext cx="247650" cy="366713"/>
          </a:xfrm>
          <a:prstGeom prst="rect">
            <a:avLst/>
          </a:prstGeom>
          <a:noFill/>
          <a:ln w="9525">
            <a:noFill/>
            <a:miter lim="800000"/>
            <a:headEnd/>
            <a:tailEnd/>
          </a:ln>
        </p:spPr>
        <p:txBody>
          <a:bodyPr wrap="none">
            <a:spAutoFit/>
          </a:bodyPr>
          <a:lstStyle/>
          <a:p>
            <a:r>
              <a:rPr lang="en-US" i="1">
                <a:latin typeface="Times New Roman" pitchFamily="18" charset="0"/>
              </a:rPr>
              <a:t>t</a:t>
            </a:r>
          </a:p>
        </p:txBody>
      </p:sp>
      <p:sp>
        <p:nvSpPr>
          <p:cNvPr id="2060" name="Text Box 70"/>
          <p:cNvSpPr txBox="1">
            <a:spLocks noChangeArrowheads="1"/>
          </p:cNvSpPr>
          <p:nvPr/>
        </p:nvSpPr>
        <p:spPr bwMode="auto">
          <a:xfrm>
            <a:off x="2667000" y="2514601"/>
            <a:ext cx="285750" cy="366713"/>
          </a:xfrm>
          <a:prstGeom prst="rect">
            <a:avLst/>
          </a:prstGeom>
          <a:noFill/>
          <a:ln w="9525">
            <a:noFill/>
            <a:miter lim="800000"/>
            <a:headEnd/>
            <a:tailEnd/>
          </a:ln>
        </p:spPr>
        <p:txBody>
          <a:bodyPr wrap="none">
            <a:spAutoFit/>
          </a:bodyPr>
          <a:lstStyle/>
          <a:p>
            <a:r>
              <a:rPr lang="en-US" i="1">
                <a:latin typeface="Times New Roman" pitchFamily="18" charset="0"/>
              </a:rPr>
              <a:t>x</a:t>
            </a:r>
          </a:p>
        </p:txBody>
      </p:sp>
      <p:sp>
        <p:nvSpPr>
          <p:cNvPr id="2061" name="Text Box 71"/>
          <p:cNvSpPr txBox="1">
            <a:spLocks noChangeArrowheads="1"/>
          </p:cNvSpPr>
          <p:nvPr/>
        </p:nvSpPr>
        <p:spPr bwMode="auto">
          <a:xfrm>
            <a:off x="4514850" y="3505201"/>
            <a:ext cx="361950" cy="366713"/>
          </a:xfrm>
          <a:prstGeom prst="rect">
            <a:avLst/>
          </a:prstGeom>
          <a:noFill/>
          <a:ln w="9525">
            <a:noFill/>
            <a:miter lim="800000"/>
            <a:headEnd/>
            <a:tailEnd/>
          </a:ln>
        </p:spPr>
        <p:txBody>
          <a:bodyPr wrap="none">
            <a:spAutoFit/>
          </a:bodyPr>
          <a:lstStyle/>
          <a:p>
            <a:r>
              <a:rPr lang="en-US" i="1">
                <a:latin typeface="Times New Roman" pitchFamily="18" charset="0"/>
              </a:rPr>
              <a:t>x’</a:t>
            </a:r>
          </a:p>
        </p:txBody>
      </p:sp>
      <p:sp>
        <p:nvSpPr>
          <p:cNvPr id="2" name="TextBox 1">
            <a:extLst>
              <a:ext uri="{FF2B5EF4-FFF2-40B4-BE49-F238E27FC236}">
                <a16:creationId xmlns:a16="http://schemas.microsoft.com/office/drawing/2014/main" id="{B2958D81-621B-40B9-9989-F5E4A5CD6589}"/>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13740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8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6" name="Rectangle 24"/>
          <p:cNvSpPr>
            <a:spLocks noGrp="1" noChangeArrowheads="1"/>
          </p:cNvSpPr>
          <p:nvPr>
            <p:ph type="title"/>
          </p:nvPr>
        </p:nvSpPr>
        <p:spPr>
          <a:noFill/>
        </p:spPr>
        <p:txBody>
          <a:bodyPr/>
          <a:lstStyle/>
          <a:p>
            <a:r>
              <a:rPr lang="en-US"/>
              <a:t>Stereo image rectification</a:t>
            </a:r>
          </a:p>
        </p:txBody>
      </p:sp>
      <p:grpSp>
        <p:nvGrpSpPr>
          <p:cNvPr id="2" name="Group 1"/>
          <p:cNvGrpSpPr/>
          <p:nvPr/>
        </p:nvGrpSpPr>
        <p:grpSpPr>
          <a:xfrm>
            <a:off x="5089526" y="1042416"/>
            <a:ext cx="4530725" cy="5729288"/>
            <a:chOff x="3565525" y="1066800"/>
            <a:chExt cx="4530725" cy="5729288"/>
          </a:xfrm>
        </p:grpSpPr>
        <p:sp>
          <p:nvSpPr>
            <p:cNvPr id="21506" name="Freeform 2"/>
            <p:cNvSpPr>
              <a:spLocks/>
            </p:cNvSpPr>
            <p:nvPr/>
          </p:nvSpPr>
          <p:spPr bwMode="auto">
            <a:xfrm>
              <a:off x="6418263" y="1066800"/>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1507" name="Line 3"/>
            <p:cNvSpPr>
              <a:spLocks noChangeShapeType="1"/>
            </p:cNvSpPr>
            <p:nvPr/>
          </p:nvSpPr>
          <p:spPr bwMode="auto">
            <a:xfrm>
              <a:off x="3827463" y="4419600"/>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1508" name="Line 4"/>
            <p:cNvSpPr>
              <a:spLocks noChangeShapeType="1"/>
            </p:cNvSpPr>
            <p:nvPr/>
          </p:nvSpPr>
          <p:spPr bwMode="auto">
            <a:xfrm flipV="1">
              <a:off x="5148263" y="1371600"/>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1509" name="Freeform 5"/>
            <p:cNvSpPr>
              <a:spLocks/>
            </p:cNvSpPr>
            <p:nvPr/>
          </p:nvSpPr>
          <p:spPr bwMode="auto">
            <a:xfrm>
              <a:off x="3759200" y="1828800"/>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a:p>
          </p:txBody>
        </p:sp>
        <p:sp>
          <p:nvSpPr>
            <p:cNvPr id="21510" name="Line 6"/>
            <p:cNvSpPr>
              <a:spLocks noChangeShapeType="1"/>
            </p:cNvSpPr>
            <p:nvPr/>
          </p:nvSpPr>
          <p:spPr bwMode="auto">
            <a:xfrm flipH="1" flipV="1">
              <a:off x="6943725" y="1371600"/>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1511" name="Line 7"/>
            <p:cNvSpPr>
              <a:spLocks noChangeShapeType="1"/>
            </p:cNvSpPr>
            <p:nvPr/>
          </p:nvSpPr>
          <p:spPr bwMode="auto">
            <a:xfrm flipV="1">
              <a:off x="4470400" y="3124200"/>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1512" name="Freeform 8"/>
            <p:cNvSpPr>
              <a:spLocks/>
            </p:cNvSpPr>
            <p:nvPr/>
          </p:nvSpPr>
          <p:spPr bwMode="auto">
            <a:xfrm>
              <a:off x="6537325" y="3124200"/>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a:p>
          </p:txBody>
        </p:sp>
        <p:sp>
          <p:nvSpPr>
            <p:cNvPr id="21513" name="Line 9"/>
            <p:cNvSpPr>
              <a:spLocks noChangeShapeType="1"/>
            </p:cNvSpPr>
            <p:nvPr/>
          </p:nvSpPr>
          <p:spPr bwMode="auto">
            <a:xfrm flipH="1" flipV="1">
              <a:off x="7010400" y="3810000"/>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1514" name="Line 10"/>
            <p:cNvSpPr>
              <a:spLocks noChangeShapeType="1"/>
            </p:cNvSpPr>
            <p:nvPr/>
          </p:nvSpPr>
          <p:spPr bwMode="auto">
            <a:xfrm flipV="1">
              <a:off x="3827463" y="3790950"/>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1515" name="Line 11"/>
            <p:cNvSpPr>
              <a:spLocks noChangeShapeType="1"/>
            </p:cNvSpPr>
            <p:nvPr/>
          </p:nvSpPr>
          <p:spPr bwMode="auto">
            <a:xfrm flipH="1" flipV="1">
              <a:off x="7045325" y="5238750"/>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1516" name="Freeform 14"/>
            <p:cNvSpPr>
              <a:spLocks/>
            </p:cNvSpPr>
            <p:nvPr/>
          </p:nvSpPr>
          <p:spPr bwMode="auto">
            <a:xfrm rot="-1766867">
              <a:off x="7032625" y="6235700"/>
              <a:ext cx="285750" cy="485775"/>
            </a:xfrm>
            <a:custGeom>
              <a:avLst/>
              <a:gdLst>
                <a:gd name="T0" fmla="*/ 2147483647 w 202"/>
                <a:gd name="T1" fmla="*/ 2147483647 h 306"/>
                <a:gd name="T2" fmla="*/ 0 w 202"/>
                <a:gd name="T3" fmla="*/ 2147483647 h 306"/>
                <a:gd name="T4" fmla="*/ 2147483647 w 202"/>
                <a:gd name="T5" fmla="*/ 2147483647 h 306"/>
                <a:gd name="T6" fmla="*/ 2147483647 w 202"/>
                <a:gd name="T7" fmla="*/ 2147483647 h 306"/>
                <a:gd name="T8" fmla="*/ 2147483647 w 202"/>
                <a:gd name="T9" fmla="*/ 2147483647 h 306"/>
                <a:gd name="T10" fmla="*/ 2147483647 w 202"/>
                <a:gd name="T11" fmla="*/ 2147483647 h 306"/>
                <a:gd name="T12" fmla="*/ 2147483647 w 202"/>
                <a:gd name="T13" fmla="*/ 2147483647 h 306"/>
                <a:gd name="T14" fmla="*/ 2147483647 w 202"/>
                <a:gd name="T15" fmla="*/ 2147483647 h 306"/>
                <a:gd name="T16" fmla="*/ 2147483647 w 202"/>
                <a:gd name="T17" fmla="*/ 2147483647 h 306"/>
                <a:gd name="T18" fmla="*/ 2147483647 w 202"/>
                <a:gd name="T19" fmla="*/ 2147483647 h 306"/>
                <a:gd name="T20" fmla="*/ 2147483647 w 202"/>
                <a:gd name="T21" fmla="*/ 2147483647 h 306"/>
                <a:gd name="T22" fmla="*/ 2147483647 w 202"/>
                <a:gd name="T23" fmla="*/ 2147483647 h 306"/>
                <a:gd name="T24" fmla="*/ 2147483647 w 202"/>
                <a:gd name="T25" fmla="*/ 2147483647 h 306"/>
                <a:gd name="T26" fmla="*/ 2147483647 w 202"/>
                <a:gd name="T27" fmla="*/ 2147483647 h 306"/>
                <a:gd name="T28" fmla="*/ 2147483647 w 202"/>
                <a:gd name="T29" fmla="*/ 0 h 306"/>
                <a:gd name="T30" fmla="*/ 2147483647 w 202"/>
                <a:gd name="T31" fmla="*/ 0 h 306"/>
                <a:gd name="T32" fmla="*/ 2147483647 w 202"/>
                <a:gd name="T33" fmla="*/ 2147483647 h 306"/>
                <a:gd name="T34" fmla="*/ 2147483647 w 202"/>
                <a:gd name="T35" fmla="*/ 2147483647 h 306"/>
                <a:gd name="T36" fmla="*/ 2147483647 w 202"/>
                <a:gd name="T37" fmla="*/ 2147483647 h 306"/>
                <a:gd name="T38" fmla="*/ 2147483647 w 202"/>
                <a:gd name="T39" fmla="*/ 2147483647 h 306"/>
                <a:gd name="T40" fmla="*/ 2147483647 w 202"/>
                <a:gd name="T41" fmla="*/ 2147483647 h 306"/>
                <a:gd name="T42" fmla="*/ 2147483647 w 202"/>
                <a:gd name="T43" fmla="*/ 2147483647 h 306"/>
                <a:gd name="T44" fmla="*/ 2147483647 w 202"/>
                <a:gd name="T45" fmla="*/ 2147483647 h 306"/>
                <a:gd name="T46" fmla="*/ 2147483647 w 202"/>
                <a:gd name="T47" fmla="*/ 2147483647 h 306"/>
                <a:gd name="T48" fmla="*/ 2147483647 w 202"/>
                <a:gd name="T49" fmla="*/ 2147483647 h 306"/>
                <a:gd name="T50" fmla="*/ 2147483647 w 202"/>
                <a:gd name="T51" fmla="*/ 2147483647 h 306"/>
                <a:gd name="T52" fmla="*/ 2147483647 w 202"/>
                <a:gd name="T53" fmla="*/ 2147483647 h 306"/>
                <a:gd name="T54" fmla="*/ 2147483647 w 202"/>
                <a:gd name="T55" fmla="*/ 2147483647 h 306"/>
                <a:gd name="T56" fmla="*/ 2147483647 w 202"/>
                <a:gd name="T57" fmla="*/ 2147483647 h 306"/>
                <a:gd name="T58" fmla="*/ 2147483647 w 202"/>
                <a:gd name="T59" fmla="*/ 2147483647 h 306"/>
                <a:gd name="T60" fmla="*/ 2147483647 w 202"/>
                <a:gd name="T61" fmla="*/ 2147483647 h 306"/>
                <a:gd name="T62" fmla="*/ 2147483647 w 202"/>
                <a:gd name="T63" fmla="*/ 2147483647 h 306"/>
                <a:gd name="T64" fmla="*/ 2147483647 w 202"/>
                <a:gd name="T65" fmla="*/ 2147483647 h 306"/>
                <a:gd name="T66" fmla="*/ 2147483647 w 202"/>
                <a:gd name="T67" fmla="*/ 2147483647 h 306"/>
                <a:gd name="T68" fmla="*/ 2147483647 w 202"/>
                <a:gd name="T69" fmla="*/ 2147483647 h 306"/>
                <a:gd name="T70" fmla="*/ 2147483647 w 202"/>
                <a:gd name="T71" fmla="*/ 2147483647 h 306"/>
                <a:gd name="T72" fmla="*/ 2147483647 w 202"/>
                <a:gd name="T73" fmla="*/ 2147483647 h 306"/>
                <a:gd name="T74" fmla="*/ 2147483647 w 202"/>
                <a:gd name="T75" fmla="*/ 2147483647 h 306"/>
                <a:gd name="T76" fmla="*/ 2147483647 w 202"/>
                <a:gd name="T77" fmla="*/ 2147483647 h 306"/>
                <a:gd name="T78" fmla="*/ 2147483647 w 202"/>
                <a:gd name="T79" fmla="*/ 2147483647 h 306"/>
                <a:gd name="T80" fmla="*/ 2147483647 w 202"/>
                <a:gd name="T81" fmla="*/ 2147483647 h 306"/>
                <a:gd name="T82" fmla="*/ 2147483647 w 202"/>
                <a:gd name="T83" fmla="*/ 2147483647 h 306"/>
                <a:gd name="T84" fmla="*/ 2147483647 w 202"/>
                <a:gd name="T85" fmla="*/ 2147483647 h 306"/>
                <a:gd name="T86" fmla="*/ 2147483647 w 202"/>
                <a:gd name="T87" fmla="*/ 2147483647 h 306"/>
                <a:gd name="T88" fmla="*/ 2147483647 w 202"/>
                <a:gd name="T89" fmla="*/ 2147483647 h 306"/>
                <a:gd name="T90" fmla="*/ 2147483647 w 202"/>
                <a:gd name="T91" fmla="*/ 2147483647 h 306"/>
                <a:gd name="T92" fmla="*/ 2147483647 w 202"/>
                <a:gd name="T93" fmla="*/ 2147483647 h 306"/>
                <a:gd name="T94" fmla="*/ 2147483647 w 202"/>
                <a:gd name="T95" fmla="*/ 2147483647 h 306"/>
                <a:gd name="T96" fmla="*/ 2147483647 w 202"/>
                <a:gd name="T97" fmla="*/ 2147483647 h 306"/>
                <a:gd name="T98" fmla="*/ 2147483647 w 202"/>
                <a:gd name="T99" fmla="*/ 2147483647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noFill/>
            <a:ln w="9525" cap="rnd">
              <a:solidFill>
                <a:schemeClr val="tx1"/>
              </a:solidFill>
              <a:round/>
              <a:headEnd/>
              <a:tailEnd/>
            </a:ln>
          </p:spPr>
          <p:txBody>
            <a:bodyPr/>
            <a:lstStyle/>
            <a:p>
              <a:endParaRPr lang="en-US"/>
            </a:p>
          </p:txBody>
        </p:sp>
        <p:sp>
          <p:nvSpPr>
            <p:cNvPr id="21517" name="Arc 15"/>
            <p:cNvSpPr>
              <a:spLocks/>
            </p:cNvSpPr>
            <p:nvPr/>
          </p:nvSpPr>
          <p:spPr bwMode="auto">
            <a:xfrm rot="-3146867">
              <a:off x="6995319" y="6219031"/>
              <a:ext cx="209550" cy="236538"/>
            </a:xfrm>
            <a:custGeom>
              <a:avLst/>
              <a:gdLst>
                <a:gd name="T0" fmla="*/ 0 w 21745"/>
                <a:gd name="T1" fmla="*/ 0 h 21600"/>
                <a:gd name="T2" fmla="*/ 1807174740 w 21745"/>
                <a:gd name="T3" fmla="*/ 2147483647 h 21600"/>
                <a:gd name="T4" fmla="*/ 12047405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1518" name="Line 16"/>
            <p:cNvSpPr>
              <a:spLocks noChangeShapeType="1"/>
            </p:cNvSpPr>
            <p:nvPr/>
          </p:nvSpPr>
          <p:spPr bwMode="auto">
            <a:xfrm rot="-1766867">
              <a:off x="7002463" y="6149975"/>
              <a:ext cx="31750" cy="646113"/>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1519" name="Oval 17"/>
            <p:cNvSpPr>
              <a:spLocks noChangeArrowheads="1"/>
            </p:cNvSpPr>
            <p:nvPr/>
          </p:nvSpPr>
          <p:spPr bwMode="auto">
            <a:xfrm rot="-5726867">
              <a:off x="7038976" y="6221412"/>
              <a:ext cx="112712" cy="176213"/>
            </a:xfrm>
            <a:prstGeom prst="ellipse">
              <a:avLst/>
            </a:prstGeom>
            <a:solidFill>
              <a:schemeClr val="tx1"/>
            </a:solidFill>
            <a:ln w="12700">
              <a:solidFill>
                <a:schemeClr val="tx1"/>
              </a:solidFill>
              <a:round/>
              <a:headEnd/>
              <a:tailEnd/>
            </a:ln>
          </p:spPr>
          <p:txBody>
            <a:bodyPr wrap="none" anchor="ctr"/>
            <a:lstStyle/>
            <a:p>
              <a:endParaRPr lang="en-US"/>
            </a:p>
          </p:txBody>
        </p:sp>
        <p:sp>
          <p:nvSpPr>
            <p:cNvPr id="21520" name="Line 18"/>
            <p:cNvSpPr>
              <a:spLocks noChangeShapeType="1"/>
            </p:cNvSpPr>
            <p:nvPr/>
          </p:nvSpPr>
          <p:spPr bwMode="auto">
            <a:xfrm rot="19833133" flipV="1">
              <a:off x="7048500" y="6208713"/>
              <a:ext cx="381000" cy="47625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1521" name="Freeform 19"/>
            <p:cNvSpPr>
              <a:spLocks/>
            </p:cNvSpPr>
            <p:nvPr/>
          </p:nvSpPr>
          <p:spPr bwMode="auto">
            <a:xfrm rot="1112195">
              <a:off x="3565525" y="4406900"/>
              <a:ext cx="285750" cy="485775"/>
            </a:xfrm>
            <a:custGeom>
              <a:avLst/>
              <a:gdLst>
                <a:gd name="T0" fmla="*/ 2147483647 w 202"/>
                <a:gd name="T1" fmla="*/ 2147483647 h 306"/>
                <a:gd name="T2" fmla="*/ 0 w 202"/>
                <a:gd name="T3" fmla="*/ 2147483647 h 306"/>
                <a:gd name="T4" fmla="*/ 2147483647 w 202"/>
                <a:gd name="T5" fmla="*/ 2147483647 h 306"/>
                <a:gd name="T6" fmla="*/ 2147483647 w 202"/>
                <a:gd name="T7" fmla="*/ 2147483647 h 306"/>
                <a:gd name="T8" fmla="*/ 2147483647 w 202"/>
                <a:gd name="T9" fmla="*/ 2147483647 h 306"/>
                <a:gd name="T10" fmla="*/ 2147483647 w 202"/>
                <a:gd name="T11" fmla="*/ 2147483647 h 306"/>
                <a:gd name="T12" fmla="*/ 2147483647 w 202"/>
                <a:gd name="T13" fmla="*/ 2147483647 h 306"/>
                <a:gd name="T14" fmla="*/ 2147483647 w 202"/>
                <a:gd name="T15" fmla="*/ 2147483647 h 306"/>
                <a:gd name="T16" fmla="*/ 2147483647 w 202"/>
                <a:gd name="T17" fmla="*/ 2147483647 h 306"/>
                <a:gd name="T18" fmla="*/ 2147483647 w 202"/>
                <a:gd name="T19" fmla="*/ 2147483647 h 306"/>
                <a:gd name="T20" fmla="*/ 2147483647 w 202"/>
                <a:gd name="T21" fmla="*/ 2147483647 h 306"/>
                <a:gd name="T22" fmla="*/ 2147483647 w 202"/>
                <a:gd name="T23" fmla="*/ 2147483647 h 306"/>
                <a:gd name="T24" fmla="*/ 2147483647 w 202"/>
                <a:gd name="T25" fmla="*/ 2147483647 h 306"/>
                <a:gd name="T26" fmla="*/ 2147483647 w 202"/>
                <a:gd name="T27" fmla="*/ 2147483647 h 306"/>
                <a:gd name="T28" fmla="*/ 2147483647 w 202"/>
                <a:gd name="T29" fmla="*/ 0 h 306"/>
                <a:gd name="T30" fmla="*/ 2147483647 w 202"/>
                <a:gd name="T31" fmla="*/ 0 h 306"/>
                <a:gd name="T32" fmla="*/ 2147483647 w 202"/>
                <a:gd name="T33" fmla="*/ 2147483647 h 306"/>
                <a:gd name="T34" fmla="*/ 2147483647 w 202"/>
                <a:gd name="T35" fmla="*/ 2147483647 h 306"/>
                <a:gd name="T36" fmla="*/ 2147483647 w 202"/>
                <a:gd name="T37" fmla="*/ 2147483647 h 306"/>
                <a:gd name="T38" fmla="*/ 2147483647 w 202"/>
                <a:gd name="T39" fmla="*/ 2147483647 h 306"/>
                <a:gd name="T40" fmla="*/ 2147483647 w 202"/>
                <a:gd name="T41" fmla="*/ 2147483647 h 306"/>
                <a:gd name="T42" fmla="*/ 2147483647 w 202"/>
                <a:gd name="T43" fmla="*/ 2147483647 h 306"/>
                <a:gd name="T44" fmla="*/ 2147483647 w 202"/>
                <a:gd name="T45" fmla="*/ 2147483647 h 306"/>
                <a:gd name="T46" fmla="*/ 2147483647 w 202"/>
                <a:gd name="T47" fmla="*/ 2147483647 h 306"/>
                <a:gd name="T48" fmla="*/ 2147483647 w 202"/>
                <a:gd name="T49" fmla="*/ 2147483647 h 306"/>
                <a:gd name="T50" fmla="*/ 2147483647 w 202"/>
                <a:gd name="T51" fmla="*/ 2147483647 h 306"/>
                <a:gd name="T52" fmla="*/ 2147483647 w 202"/>
                <a:gd name="T53" fmla="*/ 2147483647 h 306"/>
                <a:gd name="T54" fmla="*/ 2147483647 w 202"/>
                <a:gd name="T55" fmla="*/ 2147483647 h 306"/>
                <a:gd name="T56" fmla="*/ 2147483647 w 202"/>
                <a:gd name="T57" fmla="*/ 2147483647 h 306"/>
                <a:gd name="T58" fmla="*/ 2147483647 w 202"/>
                <a:gd name="T59" fmla="*/ 2147483647 h 306"/>
                <a:gd name="T60" fmla="*/ 2147483647 w 202"/>
                <a:gd name="T61" fmla="*/ 2147483647 h 306"/>
                <a:gd name="T62" fmla="*/ 2147483647 w 202"/>
                <a:gd name="T63" fmla="*/ 2147483647 h 306"/>
                <a:gd name="T64" fmla="*/ 2147483647 w 202"/>
                <a:gd name="T65" fmla="*/ 2147483647 h 306"/>
                <a:gd name="T66" fmla="*/ 2147483647 w 202"/>
                <a:gd name="T67" fmla="*/ 2147483647 h 306"/>
                <a:gd name="T68" fmla="*/ 2147483647 w 202"/>
                <a:gd name="T69" fmla="*/ 2147483647 h 306"/>
                <a:gd name="T70" fmla="*/ 2147483647 w 202"/>
                <a:gd name="T71" fmla="*/ 2147483647 h 306"/>
                <a:gd name="T72" fmla="*/ 2147483647 w 202"/>
                <a:gd name="T73" fmla="*/ 2147483647 h 306"/>
                <a:gd name="T74" fmla="*/ 2147483647 w 202"/>
                <a:gd name="T75" fmla="*/ 2147483647 h 306"/>
                <a:gd name="T76" fmla="*/ 2147483647 w 202"/>
                <a:gd name="T77" fmla="*/ 2147483647 h 306"/>
                <a:gd name="T78" fmla="*/ 2147483647 w 202"/>
                <a:gd name="T79" fmla="*/ 2147483647 h 306"/>
                <a:gd name="T80" fmla="*/ 2147483647 w 202"/>
                <a:gd name="T81" fmla="*/ 2147483647 h 306"/>
                <a:gd name="T82" fmla="*/ 2147483647 w 202"/>
                <a:gd name="T83" fmla="*/ 2147483647 h 306"/>
                <a:gd name="T84" fmla="*/ 2147483647 w 202"/>
                <a:gd name="T85" fmla="*/ 2147483647 h 306"/>
                <a:gd name="T86" fmla="*/ 2147483647 w 202"/>
                <a:gd name="T87" fmla="*/ 2147483647 h 306"/>
                <a:gd name="T88" fmla="*/ 2147483647 w 202"/>
                <a:gd name="T89" fmla="*/ 2147483647 h 306"/>
                <a:gd name="T90" fmla="*/ 2147483647 w 202"/>
                <a:gd name="T91" fmla="*/ 2147483647 h 306"/>
                <a:gd name="T92" fmla="*/ 2147483647 w 202"/>
                <a:gd name="T93" fmla="*/ 2147483647 h 306"/>
                <a:gd name="T94" fmla="*/ 2147483647 w 202"/>
                <a:gd name="T95" fmla="*/ 2147483647 h 306"/>
                <a:gd name="T96" fmla="*/ 2147483647 w 202"/>
                <a:gd name="T97" fmla="*/ 2147483647 h 306"/>
                <a:gd name="T98" fmla="*/ 2147483647 w 202"/>
                <a:gd name="T99" fmla="*/ 2147483647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noFill/>
            <a:ln w="9525" cap="rnd">
              <a:solidFill>
                <a:schemeClr val="tx1"/>
              </a:solidFill>
              <a:round/>
              <a:headEnd/>
              <a:tailEnd/>
            </a:ln>
          </p:spPr>
          <p:txBody>
            <a:bodyPr/>
            <a:lstStyle/>
            <a:p>
              <a:endParaRPr lang="en-US"/>
            </a:p>
          </p:txBody>
        </p:sp>
        <p:sp>
          <p:nvSpPr>
            <p:cNvPr id="21522" name="Arc 20"/>
            <p:cNvSpPr>
              <a:spLocks/>
            </p:cNvSpPr>
            <p:nvPr/>
          </p:nvSpPr>
          <p:spPr bwMode="auto">
            <a:xfrm rot="-267806">
              <a:off x="3659188" y="4379913"/>
              <a:ext cx="209550" cy="236537"/>
            </a:xfrm>
            <a:custGeom>
              <a:avLst/>
              <a:gdLst>
                <a:gd name="T0" fmla="*/ 0 w 21745"/>
                <a:gd name="T1" fmla="*/ 0 h 21600"/>
                <a:gd name="T2" fmla="*/ 1807174740 w 21745"/>
                <a:gd name="T3" fmla="*/ 2147483647 h 21600"/>
                <a:gd name="T4" fmla="*/ 12047405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1523" name="Line 21"/>
            <p:cNvSpPr>
              <a:spLocks noChangeShapeType="1"/>
            </p:cNvSpPr>
            <p:nvPr/>
          </p:nvSpPr>
          <p:spPr bwMode="auto">
            <a:xfrm rot="1112195">
              <a:off x="3590925" y="4205288"/>
              <a:ext cx="31750" cy="64611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1524" name="Oval 22"/>
            <p:cNvSpPr>
              <a:spLocks noChangeArrowheads="1"/>
            </p:cNvSpPr>
            <p:nvPr/>
          </p:nvSpPr>
          <p:spPr bwMode="auto">
            <a:xfrm rot="-2847806">
              <a:off x="3724276" y="4389437"/>
              <a:ext cx="112712" cy="176213"/>
            </a:xfrm>
            <a:prstGeom prst="ellipse">
              <a:avLst/>
            </a:prstGeom>
            <a:solidFill>
              <a:schemeClr val="tx1"/>
            </a:solidFill>
            <a:ln w="12700">
              <a:solidFill>
                <a:schemeClr val="tx1"/>
              </a:solidFill>
              <a:round/>
              <a:headEnd/>
              <a:tailEnd/>
            </a:ln>
          </p:spPr>
          <p:txBody>
            <a:bodyPr wrap="none" anchor="ctr"/>
            <a:lstStyle/>
            <a:p>
              <a:endParaRPr lang="en-US"/>
            </a:p>
          </p:txBody>
        </p:sp>
        <p:sp>
          <p:nvSpPr>
            <p:cNvPr id="21525" name="Line 23"/>
            <p:cNvSpPr>
              <a:spLocks noChangeShapeType="1"/>
            </p:cNvSpPr>
            <p:nvPr/>
          </p:nvSpPr>
          <p:spPr bwMode="auto">
            <a:xfrm rot="1112195" flipV="1">
              <a:off x="3584575" y="4437063"/>
              <a:ext cx="381000" cy="47625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1527" name="Oval 12"/>
            <p:cNvSpPr>
              <a:spLocks noChangeArrowheads="1"/>
            </p:cNvSpPr>
            <p:nvPr/>
          </p:nvSpPr>
          <p:spPr bwMode="auto">
            <a:xfrm>
              <a:off x="6983413" y="3778250"/>
              <a:ext cx="55562"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1528" name="Oval 13"/>
            <p:cNvSpPr>
              <a:spLocks noChangeArrowheads="1"/>
            </p:cNvSpPr>
            <p:nvPr/>
          </p:nvSpPr>
          <p:spPr bwMode="auto">
            <a:xfrm>
              <a:off x="5119688" y="31115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3" name="TextBox 2">
            <a:extLst>
              <a:ext uri="{FF2B5EF4-FFF2-40B4-BE49-F238E27FC236}">
                <a16:creationId xmlns:a16="http://schemas.microsoft.com/office/drawing/2014/main" id="{CBCEE050-3441-4519-A908-142A1D9C1A75}"/>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28434230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4" name="Rectangle 28"/>
          <p:cNvSpPr>
            <a:spLocks noGrp="1" noChangeArrowheads="1"/>
          </p:cNvSpPr>
          <p:nvPr>
            <p:ph type="title"/>
          </p:nvPr>
        </p:nvSpPr>
        <p:spPr>
          <a:noFill/>
        </p:spPr>
        <p:txBody>
          <a:bodyPr/>
          <a:lstStyle/>
          <a:p>
            <a:r>
              <a:rPr lang="en-US"/>
              <a:t>Stereo image rectification</a:t>
            </a:r>
          </a:p>
        </p:txBody>
      </p:sp>
      <p:sp>
        <p:nvSpPr>
          <p:cNvPr id="416797" name="Rectangle 29"/>
          <p:cNvSpPr>
            <a:spLocks noGrp="1" noChangeArrowheads="1"/>
          </p:cNvSpPr>
          <p:nvPr>
            <p:ph type="body" idx="1"/>
          </p:nvPr>
        </p:nvSpPr>
        <p:spPr>
          <a:xfrm>
            <a:off x="-21558" y="1928327"/>
            <a:ext cx="7952741" cy="3236035"/>
          </a:xfrm>
          <a:noFill/>
        </p:spPr>
        <p:txBody>
          <a:bodyPr>
            <a:normAutofit/>
          </a:bodyPr>
          <a:lstStyle/>
          <a:p>
            <a:pPr>
              <a:buFontTx/>
              <a:buChar char="•"/>
            </a:pPr>
            <a:r>
              <a:rPr lang="en-US" sz="2400" dirty="0" err="1"/>
              <a:t>Reproject</a:t>
            </a:r>
            <a:r>
              <a:rPr lang="en-US" sz="2400" dirty="0"/>
              <a:t> image planes onto a common</a:t>
            </a:r>
          </a:p>
          <a:p>
            <a:pPr marL="0" indent="0">
              <a:buNone/>
            </a:pPr>
            <a:r>
              <a:rPr lang="en-US" sz="2400" dirty="0"/>
              <a:t>       plane parallel to the line between optical centers</a:t>
            </a:r>
          </a:p>
          <a:p>
            <a:pPr>
              <a:buFontTx/>
              <a:buChar char="•"/>
            </a:pPr>
            <a:endParaRPr lang="en-US" sz="2400" dirty="0"/>
          </a:p>
          <a:p>
            <a:pPr>
              <a:buFontTx/>
              <a:buChar char="•"/>
            </a:pPr>
            <a:endParaRPr lang="en-US" sz="2400" dirty="0"/>
          </a:p>
          <a:p>
            <a:pPr>
              <a:buFontTx/>
              <a:buChar char="•"/>
            </a:pPr>
            <a:endParaRPr lang="en-US" sz="2400" dirty="0"/>
          </a:p>
          <a:p>
            <a:pPr marL="0" indent="0">
              <a:buNone/>
            </a:pPr>
            <a:r>
              <a:rPr lang="en-US" dirty="0"/>
              <a:t>C. Loop and Z. Zhang. </a:t>
            </a:r>
            <a:r>
              <a:rPr lang="en-US" dirty="0">
                <a:solidFill>
                  <a:srgbClr val="FFFF00"/>
                </a:solidFill>
                <a:hlinkClick r:id="rId3">
                  <a:extLst>
                    <a:ext uri="{A12FA001-AC4F-418D-AE19-62706E023703}">
                      <ahyp:hlinkClr xmlns:ahyp="http://schemas.microsoft.com/office/drawing/2018/hyperlinkcolor" val="tx"/>
                    </a:ext>
                  </a:extLst>
                </a:hlinkClick>
              </a:rPr>
              <a:t>Computing Rectifying Homographies for Stereo Vision</a:t>
            </a:r>
            <a:r>
              <a:rPr lang="en-US" dirty="0"/>
              <a:t>. CVPR 1999</a:t>
            </a:r>
            <a:endParaRPr lang="en-US" sz="2000" dirty="0"/>
          </a:p>
        </p:txBody>
      </p:sp>
      <p:grpSp>
        <p:nvGrpSpPr>
          <p:cNvPr id="2" name="Group 1">
            <a:extLst>
              <a:ext uri="{FF2B5EF4-FFF2-40B4-BE49-F238E27FC236}">
                <a16:creationId xmlns:a16="http://schemas.microsoft.com/office/drawing/2014/main" id="{C2CF33FE-EA14-490B-AE93-F7D83020B30D}"/>
              </a:ext>
            </a:extLst>
          </p:cNvPr>
          <p:cNvGrpSpPr/>
          <p:nvPr/>
        </p:nvGrpSpPr>
        <p:grpSpPr>
          <a:xfrm>
            <a:off x="6592920" y="342331"/>
            <a:ext cx="4625976" cy="5519738"/>
            <a:chOff x="4994275" y="1041400"/>
            <a:chExt cx="4625976" cy="5519738"/>
          </a:xfrm>
        </p:grpSpPr>
        <p:sp>
          <p:nvSpPr>
            <p:cNvPr id="22530" name="Freeform 2"/>
            <p:cNvSpPr>
              <a:spLocks/>
            </p:cNvSpPr>
            <p:nvPr/>
          </p:nvSpPr>
          <p:spPr bwMode="auto">
            <a:xfrm>
              <a:off x="7942264" y="1041400"/>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2531" name="Line 3"/>
            <p:cNvSpPr>
              <a:spLocks noChangeShapeType="1"/>
            </p:cNvSpPr>
            <p:nvPr/>
          </p:nvSpPr>
          <p:spPr bwMode="auto">
            <a:xfrm>
              <a:off x="5351463" y="4394200"/>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2" name="Line 4"/>
            <p:cNvSpPr>
              <a:spLocks noChangeShapeType="1"/>
            </p:cNvSpPr>
            <p:nvPr/>
          </p:nvSpPr>
          <p:spPr bwMode="auto">
            <a:xfrm flipV="1">
              <a:off x="6672263" y="1346200"/>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3" name="Freeform 5"/>
            <p:cNvSpPr>
              <a:spLocks/>
            </p:cNvSpPr>
            <p:nvPr/>
          </p:nvSpPr>
          <p:spPr bwMode="auto">
            <a:xfrm>
              <a:off x="5283200" y="1803400"/>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a:p>
          </p:txBody>
        </p:sp>
        <p:sp>
          <p:nvSpPr>
            <p:cNvPr id="22534" name="Line 6"/>
            <p:cNvSpPr>
              <a:spLocks noChangeShapeType="1"/>
            </p:cNvSpPr>
            <p:nvPr/>
          </p:nvSpPr>
          <p:spPr bwMode="auto">
            <a:xfrm flipH="1" flipV="1">
              <a:off x="8467726" y="1346200"/>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5" name="Line 7"/>
            <p:cNvSpPr>
              <a:spLocks noChangeShapeType="1"/>
            </p:cNvSpPr>
            <p:nvPr/>
          </p:nvSpPr>
          <p:spPr bwMode="auto">
            <a:xfrm flipV="1">
              <a:off x="5994401" y="3098800"/>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6" name="Freeform 8"/>
            <p:cNvSpPr>
              <a:spLocks/>
            </p:cNvSpPr>
            <p:nvPr/>
          </p:nvSpPr>
          <p:spPr bwMode="auto">
            <a:xfrm>
              <a:off x="5148264" y="2574925"/>
              <a:ext cx="1220787"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2537" name="Freeform 9"/>
            <p:cNvSpPr>
              <a:spLocks/>
            </p:cNvSpPr>
            <p:nvPr/>
          </p:nvSpPr>
          <p:spPr bwMode="auto">
            <a:xfrm>
              <a:off x="8061326" y="3098800"/>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a:p>
          </p:txBody>
        </p:sp>
        <p:sp>
          <p:nvSpPr>
            <p:cNvPr id="22538" name="Line 10"/>
            <p:cNvSpPr>
              <a:spLocks noChangeShapeType="1"/>
            </p:cNvSpPr>
            <p:nvPr/>
          </p:nvSpPr>
          <p:spPr bwMode="auto">
            <a:xfrm flipH="1" flipV="1">
              <a:off x="8534401" y="3784600"/>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9" name="Freeform 11"/>
            <p:cNvSpPr>
              <a:spLocks/>
            </p:cNvSpPr>
            <p:nvPr/>
          </p:nvSpPr>
          <p:spPr bwMode="auto">
            <a:xfrm>
              <a:off x="8264525" y="4292600"/>
              <a:ext cx="1220788"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2540" name="Line 12"/>
            <p:cNvSpPr>
              <a:spLocks noChangeShapeType="1"/>
            </p:cNvSpPr>
            <p:nvPr/>
          </p:nvSpPr>
          <p:spPr bwMode="auto">
            <a:xfrm flipV="1">
              <a:off x="5351464" y="3765550"/>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1" name="Line 13"/>
            <p:cNvSpPr>
              <a:spLocks noChangeShapeType="1"/>
            </p:cNvSpPr>
            <p:nvPr/>
          </p:nvSpPr>
          <p:spPr bwMode="auto">
            <a:xfrm flipH="1" flipV="1">
              <a:off x="8569325" y="5213350"/>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2" name="Oval 16"/>
            <p:cNvSpPr>
              <a:spLocks noChangeArrowheads="1"/>
            </p:cNvSpPr>
            <p:nvPr/>
          </p:nvSpPr>
          <p:spPr bwMode="auto">
            <a:xfrm>
              <a:off x="8507413" y="3752850"/>
              <a:ext cx="55562"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3" name="Oval 17"/>
            <p:cNvSpPr>
              <a:spLocks noChangeArrowheads="1"/>
            </p:cNvSpPr>
            <p:nvPr/>
          </p:nvSpPr>
          <p:spPr bwMode="auto">
            <a:xfrm>
              <a:off x="6643688" y="30861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4" name="Freeform 18"/>
            <p:cNvSpPr>
              <a:spLocks/>
            </p:cNvSpPr>
            <p:nvPr/>
          </p:nvSpPr>
          <p:spPr bwMode="auto">
            <a:xfrm>
              <a:off x="4994275" y="43449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45" name="Arc 19"/>
            <p:cNvSpPr>
              <a:spLocks/>
            </p:cNvSpPr>
            <p:nvPr/>
          </p:nvSpPr>
          <p:spPr bwMode="auto">
            <a:xfrm rot="720000">
              <a:off x="5194300" y="43608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46" name="Line 20"/>
            <p:cNvSpPr>
              <a:spLocks noChangeShapeType="1"/>
            </p:cNvSpPr>
            <p:nvPr/>
          </p:nvSpPr>
          <p:spPr bwMode="auto">
            <a:xfrm flipH="1">
              <a:off x="4994276" y="41798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7" name="Oval 21"/>
            <p:cNvSpPr>
              <a:spLocks noChangeArrowheads="1"/>
            </p:cNvSpPr>
            <p:nvPr/>
          </p:nvSpPr>
          <p:spPr bwMode="auto">
            <a:xfrm rot="-1860000">
              <a:off x="5272088" y="43656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48" name="Line 22"/>
            <p:cNvSpPr>
              <a:spLocks noChangeShapeType="1"/>
            </p:cNvSpPr>
            <p:nvPr/>
          </p:nvSpPr>
          <p:spPr bwMode="auto">
            <a:xfrm flipV="1">
              <a:off x="4994276" y="45862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9" name="Freeform 23"/>
            <p:cNvSpPr>
              <a:spLocks/>
            </p:cNvSpPr>
            <p:nvPr/>
          </p:nvSpPr>
          <p:spPr bwMode="auto">
            <a:xfrm>
              <a:off x="8245475" y="61737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50" name="Arc 24"/>
            <p:cNvSpPr>
              <a:spLocks/>
            </p:cNvSpPr>
            <p:nvPr/>
          </p:nvSpPr>
          <p:spPr bwMode="auto">
            <a:xfrm rot="720000">
              <a:off x="8445500" y="61896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51" name="Line 25"/>
            <p:cNvSpPr>
              <a:spLocks noChangeShapeType="1"/>
            </p:cNvSpPr>
            <p:nvPr/>
          </p:nvSpPr>
          <p:spPr bwMode="auto">
            <a:xfrm flipH="1">
              <a:off x="8245476" y="60086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2" name="Oval 26"/>
            <p:cNvSpPr>
              <a:spLocks noChangeArrowheads="1"/>
            </p:cNvSpPr>
            <p:nvPr/>
          </p:nvSpPr>
          <p:spPr bwMode="auto">
            <a:xfrm rot="-1860000">
              <a:off x="8523288" y="61944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53" name="Line 27"/>
            <p:cNvSpPr>
              <a:spLocks noChangeShapeType="1"/>
            </p:cNvSpPr>
            <p:nvPr/>
          </p:nvSpPr>
          <p:spPr bwMode="auto">
            <a:xfrm flipV="1">
              <a:off x="8245476" y="64150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6" name="Line 35"/>
            <p:cNvSpPr>
              <a:spLocks noChangeShapeType="1"/>
            </p:cNvSpPr>
            <p:nvPr/>
          </p:nvSpPr>
          <p:spPr bwMode="auto">
            <a:xfrm>
              <a:off x="6376989" y="3241676"/>
              <a:ext cx="1893887" cy="1046163"/>
            </a:xfrm>
            <a:prstGeom prst="line">
              <a:avLst/>
            </a:prstGeom>
            <a:noFill/>
            <a:ln w="12700">
              <a:solidFill>
                <a:schemeClr val="tx1"/>
              </a:solidFill>
              <a:prstDash val="dash"/>
              <a:round/>
              <a:headEnd/>
              <a:tailEnd/>
            </a:ln>
          </p:spPr>
          <p:txBody>
            <a:bodyPr/>
            <a:lstStyle/>
            <a:p>
              <a:endParaRPr lang="en-US"/>
            </a:p>
          </p:txBody>
        </p:sp>
        <p:sp>
          <p:nvSpPr>
            <p:cNvPr id="22557" name="Line 36"/>
            <p:cNvSpPr>
              <a:spLocks noChangeShapeType="1"/>
            </p:cNvSpPr>
            <p:nvPr/>
          </p:nvSpPr>
          <p:spPr bwMode="auto">
            <a:xfrm>
              <a:off x="6369050" y="4572001"/>
              <a:ext cx="1893888" cy="1046163"/>
            </a:xfrm>
            <a:prstGeom prst="line">
              <a:avLst/>
            </a:prstGeom>
            <a:noFill/>
            <a:ln w="12700">
              <a:solidFill>
                <a:schemeClr val="tx1"/>
              </a:solidFill>
              <a:prstDash val="dash"/>
              <a:round/>
              <a:headEnd/>
              <a:tailEnd/>
            </a:ln>
          </p:spPr>
          <p:txBody>
            <a:bodyPr/>
            <a:lstStyle/>
            <a:p>
              <a:endParaRPr lang="en-US"/>
            </a:p>
          </p:txBody>
        </p:sp>
        <p:sp>
          <p:nvSpPr>
            <p:cNvPr id="416798" name="Line 30"/>
            <p:cNvSpPr>
              <a:spLocks noChangeShapeType="1"/>
            </p:cNvSpPr>
            <p:nvPr/>
          </p:nvSpPr>
          <p:spPr bwMode="auto">
            <a:xfrm>
              <a:off x="5148264" y="3292475"/>
              <a:ext cx="1209675" cy="668338"/>
            </a:xfrm>
            <a:prstGeom prst="line">
              <a:avLst/>
            </a:prstGeom>
            <a:noFill/>
            <a:ln w="12700">
              <a:solidFill>
                <a:schemeClr val="tx1"/>
              </a:solidFill>
              <a:round/>
              <a:headEnd/>
              <a:tailEnd/>
            </a:ln>
          </p:spPr>
          <p:txBody>
            <a:bodyPr/>
            <a:lstStyle/>
            <a:p>
              <a:endParaRPr lang="en-US"/>
            </a:p>
          </p:txBody>
        </p:sp>
        <p:sp>
          <p:nvSpPr>
            <p:cNvPr id="416799" name="Line 31"/>
            <p:cNvSpPr>
              <a:spLocks noChangeShapeType="1"/>
            </p:cNvSpPr>
            <p:nvPr/>
          </p:nvSpPr>
          <p:spPr bwMode="auto">
            <a:xfrm>
              <a:off x="8280401" y="5038725"/>
              <a:ext cx="1209675" cy="668338"/>
            </a:xfrm>
            <a:prstGeom prst="line">
              <a:avLst/>
            </a:prstGeom>
            <a:noFill/>
            <a:ln w="12700">
              <a:solidFill>
                <a:schemeClr val="tx1"/>
              </a:solidFill>
              <a:round/>
              <a:headEnd/>
              <a:tailEnd/>
            </a:ln>
          </p:spPr>
          <p:txBody>
            <a:bodyPr/>
            <a:lstStyle/>
            <a:p>
              <a:endParaRPr lang="en-US"/>
            </a:p>
          </p:txBody>
        </p:sp>
        <p:sp>
          <p:nvSpPr>
            <p:cNvPr id="416806" name="Line 38"/>
            <p:cNvSpPr>
              <a:spLocks noChangeShapeType="1"/>
            </p:cNvSpPr>
            <p:nvPr/>
          </p:nvSpPr>
          <p:spPr bwMode="auto">
            <a:xfrm>
              <a:off x="6376989" y="3978276"/>
              <a:ext cx="1893887" cy="1046163"/>
            </a:xfrm>
            <a:prstGeom prst="line">
              <a:avLst/>
            </a:prstGeom>
            <a:noFill/>
            <a:ln w="12700">
              <a:solidFill>
                <a:schemeClr val="tx1"/>
              </a:solidFill>
              <a:prstDash val="dash"/>
              <a:round/>
              <a:headEnd/>
              <a:tailEnd/>
            </a:ln>
          </p:spPr>
          <p:txBody>
            <a:bodyPr/>
            <a:lstStyle/>
            <a:p>
              <a:endParaRPr lang="en-US"/>
            </a:p>
          </p:txBody>
        </p:sp>
        <p:sp>
          <p:nvSpPr>
            <p:cNvPr id="22561" name="Oval 14"/>
            <p:cNvSpPr>
              <a:spLocks noChangeArrowheads="1"/>
            </p:cNvSpPr>
            <p:nvPr/>
          </p:nvSpPr>
          <p:spPr bwMode="auto">
            <a:xfrm>
              <a:off x="8540750" y="5165725"/>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62" name="Oval 15"/>
            <p:cNvSpPr>
              <a:spLocks noChangeArrowheads="1"/>
            </p:cNvSpPr>
            <p:nvPr/>
          </p:nvSpPr>
          <p:spPr bwMode="auto">
            <a:xfrm>
              <a:off x="5965825" y="37338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3" name="TextBox 2">
            <a:extLst>
              <a:ext uri="{FF2B5EF4-FFF2-40B4-BE49-F238E27FC236}">
                <a16:creationId xmlns:a16="http://schemas.microsoft.com/office/drawing/2014/main" id="{BC89EC34-4CF9-4C29-B737-C8488172D92D}"/>
              </a:ext>
            </a:extLst>
          </p:cNvPr>
          <p:cNvSpPr txBox="1"/>
          <p:nvPr/>
        </p:nvSpPr>
        <p:spPr>
          <a:xfrm>
            <a:off x="10573466" y="59802"/>
            <a:ext cx="1641796" cy="307777"/>
          </a:xfrm>
          <a:prstGeom prst="rect">
            <a:avLst/>
          </a:prstGeom>
          <a:noFill/>
        </p:spPr>
        <p:txBody>
          <a:bodyPr wrap="none" rtlCol="0">
            <a:spAutoFit/>
          </a:bodyPr>
          <a:lstStyle/>
          <a:p>
            <a:r>
              <a:rPr lang="en-US" sz="1400" dirty="0"/>
              <a:t>Via Derek </a:t>
            </a:r>
            <a:r>
              <a:rPr lang="en-US" sz="1400" dirty="0" err="1"/>
              <a:t>Hoeim</a:t>
            </a:r>
            <a:endParaRPr lang="en-US" sz="1400" dirty="0"/>
          </a:p>
        </p:txBody>
      </p:sp>
    </p:spTree>
    <p:extLst>
      <p:ext uri="{BB962C8B-B14F-4D97-AF65-F5344CB8AC3E}">
        <p14:creationId xmlns:p14="http://schemas.microsoft.com/office/powerpoint/2010/main" val="12772672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E5A8C8E-B73E-41E9-9BAD-650A33C34E03}"/>
              </a:ext>
            </a:extLst>
          </p:cNvPr>
          <p:cNvGrpSpPr/>
          <p:nvPr/>
        </p:nvGrpSpPr>
        <p:grpSpPr>
          <a:xfrm>
            <a:off x="2658717" y="-1489765"/>
            <a:ext cx="7126357" cy="9501809"/>
            <a:chOff x="2658717" y="-1489765"/>
            <a:chExt cx="7126357" cy="9501809"/>
          </a:xfrm>
        </p:grpSpPr>
        <p:pic>
          <p:nvPicPr>
            <p:cNvPr id="2" name="Picture 1">
              <a:extLst>
                <a:ext uri="{FF2B5EF4-FFF2-40B4-BE49-F238E27FC236}">
                  <a16:creationId xmlns:a16="http://schemas.microsoft.com/office/drawing/2014/main" id="{4ED771DF-94FA-4B85-9CD8-8F1183B93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8717" y="-1489765"/>
              <a:ext cx="7126357" cy="9501809"/>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6ECD610-34A3-4B84-BDA8-89B8613B2DE6}"/>
                    </a:ext>
                  </a:extLst>
                </p14:cNvPr>
                <p14:cNvContentPartPr/>
                <p14:nvPr/>
              </p14:nvContentPartPr>
              <p14:xfrm>
                <a:off x="4781520" y="27360"/>
                <a:ext cx="4016160" cy="6545160"/>
              </p14:xfrm>
            </p:contentPart>
          </mc:Choice>
          <mc:Fallback xmlns="">
            <p:pic>
              <p:nvPicPr>
                <p:cNvPr id="3" name="Ink 2">
                  <a:extLst>
                    <a:ext uri="{FF2B5EF4-FFF2-40B4-BE49-F238E27FC236}">
                      <a16:creationId xmlns:a16="http://schemas.microsoft.com/office/drawing/2014/main" id="{96ECD610-34A3-4B84-BDA8-89B8613B2DE6}"/>
                    </a:ext>
                  </a:extLst>
                </p:cNvPr>
                <p:cNvPicPr/>
                <p:nvPr/>
              </p:nvPicPr>
              <p:blipFill>
                <a:blip r:embed="rId4"/>
                <a:stretch>
                  <a:fillRect/>
                </a:stretch>
              </p:blipFill>
              <p:spPr>
                <a:xfrm>
                  <a:off x="4757760" y="3600"/>
                  <a:ext cx="4063320" cy="6592320"/>
                </a:xfrm>
                <a:prstGeom prst="rect">
                  <a:avLst/>
                </a:prstGeom>
              </p:spPr>
            </p:pic>
          </mc:Fallback>
        </mc:AlternateContent>
      </p:grpSp>
      <p:sp>
        <p:nvSpPr>
          <p:cNvPr id="5" name="Title 1">
            <a:extLst>
              <a:ext uri="{FF2B5EF4-FFF2-40B4-BE49-F238E27FC236}">
                <a16:creationId xmlns:a16="http://schemas.microsoft.com/office/drawing/2014/main" id="{4C565659-BD9E-4B29-88CC-58B9396584E9}"/>
              </a:ext>
            </a:extLst>
          </p:cNvPr>
          <p:cNvSpPr txBox="1">
            <a:spLocks/>
          </p:cNvSpPr>
          <p:nvPr/>
        </p:nvSpPr>
        <p:spPr>
          <a:xfrm>
            <a:off x="0" y="213691"/>
            <a:ext cx="2537927" cy="2566832"/>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0" dirty="0">
                <a:latin typeface="Arial" panose="020B0604020202020204" pitchFamily="34" charset="0"/>
                <a:cs typeface="Arial" panose="020B0604020202020204" pitchFamily="34" charset="0"/>
              </a:rPr>
              <a:t>Binocular </a:t>
            </a:r>
          </a:p>
          <a:p>
            <a:r>
              <a:rPr lang="en-US" sz="2400" b="0" dirty="0">
                <a:latin typeface="Arial" panose="020B0604020202020204" pitchFamily="34" charset="0"/>
                <a:cs typeface="Arial" panose="020B0604020202020204" pitchFamily="34" charset="0"/>
              </a:rPr>
              <a:t>Disparities via </a:t>
            </a:r>
          </a:p>
          <a:p>
            <a:r>
              <a:rPr lang="en-US" sz="2400" b="0" dirty="0" err="1">
                <a:latin typeface="Arial" panose="020B0604020202020204" pitchFamily="34" charset="0"/>
                <a:cs typeface="Arial" panose="020B0604020202020204" pitchFamily="34" charset="0"/>
              </a:rPr>
              <a:t>Autostereograms</a:t>
            </a:r>
            <a:endParaRPr lang="en-US" sz="2400" b="0" dirty="0">
              <a:latin typeface="Arial" panose="020B0604020202020204" pitchFamily="34" charset="0"/>
              <a:cs typeface="Arial" panose="020B0604020202020204" pitchFamily="34" charset="0"/>
            </a:endParaRPr>
          </a:p>
          <a:p>
            <a:endParaRPr lang="en-US" sz="2400" b="0" dirty="0">
              <a:latin typeface="Arial" panose="020B0604020202020204" pitchFamily="34" charset="0"/>
              <a:cs typeface="Arial" panose="020B0604020202020204" pitchFamily="34" charset="0"/>
            </a:endParaRPr>
          </a:p>
          <a:p>
            <a:endParaRPr lang="en-US" sz="2400" b="0" dirty="0">
              <a:latin typeface="Arial" panose="020B0604020202020204" pitchFamily="34" charset="0"/>
              <a:cs typeface="Arial" panose="020B0604020202020204" pitchFamily="34" charset="0"/>
            </a:endParaRPr>
          </a:p>
          <a:p>
            <a:r>
              <a:rPr lang="en-US" sz="2400" b="0" dirty="0">
                <a:latin typeface="Arial" panose="020B0604020202020204" pitchFamily="34" charset="0"/>
                <a:cs typeface="Arial" panose="020B0604020202020204" pitchFamily="34" charset="0"/>
              </a:rPr>
              <a:t>Thinker</a:t>
            </a:r>
          </a:p>
        </p:txBody>
      </p:sp>
    </p:spTree>
    <p:extLst>
      <p:ext uri="{BB962C8B-B14F-4D97-AF65-F5344CB8AC3E}">
        <p14:creationId xmlns:p14="http://schemas.microsoft.com/office/powerpoint/2010/main" val="765387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D609A4-A216-485A-9F72-1BF360F10B06}"/>
              </a:ext>
            </a:extLst>
          </p:cNvPr>
          <p:cNvPicPr>
            <a:picLocks noChangeAspect="1"/>
          </p:cNvPicPr>
          <p:nvPr/>
        </p:nvPicPr>
        <p:blipFill>
          <a:blip r:embed="rId2"/>
          <a:stretch>
            <a:fillRect/>
          </a:stretch>
        </p:blipFill>
        <p:spPr>
          <a:xfrm>
            <a:off x="1527166" y="0"/>
            <a:ext cx="9137668" cy="6858000"/>
          </a:xfrm>
          <a:prstGeom prst="rect">
            <a:avLst/>
          </a:prstGeom>
        </p:spPr>
      </p:pic>
    </p:spTree>
    <p:extLst>
      <p:ext uri="{BB962C8B-B14F-4D97-AF65-F5344CB8AC3E}">
        <p14:creationId xmlns:p14="http://schemas.microsoft.com/office/powerpoint/2010/main" val="357198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21F51-4F8A-4DFB-A8F9-5F59C81DBCD9}"/>
              </a:ext>
            </a:extLst>
          </p:cNvPr>
          <p:cNvPicPr>
            <a:picLocks noChangeAspect="1"/>
          </p:cNvPicPr>
          <p:nvPr/>
        </p:nvPicPr>
        <p:blipFill>
          <a:blip r:embed="rId2"/>
          <a:stretch>
            <a:fillRect/>
          </a:stretch>
        </p:blipFill>
        <p:spPr>
          <a:xfrm>
            <a:off x="1540463" y="0"/>
            <a:ext cx="9111074" cy="6858000"/>
          </a:xfrm>
          <a:prstGeom prst="rect">
            <a:avLst/>
          </a:prstGeom>
        </p:spPr>
      </p:pic>
    </p:spTree>
    <p:extLst>
      <p:ext uri="{BB962C8B-B14F-4D97-AF65-F5344CB8AC3E}">
        <p14:creationId xmlns:p14="http://schemas.microsoft.com/office/powerpoint/2010/main" val="1687505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4C8E2-3D0F-4A9F-971C-B059838960C8}"/>
              </a:ext>
            </a:extLst>
          </p:cNvPr>
          <p:cNvPicPr>
            <a:picLocks noChangeAspect="1"/>
          </p:cNvPicPr>
          <p:nvPr/>
        </p:nvPicPr>
        <p:blipFill>
          <a:blip r:embed="rId2"/>
          <a:stretch>
            <a:fillRect/>
          </a:stretch>
        </p:blipFill>
        <p:spPr>
          <a:xfrm>
            <a:off x="1536612" y="0"/>
            <a:ext cx="9118776" cy="6858000"/>
          </a:xfrm>
          <a:prstGeom prst="rect">
            <a:avLst/>
          </a:prstGeom>
        </p:spPr>
      </p:pic>
    </p:spTree>
    <p:extLst>
      <p:ext uri="{BB962C8B-B14F-4D97-AF65-F5344CB8AC3E}">
        <p14:creationId xmlns:p14="http://schemas.microsoft.com/office/powerpoint/2010/main" val="681928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Rectification example</a:t>
            </a:r>
          </a:p>
        </p:txBody>
      </p:sp>
      <p:pic>
        <p:nvPicPr>
          <p:cNvPr id="23556" name="Picture 5" descr="Rectificati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143000"/>
            <a:ext cx="5715000" cy="2406650"/>
          </a:xfrm>
          <a:prstGeom prst="rect">
            <a:avLst/>
          </a:prstGeom>
          <a:noFill/>
          <a:ln w="9525">
            <a:noFill/>
            <a:miter lim="800000"/>
            <a:headEnd/>
            <a:tailEnd/>
          </a:ln>
        </p:spPr>
      </p:pic>
      <p:pic>
        <p:nvPicPr>
          <p:cNvPr id="23557" name="Picture 6" descr="Rectification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560764"/>
            <a:ext cx="6248400" cy="2687637"/>
          </a:xfrm>
          <a:prstGeom prst="rect">
            <a:avLst/>
          </a:prstGeom>
          <a:noFill/>
          <a:ln w="9525">
            <a:noFill/>
            <a:miter lim="800000"/>
            <a:headEnd/>
            <a:tailEnd/>
          </a:ln>
        </p:spPr>
      </p:pic>
    </p:spTree>
    <p:extLst>
      <p:ext uri="{BB962C8B-B14F-4D97-AF65-F5344CB8AC3E}">
        <p14:creationId xmlns:p14="http://schemas.microsoft.com/office/powerpoint/2010/main" val="131016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BA07-5826-6340-B31B-EBBE9455E11E}"/>
              </a:ext>
            </a:extLst>
          </p:cNvPr>
          <p:cNvSpPr>
            <a:spLocks noGrp="1"/>
          </p:cNvSpPr>
          <p:nvPr>
            <p:ph type="title"/>
          </p:nvPr>
        </p:nvSpPr>
        <p:spPr/>
        <p:txBody>
          <a:bodyPr/>
          <a:lstStyle/>
          <a:p>
            <a:r>
              <a:rPr lang="en-US" dirty="0"/>
              <a:t>Another rectification example</a:t>
            </a:r>
          </a:p>
        </p:txBody>
      </p:sp>
      <p:sp>
        <p:nvSpPr>
          <p:cNvPr id="3" name="Content Placeholder 2">
            <a:extLst>
              <a:ext uri="{FF2B5EF4-FFF2-40B4-BE49-F238E27FC236}">
                <a16:creationId xmlns:a16="http://schemas.microsoft.com/office/drawing/2014/main" id="{546E9E27-A424-A445-9FA9-FD58EE3930AB}"/>
              </a:ext>
            </a:extLst>
          </p:cNvPr>
          <p:cNvSpPr>
            <a:spLocks noGrp="1"/>
          </p:cNvSpPr>
          <p:nvPr>
            <p:ph idx="1"/>
          </p:nvPr>
        </p:nvSpPr>
        <p:spPr/>
        <p:txBody>
          <a:bodyPr/>
          <a:lstStyle/>
          <a:p>
            <a:endParaRPr lang="en-US"/>
          </a:p>
        </p:txBody>
      </p:sp>
      <p:pic>
        <p:nvPicPr>
          <p:cNvPr id="4" name="http://www.ifp.illinois.edu/~yuhuang/rectify/orig_4_5_bd.JPG" descr="http://www.ifp.illinois.edu/~yuhuang/rectify/orig_4_5_bd.JPG">
            <a:extLst>
              <a:ext uri="{FF2B5EF4-FFF2-40B4-BE49-F238E27FC236}">
                <a16:creationId xmlns:a16="http://schemas.microsoft.com/office/drawing/2014/main" id="{BCB99079-3133-504A-BFAF-4823DCB5A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424" y="933183"/>
            <a:ext cx="7724776" cy="2873376"/>
          </a:xfrm>
          <a:prstGeom prst="rect">
            <a:avLst/>
          </a:prstGeom>
          <a:ln w="12700">
            <a:miter lim="400000"/>
          </a:ln>
        </p:spPr>
      </p:pic>
      <p:pic>
        <p:nvPicPr>
          <p:cNvPr id="5" name="http://www.ifp.illinois.edu/~yuhuang/rectify/rectif_4_5_bd.JPG" descr="http://www.ifp.illinois.edu/~yuhuang/rectify/rectif_4_5_bd.JPG">
            <a:extLst>
              <a:ext uri="{FF2B5EF4-FFF2-40B4-BE49-F238E27FC236}">
                <a16:creationId xmlns:a16="http://schemas.microsoft.com/office/drawing/2014/main" id="{B4DECC29-7F05-6F43-9D29-697C583DD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904982"/>
            <a:ext cx="7772401" cy="2859090"/>
          </a:xfrm>
          <a:prstGeom prst="rect">
            <a:avLst/>
          </a:prstGeom>
          <a:ln w="12700">
            <a:miter lim="400000"/>
          </a:ln>
        </p:spPr>
      </p:pic>
      <p:sp>
        <p:nvSpPr>
          <p:cNvPr id="6" name="Line">
            <a:extLst>
              <a:ext uri="{FF2B5EF4-FFF2-40B4-BE49-F238E27FC236}">
                <a16:creationId xmlns:a16="http://schemas.microsoft.com/office/drawing/2014/main" id="{1ED715F3-0514-994B-8A74-BBF4308AEB16}"/>
              </a:ext>
            </a:extLst>
          </p:cNvPr>
          <p:cNvSpPr/>
          <p:nvPr/>
        </p:nvSpPr>
        <p:spPr>
          <a:xfrm>
            <a:off x="2257424" y="1618984"/>
            <a:ext cx="7724776" cy="1"/>
          </a:xfrm>
          <a:prstGeom prst="line">
            <a:avLst/>
          </a:prstGeom>
          <a:ln w="12700">
            <a:solidFill>
              <a:srgbClr val="33CC33"/>
            </a:solidFill>
          </a:ln>
        </p:spPr>
        <p:txBody>
          <a:bodyPr lIns="45719" rIns="45719"/>
          <a:lstStyle/>
          <a:p>
            <a:endParaRPr/>
          </a:p>
        </p:txBody>
      </p:sp>
      <p:sp>
        <p:nvSpPr>
          <p:cNvPr id="7" name="Line">
            <a:extLst>
              <a:ext uri="{FF2B5EF4-FFF2-40B4-BE49-F238E27FC236}">
                <a16:creationId xmlns:a16="http://schemas.microsoft.com/office/drawing/2014/main" id="{C325BE09-9203-274C-934E-56FF52E5D730}"/>
              </a:ext>
            </a:extLst>
          </p:cNvPr>
          <p:cNvSpPr/>
          <p:nvPr/>
        </p:nvSpPr>
        <p:spPr>
          <a:xfrm>
            <a:off x="2257424" y="2171434"/>
            <a:ext cx="7724776" cy="1"/>
          </a:xfrm>
          <a:prstGeom prst="line">
            <a:avLst/>
          </a:prstGeom>
          <a:ln w="12700">
            <a:solidFill>
              <a:srgbClr val="33CC33"/>
            </a:solidFill>
          </a:ln>
        </p:spPr>
        <p:txBody>
          <a:bodyPr lIns="45719" rIns="45719"/>
          <a:lstStyle/>
          <a:p>
            <a:endParaRPr/>
          </a:p>
        </p:txBody>
      </p:sp>
      <p:sp>
        <p:nvSpPr>
          <p:cNvPr id="8" name="Line">
            <a:extLst>
              <a:ext uri="{FF2B5EF4-FFF2-40B4-BE49-F238E27FC236}">
                <a16:creationId xmlns:a16="http://schemas.microsoft.com/office/drawing/2014/main" id="{F7C143A0-CD5B-8945-9DF2-A1079CE3E394}"/>
              </a:ext>
            </a:extLst>
          </p:cNvPr>
          <p:cNvSpPr/>
          <p:nvPr/>
        </p:nvSpPr>
        <p:spPr>
          <a:xfrm>
            <a:off x="2257424" y="3546209"/>
            <a:ext cx="7724776" cy="1"/>
          </a:xfrm>
          <a:prstGeom prst="line">
            <a:avLst/>
          </a:prstGeom>
          <a:ln w="12700">
            <a:solidFill>
              <a:srgbClr val="33CC33"/>
            </a:solidFill>
          </a:ln>
        </p:spPr>
        <p:txBody>
          <a:bodyPr lIns="45719" rIns="45719"/>
          <a:lstStyle/>
          <a:p>
            <a:endParaRPr/>
          </a:p>
        </p:txBody>
      </p:sp>
      <p:sp>
        <p:nvSpPr>
          <p:cNvPr id="9" name="Unrectified">
            <a:extLst>
              <a:ext uri="{FF2B5EF4-FFF2-40B4-BE49-F238E27FC236}">
                <a16:creationId xmlns:a16="http://schemas.microsoft.com/office/drawing/2014/main" id="{1B82985A-E5A9-6243-B33D-BC7F4A49B12F}"/>
              </a:ext>
            </a:extLst>
          </p:cNvPr>
          <p:cNvSpPr txBox="1"/>
          <p:nvPr/>
        </p:nvSpPr>
        <p:spPr>
          <a:xfrm>
            <a:off x="2257424" y="947470"/>
            <a:ext cx="2590800" cy="446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642915">
              <a:defRPr sz="2300">
                <a:latin typeface="Times New Roman"/>
                <a:ea typeface="Times New Roman"/>
                <a:cs typeface="Times New Roman"/>
                <a:sym typeface="Times New Roman"/>
              </a:defRPr>
            </a:lvl1pPr>
          </a:lstStyle>
          <a:p>
            <a:r>
              <a:rPr dirty="0">
                <a:solidFill>
                  <a:schemeClr val="bg1"/>
                </a:solidFill>
              </a:rPr>
              <a:t>Unrectified</a:t>
            </a:r>
          </a:p>
        </p:txBody>
      </p:sp>
      <p:sp>
        <p:nvSpPr>
          <p:cNvPr id="10" name="Rectified">
            <a:extLst>
              <a:ext uri="{FF2B5EF4-FFF2-40B4-BE49-F238E27FC236}">
                <a16:creationId xmlns:a16="http://schemas.microsoft.com/office/drawing/2014/main" id="{90E4CE26-BD78-9B45-9C69-70546E5AA920}"/>
              </a:ext>
            </a:extLst>
          </p:cNvPr>
          <p:cNvSpPr txBox="1"/>
          <p:nvPr/>
        </p:nvSpPr>
        <p:spPr>
          <a:xfrm>
            <a:off x="2219324" y="3904982"/>
            <a:ext cx="2590800" cy="446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642915">
              <a:defRPr sz="2300">
                <a:latin typeface="Times New Roman"/>
                <a:ea typeface="Times New Roman"/>
                <a:cs typeface="Times New Roman"/>
                <a:sym typeface="Times New Roman"/>
              </a:defRPr>
            </a:lvl1pPr>
          </a:lstStyle>
          <a:p>
            <a:r>
              <a:rPr>
                <a:solidFill>
                  <a:schemeClr val="bg1"/>
                </a:solidFill>
              </a:rPr>
              <a:t>Rectified</a:t>
            </a:r>
          </a:p>
        </p:txBody>
      </p:sp>
      <p:sp>
        <p:nvSpPr>
          <p:cNvPr id="11" name="Line">
            <a:extLst>
              <a:ext uri="{FF2B5EF4-FFF2-40B4-BE49-F238E27FC236}">
                <a16:creationId xmlns:a16="http://schemas.microsoft.com/office/drawing/2014/main" id="{01A59DAA-3C0B-5B45-A805-552A3D5620EC}"/>
              </a:ext>
            </a:extLst>
          </p:cNvPr>
          <p:cNvSpPr/>
          <p:nvPr/>
        </p:nvSpPr>
        <p:spPr>
          <a:xfrm>
            <a:off x="2233613" y="4376472"/>
            <a:ext cx="7724777" cy="1"/>
          </a:xfrm>
          <a:prstGeom prst="line">
            <a:avLst/>
          </a:prstGeom>
          <a:ln w="12700">
            <a:solidFill>
              <a:srgbClr val="33CC33"/>
            </a:solidFill>
          </a:ln>
        </p:spPr>
        <p:txBody>
          <a:bodyPr lIns="45719" rIns="45719"/>
          <a:lstStyle/>
          <a:p>
            <a:endParaRPr/>
          </a:p>
        </p:txBody>
      </p:sp>
      <p:sp>
        <p:nvSpPr>
          <p:cNvPr id="12" name="Line">
            <a:extLst>
              <a:ext uri="{FF2B5EF4-FFF2-40B4-BE49-F238E27FC236}">
                <a16:creationId xmlns:a16="http://schemas.microsoft.com/office/drawing/2014/main" id="{16CAFAA1-4802-6442-8330-6F491117E262}"/>
              </a:ext>
            </a:extLst>
          </p:cNvPr>
          <p:cNvSpPr/>
          <p:nvPr/>
        </p:nvSpPr>
        <p:spPr>
          <a:xfrm>
            <a:off x="2217738" y="4859072"/>
            <a:ext cx="7724777" cy="1"/>
          </a:xfrm>
          <a:prstGeom prst="line">
            <a:avLst/>
          </a:prstGeom>
          <a:ln w="12700">
            <a:solidFill>
              <a:srgbClr val="33CC33"/>
            </a:solidFill>
          </a:ln>
        </p:spPr>
        <p:txBody>
          <a:bodyPr lIns="45719" rIns="45719"/>
          <a:lstStyle/>
          <a:p>
            <a:endParaRPr/>
          </a:p>
        </p:txBody>
      </p:sp>
      <p:sp>
        <p:nvSpPr>
          <p:cNvPr id="13" name="Line">
            <a:extLst>
              <a:ext uri="{FF2B5EF4-FFF2-40B4-BE49-F238E27FC236}">
                <a16:creationId xmlns:a16="http://schemas.microsoft.com/office/drawing/2014/main" id="{AF506EF7-6A22-8B40-840A-4BC3D2641E8A}"/>
              </a:ext>
            </a:extLst>
          </p:cNvPr>
          <p:cNvSpPr/>
          <p:nvPr/>
        </p:nvSpPr>
        <p:spPr>
          <a:xfrm>
            <a:off x="2233613" y="5341672"/>
            <a:ext cx="7724777" cy="1"/>
          </a:xfrm>
          <a:prstGeom prst="line">
            <a:avLst/>
          </a:prstGeom>
          <a:ln w="12700">
            <a:solidFill>
              <a:srgbClr val="33CC33"/>
            </a:solidFill>
          </a:ln>
        </p:spPr>
        <p:txBody>
          <a:bodyPr lIns="45719" rIns="45719"/>
          <a:lstStyle/>
          <a:p>
            <a:endParaRPr/>
          </a:p>
        </p:txBody>
      </p:sp>
      <p:sp>
        <p:nvSpPr>
          <p:cNvPr id="14" name="Line">
            <a:extLst>
              <a:ext uri="{FF2B5EF4-FFF2-40B4-BE49-F238E27FC236}">
                <a16:creationId xmlns:a16="http://schemas.microsoft.com/office/drawing/2014/main" id="{D998F410-A4EE-E341-80B5-7732B59841DF}"/>
              </a:ext>
            </a:extLst>
          </p:cNvPr>
          <p:cNvSpPr/>
          <p:nvPr/>
        </p:nvSpPr>
        <p:spPr>
          <a:xfrm>
            <a:off x="2233613" y="5817922"/>
            <a:ext cx="7724777" cy="1"/>
          </a:xfrm>
          <a:prstGeom prst="line">
            <a:avLst/>
          </a:prstGeom>
          <a:ln w="12700">
            <a:solidFill>
              <a:srgbClr val="33CC33"/>
            </a:solidFill>
          </a:ln>
        </p:spPr>
        <p:txBody>
          <a:bodyPr lIns="45719" rIns="45719"/>
          <a:lstStyle/>
          <a:p>
            <a:endParaRPr/>
          </a:p>
        </p:txBody>
      </p:sp>
      <p:sp>
        <p:nvSpPr>
          <p:cNvPr id="15" name="Line">
            <a:extLst>
              <a:ext uri="{FF2B5EF4-FFF2-40B4-BE49-F238E27FC236}">
                <a16:creationId xmlns:a16="http://schemas.microsoft.com/office/drawing/2014/main" id="{30EBC9F2-CFEB-F148-A4B4-D3D04E4E5BC3}"/>
              </a:ext>
            </a:extLst>
          </p:cNvPr>
          <p:cNvSpPr/>
          <p:nvPr/>
        </p:nvSpPr>
        <p:spPr>
          <a:xfrm>
            <a:off x="2219324" y="6298934"/>
            <a:ext cx="7724776" cy="1"/>
          </a:xfrm>
          <a:prstGeom prst="line">
            <a:avLst/>
          </a:prstGeom>
          <a:ln w="12700">
            <a:solidFill>
              <a:srgbClr val="33CC33"/>
            </a:solidFill>
          </a:ln>
        </p:spPr>
        <p:txBody>
          <a:bodyPr lIns="45719" rIns="45719"/>
          <a:lstStyle/>
          <a:p>
            <a:endParaRPr/>
          </a:p>
        </p:txBody>
      </p:sp>
    </p:spTree>
    <p:extLst>
      <p:ext uri="{BB962C8B-B14F-4D97-AF65-F5344CB8AC3E}">
        <p14:creationId xmlns:p14="http://schemas.microsoft.com/office/powerpoint/2010/main" val="3697579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Basic stereo matching algorithm</a:t>
            </a:r>
          </a:p>
        </p:txBody>
      </p:sp>
      <p:pic>
        <p:nvPicPr>
          <p:cNvPr id="18435" name="Picture 3" descr="lincoln_fu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066801"/>
            <a:ext cx="5029200" cy="2898775"/>
          </a:xfrm>
          <a:prstGeom prst="rect">
            <a:avLst/>
          </a:prstGeom>
          <a:noFill/>
          <a:ln w="9525">
            <a:noFill/>
            <a:miter lim="800000"/>
            <a:headEnd/>
            <a:tailEnd/>
          </a:ln>
        </p:spPr>
      </p:pic>
      <p:sp>
        <p:nvSpPr>
          <p:cNvPr id="395270" name="Line 6"/>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14"/>
          <p:cNvGrpSpPr>
            <a:grpSpLocks/>
          </p:cNvGrpSpPr>
          <p:nvPr/>
        </p:nvGrpSpPr>
        <p:grpSpPr bwMode="auto">
          <a:xfrm>
            <a:off x="4876800" y="2971800"/>
            <a:ext cx="304800" cy="304800"/>
            <a:chOff x="2112" y="1872"/>
            <a:chExt cx="192" cy="192"/>
          </a:xfrm>
        </p:grpSpPr>
        <p:sp>
          <p:nvSpPr>
            <p:cNvPr id="18448" name="Oval 9"/>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9" name="Rectangle 16"/>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3" name="Group 15"/>
          <p:cNvGrpSpPr>
            <a:grpSpLocks/>
          </p:cNvGrpSpPr>
          <p:nvPr/>
        </p:nvGrpSpPr>
        <p:grpSpPr bwMode="auto">
          <a:xfrm>
            <a:off x="6781800" y="2971800"/>
            <a:ext cx="304800" cy="304800"/>
            <a:chOff x="3600" y="1872"/>
            <a:chExt cx="192" cy="192"/>
          </a:xfrm>
        </p:grpSpPr>
        <p:sp>
          <p:nvSpPr>
            <p:cNvPr id="18446" name="Oval 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7"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396301" name="Rectangle 13"/>
          <p:cNvSpPr>
            <a:spLocks noGrp="1" noChangeArrowheads="1"/>
          </p:cNvSpPr>
          <p:nvPr>
            <p:ph type="body" idx="1"/>
          </p:nvPr>
        </p:nvSpPr>
        <p:spPr>
          <a:xfrm>
            <a:off x="1828800" y="4114800"/>
            <a:ext cx="8686800" cy="2438400"/>
          </a:xfrm>
        </p:spPr>
        <p:txBody>
          <a:bodyPr/>
          <a:lstStyle/>
          <a:p>
            <a:pPr>
              <a:lnSpc>
                <a:spcPct val="90000"/>
              </a:lnSpc>
              <a:buFontTx/>
              <a:buChar char="•"/>
            </a:pPr>
            <a:r>
              <a:rPr lang="en-US" dirty="0"/>
              <a:t>If necessary, rectify the two stereo images to transform </a:t>
            </a:r>
            <a:r>
              <a:rPr lang="en-US" dirty="0" err="1"/>
              <a:t>epipolar</a:t>
            </a:r>
            <a:r>
              <a:rPr lang="en-US" dirty="0"/>
              <a:t> lines into scanlines</a:t>
            </a:r>
          </a:p>
          <a:p>
            <a:pPr>
              <a:lnSpc>
                <a:spcPct val="90000"/>
              </a:lnSpc>
              <a:buFontTx/>
              <a:buChar char="•"/>
            </a:pPr>
            <a:r>
              <a:rPr lang="en-US" dirty="0"/>
              <a:t>For each pixel in the first image</a:t>
            </a:r>
          </a:p>
          <a:p>
            <a:pPr lvl="1">
              <a:lnSpc>
                <a:spcPct val="90000"/>
              </a:lnSpc>
            </a:pPr>
            <a:r>
              <a:rPr lang="en-US" dirty="0"/>
              <a:t>Find corresponding </a:t>
            </a:r>
            <a:r>
              <a:rPr lang="en-US" dirty="0" err="1"/>
              <a:t>epipolar</a:t>
            </a:r>
            <a:r>
              <a:rPr lang="en-US" dirty="0"/>
              <a:t> line in the right image</a:t>
            </a:r>
          </a:p>
          <a:p>
            <a:pPr lvl="1">
              <a:lnSpc>
                <a:spcPct val="90000"/>
              </a:lnSpc>
            </a:pPr>
            <a:r>
              <a:rPr lang="en-US" dirty="0"/>
              <a:t>Examine all pixels on the </a:t>
            </a:r>
            <a:r>
              <a:rPr lang="en-US" dirty="0" err="1"/>
              <a:t>epipolar</a:t>
            </a:r>
            <a:r>
              <a:rPr lang="en-US" dirty="0"/>
              <a:t> line and pick the best match</a:t>
            </a:r>
          </a:p>
        </p:txBody>
      </p:sp>
      <p:grpSp>
        <p:nvGrpSpPr>
          <p:cNvPr id="4" name="Group 16"/>
          <p:cNvGrpSpPr>
            <a:grpSpLocks/>
          </p:cNvGrpSpPr>
          <p:nvPr/>
        </p:nvGrpSpPr>
        <p:grpSpPr bwMode="auto">
          <a:xfrm>
            <a:off x="6324600" y="2971800"/>
            <a:ext cx="304800" cy="304800"/>
            <a:chOff x="3600" y="1872"/>
            <a:chExt cx="192" cy="192"/>
          </a:xfrm>
        </p:grpSpPr>
        <p:sp>
          <p:nvSpPr>
            <p:cNvPr id="18444" name="Oval 1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5" name="Rectangle 18"/>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5" name="Group 19"/>
          <p:cNvGrpSpPr>
            <a:grpSpLocks/>
          </p:cNvGrpSpPr>
          <p:nvPr/>
        </p:nvGrpSpPr>
        <p:grpSpPr bwMode="auto">
          <a:xfrm>
            <a:off x="7239000" y="2971800"/>
            <a:ext cx="304800" cy="304800"/>
            <a:chOff x="3600" y="1872"/>
            <a:chExt cx="192" cy="192"/>
          </a:xfrm>
        </p:grpSpPr>
        <p:sp>
          <p:nvSpPr>
            <p:cNvPr id="18442" name="Oval 20"/>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3" name="Rectangle 21"/>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378886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5"/>
          <p:cNvSpPr>
            <a:spLocks/>
          </p:cNvSpPr>
          <p:nvPr/>
        </p:nvSpPr>
        <p:spPr bwMode="auto">
          <a:xfrm>
            <a:off x="7229476" y="3859214"/>
            <a:ext cx="1884363" cy="314325"/>
          </a:xfrm>
          <a:custGeom>
            <a:avLst/>
            <a:gdLst>
              <a:gd name="T0" fmla="*/ 0 w 1468"/>
              <a:gd name="T1" fmla="*/ 2147483647 h 252"/>
              <a:gd name="T2" fmla="*/ 2147483647 w 1468"/>
              <a:gd name="T3" fmla="*/ 2147483647 h 252"/>
              <a:gd name="T4" fmla="*/ 2147483647 w 1468"/>
              <a:gd name="T5" fmla="*/ 2147483647 h 252"/>
              <a:gd name="T6" fmla="*/ 2147483647 w 1468"/>
              <a:gd name="T7" fmla="*/ 2147483647 h 252"/>
              <a:gd name="T8" fmla="*/ 2147483647 w 1468"/>
              <a:gd name="T9" fmla="*/ 2147483647 h 252"/>
              <a:gd name="T10" fmla="*/ 2147483647 w 1468"/>
              <a:gd name="T11" fmla="*/ 0 h 252"/>
              <a:gd name="T12" fmla="*/ 2147483647 w 1468"/>
              <a:gd name="T13" fmla="*/ 2147483647 h 252"/>
              <a:gd name="T14" fmla="*/ 2147483647 w 1468"/>
              <a:gd name="T15" fmla="*/ 2147483647 h 252"/>
              <a:gd name="T16" fmla="*/ 2147483647 w 1468"/>
              <a:gd name="T17" fmla="*/ 2147483647 h 252"/>
              <a:gd name="T18" fmla="*/ 2147483647 w 1468"/>
              <a:gd name="T19" fmla="*/ 2147483647 h 252"/>
              <a:gd name="T20" fmla="*/ 2147483647 w 1468"/>
              <a:gd name="T21" fmla="*/ 2147483647 h 252"/>
              <a:gd name="T22" fmla="*/ 2147483647 w 1468"/>
              <a:gd name="T23" fmla="*/ 2147483647 h 252"/>
              <a:gd name="T24" fmla="*/ 2147483647 w 1468"/>
              <a:gd name="T25" fmla="*/ 2147483647 h 252"/>
              <a:gd name="T26" fmla="*/ 2147483647 w 1468"/>
              <a:gd name="T27" fmla="*/ 2147483647 h 252"/>
              <a:gd name="T28" fmla="*/ 2147483647 w 1468"/>
              <a:gd name="T29" fmla="*/ 2147483647 h 252"/>
              <a:gd name="T30" fmla="*/ 2147483647 w 1468"/>
              <a:gd name="T31" fmla="*/ 2147483647 h 252"/>
              <a:gd name="T32" fmla="*/ 2147483647 w 1468"/>
              <a:gd name="T33" fmla="*/ 2147483647 h 252"/>
              <a:gd name="T34" fmla="*/ 2147483647 w 1468"/>
              <a:gd name="T35" fmla="*/ 2147483647 h 252"/>
              <a:gd name="T36" fmla="*/ 2147483647 w 1468"/>
              <a:gd name="T37" fmla="*/ 2147483647 h 252"/>
              <a:gd name="T38" fmla="*/ 2147483647 w 1468"/>
              <a:gd name="T39" fmla="*/ 2147483647 h 252"/>
              <a:gd name="T40" fmla="*/ 2147483647 w 1468"/>
              <a:gd name="T41" fmla="*/ 2147483647 h 252"/>
              <a:gd name="T42" fmla="*/ 2147483647 w 1468"/>
              <a:gd name="T43" fmla="*/ 2147483647 h 252"/>
              <a:gd name="T44" fmla="*/ 2147483647 w 1468"/>
              <a:gd name="T45" fmla="*/ 2147483647 h 252"/>
              <a:gd name="T46" fmla="*/ 2147483647 w 1468"/>
              <a:gd name="T47" fmla="*/ 2147483647 h 252"/>
              <a:gd name="T48" fmla="*/ 2147483647 w 1468"/>
              <a:gd name="T49" fmla="*/ 2147483647 h 252"/>
              <a:gd name="T50" fmla="*/ 2147483647 w 1468"/>
              <a:gd name="T51" fmla="*/ 2147483647 h 252"/>
              <a:gd name="T52" fmla="*/ 2147483647 w 1468"/>
              <a:gd name="T53" fmla="*/ 2147483647 h 252"/>
              <a:gd name="T54" fmla="*/ 2147483647 w 1468"/>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68"/>
              <a:gd name="T85" fmla="*/ 0 h 252"/>
              <a:gd name="T86" fmla="*/ 1468 w 1468"/>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68" h="252">
                <a:moveTo>
                  <a:pt x="0" y="5"/>
                </a:moveTo>
                <a:cubicBezTo>
                  <a:pt x="22" y="20"/>
                  <a:pt x="30" y="32"/>
                  <a:pt x="56" y="41"/>
                </a:cubicBezTo>
                <a:cubicBezTo>
                  <a:pt x="61" y="39"/>
                  <a:pt x="67" y="39"/>
                  <a:pt x="71" y="36"/>
                </a:cubicBezTo>
                <a:cubicBezTo>
                  <a:pt x="75" y="33"/>
                  <a:pt x="77" y="27"/>
                  <a:pt x="81" y="25"/>
                </a:cubicBezTo>
                <a:cubicBezTo>
                  <a:pt x="95" y="18"/>
                  <a:pt x="112" y="15"/>
                  <a:pt x="127" y="10"/>
                </a:cubicBezTo>
                <a:cubicBezTo>
                  <a:pt x="137" y="7"/>
                  <a:pt x="157" y="0"/>
                  <a:pt x="157" y="0"/>
                </a:cubicBezTo>
                <a:cubicBezTo>
                  <a:pt x="196" y="13"/>
                  <a:pt x="233" y="31"/>
                  <a:pt x="273" y="41"/>
                </a:cubicBezTo>
                <a:cubicBezTo>
                  <a:pt x="283" y="40"/>
                  <a:pt x="353" y="26"/>
                  <a:pt x="369" y="30"/>
                </a:cubicBezTo>
                <a:cubicBezTo>
                  <a:pt x="390" y="54"/>
                  <a:pt x="366" y="30"/>
                  <a:pt x="395" y="46"/>
                </a:cubicBezTo>
                <a:cubicBezTo>
                  <a:pt x="406" y="52"/>
                  <a:pt x="450" y="137"/>
                  <a:pt x="455" y="121"/>
                </a:cubicBezTo>
                <a:cubicBezTo>
                  <a:pt x="486" y="168"/>
                  <a:pt x="519" y="233"/>
                  <a:pt x="576" y="252"/>
                </a:cubicBezTo>
                <a:cubicBezTo>
                  <a:pt x="603" y="245"/>
                  <a:pt x="593" y="186"/>
                  <a:pt x="615" y="171"/>
                </a:cubicBezTo>
                <a:cubicBezTo>
                  <a:pt x="618" y="161"/>
                  <a:pt x="624" y="139"/>
                  <a:pt x="627" y="129"/>
                </a:cubicBezTo>
                <a:cubicBezTo>
                  <a:pt x="629" y="124"/>
                  <a:pt x="646" y="102"/>
                  <a:pt x="651" y="99"/>
                </a:cubicBezTo>
                <a:cubicBezTo>
                  <a:pt x="661" y="92"/>
                  <a:pt x="681" y="78"/>
                  <a:pt x="681" y="78"/>
                </a:cubicBezTo>
                <a:cubicBezTo>
                  <a:pt x="694" y="59"/>
                  <a:pt x="724" y="71"/>
                  <a:pt x="747" y="78"/>
                </a:cubicBezTo>
                <a:cubicBezTo>
                  <a:pt x="768" y="86"/>
                  <a:pt x="791" y="116"/>
                  <a:pt x="809" y="126"/>
                </a:cubicBezTo>
                <a:cubicBezTo>
                  <a:pt x="824" y="127"/>
                  <a:pt x="854" y="137"/>
                  <a:pt x="854" y="137"/>
                </a:cubicBezTo>
                <a:cubicBezTo>
                  <a:pt x="919" y="131"/>
                  <a:pt x="895" y="133"/>
                  <a:pt x="935" y="106"/>
                </a:cubicBezTo>
                <a:cubicBezTo>
                  <a:pt x="954" y="94"/>
                  <a:pt x="979" y="98"/>
                  <a:pt x="1001" y="96"/>
                </a:cubicBezTo>
                <a:cubicBezTo>
                  <a:pt x="1020" y="83"/>
                  <a:pt x="1042" y="78"/>
                  <a:pt x="1062" y="66"/>
                </a:cubicBezTo>
                <a:cubicBezTo>
                  <a:pt x="1096" y="71"/>
                  <a:pt x="1169" y="82"/>
                  <a:pt x="1198" y="101"/>
                </a:cubicBezTo>
                <a:cubicBezTo>
                  <a:pt x="1221" y="117"/>
                  <a:pt x="1247" y="133"/>
                  <a:pt x="1274" y="142"/>
                </a:cubicBezTo>
                <a:cubicBezTo>
                  <a:pt x="1291" y="159"/>
                  <a:pt x="1312" y="170"/>
                  <a:pt x="1334" y="177"/>
                </a:cubicBezTo>
                <a:cubicBezTo>
                  <a:pt x="1370" y="173"/>
                  <a:pt x="1383" y="175"/>
                  <a:pt x="1410" y="157"/>
                </a:cubicBezTo>
                <a:cubicBezTo>
                  <a:pt x="1417" y="135"/>
                  <a:pt x="1429" y="117"/>
                  <a:pt x="1446" y="101"/>
                </a:cubicBezTo>
                <a:cubicBezTo>
                  <a:pt x="1448" y="96"/>
                  <a:pt x="1447" y="90"/>
                  <a:pt x="1451" y="86"/>
                </a:cubicBezTo>
                <a:cubicBezTo>
                  <a:pt x="1468" y="69"/>
                  <a:pt x="1466" y="90"/>
                  <a:pt x="1466" y="76"/>
                </a:cubicBezTo>
              </a:path>
            </a:pathLst>
          </a:custGeom>
          <a:noFill/>
          <a:ln w="9525">
            <a:solidFill>
              <a:schemeClr val="tx1"/>
            </a:solidFill>
            <a:round/>
            <a:headEnd/>
            <a:tailEnd/>
          </a:ln>
        </p:spPr>
        <p:txBody>
          <a:bodyPr/>
          <a:lstStyle/>
          <a:p>
            <a:endParaRPr lang="en-US"/>
          </a:p>
        </p:txBody>
      </p:sp>
      <p:grpSp>
        <p:nvGrpSpPr>
          <p:cNvPr id="24579" name="Group 6"/>
          <p:cNvGrpSpPr>
            <a:grpSpLocks/>
          </p:cNvGrpSpPr>
          <p:nvPr/>
        </p:nvGrpSpPr>
        <p:grpSpPr bwMode="auto">
          <a:xfrm>
            <a:off x="7232651" y="3721100"/>
            <a:ext cx="1909763" cy="477838"/>
            <a:chOff x="2064" y="2160"/>
            <a:chExt cx="1488" cy="384"/>
          </a:xfrm>
        </p:grpSpPr>
        <p:sp>
          <p:nvSpPr>
            <p:cNvPr id="24598" name="Line 7"/>
            <p:cNvSpPr>
              <a:spLocks noChangeShapeType="1"/>
            </p:cNvSpPr>
            <p:nvPr/>
          </p:nvSpPr>
          <p:spPr bwMode="auto">
            <a:xfrm flipV="1">
              <a:off x="2064" y="2160"/>
              <a:ext cx="0" cy="384"/>
            </a:xfrm>
            <a:prstGeom prst="line">
              <a:avLst/>
            </a:prstGeom>
            <a:noFill/>
            <a:ln w="9525">
              <a:solidFill>
                <a:schemeClr val="tx1"/>
              </a:solidFill>
              <a:round/>
              <a:headEnd/>
              <a:tailEnd type="triangle" w="med" len="med"/>
            </a:ln>
          </p:spPr>
          <p:txBody>
            <a:bodyPr/>
            <a:lstStyle/>
            <a:p>
              <a:endParaRPr lang="en-US"/>
            </a:p>
          </p:txBody>
        </p:sp>
        <p:sp>
          <p:nvSpPr>
            <p:cNvPr id="24599" name="Line 8"/>
            <p:cNvSpPr>
              <a:spLocks noChangeShapeType="1"/>
            </p:cNvSpPr>
            <p:nvPr/>
          </p:nvSpPr>
          <p:spPr bwMode="auto">
            <a:xfrm>
              <a:off x="2064" y="2544"/>
              <a:ext cx="1488" cy="0"/>
            </a:xfrm>
            <a:prstGeom prst="line">
              <a:avLst/>
            </a:prstGeom>
            <a:noFill/>
            <a:ln w="9525">
              <a:solidFill>
                <a:schemeClr val="tx1"/>
              </a:solidFill>
              <a:round/>
              <a:headEnd/>
              <a:tailEnd type="triangle" w="med" len="med"/>
            </a:ln>
          </p:spPr>
          <p:txBody>
            <a:bodyPr/>
            <a:lstStyle/>
            <a:p>
              <a:endParaRPr lang="en-US"/>
            </a:p>
          </p:txBody>
        </p:sp>
      </p:grpSp>
      <p:sp>
        <p:nvSpPr>
          <p:cNvPr id="24580" name="Text Box 9"/>
          <p:cNvSpPr txBox="1">
            <a:spLocks noChangeArrowheads="1"/>
          </p:cNvSpPr>
          <p:nvPr/>
        </p:nvSpPr>
        <p:spPr bwMode="auto">
          <a:xfrm>
            <a:off x="5867401" y="3581400"/>
            <a:ext cx="1344613"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Matching cost</a:t>
            </a:r>
          </a:p>
        </p:txBody>
      </p:sp>
      <p:sp>
        <p:nvSpPr>
          <p:cNvPr id="24581" name="Text Box 10"/>
          <p:cNvSpPr txBox="1">
            <a:spLocks noChangeArrowheads="1"/>
          </p:cNvSpPr>
          <p:nvPr/>
        </p:nvSpPr>
        <p:spPr bwMode="auto">
          <a:xfrm>
            <a:off x="9159876" y="3962400"/>
            <a:ext cx="89852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disparity</a:t>
            </a:r>
          </a:p>
        </p:txBody>
      </p:sp>
      <p:pic>
        <p:nvPicPr>
          <p:cNvPr id="24582" name="Picture 11" descr="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013" y="1212851"/>
            <a:ext cx="2957512" cy="2151063"/>
          </a:xfrm>
          <a:prstGeom prst="rect">
            <a:avLst/>
          </a:prstGeom>
          <a:noFill/>
          <a:ln w="9525">
            <a:noFill/>
            <a:miter lim="800000"/>
            <a:headEnd/>
            <a:tailEnd/>
          </a:ln>
        </p:spPr>
      </p:pic>
      <p:pic>
        <p:nvPicPr>
          <p:cNvPr id="24583" name="Picture 12" descr="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738" y="1212851"/>
            <a:ext cx="2957512" cy="2151063"/>
          </a:xfrm>
          <a:prstGeom prst="rect">
            <a:avLst/>
          </a:prstGeom>
          <a:noFill/>
          <a:ln w="9525">
            <a:noFill/>
            <a:miter lim="800000"/>
            <a:headEnd/>
            <a:tailEnd/>
          </a:ln>
        </p:spPr>
      </p:pic>
      <p:sp>
        <p:nvSpPr>
          <p:cNvPr id="24584" name="Line 13"/>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4585" name="Rectangle 14"/>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grpSp>
        <p:nvGrpSpPr>
          <p:cNvPr id="24586" name="Group 15"/>
          <p:cNvGrpSpPr>
            <a:grpSpLocks/>
          </p:cNvGrpSpPr>
          <p:nvPr/>
        </p:nvGrpSpPr>
        <p:grpSpPr bwMode="auto">
          <a:xfrm>
            <a:off x="7545388" y="2049463"/>
            <a:ext cx="862012" cy="119062"/>
            <a:chOff x="3111" y="3838"/>
            <a:chExt cx="672" cy="96"/>
          </a:xfrm>
        </p:grpSpPr>
        <p:sp>
          <p:nvSpPr>
            <p:cNvPr id="24593" name="Rectangle 16"/>
            <p:cNvSpPr>
              <a:spLocks noChangeArrowheads="1"/>
            </p:cNvSpPr>
            <p:nvPr/>
          </p:nvSpPr>
          <p:spPr bwMode="auto">
            <a:xfrm>
              <a:off x="3399" y="3838"/>
              <a:ext cx="96" cy="96"/>
            </a:xfrm>
            <a:prstGeom prst="rect">
              <a:avLst/>
            </a:prstGeom>
            <a:noFill/>
            <a:ln w="15875">
              <a:solidFill>
                <a:srgbClr val="FF0000"/>
              </a:solidFill>
              <a:miter lim="800000"/>
              <a:headEnd/>
              <a:tailEnd/>
            </a:ln>
          </p:spPr>
          <p:txBody>
            <a:bodyPr wrap="none" anchor="ctr"/>
            <a:lstStyle/>
            <a:p>
              <a:endParaRPr lang="en-US"/>
            </a:p>
          </p:txBody>
        </p:sp>
        <p:sp>
          <p:nvSpPr>
            <p:cNvPr id="24594" name="Rectangle 17"/>
            <p:cNvSpPr>
              <a:spLocks noChangeArrowheads="1"/>
            </p:cNvSpPr>
            <p:nvPr/>
          </p:nvSpPr>
          <p:spPr bwMode="auto">
            <a:xfrm>
              <a:off x="3111" y="3838"/>
              <a:ext cx="96" cy="96"/>
            </a:xfrm>
            <a:prstGeom prst="rect">
              <a:avLst/>
            </a:prstGeom>
            <a:noFill/>
            <a:ln w="15875">
              <a:solidFill>
                <a:srgbClr val="00FFFF"/>
              </a:solidFill>
              <a:miter lim="800000"/>
              <a:headEnd/>
              <a:tailEnd/>
            </a:ln>
          </p:spPr>
          <p:txBody>
            <a:bodyPr wrap="none" anchor="ctr"/>
            <a:lstStyle/>
            <a:p>
              <a:endParaRPr lang="en-US"/>
            </a:p>
          </p:txBody>
        </p:sp>
        <p:sp>
          <p:nvSpPr>
            <p:cNvPr id="24595" name="Rectangle 18"/>
            <p:cNvSpPr>
              <a:spLocks noChangeArrowheads="1"/>
            </p:cNvSpPr>
            <p:nvPr/>
          </p:nvSpPr>
          <p:spPr bwMode="auto">
            <a:xfrm>
              <a:off x="3255" y="3838"/>
              <a:ext cx="96" cy="96"/>
            </a:xfrm>
            <a:prstGeom prst="rect">
              <a:avLst/>
            </a:prstGeom>
            <a:noFill/>
            <a:ln w="15875">
              <a:solidFill>
                <a:srgbClr val="00FFFF"/>
              </a:solidFill>
              <a:miter lim="800000"/>
              <a:headEnd/>
              <a:tailEnd/>
            </a:ln>
          </p:spPr>
          <p:txBody>
            <a:bodyPr wrap="none" anchor="ctr"/>
            <a:lstStyle/>
            <a:p>
              <a:endParaRPr lang="en-US"/>
            </a:p>
          </p:txBody>
        </p:sp>
        <p:sp>
          <p:nvSpPr>
            <p:cNvPr id="24596" name="Rectangle 19"/>
            <p:cNvSpPr>
              <a:spLocks noChangeArrowheads="1"/>
            </p:cNvSpPr>
            <p:nvPr/>
          </p:nvSpPr>
          <p:spPr bwMode="auto">
            <a:xfrm>
              <a:off x="3543" y="3838"/>
              <a:ext cx="96" cy="96"/>
            </a:xfrm>
            <a:prstGeom prst="rect">
              <a:avLst/>
            </a:prstGeom>
            <a:noFill/>
            <a:ln w="15875">
              <a:solidFill>
                <a:srgbClr val="00FFFF"/>
              </a:solidFill>
              <a:miter lim="800000"/>
              <a:headEnd/>
              <a:tailEnd/>
            </a:ln>
          </p:spPr>
          <p:txBody>
            <a:bodyPr wrap="none" anchor="ctr"/>
            <a:lstStyle/>
            <a:p>
              <a:endParaRPr lang="en-US"/>
            </a:p>
          </p:txBody>
        </p:sp>
        <p:sp>
          <p:nvSpPr>
            <p:cNvPr id="24597" name="Rectangle 20"/>
            <p:cNvSpPr>
              <a:spLocks noChangeArrowheads="1"/>
            </p:cNvSpPr>
            <p:nvPr/>
          </p:nvSpPr>
          <p:spPr bwMode="auto">
            <a:xfrm>
              <a:off x="3687" y="3838"/>
              <a:ext cx="96" cy="96"/>
            </a:xfrm>
            <a:prstGeom prst="rect">
              <a:avLst/>
            </a:prstGeom>
            <a:noFill/>
            <a:ln w="15875">
              <a:solidFill>
                <a:srgbClr val="00FFFF"/>
              </a:solidFill>
              <a:miter lim="800000"/>
              <a:headEnd/>
              <a:tailEnd/>
            </a:ln>
          </p:spPr>
          <p:txBody>
            <a:bodyPr wrap="none" anchor="ctr"/>
            <a:lstStyle/>
            <a:p>
              <a:endParaRPr lang="en-US"/>
            </a:p>
          </p:txBody>
        </p:sp>
      </p:grpSp>
      <p:sp>
        <p:nvSpPr>
          <p:cNvPr id="24587" name="Text Box 21"/>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4588" name="Text Box 22"/>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4589" name="Freeform 23"/>
          <p:cNvSpPr>
            <a:spLocks/>
          </p:cNvSpPr>
          <p:nvPr/>
        </p:nvSpPr>
        <p:spPr bwMode="auto">
          <a:xfrm>
            <a:off x="7954963" y="1212850"/>
            <a:ext cx="23812" cy="3219450"/>
          </a:xfrm>
          <a:custGeom>
            <a:avLst/>
            <a:gdLst>
              <a:gd name="T0" fmla="*/ 2147483647 w 18"/>
              <a:gd name="T1" fmla="*/ 0 h 2587"/>
              <a:gd name="T2" fmla="*/ 0 w 18"/>
              <a:gd name="T3" fmla="*/ 2147483647 h 2587"/>
              <a:gd name="T4" fmla="*/ 0 60000 65536"/>
              <a:gd name="T5" fmla="*/ 0 60000 65536"/>
              <a:gd name="T6" fmla="*/ 0 w 18"/>
              <a:gd name="T7" fmla="*/ 0 h 2587"/>
              <a:gd name="T8" fmla="*/ 18 w 18"/>
              <a:gd name="T9" fmla="*/ 2587 h 2587"/>
            </a:gdLst>
            <a:ahLst/>
            <a:cxnLst>
              <a:cxn ang="T4">
                <a:pos x="T0" y="T1"/>
              </a:cxn>
              <a:cxn ang="T5">
                <a:pos x="T2" y="T3"/>
              </a:cxn>
            </a:cxnLst>
            <a:rect l="T6" t="T7" r="T8" b="T9"/>
            <a:pathLst>
              <a:path w="18" h="2587">
                <a:moveTo>
                  <a:pt x="18" y="0"/>
                </a:moveTo>
                <a:lnTo>
                  <a:pt x="0" y="2587"/>
                </a:lnTo>
              </a:path>
            </a:pathLst>
          </a:custGeom>
          <a:noFill/>
          <a:ln w="12700">
            <a:solidFill>
              <a:srgbClr val="FF0000"/>
            </a:solidFill>
            <a:round/>
            <a:headEnd/>
            <a:tailEnd/>
          </a:ln>
        </p:spPr>
        <p:txBody>
          <a:bodyPr/>
          <a:lstStyle/>
          <a:p>
            <a:endParaRPr lang="en-US"/>
          </a:p>
        </p:txBody>
      </p:sp>
      <p:sp>
        <p:nvSpPr>
          <p:cNvPr id="24590" name="Text Box 24"/>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24591" name="Rectangle 25"/>
          <p:cNvSpPr>
            <a:spLocks noGrp="1" noChangeArrowheads="1"/>
          </p:cNvSpPr>
          <p:nvPr>
            <p:ph type="title"/>
          </p:nvPr>
        </p:nvSpPr>
        <p:spPr>
          <a:xfrm>
            <a:off x="2209800" y="76200"/>
            <a:ext cx="8382000" cy="838200"/>
          </a:xfrm>
        </p:spPr>
        <p:txBody>
          <a:bodyPr/>
          <a:lstStyle/>
          <a:p>
            <a:r>
              <a:rPr lang="en-US" sz="3000"/>
              <a:t>Correspondence search</a:t>
            </a:r>
          </a:p>
        </p:txBody>
      </p:sp>
      <p:sp>
        <p:nvSpPr>
          <p:cNvPr id="24592" name="Rectangle 26"/>
          <p:cNvSpPr>
            <a:spLocks noGrp="1" noChangeArrowheads="1"/>
          </p:cNvSpPr>
          <p:nvPr>
            <p:ph type="body" idx="1"/>
          </p:nvPr>
        </p:nvSpPr>
        <p:spPr>
          <a:xfrm>
            <a:off x="2209800" y="4572000"/>
            <a:ext cx="7772400" cy="1981200"/>
          </a:xfrm>
        </p:spPr>
        <p:txBody>
          <a:bodyPr/>
          <a:lstStyle/>
          <a:p>
            <a:pPr>
              <a:buFontTx/>
              <a:buChar char="•"/>
            </a:pPr>
            <a:r>
              <a:rPr lang="en-US" dirty="0"/>
              <a:t>Slide a window along the right </a:t>
            </a:r>
            <a:r>
              <a:rPr lang="en-US" dirty="0" err="1"/>
              <a:t>scanline</a:t>
            </a:r>
            <a:r>
              <a:rPr lang="en-US" dirty="0"/>
              <a:t> and compare contents of that window with the reference window in the left image</a:t>
            </a:r>
          </a:p>
          <a:p>
            <a:pPr>
              <a:buFontTx/>
              <a:buChar char="•"/>
            </a:pPr>
            <a:r>
              <a:rPr lang="en-US" dirty="0"/>
              <a:t>Matching cost: SSD or normalized correlation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2"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013" y="1212851"/>
            <a:ext cx="2957512" cy="2151063"/>
          </a:xfrm>
          <a:prstGeom prst="rect">
            <a:avLst/>
          </a:prstGeom>
          <a:noFill/>
          <a:ln w="9525">
            <a:noFill/>
            <a:miter lim="800000"/>
            <a:headEnd/>
            <a:tailEnd/>
          </a:ln>
        </p:spPr>
      </p:pic>
      <p:pic>
        <p:nvPicPr>
          <p:cNvPr id="25603" name="Picture 9" descr="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738" y="1212851"/>
            <a:ext cx="2957512" cy="2151063"/>
          </a:xfrm>
          <a:prstGeom prst="rect">
            <a:avLst/>
          </a:prstGeom>
          <a:noFill/>
          <a:ln w="9525">
            <a:noFill/>
            <a:miter lim="800000"/>
            <a:headEnd/>
            <a:tailEnd/>
          </a:ln>
        </p:spPr>
      </p:pic>
      <p:sp>
        <p:nvSpPr>
          <p:cNvPr id="25604" name="Line 10"/>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5605" name="Rectangle 11"/>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sp>
        <p:nvSpPr>
          <p:cNvPr id="25606" name="Text Box 18"/>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5607" name="Text Box 19"/>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5608" name="Text Box 21"/>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25609" name="Rectangle 22"/>
          <p:cNvSpPr>
            <a:spLocks noGrp="1" noChangeArrowheads="1"/>
          </p:cNvSpPr>
          <p:nvPr>
            <p:ph type="title"/>
          </p:nvPr>
        </p:nvSpPr>
        <p:spPr>
          <a:xfrm>
            <a:off x="2209800" y="76200"/>
            <a:ext cx="8382000" cy="838200"/>
          </a:xfrm>
        </p:spPr>
        <p:txBody>
          <a:bodyPr/>
          <a:lstStyle/>
          <a:p>
            <a:r>
              <a:rPr lang="en-US" sz="3000"/>
              <a:t>Correspondence search</a:t>
            </a:r>
          </a:p>
        </p:txBody>
      </p:sp>
      <p:pic>
        <p:nvPicPr>
          <p:cNvPr id="25610"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0488" y="3733801"/>
            <a:ext cx="3200400" cy="2398713"/>
          </a:xfrm>
          <a:prstGeom prst="rect">
            <a:avLst/>
          </a:prstGeom>
          <a:noFill/>
          <a:ln w="9525">
            <a:noFill/>
            <a:miter lim="800000"/>
            <a:headEnd/>
            <a:tailEnd/>
          </a:ln>
        </p:spPr>
      </p:pic>
      <p:sp>
        <p:nvSpPr>
          <p:cNvPr id="25611" name="Text Box 26"/>
          <p:cNvSpPr txBox="1">
            <a:spLocks noChangeArrowheads="1"/>
          </p:cNvSpPr>
          <p:nvPr/>
        </p:nvSpPr>
        <p:spPr bwMode="auto">
          <a:xfrm>
            <a:off x="7651750" y="6262688"/>
            <a:ext cx="587020" cy="369332"/>
          </a:xfrm>
          <a:prstGeom prst="rect">
            <a:avLst/>
          </a:prstGeom>
          <a:noFill/>
          <a:ln w="9525">
            <a:noFill/>
            <a:miter lim="800000"/>
            <a:headEnd/>
            <a:tailEnd/>
          </a:ln>
        </p:spPr>
        <p:txBody>
          <a:bodyPr wrap="none">
            <a:spAutoFit/>
          </a:bodyPr>
          <a:lstStyle/>
          <a:p>
            <a:r>
              <a:rPr lang="en-US"/>
              <a:t>SSD</a:t>
            </a:r>
          </a:p>
        </p:txBody>
      </p:sp>
      <p:sp>
        <p:nvSpPr>
          <p:cNvPr id="25612" name="Freeform 27"/>
          <p:cNvSpPr>
            <a:spLocks/>
          </p:cNvSpPr>
          <p:nvPr/>
        </p:nvSpPr>
        <p:spPr bwMode="auto">
          <a:xfrm>
            <a:off x="7978776" y="1212850"/>
            <a:ext cx="4763" cy="5043488"/>
          </a:xfrm>
          <a:custGeom>
            <a:avLst/>
            <a:gdLst>
              <a:gd name="T0" fmla="*/ 0 w 3"/>
              <a:gd name="T1" fmla="*/ 0 h 3177"/>
              <a:gd name="T2" fmla="*/ 214748364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013" y="1212851"/>
            <a:ext cx="2957512" cy="2151063"/>
          </a:xfrm>
          <a:prstGeom prst="rect">
            <a:avLst/>
          </a:prstGeom>
          <a:noFill/>
          <a:ln w="9525">
            <a:noFill/>
            <a:miter lim="800000"/>
            <a:headEnd/>
            <a:tailEnd/>
          </a:ln>
        </p:spPr>
      </p:pic>
      <p:pic>
        <p:nvPicPr>
          <p:cNvPr id="26627" name="Picture 3" descr="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738" y="1212851"/>
            <a:ext cx="2957512" cy="2151063"/>
          </a:xfrm>
          <a:prstGeom prst="rect">
            <a:avLst/>
          </a:prstGeom>
          <a:noFill/>
          <a:ln w="9525">
            <a:noFill/>
            <a:miter lim="800000"/>
            <a:headEnd/>
            <a:tailEnd/>
          </a:ln>
        </p:spPr>
      </p:pic>
      <p:sp>
        <p:nvSpPr>
          <p:cNvPr id="26628" name="Line 4"/>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6629" name="Rectangle 5"/>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sp>
        <p:nvSpPr>
          <p:cNvPr id="26630" name="Text Box 6"/>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6631" name="Text Box 7"/>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6632" name="Text Box 8"/>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26633" name="Rectangle 9"/>
          <p:cNvSpPr>
            <a:spLocks noGrp="1" noChangeArrowheads="1"/>
          </p:cNvSpPr>
          <p:nvPr>
            <p:ph type="title"/>
          </p:nvPr>
        </p:nvSpPr>
        <p:spPr>
          <a:xfrm>
            <a:off x="2209800" y="76200"/>
            <a:ext cx="8382000" cy="838200"/>
          </a:xfrm>
        </p:spPr>
        <p:txBody>
          <a:bodyPr/>
          <a:lstStyle/>
          <a:p>
            <a:r>
              <a:rPr lang="en-US" sz="3000"/>
              <a:t>Correspondence search</a:t>
            </a:r>
          </a:p>
        </p:txBody>
      </p:sp>
      <p:sp>
        <p:nvSpPr>
          <p:cNvPr id="26634" name="Text Box 11"/>
          <p:cNvSpPr txBox="1">
            <a:spLocks noChangeArrowheads="1"/>
          </p:cNvSpPr>
          <p:nvPr/>
        </p:nvSpPr>
        <p:spPr bwMode="auto">
          <a:xfrm>
            <a:off x="7359650" y="6262688"/>
            <a:ext cx="1358064" cy="369332"/>
          </a:xfrm>
          <a:prstGeom prst="rect">
            <a:avLst/>
          </a:prstGeom>
          <a:noFill/>
          <a:ln w="9525">
            <a:noFill/>
            <a:miter lim="800000"/>
            <a:headEnd/>
            <a:tailEnd/>
          </a:ln>
        </p:spPr>
        <p:txBody>
          <a:bodyPr wrap="none">
            <a:spAutoFit/>
          </a:bodyPr>
          <a:lstStyle/>
          <a:p>
            <a:r>
              <a:rPr lang="en-US"/>
              <a:t>Norm. corr</a:t>
            </a:r>
          </a:p>
        </p:txBody>
      </p:sp>
      <p:pic>
        <p:nvPicPr>
          <p:cNvPr id="2663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4614" y="3730626"/>
            <a:ext cx="3176587" cy="2365375"/>
          </a:xfrm>
          <a:prstGeom prst="rect">
            <a:avLst/>
          </a:prstGeom>
          <a:noFill/>
          <a:ln w="9525">
            <a:noFill/>
            <a:miter lim="800000"/>
            <a:headEnd/>
            <a:tailEnd/>
          </a:ln>
        </p:spPr>
      </p:pic>
      <p:sp>
        <p:nvSpPr>
          <p:cNvPr id="26636" name="Freeform 12"/>
          <p:cNvSpPr>
            <a:spLocks/>
          </p:cNvSpPr>
          <p:nvPr/>
        </p:nvSpPr>
        <p:spPr bwMode="auto">
          <a:xfrm>
            <a:off x="7978776" y="1212850"/>
            <a:ext cx="4763" cy="5043488"/>
          </a:xfrm>
          <a:custGeom>
            <a:avLst/>
            <a:gdLst>
              <a:gd name="T0" fmla="*/ 0 w 3"/>
              <a:gd name="T1" fmla="*/ 0 h 3177"/>
              <a:gd name="T2" fmla="*/ 214748364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Basic stereo matching algorithm</a:t>
            </a:r>
          </a:p>
        </p:txBody>
      </p:sp>
      <p:pic>
        <p:nvPicPr>
          <p:cNvPr id="28675" name="Picture 3" descr="lincoln_fu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066801"/>
            <a:ext cx="5029200" cy="2898775"/>
          </a:xfrm>
          <a:prstGeom prst="rect">
            <a:avLst/>
          </a:prstGeom>
          <a:noFill/>
          <a:ln w="9525">
            <a:noFill/>
            <a:miter lim="800000"/>
            <a:headEnd/>
            <a:tailEnd/>
          </a:ln>
        </p:spPr>
      </p:pic>
      <p:sp>
        <p:nvSpPr>
          <p:cNvPr id="731140" name="Line 4"/>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5"/>
          <p:cNvGrpSpPr>
            <a:grpSpLocks/>
          </p:cNvGrpSpPr>
          <p:nvPr/>
        </p:nvGrpSpPr>
        <p:grpSpPr bwMode="auto">
          <a:xfrm>
            <a:off x="4876800" y="2971800"/>
            <a:ext cx="304800" cy="304800"/>
            <a:chOff x="2112" y="1872"/>
            <a:chExt cx="192" cy="192"/>
          </a:xfrm>
        </p:grpSpPr>
        <p:sp>
          <p:nvSpPr>
            <p:cNvPr id="28688" name="Oval 6"/>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9" name="Rectangle 7"/>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731147" name="Rectangle 11"/>
          <p:cNvSpPr>
            <a:spLocks noGrp="1" noChangeArrowheads="1"/>
          </p:cNvSpPr>
          <p:nvPr>
            <p:ph type="body" idx="1"/>
          </p:nvPr>
        </p:nvSpPr>
        <p:spPr>
          <a:xfrm>
            <a:off x="1828800" y="4114800"/>
            <a:ext cx="8686800" cy="2438400"/>
          </a:xfrm>
        </p:spPr>
        <p:txBody>
          <a:bodyPr/>
          <a:lstStyle/>
          <a:p>
            <a:pPr>
              <a:buFontTx/>
              <a:buChar char="•"/>
            </a:pPr>
            <a:r>
              <a:rPr lang="en-US" dirty="0"/>
              <a:t>If necessary, rectify the two stereo images to transform </a:t>
            </a:r>
            <a:r>
              <a:rPr lang="en-US" dirty="0" err="1"/>
              <a:t>epipolar</a:t>
            </a:r>
            <a:r>
              <a:rPr lang="en-US" dirty="0"/>
              <a:t> lines into </a:t>
            </a:r>
            <a:r>
              <a:rPr lang="en-US" dirty="0" err="1"/>
              <a:t>scanlines</a:t>
            </a:r>
            <a:endParaRPr lang="en-US" dirty="0"/>
          </a:p>
          <a:p>
            <a:pPr>
              <a:buFontTx/>
              <a:buChar char="•"/>
            </a:pPr>
            <a:r>
              <a:rPr lang="en-US" dirty="0"/>
              <a:t>For each pixel </a:t>
            </a:r>
            <a:r>
              <a:rPr lang="en-US" i="1" dirty="0">
                <a:solidFill>
                  <a:srgbClr val="0066FF"/>
                </a:solidFill>
              </a:rPr>
              <a:t>x</a:t>
            </a:r>
            <a:r>
              <a:rPr lang="en-US" dirty="0"/>
              <a:t> in the first image</a:t>
            </a:r>
          </a:p>
          <a:p>
            <a:pPr lvl="1"/>
            <a:r>
              <a:rPr lang="en-US" dirty="0"/>
              <a:t>Find corresponding </a:t>
            </a:r>
            <a:r>
              <a:rPr lang="en-US" dirty="0" err="1"/>
              <a:t>epipolar</a:t>
            </a:r>
            <a:r>
              <a:rPr lang="en-US" dirty="0"/>
              <a:t> </a:t>
            </a:r>
            <a:r>
              <a:rPr lang="en-US" dirty="0" err="1"/>
              <a:t>scanline</a:t>
            </a:r>
            <a:r>
              <a:rPr lang="en-US" dirty="0"/>
              <a:t> in the right image</a:t>
            </a:r>
          </a:p>
          <a:p>
            <a:pPr lvl="1"/>
            <a:r>
              <a:rPr lang="en-US" dirty="0"/>
              <a:t>Examine all pixels on the </a:t>
            </a:r>
            <a:r>
              <a:rPr lang="en-US" dirty="0" err="1"/>
              <a:t>scanline</a:t>
            </a:r>
            <a:r>
              <a:rPr lang="en-US" dirty="0"/>
              <a:t> and pick the best match </a:t>
            </a:r>
            <a:r>
              <a:rPr lang="en-US" i="1" dirty="0">
                <a:solidFill>
                  <a:srgbClr val="0066FF"/>
                </a:solidFill>
              </a:rPr>
              <a:t>x</a:t>
            </a:r>
            <a:r>
              <a:rPr lang="en-US" dirty="0">
                <a:solidFill>
                  <a:srgbClr val="0066FF"/>
                </a:solidFill>
              </a:rPr>
              <a:t>’</a:t>
            </a:r>
          </a:p>
          <a:p>
            <a:pPr lvl="1"/>
            <a:r>
              <a:rPr lang="en-US" dirty="0"/>
              <a:t>Triangulate the matches to get depth information</a:t>
            </a:r>
            <a:br>
              <a:rPr lang="en-US" dirty="0"/>
            </a:br>
            <a:endParaRPr lang="en-US" dirty="0"/>
          </a:p>
        </p:txBody>
      </p:sp>
      <p:grpSp>
        <p:nvGrpSpPr>
          <p:cNvPr id="5" name="Group 15"/>
          <p:cNvGrpSpPr>
            <a:grpSpLocks/>
          </p:cNvGrpSpPr>
          <p:nvPr/>
        </p:nvGrpSpPr>
        <p:grpSpPr bwMode="auto">
          <a:xfrm>
            <a:off x="7239000" y="2971800"/>
            <a:ext cx="304800" cy="304800"/>
            <a:chOff x="3600" y="1872"/>
            <a:chExt cx="192" cy="192"/>
          </a:xfrm>
        </p:grpSpPr>
        <p:sp>
          <p:nvSpPr>
            <p:cNvPr id="28682" name="Oval 16"/>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3"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3BD8-1B5B-46B3-AE34-1A46D0B71001}"/>
              </a:ext>
            </a:extLst>
          </p:cNvPr>
          <p:cNvSpPr>
            <a:spLocks noGrp="1"/>
          </p:cNvSpPr>
          <p:nvPr>
            <p:ph type="title"/>
          </p:nvPr>
        </p:nvSpPr>
        <p:spPr/>
        <p:txBody>
          <a:bodyPr/>
          <a:lstStyle/>
          <a:p>
            <a:r>
              <a:rPr lang="en-US" dirty="0"/>
              <a:t>Monocular Perspective Cues: </a:t>
            </a:r>
            <a:r>
              <a:rPr lang="en-US" sz="2400" b="0" i="0" dirty="0">
                <a:solidFill>
                  <a:srgbClr val="FFC000"/>
                </a:solidFill>
                <a:effectLst/>
                <a:latin typeface="Arial" panose="020B0604020202020204" pitchFamily="34" charset="0"/>
              </a:rPr>
              <a:t>Julian </a:t>
            </a:r>
            <a:r>
              <a:rPr lang="en-US" sz="2400" b="0" i="0" dirty="0" err="1">
                <a:solidFill>
                  <a:srgbClr val="FFC000"/>
                </a:solidFill>
                <a:effectLst/>
                <a:latin typeface="Arial" panose="020B0604020202020204" pitchFamily="34" charset="0"/>
              </a:rPr>
              <a:t>Beever</a:t>
            </a:r>
            <a:r>
              <a:rPr lang="en-US" sz="2400" dirty="0" err="1">
                <a:solidFill>
                  <a:srgbClr val="FFC000"/>
                </a:solidFill>
                <a:latin typeface="Arial" panose="020B0604020202020204" pitchFamily="34" charset="0"/>
              </a:rPr>
              <a:t>’s</a:t>
            </a:r>
            <a:r>
              <a:rPr lang="en-US" sz="2400" dirty="0">
                <a:solidFill>
                  <a:srgbClr val="FFC000"/>
                </a:solidFill>
                <a:latin typeface="Arial" panose="020B0604020202020204" pitchFamily="34" charset="0"/>
              </a:rPr>
              <a:t> </a:t>
            </a:r>
            <a:r>
              <a:rPr lang="en-US" sz="2400" b="0" i="0" dirty="0">
                <a:solidFill>
                  <a:srgbClr val="FFC000"/>
                </a:solidFill>
                <a:effectLst/>
                <a:latin typeface="Arial" panose="020B0604020202020204" pitchFamily="34" charset="0"/>
              </a:rPr>
              <a:t>Pavement drawings</a:t>
            </a:r>
            <a:endParaRPr lang="en-US" dirty="0">
              <a:solidFill>
                <a:srgbClr val="FFC000"/>
              </a:solidFill>
            </a:endParaRPr>
          </a:p>
        </p:txBody>
      </p:sp>
      <p:sp>
        <p:nvSpPr>
          <p:cNvPr id="3" name="Content Placeholder 2">
            <a:extLst>
              <a:ext uri="{FF2B5EF4-FFF2-40B4-BE49-F238E27FC236}">
                <a16:creationId xmlns:a16="http://schemas.microsoft.com/office/drawing/2014/main" id="{94DF4B58-3DB9-47E2-AD80-762622BD57F3}"/>
              </a:ext>
            </a:extLst>
          </p:cNvPr>
          <p:cNvSpPr>
            <a:spLocks noGrp="1"/>
          </p:cNvSpPr>
          <p:nvPr>
            <p:ph idx="1"/>
          </p:nvPr>
        </p:nvSpPr>
        <p:spPr>
          <a:xfrm>
            <a:off x="379849" y="5390762"/>
            <a:ext cx="5448267" cy="1329612"/>
          </a:xfrm>
        </p:spPr>
        <p:txBody>
          <a:bodyPr>
            <a:normAutofit/>
          </a:bodyPr>
          <a:lstStyle/>
          <a:p>
            <a:pPr marL="0" indent="0">
              <a:buNone/>
            </a:pPr>
            <a:r>
              <a:rPr lang="en-US" i="0" dirty="0">
                <a:solidFill>
                  <a:srgbClr val="FFFFFF"/>
                </a:solidFill>
                <a:effectLst/>
              </a:rPr>
              <a:t>Who's Painting Who ? Historians have long wondered just how </a:t>
            </a:r>
            <a:r>
              <a:rPr lang="en-US" i="0" dirty="0" err="1">
                <a:solidFill>
                  <a:srgbClr val="FFFFFF"/>
                </a:solidFill>
                <a:effectLst/>
              </a:rPr>
              <a:t>Michaelangelo</a:t>
            </a:r>
            <a:r>
              <a:rPr lang="en-US" i="0" dirty="0">
                <a:solidFill>
                  <a:srgbClr val="FFFFFF"/>
                </a:solidFill>
                <a:effectLst/>
              </a:rPr>
              <a:t> managed to paint his famous Mona Lisa on the wall of the Sistine Chapel. Here a possible method is demonstrated.</a:t>
            </a:r>
          </a:p>
          <a:p>
            <a:endParaRPr lang="en-US" dirty="0"/>
          </a:p>
        </p:txBody>
      </p:sp>
      <p:pic>
        <p:nvPicPr>
          <p:cNvPr id="5122" name="Picture 2">
            <a:extLst>
              <a:ext uri="{FF2B5EF4-FFF2-40B4-BE49-F238E27FC236}">
                <a16:creationId xmlns:a16="http://schemas.microsoft.com/office/drawing/2014/main" id="{23A81A57-B50D-4FDE-8538-B92879771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3151" y="676469"/>
            <a:ext cx="3813109" cy="57196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3D87DAD-63B5-421C-AEA0-D552A7F3F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20" y="802432"/>
            <a:ext cx="6452896" cy="430193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537F5E5-DEDE-4B77-AA9B-F505CA4D8B0A}"/>
              </a:ext>
            </a:extLst>
          </p:cNvPr>
          <p:cNvSpPr txBox="1">
            <a:spLocks/>
          </p:cNvSpPr>
          <p:nvPr/>
        </p:nvSpPr>
        <p:spPr>
          <a:xfrm>
            <a:off x="6855701" y="6377472"/>
            <a:ext cx="5448267" cy="554395"/>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Courier New" panose="02070309020205020404" pitchFamily="49" charset="0"/>
              <a:buNone/>
            </a:pPr>
            <a:r>
              <a:rPr lang="en-US" dirty="0">
                <a:solidFill>
                  <a:srgbClr val="FFFFFF"/>
                </a:solidFill>
              </a:rPr>
              <a:t>Batman and </a:t>
            </a:r>
            <a:r>
              <a:rPr lang="en-US" dirty="0" err="1">
                <a:solidFill>
                  <a:srgbClr val="FFFFFF"/>
                </a:solidFill>
              </a:rPr>
              <a:t>Robinto</a:t>
            </a:r>
            <a:r>
              <a:rPr lang="en-US" dirty="0">
                <a:solidFill>
                  <a:srgbClr val="FFFFFF"/>
                </a:solidFill>
              </a:rPr>
              <a:t> the rescue. (London, UK)</a:t>
            </a:r>
          </a:p>
          <a:p>
            <a:pPr marL="0" indent="0" algn="ctr">
              <a:buFont typeface="Courier New" panose="02070309020205020404" pitchFamily="49" charset="0"/>
              <a:buNone/>
            </a:pPr>
            <a:endParaRPr lang="en-US" dirty="0">
              <a:solidFill>
                <a:srgbClr val="FFFFFF"/>
              </a:solidFill>
            </a:endParaRPr>
          </a:p>
          <a:p>
            <a:pPr algn="ctr"/>
            <a:endParaRPr lang="en-US" dirty="0"/>
          </a:p>
        </p:txBody>
      </p:sp>
    </p:spTree>
    <p:extLst>
      <p:ext uri="{BB962C8B-B14F-4D97-AF65-F5344CB8AC3E}">
        <p14:creationId xmlns:p14="http://schemas.microsoft.com/office/powerpoint/2010/main" val="21091037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Triangulation: History</a:t>
            </a:r>
          </a:p>
        </p:txBody>
      </p:sp>
      <p:sp>
        <p:nvSpPr>
          <p:cNvPr id="3" name="Content Placeholder 2"/>
          <p:cNvSpPr>
            <a:spLocks noGrp="1"/>
          </p:cNvSpPr>
          <p:nvPr>
            <p:ph idx="1"/>
          </p:nvPr>
        </p:nvSpPr>
        <p:spPr>
          <a:xfrm>
            <a:off x="6019801" y="1607280"/>
            <a:ext cx="4556125" cy="4862642"/>
          </a:xfrm>
        </p:spPr>
        <p:txBody>
          <a:bodyPr/>
          <a:lstStyle/>
          <a:p>
            <a:r>
              <a:rPr lang="en-US" dirty="0"/>
              <a:t>From </a:t>
            </a:r>
            <a:r>
              <a:rPr lang="en-US" dirty="0">
                <a:hlinkClick r:id="rId2"/>
              </a:rPr>
              <a:t>Wikipedia</a:t>
            </a:r>
            <a:r>
              <a:rPr lang="en-US" dirty="0"/>
              <a:t>: </a:t>
            </a:r>
            <a:r>
              <a:rPr lang="en-US" i="1" dirty="0"/>
              <a:t>Gemma </a:t>
            </a:r>
            <a:r>
              <a:rPr lang="en-US" i="1" dirty="0" err="1"/>
              <a:t>Frisius's</a:t>
            </a:r>
            <a:r>
              <a:rPr lang="en-US" i="1" dirty="0"/>
              <a:t> 1533 diagram introducing the idea of triangulation into the science of surveying. Having established a baseline, e.g. the cities of Brussels and Antwerp, the location of other cities, e.g. Middelburg, Ghent etc., can be found by taking a compass direction from each end of the baseline, and plotting where the two directions cross. This was only a theoretical presentation of the concept — due to topographical restrictions, it is impossible to see Middelburg from either Brussels or Antwerp. Nevertheless, the figure soon became well known all across Europe.</a:t>
            </a:r>
          </a:p>
        </p:txBody>
      </p:sp>
      <p:pic>
        <p:nvPicPr>
          <p:cNvPr id="80898" name="Picture 2" descr="http://upload.wikimedia.org/wikipedia/commons/9/97/Gemma_Frisius_-_Driehoeksme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143001"/>
            <a:ext cx="4054475" cy="53269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3656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a:t>Depth from disparity</a:t>
            </a:r>
          </a:p>
        </p:txBody>
      </p:sp>
      <p:sp>
        <p:nvSpPr>
          <p:cNvPr id="3078" name="Oval 5"/>
          <p:cNvSpPr>
            <a:spLocks noChangeArrowheads="1"/>
          </p:cNvSpPr>
          <p:nvPr/>
        </p:nvSpPr>
        <p:spPr bwMode="auto">
          <a:xfrm>
            <a:off x="2447926" y="4069126"/>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79" name="Oval 6"/>
          <p:cNvSpPr>
            <a:spLocks noChangeArrowheads="1"/>
          </p:cNvSpPr>
          <p:nvPr/>
        </p:nvSpPr>
        <p:spPr bwMode="auto">
          <a:xfrm>
            <a:off x="4891088" y="4069126"/>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0" name="Line 7"/>
          <p:cNvSpPr>
            <a:spLocks noChangeShapeType="1"/>
          </p:cNvSpPr>
          <p:nvPr/>
        </p:nvSpPr>
        <p:spPr bwMode="auto">
          <a:xfrm>
            <a:off x="1905001" y="3426651"/>
            <a:ext cx="1176337" cy="0"/>
          </a:xfrm>
          <a:prstGeom prst="line">
            <a:avLst/>
          </a:prstGeom>
          <a:no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1" name="Line 8"/>
          <p:cNvSpPr>
            <a:spLocks noChangeShapeType="1"/>
          </p:cNvSpPr>
          <p:nvPr/>
        </p:nvSpPr>
        <p:spPr bwMode="auto">
          <a:xfrm>
            <a:off x="4348163" y="3426651"/>
            <a:ext cx="1176337" cy="0"/>
          </a:xfrm>
          <a:prstGeom prst="line">
            <a:avLst/>
          </a:prstGeom>
          <a:no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2" name="Oval 9"/>
          <p:cNvSpPr>
            <a:spLocks noChangeArrowheads="1"/>
          </p:cNvSpPr>
          <p:nvPr/>
        </p:nvSpPr>
        <p:spPr bwMode="auto">
          <a:xfrm>
            <a:off x="3586560" y="1459071"/>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3" name="Line 10"/>
          <p:cNvSpPr>
            <a:spLocks noChangeShapeType="1"/>
          </p:cNvSpPr>
          <p:nvPr/>
        </p:nvSpPr>
        <p:spPr bwMode="auto">
          <a:xfrm flipV="1">
            <a:off x="2538412" y="1499226"/>
            <a:ext cx="1085850" cy="2569900"/>
          </a:xfrm>
          <a:prstGeom prst="line">
            <a:avLst/>
          </a:prstGeom>
          <a:no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4" name="Line 11"/>
          <p:cNvSpPr>
            <a:spLocks noChangeShapeType="1"/>
          </p:cNvSpPr>
          <p:nvPr/>
        </p:nvSpPr>
        <p:spPr bwMode="auto">
          <a:xfrm flipH="1" flipV="1">
            <a:off x="3624262" y="1499226"/>
            <a:ext cx="1357312" cy="2661682"/>
          </a:xfrm>
          <a:prstGeom prst="line">
            <a:avLst/>
          </a:prstGeom>
          <a:no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5" name="Line 12"/>
          <p:cNvSpPr>
            <a:spLocks noChangeShapeType="1"/>
          </p:cNvSpPr>
          <p:nvPr/>
        </p:nvSpPr>
        <p:spPr bwMode="auto">
          <a:xfrm flipV="1">
            <a:off x="2500709" y="3426652"/>
            <a:ext cx="0" cy="642475"/>
          </a:xfrm>
          <a:prstGeom prst="line">
            <a:avLst/>
          </a:prstGeom>
          <a:noFill/>
          <a:ln w="12700">
            <a:solidFill>
              <a:schemeClr val="tx1"/>
            </a:solidFill>
            <a:round/>
            <a:headEnd/>
            <a:tailEnd type="arrow" w="med" len="me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6" name="Text Box 13"/>
          <p:cNvSpPr txBox="1">
            <a:spLocks noChangeArrowheads="1"/>
          </p:cNvSpPr>
          <p:nvPr/>
        </p:nvSpPr>
        <p:spPr bwMode="auto">
          <a:xfrm>
            <a:off x="2180233" y="3558589"/>
            <a:ext cx="263922"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f</a:t>
            </a:r>
          </a:p>
        </p:txBody>
      </p:sp>
      <p:sp>
        <p:nvSpPr>
          <p:cNvPr id="3087" name="Oval 14"/>
          <p:cNvSpPr>
            <a:spLocks noChangeArrowheads="1"/>
          </p:cNvSpPr>
          <p:nvPr/>
        </p:nvSpPr>
        <p:spPr bwMode="auto">
          <a:xfrm>
            <a:off x="2772173" y="3375023"/>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8" name="Oval 15"/>
          <p:cNvSpPr>
            <a:spLocks noChangeArrowheads="1"/>
          </p:cNvSpPr>
          <p:nvPr/>
        </p:nvSpPr>
        <p:spPr bwMode="auto">
          <a:xfrm>
            <a:off x="4568726" y="3375023"/>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9" name="Line 16"/>
          <p:cNvSpPr>
            <a:spLocks noChangeShapeType="1"/>
          </p:cNvSpPr>
          <p:nvPr/>
        </p:nvSpPr>
        <p:spPr bwMode="auto">
          <a:xfrm flipV="1">
            <a:off x="4941986" y="3426652"/>
            <a:ext cx="0" cy="642475"/>
          </a:xfrm>
          <a:prstGeom prst="line">
            <a:avLst/>
          </a:prstGeom>
          <a:noFill/>
          <a:ln w="12700">
            <a:solidFill>
              <a:schemeClr val="tx1"/>
            </a:solidFill>
            <a:round/>
            <a:headEnd/>
            <a:tailEnd type="arrow" w="med" len="me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90" name="Line 17"/>
          <p:cNvSpPr>
            <a:spLocks noChangeShapeType="1"/>
          </p:cNvSpPr>
          <p:nvPr/>
        </p:nvSpPr>
        <p:spPr bwMode="auto">
          <a:xfrm>
            <a:off x="2447925" y="3334869"/>
            <a:ext cx="361950" cy="0"/>
          </a:xfrm>
          <a:prstGeom prst="line">
            <a:avLst/>
          </a:prstGeom>
          <a:noFill/>
          <a:ln w="12700">
            <a:solidFill>
              <a:schemeClr val="tx1"/>
            </a:solidFill>
            <a:round/>
            <a:headEnd type="none" w="med" len="sm"/>
            <a:tailEnd type="arrow" w="med" len="sm"/>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91" name="Text Box 18"/>
          <p:cNvSpPr txBox="1">
            <a:spLocks noChangeArrowheads="1"/>
          </p:cNvSpPr>
          <p:nvPr/>
        </p:nvSpPr>
        <p:spPr bwMode="auto">
          <a:xfrm>
            <a:off x="2500709" y="2918026"/>
            <a:ext cx="309166"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x</a:t>
            </a:r>
          </a:p>
        </p:txBody>
      </p:sp>
      <p:sp>
        <p:nvSpPr>
          <p:cNvPr id="3092" name="Line 19"/>
          <p:cNvSpPr>
            <a:spLocks noChangeShapeType="1"/>
          </p:cNvSpPr>
          <p:nvPr/>
        </p:nvSpPr>
        <p:spPr bwMode="auto">
          <a:xfrm>
            <a:off x="4619625" y="3334869"/>
            <a:ext cx="324247" cy="0"/>
          </a:xfrm>
          <a:prstGeom prst="line">
            <a:avLst/>
          </a:prstGeom>
          <a:noFill/>
          <a:ln w="12700">
            <a:solidFill>
              <a:schemeClr val="tx1"/>
            </a:solidFill>
            <a:round/>
            <a:headEnd type="arrow" w="med" len="sm"/>
            <a:tailEnd type="none" w="med" len="sm"/>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93" name="Text Box 20"/>
          <p:cNvSpPr txBox="1">
            <a:spLocks noChangeArrowheads="1"/>
          </p:cNvSpPr>
          <p:nvPr/>
        </p:nvSpPr>
        <p:spPr bwMode="auto">
          <a:xfrm>
            <a:off x="4587578" y="2918026"/>
            <a:ext cx="403423"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x’</a:t>
            </a:r>
          </a:p>
        </p:txBody>
      </p:sp>
      <p:sp>
        <p:nvSpPr>
          <p:cNvPr id="3094" name="Text Box 21"/>
          <p:cNvSpPr txBox="1">
            <a:spLocks noChangeArrowheads="1"/>
          </p:cNvSpPr>
          <p:nvPr/>
        </p:nvSpPr>
        <p:spPr bwMode="auto">
          <a:xfrm>
            <a:off x="3071912" y="4143700"/>
            <a:ext cx="1266825" cy="768675"/>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dirty="0">
                <a:solidFill>
                  <a:srgbClr val="000000"/>
                </a:solidFill>
                <a:latin typeface="Arial"/>
                <a:cs typeface="Times New Roman" panose="02020603050405020304" pitchFamily="18" charset="0"/>
              </a:rPr>
              <a:t>Baseline</a:t>
            </a:r>
            <a:br>
              <a:rPr lang="en-US" sz="2200" dirty="0">
                <a:solidFill>
                  <a:srgbClr val="000000"/>
                </a:solidFill>
                <a:latin typeface="Arial"/>
                <a:cs typeface="Times New Roman" panose="02020603050405020304" pitchFamily="18" charset="0"/>
              </a:rPr>
            </a:br>
            <a:r>
              <a:rPr lang="en-US" sz="2200" i="1" dirty="0">
                <a:solidFill>
                  <a:srgbClr val="000000"/>
                </a:solidFill>
                <a:latin typeface="Times New Roman" panose="02020603050405020304" pitchFamily="18" charset="0"/>
                <a:cs typeface="Times New Roman" panose="02020603050405020304" pitchFamily="18" charset="0"/>
              </a:rPr>
              <a:t>B</a:t>
            </a:r>
          </a:p>
        </p:txBody>
      </p:sp>
      <p:sp>
        <p:nvSpPr>
          <p:cNvPr id="3096" name="Text Box 23"/>
          <p:cNvSpPr txBox="1">
            <a:spLocks noChangeArrowheads="1"/>
          </p:cNvSpPr>
          <p:nvPr/>
        </p:nvSpPr>
        <p:spPr bwMode="auto">
          <a:xfrm>
            <a:off x="3703637" y="2457203"/>
            <a:ext cx="294084"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z</a:t>
            </a:r>
          </a:p>
        </p:txBody>
      </p:sp>
      <p:sp>
        <p:nvSpPr>
          <p:cNvPr id="3097" name="Text Box 24"/>
          <p:cNvSpPr txBox="1">
            <a:spLocks noChangeArrowheads="1"/>
          </p:cNvSpPr>
          <p:nvPr/>
        </p:nvSpPr>
        <p:spPr bwMode="auto">
          <a:xfrm>
            <a:off x="2048272" y="4147524"/>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O</a:t>
            </a:r>
            <a:endParaRPr lang="en-US" sz="2200" i="1" baseline="-25000">
              <a:solidFill>
                <a:srgbClr val="000000"/>
              </a:solidFill>
              <a:latin typeface="Times New Roman" panose="02020603050405020304" pitchFamily="18" charset="0"/>
              <a:cs typeface="Times New Roman" panose="02020603050405020304" pitchFamily="18" charset="0"/>
            </a:endParaRPr>
          </a:p>
        </p:txBody>
      </p:sp>
      <p:sp>
        <p:nvSpPr>
          <p:cNvPr id="3098" name="Text Box 25"/>
          <p:cNvSpPr txBox="1">
            <a:spLocks noChangeArrowheads="1"/>
          </p:cNvSpPr>
          <p:nvPr/>
        </p:nvSpPr>
        <p:spPr bwMode="auto">
          <a:xfrm>
            <a:off x="4529137" y="4147524"/>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O’</a:t>
            </a:r>
            <a:endParaRPr lang="en-US" sz="2200" i="1" baseline="-25000">
              <a:solidFill>
                <a:srgbClr val="000000"/>
              </a:solidFill>
              <a:latin typeface="Times New Roman" panose="02020603050405020304" pitchFamily="18" charset="0"/>
              <a:cs typeface="Times New Roman" panose="02020603050405020304" pitchFamily="18" charset="0"/>
            </a:endParaRPr>
          </a:p>
        </p:txBody>
      </p:sp>
      <p:sp>
        <p:nvSpPr>
          <p:cNvPr id="3099" name="Text Box 26"/>
          <p:cNvSpPr txBox="1">
            <a:spLocks noChangeArrowheads="1"/>
          </p:cNvSpPr>
          <p:nvPr/>
        </p:nvSpPr>
        <p:spPr bwMode="auto">
          <a:xfrm>
            <a:off x="3171825" y="990601"/>
            <a:ext cx="916186" cy="428317"/>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X</a:t>
            </a:r>
            <a:endParaRPr lang="en-US" sz="2200" i="1" baseline="-25000" dirty="0">
              <a:solidFill>
                <a:srgbClr val="000000"/>
              </a:solidFill>
              <a:latin typeface="Times New Roman" panose="02020603050405020304" pitchFamily="18" charset="0"/>
              <a:cs typeface="Times New Roman" panose="02020603050405020304" pitchFamily="18" charset="0"/>
            </a:endParaRPr>
          </a:p>
        </p:txBody>
      </p:sp>
      <p:sp>
        <p:nvSpPr>
          <p:cNvPr id="3100" name="Line 27"/>
          <p:cNvSpPr>
            <a:spLocks noChangeShapeType="1"/>
          </p:cNvSpPr>
          <p:nvPr/>
        </p:nvSpPr>
        <p:spPr bwMode="auto">
          <a:xfrm>
            <a:off x="2591198" y="4109280"/>
            <a:ext cx="2262187" cy="0"/>
          </a:xfrm>
          <a:prstGeom prst="line">
            <a:avLst/>
          </a:prstGeom>
          <a:noFill/>
          <a:ln w="19050">
            <a:solidFill>
              <a:schemeClr val="tx1"/>
            </a:solidFill>
            <a:round/>
            <a:headEnd/>
            <a:tailEnd type="triangle" w="med" len="me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101" name="Text Box 28"/>
          <p:cNvSpPr txBox="1">
            <a:spLocks noChangeArrowheads="1"/>
          </p:cNvSpPr>
          <p:nvPr/>
        </p:nvSpPr>
        <p:spPr bwMode="auto">
          <a:xfrm>
            <a:off x="4964608" y="3558589"/>
            <a:ext cx="263922"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f</a:t>
            </a:r>
          </a:p>
        </p:txBody>
      </p:sp>
      <mc:AlternateContent xmlns:mc="http://schemas.openxmlformats.org/markup-compatibility/2006" xmlns:a14="http://schemas.microsoft.com/office/drawing/2010/main">
        <mc:Choice Requires="a14">
          <p:sp>
            <p:nvSpPr>
              <p:cNvPr id="426028" name="Object 44"/>
              <p:cNvSpPr txBox="1">
                <a:spLocks noGrp="1"/>
              </p:cNvSpPr>
              <p:nvPr>
                <p:ph idx="1"/>
              </p:nvPr>
            </p:nvSpPr>
            <p:spPr bwMode="auto">
              <a:xfrm>
                <a:off x="5715000" y="4187826"/>
                <a:ext cx="3581400" cy="917575"/>
              </a:xfrm>
              <a:prstGeom prst="rect">
                <a:avLst/>
              </a:prstGeom>
              <a:noFill/>
              <a:extLst>
                <a:ext uri="{909E8E84-426E-40dd-AFC4-6F175D3DCCD1}">
                  <a14:hiddenFill xmlns="">
                    <a:solidFill>
                      <a:srgbClr val="FFFFFF"/>
                    </a:solidFill>
                  </a14:hiddenFill>
                </a:ext>
              </a:extLst>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𝑑𝑖𝑠𝑝𝑎𝑟𝑖𝑡𝑦</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𝑥</m:t>
                          </m:r>
                        </m:e>
                        <m:sup>
                          <m:r>
                            <a:rPr lang="en-US" i="1">
                              <a:solidFill>
                                <a:srgbClr val="000000"/>
                              </a:solidFill>
                              <a:latin typeface="Cambria Math" panose="02040503050406030204" pitchFamily="18" charset="0"/>
                            </a:rPr>
                            <m:t>′</m:t>
                          </m:r>
                        </m:sup>
                      </m:sSup>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𝐵</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num>
                        <m:den>
                          <m:r>
                            <a:rPr lang="en-US" i="1">
                              <a:solidFill>
                                <a:srgbClr val="000000"/>
                              </a:solidFill>
                              <a:latin typeface="Cambria Math" panose="02040503050406030204" pitchFamily="18" charset="0"/>
                            </a:rPr>
                            <m:t>𝑧</m:t>
                          </m:r>
                        </m:den>
                      </m:f>
                    </m:oMath>
                  </m:oMathPara>
                </a14:m>
                <a:endParaRPr lang="en-US"/>
              </a:p>
            </p:txBody>
          </p:sp>
        </mc:Choice>
        <mc:Fallback xmlns="">
          <p:sp>
            <p:nvSpPr>
              <p:cNvPr id="426028" name="Object 44"/>
              <p:cNvSpPr txBox="1">
                <a:spLocks noRot="1" noChangeAspect="1" noMove="1" noResize="1" noEditPoints="1" noAdjustHandles="1" noChangeArrowheads="1" noChangeShapeType="1" noTextEdit="1"/>
              </p:cNvSpPr>
              <p:nvPr>
                <p:ph idx="1"/>
              </p:nvPr>
            </p:nvSpPr>
            <p:spPr bwMode="auto">
              <a:xfrm>
                <a:off x="5715000" y="4187826"/>
                <a:ext cx="3581400" cy="917575"/>
              </a:xfrm>
              <a:prstGeom prst="rect">
                <a:avLst/>
              </a:prstGeom>
              <a:blipFill>
                <a:blip r:embed="rId4"/>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sp>
        <p:nvSpPr>
          <p:cNvPr id="426032" name="Text Box 48"/>
          <p:cNvSpPr txBox="1">
            <a:spLocks noChangeArrowheads="1"/>
          </p:cNvSpPr>
          <p:nvPr/>
        </p:nvSpPr>
        <p:spPr bwMode="auto">
          <a:xfrm>
            <a:off x="3352800" y="6096000"/>
            <a:ext cx="5932488"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Arial" charset="0"/>
              </a:rPr>
              <a:t>Disparity is inversely proportional to depth!</a:t>
            </a:r>
          </a:p>
        </p:txBody>
      </p:sp>
      <p:cxnSp>
        <p:nvCxnSpPr>
          <p:cNvPr id="3" name="Straight Connector 2"/>
          <p:cNvCxnSpPr>
            <a:stCxn id="3084" idx="1"/>
          </p:cNvCxnSpPr>
          <p:nvPr/>
        </p:nvCxnSpPr>
        <p:spPr bwMode="auto">
          <a:xfrm>
            <a:off x="3624263" y="1499226"/>
            <a:ext cx="3175" cy="2615574"/>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32" name="Text Box 24"/>
          <p:cNvSpPr txBox="1">
            <a:spLocks noChangeArrowheads="1"/>
          </p:cNvSpPr>
          <p:nvPr/>
        </p:nvSpPr>
        <p:spPr bwMode="auto">
          <a:xfrm>
            <a:off x="2636837" y="3657601"/>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B</a:t>
            </a:r>
            <a:r>
              <a:rPr lang="en-US" sz="2200" baseline="-25000" dirty="0">
                <a:solidFill>
                  <a:srgbClr val="000000"/>
                </a:solidFill>
                <a:latin typeface="Times New Roman" panose="02020603050405020304" pitchFamily="18" charset="0"/>
                <a:cs typeface="Times New Roman" panose="02020603050405020304" pitchFamily="18" charset="0"/>
              </a:rPr>
              <a:t>1</a:t>
            </a:r>
          </a:p>
        </p:txBody>
      </p:sp>
      <p:sp>
        <p:nvSpPr>
          <p:cNvPr id="33" name="Text Box 24"/>
          <p:cNvSpPr txBox="1">
            <a:spLocks noChangeArrowheads="1"/>
          </p:cNvSpPr>
          <p:nvPr/>
        </p:nvSpPr>
        <p:spPr bwMode="auto">
          <a:xfrm>
            <a:off x="3778051" y="3657601"/>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B</a:t>
            </a:r>
            <a:r>
              <a:rPr lang="en-US" sz="2200" baseline="-25000" dirty="0">
                <a:solidFill>
                  <a:srgbClr val="000000"/>
                </a:solidFill>
                <a:latin typeface="Times New Roman" panose="02020603050405020304" pitchFamily="18" charset="0"/>
                <a:cs typeface="Times New Roman" panose="02020603050405020304" pitchFamily="18" charset="0"/>
              </a:rPr>
              <a:t>2</a:t>
            </a:r>
          </a:p>
        </p:txBody>
      </p:sp>
      <p:graphicFrame>
        <p:nvGraphicFramePr>
          <p:cNvPr id="34" name="Object 44"/>
          <p:cNvGraphicFramePr>
            <a:graphicFrameLocks noChangeAspect="1"/>
          </p:cNvGraphicFramePr>
          <p:nvPr/>
        </p:nvGraphicFramePr>
        <p:xfrm>
          <a:off x="5867401" y="1371601"/>
          <a:ext cx="1095375" cy="1008063"/>
        </p:xfrm>
        <a:graphic>
          <a:graphicData uri="http://schemas.openxmlformats.org/presentationml/2006/ole">
            <mc:AlternateContent xmlns:mc="http://schemas.openxmlformats.org/markup-compatibility/2006">
              <mc:Choice xmlns:v="urn:schemas-microsoft-com:vml" Requires="v">
                <p:oleObj spid="_x0000_s5128" name="Equation" r:id="rId5" imgW="469900" imgH="431800" progId="Equation.3">
                  <p:embed/>
                </p:oleObj>
              </mc:Choice>
              <mc:Fallback>
                <p:oleObj name="Equation" r:id="rId5" imgW="469900" imgH="431800" progId="Equation.3">
                  <p:embed/>
                  <p:pic>
                    <p:nvPicPr>
                      <p:cNvPr id="34" name="Object 44"/>
                      <p:cNvPicPr>
                        <a:picLocks noChangeAspect="1" noChangeArrowheads="1"/>
                      </p:cNvPicPr>
                      <p:nvPr/>
                    </p:nvPicPr>
                    <p:blipFill>
                      <a:blip r:embed="rId6"/>
                      <a:srcRect/>
                      <a:stretch>
                        <a:fillRect/>
                      </a:stretch>
                    </p:blipFill>
                    <p:spPr bwMode="auto">
                      <a:xfrm>
                        <a:off x="5867401" y="1371601"/>
                        <a:ext cx="1095375" cy="1008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5" name="Object 44"/>
          <p:cNvGraphicFramePr>
            <a:graphicFrameLocks noChangeAspect="1"/>
          </p:cNvGraphicFramePr>
          <p:nvPr/>
        </p:nvGraphicFramePr>
        <p:xfrm>
          <a:off x="7762876" y="1371601"/>
          <a:ext cx="1362075" cy="1008063"/>
        </p:xfrm>
        <a:graphic>
          <a:graphicData uri="http://schemas.openxmlformats.org/presentationml/2006/ole">
            <mc:AlternateContent xmlns:mc="http://schemas.openxmlformats.org/markup-compatibility/2006">
              <mc:Choice xmlns:v="urn:schemas-microsoft-com:vml" Requires="v">
                <p:oleObj spid="_x0000_s5129" name="Equation" r:id="rId7" imgW="584200" imgH="431800" progId="Equation.3">
                  <p:embed/>
                </p:oleObj>
              </mc:Choice>
              <mc:Fallback>
                <p:oleObj name="Equation" r:id="rId7" imgW="584200" imgH="431800" progId="Equation.3">
                  <p:embed/>
                  <p:pic>
                    <p:nvPicPr>
                      <p:cNvPr id="35" name="Object 44"/>
                      <p:cNvPicPr>
                        <a:picLocks noChangeAspect="1" noChangeArrowheads="1"/>
                      </p:cNvPicPr>
                      <p:nvPr/>
                    </p:nvPicPr>
                    <p:blipFill>
                      <a:blip r:embed="rId8"/>
                      <a:srcRect/>
                      <a:stretch>
                        <a:fillRect/>
                      </a:stretch>
                    </p:blipFill>
                    <p:spPr bwMode="auto">
                      <a:xfrm>
                        <a:off x="7762876" y="1371601"/>
                        <a:ext cx="1362075" cy="1008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6" name="Object 44"/>
          <p:cNvGraphicFramePr>
            <a:graphicFrameLocks noChangeAspect="1"/>
          </p:cNvGraphicFramePr>
          <p:nvPr/>
        </p:nvGraphicFramePr>
        <p:xfrm>
          <a:off x="6324600" y="2801938"/>
          <a:ext cx="2279650" cy="1008063"/>
        </p:xfrm>
        <a:graphic>
          <a:graphicData uri="http://schemas.openxmlformats.org/presentationml/2006/ole">
            <mc:AlternateContent xmlns:mc="http://schemas.openxmlformats.org/markup-compatibility/2006">
              <mc:Choice xmlns:v="urn:schemas-microsoft-com:vml" Requires="v">
                <p:oleObj spid="_x0000_s5130" name="Equation" r:id="rId9" imgW="977900" imgH="431800" progId="Equation.3">
                  <p:embed/>
                </p:oleObj>
              </mc:Choice>
              <mc:Fallback>
                <p:oleObj name="Equation" r:id="rId9" imgW="977900" imgH="431800" progId="Equation.3">
                  <p:embed/>
                  <p:pic>
                    <p:nvPicPr>
                      <p:cNvPr id="36" name="Object 44"/>
                      <p:cNvPicPr>
                        <a:picLocks noChangeAspect="1" noChangeArrowheads="1"/>
                      </p:cNvPicPr>
                      <p:nvPr/>
                    </p:nvPicPr>
                    <p:blipFill>
                      <a:blip r:embed="rId10"/>
                      <a:srcRect/>
                      <a:stretch>
                        <a:fillRect/>
                      </a:stretch>
                    </p:blipFill>
                    <p:spPr bwMode="auto">
                      <a:xfrm>
                        <a:off x="6324600" y="2801938"/>
                        <a:ext cx="2279650" cy="1008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Rectangle 3"/>
          <p:cNvSpPr/>
          <p:nvPr/>
        </p:nvSpPr>
        <p:spPr bwMode="auto">
          <a:xfrm>
            <a:off x="5638800" y="4114800"/>
            <a:ext cx="37338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ndParaRPr>
          </a:p>
        </p:txBody>
      </p:sp>
    </p:spTree>
    <p:extLst>
      <p:ext uri="{BB962C8B-B14F-4D97-AF65-F5344CB8AC3E}">
        <p14:creationId xmlns:p14="http://schemas.microsoft.com/office/powerpoint/2010/main" val="2715324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6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32" grpId="0"/>
      <p:bldP spid="32" grpId="0"/>
      <p:bldP spid="33" grpId="0"/>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1" name="Text Box 18"/>
          <p:cNvSpPr txBox="1">
            <a:spLocks noChangeArrowheads="1"/>
          </p:cNvSpPr>
          <p:nvPr/>
        </p:nvSpPr>
        <p:spPr bwMode="auto">
          <a:xfrm>
            <a:off x="2500709" y="2918026"/>
            <a:ext cx="309166"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x</a:t>
            </a:r>
          </a:p>
        </p:txBody>
      </p:sp>
      <p:sp>
        <p:nvSpPr>
          <p:cNvPr id="3075" name="Rectangle 2"/>
          <p:cNvSpPr>
            <a:spLocks noGrp="1" noChangeArrowheads="1"/>
          </p:cNvSpPr>
          <p:nvPr>
            <p:ph type="title"/>
          </p:nvPr>
        </p:nvSpPr>
        <p:spPr/>
        <p:txBody>
          <a:bodyPr/>
          <a:lstStyle/>
          <a:p>
            <a:r>
              <a:rPr lang="en-US"/>
              <a:t>Depth from disparity</a:t>
            </a:r>
          </a:p>
        </p:txBody>
      </p:sp>
      <p:sp>
        <p:nvSpPr>
          <p:cNvPr id="3078" name="Oval 5"/>
          <p:cNvSpPr>
            <a:spLocks noChangeArrowheads="1"/>
          </p:cNvSpPr>
          <p:nvPr/>
        </p:nvSpPr>
        <p:spPr bwMode="auto">
          <a:xfrm>
            <a:off x="2447926" y="4069126"/>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79" name="Oval 6"/>
          <p:cNvSpPr>
            <a:spLocks noChangeArrowheads="1"/>
          </p:cNvSpPr>
          <p:nvPr/>
        </p:nvSpPr>
        <p:spPr bwMode="auto">
          <a:xfrm>
            <a:off x="3895726" y="4069126"/>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0" name="Line 7"/>
          <p:cNvSpPr>
            <a:spLocks noChangeShapeType="1"/>
          </p:cNvSpPr>
          <p:nvPr/>
        </p:nvSpPr>
        <p:spPr bwMode="auto">
          <a:xfrm>
            <a:off x="1905001" y="3426651"/>
            <a:ext cx="1176337" cy="0"/>
          </a:xfrm>
          <a:prstGeom prst="line">
            <a:avLst/>
          </a:prstGeom>
          <a:no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1" name="Line 8"/>
          <p:cNvSpPr>
            <a:spLocks noChangeShapeType="1"/>
          </p:cNvSpPr>
          <p:nvPr/>
        </p:nvSpPr>
        <p:spPr bwMode="auto">
          <a:xfrm>
            <a:off x="3352801" y="3426651"/>
            <a:ext cx="1176337" cy="0"/>
          </a:xfrm>
          <a:prstGeom prst="line">
            <a:avLst/>
          </a:prstGeom>
          <a:no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2" name="Oval 9"/>
          <p:cNvSpPr>
            <a:spLocks noChangeArrowheads="1"/>
          </p:cNvSpPr>
          <p:nvPr/>
        </p:nvSpPr>
        <p:spPr bwMode="auto">
          <a:xfrm>
            <a:off x="4800601" y="1447800"/>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3" name="Line 10"/>
          <p:cNvSpPr>
            <a:spLocks noChangeShapeType="1"/>
          </p:cNvSpPr>
          <p:nvPr/>
        </p:nvSpPr>
        <p:spPr bwMode="auto">
          <a:xfrm flipV="1">
            <a:off x="2538412" y="1447800"/>
            <a:ext cx="2338388" cy="2621326"/>
          </a:xfrm>
          <a:prstGeom prst="line">
            <a:avLst/>
          </a:prstGeom>
          <a:no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4" name="Line 11"/>
          <p:cNvSpPr>
            <a:spLocks noChangeShapeType="1"/>
          </p:cNvSpPr>
          <p:nvPr/>
        </p:nvSpPr>
        <p:spPr bwMode="auto">
          <a:xfrm flipV="1">
            <a:off x="3962400" y="1447800"/>
            <a:ext cx="914400" cy="2667000"/>
          </a:xfrm>
          <a:prstGeom prst="line">
            <a:avLst/>
          </a:prstGeom>
          <a:no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5" name="Line 12"/>
          <p:cNvSpPr>
            <a:spLocks noChangeShapeType="1"/>
          </p:cNvSpPr>
          <p:nvPr/>
        </p:nvSpPr>
        <p:spPr bwMode="auto">
          <a:xfrm flipV="1">
            <a:off x="2500709" y="3426652"/>
            <a:ext cx="0" cy="642475"/>
          </a:xfrm>
          <a:prstGeom prst="line">
            <a:avLst/>
          </a:prstGeom>
          <a:noFill/>
          <a:ln w="12700">
            <a:solidFill>
              <a:schemeClr val="tx1"/>
            </a:solidFill>
            <a:round/>
            <a:headEnd/>
            <a:tailEnd type="arrow" w="med" len="me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6" name="Text Box 13"/>
          <p:cNvSpPr txBox="1">
            <a:spLocks noChangeArrowheads="1"/>
          </p:cNvSpPr>
          <p:nvPr/>
        </p:nvSpPr>
        <p:spPr bwMode="auto">
          <a:xfrm>
            <a:off x="2180233" y="3558589"/>
            <a:ext cx="263922"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f</a:t>
            </a:r>
          </a:p>
        </p:txBody>
      </p:sp>
      <p:sp>
        <p:nvSpPr>
          <p:cNvPr id="3087" name="Oval 14"/>
          <p:cNvSpPr>
            <a:spLocks noChangeArrowheads="1"/>
          </p:cNvSpPr>
          <p:nvPr/>
        </p:nvSpPr>
        <p:spPr bwMode="auto">
          <a:xfrm>
            <a:off x="3033714" y="3375023"/>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8" name="Oval 15"/>
          <p:cNvSpPr>
            <a:spLocks noChangeArrowheads="1"/>
          </p:cNvSpPr>
          <p:nvPr/>
        </p:nvSpPr>
        <p:spPr bwMode="auto">
          <a:xfrm>
            <a:off x="4176714" y="3375023"/>
            <a:ext cx="90487" cy="91782"/>
          </a:xfrm>
          <a:prstGeom prst="ellipse">
            <a:avLst/>
          </a:prstGeom>
          <a:solidFill>
            <a:schemeClr val="tx1"/>
          </a:solidFill>
          <a:ln w="12700">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89" name="Line 16"/>
          <p:cNvSpPr>
            <a:spLocks noChangeShapeType="1"/>
          </p:cNvSpPr>
          <p:nvPr/>
        </p:nvSpPr>
        <p:spPr bwMode="auto">
          <a:xfrm flipV="1">
            <a:off x="3946624" y="3426652"/>
            <a:ext cx="0" cy="642475"/>
          </a:xfrm>
          <a:prstGeom prst="line">
            <a:avLst/>
          </a:prstGeom>
          <a:noFill/>
          <a:ln w="12700">
            <a:solidFill>
              <a:schemeClr val="tx1"/>
            </a:solidFill>
            <a:round/>
            <a:headEnd/>
            <a:tailEnd type="arrow" w="med" len="me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90" name="Line 17"/>
          <p:cNvSpPr>
            <a:spLocks noChangeShapeType="1"/>
          </p:cNvSpPr>
          <p:nvPr/>
        </p:nvSpPr>
        <p:spPr bwMode="auto">
          <a:xfrm>
            <a:off x="2447925" y="3334869"/>
            <a:ext cx="600075" cy="17931"/>
          </a:xfrm>
          <a:prstGeom prst="line">
            <a:avLst/>
          </a:prstGeom>
          <a:noFill/>
          <a:ln w="12700">
            <a:solidFill>
              <a:schemeClr val="tx1"/>
            </a:solidFill>
            <a:round/>
            <a:headEnd type="none" w="med" len="sm"/>
            <a:tailEnd type="arrow" w="med" len="sm"/>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093" name="Text Box 20"/>
          <p:cNvSpPr txBox="1">
            <a:spLocks noChangeArrowheads="1"/>
          </p:cNvSpPr>
          <p:nvPr/>
        </p:nvSpPr>
        <p:spPr bwMode="auto">
          <a:xfrm>
            <a:off x="3939978" y="2918026"/>
            <a:ext cx="403423"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x’</a:t>
            </a:r>
          </a:p>
        </p:txBody>
      </p:sp>
      <p:sp>
        <p:nvSpPr>
          <p:cNvPr id="3096" name="Text Box 23"/>
          <p:cNvSpPr txBox="1">
            <a:spLocks noChangeArrowheads="1"/>
          </p:cNvSpPr>
          <p:nvPr/>
        </p:nvSpPr>
        <p:spPr bwMode="auto">
          <a:xfrm>
            <a:off x="4876800" y="2457203"/>
            <a:ext cx="294084"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z</a:t>
            </a:r>
          </a:p>
        </p:txBody>
      </p:sp>
      <p:sp>
        <p:nvSpPr>
          <p:cNvPr id="3097" name="Text Box 24"/>
          <p:cNvSpPr txBox="1">
            <a:spLocks noChangeArrowheads="1"/>
          </p:cNvSpPr>
          <p:nvPr/>
        </p:nvSpPr>
        <p:spPr bwMode="auto">
          <a:xfrm>
            <a:off x="2048272" y="4147524"/>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O</a:t>
            </a:r>
            <a:endParaRPr lang="en-US" sz="2200" i="1" baseline="-25000">
              <a:solidFill>
                <a:srgbClr val="000000"/>
              </a:solidFill>
              <a:latin typeface="Times New Roman" panose="02020603050405020304" pitchFamily="18" charset="0"/>
              <a:cs typeface="Times New Roman" panose="02020603050405020304" pitchFamily="18" charset="0"/>
            </a:endParaRPr>
          </a:p>
        </p:txBody>
      </p:sp>
      <p:sp>
        <p:nvSpPr>
          <p:cNvPr id="3098" name="Text Box 25"/>
          <p:cNvSpPr txBox="1">
            <a:spLocks noChangeArrowheads="1"/>
          </p:cNvSpPr>
          <p:nvPr/>
        </p:nvSpPr>
        <p:spPr bwMode="auto">
          <a:xfrm>
            <a:off x="3505200" y="4114801"/>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a:solidFill>
                  <a:srgbClr val="000000"/>
                </a:solidFill>
                <a:latin typeface="Times New Roman" panose="02020603050405020304" pitchFamily="18" charset="0"/>
                <a:cs typeface="Times New Roman" panose="02020603050405020304" pitchFamily="18" charset="0"/>
              </a:rPr>
              <a:t>O’</a:t>
            </a:r>
            <a:endParaRPr lang="en-US" sz="2200" i="1" baseline="-25000">
              <a:solidFill>
                <a:srgbClr val="000000"/>
              </a:solidFill>
              <a:latin typeface="Times New Roman" panose="02020603050405020304" pitchFamily="18" charset="0"/>
              <a:cs typeface="Times New Roman" panose="02020603050405020304" pitchFamily="18" charset="0"/>
            </a:endParaRPr>
          </a:p>
        </p:txBody>
      </p:sp>
      <p:sp>
        <p:nvSpPr>
          <p:cNvPr id="3099" name="Text Box 26"/>
          <p:cNvSpPr txBox="1">
            <a:spLocks noChangeArrowheads="1"/>
          </p:cNvSpPr>
          <p:nvPr/>
        </p:nvSpPr>
        <p:spPr bwMode="auto">
          <a:xfrm>
            <a:off x="4417814" y="990601"/>
            <a:ext cx="916186" cy="428317"/>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X</a:t>
            </a:r>
            <a:endParaRPr lang="en-US" sz="2200" i="1" baseline="-25000" dirty="0">
              <a:solidFill>
                <a:srgbClr val="000000"/>
              </a:solidFill>
              <a:latin typeface="Times New Roman" panose="02020603050405020304" pitchFamily="18" charset="0"/>
              <a:cs typeface="Times New Roman" panose="02020603050405020304" pitchFamily="18" charset="0"/>
            </a:endParaRPr>
          </a:p>
        </p:txBody>
      </p:sp>
      <p:sp>
        <p:nvSpPr>
          <p:cNvPr id="3100" name="Line 27"/>
          <p:cNvSpPr>
            <a:spLocks noChangeShapeType="1"/>
          </p:cNvSpPr>
          <p:nvPr/>
        </p:nvSpPr>
        <p:spPr bwMode="auto">
          <a:xfrm>
            <a:off x="2591198" y="4109280"/>
            <a:ext cx="1295003" cy="5520"/>
          </a:xfrm>
          <a:prstGeom prst="line">
            <a:avLst/>
          </a:prstGeom>
          <a:noFill/>
          <a:ln w="19050">
            <a:solidFill>
              <a:schemeClr val="tx1"/>
            </a:solidFill>
            <a:round/>
            <a:headEnd/>
            <a:tailEnd type="triangle" w="med" len="me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3101" name="Text Box 28"/>
          <p:cNvSpPr txBox="1">
            <a:spLocks noChangeArrowheads="1"/>
          </p:cNvSpPr>
          <p:nvPr/>
        </p:nvSpPr>
        <p:spPr bwMode="auto">
          <a:xfrm>
            <a:off x="3622278" y="3558589"/>
            <a:ext cx="263922" cy="430229"/>
          </a:xfrm>
          <a:prstGeom prst="rect">
            <a:avLst/>
          </a:prstGeom>
          <a:noFill/>
          <a:ln w="12700">
            <a:noFill/>
            <a:miter lim="800000"/>
            <a:headEnd/>
            <a:tailEnd/>
          </a:ln>
        </p:spPr>
        <p:txBody>
          <a:bodyPr wrap="none"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f</a:t>
            </a:r>
          </a:p>
        </p:txBody>
      </p:sp>
      <mc:AlternateContent xmlns:mc="http://schemas.openxmlformats.org/markup-compatibility/2006" xmlns:a14="http://schemas.microsoft.com/office/drawing/2010/main">
        <mc:Choice Requires="a14">
          <p:sp>
            <p:nvSpPr>
              <p:cNvPr id="426028" name="Object 44"/>
              <p:cNvSpPr txBox="1">
                <a:spLocks noGrp="1"/>
              </p:cNvSpPr>
              <p:nvPr>
                <p:ph idx="1"/>
              </p:nvPr>
            </p:nvSpPr>
            <p:spPr bwMode="auto">
              <a:xfrm>
                <a:off x="5715000" y="4187826"/>
                <a:ext cx="3581400" cy="917575"/>
              </a:xfrm>
              <a:prstGeom prst="rect">
                <a:avLst/>
              </a:prstGeom>
              <a:noFill/>
              <a:extLst>
                <a:ext uri="{909E8E84-426E-40dd-AFC4-6F175D3DCCD1}">
                  <a14:hiddenFill xmlns="">
                    <a:solidFill>
                      <a:srgbClr val="FFFFFF"/>
                    </a:solidFill>
                  </a14:hiddenFill>
                </a:ext>
              </a:extLst>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𝑑𝑖𝑠𝑝𝑎𝑟𝑖𝑡𝑦</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𝑥</m:t>
                          </m:r>
                        </m:e>
                        <m:sup>
                          <m:r>
                            <a:rPr lang="en-US" i="1">
                              <a:solidFill>
                                <a:srgbClr val="000000"/>
                              </a:solidFill>
                              <a:latin typeface="Cambria Math" panose="02040503050406030204" pitchFamily="18" charset="0"/>
                            </a:rPr>
                            <m:t>′</m:t>
                          </m:r>
                        </m:sup>
                      </m:sSup>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𝐵</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num>
                        <m:den>
                          <m:r>
                            <a:rPr lang="en-US" i="1">
                              <a:solidFill>
                                <a:srgbClr val="000000"/>
                              </a:solidFill>
                              <a:latin typeface="Cambria Math" panose="02040503050406030204" pitchFamily="18" charset="0"/>
                            </a:rPr>
                            <m:t>𝑧</m:t>
                          </m:r>
                        </m:den>
                      </m:f>
                    </m:oMath>
                  </m:oMathPara>
                </a14:m>
                <a:endParaRPr lang="en-US"/>
              </a:p>
            </p:txBody>
          </p:sp>
        </mc:Choice>
        <mc:Fallback xmlns="">
          <p:sp>
            <p:nvSpPr>
              <p:cNvPr id="426028" name="Object 44"/>
              <p:cNvSpPr txBox="1">
                <a:spLocks noRot="1" noChangeAspect="1" noMove="1" noResize="1" noEditPoints="1" noAdjustHandles="1" noChangeArrowheads="1" noChangeShapeType="1" noTextEdit="1"/>
              </p:cNvSpPr>
              <p:nvPr>
                <p:ph idx="1"/>
              </p:nvPr>
            </p:nvSpPr>
            <p:spPr bwMode="auto">
              <a:xfrm>
                <a:off x="5715000" y="4187826"/>
                <a:ext cx="3581400" cy="917575"/>
              </a:xfrm>
              <a:prstGeom prst="rect">
                <a:avLst/>
              </a:prstGeom>
              <a:blipFill>
                <a:blip r:embed="rId4"/>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cxnSp>
        <p:nvCxnSpPr>
          <p:cNvPr id="3" name="Straight Connector 2"/>
          <p:cNvCxnSpPr/>
          <p:nvPr/>
        </p:nvCxnSpPr>
        <p:spPr bwMode="auto">
          <a:xfrm flipH="1">
            <a:off x="4876801" y="1459072"/>
            <a:ext cx="4365" cy="2655729"/>
          </a:xfrm>
          <a:prstGeom prst="line">
            <a:avLst/>
          </a:prstGeom>
          <a:solidFill>
            <a:schemeClr val="accent1"/>
          </a:solidFill>
          <a:ln w="9525" cap="flat" cmpd="sng" algn="ctr">
            <a:solidFill>
              <a:schemeClr val="tx1"/>
            </a:solidFill>
            <a:prstDash val="sysDash"/>
            <a:round/>
            <a:headEnd type="none" w="med" len="med"/>
            <a:tailEnd type="none" w="med" len="med"/>
          </a:ln>
          <a:effectLst/>
        </p:spPr>
      </p:cxnSp>
      <p:graphicFrame>
        <p:nvGraphicFramePr>
          <p:cNvPr id="34" name="Object 44"/>
          <p:cNvGraphicFramePr>
            <a:graphicFrameLocks noChangeAspect="1"/>
          </p:cNvGraphicFramePr>
          <p:nvPr/>
        </p:nvGraphicFramePr>
        <p:xfrm>
          <a:off x="5867401" y="1371601"/>
          <a:ext cx="1095375" cy="1008063"/>
        </p:xfrm>
        <a:graphic>
          <a:graphicData uri="http://schemas.openxmlformats.org/presentationml/2006/ole">
            <mc:AlternateContent xmlns:mc="http://schemas.openxmlformats.org/markup-compatibility/2006">
              <mc:Choice xmlns:v="urn:schemas-microsoft-com:vml" Requires="v">
                <p:oleObj spid="_x0000_s6152" name="Equation" r:id="rId5" imgW="469900" imgH="431800" progId="Equation.3">
                  <p:embed/>
                </p:oleObj>
              </mc:Choice>
              <mc:Fallback>
                <p:oleObj name="Equation" r:id="rId5" imgW="469900" imgH="431800" progId="Equation.3">
                  <p:embed/>
                  <p:pic>
                    <p:nvPicPr>
                      <p:cNvPr id="34" name="Object 44"/>
                      <p:cNvPicPr>
                        <a:picLocks noChangeAspect="1" noChangeArrowheads="1"/>
                      </p:cNvPicPr>
                      <p:nvPr/>
                    </p:nvPicPr>
                    <p:blipFill>
                      <a:blip r:embed="rId6"/>
                      <a:srcRect/>
                      <a:stretch>
                        <a:fillRect/>
                      </a:stretch>
                    </p:blipFill>
                    <p:spPr bwMode="auto">
                      <a:xfrm>
                        <a:off x="5867401" y="1371601"/>
                        <a:ext cx="1095375" cy="1008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5" name="Object 44"/>
          <p:cNvGraphicFramePr>
            <a:graphicFrameLocks noChangeAspect="1"/>
          </p:cNvGraphicFramePr>
          <p:nvPr/>
        </p:nvGraphicFramePr>
        <p:xfrm>
          <a:off x="7866063" y="1371601"/>
          <a:ext cx="1154112" cy="1008063"/>
        </p:xfrm>
        <a:graphic>
          <a:graphicData uri="http://schemas.openxmlformats.org/presentationml/2006/ole">
            <mc:AlternateContent xmlns:mc="http://schemas.openxmlformats.org/markup-compatibility/2006">
              <mc:Choice xmlns:v="urn:schemas-microsoft-com:vml" Requires="v">
                <p:oleObj spid="_x0000_s6153" name="Equation" r:id="rId7" imgW="495300" imgH="431800" progId="Equation.3">
                  <p:embed/>
                </p:oleObj>
              </mc:Choice>
              <mc:Fallback>
                <p:oleObj name="Equation" r:id="rId7" imgW="495300" imgH="431800" progId="Equation.3">
                  <p:embed/>
                  <p:pic>
                    <p:nvPicPr>
                      <p:cNvPr id="35" name="Object 44"/>
                      <p:cNvPicPr>
                        <a:picLocks noChangeAspect="1" noChangeArrowheads="1"/>
                      </p:cNvPicPr>
                      <p:nvPr/>
                    </p:nvPicPr>
                    <p:blipFill>
                      <a:blip r:embed="rId8"/>
                      <a:srcRect/>
                      <a:stretch>
                        <a:fillRect/>
                      </a:stretch>
                    </p:blipFill>
                    <p:spPr bwMode="auto">
                      <a:xfrm>
                        <a:off x="7866063" y="1371601"/>
                        <a:ext cx="1154112" cy="1008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6" name="Object 44"/>
          <p:cNvGraphicFramePr>
            <a:graphicFrameLocks noChangeAspect="1"/>
          </p:cNvGraphicFramePr>
          <p:nvPr/>
        </p:nvGraphicFramePr>
        <p:xfrm>
          <a:off x="6324600" y="2801938"/>
          <a:ext cx="2279650" cy="1008063"/>
        </p:xfrm>
        <a:graphic>
          <a:graphicData uri="http://schemas.openxmlformats.org/presentationml/2006/ole">
            <mc:AlternateContent xmlns:mc="http://schemas.openxmlformats.org/markup-compatibility/2006">
              <mc:Choice xmlns:v="urn:schemas-microsoft-com:vml" Requires="v">
                <p:oleObj spid="_x0000_s6154" name="Equation" r:id="rId9" imgW="977900" imgH="431800" progId="Equation.3">
                  <p:embed/>
                </p:oleObj>
              </mc:Choice>
              <mc:Fallback>
                <p:oleObj name="Equation" r:id="rId9" imgW="977900" imgH="431800" progId="Equation.3">
                  <p:embed/>
                  <p:pic>
                    <p:nvPicPr>
                      <p:cNvPr id="36" name="Object 44"/>
                      <p:cNvPicPr>
                        <a:picLocks noChangeAspect="1" noChangeArrowheads="1"/>
                      </p:cNvPicPr>
                      <p:nvPr/>
                    </p:nvPicPr>
                    <p:blipFill>
                      <a:blip r:embed="rId10"/>
                      <a:srcRect/>
                      <a:stretch>
                        <a:fillRect/>
                      </a:stretch>
                    </p:blipFill>
                    <p:spPr bwMode="auto">
                      <a:xfrm>
                        <a:off x="6324600" y="2801938"/>
                        <a:ext cx="2279650" cy="1008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Rectangle 3"/>
          <p:cNvSpPr/>
          <p:nvPr/>
        </p:nvSpPr>
        <p:spPr bwMode="auto">
          <a:xfrm>
            <a:off x="5638800" y="4114800"/>
            <a:ext cx="37338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ndParaRPr>
          </a:p>
        </p:txBody>
      </p:sp>
      <p:sp>
        <p:nvSpPr>
          <p:cNvPr id="39" name="Line 17"/>
          <p:cNvSpPr>
            <a:spLocks noChangeShapeType="1"/>
          </p:cNvSpPr>
          <p:nvPr/>
        </p:nvSpPr>
        <p:spPr bwMode="auto">
          <a:xfrm>
            <a:off x="3981450" y="3352800"/>
            <a:ext cx="209550" cy="0"/>
          </a:xfrm>
          <a:prstGeom prst="line">
            <a:avLst/>
          </a:prstGeom>
          <a:noFill/>
          <a:ln w="12700">
            <a:solidFill>
              <a:schemeClr val="tx1"/>
            </a:solidFill>
            <a:round/>
            <a:headEnd type="none" w="med" len="sm"/>
            <a:tailEnd type="arrow" w="med" len="sm"/>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0" name="Text Box 24"/>
          <p:cNvSpPr txBox="1">
            <a:spLocks noChangeArrowheads="1"/>
          </p:cNvSpPr>
          <p:nvPr/>
        </p:nvSpPr>
        <p:spPr bwMode="auto">
          <a:xfrm>
            <a:off x="2743200" y="3657601"/>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B</a:t>
            </a:r>
            <a:endParaRPr lang="en-US" sz="2200" baseline="-25000" dirty="0">
              <a:solidFill>
                <a:srgbClr val="000000"/>
              </a:solidFill>
              <a:latin typeface="Times New Roman" panose="02020603050405020304" pitchFamily="18" charset="0"/>
              <a:cs typeface="Times New Roman" panose="02020603050405020304" pitchFamily="18" charset="0"/>
            </a:endParaRPr>
          </a:p>
        </p:txBody>
      </p:sp>
      <p:sp>
        <p:nvSpPr>
          <p:cNvPr id="8" name="Right Brace 7"/>
          <p:cNvSpPr/>
          <p:nvPr/>
        </p:nvSpPr>
        <p:spPr bwMode="auto">
          <a:xfrm rot="5400000">
            <a:off x="3581400" y="3505200"/>
            <a:ext cx="228600" cy="2362200"/>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ndParaRPr>
          </a:p>
        </p:txBody>
      </p:sp>
      <p:sp>
        <p:nvSpPr>
          <p:cNvPr id="43" name="Right Brace 42"/>
          <p:cNvSpPr/>
          <p:nvPr/>
        </p:nvSpPr>
        <p:spPr bwMode="auto">
          <a:xfrm rot="5400000">
            <a:off x="4305300" y="4838700"/>
            <a:ext cx="228600" cy="914400"/>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ndParaRPr>
          </a:p>
        </p:txBody>
      </p:sp>
      <p:sp>
        <p:nvSpPr>
          <p:cNvPr id="44" name="Text Box 24"/>
          <p:cNvSpPr txBox="1">
            <a:spLocks noChangeArrowheads="1"/>
          </p:cNvSpPr>
          <p:nvPr/>
        </p:nvSpPr>
        <p:spPr bwMode="auto">
          <a:xfrm>
            <a:off x="3276600" y="4751372"/>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B</a:t>
            </a:r>
            <a:r>
              <a:rPr lang="en-US" sz="2200" baseline="-25000" dirty="0">
                <a:solidFill>
                  <a:srgbClr val="000000"/>
                </a:solidFill>
                <a:latin typeface="Times New Roman" panose="02020603050405020304" pitchFamily="18" charset="0"/>
                <a:cs typeface="Times New Roman" panose="02020603050405020304" pitchFamily="18" charset="0"/>
              </a:rPr>
              <a:t>1</a:t>
            </a:r>
          </a:p>
        </p:txBody>
      </p:sp>
      <p:sp>
        <p:nvSpPr>
          <p:cNvPr id="45" name="Text Box 24"/>
          <p:cNvSpPr txBox="1">
            <a:spLocks noChangeArrowheads="1"/>
          </p:cNvSpPr>
          <p:nvPr/>
        </p:nvSpPr>
        <p:spPr bwMode="auto">
          <a:xfrm>
            <a:off x="3962400" y="5360972"/>
            <a:ext cx="916186" cy="430229"/>
          </a:xfrm>
          <a:prstGeom prst="rect">
            <a:avLst/>
          </a:prstGeom>
          <a:noFill/>
          <a:ln w="12700">
            <a:noFill/>
            <a:miter lim="800000"/>
            <a:headEnd/>
            <a:tailEnd/>
          </a:ln>
        </p:spPr>
        <p:txBody>
          <a:bodyPr anchor="ctr">
            <a:spAutoFit/>
          </a:bodyPr>
          <a:lstStyle/>
          <a:p>
            <a:pPr algn="ctr" eaLnBrk="0" fontAlgn="base" hangingPunct="0">
              <a:spcBef>
                <a:spcPct val="20000"/>
              </a:spcBef>
              <a:spcAft>
                <a:spcPct val="0"/>
              </a:spcAft>
            </a:pPr>
            <a:r>
              <a:rPr lang="en-US" sz="2200" i="1" dirty="0">
                <a:solidFill>
                  <a:srgbClr val="000000"/>
                </a:solidFill>
                <a:latin typeface="Times New Roman" panose="02020603050405020304" pitchFamily="18" charset="0"/>
                <a:cs typeface="Times New Roman" panose="02020603050405020304" pitchFamily="18" charset="0"/>
              </a:rPr>
              <a:t>B</a:t>
            </a:r>
            <a:r>
              <a:rPr lang="en-US" sz="2200" baseline="-25000" dirty="0">
                <a:solidFill>
                  <a:srgbClr val="00000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637265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Basic stereo matching algorithm</a:t>
            </a:r>
          </a:p>
        </p:txBody>
      </p:sp>
      <p:pic>
        <p:nvPicPr>
          <p:cNvPr id="28675" name="Picture 3" descr="lincoln_fu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066801"/>
            <a:ext cx="5029200" cy="2898775"/>
          </a:xfrm>
          <a:prstGeom prst="rect">
            <a:avLst/>
          </a:prstGeom>
          <a:noFill/>
          <a:ln w="9525">
            <a:noFill/>
            <a:miter lim="800000"/>
            <a:headEnd/>
            <a:tailEnd/>
          </a:ln>
        </p:spPr>
      </p:pic>
      <p:sp>
        <p:nvSpPr>
          <p:cNvPr id="731140" name="Line 4"/>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5"/>
          <p:cNvGrpSpPr>
            <a:grpSpLocks/>
          </p:cNvGrpSpPr>
          <p:nvPr/>
        </p:nvGrpSpPr>
        <p:grpSpPr bwMode="auto">
          <a:xfrm>
            <a:off x="4876800" y="2971800"/>
            <a:ext cx="304800" cy="304800"/>
            <a:chOff x="2112" y="1872"/>
            <a:chExt cx="192" cy="192"/>
          </a:xfrm>
        </p:grpSpPr>
        <p:sp>
          <p:nvSpPr>
            <p:cNvPr id="28688" name="Oval 6"/>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9" name="Rectangle 7"/>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731147" name="Rectangle 11"/>
          <p:cNvSpPr>
            <a:spLocks noGrp="1" noChangeArrowheads="1"/>
          </p:cNvSpPr>
          <p:nvPr>
            <p:ph type="body" idx="1"/>
          </p:nvPr>
        </p:nvSpPr>
        <p:spPr>
          <a:xfrm>
            <a:off x="1828800" y="4114800"/>
            <a:ext cx="8686800" cy="2438400"/>
          </a:xfrm>
        </p:spPr>
        <p:txBody>
          <a:bodyPr/>
          <a:lstStyle/>
          <a:p>
            <a:pPr>
              <a:buFontTx/>
              <a:buChar char="•"/>
            </a:pPr>
            <a:r>
              <a:rPr lang="en-US" dirty="0"/>
              <a:t>If necessary, rectify the two stereo images to transform </a:t>
            </a:r>
            <a:r>
              <a:rPr lang="en-US" dirty="0" err="1"/>
              <a:t>epipolar</a:t>
            </a:r>
            <a:r>
              <a:rPr lang="en-US" dirty="0"/>
              <a:t> lines into </a:t>
            </a:r>
            <a:r>
              <a:rPr lang="en-US" dirty="0" err="1"/>
              <a:t>scanlines</a:t>
            </a:r>
            <a:endParaRPr lang="en-US" dirty="0"/>
          </a:p>
          <a:p>
            <a:pPr>
              <a:buFontTx/>
              <a:buChar char="•"/>
            </a:pPr>
            <a:r>
              <a:rPr lang="en-US" dirty="0"/>
              <a:t>For each pixel </a:t>
            </a:r>
            <a:r>
              <a:rPr lang="en-US" i="1" dirty="0">
                <a:solidFill>
                  <a:srgbClr val="0066FF"/>
                </a:solidFill>
              </a:rPr>
              <a:t>x</a:t>
            </a:r>
            <a:r>
              <a:rPr lang="en-US" dirty="0"/>
              <a:t> in the first image</a:t>
            </a:r>
          </a:p>
          <a:p>
            <a:pPr lvl="1"/>
            <a:r>
              <a:rPr lang="en-US" dirty="0"/>
              <a:t>Find corresponding </a:t>
            </a:r>
            <a:r>
              <a:rPr lang="en-US" dirty="0" err="1"/>
              <a:t>epipolar</a:t>
            </a:r>
            <a:r>
              <a:rPr lang="en-US" dirty="0"/>
              <a:t> </a:t>
            </a:r>
            <a:r>
              <a:rPr lang="en-US" dirty="0" err="1"/>
              <a:t>scanline</a:t>
            </a:r>
            <a:r>
              <a:rPr lang="en-US" dirty="0"/>
              <a:t> in the right image</a:t>
            </a:r>
          </a:p>
          <a:p>
            <a:pPr lvl="1"/>
            <a:r>
              <a:rPr lang="en-US" dirty="0"/>
              <a:t>Examine all pixels on the </a:t>
            </a:r>
            <a:r>
              <a:rPr lang="en-US" dirty="0" err="1"/>
              <a:t>scanline</a:t>
            </a:r>
            <a:r>
              <a:rPr lang="en-US" dirty="0"/>
              <a:t> and pick the best match </a:t>
            </a:r>
            <a:r>
              <a:rPr lang="en-US" i="1" dirty="0">
                <a:solidFill>
                  <a:srgbClr val="0066FF"/>
                </a:solidFill>
              </a:rPr>
              <a:t>x</a:t>
            </a:r>
            <a:r>
              <a:rPr lang="en-US" dirty="0">
                <a:solidFill>
                  <a:srgbClr val="0066FF"/>
                </a:solidFill>
              </a:rPr>
              <a:t>’</a:t>
            </a:r>
          </a:p>
          <a:p>
            <a:pPr lvl="1"/>
            <a:r>
              <a:rPr lang="en-US" dirty="0"/>
              <a:t>Compute disparity </a:t>
            </a:r>
            <a:r>
              <a:rPr lang="en-US" i="1" dirty="0">
                <a:solidFill>
                  <a:srgbClr val="0066FF"/>
                </a:solidFill>
              </a:rPr>
              <a:t>x–x’</a:t>
            </a:r>
            <a:r>
              <a:rPr lang="en-US" dirty="0"/>
              <a:t> and set </a:t>
            </a:r>
            <a:r>
              <a:rPr lang="en-US" dirty="0">
                <a:solidFill>
                  <a:srgbClr val="0066FF"/>
                </a:solidFill>
              </a:rPr>
              <a:t>depth(</a:t>
            </a:r>
            <a:r>
              <a:rPr lang="en-US" i="1" dirty="0">
                <a:solidFill>
                  <a:srgbClr val="0066FF"/>
                </a:solidFill>
              </a:rPr>
              <a:t>x</a:t>
            </a:r>
            <a:r>
              <a:rPr lang="en-US" dirty="0">
                <a:solidFill>
                  <a:srgbClr val="0066FF"/>
                </a:solidFill>
              </a:rPr>
              <a:t>) = </a:t>
            </a:r>
            <a:r>
              <a:rPr lang="en-US" i="1" dirty="0">
                <a:solidFill>
                  <a:srgbClr val="0066FF"/>
                </a:solidFill>
              </a:rPr>
              <a:t>B</a:t>
            </a:r>
            <a:r>
              <a:rPr lang="en-US" dirty="0">
                <a:solidFill>
                  <a:srgbClr val="0066FF"/>
                </a:solidFill>
              </a:rPr>
              <a:t>*</a:t>
            </a:r>
            <a:r>
              <a:rPr lang="en-US" i="1" dirty="0">
                <a:solidFill>
                  <a:srgbClr val="0066FF"/>
                </a:solidFill>
              </a:rPr>
              <a:t>f</a:t>
            </a:r>
            <a:r>
              <a:rPr lang="en-US" dirty="0">
                <a:solidFill>
                  <a:srgbClr val="0066FF"/>
                </a:solidFill>
              </a:rPr>
              <a:t>/(</a:t>
            </a:r>
            <a:r>
              <a:rPr lang="en-US" i="1" dirty="0">
                <a:solidFill>
                  <a:srgbClr val="0066FF"/>
                </a:solidFill>
              </a:rPr>
              <a:t>x–x’</a:t>
            </a:r>
            <a:r>
              <a:rPr lang="en-US" dirty="0">
                <a:solidFill>
                  <a:srgbClr val="0066FF"/>
                </a:solidFill>
              </a:rPr>
              <a:t>)</a:t>
            </a:r>
          </a:p>
        </p:txBody>
      </p:sp>
      <p:grpSp>
        <p:nvGrpSpPr>
          <p:cNvPr id="5" name="Group 15"/>
          <p:cNvGrpSpPr>
            <a:grpSpLocks/>
          </p:cNvGrpSpPr>
          <p:nvPr/>
        </p:nvGrpSpPr>
        <p:grpSpPr bwMode="auto">
          <a:xfrm>
            <a:off x="7239000" y="2971800"/>
            <a:ext cx="304800" cy="304800"/>
            <a:chOff x="3600" y="1872"/>
            <a:chExt cx="192" cy="192"/>
          </a:xfrm>
        </p:grpSpPr>
        <p:sp>
          <p:nvSpPr>
            <p:cNvPr id="28682" name="Oval 16"/>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3"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2582471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Failures of correspondence search</a:t>
            </a:r>
          </a:p>
        </p:txBody>
      </p:sp>
      <p:pic>
        <p:nvPicPr>
          <p:cNvPr id="6246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074739"/>
            <a:ext cx="3733800" cy="2147887"/>
          </a:xfrm>
          <a:prstGeom prst="rect">
            <a:avLst/>
          </a:prstGeom>
          <a:noFill/>
          <a:ln w="9525">
            <a:noFill/>
            <a:miter lim="800000"/>
            <a:headEnd/>
            <a:tailEnd/>
          </a:ln>
        </p:spPr>
      </p:pic>
      <p:pic>
        <p:nvPicPr>
          <p:cNvPr id="6246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066800"/>
            <a:ext cx="4191000" cy="2152650"/>
          </a:xfrm>
          <a:prstGeom prst="rect">
            <a:avLst/>
          </a:prstGeom>
          <a:noFill/>
          <a:ln w="9525">
            <a:noFill/>
            <a:miter lim="800000"/>
            <a:headEnd/>
            <a:tailEnd/>
          </a:ln>
        </p:spPr>
      </p:pic>
      <p:sp>
        <p:nvSpPr>
          <p:cNvPr id="624646" name="Text Box 6"/>
          <p:cNvSpPr txBox="1">
            <a:spLocks noChangeArrowheads="1"/>
          </p:cNvSpPr>
          <p:nvPr/>
        </p:nvSpPr>
        <p:spPr bwMode="auto">
          <a:xfrm>
            <a:off x="2362200" y="3276600"/>
            <a:ext cx="2342308" cy="369332"/>
          </a:xfrm>
          <a:prstGeom prst="rect">
            <a:avLst/>
          </a:prstGeom>
          <a:noFill/>
          <a:ln w="9525">
            <a:noFill/>
            <a:miter lim="800000"/>
            <a:headEnd/>
            <a:tailEnd/>
          </a:ln>
        </p:spPr>
        <p:txBody>
          <a:bodyPr wrap="none">
            <a:spAutoFit/>
          </a:bodyPr>
          <a:lstStyle/>
          <a:p>
            <a:r>
              <a:rPr lang="en-US"/>
              <a:t>Textureless surfaces</a:t>
            </a:r>
          </a:p>
        </p:txBody>
      </p:sp>
      <p:sp>
        <p:nvSpPr>
          <p:cNvPr id="624647" name="Text Box 7"/>
          <p:cNvSpPr txBox="1">
            <a:spLocks noChangeArrowheads="1"/>
          </p:cNvSpPr>
          <p:nvPr/>
        </p:nvSpPr>
        <p:spPr bwMode="auto">
          <a:xfrm>
            <a:off x="6477000" y="3198813"/>
            <a:ext cx="2585964" cy="369332"/>
          </a:xfrm>
          <a:prstGeom prst="rect">
            <a:avLst/>
          </a:prstGeom>
          <a:noFill/>
          <a:ln w="9525">
            <a:noFill/>
            <a:miter lim="800000"/>
            <a:headEnd/>
            <a:tailEnd/>
          </a:ln>
        </p:spPr>
        <p:txBody>
          <a:bodyPr wrap="none">
            <a:spAutoFit/>
          </a:bodyPr>
          <a:lstStyle/>
          <a:p>
            <a:r>
              <a:rPr lang="en-US"/>
              <a:t>Occlusions, repetition</a:t>
            </a:r>
          </a:p>
        </p:txBody>
      </p:sp>
      <p:sp>
        <p:nvSpPr>
          <p:cNvPr id="624648" name="Text Box 8"/>
          <p:cNvSpPr txBox="1">
            <a:spLocks noChangeArrowheads="1"/>
          </p:cNvSpPr>
          <p:nvPr/>
        </p:nvSpPr>
        <p:spPr bwMode="auto">
          <a:xfrm>
            <a:off x="3287714" y="6248400"/>
            <a:ext cx="4488729" cy="369332"/>
          </a:xfrm>
          <a:prstGeom prst="rect">
            <a:avLst/>
          </a:prstGeom>
          <a:noFill/>
          <a:ln w="9525">
            <a:noFill/>
            <a:miter lim="800000"/>
            <a:headEnd/>
            <a:tailEnd/>
          </a:ln>
        </p:spPr>
        <p:txBody>
          <a:bodyPr wrap="none">
            <a:spAutoFit/>
          </a:bodyPr>
          <a:lstStyle/>
          <a:p>
            <a:r>
              <a:rPr lang="en-US"/>
              <a:t>Non-Lambertian surfaces, specularities</a:t>
            </a:r>
          </a:p>
        </p:txBody>
      </p:sp>
      <p:pic>
        <p:nvPicPr>
          <p:cNvPr id="62465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3886201"/>
            <a:ext cx="2268538" cy="2417763"/>
          </a:xfrm>
          <a:prstGeom prst="rect">
            <a:avLst/>
          </a:prstGeom>
          <a:noFill/>
          <a:ln w="9525">
            <a:noFill/>
            <a:miter lim="800000"/>
            <a:headEnd/>
            <a:tailEnd/>
          </a:ln>
        </p:spPr>
      </p:pic>
      <p:pic>
        <p:nvPicPr>
          <p:cNvPr id="62465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2050" y="3886201"/>
            <a:ext cx="2268538" cy="2417763"/>
          </a:xfrm>
          <a:prstGeom prst="rect">
            <a:avLst/>
          </a:prstGeom>
          <a:noFill/>
          <a:ln w="9525">
            <a:noFill/>
            <a:miter lim="800000"/>
            <a:headEnd/>
            <a:tailEnd/>
          </a:ln>
        </p:spPr>
      </p:pic>
      <p:pic>
        <p:nvPicPr>
          <p:cNvPr id="624654"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1401" y="3886200"/>
            <a:ext cx="2257425" cy="238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46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6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46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46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4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6" grpId="0"/>
      <p:bldP spid="624647" grpId="0"/>
      <p:bldP spid="624648"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p:txBody>
          <a:bodyPr/>
          <a:lstStyle/>
          <a:p>
            <a:r>
              <a:rPr lang="en-US"/>
              <a:t>Effect of window size</a:t>
            </a:r>
          </a:p>
        </p:txBody>
      </p:sp>
      <p:sp>
        <p:nvSpPr>
          <p:cNvPr id="396292" name="Rectangle 4"/>
          <p:cNvSpPr>
            <a:spLocks noGrp="1" noChangeArrowheads="1"/>
          </p:cNvSpPr>
          <p:nvPr>
            <p:ph type="body" idx="1"/>
          </p:nvPr>
        </p:nvSpPr>
        <p:spPr>
          <a:xfrm>
            <a:off x="2057400" y="4114800"/>
            <a:ext cx="6553200" cy="2438400"/>
          </a:xfrm>
        </p:spPr>
        <p:txBody>
          <a:bodyPr/>
          <a:lstStyle/>
          <a:p>
            <a:pPr lvl="1"/>
            <a:r>
              <a:rPr lang="en-US"/>
              <a:t>Smaller window</a:t>
            </a:r>
          </a:p>
          <a:p>
            <a:pPr lvl="2">
              <a:buFont typeface="Times New Roman" pitchFamily="18" charset="0"/>
              <a:buChar char="+"/>
            </a:pPr>
            <a:r>
              <a:rPr lang="en-US"/>
              <a:t> More detail</a:t>
            </a:r>
          </a:p>
          <a:p>
            <a:pPr lvl="2"/>
            <a:r>
              <a:rPr lang="en-US"/>
              <a:t> More noise</a:t>
            </a:r>
            <a:br>
              <a:rPr lang="en-US"/>
            </a:br>
            <a:endParaRPr lang="en-US"/>
          </a:p>
          <a:p>
            <a:pPr lvl="1"/>
            <a:r>
              <a:rPr lang="en-US"/>
              <a:t>Larger window</a:t>
            </a:r>
          </a:p>
          <a:p>
            <a:pPr lvl="2">
              <a:buFont typeface="Times New Roman" pitchFamily="18" charset="0"/>
              <a:buChar char="+"/>
            </a:pPr>
            <a:r>
              <a:rPr lang="en-US"/>
              <a:t> Smoother disparity maps</a:t>
            </a:r>
          </a:p>
          <a:p>
            <a:pPr lvl="2"/>
            <a:r>
              <a:rPr lang="en-US"/>
              <a:t> Less detail</a:t>
            </a:r>
          </a:p>
        </p:txBody>
      </p:sp>
      <p:pic>
        <p:nvPicPr>
          <p:cNvPr id="30724" name="Picture 5" descr="sri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057276"/>
            <a:ext cx="2522538" cy="2295525"/>
          </a:xfrm>
          <a:prstGeom prst="rect">
            <a:avLst/>
          </a:prstGeom>
          <a:noFill/>
          <a:ln w="9525">
            <a:noFill/>
            <a:miter lim="800000"/>
            <a:headEnd/>
            <a:tailEnd/>
          </a:ln>
        </p:spPr>
      </p:pic>
      <p:pic>
        <p:nvPicPr>
          <p:cNvPr id="30725" name="Picture 2" descr="SSDWindowSiz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012825"/>
            <a:ext cx="5562600" cy="2540000"/>
          </a:xfrm>
          <a:prstGeom prst="rect">
            <a:avLst/>
          </a:prstGeom>
          <a:noFill/>
          <a:ln w="9525">
            <a:noFill/>
            <a:miter lim="800000"/>
            <a:headEnd/>
            <a:tailEnd/>
          </a:ln>
        </p:spPr>
      </p:pic>
      <p:sp>
        <p:nvSpPr>
          <p:cNvPr id="30726" name="Text Box 6"/>
          <p:cNvSpPr txBox="1">
            <a:spLocks noChangeArrowheads="1"/>
          </p:cNvSpPr>
          <p:nvPr/>
        </p:nvSpPr>
        <p:spPr bwMode="auto">
          <a:xfrm>
            <a:off x="5715000" y="3505200"/>
            <a:ext cx="759182" cy="369332"/>
          </a:xfrm>
          <a:prstGeom prst="rect">
            <a:avLst/>
          </a:prstGeom>
          <a:noFill/>
          <a:ln w="9525">
            <a:noFill/>
            <a:miter lim="800000"/>
            <a:headEnd/>
            <a:tailEnd/>
          </a:ln>
        </p:spPr>
        <p:txBody>
          <a:bodyPr wrap="none">
            <a:spAutoFit/>
          </a:bodyPr>
          <a:lstStyle/>
          <a:p>
            <a:r>
              <a:rPr lang="en-US">
                <a:latin typeface="Times New Roman" pitchFamily="18" charset="0"/>
              </a:rPr>
              <a:t>W = 3</a:t>
            </a:r>
          </a:p>
        </p:txBody>
      </p:sp>
      <p:sp>
        <p:nvSpPr>
          <p:cNvPr id="30727" name="Text Box 7"/>
          <p:cNvSpPr txBox="1">
            <a:spLocks noChangeArrowheads="1"/>
          </p:cNvSpPr>
          <p:nvPr/>
        </p:nvSpPr>
        <p:spPr bwMode="auto">
          <a:xfrm>
            <a:off x="8501063" y="3505200"/>
            <a:ext cx="874598" cy="369332"/>
          </a:xfrm>
          <a:prstGeom prst="rect">
            <a:avLst/>
          </a:prstGeom>
          <a:noFill/>
          <a:ln w="9525">
            <a:noFill/>
            <a:miter lim="800000"/>
            <a:headEnd/>
            <a:tailEnd/>
          </a:ln>
        </p:spPr>
        <p:txBody>
          <a:bodyPr wrap="none">
            <a:spAutoFit/>
          </a:bodyPr>
          <a:lstStyle/>
          <a:p>
            <a:r>
              <a:rPr lang="en-US">
                <a:latin typeface="Times New Roman" pitchFamily="18" charset="0"/>
              </a:rPr>
              <a:t>W = 20</a:t>
            </a:r>
          </a:p>
        </p:txBody>
      </p:sp>
      <p:pic>
        <p:nvPicPr>
          <p:cNvPr id="30728" name="Picture 9" descr="sri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209676"/>
            <a:ext cx="2522538" cy="2295525"/>
          </a:xfrm>
          <a:prstGeom prst="rect">
            <a:avLst/>
          </a:prstGeom>
          <a:noFill/>
          <a:ln w="9525">
            <a:solidFill>
              <a:schemeClr val="bg1"/>
            </a:solid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62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62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62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629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629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62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Results with window search</a:t>
            </a:r>
          </a:p>
        </p:txBody>
      </p:sp>
      <p:graphicFrame>
        <p:nvGraphicFramePr>
          <p:cNvPr id="4098" name="Object 3"/>
          <p:cNvGraphicFramePr>
            <a:graphicFrameLocks noChangeAspect="1"/>
          </p:cNvGraphicFramePr>
          <p:nvPr/>
        </p:nvGraphicFramePr>
        <p:xfrm>
          <a:off x="6781800" y="4332288"/>
          <a:ext cx="3276600" cy="2373312"/>
        </p:xfrm>
        <a:graphic>
          <a:graphicData uri="http://schemas.openxmlformats.org/presentationml/2006/ole">
            <mc:AlternateContent xmlns:mc="http://schemas.openxmlformats.org/markup-compatibility/2006">
              <mc:Choice xmlns:v="urn:schemas-microsoft-com:vml" Requires="v">
                <p:oleObj spid="_x0000_s7174" name="Image" r:id="rId4" imgW="4422167" imgH="3202259" progId="">
                  <p:embed/>
                </p:oleObj>
              </mc:Choice>
              <mc:Fallback>
                <p:oleObj name="Image" r:id="rId4" imgW="4422167" imgH="3202259" progId="">
                  <p:embed/>
                  <p:pic>
                    <p:nvPicPr>
                      <p:cNvPr id="409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332288"/>
                        <a:ext cx="3276600" cy="23733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01" name="Text Box 4"/>
          <p:cNvSpPr txBox="1">
            <a:spLocks noChangeArrowheads="1"/>
          </p:cNvSpPr>
          <p:nvPr/>
        </p:nvSpPr>
        <p:spPr bwMode="auto">
          <a:xfrm>
            <a:off x="2587080" y="3810000"/>
            <a:ext cx="3034805" cy="369332"/>
          </a:xfrm>
          <a:prstGeom prst="rect">
            <a:avLst/>
          </a:prstGeom>
          <a:noFill/>
          <a:ln w="9525">
            <a:noFill/>
            <a:miter lim="800000"/>
            <a:headEnd/>
            <a:tailEnd/>
          </a:ln>
        </p:spPr>
        <p:txBody>
          <a:bodyPr wrap="none">
            <a:spAutoFit/>
          </a:bodyPr>
          <a:lstStyle/>
          <a:p>
            <a:pPr algn="ctr"/>
            <a:r>
              <a:rPr lang="en-US"/>
              <a:t>Window-based matching</a:t>
            </a:r>
          </a:p>
        </p:txBody>
      </p:sp>
      <p:graphicFrame>
        <p:nvGraphicFramePr>
          <p:cNvPr id="4099" name="Object 5"/>
          <p:cNvGraphicFramePr>
            <a:graphicFrameLocks noChangeAspect="1"/>
          </p:cNvGraphicFramePr>
          <p:nvPr/>
        </p:nvGraphicFramePr>
        <p:xfrm>
          <a:off x="2438400" y="4332288"/>
          <a:ext cx="3276600" cy="2373312"/>
        </p:xfrm>
        <a:graphic>
          <a:graphicData uri="http://schemas.openxmlformats.org/presentationml/2006/ole">
            <mc:AlternateContent xmlns:mc="http://schemas.openxmlformats.org/markup-compatibility/2006">
              <mc:Choice xmlns:v="urn:schemas-microsoft-com:vml" Requires="v">
                <p:oleObj spid="_x0000_s7175" name="Image" r:id="rId6" imgW="4422167" imgH="3202259" progId="">
                  <p:embed/>
                </p:oleObj>
              </mc:Choice>
              <mc:Fallback>
                <p:oleObj name="Image" r:id="rId6" imgW="4422167" imgH="3202259" progId="">
                  <p:embed/>
                  <p:pic>
                    <p:nvPicPr>
                      <p:cNvPr id="409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332288"/>
                        <a:ext cx="3276600" cy="23733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02" name="Text Box 6"/>
          <p:cNvSpPr txBox="1">
            <a:spLocks noChangeArrowheads="1"/>
          </p:cNvSpPr>
          <p:nvPr/>
        </p:nvSpPr>
        <p:spPr bwMode="auto">
          <a:xfrm>
            <a:off x="7626300" y="3810000"/>
            <a:ext cx="1619353" cy="369332"/>
          </a:xfrm>
          <a:prstGeom prst="rect">
            <a:avLst/>
          </a:prstGeom>
          <a:noFill/>
          <a:ln w="9525">
            <a:noFill/>
            <a:miter lim="800000"/>
            <a:headEnd/>
            <a:tailEnd/>
          </a:ln>
        </p:spPr>
        <p:txBody>
          <a:bodyPr wrap="none">
            <a:spAutoFit/>
          </a:bodyPr>
          <a:lstStyle/>
          <a:p>
            <a:pPr algn="ctr"/>
            <a:r>
              <a:rPr lang="en-US"/>
              <a:t>Ground truth</a:t>
            </a:r>
          </a:p>
        </p:txBody>
      </p:sp>
      <p:pic>
        <p:nvPicPr>
          <p:cNvPr id="4103" name="Picture 7" descr="scen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276350"/>
            <a:ext cx="3276600" cy="2457450"/>
          </a:xfrm>
          <a:prstGeom prst="rect">
            <a:avLst/>
          </a:prstGeom>
          <a:noFill/>
          <a:ln w="9525">
            <a:noFill/>
            <a:miter lim="800000"/>
            <a:headEnd/>
            <a:tailEnd/>
          </a:ln>
        </p:spPr>
      </p:pic>
      <p:sp>
        <p:nvSpPr>
          <p:cNvPr id="4104" name="Text Box 6"/>
          <p:cNvSpPr txBox="1">
            <a:spLocks noChangeArrowheads="1"/>
          </p:cNvSpPr>
          <p:nvPr/>
        </p:nvSpPr>
        <p:spPr bwMode="auto">
          <a:xfrm>
            <a:off x="5908865" y="838200"/>
            <a:ext cx="748923" cy="369332"/>
          </a:xfrm>
          <a:prstGeom prst="rect">
            <a:avLst/>
          </a:prstGeom>
          <a:noFill/>
          <a:ln w="9525">
            <a:noFill/>
            <a:miter lim="800000"/>
            <a:headEnd/>
            <a:tailEnd/>
          </a:ln>
        </p:spPr>
        <p:txBody>
          <a:bodyPr wrap="none">
            <a:spAutoFit/>
          </a:bodyPr>
          <a:lstStyle/>
          <a:p>
            <a:pPr algn="ctr"/>
            <a:r>
              <a:rPr lang="en-US"/>
              <a:t>Data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057400" y="76200"/>
            <a:ext cx="8153400" cy="838200"/>
          </a:xfrm>
        </p:spPr>
        <p:txBody>
          <a:bodyPr/>
          <a:lstStyle/>
          <a:p>
            <a:r>
              <a:rPr lang="en-US" sz="3000"/>
              <a:t>How can we improve window-based matching?</a:t>
            </a:r>
          </a:p>
        </p:txBody>
      </p:sp>
      <p:sp>
        <p:nvSpPr>
          <p:cNvPr id="707587" name="Rectangle 3"/>
          <p:cNvSpPr>
            <a:spLocks noGrp="1" noChangeArrowheads="1"/>
          </p:cNvSpPr>
          <p:nvPr>
            <p:ph type="body" idx="1"/>
          </p:nvPr>
        </p:nvSpPr>
        <p:spPr>
          <a:xfrm>
            <a:off x="318051" y="1023730"/>
            <a:ext cx="11539331" cy="1063487"/>
          </a:xfrm>
        </p:spPr>
        <p:txBody>
          <a:bodyPr/>
          <a:lstStyle/>
          <a:p>
            <a:pPr>
              <a:buFontTx/>
              <a:buChar char="•"/>
            </a:pPr>
            <a:r>
              <a:rPr lang="en-US" dirty="0"/>
              <a:t>The similarity constraint is </a:t>
            </a:r>
            <a:r>
              <a:rPr lang="en-US" b="1" dirty="0"/>
              <a:t>local</a:t>
            </a:r>
            <a:r>
              <a:rPr lang="en-US" dirty="0"/>
              <a:t> (each reference window is matched independently)</a:t>
            </a:r>
          </a:p>
          <a:p>
            <a:pPr>
              <a:buFontTx/>
              <a:buChar char="•"/>
            </a:pPr>
            <a:r>
              <a:rPr lang="en-US" dirty="0"/>
              <a:t>Need to enforce </a:t>
            </a:r>
            <a:r>
              <a:rPr lang="en-US" b="1" dirty="0"/>
              <a:t>non-local</a:t>
            </a:r>
            <a:r>
              <a:rPr lang="en-US" dirty="0"/>
              <a:t> correspondence constraints</a:t>
            </a:r>
          </a:p>
        </p:txBody>
      </p:sp>
      <p:pic>
        <p:nvPicPr>
          <p:cNvPr id="2" name="Picture 1">
            <a:extLst>
              <a:ext uri="{FF2B5EF4-FFF2-40B4-BE49-F238E27FC236}">
                <a16:creationId xmlns:a16="http://schemas.microsoft.com/office/drawing/2014/main" id="{CAD1D5B3-1438-4A90-92BF-FB8170A176BF}"/>
              </a:ext>
            </a:extLst>
          </p:cNvPr>
          <p:cNvPicPr>
            <a:picLocks noChangeAspect="1"/>
          </p:cNvPicPr>
          <p:nvPr/>
        </p:nvPicPr>
        <p:blipFill>
          <a:blip r:embed="rId3"/>
          <a:stretch>
            <a:fillRect/>
          </a:stretch>
        </p:blipFill>
        <p:spPr>
          <a:xfrm>
            <a:off x="1255829" y="3100690"/>
            <a:ext cx="9191733" cy="3464105"/>
          </a:xfrm>
          <a:prstGeom prst="rect">
            <a:avLst/>
          </a:prstGeom>
        </p:spPr>
      </p:pic>
      <p:sp>
        <p:nvSpPr>
          <p:cNvPr id="3" name="TextBox 2">
            <a:extLst>
              <a:ext uri="{FF2B5EF4-FFF2-40B4-BE49-F238E27FC236}">
                <a16:creationId xmlns:a16="http://schemas.microsoft.com/office/drawing/2014/main" id="{A83563F1-C9D8-424C-9C44-EE2E43DB3AEB}"/>
              </a:ext>
            </a:extLst>
          </p:cNvPr>
          <p:cNvSpPr txBox="1"/>
          <p:nvPr/>
        </p:nvSpPr>
        <p:spPr>
          <a:xfrm>
            <a:off x="3637722" y="2688535"/>
            <a:ext cx="4285147" cy="369332"/>
          </a:xfrm>
          <a:prstGeom prst="rect">
            <a:avLst/>
          </a:prstGeom>
          <a:noFill/>
        </p:spPr>
        <p:txBody>
          <a:bodyPr wrap="none" rtlCol="0">
            <a:spAutoFit/>
          </a:bodyPr>
          <a:lstStyle/>
          <a:p>
            <a:r>
              <a:rPr lang="en-US" dirty="0">
                <a:solidFill>
                  <a:srgbClr val="FFC000"/>
                </a:solidFill>
              </a:rPr>
              <a:t>Spatial / Temporal Window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7" grpId="0" build="p"/>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Non-local constraints</a:t>
            </a:r>
          </a:p>
        </p:txBody>
      </p:sp>
      <p:sp>
        <p:nvSpPr>
          <p:cNvPr id="32771" name="Rectangle 3"/>
          <p:cNvSpPr>
            <a:spLocks noGrp="1" noChangeArrowheads="1"/>
          </p:cNvSpPr>
          <p:nvPr>
            <p:ph type="body" idx="1"/>
          </p:nvPr>
        </p:nvSpPr>
        <p:spPr>
          <a:xfrm>
            <a:off x="1865243" y="704505"/>
            <a:ext cx="8613913" cy="1371600"/>
          </a:xfrm>
        </p:spPr>
        <p:txBody>
          <a:bodyPr/>
          <a:lstStyle/>
          <a:p>
            <a:pPr marL="0" indent="0">
              <a:buNone/>
            </a:pPr>
            <a:r>
              <a:rPr lang="en-US" dirty="0"/>
              <a:t>Uniqueness </a:t>
            </a:r>
          </a:p>
          <a:p>
            <a:pPr lvl="1"/>
            <a:r>
              <a:rPr lang="en-US" dirty="0"/>
              <a:t>For any point in one image, there should be at most one matching point in the other image</a:t>
            </a:r>
          </a:p>
        </p:txBody>
      </p:sp>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149476"/>
            <a:ext cx="6248400" cy="4556125"/>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Non-local constraints</a:t>
            </a:r>
          </a:p>
        </p:txBody>
      </p:sp>
      <p:sp>
        <p:nvSpPr>
          <p:cNvPr id="33795" name="Rectangle 3"/>
          <p:cNvSpPr>
            <a:spLocks noGrp="1" noChangeArrowheads="1"/>
          </p:cNvSpPr>
          <p:nvPr>
            <p:ph type="body" idx="1"/>
          </p:nvPr>
        </p:nvSpPr>
        <p:spPr>
          <a:xfrm>
            <a:off x="1287117" y="914400"/>
            <a:ext cx="9968948" cy="2362200"/>
          </a:xfrm>
        </p:spPr>
        <p:txBody>
          <a:bodyPr/>
          <a:lstStyle/>
          <a:p>
            <a:pPr>
              <a:buFontTx/>
              <a:buChar char="•"/>
            </a:pPr>
            <a:r>
              <a:rPr lang="en-US" dirty="0"/>
              <a:t>Uniqueness </a:t>
            </a:r>
          </a:p>
          <a:p>
            <a:pPr lvl="1"/>
            <a:r>
              <a:rPr lang="en-US" dirty="0"/>
              <a:t>For any point in one image, there should be at most one matching point in the other image</a:t>
            </a:r>
          </a:p>
          <a:p>
            <a:pPr>
              <a:buFontTx/>
              <a:buChar char="•"/>
            </a:pPr>
            <a:r>
              <a:rPr lang="en-US" dirty="0"/>
              <a:t>Ordering</a:t>
            </a:r>
          </a:p>
          <a:p>
            <a:pPr lvl="1"/>
            <a:r>
              <a:rPr lang="en-US" dirty="0"/>
              <a:t>Corresponding points should be in the same order in both views</a:t>
            </a:r>
          </a:p>
        </p:txBody>
      </p:sp>
      <p:pic>
        <p:nvPicPr>
          <p:cNvPr id="70144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3352801"/>
            <a:ext cx="7772400" cy="2824163"/>
          </a:xfrm>
          <a:prstGeom prst="rect">
            <a:avLst/>
          </a:prstGeom>
          <a:noFill/>
          <a:ln w="9525">
            <a:noFill/>
            <a:miter lim="800000"/>
            <a:headEnd/>
            <a:tailEnd/>
          </a:ln>
        </p:spPr>
      </p:pic>
      <p:sp>
        <p:nvSpPr>
          <p:cNvPr id="33797" name="Rectangle 8"/>
          <p:cNvSpPr>
            <a:spLocks noChangeArrowheads="1"/>
          </p:cNvSpPr>
          <p:nvPr/>
        </p:nvSpPr>
        <p:spPr bwMode="auto">
          <a:xfrm>
            <a:off x="6248400" y="2819400"/>
            <a:ext cx="4038600" cy="38100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701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2D14-0FA7-40D6-93D7-A2726D1E1185}"/>
              </a:ext>
            </a:extLst>
          </p:cNvPr>
          <p:cNvSpPr>
            <a:spLocks noGrp="1"/>
          </p:cNvSpPr>
          <p:nvPr>
            <p:ph type="title"/>
          </p:nvPr>
        </p:nvSpPr>
        <p:spPr>
          <a:xfrm>
            <a:off x="94382" y="53527"/>
            <a:ext cx="10571998" cy="627303"/>
          </a:xfrm>
        </p:spPr>
        <p:txBody>
          <a:bodyPr/>
          <a:lstStyle/>
          <a:p>
            <a:r>
              <a:rPr lang="en-US" b="0" dirty="0"/>
              <a:t>3D Visual Illusions</a:t>
            </a:r>
            <a:r>
              <a:rPr lang="en-US" dirty="0"/>
              <a:t> via</a:t>
            </a:r>
            <a:r>
              <a:rPr lang="en-US" b="0" dirty="0"/>
              <a:t> Texture</a:t>
            </a:r>
          </a:p>
        </p:txBody>
      </p:sp>
      <p:sp>
        <p:nvSpPr>
          <p:cNvPr id="5" name="Content Placeholder 4">
            <a:extLst>
              <a:ext uri="{FF2B5EF4-FFF2-40B4-BE49-F238E27FC236}">
                <a16:creationId xmlns:a16="http://schemas.microsoft.com/office/drawing/2014/main" id="{D9F45EE8-49C6-40AE-8598-1AC8AAAE2FD7}"/>
              </a:ext>
            </a:extLst>
          </p:cNvPr>
          <p:cNvSpPr>
            <a:spLocks noGrp="1"/>
          </p:cNvSpPr>
          <p:nvPr>
            <p:ph idx="1"/>
          </p:nvPr>
        </p:nvSpPr>
        <p:spPr>
          <a:xfrm>
            <a:off x="4874640" y="164124"/>
            <a:ext cx="7063931" cy="406108"/>
          </a:xfrm>
        </p:spPr>
        <p:txBody>
          <a:bodyPr>
            <a:normAutofit/>
          </a:bodyPr>
          <a:lstStyle/>
          <a:p>
            <a:pPr marL="0" indent="0" algn="ctr">
              <a:buNone/>
            </a:pPr>
            <a:r>
              <a:rPr lang="en-US" sz="1400" dirty="0">
                <a:solidFill>
                  <a:srgbClr val="FFFF00"/>
                </a:solidFill>
                <a:hlinkClick r:id="rId2">
                  <a:extLst>
                    <a:ext uri="{A12FA001-AC4F-418D-AE19-62706E023703}">
                      <ahyp:hlinkClr xmlns:ahyp="http://schemas.microsoft.com/office/drawing/2018/hyperlinkcolor" val="tx"/>
                    </a:ext>
                  </a:extLst>
                </a:hlinkClick>
              </a:rPr>
              <a:t>https://www.beautifullife.info/urban-design/10-crazy-3d-optical-illusions-will-blow-mind/</a:t>
            </a:r>
            <a:endParaRPr lang="en-US" sz="1400" dirty="0">
              <a:solidFill>
                <a:srgbClr val="FFFF00"/>
              </a:solidFill>
            </a:endParaRPr>
          </a:p>
          <a:p>
            <a:pPr marL="0" indent="0" algn="ctr">
              <a:buNone/>
            </a:pPr>
            <a:endParaRPr lang="en-US" sz="1400" dirty="0">
              <a:solidFill>
                <a:srgbClr val="FFFF00"/>
              </a:solidFill>
            </a:endParaRPr>
          </a:p>
        </p:txBody>
      </p:sp>
      <p:pic>
        <p:nvPicPr>
          <p:cNvPr id="3" name="Picture 2" descr="Amazing Floor With Optical Illusion By Casa Ceramica">
            <a:extLst>
              <a:ext uri="{FF2B5EF4-FFF2-40B4-BE49-F238E27FC236}">
                <a16:creationId xmlns:a16="http://schemas.microsoft.com/office/drawing/2014/main" id="{D72A6EAF-031C-41D6-9C3D-8C4F777EE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020" y="603031"/>
            <a:ext cx="8339959" cy="625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640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Non-local constraints</a:t>
            </a:r>
          </a:p>
        </p:txBody>
      </p:sp>
      <p:sp>
        <p:nvSpPr>
          <p:cNvPr id="34819" name="Rectangle 3"/>
          <p:cNvSpPr>
            <a:spLocks noGrp="1" noChangeArrowheads="1"/>
          </p:cNvSpPr>
          <p:nvPr>
            <p:ph type="body" idx="1"/>
          </p:nvPr>
        </p:nvSpPr>
        <p:spPr>
          <a:xfrm>
            <a:off x="2209800" y="914400"/>
            <a:ext cx="8229600" cy="2362200"/>
          </a:xfrm>
        </p:spPr>
        <p:txBody>
          <a:bodyPr/>
          <a:lstStyle/>
          <a:p>
            <a:pPr>
              <a:buFontTx/>
              <a:buChar char="•"/>
            </a:pPr>
            <a:r>
              <a:rPr lang="en-US"/>
              <a:t>Uniqueness </a:t>
            </a:r>
          </a:p>
          <a:p>
            <a:pPr lvl="1"/>
            <a:r>
              <a:rPr lang="en-US"/>
              <a:t>For any point in one image, there should be at most one matching point in the other image</a:t>
            </a:r>
          </a:p>
          <a:p>
            <a:pPr>
              <a:buFontTx/>
              <a:buChar char="•"/>
            </a:pPr>
            <a:r>
              <a:rPr lang="en-US"/>
              <a:t>Ordering</a:t>
            </a:r>
          </a:p>
          <a:p>
            <a:pPr lvl="1"/>
            <a:r>
              <a:rPr lang="en-US"/>
              <a:t>Corresponding points should be in the same order in both views</a:t>
            </a:r>
          </a:p>
        </p:txBody>
      </p:sp>
      <p:pic>
        <p:nvPicPr>
          <p:cNvPr id="348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3352801"/>
            <a:ext cx="7772400" cy="2824163"/>
          </a:xfrm>
          <a:prstGeom prst="rect">
            <a:avLst/>
          </a:prstGeom>
          <a:noFill/>
          <a:ln w="9525">
            <a:noFill/>
            <a:miter lim="800000"/>
            <a:headEnd/>
            <a:tailEnd/>
          </a:ln>
        </p:spPr>
      </p:pic>
      <p:sp>
        <p:nvSpPr>
          <p:cNvPr id="34821" name="Text Box 6"/>
          <p:cNvSpPr txBox="1">
            <a:spLocks noChangeArrowheads="1"/>
          </p:cNvSpPr>
          <p:nvPr/>
        </p:nvSpPr>
        <p:spPr bwMode="auto">
          <a:xfrm>
            <a:off x="6477001" y="6400800"/>
            <a:ext cx="3817071" cy="369332"/>
          </a:xfrm>
          <a:prstGeom prst="rect">
            <a:avLst/>
          </a:prstGeom>
          <a:noFill/>
          <a:ln w="9525">
            <a:noFill/>
            <a:miter lim="800000"/>
            <a:headEnd/>
            <a:tailEnd/>
          </a:ln>
        </p:spPr>
        <p:txBody>
          <a:bodyPr wrap="none">
            <a:spAutoFit/>
          </a:bodyPr>
          <a:lstStyle/>
          <a:p>
            <a:r>
              <a:rPr lang="en-US"/>
              <a:t>Ordering constraint doesn’t hold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Non-local constraints</a:t>
            </a:r>
          </a:p>
        </p:txBody>
      </p:sp>
      <p:sp>
        <p:nvSpPr>
          <p:cNvPr id="35843" name="Rectangle 3"/>
          <p:cNvSpPr>
            <a:spLocks noGrp="1" noChangeArrowheads="1"/>
          </p:cNvSpPr>
          <p:nvPr>
            <p:ph type="body" idx="1"/>
          </p:nvPr>
        </p:nvSpPr>
        <p:spPr>
          <a:xfrm>
            <a:off x="2209800" y="914400"/>
            <a:ext cx="8229600" cy="3505200"/>
          </a:xfrm>
        </p:spPr>
        <p:txBody>
          <a:bodyPr/>
          <a:lstStyle/>
          <a:p>
            <a:pPr>
              <a:buFontTx/>
              <a:buChar char="•"/>
            </a:pPr>
            <a:r>
              <a:rPr lang="en-US"/>
              <a:t>Uniqueness </a:t>
            </a:r>
          </a:p>
          <a:p>
            <a:pPr lvl="1"/>
            <a:r>
              <a:rPr lang="en-US"/>
              <a:t>For any point in one image, there should be at most one matching point in the other image</a:t>
            </a:r>
          </a:p>
          <a:p>
            <a:pPr>
              <a:buFontTx/>
              <a:buChar char="•"/>
            </a:pPr>
            <a:r>
              <a:rPr lang="en-US"/>
              <a:t>Ordering</a:t>
            </a:r>
          </a:p>
          <a:p>
            <a:pPr lvl="1"/>
            <a:r>
              <a:rPr lang="en-US"/>
              <a:t>Corresponding points should be in the same order in both views</a:t>
            </a:r>
          </a:p>
          <a:p>
            <a:pPr>
              <a:buFontTx/>
              <a:buChar char="•"/>
            </a:pPr>
            <a:r>
              <a:rPr lang="en-US"/>
              <a:t>Smoothness</a:t>
            </a:r>
          </a:p>
          <a:p>
            <a:pPr lvl="1"/>
            <a:r>
              <a:rPr lang="en-US"/>
              <a:t>We expect disparity values to change slowly (for the most part)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2057400" y="76200"/>
            <a:ext cx="8153400" cy="838200"/>
          </a:xfrm>
        </p:spPr>
        <p:txBody>
          <a:bodyPr/>
          <a:lstStyle/>
          <a:p>
            <a:r>
              <a:rPr lang="en-US"/>
              <a:t>Scanline stereo</a:t>
            </a:r>
          </a:p>
        </p:txBody>
      </p:sp>
      <p:sp>
        <p:nvSpPr>
          <p:cNvPr id="6149" name="Rectangle 3"/>
          <p:cNvSpPr>
            <a:spLocks noGrp="1" noChangeArrowheads="1"/>
          </p:cNvSpPr>
          <p:nvPr>
            <p:ph type="body" idx="1"/>
          </p:nvPr>
        </p:nvSpPr>
        <p:spPr/>
        <p:txBody>
          <a:bodyPr/>
          <a:lstStyle/>
          <a:p>
            <a:pPr>
              <a:buFontTx/>
              <a:buChar char="•"/>
            </a:pPr>
            <a:r>
              <a:rPr lang="en-US"/>
              <a:t>Try to coherently match pixels on the entire scanline</a:t>
            </a:r>
          </a:p>
          <a:p>
            <a:pPr>
              <a:buFontTx/>
              <a:buChar char="•"/>
            </a:pPr>
            <a:r>
              <a:rPr lang="en-US"/>
              <a:t>Different scanlines are still optimized independently</a:t>
            </a:r>
          </a:p>
        </p:txBody>
      </p:sp>
      <p:grpSp>
        <p:nvGrpSpPr>
          <p:cNvPr id="6150" name="Group 5"/>
          <p:cNvGrpSpPr>
            <a:grpSpLocks/>
          </p:cNvGrpSpPr>
          <p:nvPr/>
        </p:nvGrpSpPr>
        <p:grpSpPr bwMode="auto">
          <a:xfrm>
            <a:off x="2209801" y="2819400"/>
            <a:ext cx="3668713" cy="2514600"/>
            <a:chOff x="520" y="1783"/>
            <a:chExt cx="1872" cy="1401"/>
          </a:xfrm>
        </p:grpSpPr>
        <p:graphicFrame>
          <p:nvGraphicFramePr>
            <p:cNvPr id="6147" name="Object 6"/>
            <p:cNvGraphicFramePr>
              <a:graphicFrameLocks noChangeAspect="1"/>
            </p:cNvGraphicFramePr>
            <p:nvPr/>
          </p:nvGraphicFramePr>
          <p:xfrm>
            <a:off x="520" y="1783"/>
            <a:ext cx="1872" cy="1401"/>
          </p:xfrm>
          <a:graphic>
            <a:graphicData uri="http://schemas.openxmlformats.org/presentationml/2006/ole">
              <mc:AlternateContent xmlns:mc="http://schemas.openxmlformats.org/markup-compatibility/2006">
                <mc:Choice xmlns:v="urn:schemas-microsoft-com:vml" Requires="v">
                  <p:oleObj spid="_x0000_s8198" name="Image File" r:id="rId4" imgW="3562200" imgH="2666880" progId="">
                    <p:embed/>
                  </p:oleObj>
                </mc:Choice>
                <mc:Fallback>
                  <p:oleObj name="Image File" r:id="rId4" imgW="3562200" imgH="2666880" progId="">
                    <p:embed/>
                    <p:pic>
                      <p:nvPicPr>
                        <p:cNvPr id="614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 y="1783"/>
                          <a:ext cx="1872" cy="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55" name="Text Box 7"/>
            <p:cNvSpPr txBox="1">
              <a:spLocks noChangeArrowheads="1"/>
            </p:cNvSpPr>
            <p:nvPr/>
          </p:nvSpPr>
          <p:spPr bwMode="auto">
            <a:xfrm>
              <a:off x="1110" y="1858"/>
              <a:ext cx="577" cy="188"/>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Left image</a:t>
              </a:r>
            </a:p>
          </p:txBody>
        </p:sp>
      </p:grpSp>
      <p:sp>
        <p:nvSpPr>
          <p:cNvPr id="6151" name="Line 8"/>
          <p:cNvSpPr>
            <a:spLocks noChangeShapeType="1"/>
          </p:cNvSpPr>
          <p:nvPr/>
        </p:nvSpPr>
        <p:spPr bwMode="auto">
          <a:xfrm>
            <a:off x="2390775" y="4468813"/>
            <a:ext cx="3340100" cy="0"/>
          </a:xfrm>
          <a:prstGeom prst="line">
            <a:avLst/>
          </a:prstGeom>
          <a:noFill/>
          <a:ln w="28575">
            <a:solidFill>
              <a:schemeClr val="folHlink"/>
            </a:solidFill>
            <a:miter lim="800000"/>
            <a:headEnd/>
            <a:tailEnd/>
          </a:ln>
        </p:spPr>
        <p:txBody>
          <a:bodyPr wrap="none" anchor="ctr"/>
          <a:lstStyle/>
          <a:p>
            <a:endParaRPr lang="en-US"/>
          </a:p>
        </p:txBody>
      </p:sp>
      <p:grpSp>
        <p:nvGrpSpPr>
          <p:cNvPr id="6152" name="Group 10"/>
          <p:cNvGrpSpPr>
            <a:grpSpLocks/>
          </p:cNvGrpSpPr>
          <p:nvPr/>
        </p:nvGrpSpPr>
        <p:grpSpPr bwMode="auto">
          <a:xfrm>
            <a:off x="6019801" y="2819400"/>
            <a:ext cx="3668713" cy="2514600"/>
            <a:chOff x="3056" y="1783"/>
            <a:chExt cx="1872" cy="1401"/>
          </a:xfrm>
        </p:grpSpPr>
        <p:graphicFrame>
          <p:nvGraphicFramePr>
            <p:cNvPr id="6146" name="Object 11"/>
            <p:cNvGraphicFramePr>
              <a:graphicFrameLocks noChangeAspect="1"/>
            </p:cNvGraphicFramePr>
            <p:nvPr/>
          </p:nvGraphicFramePr>
          <p:xfrm>
            <a:off x="3056" y="1783"/>
            <a:ext cx="1872" cy="1401"/>
          </p:xfrm>
          <a:graphic>
            <a:graphicData uri="http://schemas.openxmlformats.org/presentationml/2006/ole">
              <mc:AlternateContent xmlns:mc="http://schemas.openxmlformats.org/markup-compatibility/2006">
                <mc:Choice xmlns:v="urn:schemas-microsoft-com:vml" Requires="v">
                  <p:oleObj spid="_x0000_s8199" name="Image File" r:id="rId6" imgW="3562200" imgH="2666880" progId="">
                    <p:embed/>
                  </p:oleObj>
                </mc:Choice>
                <mc:Fallback>
                  <p:oleObj name="Image File" r:id="rId6" imgW="3562200" imgH="2666880" progId="">
                    <p:embed/>
                    <p:pic>
                      <p:nvPicPr>
                        <p:cNvPr id="6146"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6" y="1783"/>
                          <a:ext cx="1872" cy="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54" name="Text Box 12"/>
            <p:cNvSpPr txBox="1">
              <a:spLocks noChangeArrowheads="1"/>
            </p:cNvSpPr>
            <p:nvPr/>
          </p:nvSpPr>
          <p:spPr bwMode="auto">
            <a:xfrm>
              <a:off x="3653" y="1858"/>
              <a:ext cx="641" cy="188"/>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Right image</a:t>
              </a:r>
            </a:p>
          </p:txBody>
        </p:sp>
      </p:grpSp>
      <p:sp>
        <p:nvSpPr>
          <p:cNvPr id="6153" name="Line 13"/>
          <p:cNvSpPr>
            <a:spLocks noChangeShapeType="1"/>
          </p:cNvSpPr>
          <p:nvPr/>
        </p:nvSpPr>
        <p:spPr bwMode="auto">
          <a:xfrm>
            <a:off x="6184900" y="4473575"/>
            <a:ext cx="3341688" cy="0"/>
          </a:xfrm>
          <a:prstGeom prst="line">
            <a:avLst/>
          </a:prstGeom>
          <a:noFill/>
          <a:ln w="28575">
            <a:solidFill>
              <a:schemeClr val="folHlink"/>
            </a:solidFill>
            <a:miter lim="800000"/>
            <a:headEnd/>
            <a:tailEnd/>
          </a:ln>
        </p:spPr>
        <p:txBody>
          <a:bodyPr wrap="none" anchor="ct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Rectangle 2"/>
          <p:cNvSpPr>
            <a:spLocks noGrp="1" noChangeArrowheads="1"/>
          </p:cNvSpPr>
          <p:nvPr>
            <p:ph type="title"/>
          </p:nvPr>
        </p:nvSpPr>
        <p:spPr/>
        <p:txBody>
          <a:bodyPr/>
          <a:lstStyle/>
          <a:p>
            <a:r>
              <a:rPr lang="en-US"/>
              <a:t>“Shortest paths” for scan-line stereo</a:t>
            </a:r>
          </a:p>
        </p:txBody>
      </p:sp>
      <p:grpSp>
        <p:nvGrpSpPr>
          <p:cNvPr id="7180" name="Group 3"/>
          <p:cNvGrpSpPr>
            <a:grpSpLocks/>
          </p:cNvGrpSpPr>
          <p:nvPr/>
        </p:nvGrpSpPr>
        <p:grpSpPr bwMode="auto">
          <a:xfrm>
            <a:off x="7086601" y="990600"/>
            <a:ext cx="2119313" cy="1601788"/>
            <a:chOff x="1840" y="1279"/>
            <a:chExt cx="1335" cy="1009"/>
          </a:xfrm>
        </p:grpSpPr>
        <p:grpSp>
          <p:nvGrpSpPr>
            <p:cNvPr id="7423" name="Group 4"/>
            <p:cNvGrpSpPr>
              <a:grpSpLocks/>
            </p:cNvGrpSpPr>
            <p:nvPr/>
          </p:nvGrpSpPr>
          <p:grpSpPr bwMode="auto">
            <a:xfrm>
              <a:off x="1840" y="1279"/>
              <a:ext cx="1335" cy="1009"/>
              <a:chOff x="520" y="1783"/>
              <a:chExt cx="1872" cy="1401"/>
            </a:xfrm>
          </p:grpSpPr>
          <p:graphicFrame>
            <p:nvGraphicFramePr>
              <p:cNvPr id="7178" name="Object 5"/>
              <p:cNvGraphicFramePr>
                <a:graphicFrameLocks noChangeAspect="1"/>
              </p:cNvGraphicFramePr>
              <p:nvPr/>
            </p:nvGraphicFramePr>
            <p:xfrm>
              <a:off x="520" y="1783"/>
              <a:ext cx="1872" cy="1401"/>
            </p:xfrm>
            <a:graphic>
              <a:graphicData uri="http://schemas.openxmlformats.org/presentationml/2006/ole">
                <mc:AlternateContent xmlns:mc="http://schemas.openxmlformats.org/markup-compatibility/2006">
                  <mc:Choice xmlns:v="urn:schemas-microsoft-com:vml" Requires="v">
                    <p:oleObj spid="_x0000_s9222" name="Image File" r:id="rId4" imgW="3562200" imgH="2666880" progId="">
                      <p:embed/>
                    </p:oleObj>
                  </mc:Choice>
                  <mc:Fallback>
                    <p:oleObj name="Image File" r:id="rId4" imgW="3562200" imgH="2666880" progId="">
                      <p:embed/>
                      <p:pic>
                        <p:nvPicPr>
                          <p:cNvPr id="717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 y="1783"/>
                            <a:ext cx="1872" cy="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425" name="Text Box 6"/>
              <p:cNvSpPr txBox="1">
                <a:spLocks noChangeArrowheads="1"/>
              </p:cNvSpPr>
              <p:nvPr/>
            </p:nvSpPr>
            <p:spPr bwMode="auto">
              <a:xfrm>
                <a:off x="1110" y="1858"/>
                <a:ext cx="999" cy="295"/>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Left image</a:t>
                </a:r>
              </a:p>
            </p:txBody>
          </p:sp>
        </p:grpSp>
        <p:sp>
          <p:nvSpPr>
            <p:cNvPr id="7424" name="Line 7"/>
            <p:cNvSpPr>
              <a:spLocks noChangeShapeType="1"/>
            </p:cNvSpPr>
            <p:nvPr/>
          </p:nvSpPr>
          <p:spPr bwMode="auto">
            <a:xfrm>
              <a:off x="1906" y="1960"/>
              <a:ext cx="1215" cy="0"/>
            </a:xfrm>
            <a:prstGeom prst="line">
              <a:avLst/>
            </a:prstGeom>
            <a:noFill/>
            <a:ln w="28575">
              <a:solidFill>
                <a:schemeClr val="folHlink"/>
              </a:solidFill>
              <a:miter lim="800000"/>
              <a:headEnd type="triangle" w="med" len="med"/>
              <a:tailEnd/>
            </a:ln>
          </p:spPr>
          <p:txBody>
            <a:bodyPr wrap="none" anchor="ctr"/>
            <a:lstStyle/>
            <a:p>
              <a:endParaRPr lang="en-US"/>
            </a:p>
          </p:txBody>
        </p:sp>
      </p:grpSp>
      <p:grpSp>
        <p:nvGrpSpPr>
          <p:cNvPr id="7181" name="Group 8"/>
          <p:cNvGrpSpPr>
            <a:grpSpLocks/>
          </p:cNvGrpSpPr>
          <p:nvPr/>
        </p:nvGrpSpPr>
        <p:grpSpPr bwMode="auto">
          <a:xfrm>
            <a:off x="7975601" y="1422400"/>
            <a:ext cx="2119313" cy="1601788"/>
            <a:chOff x="3552" y="1287"/>
            <a:chExt cx="1335" cy="1009"/>
          </a:xfrm>
        </p:grpSpPr>
        <p:grpSp>
          <p:nvGrpSpPr>
            <p:cNvPr id="2" name="Group 9"/>
            <p:cNvGrpSpPr>
              <a:grpSpLocks/>
            </p:cNvGrpSpPr>
            <p:nvPr/>
          </p:nvGrpSpPr>
          <p:grpSpPr bwMode="auto">
            <a:xfrm>
              <a:off x="3552" y="1287"/>
              <a:ext cx="1335" cy="1009"/>
              <a:chOff x="3056" y="1783"/>
              <a:chExt cx="1872" cy="1401"/>
            </a:xfrm>
          </p:grpSpPr>
          <p:graphicFrame>
            <p:nvGraphicFramePr>
              <p:cNvPr id="7177" name="Object 10"/>
              <p:cNvGraphicFramePr>
                <a:graphicFrameLocks noChangeAspect="1"/>
              </p:cNvGraphicFramePr>
              <p:nvPr/>
            </p:nvGraphicFramePr>
            <p:xfrm>
              <a:off x="3056" y="1783"/>
              <a:ext cx="1872" cy="1401"/>
            </p:xfrm>
            <a:graphic>
              <a:graphicData uri="http://schemas.openxmlformats.org/presentationml/2006/ole">
                <mc:AlternateContent xmlns:mc="http://schemas.openxmlformats.org/markup-compatibility/2006">
                  <mc:Choice xmlns:v="urn:schemas-microsoft-com:vml" Requires="v">
                    <p:oleObj spid="_x0000_s9223" name="Image File" r:id="rId6" imgW="3562200" imgH="2666880" progId="">
                      <p:embed/>
                    </p:oleObj>
                  </mc:Choice>
                  <mc:Fallback>
                    <p:oleObj name="Image File" r:id="rId6" imgW="3562200" imgH="2666880" progId="">
                      <p:embed/>
                      <p:pic>
                        <p:nvPicPr>
                          <p:cNvPr id="7177"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6" y="1783"/>
                            <a:ext cx="1872" cy="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422" name="Text Box 11"/>
              <p:cNvSpPr txBox="1">
                <a:spLocks noChangeArrowheads="1"/>
              </p:cNvSpPr>
              <p:nvPr/>
            </p:nvSpPr>
            <p:spPr bwMode="auto">
              <a:xfrm>
                <a:off x="3653" y="1858"/>
                <a:ext cx="1109" cy="295"/>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Right image</a:t>
                </a:r>
              </a:p>
            </p:txBody>
          </p:sp>
        </p:grpSp>
        <p:sp>
          <p:nvSpPr>
            <p:cNvPr id="7421" name="Line 12"/>
            <p:cNvSpPr>
              <a:spLocks noChangeShapeType="1"/>
            </p:cNvSpPr>
            <p:nvPr/>
          </p:nvSpPr>
          <p:spPr bwMode="auto">
            <a:xfrm>
              <a:off x="3612" y="1951"/>
              <a:ext cx="1216" cy="0"/>
            </a:xfrm>
            <a:prstGeom prst="line">
              <a:avLst/>
            </a:prstGeom>
            <a:noFill/>
            <a:ln w="28575">
              <a:solidFill>
                <a:schemeClr val="folHlink"/>
              </a:solidFill>
              <a:miter lim="800000"/>
              <a:headEnd type="triangle" w="med" len="med"/>
              <a:tailEnd/>
            </a:ln>
          </p:spPr>
          <p:txBody>
            <a:bodyPr wrap="none" anchor="ctr"/>
            <a:lstStyle/>
            <a:p>
              <a:endParaRPr lang="en-US"/>
            </a:p>
          </p:txBody>
        </p:sp>
      </p:grpSp>
      <p:grpSp>
        <p:nvGrpSpPr>
          <p:cNvPr id="6" name="Group 13"/>
          <p:cNvGrpSpPr>
            <a:grpSpLocks/>
          </p:cNvGrpSpPr>
          <p:nvPr/>
        </p:nvGrpSpPr>
        <p:grpSpPr bwMode="auto">
          <a:xfrm>
            <a:off x="2916238" y="2832100"/>
            <a:ext cx="2159000" cy="2082800"/>
            <a:chOff x="2544" y="2624"/>
            <a:chExt cx="1360" cy="1312"/>
          </a:xfrm>
        </p:grpSpPr>
        <p:grpSp>
          <p:nvGrpSpPr>
            <p:cNvPr id="7240" name="Group 14"/>
            <p:cNvGrpSpPr>
              <a:grpSpLocks/>
            </p:cNvGrpSpPr>
            <p:nvPr/>
          </p:nvGrpSpPr>
          <p:grpSpPr bwMode="auto">
            <a:xfrm>
              <a:off x="2568" y="2656"/>
              <a:ext cx="1296" cy="1248"/>
              <a:chOff x="2224" y="2656"/>
              <a:chExt cx="1296" cy="1248"/>
            </a:xfrm>
          </p:grpSpPr>
          <p:grpSp>
            <p:nvGrpSpPr>
              <p:cNvPr id="7374" name="Group 15"/>
              <p:cNvGrpSpPr>
                <a:grpSpLocks/>
              </p:cNvGrpSpPr>
              <p:nvPr/>
            </p:nvGrpSpPr>
            <p:grpSpPr bwMode="auto">
              <a:xfrm>
                <a:off x="2232" y="2656"/>
                <a:ext cx="1280" cy="1248"/>
                <a:chOff x="2232" y="2656"/>
                <a:chExt cx="1280" cy="1248"/>
              </a:xfrm>
            </p:grpSpPr>
            <p:sp>
              <p:nvSpPr>
                <p:cNvPr id="7409" name="Line 16"/>
                <p:cNvSpPr>
                  <a:spLocks noChangeShapeType="1"/>
                </p:cNvSpPr>
                <p:nvPr/>
              </p:nvSpPr>
              <p:spPr bwMode="auto">
                <a:xfrm>
                  <a:off x="2232" y="2664"/>
                  <a:ext cx="0" cy="1232"/>
                </a:xfrm>
                <a:prstGeom prst="line">
                  <a:avLst/>
                </a:prstGeom>
                <a:noFill/>
                <a:ln w="9525">
                  <a:solidFill>
                    <a:schemeClr val="tx2"/>
                  </a:solidFill>
                  <a:miter lim="800000"/>
                  <a:headEnd/>
                  <a:tailEnd/>
                </a:ln>
              </p:spPr>
              <p:txBody>
                <a:bodyPr wrap="none" anchor="ctr"/>
                <a:lstStyle/>
                <a:p>
                  <a:endParaRPr lang="en-US"/>
                </a:p>
              </p:txBody>
            </p:sp>
            <p:sp>
              <p:nvSpPr>
                <p:cNvPr id="7410" name="Line 17"/>
                <p:cNvSpPr>
                  <a:spLocks noChangeShapeType="1"/>
                </p:cNvSpPr>
                <p:nvPr/>
              </p:nvSpPr>
              <p:spPr bwMode="auto">
                <a:xfrm>
                  <a:off x="2360" y="2664"/>
                  <a:ext cx="0" cy="1232"/>
                </a:xfrm>
                <a:prstGeom prst="line">
                  <a:avLst/>
                </a:prstGeom>
                <a:noFill/>
                <a:ln w="9525">
                  <a:solidFill>
                    <a:schemeClr val="tx2"/>
                  </a:solidFill>
                  <a:miter lim="800000"/>
                  <a:headEnd/>
                  <a:tailEnd/>
                </a:ln>
              </p:spPr>
              <p:txBody>
                <a:bodyPr wrap="none" anchor="ctr"/>
                <a:lstStyle/>
                <a:p>
                  <a:endParaRPr lang="en-US"/>
                </a:p>
              </p:txBody>
            </p:sp>
            <p:sp>
              <p:nvSpPr>
                <p:cNvPr id="7411" name="Line 18"/>
                <p:cNvSpPr>
                  <a:spLocks noChangeShapeType="1"/>
                </p:cNvSpPr>
                <p:nvPr/>
              </p:nvSpPr>
              <p:spPr bwMode="auto">
                <a:xfrm>
                  <a:off x="2488" y="2672"/>
                  <a:ext cx="0" cy="1232"/>
                </a:xfrm>
                <a:prstGeom prst="line">
                  <a:avLst/>
                </a:prstGeom>
                <a:noFill/>
                <a:ln w="9525">
                  <a:solidFill>
                    <a:schemeClr val="tx2"/>
                  </a:solidFill>
                  <a:miter lim="800000"/>
                  <a:headEnd/>
                  <a:tailEnd/>
                </a:ln>
              </p:spPr>
              <p:txBody>
                <a:bodyPr wrap="none" anchor="ctr"/>
                <a:lstStyle/>
                <a:p>
                  <a:endParaRPr lang="en-US"/>
                </a:p>
              </p:txBody>
            </p:sp>
            <p:sp>
              <p:nvSpPr>
                <p:cNvPr id="7412" name="Line 19"/>
                <p:cNvSpPr>
                  <a:spLocks noChangeShapeType="1"/>
                </p:cNvSpPr>
                <p:nvPr/>
              </p:nvSpPr>
              <p:spPr bwMode="auto">
                <a:xfrm>
                  <a:off x="2616" y="2656"/>
                  <a:ext cx="0" cy="1232"/>
                </a:xfrm>
                <a:prstGeom prst="line">
                  <a:avLst/>
                </a:prstGeom>
                <a:noFill/>
                <a:ln w="9525">
                  <a:solidFill>
                    <a:schemeClr val="tx2"/>
                  </a:solidFill>
                  <a:miter lim="800000"/>
                  <a:headEnd/>
                  <a:tailEnd/>
                </a:ln>
              </p:spPr>
              <p:txBody>
                <a:bodyPr wrap="none" anchor="ctr"/>
                <a:lstStyle/>
                <a:p>
                  <a:endParaRPr lang="en-US"/>
                </a:p>
              </p:txBody>
            </p:sp>
            <p:sp>
              <p:nvSpPr>
                <p:cNvPr id="7413" name="Line 20"/>
                <p:cNvSpPr>
                  <a:spLocks noChangeShapeType="1"/>
                </p:cNvSpPr>
                <p:nvPr/>
              </p:nvSpPr>
              <p:spPr bwMode="auto">
                <a:xfrm>
                  <a:off x="2744" y="2656"/>
                  <a:ext cx="0" cy="1232"/>
                </a:xfrm>
                <a:prstGeom prst="line">
                  <a:avLst/>
                </a:prstGeom>
                <a:noFill/>
                <a:ln w="9525">
                  <a:solidFill>
                    <a:schemeClr val="tx2"/>
                  </a:solidFill>
                  <a:miter lim="800000"/>
                  <a:headEnd/>
                  <a:tailEnd/>
                </a:ln>
              </p:spPr>
              <p:txBody>
                <a:bodyPr wrap="none" anchor="ctr"/>
                <a:lstStyle/>
                <a:p>
                  <a:endParaRPr lang="en-US"/>
                </a:p>
              </p:txBody>
            </p:sp>
            <p:sp>
              <p:nvSpPr>
                <p:cNvPr id="7414" name="Line 21"/>
                <p:cNvSpPr>
                  <a:spLocks noChangeShapeType="1"/>
                </p:cNvSpPr>
                <p:nvPr/>
              </p:nvSpPr>
              <p:spPr bwMode="auto">
                <a:xfrm>
                  <a:off x="2872" y="2664"/>
                  <a:ext cx="0" cy="1232"/>
                </a:xfrm>
                <a:prstGeom prst="line">
                  <a:avLst/>
                </a:prstGeom>
                <a:noFill/>
                <a:ln w="9525">
                  <a:solidFill>
                    <a:schemeClr val="tx2"/>
                  </a:solidFill>
                  <a:miter lim="800000"/>
                  <a:headEnd/>
                  <a:tailEnd/>
                </a:ln>
              </p:spPr>
              <p:txBody>
                <a:bodyPr wrap="none" anchor="ctr"/>
                <a:lstStyle/>
                <a:p>
                  <a:endParaRPr lang="en-US"/>
                </a:p>
              </p:txBody>
            </p:sp>
            <p:sp>
              <p:nvSpPr>
                <p:cNvPr id="7415" name="Line 22"/>
                <p:cNvSpPr>
                  <a:spLocks noChangeShapeType="1"/>
                </p:cNvSpPr>
                <p:nvPr/>
              </p:nvSpPr>
              <p:spPr bwMode="auto">
                <a:xfrm>
                  <a:off x="3000" y="2656"/>
                  <a:ext cx="0" cy="1232"/>
                </a:xfrm>
                <a:prstGeom prst="line">
                  <a:avLst/>
                </a:prstGeom>
                <a:noFill/>
                <a:ln w="9525">
                  <a:solidFill>
                    <a:schemeClr val="tx2"/>
                  </a:solidFill>
                  <a:miter lim="800000"/>
                  <a:headEnd/>
                  <a:tailEnd/>
                </a:ln>
              </p:spPr>
              <p:txBody>
                <a:bodyPr wrap="none" anchor="ctr"/>
                <a:lstStyle/>
                <a:p>
                  <a:endParaRPr lang="en-US"/>
                </a:p>
              </p:txBody>
            </p:sp>
            <p:sp>
              <p:nvSpPr>
                <p:cNvPr id="7416" name="Line 23"/>
                <p:cNvSpPr>
                  <a:spLocks noChangeShapeType="1"/>
                </p:cNvSpPr>
                <p:nvPr/>
              </p:nvSpPr>
              <p:spPr bwMode="auto">
                <a:xfrm>
                  <a:off x="3128" y="2656"/>
                  <a:ext cx="0" cy="1232"/>
                </a:xfrm>
                <a:prstGeom prst="line">
                  <a:avLst/>
                </a:prstGeom>
                <a:noFill/>
                <a:ln w="9525">
                  <a:solidFill>
                    <a:schemeClr val="tx2"/>
                  </a:solidFill>
                  <a:miter lim="800000"/>
                  <a:headEnd/>
                  <a:tailEnd/>
                </a:ln>
              </p:spPr>
              <p:txBody>
                <a:bodyPr wrap="none" anchor="ctr"/>
                <a:lstStyle/>
                <a:p>
                  <a:endParaRPr lang="en-US"/>
                </a:p>
              </p:txBody>
            </p:sp>
            <p:sp>
              <p:nvSpPr>
                <p:cNvPr id="7417" name="Line 24"/>
                <p:cNvSpPr>
                  <a:spLocks noChangeShapeType="1"/>
                </p:cNvSpPr>
                <p:nvPr/>
              </p:nvSpPr>
              <p:spPr bwMode="auto">
                <a:xfrm>
                  <a:off x="3256" y="2656"/>
                  <a:ext cx="0" cy="1232"/>
                </a:xfrm>
                <a:prstGeom prst="line">
                  <a:avLst/>
                </a:prstGeom>
                <a:noFill/>
                <a:ln w="9525">
                  <a:solidFill>
                    <a:schemeClr val="tx2"/>
                  </a:solidFill>
                  <a:miter lim="800000"/>
                  <a:headEnd/>
                  <a:tailEnd/>
                </a:ln>
              </p:spPr>
              <p:txBody>
                <a:bodyPr wrap="none" anchor="ctr"/>
                <a:lstStyle/>
                <a:p>
                  <a:endParaRPr lang="en-US"/>
                </a:p>
              </p:txBody>
            </p:sp>
            <p:sp>
              <p:nvSpPr>
                <p:cNvPr id="7418" name="Line 25"/>
                <p:cNvSpPr>
                  <a:spLocks noChangeShapeType="1"/>
                </p:cNvSpPr>
                <p:nvPr/>
              </p:nvSpPr>
              <p:spPr bwMode="auto">
                <a:xfrm>
                  <a:off x="3384" y="2656"/>
                  <a:ext cx="0" cy="1232"/>
                </a:xfrm>
                <a:prstGeom prst="line">
                  <a:avLst/>
                </a:prstGeom>
                <a:noFill/>
                <a:ln w="9525">
                  <a:solidFill>
                    <a:schemeClr val="tx2"/>
                  </a:solidFill>
                  <a:miter lim="800000"/>
                  <a:headEnd/>
                  <a:tailEnd/>
                </a:ln>
              </p:spPr>
              <p:txBody>
                <a:bodyPr wrap="none" anchor="ctr"/>
                <a:lstStyle/>
                <a:p>
                  <a:endParaRPr lang="en-US"/>
                </a:p>
              </p:txBody>
            </p:sp>
            <p:sp>
              <p:nvSpPr>
                <p:cNvPr id="7419" name="Line 26"/>
                <p:cNvSpPr>
                  <a:spLocks noChangeShapeType="1"/>
                </p:cNvSpPr>
                <p:nvPr/>
              </p:nvSpPr>
              <p:spPr bwMode="auto">
                <a:xfrm>
                  <a:off x="3512" y="2664"/>
                  <a:ext cx="0" cy="1232"/>
                </a:xfrm>
                <a:prstGeom prst="line">
                  <a:avLst/>
                </a:prstGeom>
                <a:noFill/>
                <a:ln w="9525">
                  <a:solidFill>
                    <a:schemeClr val="tx2"/>
                  </a:solidFill>
                  <a:miter lim="800000"/>
                  <a:headEnd/>
                  <a:tailEnd/>
                </a:ln>
              </p:spPr>
              <p:txBody>
                <a:bodyPr wrap="none" anchor="ctr"/>
                <a:lstStyle/>
                <a:p>
                  <a:endParaRPr lang="en-US"/>
                </a:p>
              </p:txBody>
            </p:sp>
          </p:grpSp>
          <p:grpSp>
            <p:nvGrpSpPr>
              <p:cNvPr id="3" name="Group 27"/>
              <p:cNvGrpSpPr>
                <a:grpSpLocks/>
              </p:cNvGrpSpPr>
              <p:nvPr/>
            </p:nvGrpSpPr>
            <p:grpSpPr bwMode="auto">
              <a:xfrm>
                <a:off x="2255" y="2663"/>
                <a:ext cx="1232" cy="1232"/>
                <a:chOff x="2255" y="2663"/>
                <a:chExt cx="1232" cy="1232"/>
              </a:xfrm>
            </p:grpSpPr>
            <p:sp>
              <p:nvSpPr>
                <p:cNvPr id="7398" name="Line 28"/>
                <p:cNvSpPr>
                  <a:spLocks noChangeShapeType="1"/>
                </p:cNvSpPr>
                <p:nvPr/>
              </p:nvSpPr>
              <p:spPr bwMode="auto">
                <a:xfrm rot="5400000">
                  <a:off x="2871" y="2047"/>
                  <a:ext cx="0" cy="1232"/>
                </a:xfrm>
                <a:prstGeom prst="line">
                  <a:avLst/>
                </a:prstGeom>
                <a:noFill/>
                <a:ln w="9525">
                  <a:solidFill>
                    <a:schemeClr val="tx2"/>
                  </a:solidFill>
                  <a:miter lim="800000"/>
                  <a:headEnd/>
                  <a:tailEnd/>
                </a:ln>
              </p:spPr>
              <p:txBody>
                <a:bodyPr wrap="none" anchor="ctr"/>
                <a:lstStyle/>
                <a:p>
                  <a:endParaRPr lang="en-US"/>
                </a:p>
              </p:txBody>
            </p:sp>
            <p:sp>
              <p:nvSpPr>
                <p:cNvPr id="7399" name="Line 29"/>
                <p:cNvSpPr>
                  <a:spLocks noChangeShapeType="1"/>
                </p:cNvSpPr>
                <p:nvPr/>
              </p:nvSpPr>
              <p:spPr bwMode="auto">
                <a:xfrm rot="5400000">
                  <a:off x="2871" y="2170"/>
                  <a:ext cx="0" cy="1232"/>
                </a:xfrm>
                <a:prstGeom prst="line">
                  <a:avLst/>
                </a:prstGeom>
                <a:noFill/>
                <a:ln w="9525">
                  <a:solidFill>
                    <a:schemeClr val="tx2"/>
                  </a:solidFill>
                  <a:miter lim="800000"/>
                  <a:headEnd/>
                  <a:tailEnd/>
                </a:ln>
              </p:spPr>
              <p:txBody>
                <a:bodyPr wrap="none" anchor="ctr"/>
                <a:lstStyle/>
                <a:p>
                  <a:endParaRPr lang="en-US"/>
                </a:p>
              </p:txBody>
            </p:sp>
            <p:sp>
              <p:nvSpPr>
                <p:cNvPr id="7400" name="Line 30"/>
                <p:cNvSpPr>
                  <a:spLocks noChangeShapeType="1"/>
                </p:cNvSpPr>
                <p:nvPr/>
              </p:nvSpPr>
              <p:spPr bwMode="auto">
                <a:xfrm rot="5400000">
                  <a:off x="2871" y="2293"/>
                  <a:ext cx="0" cy="1232"/>
                </a:xfrm>
                <a:prstGeom prst="line">
                  <a:avLst/>
                </a:prstGeom>
                <a:noFill/>
                <a:ln w="9525">
                  <a:solidFill>
                    <a:schemeClr val="tx2"/>
                  </a:solidFill>
                  <a:miter lim="800000"/>
                  <a:headEnd/>
                  <a:tailEnd/>
                </a:ln>
              </p:spPr>
              <p:txBody>
                <a:bodyPr wrap="none" anchor="ctr"/>
                <a:lstStyle/>
                <a:p>
                  <a:endParaRPr lang="en-US"/>
                </a:p>
              </p:txBody>
            </p:sp>
            <p:sp>
              <p:nvSpPr>
                <p:cNvPr id="7401" name="Line 31"/>
                <p:cNvSpPr>
                  <a:spLocks noChangeShapeType="1"/>
                </p:cNvSpPr>
                <p:nvPr/>
              </p:nvSpPr>
              <p:spPr bwMode="auto">
                <a:xfrm rot="5400000">
                  <a:off x="2871" y="2416"/>
                  <a:ext cx="0" cy="1232"/>
                </a:xfrm>
                <a:prstGeom prst="line">
                  <a:avLst/>
                </a:prstGeom>
                <a:noFill/>
                <a:ln w="9525">
                  <a:solidFill>
                    <a:schemeClr val="tx2"/>
                  </a:solidFill>
                  <a:miter lim="800000"/>
                  <a:headEnd/>
                  <a:tailEnd/>
                </a:ln>
              </p:spPr>
              <p:txBody>
                <a:bodyPr wrap="none" anchor="ctr"/>
                <a:lstStyle/>
                <a:p>
                  <a:endParaRPr lang="en-US"/>
                </a:p>
              </p:txBody>
            </p:sp>
            <p:sp>
              <p:nvSpPr>
                <p:cNvPr id="7402" name="Line 32"/>
                <p:cNvSpPr>
                  <a:spLocks noChangeShapeType="1"/>
                </p:cNvSpPr>
                <p:nvPr/>
              </p:nvSpPr>
              <p:spPr bwMode="auto">
                <a:xfrm rot="5400000">
                  <a:off x="2871" y="2539"/>
                  <a:ext cx="0" cy="1232"/>
                </a:xfrm>
                <a:prstGeom prst="line">
                  <a:avLst/>
                </a:prstGeom>
                <a:noFill/>
                <a:ln w="9525">
                  <a:solidFill>
                    <a:schemeClr val="tx2"/>
                  </a:solidFill>
                  <a:miter lim="800000"/>
                  <a:headEnd/>
                  <a:tailEnd/>
                </a:ln>
              </p:spPr>
              <p:txBody>
                <a:bodyPr wrap="none" anchor="ctr"/>
                <a:lstStyle/>
                <a:p>
                  <a:endParaRPr lang="en-US"/>
                </a:p>
              </p:txBody>
            </p:sp>
            <p:sp>
              <p:nvSpPr>
                <p:cNvPr id="7403" name="Line 33"/>
                <p:cNvSpPr>
                  <a:spLocks noChangeShapeType="1"/>
                </p:cNvSpPr>
                <p:nvPr/>
              </p:nvSpPr>
              <p:spPr bwMode="auto">
                <a:xfrm rot="5400000">
                  <a:off x="2871" y="2663"/>
                  <a:ext cx="0" cy="1232"/>
                </a:xfrm>
                <a:prstGeom prst="line">
                  <a:avLst/>
                </a:prstGeom>
                <a:noFill/>
                <a:ln w="9525">
                  <a:solidFill>
                    <a:schemeClr val="tx2"/>
                  </a:solidFill>
                  <a:miter lim="800000"/>
                  <a:headEnd/>
                  <a:tailEnd/>
                </a:ln>
              </p:spPr>
              <p:txBody>
                <a:bodyPr wrap="none" anchor="ctr"/>
                <a:lstStyle/>
                <a:p>
                  <a:endParaRPr lang="en-US"/>
                </a:p>
              </p:txBody>
            </p:sp>
            <p:sp>
              <p:nvSpPr>
                <p:cNvPr id="7404" name="Line 34"/>
                <p:cNvSpPr>
                  <a:spLocks noChangeShapeType="1"/>
                </p:cNvSpPr>
                <p:nvPr/>
              </p:nvSpPr>
              <p:spPr bwMode="auto">
                <a:xfrm rot="5400000">
                  <a:off x="2871" y="2786"/>
                  <a:ext cx="0" cy="1232"/>
                </a:xfrm>
                <a:prstGeom prst="line">
                  <a:avLst/>
                </a:prstGeom>
                <a:noFill/>
                <a:ln w="9525">
                  <a:solidFill>
                    <a:schemeClr val="tx2"/>
                  </a:solidFill>
                  <a:miter lim="800000"/>
                  <a:headEnd/>
                  <a:tailEnd/>
                </a:ln>
              </p:spPr>
              <p:txBody>
                <a:bodyPr wrap="none" anchor="ctr"/>
                <a:lstStyle/>
                <a:p>
                  <a:endParaRPr lang="en-US"/>
                </a:p>
              </p:txBody>
            </p:sp>
            <p:sp>
              <p:nvSpPr>
                <p:cNvPr id="7405" name="Line 35"/>
                <p:cNvSpPr>
                  <a:spLocks noChangeShapeType="1"/>
                </p:cNvSpPr>
                <p:nvPr/>
              </p:nvSpPr>
              <p:spPr bwMode="auto">
                <a:xfrm rot="5400000">
                  <a:off x="2871" y="2909"/>
                  <a:ext cx="0" cy="1232"/>
                </a:xfrm>
                <a:prstGeom prst="line">
                  <a:avLst/>
                </a:prstGeom>
                <a:noFill/>
                <a:ln w="9525">
                  <a:solidFill>
                    <a:schemeClr val="tx2"/>
                  </a:solidFill>
                  <a:miter lim="800000"/>
                  <a:headEnd/>
                  <a:tailEnd/>
                </a:ln>
              </p:spPr>
              <p:txBody>
                <a:bodyPr wrap="none" anchor="ctr"/>
                <a:lstStyle/>
                <a:p>
                  <a:endParaRPr lang="en-US"/>
                </a:p>
              </p:txBody>
            </p:sp>
            <p:sp>
              <p:nvSpPr>
                <p:cNvPr id="7406" name="Line 36"/>
                <p:cNvSpPr>
                  <a:spLocks noChangeShapeType="1"/>
                </p:cNvSpPr>
                <p:nvPr/>
              </p:nvSpPr>
              <p:spPr bwMode="auto">
                <a:xfrm rot="5400000">
                  <a:off x="2871" y="3032"/>
                  <a:ext cx="0" cy="1232"/>
                </a:xfrm>
                <a:prstGeom prst="line">
                  <a:avLst/>
                </a:prstGeom>
                <a:noFill/>
                <a:ln w="9525">
                  <a:solidFill>
                    <a:schemeClr val="tx2"/>
                  </a:solidFill>
                  <a:miter lim="800000"/>
                  <a:headEnd/>
                  <a:tailEnd/>
                </a:ln>
              </p:spPr>
              <p:txBody>
                <a:bodyPr wrap="none" anchor="ctr"/>
                <a:lstStyle/>
                <a:p>
                  <a:endParaRPr lang="en-US"/>
                </a:p>
              </p:txBody>
            </p:sp>
            <p:sp>
              <p:nvSpPr>
                <p:cNvPr id="7407" name="Line 37"/>
                <p:cNvSpPr>
                  <a:spLocks noChangeShapeType="1"/>
                </p:cNvSpPr>
                <p:nvPr/>
              </p:nvSpPr>
              <p:spPr bwMode="auto">
                <a:xfrm rot="5400000">
                  <a:off x="2871" y="3155"/>
                  <a:ext cx="0" cy="1232"/>
                </a:xfrm>
                <a:prstGeom prst="line">
                  <a:avLst/>
                </a:prstGeom>
                <a:noFill/>
                <a:ln w="9525">
                  <a:solidFill>
                    <a:schemeClr val="tx2"/>
                  </a:solidFill>
                  <a:miter lim="800000"/>
                  <a:headEnd/>
                  <a:tailEnd/>
                </a:ln>
              </p:spPr>
              <p:txBody>
                <a:bodyPr wrap="none" anchor="ctr"/>
                <a:lstStyle/>
                <a:p>
                  <a:endParaRPr lang="en-US"/>
                </a:p>
              </p:txBody>
            </p:sp>
            <p:sp>
              <p:nvSpPr>
                <p:cNvPr id="7408" name="Line 38"/>
                <p:cNvSpPr>
                  <a:spLocks noChangeShapeType="1"/>
                </p:cNvSpPr>
                <p:nvPr/>
              </p:nvSpPr>
              <p:spPr bwMode="auto">
                <a:xfrm rot="5400000">
                  <a:off x="2871" y="3279"/>
                  <a:ext cx="0" cy="1232"/>
                </a:xfrm>
                <a:prstGeom prst="line">
                  <a:avLst/>
                </a:prstGeom>
                <a:noFill/>
                <a:ln w="9525">
                  <a:solidFill>
                    <a:schemeClr val="tx2"/>
                  </a:solidFill>
                  <a:miter lim="800000"/>
                  <a:headEnd/>
                  <a:tailEnd/>
                </a:ln>
              </p:spPr>
              <p:txBody>
                <a:bodyPr wrap="none" anchor="ctr"/>
                <a:lstStyle/>
                <a:p>
                  <a:endParaRPr lang="en-US"/>
                </a:p>
              </p:txBody>
            </p:sp>
          </p:grpSp>
          <p:grpSp>
            <p:nvGrpSpPr>
              <p:cNvPr id="4" name="Group 39"/>
              <p:cNvGrpSpPr>
                <a:grpSpLocks/>
              </p:cNvGrpSpPr>
              <p:nvPr/>
            </p:nvGrpSpPr>
            <p:grpSpPr bwMode="auto">
              <a:xfrm>
                <a:off x="2224" y="2664"/>
                <a:ext cx="1296" cy="1232"/>
                <a:chOff x="2224" y="2664"/>
                <a:chExt cx="1296" cy="1232"/>
              </a:xfrm>
            </p:grpSpPr>
            <p:sp>
              <p:nvSpPr>
                <p:cNvPr id="7377" name="Line 40"/>
                <p:cNvSpPr>
                  <a:spLocks noChangeShapeType="1"/>
                </p:cNvSpPr>
                <p:nvPr/>
              </p:nvSpPr>
              <p:spPr bwMode="auto">
                <a:xfrm>
                  <a:off x="2232" y="2664"/>
                  <a:ext cx="1280" cy="1232"/>
                </a:xfrm>
                <a:prstGeom prst="line">
                  <a:avLst/>
                </a:prstGeom>
                <a:noFill/>
                <a:ln w="9525">
                  <a:solidFill>
                    <a:schemeClr val="tx2"/>
                  </a:solidFill>
                  <a:miter lim="800000"/>
                  <a:headEnd/>
                  <a:tailEnd/>
                </a:ln>
              </p:spPr>
              <p:txBody>
                <a:bodyPr wrap="none" anchor="ctr"/>
                <a:lstStyle/>
                <a:p>
                  <a:endParaRPr lang="en-US"/>
                </a:p>
              </p:txBody>
            </p:sp>
            <p:grpSp>
              <p:nvGrpSpPr>
                <p:cNvPr id="5" name="Group 41"/>
                <p:cNvGrpSpPr>
                  <a:grpSpLocks/>
                </p:cNvGrpSpPr>
                <p:nvPr/>
              </p:nvGrpSpPr>
              <p:grpSpPr bwMode="auto">
                <a:xfrm>
                  <a:off x="2360" y="2664"/>
                  <a:ext cx="1160" cy="1096"/>
                  <a:chOff x="2360" y="2664"/>
                  <a:chExt cx="1160" cy="1096"/>
                </a:xfrm>
              </p:grpSpPr>
              <p:sp>
                <p:nvSpPr>
                  <p:cNvPr id="7389" name="Line 42"/>
                  <p:cNvSpPr>
                    <a:spLocks noChangeShapeType="1"/>
                  </p:cNvSpPr>
                  <p:nvPr/>
                </p:nvSpPr>
                <p:spPr bwMode="auto">
                  <a:xfrm>
                    <a:off x="2360" y="2664"/>
                    <a:ext cx="1152" cy="1096"/>
                  </a:xfrm>
                  <a:prstGeom prst="line">
                    <a:avLst/>
                  </a:prstGeom>
                  <a:noFill/>
                  <a:ln w="9525">
                    <a:solidFill>
                      <a:schemeClr val="tx2"/>
                    </a:solidFill>
                    <a:miter lim="800000"/>
                    <a:headEnd/>
                    <a:tailEnd/>
                  </a:ln>
                </p:spPr>
                <p:txBody>
                  <a:bodyPr wrap="none" anchor="ctr"/>
                  <a:lstStyle/>
                  <a:p>
                    <a:endParaRPr lang="en-US"/>
                  </a:p>
                </p:txBody>
              </p:sp>
              <p:sp>
                <p:nvSpPr>
                  <p:cNvPr id="7390" name="Line 43"/>
                  <p:cNvSpPr>
                    <a:spLocks noChangeShapeType="1"/>
                  </p:cNvSpPr>
                  <p:nvPr/>
                </p:nvSpPr>
                <p:spPr bwMode="auto">
                  <a:xfrm>
                    <a:off x="2488" y="2664"/>
                    <a:ext cx="1032" cy="976"/>
                  </a:xfrm>
                  <a:prstGeom prst="line">
                    <a:avLst/>
                  </a:prstGeom>
                  <a:noFill/>
                  <a:ln w="9525">
                    <a:solidFill>
                      <a:schemeClr val="tx2"/>
                    </a:solidFill>
                    <a:miter lim="800000"/>
                    <a:headEnd/>
                    <a:tailEnd/>
                  </a:ln>
                </p:spPr>
                <p:txBody>
                  <a:bodyPr wrap="none" anchor="ctr"/>
                  <a:lstStyle/>
                  <a:p>
                    <a:endParaRPr lang="en-US"/>
                  </a:p>
                </p:txBody>
              </p:sp>
              <p:sp>
                <p:nvSpPr>
                  <p:cNvPr id="7391" name="Line 44"/>
                  <p:cNvSpPr>
                    <a:spLocks noChangeShapeType="1"/>
                  </p:cNvSpPr>
                  <p:nvPr/>
                </p:nvSpPr>
                <p:spPr bwMode="auto">
                  <a:xfrm>
                    <a:off x="2616" y="2664"/>
                    <a:ext cx="896" cy="848"/>
                  </a:xfrm>
                  <a:prstGeom prst="line">
                    <a:avLst/>
                  </a:prstGeom>
                  <a:noFill/>
                  <a:ln w="9525">
                    <a:solidFill>
                      <a:schemeClr val="tx2"/>
                    </a:solidFill>
                    <a:miter lim="800000"/>
                    <a:headEnd/>
                    <a:tailEnd/>
                  </a:ln>
                </p:spPr>
                <p:txBody>
                  <a:bodyPr wrap="none" anchor="ctr"/>
                  <a:lstStyle/>
                  <a:p>
                    <a:endParaRPr lang="en-US"/>
                  </a:p>
                </p:txBody>
              </p:sp>
              <p:sp>
                <p:nvSpPr>
                  <p:cNvPr id="7392" name="Line 45"/>
                  <p:cNvSpPr>
                    <a:spLocks noChangeShapeType="1"/>
                  </p:cNvSpPr>
                  <p:nvPr/>
                </p:nvSpPr>
                <p:spPr bwMode="auto">
                  <a:xfrm>
                    <a:off x="2744" y="2664"/>
                    <a:ext cx="768" cy="744"/>
                  </a:xfrm>
                  <a:prstGeom prst="line">
                    <a:avLst/>
                  </a:prstGeom>
                  <a:noFill/>
                  <a:ln w="9525">
                    <a:solidFill>
                      <a:schemeClr val="tx2"/>
                    </a:solidFill>
                    <a:miter lim="800000"/>
                    <a:headEnd/>
                    <a:tailEnd/>
                  </a:ln>
                </p:spPr>
                <p:txBody>
                  <a:bodyPr wrap="none" anchor="ctr"/>
                  <a:lstStyle/>
                  <a:p>
                    <a:endParaRPr lang="en-US"/>
                  </a:p>
                </p:txBody>
              </p:sp>
              <p:sp>
                <p:nvSpPr>
                  <p:cNvPr id="7393" name="Line 46"/>
                  <p:cNvSpPr>
                    <a:spLocks noChangeShapeType="1"/>
                  </p:cNvSpPr>
                  <p:nvPr/>
                </p:nvSpPr>
                <p:spPr bwMode="auto">
                  <a:xfrm>
                    <a:off x="2872" y="2664"/>
                    <a:ext cx="640" cy="616"/>
                  </a:xfrm>
                  <a:prstGeom prst="line">
                    <a:avLst/>
                  </a:prstGeom>
                  <a:noFill/>
                  <a:ln w="9525">
                    <a:solidFill>
                      <a:schemeClr val="tx2"/>
                    </a:solidFill>
                    <a:miter lim="800000"/>
                    <a:headEnd/>
                    <a:tailEnd/>
                  </a:ln>
                </p:spPr>
                <p:txBody>
                  <a:bodyPr wrap="none" anchor="ctr"/>
                  <a:lstStyle/>
                  <a:p>
                    <a:endParaRPr lang="en-US"/>
                  </a:p>
                </p:txBody>
              </p:sp>
              <p:sp>
                <p:nvSpPr>
                  <p:cNvPr id="7394" name="Line 47"/>
                  <p:cNvSpPr>
                    <a:spLocks noChangeShapeType="1"/>
                  </p:cNvSpPr>
                  <p:nvPr/>
                </p:nvSpPr>
                <p:spPr bwMode="auto">
                  <a:xfrm>
                    <a:off x="3000" y="2664"/>
                    <a:ext cx="520" cy="496"/>
                  </a:xfrm>
                  <a:prstGeom prst="line">
                    <a:avLst/>
                  </a:prstGeom>
                  <a:noFill/>
                  <a:ln w="9525">
                    <a:solidFill>
                      <a:schemeClr val="tx2"/>
                    </a:solidFill>
                    <a:miter lim="800000"/>
                    <a:headEnd/>
                    <a:tailEnd/>
                  </a:ln>
                </p:spPr>
                <p:txBody>
                  <a:bodyPr wrap="none" anchor="ctr"/>
                  <a:lstStyle/>
                  <a:p>
                    <a:endParaRPr lang="en-US"/>
                  </a:p>
                </p:txBody>
              </p:sp>
              <p:sp>
                <p:nvSpPr>
                  <p:cNvPr id="7395" name="Line 48"/>
                  <p:cNvSpPr>
                    <a:spLocks noChangeShapeType="1"/>
                  </p:cNvSpPr>
                  <p:nvPr/>
                </p:nvSpPr>
                <p:spPr bwMode="auto">
                  <a:xfrm>
                    <a:off x="3128" y="2664"/>
                    <a:ext cx="392" cy="368"/>
                  </a:xfrm>
                  <a:prstGeom prst="line">
                    <a:avLst/>
                  </a:prstGeom>
                  <a:noFill/>
                  <a:ln w="9525">
                    <a:solidFill>
                      <a:schemeClr val="tx2"/>
                    </a:solidFill>
                    <a:miter lim="800000"/>
                    <a:headEnd/>
                    <a:tailEnd/>
                  </a:ln>
                </p:spPr>
                <p:txBody>
                  <a:bodyPr wrap="none" anchor="ctr"/>
                  <a:lstStyle/>
                  <a:p>
                    <a:endParaRPr lang="en-US"/>
                  </a:p>
                </p:txBody>
              </p:sp>
              <p:sp>
                <p:nvSpPr>
                  <p:cNvPr id="7396" name="Line 49"/>
                  <p:cNvSpPr>
                    <a:spLocks noChangeShapeType="1"/>
                  </p:cNvSpPr>
                  <p:nvPr/>
                </p:nvSpPr>
                <p:spPr bwMode="auto">
                  <a:xfrm>
                    <a:off x="3256" y="2664"/>
                    <a:ext cx="256" cy="256"/>
                  </a:xfrm>
                  <a:prstGeom prst="line">
                    <a:avLst/>
                  </a:prstGeom>
                  <a:noFill/>
                  <a:ln w="9525">
                    <a:solidFill>
                      <a:schemeClr val="tx2"/>
                    </a:solidFill>
                    <a:miter lim="800000"/>
                    <a:headEnd/>
                    <a:tailEnd/>
                  </a:ln>
                </p:spPr>
                <p:txBody>
                  <a:bodyPr wrap="none" anchor="ctr"/>
                  <a:lstStyle/>
                  <a:p>
                    <a:endParaRPr lang="en-US"/>
                  </a:p>
                </p:txBody>
              </p:sp>
              <p:sp>
                <p:nvSpPr>
                  <p:cNvPr id="7397" name="Line 50"/>
                  <p:cNvSpPr>
                    <a:spLocks noChangeShapeType="1"/>
                  </p:cNvSpPr>
                  <p:nvPr/>
                </p:nvSpPr>
                <p:spPr bwMode="auto">
                  <a:xfrm>
                    <a:off x="3384" y="2664"/>
                    <a:ext cx="128" cy="120"/>
                  </a:xfrm>
                  <a:prstGeom prst="line">
                    <a:avLst/>
                  </a:prstGeom>
                  <a:noFill/>
                  <a:ln w="9525">
                    <a:solidFill>
                      <a:schemeClr val="tx2"/>
                    </a:solidFill>
                    <a:miter lim="800000"/>
                    <a:headEnd/>
                    <a:tailEnd/>
                  </a:ln>
                </p:spPr>
                <p:txBody>
                  <a:bodyPr wrap="none" anchor="ctr"/>
                  <a:lstStyle/>
                  <a:p>
                    <a:endParaRPr lang="en-US"/>
                  </a:p>
                </p:txBody>
              </p:sp>
            </p:grpSp>
            <p:grpSp>
              <p:nvGrpSpPr>
                <p:cNvPr id="7379" name="Group 51"/>
                <p:cNvGrpSpPr>
                  <a:grpSpLocks/>
                </p:cNvGrpSpPr>
                <p:nvPr/>
              </p:nvGrpSpPr>
              <p:grpSpPr bwMode="auto">
                <a:xfrm flipH="1" flipV="1">
                  <a:off x="2224" y="2792"/>
                  <a:ext cx="1160" cy="1096"/>
                  <a:chOff x="2360" y="2664"/>
                  <a:chExt cx="1160" cy="1096"/>
                </a:xfrm>
              </p:grpSpPr>
              <p:sp>
                <p:nvSpPr>
                  <p:cNvPr id="7380" name="Line 52"/>
                  <p:cNvSpPr>
                    <a:spLocks noChangeShapeType="1"/>
                  </p:cNvSpPr>
                  <p:nvPr/>
                </p:nvSpPr>
                <p:spPr bwMode="auto">
                  <a:xfrm>
                    <a:off x="2360" y="2664"/>
                    <a:ext cx="1152" cy="1096"/>
                  </a:xfrm>
                  <a:prstGeom prst="line">
                    <a:avLst/>
                  </a:prstGeom>
                  <a:noFill/>
                  <a:ln w="9525">
                    <a:solidFill>
                      <a:schemeClr val="tx2"/>
                    </a:solidFill>
                    <a:miter lim="800000"/>
                    <a:headEnd/>
                    <a:tailEnd/>
                  </a:ln>
                </p:spPr>
                <p:txBody>
                  <a:bodyPr wrap="none" anchor="ctr"/>
                  <a:lstStyle/>
                  <a:p>
                    <a:endParaRPr lang="en-US"/>
                  </a:p>
                </p:txBody>
              </p:sp>
              <p:sp>
                <p:nvSpPr>
                  <p:cNvPr id="7381" name="Line 53"/>
                  <p:cNvSpPr>
                    <a:spLocks noChangeShapeType="1"/>
                  </p:cNvSpPr>
                  <p:nvPr/>
                </p:nvSpPr>
                <p:spPr bwMode="auto">
                  <a:xfrm>
                    <a:off x="2488" y="2664"/>
                    <a:ext cx="1032" cy="976"/>
                  </a:xfrm>
                  <a:prstGeom prst="line">
                    <a:avLst/>
                  </a:prstGeom>
                  <a:noFill/>
                  <a:ln w="9525">
                    <a:solidFill>
                      <a:schemeClr val="tx2"/>
                    </a:solidFill>
                    <a:miter lim="800000"/>
                    <a:headEnd/>
                    <a:tailEnd/>
                  </a:ln>
                </p:spPr>
                <p:txBody>
                  <a:bodyPr wrap="none" anchor="ctr"/>
                  <a:lstStyle/>
                  <a:p>
                    <a:endParaRPr lang="en-US"/>
                  </a:p>
                </p:txBody>
              </p:sp>
              <p:sp>
                <p:nvSpPr>
                  <p:cNvPr id="7382" name="Line 54"/>
                  <p:cNvSpPr>
                    <a:spLocks noChangeShapeType="1"/>
                  </p:cNvSpPr>
                  <p:nvPr/>
                </p:nvSpPr>
                <p:spPr bwMode="auto">
                  <a:xfrm>
                    <a:off x="2616" y="2664"/>
                    <a:ext cx="896" cy="848"/>
                  </a:xfrm>
                  <a:prstGeom prst="line">
                    <a:avLst/>
                  </a:prstGeom>
                  <a:noFill/>
                  <a:ln w="9525">
                    <a:solidFill>
                      <a:schemeClr val="tx2"/>
                    </a:solidFill>
                    <a:miter lim="800000"/>
                    <a:headEnd/>
                    <a:tailEnd/>
                  </a:ln>
                </p:spPr>
                <p:txBody>
                  <a:bodyPr wrap="none" anchor="ctr"/>
                  <a:lstStyle/>
                  <a:p>
                    <a:endParaRPr lang="en-US"/>
                  </a:p>
                </p:txBody>
              </p:sp>
              <p:sp>
                <p:nvSpPr>
                  <p:cNvPr id="7383" name="Line 55"/>
                  <p:cNvSpPr>
                    <a:spLocks noChangeShapeType="1"/>
                  </p:cNvSpPr>
                  <p:nvPr/>
                </p:nvSpPr>
                <p:spPr bwMode="auto">
                  <a:xfrm>
                    <a:off x="2744" y="2664"/>
                    <a:ext cx="768" cy="744"/>
                  </a:xfrm>
                  <a:prstGeom prst="line">
                    <a:avLst/>
                  </a:prstGeom>
                  <a:noFill/>
                  <a:ln w="9525">
                    <a:solidFill>
                      <a:schemeClr val="tx2"/>
                    </a:solidFill>
                    <a:miter lim="800000"/>
                    <a:headEnd/>
                    <a:tailEnd/>
                  </a:ln>
                </p:spPr>
                <p:txBody>
                  <a:bodyPr wrap="none" anchor="ctr"/>
                  <a:lstStyle/>
                  <a:p>
                    <a:endParaRPr lang="en-US"/>
                  </a:p>
                </p:txBody>
              </p:sp>
              <p:sp>
                <p:nvSpPr>
                  <p:cNvPr id="7384" name="Line 56"/>
                  <p:cNvSpPr>
                    <a:spLocks noChangeShapeType="1"/>
                  </p:cNvSpPr>
                  <p:nvPr/>
                </p:nvSpPr>
                <p:spPr bwMode="auto">
                  <a:xfrm>
                    <a:off x="2872" y="2664"/>
                    <a:ext cx="640" cy="616"/>
                  </a:xfrm>
                  <a:prstGeom prst="line">
                    <a:avLst/>
                  </a:prstGeom>
                  <a:noFill/>
                  <a:ln w="9525">
                    <a:solidFill>
                      <a:schemeClr val="tx2"/>
                    </a:solidFill>
                    <a:miter lim="800000"/>
                    <a:headEnd/>
                    <a:tailEnd/>
                  </a:ln>
                </p:spPr>
                <p:txBody>
                  <a:bodyPr wrap="none" anchor="ctr"/>
                  <a:lstStyle/>
                  <a:p>
                    <a:endParaRPr lang="en-US"/>
                  </a:p>
                </p:txBody>
              </p:sp>
              <p:sp>
                <p:nvSpPr>
                  <p:cNvPr id="7385" name="Line 57"/>
                  <p:cNvSpPr>
                    <a:spLocks noChangeShapeType="1"/>
                  </p:cNvSpPr>
                  <p:nvPr/>
                </p:nvSpPr>
                <p:spPr bwMode="auto">
                  <a:xfrm>
                    <a:off x="3000" y="2664"/>
                    <a:ext cx="520" cy="496"/>
                  </a:xfrm>
                  <a:prstGeom prst="line">
                    <a:avLst/>
                  </a:prstGeom>
                  <a:noFill/>
                  <a:ln w="9525">
                    <a:solidFill>
                      <a:schemeClr val="tx2"/>
                    </a:solidFill>
                    <a:miter lim="800000"/>
                    <a:headEnd/>
                    <a:tailEnd/>
                  </a:ln>
                </p:spPr>
                <p:txBody>
                  <a:bodyPr wrap="none" anchor="ctr"/>
                  <a:lstStyle/>
                  <a:p>
                    <a:endParaRPr lang="en-US"/>
                  </a:p>
                </p:txBody>
              </p:sp>
              <p:sp>
                <p:nvSpPr>
                  <p:cNvPr id="7386" name="Line 58"/>
                  <p:cNvSpPr>
                    <a:spLocks noChangeShapeType="1"/>
                  </p:cNvSpPr>
                  <p:nvPr/>
                </p:nvSpPr>
                <p:spPr bwMode="auto">
                  <a:xfrm>
                    <a:off x="3128" y="2664"/>
                    <a:ext cx="392" cy="368"/>
                  </a:xfrm>
                  <a:prstGeom prst="line">
                    <a:avLst/>
                  </a:prstGeom>
                  <a:noFill/>
                  <a:ln w="9525">
                    <a:solidFill>
                      <a:schemeClr val="tx2"/>
                    </a:solidFill>
                    <a:miter lim="800000"/>
                    <a:headEnd/>
                    <a:tailEnd/>
                  </a:ln>
                </p:spPr>
                <p:txBody>
                  <a:bodyPr wrap="none" anchor="ctr"/>
                  <a:lstStyle/>
                  <a:p>
                    <a:endParaRPr lang="en-US"/>
                  </a:p>
                </p:txBody>
              </p:sp>
              <p:sp>
                <p:nvSpPr>
                  <p:cNvPr id="7387" name="Line 59"/>
                  <p:cNvSpPr>
                    <a:spLocks noChangeShapeType="1"/>
                  </p:cNvSpPr>
                  <p:nvPr/>
                </p:nvSpPr>
                <p:spPr bwMode="auto">
                  <a:xfrm>
                    <a:off x="3256" y="2664"/>
                    <a:ext cx="256" cy="256"/>
                  </a:xfrm>
                  <a:prstGeom prst="line">
                    <a:avLst/>
                  </a:prstGeom>
                  <a:noFill/>
                  <a:ln w="9525">
                    <a:solidFill>
                      <a:schemeClr val="tx2"/>
                    </a:solidFill>
                    <a:miter lim="800000"/>
                    <a:headEnd/>
                    <a:tailEnd/>
                  </a:ln>
                </p:spPr>
                <p:txBody>
                  <a:bodyPr wrap="none" anchor="ctr"/>
                  <a:lstStyle/>
                  <a:p>
                    <a:endParaRPr lang="en-US"/>
                  </a:p>
                </p:txBody>
              </p:sp>
              <p:sp>
                <p:nvSpPr>
                  <p:cNvPr id="7388" name="Line 60"/>
                  <p:cNvSpPr>
                    <a:spLocks noChangeShapeType="1"/>
                  </p:cNvSpPr>
                  <p:nvPr/>
                </p:nvSpPr>
                <p:spPr bwMode="auto">
                  <a:xfrm>
                    <a:off x="3384" y="2664"/>
                    <a:ext cx="128" cy="120"/>
                  </a:xfrm>
                  <a:prstGeom prst="line">
                    <a:avLst/>
                  </a:prstGeom>
                  <a:noFill/>
                  <a:ln w="9525">
                    <a:solidFill>
                      <a:schemeClr val="tx2"/>
                    </a:solidFill>
                    <a:miter lim="800000"/>
                    <a:headEnd/>
                    <a:tailEnd/>
                  </a:ln>
                </p:spPr>
                <p:txBody>
                  <a:bodyPr wrap="none" anchor="ctr"/>
                  <a:lstStyle/>
                  <a:p>
                    <a:endParaRPr lang="en-US"/>
                  </a:p>
                </p:txBody>
              </p:sp>
            </p:grpSp>
          </p:grpSp>
        </p:grpSp>
        <p:grpSp>
          <p:nvGrpSpPr>
            <p:cNvPr id="7241" name="Group 61"/>
            <p:cNvGrpSpPr>
              <a:grpSpLocks/>
            </p:cNvGrpSpPr>
            <p:nvPr/>
          </p:nvGrpSpPr>
          <p:grpSpPr bwMode="auto">
            <a:xfrm>
              <a:off x="2544" y="2624"/>
              <a:ext cx="1360" cy="1312"/>
              <a:chOff x="2200" y="2632"/>
              <a:chExt cx="1048" cy="1056"/>
            </a:xfrm>
          </p:grpSpPr>
          <p:grpSp>
            <p:nvGrpSpPr>
              <p:cNvPr id="7242" name="Group 62"/>
              <p:cNvGrpSpPr>
                <a:grpSpLocks/>
              </p:cNvGrpSpPr>
              <p:nvPr/>
            </p:nvGrpSpPr>
            <p:grpSpPr bwMode="auto">
              <a:xfrm>
                <a:off x="2200" y="2632"/>
                <a:ext cx="64" cy="1056"/>
                <a:chOff x="2040" y="2648"/>
                <a:chExt cx="64" cy="1056"/>
              </a:xfrm>
            </p:grpSpPr>
            <p:sp>
              <p:nvSpPr>
                <p:cNvPr id="7363" name="Oval 6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64" name="Oval 6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65" name="Oval 6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66" name="Oval 6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67" name="Oval 6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68" name="Oval 6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69" name="Oval 6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70" name="Oval 7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71" name="Oval 7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72" name="Oval 7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73" name="Oval 7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3" name="Group 74"/>
              <p:cNvGrpSpPr>
                <a:grpSpLocks/>
              </p:cNvGrpSpPr>
              <p:nvPr/>
            </p:nvGrpSpPr>
            <p:grpSpPr bwMode="auto">
              <a:xfrm>
                <a:off x="2298" y="2632"/>
                <a:ext cx="64" cy="1056"/>
                <a:chOff x="2040" y="2648"/>
                <a:chExt cx="64" cy="1056"/>
              </a:xfrm>
            </p:grpSpPr>
            <p:sp>
              <p:nvSpPr>
                <p:cNvPr id="7352" name="Oval 75"/>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53" name="Oval 76"/>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54" name="Oval 77"/>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55" name="Oval 78"/>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56" name="Oval 79"/>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57" name="Oval 80"/>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58" name="Oval 81"/>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59" name="Oval 82"/>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60" name="Oval 83"/>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61" name="Oval 84"/>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62" name="Oval 85"/>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4" name="Group 86"/>
              <p:cNvGrpSpPr>
                <a:grpSpLocks/>
              </p:cNvGrpSpPr>
              <p:nvPr/>
            </p:nvGrpSpPr>
            <p:grpSpPr bwMode="auto">
              <a:xfrm>
                <a:off x="2396" y="2632"/>
                <a:ext cx="64" cy="1056"/>
                <a:chOff x="2040" y="2648"/>
                <a:chExt cx="64" cy="1056"/>
              </a:xfrm>
            </p:grpSpPr>
            <p:sp>
              <p:nvSpPr>
                <p:cNvPr id="7341" name="Oval 87"/>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42" name="Oval 88"/>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43" name="Oval 89"/>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44" name="Oval 90"/>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45" name="Oval 91"/>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46" name="Oval 92"/>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47" name="Oval 93"/>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48" name="Oval 94"/>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49" name="Oval 95"/>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50" name="Oval 96"/>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51" name="Oval 97"/>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5" name="Group 98"/>
              <p:cNvGrpSpPr>
                <a:grpSpLocks/>
              </p:cNvGrpSpPr>
              <p:nvPr/>
            </p:nvGrpSpPr>
            <p:grpSpPr bwMode="auto">
              <a:xfrm>
                <a:off x="2495" y="2632"/>
                <a:ext cx="64" cy="1056"/>
                <a:chOff x="2040" y="2648"/>
                <a:chExt cx="64" cy="1056"/>
              </a:xfrm>
            </p:grpSpPr>
            <p:sp>
              <p:nvSpPr>
                <p:cNvPr id="7330" name="Oval 99"/>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31" name="Oval 100"/>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32" name="Oval 101"/>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33" name="Oval 102"/>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34" name="Oval 103"/>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35" name="Oval 104"/>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36" name="Oval 105"/>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37" name="Oval 106"/>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38" name="Oval 107"/>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39" name="Oval 108"/>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40" name="Oval 109"/>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6" name="Group 110"/>
              <p:cNvGrpSpPr>
                <a:grpSpLocks/>
              </p:cNvGrpSpPr>
              <p:nvPr/>
            </p:nvGrpSpPr>
            <p:grpSpPr bwMode="auto">
              <a:xfrm>
                <a:off x="2593" y="2632"/>
                <a:ext cx="64" cy="1056"/>
                <a:chOff x="2040" y="2648"/>
                <a:chExt cx="64" cy="1056"/>
              </a:xfrm>
            </p:grpSpPr>
            <p:sp>
              <p:nvSpPr>
                <p:cNvPr id="7319" name="Oval 111"/>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20" name="Oval 112"/>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21" name="Oval 113"/>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22" name="Oval 114"/>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23" name="Oval 115"/>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24" name="Oval 116"/>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25" name="Oval 117"/>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26" name="Oval 118"/>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27" name="Oval 119"/>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28" name="Oval 120"/>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29" name="Oval 121"/>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7" name="Group 122"/>
              <p:cNvGrpSpPr>
                <a:grpSpLocks/>
              </p:cNvGrpSpPr>
              <p:nvPr/>
            </p:nvGrpSpPr>
            <p:grpSpPr bwMode="auto">
              <a:xfrm>
                <a:off x="2692" y="2632"/>
                <a:ext cx="64" cy="1056"/>
                <a:chOff x="2040" y="2648"/>
                <a:chExt cx="64" cy="1056"/>
              </a:xfrm>
            </p:grpSpPr>
            <p:sp>
              <p:nvSpPr>
                <p:cNvPr id="7308" name="Oval 12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09" name="Oval 12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10" name="Oval 12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11" name="Oval 12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12" name="Oval 12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13" name="Oval 12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14" name="Oval 12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15" name="Oval 13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16" name="Oval 13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17" name="Oval 13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18" name="Oval 13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8" name="Group 134"/>
              <p:cNvGrpSpPr>
                <a:grpSpLocks/>
              </p:cNvGrpSpPr>
              <p:nvPr/>
            </p:nvGrpSpPr>
            <p:grpSpPr bwMode="auto">
              <a:xfrm>
                <a:off x="2790" y="2632"/>
                <a:ext cx="64" cy="1056"/>
                <a:chOff x="2040" y="2648"/>
                <a:chExt cx="64" cy="1056"/>
              </a:xfrm>
            </p:grpSpPr>
            <p:sp>
              <p:nvSpPr>
                <p:cNvPr id="7297" name="Oval 135"/>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98" name="Oval 136"/>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99" name="Oval 137"/>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00" name="Oval 138"/>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01" name="Oval 139"/>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02" name="Oval 140"/>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03" name="Oval 141"/>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04" name="Oval 142"/>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05" name="Oval 143"/>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06" name="Oval 144"/>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07" name="Oval 145"/>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9" name="Group 146"/>
              <p:cNvGrpSpPr>
                <a:grpSpLocks/>
              </p:cNvGrpSpPr>
              <p:nvPr/>
            </p:nvGrpSpPr>
            <p:grpSpPr bwMode="auto">
              <a:xfrm>
                <a:off x="2888" y="2632"/>
                <a:ext cx="64" cy="1056"/>
                <a:chOff x="2040" y="2648"/>
                <a:chExt cx="64" cy="1056"/>
              </a:xfrm>
            </p:grpSpPr>
            <p:sp>
              <p:nvSpPr>
                <p:cNvPr id="7286" name="Oval 147"/>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87" name="Oval 148"/>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88" name="Oval 149"/>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89" name="Oval 150"/>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90" name="Oval 151"/>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91" name="Oval 152"/>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92" name="Oval 153"/>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93" name="Oval 154"/>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94" name="Oval 155"/>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95" name="Oval 156"/>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96" name="Oval 157"/>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0" name="Group 158"/>
              <p:cNvGrpSpPr>
                <a:grpSpLocks/>
              </p:cNvGrpSpPr>
              <p:nvPr/>
            </p:nvGrpSpPr>
            <p:grpSpPr bwMode="auto">
              <a:xfrm>
                <a:off x="2987" y="2632"/>
                <a:ext cx="64" cy="1056"/>
                <a:chOff x="2040" y="2648"/>
                <a:chExt cx="64" cy="1056"/>
              </a:xfrm>
            </p:grpSpPr>
            <p:sp>
              <p:nvSpPr>
                <p:cNvPr id="7275" name="Oval 159"/>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76" name="Oval 160"/>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77" name="Oval 161"/>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78" name="Oval 162"/>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79" name="Oval 163"/>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80" name="Oval 164"/>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81" name="Oval 165"/>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82" name="Oval 166"/>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83" name="Oval 167"/>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84" name="Oval 168"/>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85" name="Oval 169"/>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1" name="Group 170"/>
              <p:cNvGrpSpPr>
                <a:grpSpLocks/>
              </p:cNvGrpSpPr>
              <p:nvPr/>
            </p:nvGrpSpPr>
            <p:grpSpPr bwMode="auto">
              <a:xfrm>
                <a:off x="3085" y="2632"/>
                <a:ext cx="64" cy="1056"/>
                <a:chOff x="2040" y="2648"/>
                <a:chExt cx="64" cy="1056"/>
              </a:xfrm>
            </p:grpSpPr>
            <p:sp>
              <p:nvSpPr>
                <p:cNvPr id="7264" name="Oval 171"/>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65" name="Oval 172"/>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66" name="Oval 173"/>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67" name="Oval 174"/>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68" name="Oval 175"/>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69" name="Oval 176"/>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70" name="Oval 177"/>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71" name="Oval 178"/>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72" name="Oval 179"/>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73" name="Oval 180"/>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74" name="Oval 181"/>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2" name="Group 182"/>
              <p:cNvGrpSpPr>
                <a:grpSpLocks/>
              </p:cNvGrpSpPr>
              <p:nvPr/>
            </p:nvGrpSpPr>
            <p:grpSpPr bwMode="auto">
              <a:xfrm>
                <a:off x="3184" y="2632"/>
                <a:ext cx="64" cy="1056"/>
                <a:chOff x="2040" y="2648"/>
                <a:chExt cx="64" cy="1056"/>
              </a:xfrm>
            </p:grpSpPr>
            <p:sp>
              <p:nvSpPr>
                <p:cNvPr id="7253" name="Oval 18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54" name="Oval 18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55" name="Oval 18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56" name="Oval 18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57" name="Oval 18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58" name="Oval 18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59" name="Oval 18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60" name="Oval 19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61" name="Oval 19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62" name="Oval 19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63" name="Oval 19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grpSp>
      <p:grpSp>
        <p:nvGrpSpPr>
          <p:cNvPr id="25" name="Group 194"/>
          <p:cNvGrpSpPr>
            <a:grpSpLocks/>
          </p:cNvGrpSpPr>
          <p:nvPr/>
        </p:nvGrpSpPr>
        <p:grpSpPr bwMode="auto">
          <a:xfrm>
            <a:off x="2903538" y="2819400"/>
            <a:ext cx="2159000" cy="2095500"/>
            <a:chOff x="2192" y="2616"/>
            <a:chExt cx="1360" cy="1320"/>
          </a:xfrm>
        </p:grpSpPr>
        <p:sp>
          <p:nvSpPr>
            <p:cNvPr id="7237" name="Freeform 195"/>
            <p:cNvSpPr>
              <a:spLocks/>
            </p:cNvSpPr>
            <p:nvPr/>
          </p:nvSpPr>
          <p:spPr bwMode="auto">
            <a:xfrm>
              <a:off x="2232" y="2664"/>
              <a:ext cx="1280" cy="1232"/>
            </a:xfrm>
            <a:custGeom>
              <a:avLst/>
              <a:gdLst>
                <a:gd name="T0" fmla="*/ 0 w 1280"/>
                <a:gd name="T1" fmla="*/ 0 h 1232"/>
                <a:gd name="T2" fmla="*/ 256 w 1280"/>
                <a:gd name="T3" fmla="*/ 248 h 1232"/>
                <a:gd name="T4" fmla="*/ 512 w 1280"/>
                <a:gd name="T5" fmla="*/ 248 h 1232"/>
                <a:gd name="T6" fmla="*/ 768 w 1280"/>
                <a:gd name="T7" fmla="*/ 488 h 1232"/>
                <a:gd name="T8" fmla="*/ 904 w 1280"/>
                <a:gd name="T9" fmla="*/ 496 h 1232"/>
                <a:gd name="T10" fmla="*/ 1032 w 1280"/>
                <a:gd name="T11" fmla="*/ 616 h 1232"/>
                <a:gd name="T12" fmla="*/ 1024 w 1280"/>
                <a:gd name="T13" fmla="*/ 984 h 1232"/>
                <a:gd name="T14" fmla="*/ 1280 w 1280"/>
                <a:gd name="T15" fmla="*/ 1232 h 1232"/>
                <a:gd name="T16" fmla="*/ 0 60000 65536"/>
                <a:gd name="T17" fmla="*/ 0 60000 65536"/>
                <a:gd name="T18" fmla="*/ 0 60000 65536"/>
                <a:gd name="T19" fmla="*/ 0 60000 65536"/>
                <a:gd name="T20" fmla="*/ 0 60000 65536"/>
                <a:gd name="T21" fmla="*/ 0 60000 65536"/>
                <a:gd name="T22" fmla="*/ 0 60000 65536"/>
                <a:gd name="T23" fmla="*/ 0 60000 65536"/>
                <a:gd name="T24" fmla="*/ 0 w 1280"/>
                <a:gd name="T25" fmla="*/ 0 h 1232"/>
                <a:gd name="T26" fmla="*/ 1280 w 1280"/>
                <a:gd name="T27" fmla="*/ 1232 h 1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0" h="1232">
                  <a:moveTo>
                    <a:pt x="0" y="0"/>
                  </a:moveTo>
                  <a:lnTo>
                    <a:pt x="256" y="248"/>
                  </a:lnTo>
                  <a:lnTo>
                    <a:pt x="512" y="248"/>
                  </a:lnTo>
                  <a:lnTo>
                    <a:pt x="768" y="488"/>
                  </a:lnTo>
                  <a:lnTo>
                    <a:pt x="904" y="496"/>
                  </a:lnTo>
                  <a:lnTo>
                    <a:pt x="1032" y="616"/>
                  </a:lnTo>
                  <a:lnTo>
                    <a:pt x="1024" y="984"/>
                  </a:lnTo>
                  <a:lnTo>
                    <a:pt x="1280" y="1232"/>
                  </a:lnTo>
                </a:path>
              </a:pathLst>
            </a:custGeom>
            <a:noFill/>
            <a:ln w="76200">
              <a:solidFill>
                <a:srgbClr val="CC6600"/>
              </a:solidFill>
              <a:miter lim="800000"/>
              <a:headEnd/>
              <a:tailEnd/>
            </a:ln>
          </p:spPr>
          <p:txBody>
            <a:bodyPr wrap="none" anchor="ctr"/>
            <a:lstStyle/>
            <a:p>
              <a:endParaRPr lang="en-US"/>
            </a:p>
          </p:txBody>
        </p:sp>
        <p:sp>
          <p:nvSpPr>
            <p:cNvPr id="7238" name="Oval 196"/>
            <p:cNvSpPr>
              <a:spLocks noChangeArrowheads="1"/>
            </p:cNvSpPr>
            <p:nvPr/>
          </p:nvSpPr>
          <p:spPr bwMode="auto">
            <a:xfrm>
              <a:off x="2192" y="2616"/>
              <a:ext cx="88" cy="88"/>
            </a:xfrm>
            <a:prstGeom prst="ellipse">
              <a:avLst/>
            </a:prstGeom>
            <a:solidFill>
              <a:schemeClr val="accent1"/>
            </a:solidFill>
            <a:ln w="28575">
              <a:solidFill>
                <a:schemeClr val="tx1"/>
              </a:solidFill>
              <a:miter lim="800000"/>
              <a:headEnd/>
              <a:tailEnd/>
            </a:ln>
          </p:spPr>
          <p:txBody>
            <a:bodyPr wrap="none" anchor="ctr"/>
            <a:lstStyle/>
            <a:p>
              <a:endParaRPr lang="en-US"/>
            </a:p>
          </p:txBody>
        </p:sp>
        <p:sp>
          <p:nvSpPr>
            <p:cNvPr id="7239" name="Oval 197"/>
            <p:cNvSpPr>
              <a:spLocks noChangeArrowheads="1"/>
            </p:cNvSpPr>
            <p:nvPr/>
          </p:nvSpPr>
          <p:spPr bwMode="auto">
            <a:xfrm>
              <a:off x="3464" y="3848"/>
              <a:ext cx="88" cy="88"/>
            </a:xfrm>
            <a:prstGeom prst="ellipse">
              <a:avLst/>
            </a:prstGeom>
            <a:solidFill>
              <a:schemeClr val="accent1"/>
            </a:solidFill>
            <a:ln w="28575">
              <a:solidFill>
                <a:schemeClr val="tx1"/>
              </a:solidFill>
              <a:miter lim="800000"/>
              <a:headEnd/>
              <a:tailEnd/>
            </a:ln>
          </p:spPr>
          <p:txBody>
            <a:bodyPr wrap="none" anchor="ctr"/>
            <a:lstStyle/>
            <a:p>
              <a:endParaRPr lang="en-US"/>
            </a:p>
          </p:txBody>
        </p:sp>
      </p:grpSp>
      <p:sp>
        <p:nvSpPr>
          <p:cNvPr id="709830" name="Rectangle 198"/>
          <p:cNvSpPr>
            <a:spLocks noChangeArrowheads="1"/>
          </p:cNvSpPr>
          <p:nvPr/>
        </p:nvSpPr>
        <p:spPr bwMode="auto">
          <a:xfrm>
            <a:off x="1685926" y="5919789"/>
            <a:ext cx="8753475" cy="621389"/>
          </a:xfrm>
          <a:prstGeom prst="rect">
            <a:avLst/>
          </a:prstGeom>
          <a:noFill/>
          <a:ln w="9525">
            <a:noFill/>
            <a:miter lim="800000"/>
            <a:headEnd/>
            <a:tailEnd/>
          </a:ln>
        </p:spPr>
        <p:txBody>
          <a:bodyPr>
            <a:spAutoFit/>
          </a:bodyPr>
          <a:lstStyle/>
          <a:p>
            <a:pPr lvl="1">
              <a:lnSpc>
                <a:spcPct val="70000"/>
              </a:lnSpc>
              <a:spcBef>
                <a:spcPct val="50000"/>
              </a:spcBef>
              <a:buClr>
                <a:schemeClr val="tx1"/>
              </a:buClr>
              <a:buSzPct val="100000"/>
            </a:pPr>
            <a:r>
              <a:rPr lang="en-US"/>
              <a:t>Can be implemented with dynamic programming</a:t>
            </a:r>
          </a:p>
          <a:p>
            <a:pPr lvl="1">
              <a:lnSpc>
                <a:spcPct val="70000"/>
              </a:lnSpc>
              <a:spcBef>
                <a:spcPct val="50000"/>
              </a:spcBef>
              <a:buClr>
                <a:schemeClr val="tx1"/>
              </a:buClr>
              <a:buSzPct val="100000"/>
            </a:pPr>
            <a:r>
              <a:rPr lang="en-US"/>
              <a:t>	Ohta &amp; Kanade ’85, Cox et al. ‘96</a:t>
            </a:r>
          </a:p>
        </p:txBody>
      </p:sp>
      <p:grpSp>
        <p:nvGrpSpPr>
          <p:cNvPr id="26" name="Group 199"/>
          <p:cNvGrpSpPr>
            <a:grpSpLocks/>
          </p:cNvGrpSpPr>
          <p:nvPr/>
        </p:nvGrpSpPr>
        <p:grpSpPr bwMode="auto">
          <a:xfrm>
            <a:off x="1900238" y="2286000"/>
            <a:ext cx="4221162" cy="2990850"/>
            <a:chOff x="1904" y="2280"/>
            <a:chExt cx="2659" cy="1884"/>
          </a:xfrm>
        </p:grpSpPr>
        <p:grpSp>
          <p:nvGrpSpPr>
            <p:cNvPr id="7211" name="Group 200"/>
            <p:cNvGrpSpPr>
              <a:grpSpLocks/>
            </p:cNvGrpSpPr>
            <p:nvPr/>
          </p:nvGrpSpPr>
          <p:grpSpPr bwMode="auto">
            <a:xfrm>
              <a:off x="1904" y="2280"/>
              <a:ext cx="512" cy="1744"/>
              <a:chOff x="1904" y="2280"/>
              <a:chExt cx="512" cy="1744"/>
            </a:xfrm>
          </p:grpSpPr>
          <mc:AlternateContent xmlns:mc="http://schemas.openxmlformats.org/markup-compatibility/2006" xmlns:a14="http://schemas.microsoft.com/office/drawing/2010/main">
            <mc:Choice Requires="a14">
              <p:sp>
                <p:nvSpPr>
                  <p:cNvPr id="7176" name="Object 201"/>
                  <p:cNvSpPr txBox="1"/>
                  <p:nvPr/>
                </p:nvSpPr>
                <p:spPr bwMode="auto">
                  <a:xfrm>
                    <a:off x="1904" y="2280"/>
                    <a:ext cx="408" cy="388"/>
                  </a:xfrm>
                  <a:prstGeom prst="rect">
                    <a:avLst/>
                  </a:prstGeom>
                  <a:noFill/>
                  <a:extLst>
                    <a:ext uri="{909E8E84-426E-40dd-AFC4-6F175D3DCCD1}">
                      <a14:hiddenFill xmlns="">
                        <a:solidFill>
                          <a:srgbClr val="FFFFFF"/>
                        </a:solidFill>
                      </a14:hiddenFill>
                    </a:ext>
                  </a:ex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𝑆</m:t>
                              </m:r>
                            </m:e>
                            <m:sub>
                              <m:r>
                                <a:rPr lang="en-US" i="1">
                                  <a:solidFill>
                                    <a:schemeClr val="tx1"/>
                                  </a:solidFill>
                                  <a:latin typeface="Cambria Math" panose="02040503050406030204" pitchFamily="18" charset="0"/>
                                </a:rPr>
                                <m:t>𝑙𝑒𝑓𝑡</m:t>
                              </m:r>
                            </m:sub>
                          </m:sSub>
                        </m:oMath>
                      </m:oMathPara>
                    </a14:m>
                    <a:endParaRPr lang="en-US" dirty="0">
                      <a:solidFill>
                        <a:schemeClr val="tx1"/>
                      </a:solidFill>
                    </a:endParaRPr>
                  </a:p>
                </p:txBody>
              </p:sp>
            </mc:Choice>
            <mc:Fallback xmlns="">
              <p:sp>
                <p:nvSpPr>
                  <p:cNvPr id="7176" name="Object 201"/>
                  <p:cNvSpPr txBox="1">
                    <a:spLocks noRot="1" noChangeAspect="1" noMove="1" noResize="1" noEditPoints="1" noAdjustHandles="1" noChangeArrowheads="1" noChangeShapeType="1" noTextEdit="1"/>
                  </p:cNvSpPr>
                  <p:nvPr/>
                </p:nvSpPr>
                <p:spPr bwMode="auto">
                  <a:xfrm>
                    <a:off x="1904" y="2280"/>
                    <a:ext cx="408" cy="388"/>
                  </a:xfrm>
                  <a:prstGeom prst="rect">
                    <a:avLst/>
                  </a:prstGeom>
                  <a:blipFill>
                    <a:blip r:embed="rId7"/>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grpSp>
            <p:nvGrpSpPr>
              <p:cNvPr id="7225" name="Group 202"/>
              <p:cNvGrpSpPr>
                <a:grpSpLocks/>
              </p:cNvGrpSpPr>
              <p:nvPr/>
            </p:nvGrpSpPr>
            <p:grpSpPr bwMode="auto">
              <a:xfrm>
                <a:off x="2328" y="2404"/>
                <a:ext cx="88" cy="1620"/>
                <a:chOff x="2816" y="2404"/>
                <a:chExt cx="88" cy="1620"/>
              </a:xfrm>
            </p:grpSpPr>
            <p:sp>
              <p:nvSpPr>
                <p:cNvPr id="7226" name="Line 203"/>
                <p:cNvSpPr>
                  <a:spLocks noChangeShapeType="1"/>
                </p:cNvSpPr>
                <p:nvPr/>
              </p:nvSpPr>
              <p:spPr bwMode="auto">
                <a:xfrm flipH="1">
                  <a:off x="2840" y="2404"/>
                  <a:ext cx="1" cy="1620"/>
                </a:xfrm>
                <a:prstGeom prst="line">
                  <a:avLst/>
                </a:prstGeom>
                <a:noFill/>
                <a:ln w="28575">
                  <a:solidFill>
                    <a:schemeClr val="folHlink"/>
                  </a:solidFill>
                  <a:miter lim="800000"/>
                  <a:headEnd type="triangle" w="med" len="med"/>
                  <a:tailEnd/>
                </a:ln>
              </p:spPr>
              <p:txBody>
                <a:bodyPr wrap="none" anchor="ctr"/>
                <a:lstStyle/>
                <a:p>
                  <a:endParaRPr lang="en-US"/>
                </a:p>
              </p:txBody>
            </p:sp>
            <p:sp>
              <p:nvSpPr>
                <p:cNvPr id="7227" name="Rectangle 204"/>
                <p:cNvSpPr>
                  <a:spLocks noChangeArrowheads="1"/>
                </p:cNvSpPr>
                <p:nvPr/>
              </p:nvSpPr>
              <p:spPr bwMode="auto">
                <a:xfrm>
                  <a:off x="2816" y="2680"/>
                  <a:ext cx="88" cy="88"/>
                </a:xfrm>
                <a:prstGeom prst="rect">
                  <a:avLst/>
                </a:prstGeom>
                <a:noFill/>
                <a:ln w="9525">
                  <a:solidFill>
                    <a:schemeClr val="tx1"/>
                  </a:solidFill>
                  <a:miter lim="800000"/>
                  <a:headEnd/>
                  <a:tailEnd/>
                </a:ln>
              </p:spPr>
              <p:txBody>
                <a:bodyPr wrap="none" anchor="ctr"/>
                <a:lstStyle/>
                <a:p>
                  <a:endParaRPr lang="en-US"/>
                </a:p>
              </p:txBody>
            </p:sp>
            <p:sp>
              <p:nvSpPr>
                <p:cNvPr id="7228" name="Rectangle 205"/>
                <p:cNvSpPr>
                  <a:spLocks noChangeArrowheads="1"/>
                </p:cNvSpPr>
                <p:nvPr/>
              </p:nvSpPr>
              <p:spPr bwMode="auto">
                <a:xfrm>
                  <a:off x="2816" y="2805"/>
                  <a:ext cx="88" cy="88"/>
                </a:xfrm>
                <a:prstGeom prst="rect">
                  <a:avLst/>
                </a:prstGeom>
                <a:noFill/>
                <a:ln w="9525">
                  <a:solidFill>
                    <a:schemeClr val="tx1"/>
                  </a:solidFill>
                  <a:miter lim="800000"/>
                  <a:headEnd/>
                  <a:tailEnd/>
                </a:ln>
              </p:spPr>
              <p:txBody>
                <a:bodyPr wrap="none" anchor="ctr"/>
                <a:lstStyle/>
                <a:p>
                  <a:endParaRPr lang="en-US"/>
                </a:p>
              </p:txBody>
            </p:sp>
            <p:sp>
              <p:nvSpPr>
                <p:cNvPr id="7229" name="Rectangle 206"/>
                <p:cNvSpPr>
                  <a:spLocks noChangeArrowheads="1"/>
                </p:cNvSpPr>
                <p:nvPr/>
              </p:nvSpPr>
              <p:spPr bwMode="auto">
                <a:xfrm>
                  <a:off x="2816" y="2930"/>
                  <a:ext cx="88" cy="88"/>
                </a:xfrm>
                <a:prstGeom prst="rect">
                  <a:avLst/>
                </a:prstGeom>
                <a:noFill/>
                <a:ln w="9525">
                  <a:solidFill>
                    <a:schemeClr val="tx1"/>
                  </a:solidFill>
                  <a:miter lim="800000"/>
                  <a:headEnd/>
                  <a:tailEnd/>
                </a:ln>
              </p:spPr>
              <p:txBody>
                <a:bodyPr wrap="none" anchor="ctr"/>
                <a:lstStyle/>
                <a:p>
                  <a:endParaRPr lang="en-US"/>
                </a:p>
              </p:txBody>
            </p:sp>
            <p:sp>
              <p:nvSpPr>
                <p:cNvPr id="7230" name="Rectangle 207"/>
                <p:cNvSpPr>
                  <a:spLocks noChangeArrowheads="1"/>
                </p:cNvSpPr>
                <p:nvPr/>
              </p:nvSpPr>
              <p:spPr bwMode="auto">
                <a:xfrm>
                  <a:off x="2816" y="3056"/>
                  <a:ext cx="88" cy="88"/>
                </a:xfrm>
                <a:prstGeom prst="rect">
                  <a:avLst/>
                </a:prstGeom>
                <a:noFill/>
                <a:ln w="9525">
                  <a:solidFill>
                    <a:schemeClr val="tx1"/>
                  </a:solidFill>
                  <a:miter lim="800000"/>
                  <a:headEnd/>
                  <a:tailEnd/>
                </a:ln>
              </p:spPr>
              <p:txBody>
                <a:bodyPr wrap="none" anchor="ctr"/>
                <a:lstStyle/>
                <a:p>
                  <a:endParaRPr lang="en-US"/>
                </a:p>
              </p:txBody>
            </p:sp>
            <p:sp>
              <p:nvSpPr>
                <p:cNvPr id="7231" name="Rectangle 208"/>
                <p:cNvSpPr>
                  <a:spLocks noChangeArrowheads="1"/>
                </p:cNvSpPr>
                <p:nvPr/>
              </p:nvSpPr>
              <p:spPr bwMode="auto">
                <a:xfrm>
                  <a:off x="2816" y="3181"/>
                  <a:ext cx="88" cy="88"/>
                </a:xfrm>
                <a:prstGeom prst="rect">
                  <a:avLst/>
                </a:prstGeom>
                <a:noFill/>
                <a:ln w="9525">
                  <a:solidFill>
                    <a:schemeClr val="tx1"/>
                  </a:solidFill>
                  <a:miter lim="800000"/>
                  <a:headEnd/>
                  <a:tailEnd/>
                </a:ln>
              </p:spPr>
              <p:txBody>
                <a:bodyPr wrap="none" anchor="ctr"/>
                <a:lstStyle/>
                <a:p>
                  <a:endParaRPr lang="en-US"/>
                </a:p>
              </p:txBody>
            </p:sp>
            <p:sp>
              <p:nvSpPr>
                <p:cNvPr id="7232" name="Rectangle 209"/>
                <p:cNvSpPr>
                  <a:spLocks noChangeArrowheads="1"/>
                </p:cNvSpPr>
                <p:nvPr/>
              </p:nvSpPr>
              <p:spPr bwMode="auto">
                <a:xfrm>
                  <a:off x="2816" y="3306"/>
                  <a:ext cx="88" cy="88"/>
                </a:xfrm>
                <a:prstGeom prst="rect">
                  <a:avLst/>
                </a:prstGeom>
                <a:noFill/>
                <a:ln w="9525">
                  <a:solidFill>
                    <a:schemeClr val="tx1"/>
                  </a:solidFill>
                  <a:miter lim="800000"/>
                  <a:headEnd/>
                  <a:tailEnd/>
                </a:ln>
              </p:spPr>
              <p:txBody>
                <a:bodyPr wrap="none" anchor="ctr"/>
                <a:lstStyle/>
                <a:p>
                  <a:endParaRPr lang="en-US"/>
                </a:p>
              </p:txBody>
            </p:sp>
            <p:sp>
              <p:nvSpPr>
                <p:cNvPr id="7233" name="Rectangle 210"/>
                <p:cNvSpPr>
                  <a:spLocks noChangeArrowheads="1"/>
                </p:cNvSpPr>
                <p:nvPr/>
              </p:nvSpPr>
              <p:spPr bwMode="auto">
                <a:xfrm>
                  <a:off x="2816" y="3432"/>
                  <a:ext cx="88" cy="88"/>
                </a:xfrm>
                <a:prstGeom prst="rect">
                  <a:avLst/>
                </a:prstGeom>
                <a:noFill/>
                <a:ln w="9525">
                  <a:solidFill>
                    <a:schemeClr val="tx1"/>
                  </a:solidFill>
                  <a:miter lim="800000"/>
                  <a:headEnd/>
                  <a:tailEnd/>
                </a:ln>
              </p:spPr>
              <p:txBody>
                <a:bodyPr wrap="none" anchor="ctr"/>
                <a:lstStyle/>
                <a:p>
                  <a:endParaRPr lang="en-US"/>
                </a:p>
              </p:txBody>
            </p:sp>
            <p:sp>
              <p:nvSpPr>
                <p:cNvPr id="7234" name="Rectangle 211"/>
                <p:cNvSpPr>
                  <a:spLocks noChangeArrowheads="1"/>
                </p:cNvSpPr>
                <p:nvPr/>
              </p:nvSpPr>
              <p:spPr bwMode="auto">
                <a:xfrm>
                  <a:off x="2816" y="3557"/>
                  <a:ext cx="88" cy="88"/>
                </a:xfrm>
                <a:prstGeom prst="rect">
                  <a:avLst/>
                </a:prstGeom>
                <a:noFill/>
                <a:ln w="9525">
                  <a:solidFill>
                    <a:schemeClr val="tx1"/>
                  </a:solidFill>
                  <a:miter lim="800000"/>
                  <a:headEnd/>
                  <a:tailEnd/>
                </a:ln>
              </p:spPr>
              <p:txBody>
                <a:bodyPr wrap="none" anchor="ctr"/>
                <a:lstStyle/>
                <a:p>
                  <a:endParaRPr lang="en-US"/>
                </a:p>
              </p:txBody>
            </p:sp>
            <p:sp>
              <p:nvSpPr>
                <p:cNvPr id="7235" name="Rectangle 212"/>
                <p:cNvSpPr>
                  <a:spLocks noChangeArrowheads="1"/>
                </p:cNvSpPr>
                <p:nvPr/>
              </p:nvSpPr>
              <p:spPr bwMode="auto">
                <a:xfrm>
                  <a:off x="2816" y="3682"/>
                  <a:ext cx="88" cy="88"/>
                </a:xfrm>
                <a:prstGeom prst="rect">
                  <a:avLst/>
                </a:prstGeom>
                <a:noFill/>
                <a:ln w="9525">
                  <a:solidFill>
                    <a:schemeClr val="tx1"/>
                  </a:solidFill>
                  <a:miter lim="800000"/>
                  <a:headEnd/>
                  <a:tailEnd/>
                </a:ln>
              </p:spPr>
              <p:txBody>
                <a:bodyPr wrap="none" anchor="ctr"/>
                <a:lstStyle/>
                <a:p>
                  <a:endParaRPr lang="en-US"/>
                </a:p>
              </p:txBody>
            </p:sp>
            <p:sp>
              <p:nvSpPr>
                <p:cNvPr id="7236" name="Rectangle 213"/>
                <p:cNvSpPr>
                  <a:spLocks noChangeArrowheads="1"/>
                </p:cNvSpPr>
                <p:nvPr/>
              </p:nvSpPr>
              <p:spPr bwMode="auto">
                <a:xfrm>
                  <a:off x="2816" y="3808"/>
                  <a:ext cx="88" cy="88"/>
                </a:xfrm>
                <a:prstGeom prst="rect">
                  <a:avLst/>
                </a:prstGeom>
                <a:noFill/>
                <a:ln w="9525">
                  <a:solidFill>
                    <a:schemeClr val="tx1"/>
                  </a:solidFill>
                  <a:miter lim="800000"/>
                  <a:headEnd/>
                  <a:tailEnd/>
                </a:ln>
              </p:spPr>
              <p:txBody>
                <a:bodyPr wrap="none" anchor="ctr"/>
                <a:lstStyle/>
                <a:p>
                  <a:endParaRPr lang="en-US"/>
                </a:p>
              </p:txBody>
            </p:sp>
          </p:grpSp>
        </p:grpSp>
        <p:grpSp>
          <p:nvGrpSpPr>
            <p:cNvPr id="7212" name="Group 214"/>
            <p:cNvGrpSpPr>
              <a:grpSpLocks/>
            </p:cNvGrpSpPr>
            <p:nvPr/>
          </p:nvGrpSpPr>
          <p:grpSpPr bwMode="auto">
            <a:xfrm>
              <a:off x="2432" y="3776"/>
              <a:ext cx="2131" cy="388"/>
              <a:chOff x="2432" y="3776"/>
              <a:chExt cx="2131" cy="388"/>
            </a:xfrm>
          </p:grpSpPr>
          <mc:AlternateContent xmlns:mc="http://schemas.openxmlformats.org/markup-compatibility/2006" xmlns:a14="http://schemas.microsoft.com/office/drawing/2010/main">
            <mc:Choice Requires="a14">
              <p:sp>
                <p:nvSpPr>
                  <p:cNvPr id="7175" name="Object 215"/>
                  <p:cNvSpPr txBox="1"/>
                  <p:nvPr/>
                </p:nvSpPr>
                <p:spPr bwMode="auto">
                  <a:xfrm>
                    <a:off x="4053" y="3776"/>
                    <a:ext cx="510" cy="388"/>
                  </a:xfrm>
                  <a:prstGeom prst="rect">
                    <a:avLst/>
                  </a:prstGeom>
                  <a:noFill/>
                  <a:extLst>
                    <a:ext uri="{909E8E84-426E-40dd-AFC4-6F175D3DCCD1}">
                      <a14:hiddenFill xmlns="">
                        <a:solidFill>
                          <a:srgbClr val="FFFFFF"/>
                        </a:solidFill>
                      </a14:hiddenFill>
                    </a:ext>
                  </a:ex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𝑆</m:t>
                              </m:r>
                            </m:e>
                            <m:sub>
                              <m:r>
                                <a:rPr lang="en-US" i="1">
                                  <a:solidFill>
                                    <a:schemeClr val="tx1"/>
                                  </a:solidFill>
                                  <a:latin typeface="Cambria Math" panose="02040503050406030204" pitchFamily="18" charset="0"/>
                                </a:rPr>
                                <m:t>𝑟𝑖𝑔h𝑡</m:t>
                              </m:r>
                            </m:sub>
                          </m:sSub>
                        </m:oMath>
                      </m:oMathPara>
                    </a14:m>
                    <a:endParaRPr lang="en-US" dirty="0">
                      <a:solidFill>
                        <a:schemeClr val="tx1"/>
                      </a:solidFill>
                    </a:endParaRPr>
                  </a:p>
                </p:txBody>
              </p:sp>
            </mc:Choice>
            <mc:Fallback xmlns="">
              <p:sp>
                <p:nvSpPr>
                  <p:cNvPr id="7175" name="Object 215"/>
                  <p:cNvSpPr txBox="1">
                    <a:spLocks noRot="1" noChangeAspect="1" noMove="1" noResize="1" noEditPoints="1" noAdjustHandles="1" noChangeArrowheads="1" noChangeShapeType="1" noTextEdit="1"/>
                  </p:cNvSpPr>
                  <p:nvPr/>
                </p:nvSpPr>
                <p:spPr bwMode="auto">
                  <a:xfrm>
                    <a:off x="4053" y="3776"/>
                    <a:ext cx="510" cy="388"/>
                  </a:xfrm>
                  <a:prstGeom prst="rect">
                    <a:avLst/>
                  </a:prstGeom>
                  <a:blipFill>
                    <a:blip r:embed="rId8"/>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grpSp>
            <p:nvGrpSpPr>
              <p:cNvPr id="7213" name="Group 216"/>
              <p:cNvGrpSpPr>
                <a:grpSpLocks/>
              </p:cNvGrpSpPr>
              <p:nvPr/>
            </p:nvGrpSpPr>
            <p:grpSpPr bwMode="auto">
              <a:xfrm>
                <a:off x="2432" y="4032"/>
                <a:ext cx="1775" cy="88"/>
                <a:chOff x="2872" y="3976"/>
                <a:chExt cx="1775" cy="88"/>
              </a:xfrm>
            </p:grpSpPr>
            <p:sp>
              <p:nvSpPr>
                <p:cNvPr id="7214" name="Line 217"/>
                <p:cNvSpPr>
                  <a:spLocks noChangeShapeType="1"/>
                </p:cNvSpPr>
                <p:nvPr/>
              </p:nvSpPr>
              <p:spPr bwMode="auto">
                <a:xfrm flipH="1" flipV="1">
                  <a:off x="2872" y="4030"/>
                  <a:ext cx="1775" cy="10"/>
                </a:xfrm>
                <a:prstGeom prst="line">
                  <a:avLst/>
                </a:prstGeom>
                <a:noFill/>
                <a:ln w="28575">
                  <a:solidFill>
                    <a:schemeClr val="folHlink"/>
                  </a:solidFill>
                  <a:miter lim="800000"/>
                  <a:headEnd type="triangle" w="med" len="med"/>
                  <a:tailEnd/>
                </a:ln>
              </p:spPr>
              <p:txBody>
                <a:bodyPr wrap="none" anchor="ctr"/>
                <a:lstStyle/>
                <a:p>
                  <a:endParaRPr lang="en-US"/>
                </a:p>
              </p:txBody>
            </p:sp>
            <p:sp>
              <p:nvSpPr>
                <p:cNvPr id="7215" name="Rectangle 218"/>
                <p:cNvSpPr>
                  <a:spLocks noChangeArrowheads="1"/>
                </p:cNvSpPr>
                <p:nvPr/>
              </p:nvSpPr>
              <p:spPr bwMode="auto">
                <a:xfrm>
                  <a:off x="3032" y="3976"/>
                  <a:ext cx="88" cy="88"/>
                </a:xfrm>
                <a:prstGeom prst="rect">
                  <a:avLst/>
                </a:prstGeom>
                <a:noFill/>
                <a:ln w="9525">
                  <a:solidFill>
                    <a:schemeClr val="tx1"/>
                  </a:solidFill>
                  <a:miter lim="800000"/>
                  <a:headEnd/>
                  <a:tailEnd/>
                </a:ln>
              </p:spPr>
              <p:txBody>
                <a:bodyPr wrap="none" anchor="ctr"/>
                <a:lstStyle/>
                <a:p>
                  <a:endParaRPr lang="en-US"/>
                </a:p>
              </p:txBody>
            </p:sp>
            <p:sp>
              <p:nvSpPr>
                <p:cNvPr id="7216" name="Rectangle 219"/>
                <p:cNvSpPr>
                  <a:spLocks noChangeArrowheads="1"/>
                </p:cNvSpPr>
                <p:nvPr/>
              </p:nvSpPr>
              <p:spPr bwMode="auto">
                <a:xfrm>
                  <a:off x="3161" y="3976"/>
                  <a:ext cx="88" cy="88"/>
                </a:xfrm>
                <a:prstGeom prst="rect">
                  <a:avLst/>
                </a:prstGeom>
                <a:noFill/>
                <a:ln w="9525">
                  <a:solidFill>
                    <a:schemeClr val="tx1"/>
                  </a:solidFill>
                  <a:miter lim="800000"/>
                  <a:headEnd/>
                  <a:tailEnd/>
                </a:ln>
              </p:spPr>
              <p:txBody>
                <a:bodyPr wrap="none" anchor="ctr"/>
                <a:lstStyle/>
                <a:p>
                  <a:endParaRPr lang="en-US"/>
                </a:p>
              </p:txBody>
            </p:sp>
            <p:sp>
              <p:nvSpPr>
                <p:cNvPr id="7217" name="Rectangle 220"/>
                <p:cNvSpPr>
                  <a:spLocks noChangeArrowheads="1"/>
                </p:cNvSpPr>
                <p:nvPr/>
              </p:nvSpPr>
              <p:spPr bwMode="auto">
                <a:xfrm>
                  <a:off x="3291" y="3976"/>
                  <a:ext cx="88" cy="88"/>
                </a:xfrm>
                <a:prstGeom prst="rect">
                  <a:avLst/>
                </a:prstGeom>
                <a:noFill/>
                <a:ln w="9525">
                  <a:solidFill>
                    <a:schemeClr val="tx1"/>
                  </a:solidFill>
                  <a:miter lim="800000"/>
                  <a:headEnd/>
                  <a:tailEnd/>
                </a:ln>
              </p:spPr>
              <p:txBody>
                <a:bodyPr wrap="none" anchor="ctr"/>
                <a:lstStyle/>
                <a:p>
                  <a:endParaRPr lang="en-US"/>
                </a:p>
              </p:txBody>
            </p:sp>
            <p:sp>
              <p:nvSpPr>
                <p:cNvPr id="7218" name="Rectangle 221"/>
                <p:cNvSpPr>
                  <a:spLocks noChangeArrowheads="1"/>
                </p:cNvSpPr>
                <p:nvPr/>
              </p:nvSpPr>
              <p:spPr bwMode="auto">
                <a:xfrm>
                  <a:off x="3421" y="3976"/>
                  <a:ext cx="88" cy="88"/>
                </a:xfrm>
                <a:prstGeom prst="rect">
                  <a:avLst/>
                </a:prstGeom>
                <a:noFill/>
                <a:ln w="9525">
                  <a:solidFill>
                    <a:schemeClr val="tx1"/>
                  </a:solidFill>
                  <a:miter lim="800000"/>
                  <a:headEnd/>
                  <a:tailEnd/>
                </a:ln>
              </p:spPr>
              <p:txBody>
                <a:bodyPr wrap="none" anchor="ctr"/>
                <a:lstStyle/>
                <a:p>
                  <a:endParaRPr lang="en-US"/>
                </a:p>
              </p:txBody>
            </p:sp>
            <p:sp>
              <p:nvSpPr>
                <p:cNvPr id="7219" name="Rectangle 222"/>
                <p:cNvSpPr>
                  <a:spLocks noChangeArrowheads="1"/>
                </p:cNvSpPr>
                <p:nvPr/>
              </p:nvSpPr>
              <p:spPr bwMode="auto">
                <a:xfrm>
                  <a:off x="3551" y="3976"/>
                  <a:ext cx="88" cy="88"/>
                </a:xfrm>
                <a:prstGeom prst="rect">
                  <a:avLst/>
                </a:prstGeom>
                <a:noFill/>
                <a:ln w="9525">
                  <a:solidFill>
                    <a:schemeClr val="tx1"/>
                  </a:solidFill>
                  <a:miter lim="800000"/>
                  <a:headEnd/>
                  <a:tailEnd/>
                </a:ln>
              </p:spPr>
              <p:txBody>
                <a:bodyPr wrap="none" anchor="ctr"/>
                <a:lstStyle/>
                <a:p>
                  <a:endParaRPr lang="en-US"/>
                </a:p>
              </p:txBody>
            </p:sp>
            <p:sp>
              <p:nvSpPr>
                <p:cNvPr id="7220" name="Rectangle 223"/>
                <p:cNvSpPr>
                  <a:spLocks noChangeArrowheads="1"/>
                </p:cNvSpPr>
                <p:nvPr/>
              </p:nvSpPr>
              <p:spPr bwMode="auto">
                <a:xfrm>
                  <a:off x="3680" y="3976"/>
                  <a:ext cx="88" cy="88"/>
                </a:xfrm>
                <a:prstGeom prst="rect">
                  <a:avLst/>
                </a:prstGeom>
                <a:noFill/>
                <a:ln w="9525">
                  <a:solidFill>
                    <a:schemeClr val="tx1"/>
                  </a:solidFill>
                  <a:miter lim="800000"/>
                  <a:headEnd/>
                  <a:tailEnd/>
                </a:ln>
              </p:spPr>
              <p:txBody>
                <a:bodyPr wrap="none" anchor="ctr"/>
                <a:lstStyle/>
                <a:p>
                  <a:endParaRPr lang="en-US"/>
                </a:p>
              </p:txBody>
            </p:sp>
            <p:sp>
              <p:nvSpPr>
                <p:cNvPr id="7221" name="Rectangle 224"/>
                <p:cNvSpPr>
                  <a:spLocks noChangeArrowheads="1"/>
                </p:cNvSpPr>
                <p:nvPr/>
              </p:nvSpPr>
              <p:spPr bwMode="auto">
                <a:xfrm>
                  <a:off x="3810" y="3976"/>
                  <a:ext cx="88" cy="88"/>
                </a:xfrm>
                <a:prstGeom prst="rect">
                  <a:avLst/>
                </a:prstGeom>
                <a:noFill/>
                <a:ln w="9525">
                  <a:solidFill>
                    <a:schemeClr val="tx1"/>
                  </a:solidFill>
                  <a:miter lim="800000"/>
                  <a:headEnd/>
                  <a:tailEnd/>
                </a:ln>
              </p:spPr>
              <p:txBody>
                <a:bodyPr wrap="none" anchor="ctr"/>
                <a:lstStyle/>
                <a:p>
                  <a:endParaRPr lang="en-US"/>
                </a:p>
              </p:txBody>
            </p:sp>
            <p:sp>
              <p:nvSpPr>
                <p:cNvPr id="7222" name="Rectangle 225"/>
                <p:cNvSpPr>
                  <a:spLocks noChangeArrowheads="1"/>
                </p:cNvSpPr>
                <p:nvPr/>
              </p:nvSpPr>
              <p:spPr bwMode="auto">
                <a:xfrm>
                  <a:off x="3940" y="3976"/>
                  <a:ext cx="88" cy="88"/>
                </a:xfrm>
                <a:prstGeom prst="rect">
                  <a:avLst/>
                </a:prstGeom>
                <a:noFill/>
                <a:ln w="9525">
                  <a:solidFill>
                    <a:schemeClr val="tx1"/>
                  </a:solidFill>
                  <a:miter lim="800000"/>
                  <a:headEnd/>
                  <a:tailEnd/>
                </a:ln>
              </p:spPr>
              <p:txBody>
                <a:bodyPr wrap="none" anchor="ctr"/>
                <a:lstStyle/>
                <a:p>
                  <a:endParaRPr lang="en-US"/>
                </a:p>
              </p:txBody>
            </p:sp>
            <p:sp>
              <p:nvSpPr>
                <p:cNvPr id="7223" name="Rectangle 226"/>
                <p:cNvSpPr>
                  <a:spLocks noChangeArrowheads="1"/>
                </p:cNvSpPr>
                <p:nvPr/>
              </p:nvSpPr>
              <p:spPr bwMode="auto">
                <a:xfrm>
                  <a:off x="4070" y="3976"/>
                  <a:ext cx="88" cy="88"/>
                </a:xfrm>
                <a:prstGeom prst="rect">
                  <a:avLst/>
                </a:prstGeom>
                <a:noFill/>
                <a:ln w="9525">
                  <a:solidFill>
                    <a:schemeClr val="tx1"/>
                  </a:solidFill>
                  <a:miter lim="800000"/>
                  <a:headEnd/>
                  <a:tailEnd/>
                </a:ln>
              </p:spPr>
              <p:txBody>
                <a:bodyPr wrap="none" anchor="ctr"/>
                <a:lstStyle/>
                <a:p>
                  <a:endParaRPr lang="en-US"/>
                </a:p>
              </p:txBody>
            </p:sp>
            <p:sp>
              <p:nvSpPr>
                <p:cNvPr id="7224" name="Rectangle 227"/>
                <p:cNvSpPr>
                  <a:spLocks noChangeArrowheads="1"/>
                </p:cNvSpPr>
                <p:nvPr/>
              </p:nvSpPr>
              <p:spPr bwMode="auto">
                <a:xfrm>
                  <a:off x="4200" y="3976"/>
                  <a:ext cx="88" cy="88"/>
                </a:xfrm>
                <a:prstGeom prst="rect">
                  <a:avLst/>
                </a:prstGeom>
                <a:noFill/>
                <a:ln w="9525">
                  <a:solidFill>
                    <a:schemeClr val="tx1"/>
                  </a:solidFill>
                  <a:miter lim="800000"/>
                  <a:headEnd/>
                  <a:tailEnd/>
                </a:ln>
              </p:spPr>
              <p:txBody>
                <a:bodyPr wrap="none" anchor="ctr"/>
                <a:lstStyle/>
                <a:p>
                  <a:endParaRPr lang="en-US"/>
                </a:p>
              </p:txBody>
            </p:sp>
          </p:grpSp>
        </p:grpSp>
      </p:grpSp>
      <p:grpSp>
        <p:nvGrpSpPr>
          <p:cNvPr id="31" name="Group 228"/>
          <p:cNvGrpSpPr>
            <a:grpSpLocks/>
          </p:cNvGrpSpPr>
          <p:nvPr/>
        </p:nvGrpSpPr>
        <p:grpSpPr bwMode="auto">
          <a:xfrm>
            <a:off x="6281738" y="3263900"/>
            <a:ext cx="1403350" cy="1193800"/>
            <a:chOff x="4632" y="2872"/>
            <a:chExt cx="884" cy="752"/>
          </a:xfrm>
        </p:grpSpPr>
        <p:sp>
          <p:nvSpPr>
            <p:cNvPr id="7206" name="Oval 229"/>
            <p:cNvSpPr>
              <a:spLocks noChangeArrowheads="1"/>
            </p:cNvSpPr>
            <p:nvPr/>
          </p:nvSpPr>
          <p:spPr bwMode="auto">
            <a:xfrm>
              <a:off x="4632" y="2872"/>
              <a:ext cx="244" cy="236"/>
            </a:xfrm>
            <a:prstGeom prst="ellipse">
              <a:avLst/>
            </a:prstGeom>
            <a:solidFill>
              <a:schemeClr val="accent2"/>
            </a:solidFill>
            <a:ln w="9525">
              <a:noFill/>
              <a:miter lim="800000"/>
              <a:headEnd/>
              <a:tailEnd/>
            </a:ln>
          </p:spPr>
          <p:txBody>
            <a:bodyPr wrap="none" anchor="ctr"/>
            <a:lstStyle/>
            <a:p>
              <a:endParaRPr lang="en-US"/>
            </a:p>
          </p:txBody>
        </p:sp>
        <p:grpSp>
          <p:nvGrpSpPr>
            <p:cNvPr id="7207" name="Group 230"/>
            <p:cNvGrpSpPr>
              <a:grpSpLocks/>
            </p:cNvGrpSpPr>
            <p:nvPr/>
          </p:nvGrpSpPr>
          <p:grpSpPr bwMode="auto">
            <a:xfrm>
              <a:off x="4754" y="2973"/>
              <a:ext cx="762" cy="651"/>
              <a:chOff x="4754" y="2973"/>
              <a:chExt cx="762" cy="651"/>
            </a:xfrm>
          </p:grpSpPr>
          <p:sp>
            <p:nvSpPr>
              <p:cNvPr id="7208" name="Line 231"/>
              <p:cNvSpPr>
                <a:spLocks noChangeShapeType="1"/>
              </p:cNvSpPr>
              <p:nvPr/>
            </p:nvSpPr>
            <p:spPr bwMode="auto">
              <a:xfrm flipV="1">
                <a:off x="4763" y="2973"/>
                <a:ext cx="733" cy="8"/>
              </a:xfrm>
              <a:prstGeom prst="line">
                <a:avLst/>
              </a:prstGeom>
              <a:noFill/>
              <a:ln w="57150">
                <a:solidFill>
                  <a:schemeClr val="accent2"/>
                </a:solidFill>
                <a:miter lim="800000"/>
                <a:headEnd/>
                <a:tailEnd type="arrow" w="med" len="med"/>
              </a:ln>
            </p:spPr>
            <p:txBody>
              <a:bodyPr wrap="none" anchor="ctr"/>
              <a:lstStyle/>
              <a:p>
                <a:endParaRPr lang="en-US"/>
              </a:p>
            </p:txBody>
          </p:sp>
          <p:sp>
            <p:nvSpPr>
              <p:cNvPr id="7209" name="Line 232"/>
              <p:cNvSpPr>
                <a:spLocks noChangeShapeType="1"/>
              </p:cNvSpPr>
              <p:nvPr/>
            </p:nvSpPr>
            <p:spPr bwMode="auto">
              <a:xfrm flipH="1">
                <a:off x="4755" y="3008"/>
                <a:ext cx="8" cy="616"/>
              </a:xfrm>
              <a:prstGeom prst="line">
                <a:avLst/>
              </a:prstGeom>
              <a:noFill/>
              <a:ln w="57150">
                <a:solidFill>
                  <a:schemeClr val="accent2"/>
                </a:solidFill>
                <a:miter lim="800000"/>
                <a:headEnd/>
                <a:tailEnd type="arrow" w="med" len="med"/>
              </a:ln>
            </p:spPr>
            <p:txBody>
              <a:bodyPr wrap="none" anchor="ctr"/>
              <a:lstStyle/>
              <a:p>
                <a:endParaRPr lang="en-US"/>
              </a:p>
            </p:txBody>
          </p:sp>
          <p:sp>
            <p:nvSpPr>
              <p:cNvPr id="7210" name="Line 233"/>
              <p:cNvSpPr>
                <a:spLocks noChangeShapeType="1"/>
              </p:cNvSpPr>
              <p:nvPr/>
            </p:nvSpPr>
            <p:spPr bwMode="auto">
              <a:xfrm>
                <a:off x="4754" y="2990"/>
                <a:ext cx="762" cy="587"/>
              </a:xfrm>
              <a:prstGeom prst="line">
                <a:avLst/>
              </a:prstGeom>
              <a:noFill/>
              <a:ln w="57150">
                <a:solidFill>
                  <a:schemeClr val="accent2"/>
                </a:solidFill>
                <a:miter lim="800000"/>
                <a:headEnd/>
                <a:tailEnd type="arrow" w="med" len="med"/>
              </a:ln>
            </p:spPr>
            <p:txBody>
              <a:bodyPr wrap="none" anchor="ctr"/>
              <a:lstStyle/>
              <a:p>
                <a:endParaRPr lang="en-US"/>
              </a:p>
            </p:txBody>
          </p:sp>
        </p:grpSp>
      </p:grpSp>
      <p:sp>
        <p:nvSpPr>
          <p:cNvPr id="709866" name="Text Box 234"/>
          <p:cNvSpPr txBox="1">
            <a:spLocks noChangeArrowheads="1"/>
          </p:cNvSpPr>
          <p:nvPr/>
        </p:nvSpPr>
        <p:spPr bwMode="auto">
          <a:xfrm rot="2315667">
            <a:off x="6645275" y="3783013"/>
            <a:ext cx="1423988" cy="304800"/>
          </a:xfrm>
          <a:prstGeom prst="rect">
            <a:avLst/>
          </a:prstGeom>
          <a:noFill/>
          <a:ln w="9525">
            <a:noFill/>
            <a:miter lim="800000"/>
            <a:headEnd/>
            <a:tailEnd/>
          </a:ln>
        </p:spPr>
        <p:txBody>
          <a:bodyPr wrap="none">
            <a:spAutoFit/>
          </a:bodyPr>
          <a:lstStyle/>
          <a:p>
            <a:pPr eaLnBrk="1" hangingPunct="1"/>
            <a:r>
              <a:rPr lang="en-US" sz="1400">
                <a:latin typeface="Tahoma" pitchFamily="34" charset="0"/>
              </a:rPr>
              <a:t>correspondence</a:t>
            </a:r>
          </a:p>
        </p:txBody>
      </p:sp>
      <p:grpSp>
        <p:nvGrpSpPr>
          <p:cNvPr id="7375" name="Group 235"/>
          <p:cNvGrpSpPr>
            <a:grpSpLocks/>
          </p:cNvGrpSpPr>
          <p:nvPr/>
        </p:nvGrpSpPr>
        <p:grpSpPr bwMode="auto">
          <a:xfrm>
            <a:off x="2265364" y="3397251"/>
            <a:ext cx="1819275" cy="366713"/>
            <a:chOff x="2134" y="2980"/>
            <a:chExt cx="1146" cy="231"/>
          </a:xfrm>
        </p:grpSpPr>
        <p:sp>
          <p:nvSpPr>
            <p:cNvPr id="7204" name="Line 236"/>
            <p:cNvSpPr>
              <a:spLocks noChangeShapeType="1"/>
            </p:cNvSpPr>
            <p:nvPr/>
          </p:nvSpPr>
          <p:spPr bwMode="auto">
            <a:xfrm>
              <a:off x="2416" y="3096"/>
              <a:ext cx="864" cy="0"/>
            </a:xfrm>
            <a:prstGeom prst="line">
              <a:avLst/>
            </a:prstGeom>
            <a:noFill/>
            <a:ln w="38100">
              <a:solidFill>
                <a:schemeClr val="tx1"/>
              </a:solidFill>
              <a:miter lim="800000"/>
              <a:headEnd/>
              <a:tailEnd/>
            </a:ln>
          </p:spPr>
          <p:txBody>
            <a:bodyPr wrap="none" anchor="ctr"/>
            <a:lstStyle/>
            <a:p>
              <a:endParaRPr lang="en-US"/>
            </a:p>
          </p:txBody>
        </p:sp>
        <p:sp>
          <p:nvSpPr>
            <p:cNvPr id="7205" name="Text Box 237"/>
            <p:cNvSpPr txBox="1">
              <a:spLocks noChangeArrowheads="1"/>
            </p:cNvSpPr>
            <p:nvPr/>
          </p:nvSpPr>
          <p:spPr bwMode="auto">
            <a:xfrm>
              <a:off x="2134" y="2980"/>
              <a:ext cx="207" cy="231"/>
            </a:xfrm>
            <a:prstGeom prst="rect">
              <a:avLst/>
            </a:prstGeom>
            <a:noFill/>
            <a:ln w="9525">
              <a:noFill/>
              <a:miter lim="800000"/>
              <a:headEnd/>
              <a:tailEnd/>
            </a:ln>
          </p:spPr>
          <p:txBody>
            <a:bodyPr wrap="none">
              <a:spAutoFit/>
            </a:bodyPr>
            <a:lstStyle/>
            <a:p>
              <a:pPr eaLnBrk="1" hangingPunct="1"/>
              <a:r>
                <a:rPr lang="en-US" b="1" i="1">
                  <a:latin typeface="Tahoma" pitchFamily="34" charset="0"/>
                </a:rPr>
                <a:t>q</a:t>
              </a:r>
            </a:p>
          </p:txBody>
        </p:sp>
      </p:grpSp>
      <p:grpSp>
        <p:nvGrpSpPr>
          <p:cNvPr id="7376" name="Group 238"/>
          <p:cNvGrpSpPr>
            <a:grpSpLocks/>
          </p:cNvGrpSpPr>
          <p:nvPr/>
        </p:nvGrpSpPr>
        <p:grpSpPr bwMode="auto">
          <a:xfrm>
            <a:off x="3929063" y="3568700"/>
            <a:ext cx="328612" cy="1917700"/>
            <a:chOff x="3182" y="3088"/>
            <a:chExt cx="207" cy="1208"/>
          </a:xfrm>
        </p:grpSpPr>
        <p:sp>
          <p:nvSpPr>
            <p:cNvPr id="7202" name="Line 239"/>
            <p:cNvSpPr>
              <a:spLocks noChangeShapeType="1"/>
            </p:cNvSpPr>
            <p:nvPr/>
          </p:nvSpPr>
          <p:spPr bwMode="auto">
            <a:xfrm flipV="1">
              <a:off x="3280" y="3088"/>
              <a:ext cx="0" cy="944"/>
            </a:xfrm>
            <a:prstGeom prst="line">
              <a:avLst/>
            </a:prstGeom>
            <a:noFill/>
            <a:ln w="38100">
              <a:solidFill>
                <a:schemeClr val="tx1"/>
              </a:solidFill>
              <a:miter lim="800000"/>
              <a:headEnd/>
              <a:tailEnd/>
            </a:ln>
          </p:spPr>
          <p:txBody>
            <a:bodyPr wrap="none" anchor="ctr"/>
            <a:lstStyle/>
            <a:p>
              <a:endParaRPr lang="en-US"/>
            </a:p>
          </p:txBody>
        </p:sp>
        <p:sp>
          <p:nvSpPr>
            <p:cNvPr id="7203" name="Text Box 240"/>
            <p:cNvSpPr txBox="1">
              <a:spLocks noChangeArrowheads="1"/>
            </p:cNvSpPr>
            <p:nvPr/>
          </p:nvSpPr>
          <p:spPr bwMode="auto">
            <a:xfrm>
              <a:off x="3182" y="4065"/>
              <a:ext cx="207" cy="231"/>
            </a:xfrm>
            <a:prstGeom prst="rect">
              <a:avLst/>
            </a:prstGeom>
            <a:noFill/>
            <a:ln w="9525">
              <a:noFill/>
              <a:miter lim="800000"/>
              <a:headEnd/>
              <a:tailEnd/>
            </a:ln>
          </p:spPr>
          <p:txBody>
            <a:bodyPr wrap="none">
              <a:spAutoFit/>
            </a:bodyPr>
            <a:lstStyle/>
            <a:p>
              <a:pPr eaLnBrk="1" hangingPunct="1"/>
              <a:r>
                <a:rPr lang="en-US" b="1" i="1">
                  <a:latin typeface="Tahoma" pitchFamily="34" charset="0"/>
                </a:rPr>
                <a:t>p</a:t>
              </a:r>
            </a:p>
          </p:txBody>
        </p:sp>
      </p:grpSp>
      <p:grpSp>
        <p:nvGrpSpPr>
          <p:cNvPr id="7378" name="Group 241"/>
          <p:cNvGrpSpPr>
            <a:grpSpLocks/>
          </p:cNvGrpSpPr>
          <p:nvPr/>
        </p:nvGrpSpPr>
        <p:grpSpPr bwMode="auto">
          <a:xfrm>
            <a:off x="2252663" y="3567113"/>
            <a:ext cx="4094162" cy="901700"/>
            <a:chOff x="2126" y="3087"/>
            <a:chExt cx="2579" cy="568"/>
          </a:xfrm>
        </p:grpSpPr>
        <p:grpSp>
          <p:nvGrpSpPr>
            <p:cNvPr id="7198" name="Group 242"/>
            <p:cNvGrpSpPr>
              <a:grpSpLocks/>
            </p:cNvGrpSpPr>
            <p:nvPr/>
          </p:nvGrpSpPr>
          <p:grpSpPr bwMode="auto">
            <a:xfrm>
              <a:off x="2416" y="3087"/>
              <a:ext cx="2289" cy="568"/>
              <a:chOff x="2416" y="3087"/>
              <a:chExt cx="2289" cy="568"/>
            </a:xfrm>
          </p:grpSpPr>
          <p:sp>
            <p:nvSpPr>
              <p:cNvPr id="7200" name="Text Box 243"/>
              <p:cNvSpPr txBox="1">
                <a:spLocks noChangeArrowheads="1"/>
              </p:cNvSpPr>
              <p:nvPr/>
            </p:nvSpPr>
            <p:spPr bwMode="auto">
              <a:xfrm rot="16200000">
                <a:off x="4256" y="3206"/>
                <a:ext cx="568" cy="330"/>
              </a:xfrm>
              <a:prstGeom prst="rect">
                <a:avLst/>
              </a:prstGeom>
              <a:noFill/>
              <a:ln w="9525">
                <a:noFill/>
                <a:miter lim="800000"/>
                <a:headEnd/>
                <a:tailEnd/>
              </a:ln>
            </p:spPr>
            <p:txBody>
              <a:bodyPr>
                <a:spAutoFit/>
              </a:bodyPr>
              <a:lstStyle/>
              <a:p>
                <a:pPr algn="ctr" eaLnBrk="1" hangingPunct="1"/>
                <a:r>
                  <a:rPr lang="en-US" sz="1400">
                    <a:latin typeface="Tahoma" pitchFamily="34" charset="0"/>
                  </a:rPr>
                  <a:t>Left occlusion</a:t>
                </a:r>
              </a:p>
            </p:txBody>
          </p:sp>
          <p:sp>
            <p:nvSpPr>
              <p:cNvPr id="7201" name="Line 244"/>
              <p:cNvSpPr>
                <a:spLocks noChangeShapeType="1"/>
              </p:cNvSpPr>
              <p:nvPr/>
            </p:nvSpPr>
            <p:spPr bwMode="auto">
              <a:xfrm>
                <a:off x="2416" y="3464"/>
                <a:ext cx="1168" cy="0"/>
              </a:xfrm>
              <a:prstGeom prst="line">
                <a:avLst/>
              </a:prstGeom>
              <a:noFill/>
              <a:ln w="38100">
                <a:solidFill>
                  <a:schemeClr val="tx1"/>
                </a:solidFill>
                <a:miter lim="800000"/>
                <a:headEnd/>
                <a:tailEnd/>
              </a:ln>
            </p:spPr>
            <p:txBody>
              <a:bodyPr wrap="none" anchor="ctr"/>
              <a:lstStyle/>
              <a:p>
                <a:endParaRPr lang="en-US"/>
              </a:p>
            </p:txBody>
          </p:sp>
        </p:grpSp>
        <p:sp>
          <p:nvSpPr>
            <p:cNvPr id="7199" name="Text Box 245"/>
            <p:cNvSpPr txBox="1">
              <a:spLocks noChangeArrowheads="1"/>
            </p:cNvSpPr>
            <p:nvPr/>
          </p:nvSpPr>
          <p:spPr bwMode="auto">
            <a:xfrm>
              <a:off x="2126" y="3356"/>
              <a:ext cx="242" cy="231"/>
            </a:xfrm>
            <a:prstGeom prst="rect">
              <a:avLst/>
            </a:prstGeom>
            <a:noFill/>
            <a:ln w="9525">
              <a:noFill/>
              <a:miter lim="800000"/>
              <a:headEnd/>
              <a:tailEnd/>
            </a:ln>
          </p:spPr>
          <p:txBody>
            <a:bodyPr>
              <a:spAutoFit/>
            </a:bodyPr>
            <a:lstStyle/>
            <a:p>
              <a:pPr eaLnBrk="1" hangingPunct="1"/>
              <a:r>
                <a:rPr lang="en-US" b="1" i="1">
                  <a:latin typeface="Tahoma" pitchFamily="34" charset="0"/>
                </a:rPr>
                <a:t>t</a:t>
              </a:r>
            </a:p>
          </p:txBody>
        </p:sp>
      </p:grpSp>
      <p:grpSp>
        <p:nvGrpSpPr>
          <p:cNvPr id="7420" name="Group 246"/>
          <p:cNvGrpSpPr>
            <a:grpSpLocks/>
          </p:cNvGrpSpPr>
          <p:nvPr/>
        </p:nvGrpSpPr>
        <p:grpSpPr bwMode="auto">
          <a:xfrm>
            <a:off x="3522664" y="2825751"/>
            <a:ext cx="4079875" cy="2652713"/>
            <a:chOff x="2926" y="2620"/>
            <a:chExt cx="2570" cy="1671"/>
          </a:xfrm>
        </p:grpSpPr>
        <p:grpSp>
          <p:nvGrpSpPr>
            <p:cNvPr id="7194" name="Group 247"/>
            <p:cNvGrpSpPr>
              <a:grpSpLocks/>
            </p:cNvGrpSpPr>
            <p:nvPr/>
          </p:nvGrpSpPr>
          <p:grpSpPr bwMode="auto">
            <a:xfrm>
              <a:off x="3024" y="2620"/>
              <a:ext cx="2472" cy="1420"/>
              <a:chOff x="3024" y="2620"/>
              <a:chExt cx="2472" cy="1420"/>
            </a:xfrm>
          </p:grpSpPr>
          <p:sp>
            <p:nvSpPr>
              <p:cNvPr id="7196" name="Text Box 248"/>
              <p:cNvSpPr txBox="1">
                <a:spLocks noChangeArrowheads="1"/>
              </p:cNvSpPr>
              <p:nvPr/>
            </p:nvSpPr>
            <p:spPr bwMode="auto">
              <a:xfrm>
                <a:off x="4924" y="2620"/>
                <a:ext cx="572" cy="330"/>
              </a:xfrm>
              <a:prstGeom prst="rect">
                <a:avLst/>
              </a:prstGeom>
              <a:noFill/>
              <a:ln w="9525">
                <a:noFill/>
                <a:miter lim="800000"/>
                <a:headEnd/>
                <a:tailEnd/>
              </a:ln>
            </p:spPr>
            <p:txBody>
              <a:bodyPr wrap="none">
                <a:spAutoFit/>
              </a:bodyPr>
              <a:lstStyle/>
              <a:p>
                <a:pPr algn="ctr" eaLnBrk="1" hangingPunct="1"/>
                <a:r>
                  <a:rPr lang="en-US" sz="1400">
                    <a:latin typeface="Tahoma" pitchFamily="34" charset="0"/>
                  </a:rPr>
                  <a:t>Right</a:t>
                </a:r>
              </a:p>
              <a:p>
                <a:pPr algn="ctr" eaLnBrk="1" hangingPunct="1"/>
                <a:r>
                  <a:rPr lang="en-US" sz="1400">
                    <a:latin typeface="Tahoma" pitchFamily="34" charset="0"/>
                  </a:rPr>
                  <a:t>occlusion</a:t>
                </a:r>
              </a:p>
            </p:txBody>
          </p:sp>
          <p:sp>
            <p:nvSpPr>
              <p:cNvPr id="7197" name="Line 249"/>
              <p:cNvSpPr>
                <a:spLocks noChangeShapeType="1"/>
              </p:cNvSpPr>
              <p:nvPr/>
            </p:nvSpPr>
            <p:spPr bwMode="auto">
              <a:xfrm flipV="1">
                <a:off x="3024" y="2912"/>
                <a:ext cx="0" cy="1128"/>
              </a:xfrm>
              <a:prstGeom prst="line">
                <a:avLst/>
              </a:prstGeom>
              <a:noFill/>
              <a:ln w="38100">
                <a:solidFill>
                  <a:schemeClr val="tx1"/>
                </a:solidFill>
                <a:miter lim="800000"/>
                <a:headEnd/>
                <a:tailEnd/>
              </a:ln>
            </p:spPr>
            <p:txBody>
              <a:bodyPr wrap="none" anchor="ctr"/>
              <a:lstStyle/>
              <a:p>
                <a:endParaRPr lang="en-US"/>
              </a:p>
            </p:txBody>
          </p:sp>
        </p:grpSp>
        <p:sp>
          <p:nvSpPr>
            <p:cNvPr id="7195" name="Text Box 250"/>
            <p:cNvSpPr txBox="1">
              <a:spLocks noChangeArrowheads="1"/>
            </p:cNvSpPr>
            <p:nvPr/>
          </p:nvSpPr>
          <p:spPr bwMode="auto">
            <a:xfrm>
              <a:off x="2926" y="4060"/>
              <a:ext cx="242" cy="231"/>
            </a:xfrm>
            <a:prstGeom prst="rect">
              <a:avLst/>
            </a:prstGeom>
            <a:noFill/>
            <a:ln w="9525">
              <a:noFill/>
              <a:miter lim="800000"/>
              <a:headEnd/>
              <a:tailEnd/>
            </a:ln>
          </p:spPr>
          <p:txBody>
            <a:bodyPr>
              <a:spAutoFit/>
            </a:bodyPr>
            <a:lstStyle/>
            <a:p>
              <a:pPr eaLnBrk="1" hangingPunct="1"/>
              <a:r>
                <a:rPr lang="en-US" b="1" i="1">
                  <a:latin typeface="Tahoma" pitchFamily="34" charset="0"/>
                </a:rPr>
                <a:t>s</a:t>
              </a:r>
            </a:p>
          </p:txBody>
        </p:sp>
      </p:grpSp>
      <p:grpSp>
        <p:nvGrpSpPr>
          <p:cNvPr id="7426" name="Group 253"/>
          <p:cNvGrpSpPr>
            <a:grpSpLocks/>
          </p:cNvGrpSpPr>
          <p:nvPr/>
        </p:nvGrpSpPr>
        <p:grpSpPr bwMode="auto">
          <a:xfrm>
            <a:off x="6307138" y="3198813"/>
            <a:ext cx="2074862" cy="1763712"/>
            <a:chOff x="3104" y="2471"/>
            <a:chExt cx="1307" cy="1111"/>
          </a:xfrm>
        </p:grpSpPr>
        <mc:AlternateContent xmlns:mc="http://schemas.openxmlformats.org/markup-compatibility/2006" xmlns:a14="http://schemas.microsoft.com/office/drawing/2010/main">
          <mc:Choice Requires="a14">
            <p:sp>
              <p:nvSpPr>
                <p:cNvPr id="7173" name="Object 254"/>
                <p:cNvSpPr txBox="1"/>
                <p:nvPr/>
              </p:nvSpPr>
              <p:spPr bwMode="auto">
                <a:xfrm>
                  <a:off x="3976" y="2471"/>
                  <a:ext cx="435" cy="327"/>
                </a:xfrm>
                <a:prstGeom prst="rect">
                  <a:avLst/>
                </a:prstGeom>
                <a:noFill/>
                <a:extLst>
                  <a:ext uri="{909E8E84-426E-40dd-AFC4-6F175D3DCCD1}">
                    <a14:hiddenFill xmlns="">
                      <a:solidFill>
                        <a:srgbClr val="FFFFFF"/>
                      </a:solidFill>
                    </a14:hiddenFill>
                  </a:ext>
                </a:ex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𝑜𝑐𝑐𝑙</m:t>
                            </m:r>
                          </m:sub>
                        </m:sSub>
                      </m:oMath>
                    </m:oMathPara>
                  </a14:m>
                  <a:endParaRPr lang="en-US" dirty="0">
                    <a:solidFill>
                      <a:schemeClr val="tx1"/>
                    </a:solidFill>
                  </a:endParaRPr>
                </a:p>
              </p:txBody>
            </p:sp>
          </mc:Choice>
          <mc:Fallback xmlns="">
            <p:sp>
              <p:nvSpPr>
                <p:cNvPr id="7173" name="Object 254"/>
                <p:cNvSpPr txBox="1">
                  <a:spLocks noRot="1" noChangeAspect="1" noMove="1" noResize="1" noEditPoints="1" noAdjustHandles="1" noChangeArrowheads="1" noChangeShapeType="1" noTextEdit="1"/>
                </p:cNvSpPr>
                <p:nvPr/>
              </p:nvSpPr>
              <p:spPr bwMode="auto">
                <a:xfrm>
                  <a:off x="3976" y="2471"/>
                  <a:ext cx="435" cy="327"/>
                </a:xfrm>
                <a:prstGeom prst="rect">
                  <a:avLst/>
                </a:prstGeom>
                <a:blipFill>
                  <a:blip r:embed="rId9"/>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74" name="Object 255"/>
                <p:cNvSpPr txBox="1"/>
                <p:nvPr/>
              </p:nvSpPr>
              <p:spPr bwMode="auto">
                <a:xfrm>
                  <a:off x="3104" y="3255"/>
                  <a:ext cx="435" cy="327"/>
                </a:xfrm>
                <a:prstGeom prst="rect">
                  <a:avLst/>
                </a:prstGeom>
                <a:noFill/>
                <a:extLst>
                  <a:ext uri="{909E8E84-426E-40dd-AFC4-6F175D3DCCD1}">
                    <a14:hiddenFill xmlns="">
                      <a:solidFill>
                        <a:srgbClr val="FFFFFF"/>
                      </a:solidFill>
                    </a14:hiddenFill>
                  </a:ext>
                </a:ex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𝑜𝑐𝑐𝑙</m:t>
                            </m:r>
                          </m:sub>
                        </m:sSub>
                      </m:oMath>
                    </m:oMathPara>
                  </a14:m>
                  <a:endParaRPr lang="en-US" dirty="0">
                    <a:solidFill>
                      <a:schemeClr val="tx1"/>
                    </a:solidFill>
                  </a:endParaRPr>
                </a:p>
              </p:txBody>
            </p:sp>
          </mc:Choice>
          <mc:Fallback xmlns="">
            <p:sp>
              <p:nvSpPr>
                <p:cNvPr id="7174" name="Object 255"/>
                <p:cNvSpPr txBox="1">
                  <a:spLocks noRot="1" noChangeAspect="1" noMove="1" noResize="1" noEditPoints="1" noAdjustHandles="1" noChangeArrowheads="1" noChangeShapeType="1" noTextEdit="1"/>
                </p:cNvSpPr>
                <p:nvPr/>
              </p:nvSpPr>
              <p:spPr bwMode="auto">
                <a:xfrm>
                  <a:off x="3104" y="3255"/>
                  <a:ext cx="435" cy="327"/>
                </a:xfrm>
                <a:prstGeom prst="rect">
                  <a:avLst/>
                </a:prstGeom>
                <a:blipFill>
                  <a:blip r:embed="rId10"/>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170" name="Object 256"/>
              <p:cNvSpPr txBox="1"/>
              <p:nvPr/>
            </p:nvSpPr>
            <p:spPr bwMode="auto">
              <a:xfrm>
                <a:off x="10040939" y="1481138"/>
                <a:ext cx="263525" cy="342900"/>
              </a:xfrm>
              <a:prstGeom prst="rect">
                <a:avLst/>
              </a:prstGeom>
              <a:noFill/>
              <a:extLst>
                <a:ext uri="{909E8E84-426E-40dd-AFC4-6F175D3DCCD1}">
                  <a14:hiddenFill xmlns="">
                    <a:solidFill>
                      <a:srgbClr val="FFFFFF"/>
                    </a:solidFill>
                  </a14:hiddenFill>
                </a:ext>
              </a:ex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𝐼</m:t>
                      </m:r>
                    </m:oMath>
                  </m:oMathPara>
                </a14:m>
                <a:endParaRPr lang="en-US" dirty="0"/>
              </a:p>
            </p:txBody>
          </p:sp>
        </mc:Choice>
        <mc:Fallback xmlns="">
          <p:sp>
            <p:nvSpPr>
              <p:cNvPr id="7170" name="Object 256"/>
              <p:cNvSpPr txBox="1">
                <a:spLocks noRot="1" noChangeAspect="1" noMove="1" noResize="1" noEditPoints="1" noAdjustHandles="1" noChangeArrowheads="1" noChangeShapeType="1" noTextEdit="1"/>
              </p:cNvSpPr>
              <p:nvPr/>
            </p:nvSpPr>
            <p:spPr bwMode="auto">
              <a:xfrm>
                <a:off x="10040939" y="1481138"/>
                <a:ext cx="263525" cy="342900"/>
              </a:xfrm>
              <a:prstGeom prst="rect">
                <a:avLst/>
              </a:prstGeom>
              <a:blipFill>
                <a:blip r:embed="rId11"/>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71" name="Object 257"/>
              <p:cNvSpPr txBox="1"/>
              <p:nvPr/>
            </p:nvSpPr>
            <p:spPr bwMode="auto">
              <a:xfrm>
                <a:off x="9144001" y="1033463"/>
                <a:ext cx="315913" cy="342900"/>
              </a:xfrm>
              <a:prstGeom prst="rect">
                <a:avLst/>
              </a:prstGeom>
              <a:noFill/>
              <a:extLst>
                <a:ext uri="{909E8E84-426E-40dd-AFC4-6F175D3DCCD1}">
                  <a14:hiddenFill xmlns="">
                    <a:solidFill>
                      <a:srgbClr val="FFFFFF"/>
                    </a:solidFill>
                  </a14:hiddenFill>
                </a:ext>
              </a:extLst>
            </p:spPr>
            <p:txBody>
              <a:bodyPr>
                <a:normAutofit fontScale="85000" lnSpcReduction="10000"/>
              </a:bodyPr>
              <a:lstStyle/>
              <a:p>
                <a:pPr/>
                <a14:m>
                  <m:oMathPara xmlns:m="http://schemas.openxmlformats.org/officeDocument/2006/math">
                    <m:oMathParaPr>
                      <m:jc m:val="left"/>
                    </m:oMathParaPr>
                    <m:oMath xmlns:m="http://schemas.openxmlformats.org/officeDocument/2006/math">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𝐼</m:t>
                          </m:r>
                        </m:e>
                        <m:sup>
                          <m:r>
                            <a:rPr lang="en-US" i="1">
                              <a:solidFill>
                                <a:srgbClr val="000000"/>
                              </a:solidFill>
                              <a:latin typeface="Cambria Math" panose="02040503050406030204" pitchFamily="18" charset="0"/>
                            </a:rPr>
                            <m:t>′</m:t>
                          </m:r>
                        </m:sup>
                      </m:sSup>
                    </m:oMath>
                  </m:oMathPara>
                </a14:m>
                <a:endParaRPr lang="en-US" dirty="0"/>
              </a:p>
            </p:txBody>
          </p:sp>
        </mc:Choice>
        <mc:Fallback xmlns="">
          <p:sp>
            <p:nvSpPr>
              <p:cNvPr id="7171" name="Object 257"/>
              <p:cNvSpPr txBox="1">
                <a:spLocks noRot="1" noChangeAspect="1" noMove="1" noResize="1" noEditPoints="1" noAdjustHandles="1" noChangeArrowheads="1" noChangeShapeType="1" noTextEdit="1"/>
              </p:cNvSpPr>
              <p:nvPr/>
            </p:nvSpPr>
            <p:spPr bwMode="auto">
              <a:xfrm>
                <a:off x="9144001" y="1033463"/>
                <a:ext cx="315913" cy="342900"/>
              </a:xfrm>
              <a:prstGeom prst="rect">
                <a:avLst/>
              </a:prstGeom>
              <a:blipFill>
                <a:blip r:embed="rId12"/>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9890" name="Object 258"/>
              <p:cNvSpPr txBox="1">
                <a:spLocks noGrp="1"/>
              </p:cNvSpPr>
              <p:nvPr>
                <p:ph idx="1"/>
              </p:nvPr>
            </p:nvSpPr>
            <p:spPr bwMode="auto">
              <a:xfrm>
                <a:off x="7888288" y="4343401"/>
                <a:ext cx="722312" cy="542925"/>
              </a:xfrm>
              <a:prstGeom prst="rect">
                <a:avLst/>
              </a:prstGeom>
              <a:noFill/>
              <a:extLst>
                <a:ext uri="{909E8E84-426E-40dd-AFC4-6F175D3DCCD1}">
                  <a14:hiddenFill xmlns="">
                    <a:solidFill>
                      <a:srgbClr val="FFFFFF"/>
                    </a:solidFill>
                  </a14:hiddenFill>
                </a:ext>
              </a:extLst>
            </p:spPr>
            <p:txBody>
              <a:bodyPr>
                <a:normAutofit/>
              </a:bodyPr>
              <a:lstStyle/>
              <a:p>
                <a:pPr>
                  <a:buNone/>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𝑐𝑜𝑟𝑟</m:t>
                          </m:r>
                        </m:sub>
                      </m:sSub>
                    </m:oMath>
                  </m:oMathPara>
                </a14:m>
                <a:endParaRPr lang="en-US" dirty="0">
                  <a:solidFill>
                    <a:schemeClr val="tx1"/>
                  </a:solidFill>
                </a:endParaRPr>
              </a:p>
            </p:txBody>
          </p:sp>
        </mc:Choice>
        <mc:Fallback xmlns="">
          <p:sp>
            <p:nvSpPr>
              <p:cNvPr id="709890" name="Object 258"/>
              <p:cNvSpPr txBox="1">
                <a:spLocks noRot="1" noChangeAspect="1" noMove="1" noResize="1" noEditPoints="1" noAdjustHandles="1" noChangeArrowheads="1" noChangeShapeType="1" noTextEdit="1"/>
              </p:cNvSpPr>
              <p:nvPr>
                <p:ph idx="1"/>
              </p:nvPr>
            </p:nvSpPr>
            <p:spPr bwMode="auto">
              <a:xfrm>
                <a:off x="7888288" y="4343401"/>
                <a:ext cx="722312" cy="542925"/>
              </a:xfrm>
              <a:prstGeom prst="rect">
                <a:avLst/>
              </a:prstGeom>
              <a:blipFill>
                <a:blip r:embed="rId13"/>
                <a:stretch>
                  <a:fillRect/>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sp>
        <p:nvSpPr>
          <p:cNvPr id="7193" name="Text Box 260"/>
          <p:cNvSpPr txBox="1">
            <a:spLocks noChangeArrowheads="1"/>
          </p:cNvSpPr>
          <p:nvPr/>
        </p:nvSpPr>
        <p:spPr bwMode="auto">
          <a:xfrm>
            <a:off x="8885239" y="6477001"/>
            <a:ext cx="1803699" cy="276999"/>
          </a:xfrm>
          <a:prstGeom prst="rect">
            <a:avLst/>
          </a:prstGeom>
          <a:noFill/>
          <a:ln w="9525">
            <a:noFill/>
            <a:miter lim="800000"/>
            <a:headEnd/>
            <a:tailEnd/>
          </a:ln>
        </p:spPr>
        <p:txBody>
          <a:bodyPr wrap="none">
            <a:spAutoFit/>
          </a:bodyPr>
          <a:lstStyle/>
          <a:p>
            <a:r>
              <a:rPr lang="en-US" sz="1200"/>
              <a:t>Slide credit: Y. Boykov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375"/>
                                        </p:tgtEl>
                                        <p:attrNameLst>
                                          <p:attrName>style.visibility</p:attrName>
                                        </p:attrNameLst>
                                      </p:cBhvr>
                                      <p:to>
                                        <p:strVal val="visible"/>
                                      </p:to>
                                    </p:set>
                                    <p:animEffect transition="in" filter="wipe(left)">
                                      <p:cBhvr>
                                        <p:cTn id="22" dur="500"/>
                                        <p:tgtEl>
                                          <p:spTgt spid="7375"/>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7376"/>
                                        </p:tgtEl>
                                        <p:attrNameLst>
                                          <p:attrName>style.visibility</p:attrName>
                                        </p:attrNameLst>
                                      </p:cBhvr>
                                      <p:to>
                                        <p:strVal val="visible"/>
                                      </p:to>
                                    </p:set>
                                    <p:animEffect transition="in" filter="wipe(up)">
                                      <p:cBhvr>
                                        <p:cTn id="26" dur="500"/>
                                        <p:tgtEl>
                                          <p:spTgt spid="737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709866"/>
                                        </p:tgtEl>
                                        <p:attrNameLst>
                                          <p:attrName>style.visibility</p:attrName>
                                        </p:attrNameLst>
                                      </p:cBhvr>
                                      <p:to>
                                        <p:strVal val="visible"/>
                                      </p:to>
                                    </p:set>
                                    <p:animEffect transition="in" filter="wipe(left)">
                                      <p:cBhvr>
                                        <p:cTn id="30" dur="500"/>
                                        <p:tgtEl>
                                          <p:spTgt spid="7098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378"/>
                                        </p:tgtEl>
                                        <p:attrNameLst>
                                          <p:attrName>style.visibility</p:attrName>
                                        </p:attrNameLst>
                                      </p:cBhvr>
                                      <p:to>
                                        <p:strVal val="visible"/>
                                      </p:to>
                                    </p:set>
                                    <p:animEffect transition="in" filter="wipe(left)">
                                      <p:cBhvr>
                                        <p:cTn id="35" dur="500"/>
                                        <p:tgtEl>
                                          <p:spTgt spid="737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7420"/>
                                        </p:tgtEl>
                                        <p:attrNameLst>
                                          <p:attrName>style.visibility</p:attrName>
                                        </p:attrNameLst>
                                      </p:cBhvr>
                                      <p:to>
                                        <p:strVal val="visible"/>
                                      </p:to>
                                    </p:set>
                                    <p:animEffect transition="in" filter="wipe(down)">
                                      <p:cBhvr>
                                        <p:cTn id="40" dur="500"/>
                                        <p:tgtEl>
                                          <p:spTgt spid="74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499"/>
                                          </p:stCondLst>
                                        </p:cTn>
                                        <p:tgtEl>
                                          <p:spTgt spid="74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09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830" grpId="0" autoUpdateAnimBg="0"/>
      <p:bldP spid="709866"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Coherent stereo on 2D grid</a:t>
            </a:r>
          </a:p>
        </p:txBody>
      </p:sp>
      <p:sp>
        <p:nvSpPr>
          <p:cNvPr id="720899" name="Rectangle 3"/>
          <p:cNvSpPr>
            <a:spLocks noGrp="1" noChangeArrowheads="1"/>
          </p:cNvSpPr>
          <p:nvPr>
            <p:ph type="body" idx="1"/>
          </p:nvPr>
        </p:nvSpPr>
        <p:spPr>
          <a:xfrm>
            <a:off x="2209800" y="914400"/>
            <a:ext cx="7772400" cy="5943600"/>
          </a:xfrm>
        </p:spPr>
        <p:txBody>
          <a:bodyPr>
            <a:normAutofit/>
          </a:bodyPr>
          <a:lstStyle/>
          <a:p>
            <a:pPr>
              <a:buFontTx/>
              <a:buChar char="•"/>
            </a:pPr>
            <a:r>
              <a:rPr lang="en-US" sz="2400" dirty="0"/>
              <a:t>Scanline stereo generates streaking artifacts</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endParaRPr lang="en-US" sz="2400" dirty="0"/>
          </a:p>
          <a:p>
            <a:pPr>
              <a:buFontTx/>
              <a:buChar char="•"/>
            </a:pPr>
            <a:r>
              <a:rPr lang="en-US" sz="2400" dirty="0"/>
              <a:t>Can’t use dynamic programming to find spatially coherent disparities/ correspondences on a 2D grid</a:t>
            </a:r>
          </a:p>
        </p:txBody>
      </p:sp>
      <p:pic>
        <p:nvPicPr>
          <p:cNvPr id="720900" name="Picture 4" descr="c_scene1-c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1524000"/>
            <a:ext cx="4183063" cy="3130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08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7209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08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9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r>
              <a:rPr lang="en-US" dirty="0"/>
              <a:t>Stereo matching as global optimization</a:t>
            </a:r>
          </a:p>
        </p:txBody>
      </p:sp>
      <p:pic>
        <p:nvPicPr>
          <p:cNvPr id="8198" name="Picture 6" descr="sri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054101"/>
            <a:ext cx="2522538" cy="2295525"/>
          </a:xfrm>
          <a:prstGeom prst="rect">
            <a:avLst/>
          </a:prstGeom>
          <a:noFill/>
          <a:ln w="9525">
            <a:noFill/>
            <a:miter lim="800000"/>
            <a:headEnd/>
            <a:tailEnd/>
          </a:ln>
        </p:spPr>
      </p:pic>
      <p:pic>
        <p:nvPicPr>
          <p:cNvPr id="8199" name="Picture 7" descr="SSDWindowSize"/>
          <p:cNvPicPr>
            <a:picLocks noChangeAspect="1" noChangeArrowheads="1"/>
          </p:cNvPicPr>
          <p:nvPr/>
        </p:nvPicPr>
        <p:blipFill>
          <a:blip r:embed="rId5" cstate="print">
            <a:extLst>
              <a:ext uri="{28A0092B-C50C-407E-A947-70E740481C1C}">
                <a14:useLocalDpi xmlns:a14="http://schemas.microsoft.com/office/drawing/2010/main" val="0"/>
              </a:ext>
            </a:extLst>
          </a:blip>
          <a:srcRect r="51778"/>
          <a:stretch>
            <a:fillRect/>
          </a:stretch>
        </p:blipFill>
        <p:spPr bwMode="auto">
          <a:xfrm>
            <a:off x="7527926" y="911225"/>
            <a:ext cx="2682875" cy="2540000"/>
          </a:xfrm>
          <a:prstGeom prst="rect">
            <a:avLst/>
          </a:prstGeom>
          <a:noFill/>
          <a:ln w="9525">
            <a:noFill/>
            <a:miter lim="800000"/>
            <a:headEnd/>
            <a:tailEnd/>
          </a:ln>
        </p:spPr>
      </p:pic>
      <p:pic>
        <p:nvPicPr>
          <p:cNvPr id="8200" name="Picture 8" descr="sri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054101"/>
            <a:ext cx="2522538" cy="2295525"/>
          </a:xfrm>
          <a:prstGeom prst="rect">
            <a:avLst/>
          </a:prstGeom>
          <a:noFill/>
          <a:ln w="9525">
            <a:solidFill>
              <a:schemeClr val="bg1"/>
            </a:solidFill>
            <a:miter lim="800000"/>
            <a:headEnd/>
            <a:tailEnd/>
          </a:ln>
        </p:spPr>
      </p:pic>
      <p:sp>
        <p:nvSpPr>
          <p:cNvPr id="8201" name="Line 9"/>
          <p:cNvSpPr>
            <a:spLocks noChangeShapeType="1"/>
          </p:cNvSpPr>
          <p:nvPr/>
        </p:nvSpPr>
        <p:spPr bwMode="auto">
          <a:xfrm>
            <a:off x="4800600" y="2511425"/>
            <a:ext cx="2514600" cy="0"/>
          </a:xfrm>
          <a:prstGeom prst="line">
            <a:avLst/>
          </a:prstGeom>
          <a:noFill/>
          <a:ln w="28575">
            <a:solidFill>
              <a:srgbClr val="00FFFF"/>
            </a:solidFill>
            <a:round/>
            <a:headEnd/>
            <a:tailEnd/>
          </a:ln>
        </p:spPr>
        <p:txBody>
          <a:bodyPr/>
          <a:lstStyle/>
          <a:p>
            <a:pPr eaLnBrk="0" fontAlgn="base" hangingPunct="0">
              <a:spcBef>
                <a:spcPct val="0"/>
              </a:spcBef>
              <a:spcAft>
                <a:spcPct val="0"/>
              </a:spcAft>
            </a:pPr>
            <a:endParaRPr lang="en-US" sz="2400">
              <a:solidFill>
                <a:srgbClr val="000000"/>
              </a:solidFill>
              <a:latin typeface="Arial" charset="0"/>
            </a:endParaRPr>
          </a:p>
        </p:txBody>
      </p:sp>
      <p:grpSp>
        <p:nvGrpSpPr>
          <p:cNvPr id="8202" name="Group 10"/>
          <p:cNvGrpSpPr>
            <a:grpSpLocks/>
          </p:cNvGrpSpPr>
          <p:nvPr/>
        </p:nvGrpSpPr>
        <p:grpSpPr bwMode="auto">
          <a:xfrm>
            <a:off x="3581400" y="2359025"/>
            <a:ext cx="304800" cy="304800"/>
            <a:chOff x="2112" y="1872"/>
            <a:chExt cx="192" cy="192"/>
          </a:xfrm>
        </p:grpSpPr>
        <p:sp>
          <p:nvSpPr>
            <p:cNvPr id="8217" name="Oval 11"/>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8218" name="Rectangle 12"/>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8203" name="Group 13"/>
          <p:cNvGrpSpPr>
            <a:grpSpLocks/>
          </p:cNvGrpSpPr>
          <p:nvPr/>
        </p:nvGrpSpPr>
        <p:grpSpPr bwMode="auto">
          <a:xfrm>
            <a:off x="6324600" y="2359025"/>
            <a:ext cx="304800" cy="304800"/>
            <a:chOff x="3600" y="1872"/>
            <a:chExt cx="192" cy="192"/>
          </a:xfrm>
        </p:grpSpPr>
        <p:sp>
          <p:nvSpPr>
            <p:cNvPr id="8215" name="Oval 14"/>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8216" name="Rectangle 15"/>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8204" name="Group 16"/>
          <p:cNvGrpSpPr>
            <a:grpSpLocks/>
          </p:cNvGrpSpPr>
          <p:nvPr/>
        </p:nvGrpSpPr>
        <p:grpSpPr bwMode="auto">
          <a:xfrm>
            <a:off x="9067800" y="2359025"/>
            <a:ext cx="304800" cy="304800"/>
            <a:chOff x="2112" y="1872"/>
            <a:chExt cx="192" cy="192"/>
          </a:xfrm>
        </p:grpSpPr>
        <p:sp>
          <p:nvSpPr>
            <p:cNvPr id="8213" name="Oval 17"/>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8214" name="Rectangle 18"/>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sp>
        <p:nvSpPr>
          <p:cNvPr id="8205" name="Text Box 19"/>
          <p:cNvSpPr txBox="1">
            <a:spLocks noChangeArrowheads="1"/>
          </p:cNvSpPr>
          <p:nvPr/>
        </p:nvSpPr>
        <p:spPr bwMode="auto">
          <a:xfrm>
            <a:off x="2117726" y="1079500"/>
            <a:ext cx="40481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Times New Roman" pitchFamily="18" charset="0"/>
              </a:rPr>
              <a:t>I</a:t>
            </a:r>
            <a:r>
              <a:rPr lang="en-US" sz="2400" b="1" baseline="-25000">
                <a:solidFill>
                  <a:srgbClr val="FFFFFF"/>
                </a:solidFill>
                <a:latin typeface="Times New Roman" pitchFamily="18" charset="0"/>
              </a:rPr>
              <a:t>1</a:t>
            </a:r>
          </a:p>
        </p:txBody>
      </p:sp>
      <p:sp>
        <p:nvSpPr>
          <p:cNvPr id="8206" name="Text Box 20"/>
          <p:cNvSpPr txBox="1">
            <a:spLocks noChangeArrowheads="1"/>
          </p:cNvSpPr>
          <p:nvPr/>
        </p:nvSpPr>
        <p:spPr bwMode="auto">
          <a:xfrm>
            <a:off x="4794251" y="1038225"/>
            <a:ext cx="40481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Times New Roman" pitchFamily="18" charset="0"/>
              </a:rPr>
              <a:t>I</a:t>
            </a:r>
            <a:r>
              <a:rPr lang="en-US" sz="2400" b="1" baseline="-25000">
                <a:solidFill>
                  <a:srgbClr val="FFFFFF"/>
                </a:solidFill>
                <a:latin typeface="Times New Roman" pitchFamily="18" charset="0"/>
              </a:rPr>
              <a:t>2</a:t>
            </a:r>
          </a:p>
        </p:txBody>
      </p:sp>
      <p:sp>
        <p:nvSpPr>
          <p:cNvPr id="8207" name="Text Box 21"/>
          <p:cNvSpPr txBox="1">
            <a:spLocks noChangeArrowheads="1"/>
          </p:cNvSpPr>
          <p:nvPr/>
        </p:nvSpPr>
        <p:spPr bwMode="auto">
          <a:xfrm>
            <a:off x="7620001" y="1038225"/>
            <a:ext cx="40481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Times New Roman" pitchFamily="18" charset="0"/>
              </a:rPr>
              <a:t>D</a:t>
            </a:r>
            <a:endParaRPr lang="en-US" sz="2400" b="1" baseline="-25000">
              <a:solidFill>
                <a:srgbClr val="FFFFFF"/>
              </a:solidFill>
              <a:latin typeface="Times New Roman" pitchFamily="18" charset="0"/>
            </a:endParaRPr>
          </a:p>
        </p:txBody>
      </p:sp>
      <p:sp>
        <p:nvSpPr>
          <p:cNvPr id="803870" name="Rectangle 30"/>
          <p:cNvSpPr>
            <a:spLocks noGrp="1" noChangeArrowheads="1"/>
          </p:cNvSpPr>
          <p:nvPr>
            <p:ph type="body" idx="1"/>
          </p:nvPr>
        </p:nvSpPr>
        <p:spPr>
          <a:xfrm>
            <a:off x="1828800" y="5181600"/>
            <a:ext cx="8001000" cy="838200"/>
          </a:xfrm>
        </p:spPr>
        <p:txBody>
          <a:bodyPr/>
          <a:lstStyle/>
          <a:p>
            <a:pPr>
              <a:buFontTx/>
              <a:buChar char="•"/>
            </a:pPr>
            <a:r>
              <a:rPr lang="en-US"/>
              <a:t>Energy functions of this form can be minimized using </a:t>
            </a:r>
            <a:r>
              <a:rPr lang="en-US" i="1"/>
              <a:t>graph cuts</a:t>
            </a:r>
          </a:p>
        </p:txBody>
      </p:sp>
      <p:sp>
        <p:nvSpPr>
          <p:cNvPr id="803871" name="Text Box 31"/>
          <p:cNvSpPr txBox="1">
            <a:spLocks noChangeArrowheads="1"/>
          </p:cNvSpPr>
          <p:nvPr/>
        </p:nvSpPr>
        <p:spPr bwMode="auto">
          <a:xfrm>
            <a:off x="1600200" y="6194425"/>
            <a:ext cx="8458200" cy="595548"/>
          </a:xfrm>
          <a:prstGeom prst="rect">
            <a:avLst/>
          </a:prstGeom>
          <a:noFill/>
          <a:ln w="9525">
            <a:noFill/>
            <a:miter lim="800000"/>
            <a:headEnd/>
            <a:tailEnd/>
          </a:ln>
        </p:spPr>
        <p:txBody>
          <a:bodyPr>
            <a:spAutoFit/>
          </a:bodyPr>
          <a:lstStyle/>
          <a:p>
            <a:pPr lvl="1" algn="ctr" eaLnBrk="0" fontAlgn="base" hangingPunct="0">
              <a:lnSpc>
                <a:spcPct val="90000"/>
              </a:lnSpc>
              <a:spcBef>
                <a:spcPct val="20000"/>
              </a:spcBef>
              <a:spcAft>
                <a:spcPct val="0"/>
              </a:spcAft>
            </a:pPr>
            <a:r>
              <a:rPr lang="en-US" dirty="0">
                <a:solidFill>
                  <a:srgbClr val="000000"/>
                </a:solidFill>
                <a:latin typeface="Arial" charset="0"/>
                <a:sym typeface="Symbol" pitchFamily="18" charset="2"/>
              </a:rPr>
              <a:t>Y. </a:t>
            </a:r>
            <a:r>
              <a:rPr lang="en-US" dirty="0" err="1">
                <a:solidFill>
                  <a:srgbClr val="000000"/>
                </a:solidFill>
                <a:latin typeface="Arial" charset="0"/>
                <a:sym typeface="Symbol" pitchFamily="18" charset="2"/>
              </a:rPr>
              <a:t>Boykov</a:t>
            </a:r>
            <a:r>
              <a:rPr lang="en-US" dirty="0">
                <a:solidFill>
                  <a:srgbClr val="000000"/>
                </a:solidFill>
                <a:latin typeface="Arial" charset="0"/>
                <a:sym typeface="Symbol" pitchFamily="18" charset="2"/>
              </a:rPr>
              <a:t>, O. </a:t>
            </a:r>
            <a:r>
              <a:rPr lang="en-US" dirty="0" err="1">
                <a:solidFill>
                  <a:srgbClr val="000000"/>
                </a:solidFill>
                <a:latin typeface="Arial" charset="0"/>
                <a:sym typeface="Symbol" pitchFamily="18" charset="2"/>
              </a:rPr>
              <a:t>Veksler</a:t>
            </a:r>
            <a:r>
              <a:rPr lang="en-US" dirty="0">
                <a:solidFill>
                  <a:srgbClr val="000000"/>
                </a:solidFill>
                <a:latin typeface="Arial" charset="0"/>
                <a:sym typeface="Symbol" pitchFamily="18" charset="2"/>
              </a:rPr>
              <a:t>, and R. </a:t>
            </a:r>
            <a:r>
              <a:rPr lang="en-US" dirty="0" err="1">
                <a:solidFill>
                  <a:srgbClr val="000000"/>
                </a:solidFill>
                <a:latin typeface="Arial" charset="0"/>
                <a:sym typeface="Symbol" pitchFamily="18" charset="2"/>
              </a:rPr>
              <a:t>Zabih</a:t>
            </a:r>
            <a:r>
              <a:rPr lang="en-US" dirty="0">
                <a:solidFill>
                  <a:srgbClr val="000000"/>
                </a:solidFill>
                <a:latin typeface="Arial" charset="0"/>
                <a:sym typeface="Symbol" pitchFamily="18" charset="2"/>
              </a:rPr>
              <a:t>, </a:t>
            </a:r>
            <a:r>
              <a:rPr lang="en-US" dirty="0">
                <a:solidFill>
                  <a:srgbClr val="000000"/>
                </a:solidFill>
                <a:latin typeface="Arial" charset="0"/>
                <a:sym typeface="Symbol" pitchFamily="18" charset="2"/>
                <a:hlinkClick r:id="rId6"/>
              </a:rPr>
              <a:t>Fast Approximate Energy Minimization via Graph Cuts</a:t>
            </a:r>
            <a:r>
              <a:rPr lang="en-US" dirty="0">
                <a:solidFill>
                  <a:srgbClr val="000000"/>
                </a:solidFill>
                <a:latin typeface="Arial" charset="0"/>
                <a:sym typeface="Symbol" pitchFamily="18" charset="2"/>
              </a:rPr>
              <a:t>,  PAMI 2001</a:t>
            </a:r>
          </a:p>
        </p:txBody>
      </p:sp>
      <p:sp>
        <p:nvSpPr>
          <p:cNvPr id="8210" name="Text Box 32"/>
          <p:cNvSpPr txBox="1">
            <a:spLocks noChangeArrowheads="1"/>
          </p:cNvSpPr>
          <p:nvPr/>
        </p:nvSpPr>
        <p:spPr bwMode="auto">
          <a:xfrm>
            <a:off x="3276600" y="1841500"/>
            <a:ext cx="8699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Times New Roman" pitchFamily="18" charset="0"/>
              </a:rPr>
              <a:t>W</a:t>
            </a:r>
            <a:r>
              <a:rPr lang="en-US" sz="2400" b="1" baseline="-25000">
                <a:solidFill>
                  <a:srgbClr val="FFFFFF"/>
                </a:solidFill>
                <a:latin typeface="Times New Roman" pitchFamily="18" charset="0"/>
              </a:rPr>
              <a:t>1</a:t>
            </a:r>
            <a:r>
              <a:rPr lang="en-US" sz="2400" b="1">
                <a:solidFill>
                  <a:srgbClr val="FFFFFF"/>
                </a:solidFill>
                <a:latin typeface="Times New Roman" pitchFamily="18" charset="0"/>
              </a:rPr>
              <a:t>(</a:t>
            </a:r>
            <a:r>
              <a:rPr lang="en-US" sz="2400" b="1" i="1">
                <a:solidFill>
                  <a:srgbClr val="FFFFFF"/>
                </a:solidFill>
                <a:latin typeface="Times New Roman" pitchFamily="18" charset="0"/>
              </a:rPr>
              <a:t>i</a:t>
            </a:r>
            <a:r>
              <a:rPr lang="en-US" sz="800" b="1" i="1">
                <a:solidFill>
                  <a:srgbClr val="FFFFFF"/>
                </a:solidFill>
                <a:latin typeface="Times New Roman" pitchFamily="18" charset="0"/>
              </a:rPr>
              <a:t> </a:t>
            </a:r>
            <a:r>
              <a:rPr lang="en-US" sz="2400" b="1">
                <a:solidFill>
                  <a:srgbClr val="FFFFFF"/>
                </a:solidFill>
                <a:latin typeface="Times New Roman" pitchFamily="18" charset="0"/>
              </a:rPr>
              <a:t>)</a:t>
            </a:r>
            <a:endParaRPr lang="en-US" sz="2400" b="1" baseline="-25000">
              <a:solidFill>
                <a:srgbClr val="FFFFFF"/>
              </a:solidFill>
              <a:latin typeface="Times New Roman" pitchFamily="18" charset="0"/>
            </a:endParaRPr>
          </a:p>
        </p:txBody>
      </p:sp>
      <p:sp>
        <p:nvSpPr>
          <p:cNvPr id="8211" name="Text Box 33"/>
          <p:cNvSpPr txBox="1">
            <a:spLocks noChangeArrowheads="1"/>
          </p:cNvSpPr>
          <p:nvPr/>
        </p:nvSpPr>
        <p:spPr bwMode="auto">
          <a:xfrm>
            <a:off x="5715000" y="1841500"/>
            <a:ext cx="1550988"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Times New Roman" pitchFamily="18" charset="0"/>
              </a:rPr>
              <a:t>W</a:t>
            </a:r>
            <a:r>
              <a:rPr lang="en-US" sz="2400" b="1" baseline="-25000">
                <a:solidFill>
                  <a:srgbClr val="FFFFFF"/>
                </a:solidFill>
                <a:latin typeface="Times New Roman" pitchFamily="18" charset="0"/>
              </a:rPr>
              <a:t>2</a:t>
            </a:r>
            <a:r>
              <a:rPr lang="en-US" sz="2400" b="1">
                <a:solidFill>
                  <a:srgbClr val="FFFFFF"/>
                </a:solidFill>
                <a:latin typeface="Times New Roman" pitchFamily="18" charset="0"/>
              </a:rPr>
              <a:t>(</a:t>
            </a:r>
            <a:r>
              <a:rPr lang="en-US" sz="2400" b="1" i="1">
                <a:solidFill>
                  <a:srgbClr val="FFFFFF"/>
                </a:solidFill>
                <a:latin typeface="Times New Roman" pitchFamily="18" charset="0"/>
              </a:rPr>
              <a:t>i+D</a:t>
            </a:r>
            <a:r>
              <a:rPr lang="en-US" sz="2400" b="1">
                <a:solidFill>
                  <a:srgbClr val="FFFFFF"/>
                </a:solidFill>
                <a:latin typeface="Times New Roman" pitchFamily="18" charset="0"/>
              </a:rPr>
              <a:t>(</a:t>
            </a:r>
            <a:r>
              <a:rPr lang="en-US" sz="2400" b="1" i="1">
                <a:solidFill>
                  <a:srgbClr val="FFFFFF"/>
                </a:solidFill>
                <a:latin typeface="Times New Roman" pitchFamily="18" charset="0"/>
              </a:rPr>
              <a:t>i</a:t>
            </a:r>
            <a:r>
              <a:rPr lang="en-US" sz="800" b="1" i="1">
                <a:solidFill>
                  <a:srgbClr val="FFFFFF"/>
                </a:solidFill>
                <a:latin typeface="Times New Roman" pitchFamily="18" charset="0"/>
              </a:rPr>
              <a:t> </a:t>
            </a:r>
            <a:r>
              <a:rPr lang="en-US" sz="2400" b="1">
                <a:solidFill>
                  <a:srgbClr val="FFFFFF"/>
                </a:solidFill>
                <a:latin typeface="Times New Roman" pitchFamily="18" charset="0"/>
              </a:rPr>
              <a:t>))</a:t>
            </a:r>
            <a:endParaRPr lang="en-US" sz="2400" b="1" baseline="-25000">
              <a:solidFill>
                <a:srgbClr val="FFFFFF"/>
              </a:solidFill>
              <a:latin typeface="Times New Roman" pitchFamily="18" charset="0"/>
            </a:endParaRPr>
          </a:p>
        </p:txBody>
      </p:sp>
      <p:sp>
        <p:nvSpPr>
          <p:cNvPr id="8212" name="Rectangle 34"/>
          <p:cNvSpPr>
            <a:spLocks noChangeArrowheads="1"/>
          </p:cNvSpPr>
          <p:nvPr/>
        </p:nvSpPr>
        <p:spPr bwMode="auto">
          <a:xfrm>
            <a:off x="8883650" y="1917700"/>
            <a:ext cx="7175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Times New Roman" pitchFamily="18" charset="0"/>
              </a:rPr>
              <a:t>D</a:t>
            </a:r>
            <a:r>
              <a:rPr lang="en-US" sz="2400" b="1">
                <a:solidFill>
                  <a:srgbClr val="FFFFFF"/>
                </a:solidFill>
                <a:latin typeface="Times New Roman" pitchFamily="18" charset="0"/>
              </a:rPr>
              <a:t>(</a:t>
            </a:r>
            <a:r>
              <a:rPr lang="en-US" sz="2400" b="1" i="1">
                <a:solidFill>
                  <a:srgbClr val="FFFFFF"/>
                </a:solidFill>
                <a:latin typeface="Times New Roman" pitchFamily="18" charset="0"/>
              </a:rPr>
              <a:t>i</a:t>
            </a:r>
            <a:r>
              <a:rPr lang="en-US" sz="800" b="1" i="1">
                <a:solidFill>
                  <a:srgbClr val="FFFFFF"/>
                </a:solidFill>
                <a:latin typeface="Times New Roman" pitchFamily="18" charset="0"/>
              </a:rPr>
              <a:t> </a:t>
            </a:r>
            <a:r>
              <a:rPr lang="en-US" sz="2400" b="1">
                <a:solidFill>
                  <a:srgbClr val="FFFFFF"/>
                </a:solidFill>
                <a:latin typeface="Times New Roman" pitchFamily="18" charset="0"/>
              </a:rPr>
              <a:t>)</a:t>
            </a:r>
            <a:endParaRPr lang="en-US" sz="2400" b="1" baseline="-25000">
              <a:solidFill>
                <a:srgbClr val="FFFFFF"/>
              </a:solidFill>
              <a:latin typeface="Times New Roman" pitchFamily="18" charset="0"/>
            </a:endParaRPr>
          </a:p>
        </p:txBody>
      </p:sp>
      <p:graphicFrame>
        <p:nvGraphicFramePr>
          <p:cNvPr id="8196" name="Object 42"/>
          <p:cNvGraphicFramePr>
            <a:graphicFrameLocks noChangeAspect="1"/>
          </p:cNvGraphicFramePr>
          <p:nvPr/>
        </p:nvGraphicFramePr>
        <p:xfrm>
          <a:off x="2114550" y="3579813"/>
          <a:ext cx="7964488" cy="971550"/>
        </p:xfrm>
        <a:graphic>
          <a:graphicData uri="http://schemas.openxmlformats.org/presentationml/2006/ole">
            <mc:AlternateContent xmlns:mc="http://schemas.openxmlformats.org/markup-compatibility/2006">
              <mc:Choice xmlns:v="urn:schemas-microsoft-com:vml" Requires="v">
                <p:oleObj spid="_x0000_s10244" name="Equation" r:id="rId7" imgW="3644900" imgH="444500" progId="Equation.3">
                  <p:embed/>
                </p:oleObj>
              </mc:Choice>
              <mc:Fallback>
                <p:oleObj name="Equation" r:id="rId7" imgW="3644900" imgH="444500" progId="Equation.3">
                  <p:embed/>
                  <p:pic>
                    <p:nvPicPr>
                      <p:cNvPr id="8196" name="Object 42"/>
                      <p:cNvPicPr>
                        <a:picLocks noChangeAspect="1" noChangeArrowheads="1"/>
                      </p:cNvPicPr>
                      <p:nvPr/>
                    </p:nvPicPr>
                    <p:blipFill>
                      <a:blip r:embed="rId8"/>
                      <a:srcRect/>
                      <a:stretch>
                        <a:fillRect/>
                      </a:stretch>
                    </p:blipFill>
                    <p:spPr bwMode="auto">
                      <a:xfrm>
                        <a:off x="2114550" y="3579813"/>
                        <a:ext cx="7964488"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0000"/>
                            </a:solidFill>
                            <a:miter lim="800000"/>
                            <a:headEnd/>
                            <a:tailEnd/>
                          </a14:hiddenLine>
                        </a:ext>
                      </a:extLst>
                    </p:spPr>
                  </p:pic>
                </p:oleObj>
              </mc:Fallback>
            </mc:AlternateContent>
          </a:graphicData>
        </a:graphic>
      </p:graphicFrame>
      <p:sp>
        <p:nvSpPr>
          <p:cNvPr id="27" name="Right Brace 26"/>
          <p:cNvSpPr/>
          <p:nvPr/>
        </p:nvSpPr>
        <p:spPr bwMode="auto">
          <a:xfrm rot="5400000">
            <a:off x="4686300" y="3021568"/>
            <a:ext cx="228600" cy="32004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ndParaRPr>
          </a:p>
        </p:txBody>
      </p:sp>
      <p:sp>
        <p:nvSpPr>
          <p:cNvPr id="28" name="TextBox 27"/>
          <p:cNvSpPr txBox="1"/>
          <p:nvPr/>
        </p:nvSpPr>
        <p:spPr>
          <a:xfrm>
            <a:off x="4191000" y="4736068"/>
            <a:ext cx="1159292" cy="369332"/>
          </a:xfrm>
          <a:prstGeom prst="rect">
            <a:avLst/>
          </a:prstGeom>
          <a:noFill/>
        </p:spPr>
        <p:txBody>
          <a:bodyPr wrap="none" rtlCol="0">
            <a:spAutoFit/>
          </a:bodyPr>
          <a:lstStyle/>
          <a:p>
            <a:pPr eaLnBrk="0" fontAlgn="base" hangingPunct="0">
              <a:spcBef>
                <a:spcPct val="0"/>
              </a:spcBef>
              <a:spcAft>
                <a:spcPct val="0"/>
              </a:spcAft>
            </a:pPr>
            <a:r>
              <a:rPr lang="en-US" i="1" dirty="0">
                <a:solidFill>
                  <a:srgbClr val="3333CC"/>
                </a:solidFill>
                <a:latin typeface="Arial" charset="0"/>
              </a:rPr>
              <a:t>data term</a:t>
            </a:r>
          </a:p>
        </p:txBody>
      </p:sp>
      <p:sp>
        <p:nvSpPr>
          <p:cNvPr id="29" name="Right Brace 28"/>
          <p:cNvSpPr/>
          <p:nvPr/>
        </p:nvSpPr>
        <p:spPr bwMode="auto">
          <a:xfrm rot="5400000">
            <a:off x="8349734" y="3091934"/>
            <a:ext cx="216932" cy="30480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ndParaRPr>
          </a:p>
        </p:txBody>
      </p:sp>
      <p:sp>
        <p:nvSpPr>
          <p:cNvPr id="30" name="TextBox 29"/>
          <p:cNvSpPr txBox="1"/>
          <p:nvPr/>
        </p:nvSpPr>
        <p:spPr>
          <a:xfrm>
            <a:off x="7467601" y="4736068"/>
            <a:ext cx="1954381" cy="369332"/>
          </a:xfrm>
          <a:prstGeom prst="rect">
            <a:avLst/>
          </a:prstGeom>
          <a:noFill/>
        </p:spPr>
        <p:txBody>
          <a:bodyPr wrap="none" rtlCol="0">
            <a:spAutoFit/>
          </a:bodyPr>
          <a:lstStyle/>
          <a:p>
            <a:pPr eaLnBrk="0" fontAlgn="base" hangingPunct="0">
              <a:spcBef>
                <a:spcPct val="0"/>
              </a:spcBef>
              <a:spcAft>
                <a:spcPct val="0"/>
              </a:spcAft>
            </a:pPr>
            <a:r>
              <a:rPr lang="en-US" i="1" dirty="0">
                <a:solidFill>
                  <a:srgbClr val="3333CC"/>
                </a:solidFill>
                <a:latin typeface="Arial" charset="0"/>
              </a:rPr>
              <a:t>smoothness term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387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3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70" grpId="0" build="p"/>
      <p:bldP spid="803871" grpId="0"/>
      <p:bldP spid="27" grpId="0" animBg="1"/>
      <p:bldP spid="28" grpId="0"/>
      <p:bldP spid="29" grpId="0" animBg="1"/>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94382" y="219317"/>
            <a:ext cx="10571998" cy="577608"/>
          </a:xfrm>
        </p:spPr>
        <p:txBody>
          <a:bodyPr>
            <a:normAutofit fontScale="90000"/>
          </a:bodyPr>
          <a:lstStyle/>
          <a:p>
            <a:pPr>
              <a:defRPr/>
            </a:pPr>
            <a:r>
              <a:rPr lang="en-US" dirty="0"/>
              <a:t>Many of these constraints can be encoded in an energy function and solved using graph cuts</a:t>
            </a:r>
          </a:p>
        </p:txBody>
      </p:sp>
      <p:graphicFrame>
        <p:nvGraphicFramePr>
          <p:cNvPr id="17410" name="Object 3"/>
          <p:cNvGraphicFramePr>
            <a:graphicFrameLocks noChangeAspect="1"/>
          </p:cNvGraphicFramePr>
          <p:nvPr/>
        </p:nvGraphicFramePr>
        <p:xfrm>
          <a:off x="6016626" y="2133600"/>
          <a:ext cx="4422775" cy="3201988"/>
        </p:xfrm>
        <a:graphic>
          <a:graphicData uri="http://schemas.openxmlformats.org/presentationml/2006/ole">
            <mc:AlternateContent xmlns:mc="http://schemas.openxmlformats.org/markup-compatibility/2006">
              <mc:Choice xmlns:v="urn:schemas-microsoft-com:vml" Requires="v">
                <p:oleObj spid="_x0000_s11272" name="Image" r:id="rId4" imgW="4422167" imgH="3202259" progId="">
                  <p:embed/>
                </p:oleObj>
              </mc:Choice>
              <mc:Fallback>
                <p:oleObj name="Image" r:id="rId4" imgW="4422167" imgH="3202259" progId="">
                  <p:embed/>
                  <p:pic>
                    <p:nvPicPr>
                      <p:cNvPr id="1741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626" y="2133600"/>
                        <a:ext cx="4422775" cy="320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2" name="Text Box 4"/>
          <p:cNvSpPr txBox="1">
            <a:spLocks noChangeArrowheads="1"/>
          </p:cNvSpPr>
          <p:nvPr/>
        </p:nvSpPr>
        <p:spPr bwMode="auto">
          <a:xfrm>
            <a:off x="1905000" y="5291472"/>
            <a:ext cx="4191000" cy="369332"/>
          </a:xfrm>
          <a:prstGeom prst="rect">
            <a:avLst/>
          </a:prstGeom>
          <a:noFill/>
          <a:ln w="9525">
            <a:noFill/>
            <a:miter lim="800000"/>
            <a:headEnd/>
            <a:tailEnd/>
          </a:ln>
        </p:spPr>
        <p:txBody>
          <a:bodyPr>
            <a:spAutoFit/>
          </a:bodyPr>
          <a:lstStyle/>
          <a:p>
            <a:pPr algn="ctr"/>
            <a:r>
              <a:rPr lang="en-US" dirty="0"/>
              <a:t>Graph cuts</a:t>
            </a:r>
            <a:endParaRPr lang="en-US" sz="1400" dirty="0">
              <a:sym typeface="Symbol" pitchFamily="18" charset="2"/>
            </a:endParaRPr>
          </a:p>
        </p:txBody>
      </p:sp>
      <p:sp>
        <p:nvSpPr>
          <p:cNvPr id="17413" name="Text Box 6"/>
          <p:cNvSpPr txBox="1">
            <a:spLocks noChangeArrowheads="1"/>
          </p:cNvSpPr>
          <p:nvPr/>
        </p:nvSpPr>
        <p:spPr bwMode="auto">
          <a:xfrm>
            <a:off x="7538987" y="5289885"/>
            <a:ext cx="1619353" cy="369332"/>
          </a:xfrm>
          <a:prstGeom prst="rect">
            <a:avLst/>
          </a:prstGeom>
          <a:noFill/>
          <a:ln w="9525">
            <a:noFill/>
            <a:miter lim="800000"/>
            <a:headEnd/>
            <a:tailEnd/>
          </a:ln>
        </p:spPr>
        <p:txBody>
          <a:bodyPr wrap="none">
            <a:spAutoFit/>
          </a:bodyPr>
          <a:lstStyle/>
          <a:p>
            <a:pPr algn="ctr"/>
            <a:r>
              <a:rPr lang="en-US" dirty="0"/>
              <a:t>Ground truth</a:t>
            </a:r>
          </a:p>
        </p:txBody>
      </p:sp>
      <p:pic>
        <p:nvPicPr>
          <p:cNvPr id="17414" name="Picture 8"/>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a:xfrm>
            <a:off x="1828800" y="2133600"/>
            <a:ext cx="4114800" cy="3194050"/>
          </a:xfrm>
          <a:noFill/>
        </p:spPr>
      </p:pic>
      <p:sp>
        <p:nvSpPr>
          <p:cNvPr id="17415" name="Rectangle 10"/>
          <p:cNvSpPr>
            <a:spLocks noChangeArrowheads="1"/>
          </p:cNvSpPr>
          <p:nvPr/>
        </p:nvSpPr>
        <p:spPr bwMode="auto">
          <a:xfrm>
            <a:off x="1205916" y="6264215"/>
            <a:ext cx="8892178" cy="369332"/>
          </a:xfrm>
          <a:prstGeom prst="rect">
            <a:avLst/>
          </a:prstGeom>
          <a:noFill/>
          <a:ln w="9525">
            <a:noFill/>
            <a:miter lim="800000"/>
            <a:headEnd/>
            <a:tailEnd/>
          </a:ln>
        </p:spPr>
        <p:txBody>
          <a:bodyPr wrap="none">
            <a:spAutoFit/>
          </a:bodyPr>
          <a:lstStyle/>
          <a:p>
            <a:pPr lvl="2">
              <a:spcBef>
                <a:spcPct val="20000"/>
              </a:spcBef>
            </a:pPr>
            <a:r>
              <a:rPr lang="en-US" dirty="0">
                <a:ea typeface="Arial Unicode MS" pitchFamily="34" charset="-128"/>
                <a:cs typeface="Arial Unicode MS" pitchFamily="34" charset="-128"/>
              </a:rPr>
              <a:t>For good data set comparisons:  </a:t>
            </a:r>
            <a:r>
              <a:rPr lang="en-US" dirty="0">
                <a:solidFill>
                  <a:srgbClr val="FFFF00"/>
                </a:solidFill>
                <a:ea typeface="Arial Unicode MS" pitchFamily="34" charset="-128"/>
                <a:cs typeface="Arial Unicode MS" pitchFamily="34" charset="-128"/>
                <a:hlinkClick r:id="rId7">
                  <a:extLst>
                    <a:ext uri="{A12FA001-AC4F-418D-AE19-62706E023703}">
                      <ahyp:hlinkClr xmlns:ahyp="http://schemas.microsoft.com/office/drawing/2018/hyperlinkcolor" val="tx"/>
                    </a:ext>
                  </a:extLst>
                </a:hlinkClick>
              </a:rPr>
              <a:t>http://www.middlebury.edu/stereo/</a:t>
            </a:r>
            <a:r>
              <a:rPr lang="en-US" dirty="0">
                <a:solidFill>
                  <a:srgbClr val="FFFF00"/>
                </a:solidFill>
                <a:ea typeface="Arial Unicode MS" pitchFamily="34" charset="-128"/>
                <a:cs typeface="Arial Unicode MS" pitchFamily="34" charset="-128"/>
              </a:rPr>
              <a:t> </a:t>
            </a:r>
          </a:p>
        </p:txBody>
      </p:sp>
      <p:sp>
        <p:nvSpPr>
          <p:cNvPr id="17416" name="Text Box 11"/>
          <p:cNvSpPr txBox="1">
            <a:spLocks noChangeArrowheads="1"/>
          </p:cNvSpPr>
          <p:nvPr/>
        </p:nvSpPr>
        <p:spPr bwMode="auto">
          <a:xfrm>
            <a:off x="621631" y="5698123"/>
            <a:ext cx="10643937" cy="338554"/>
          </a:xfrm>
          <a:prstGeom prst="rect">
            <a:avLst/>
          </a:prstGeom>
          <a:noFill/>
          <a:ln w="9525">
            <a:noFill/>
            <a:miter lim="800000"/>
            <a:headEnd/>
            <a:tailEnd/>
          </a:ln>
        </p:spPr>
        <p:txBody>
          <a:bodyPr wrap="square">
            <a:spAutoFit/>
          </a:bodyPr>
          <a:lstStyle/>
          <a:p>
            <a:pPr lvl="1">
              <a:spcBef>
                <a:spcPct val="20000"/>
              </a:spcBef>
            </a:pPr>
            <a:r>
              <a:rPr lang="en-US" sz="1600" dirty="0">
                <a:sym typeface="Symbol" pitchFamily="18" charset="2"/>
              </a:rPr>
              <a:t>Y. </a:t>
            </a:r>
            <a:r>
              <a:rPr lang="en-US" sz="1600" dirty="0" err="1">
                <a:sym typeface="Symbol" pitchFamily="18" charset="2"/>
              </a:rPr>
              <a:t>Boykov</a:t>
            </a:r>
            <a:r>
              <a:rPr lang="en-US" sz="1600" dirty="0">
                <a:sym typeface="Symbol" pitchFamily="18" charset="2"/>
              </a:rPr>
              <a:t>, O. </a:t>
            </a:r>
            <a:r>
              <a:rPr lang="en-US" sz="1600" dirty="0" err="1">
                <a:sym typeface="Symbol" pitchFamily="18" charset="2"/>
              </a:rPr>
              <a:t>Veksler</a:t>
            </a:r>
            <a:r>
              <a:rPr lang="en-US" sz="1600" dirty="0">
                <a:sym typeface="Symbol" pitchFamily="18" charset="2"/>
              </a:rPr>
              <a:t>, and R. </a:t>
            </a:r>
            <a:r>
              <a:rPr lang="en-US" sz="1600" dirty="0" err="1">
                <a:sym typeface="Symbol" pitchFamily="18" charset="2"/>
              </a:rPr>
              <a:t>Zabih</a:t>
            </a:r>
            <a:r>
              <a:rPr lang="en-US" sz="1600" dirty="0">
                <a:sym typeface="Symbol" pitchFamily="18" charset="2"/>
              </a:rPr>
              <a:t>, </a:t>
            </a:r>
            <a:r>
              <a:rPr lang="en-US" sz="1600" dirty="0">
                <a:solidFill>
                  <a:srgbClr val="FFFF00"/>
                </a:solidFill>
                <a:sym typeface="Symbol" pitchFamily="18" charset="2"/>
                <a:hlinkClick r:id="rId8">
                  <a:extLst>
                    <a:ext uri="{A12FA001-AC4F-418D-AE19-62706E023703}">
                      <ahyp:hlinkClr xmlns:ahyp="http://schemas.microsoft.com/office/drawing/2018/hyperlinkcolor" val="tx"/>
                    </a:ext>
                  </a:extLst>
                </a:hlinkClick>
              </a:rPr>
              <a:t>Fast Approximate Energy Minimization via Graph Cuts</a:t>
            </a:r>
            <a:r>
              <a:rPr lang="en-US" sz="1600" dirty="0">
                <a:sym typeface="Symbol" pitchFamily="18" charset="2"/>
              </a:rPr>
              <a:t>,  PAMI 2001</a:t>
            </a:r>
          </a:p>
        </p:txBody>
      </p:sp>
      <p:graphicFrame>
        <p:nvGraphicFramePr>
          <p:cNvPr id="2" name="Object 5"/>
          <p:cNvGraphicFramePr>
            <a:graphicFrameLocks noChangeAspect="1"/>
          </p:cNvGraphicFramePr>
          <p:nvPr/>
        </p:nvGraphicFramePr>
        <p:xfrm>
          <a:off x="4191000" y="990600"/>
          <a:ext cx="1788432" cy="1295400"/>
        </p:xfrm>
        <a:graphic>
          <a:graphicData uri="http://schemas.openxmlformats.org/presentationml/2006/ole">
            <mc:AlternateContent xmlns:mc="http://schemas.openxmlformats.org/markup-compatibility/2006">
              <mc:Choice xmlns:v="urn:schemas-microsoft-com:vml" Requires="v">
                <p:oleObj spid="_x0000_s11273" name="Image" r:id="rId9" imgW="4422167" imgH="3202259" progId="">
                  <p:embed/>
                </p:oleObj>
              </mc:Choice>
              <mc:Fallback>
                <p:oleObj name="Image" r:id="rId9" imgW="4422167" imgH="3202259" progId="">
                  <p:embed/>
                  <p:pic>
                    <p:nvPicPr>
                      <p:cNvPr id="2"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990600"/>
                        <a:ext cx="1788432"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3200400" y="1295400"/>
            <a:ext cx="914400" cy="369332"/>
          </a:xfrm>
          <a:prstGeom prst="rect">
            <a:avLst/>
          </a:prstGeom>
          <a:noFill/>
        </p:spPr>
        <p:txBody>
          <a:bodyPr wrap="square" rtlCol="0">
            <a:spAutoFit/>
          </a:bodyPr>
          <a:lstStyle/>
          <a:p>
            <a:r>
              <a:rPr lang="en-US" dirty="0"/>
              <a:t>Before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8001000" cy="527180"/>
          </a:xfrm>
        </p:spPr>
        <p:txBody>
          <a:bodyPr/>
          <a:lstStyle/>
          <a:p>
            <a:r>
              <a:rPr lang="en-US" dirty="0"/>
              <a:t>Stereo matching as a prediction problem</a:t>
            </a:r>
          </a:p>
        </p:txBody>
      </p:sp>
      <p:pic>
        <p:nvPicPr>
          <p:cNvPr id="4" name="Picture 3" descr="Screen Shot 2018-03-14 at 12.3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914401"/>
            <a:ext cx="7620000" cy="2249933"/>
          </a:xfrm>
          <a:prstGeom prst="rect">
            <a:avLst/>
          </a:prstGeom>
        </p:spPr>
      </p:pic>
      <p:pic>
        <p:nvPicPr>
          <p:cNvPr id="5" name="Picture 4" descr="Screen Shot 2018-03-14 at 12.37.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286888"/>
            <a:ext cx="9144000" cy="2885312"/>
          </a:xfrm>
          <a:prstGeom prst="rect">
            <a:avLst/>
          </a:prstGeom>
        </p:spPr>
      </p:pic>
      <p:sp>
        <p:nvSpPr>
          <p:cNvPr id="6" name="TextBox 5"/>
          <p:cNvSpPr txBox="1"/>
          <p:nvPr/>
        </p:nvSpPr>
        <p:spPr>
          <a:xfrm>
            <a:off x="1676400" y="6248400"/>
            <a:ext cx="8610600" cy="584776"/>
          </a:xfrm>
          <a:prstGeom prst="rect">
            <a:avLst/>
          </a:prstGeom>
          <a:noFill/>
        </p:spPr>
        <p:txBody>
          <a:bodyPr wrap="square" rtlCol="0">
            <a:spAutoFit/>
          </a:bodyPr>
          <a:lstStyle/>
          <a:p>
            <a:pPr algn="ctr"/>
            <a:r>
              <a:rPr lang="en-US" sz="1600" dirty="0"/>
              <a:t>Y. </a:t>
            </a:r>
            <a:r>
              <a:rPr lang="en-US" sz="1600" dirty="0" err="1"/>
              <a:t>Zhong</a:t>
            </a:r>
            <a:r>
              <a:rPr lang="en-US" sz="1600" dirty="0"/>
              <a:t>, Y. Dai, and H. Li, </a:t>
            </a:r>
            <a:r>
              <a:rPr lang="en-US" sz="1600" dirty="0">
                <a:solidFill>
                  <a:srgbClr val="FFFF00"/>
                </a:solidFill>
                <a:hlinkClick r:id="rId4">
                  <a:extLst>
                    <a:ext uri="{A12FA001-AC4F-418D-AE19-62706E023703}">
                      <ahyp:hlinkClr xmlns:ahyp="http://schemas.microsoft.com/office/drawing/2018/hyperlinkcolor" val="tx"/>
                    </a:ext>
                  </a:extLst>
                </a:hlinkClick>
              </a:rPr>
              <a:t>Self-Supervised Learning for Stereo Matching with Self-Improving Ability</a:t>
            </a:r>
            <a:r>
              <a:rPr lang="en-US" sz="1600" dirty="0"/>
              <a:t>, </a:t>
            </a:r>
            <a:r>
              <a:rPr lang="en-US" sz="1600" dirty="0" err="1"/>
              <a:t>arXiv</a:t>
            </a:r>
            <a:r>
              <a:rPr lang="en-US" sz="1600" dirty="0"/>
              <a:t> 2017 </a:t>
            </a:r>
          </a:p>
        </p:txBody>
      </p:sp>
    </p:spTree>
    <p:extLst>
      <p:ext uri="{BB962C8B-B14F-4D97-AF65-F5344CB8AC3E}">
        <p14:creationId xmlns:p14="http://schemas.microsoft.com/office/powerpoint/2010/main" val="1863037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Multi-view stereo</a:t>
            </a:r>
          </a:p>
        </p:txBody>
      </p:sp>
      <p:sp>
        <p:nvSpPr>
          <p:cNvPr id="23555" name="Rectangle 3"/>
          <p:cNvSpPr>
            <a:spLocks noGrp="1" noChangeArrowheads="1"/>
          </p:cNvSpPr>
          <p:nvPr>
            <p:ph type="body" idx="1"/>
          </p:nvPr>
        </p:nvSpPr>
        <p:spPr/>
        <p:txBody>
          <a:bodyPr/>
          <a:lstStyle/>
          <a:p>
            <a:endParaRPr lang="en-US"/>
          </a:p>
        </p:txBody>
      </p:sp>
      <p:pic>
        <p:nvPicPr>
          <p:cNvPr id="23556" name="Picture 4" descr="multi_view_geomet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8388" y="1066800"/>
            <a:ext cx="4773612" cy="5105400"/>
          </a:xfrm>
          <a:prstGeom prst="rect">
            <a:avLst/>
          </a:prstGeom>
          <a:noFill/>
          <a:ln w="9525">
            <a:noFill/>
            <a:miter lim="800000"/>
            <a:headEnd/>
            <a:tailEnd/>
          </a:ln>
        </p:spPr>
      </p:pic>
      <p:sp>
        <p:nvSpPr>
          <p:cNvPr id="23557" name="Text Box 5"/>
          <p:cNvSpPr txBox="1">
            <a:spLocks noChangeArrowheads="1"/>
          </p:cNvSpPr>
          <p:nvPr/>
        </p:nvSpPr>
        <p:spPr bwMode="auto">
          <a:xfrm>
            <a:off x="2977298" y="6400800"/>
            <a:ext cx="6683240" cy="369332"/>
          </a:xfrm>
          <a:prstGeom prst="rect">
            <a:avLst/>
          </a:prstGeom>
          <a:noFill/>
          <a:ln w="9525">
            <a:noFill/>
            <a:miter lim="800000"/>
            <a:headEnd/>
            <a:tailEnd/>
          </a:ln>
        </p:spPr>
        <p:txBody>
          <a:bodyPr wrap="none">
            <a:spAutoFit/>
          </a:bodyPr>
          <a:lstStyle/>
          <a:p>
            <a:r>
              <a:rPr lang="en-US" dirty="0"/>
              <a:t>Many slides adapted from S. Seitz, Y. Furukawa, N. Snavely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Multi-view stereo</a:t>
            </a:r>
          </a:p>
        </p:txBody>
      </p:sp>
      <p:sp>
        <p:nvSpPr>
          <p:cNvPr id="24579" name="Rectangle 3"/>
          <p:cNvSpPr>
            <a:spLocks noGrp="1" noChangeArrowheads="1"/>
          </p:cNvSpPr>
          <p:nvPr>
            <p:ph type="body" idx="1"/>
          </p:nvPr>
        </p:nvSpPr>
        <p:spPr>
          <a:xfrm>
            <a:off x="1981200" y="914400"/>
            <a:ext cx="8001000" cy="5257800"/>
          </a:xfrm>
        </p:spPr>
        <p:txBody>
          <a:bodyPr/>
          <a:lstStyle/>
          <a:p>
            <a:pPr>
              <a:buFontTx/>
              <a:buChar char="•"/>
            </a:pPr>
            <a:r>
              <a:rPr lang="en-US" dirty="0"/>
              <a:t>Generic problem formulation: given several images of the same object or scene, compute a representation of its 3D shape</a:t>
            </a:r>
            <a:br>
              <a:rPr lang="en-US" dirty="0"/>
            </a:br>
            <a:br>
              <a:rPr lang="en-US" dirty="0"/>
            </a:br>
            <a:br>
              <a:rPr lang="en-US" dirty="0"/>
            </a:br>
            <a:br>
              <a:rPr lang="en-US" dirty="0"/>
            </a:br>
            <a:br>
              <a:rPr lang="en-US" dirty="0"/>
            </a:br>
            <a:br>
              <a:rPr lang="en-US" dirty="0"/>
            </a:br>
            <a:endParaRPr lang="en-US" dirty="0"/>
          </a:p>
        </p:txBody>
      </p:sp>
      <p:pic>
        <p:nvPicPr>
          <p:cNvPr id="17" name="Picture 7">
            <a:extLst>
              <a:ext uri="{FF2B5EF4-FFF2-40B4-BE49-F238E27FC236}">
                <a16:creationId xmlns:a16="http://schemas.microsoft.com/office/drawing/2014/main" id="{67D26801-49AC-4841-AA0C-F889C23BB4B2}"/>
              </a:ext>
            </a:extLst>
          </p:cNvPr>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657600" y="2362200"/>
            <a:ext cx="5105400" cy="3689217"/>
          </a:xfrm>
          <a:prstGeom prst="rect">
            <a:avLst/>
          </a:prstGeom>
          <a:noFill/>
          <a:ln w="12700">
            <a:noFill/>
            <a:miter lim="800000"/>
            <a:headEnd/>
            <a:tailEnd/>
          </a:ln>
        </p:spPr>
      </p:pic>
      <p:pic>
        <p:nvPicPr>
          <p:cNvPr id="18" name="Picture 8">
            <a:extLst>
              <a:ext uri="{FF2B5EF4-FFF2-40B4-BE49-F238E27FC236}">
                <a16:creationId xmlns:a16="http://schemas.microsoft.com/office/drawing/2014/main" id="{D31635CC-7588-6140-A5A6-EC86FBBF4199}"/>
              </a:ext>
            </a:extLst>
          </p:cNvPr>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657600" y="2362200"/>
            <a:ext cx="5105400" cy="3689217"/>
          </a:xfrm>
          <a:prstGeom prst="rect">
            <a:avLst/>
          </a:prstGeom>
          <a:noFill/>
          <a:ln w="12700">
            <a:noFill/>
            <a:miter lim="800000"/>
            <a:headEnd/>
            <a:tailEnd/>
          </a:ln>
        </p:spPr>
      </p:pic>
      <p:pic>
        <p:nvPicPr>
          <p:cNvPr id="19" name="Picture 9">
            <a:extLst>
              <a:ext uri="{FF2B5EF4-FFF2-40B4-BE49-F238E27FC236}">
                <a16:creationId xmlns:a16="http://schemas.microsoft.com/office/drawing/2014/main" id="{CEAB06A7-7AB3-0642-844B-6657C1FD9623}"/>
              </a:ext>
            </a:extLst>
          </p:cNvPr>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657600" y="2362200"/>
            <a:ext cx="5105400" cy="3689217"/>
          </a:xfrm>
          <a:prstGeom prst="rect">
            <a:avLst/>
          </a:prstGeom>
          <a:noFill/>
          <a:ln w="12700">
            <a:noFill/>
            <a:miter lim="800000"/>
            <a:headEnd/>
            <a:tailEnd/>
          </a:ln>
        </p:spPr>
      </p:pic>
      <p:sp>
        <p:nvSpPr>
          <p:cNvPr id="20" name="Rectangle 11">
            <a:extLst>
              <a:ext uri="{FF2B5EF4-FFF2-40B4-BE49-F238E27FC236}">
                <a16:creationId xmlns:a16="http://schemas.microsoft.com/office/drawing/2014/main" id="{C35A19FA-F6A2-604A-8157-9D74766E32B7}"/>
              </a:ext>
            </a:extLst>
          </p:cNvPr>
          <p:cNvSpPr>
            <a:spLocks noChangeArrowheads="1"/>
          </p:cNvSpPr>
          <p:nvPr>
            <p:custDataLst>
              <p:tags r:id="rId4"/>
            </p:custDataLst>
          </p:nvPr>
        </p:nvSpPr>
        <p:spPr bwMode="auto">
          <a:xfrm>
            <a:off x="7086600" y="6477000"/>
            <a:ext cx="3581400" cy="304800"/>
          </a:xfrm>
          <a:prstGeom prst="rect">
            <a:avLst/>
          </a:prstGeom>
          <a:noFill/>
          <a:ln w="9525">
            <a:noFill/>
            <a:miter lim="800000"/>
            <a:headEnd/>
            <a:tailEnd/>
          </a:ln>
        </p:spPr>
        <p:txBody>
          <a:bodyPr>
            <a:spAutoFit/>
          </a:bodyPr>
          <a:lstStyle/>
          <a:p>
            <a:pPr algn="r"/>
            <a:r>
              <a:rPr lang="en-US" sz="1400" dirty="0">
                <a:solidFill>
                  <a:srgbClr val="000000"/>
                </a:solidFill>
                <a:latin typeface="Arial" pitchFamily="34" charset="0"/>
              </a:rPr>
              <a:t>Source: C. Hernandez, N. Snavely</a:t>
            </a:r>
          </a:p>
        </p:txBody>
      </p:sp>
    </p:spTree>
    <p:extLst>
      <p:ext uri="{BB962C8B-B14F-4D97-AF65-F5344CB8AC3E}">
        <p14:creationId xmlns:p14="http://schemas.microsoft.com/office/powerpoint/2010/main" val="312766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2D14-0FA7-40D6-93D7-A2726D1E1185}"/>
              </a:ext>
            </a:extLst>
          </p:cNvPr>
          <p:cNvSpPr>
            <a:spLocks noGrp="1"/>
          </p:cNvSpPr>
          <p:nvPr>
            <p:ph type="title"/>
          </p:nvPr>
        </p:nvSpPr>
        <p:spPr>
          <a:xfrm>
            <a:off x="94382" y="53527"/>
            <a:ext cx="6453563" cy="627303"/>
          </a:xfrm>
        </p:spPr>
        <p:txBody>
          <a:bodyPr/>
          <a:lstStyle/>
          <a:p>
            <a:r>
              <a:rPr lang="en-US" b="0" dirty="0"/>
              <a:t>And if you do believe your eyes…</a:t>
            </a:r>
          </a:p>
        </p:txBody>
      </p:sp>
      <p:sp>
        <p:nvSpPr>
          <p:cNvPr id="5" name="Content Placeholder 4">
            <a:extLst>
              <a:ext uri="{FF2B5EF4-FFF2-40B4-BE49-F238E27FC236}">
                <a16:creationId xmlns:a16="http://schemas.microsoft.com/office/drawing/2014/main" id="{D9F45EE8-49C6-40AE-8598-1AC8AAAE2FD7}"/>
              </a:ext>
            </a:extLst>
          </p:cNvPr>
          <p:cNvSpPr>
            <a:spLocks noGrp="1"/>
          </p:cNvSpPr>
          <p:nvPr>
            <p:ph idx="1"/>
          </p:nvPr>
        </p:nvSpPr>
        <p:spPr>
          <a:xfrm>
            <a:off x="5305564" y="125225"/>
            <a:ext cx="7063931" cy="406108"/>
          </a:xfrm>
        </p:spPr>
        <p:txBody>
          <a:bodyPr>
            <a:normAutofit/>
          </a:bodyPr>
          <a:lstStyle/>
          <a:p>
            <a:pPr marL="0" indent="0" algn="ctr">
              <a:buNone/>
            </a:pPr>
            <a:r>
              <a:rPr lang="en-US" sz="1400" dirty="0">
                <a:solidFill>
                  <a:srgbClr val="FFFF00"/>
                </a:solidFill>
                <a:hlinkClick r:id="rId4">
                  <a:extLst>
                    <a:ext uri="{A12FA001-AC4F-418D-AE19-62706E023703}">
                      <ahyp:hlinkClr xmlns:ahyp="http://schemas.microsoft.com/office/drawing/2018/hyperlinkcolor" val="tx"/>
                    </a:ext>
                  </a:extLst>
                </a:hlinkClick>
              </a:rPr>
              <a:t>https://www.beautifullife.info/urban-design/10-crazy-3d-optical-illusions-will-blow-mind/</a:t>
            </a:r>
            <a:endParaRPr lang="en-US" sz="1400" dirty="0">
              <a:solidFill>
                <a:srgbClr val="FFFF00"/>
              </a:solidFill>
            </a:endParaRPr>
          </a:p>
          <a:p>
            <a:pPr marL="0" indent="0" algn="ctr">
              <a:buNone/>
            </a:pPr>
            <a:endParaRPr lang="en-US" sz="1400" dirty="0">
              <a:solidFill>
                <a:srgbClr val="FFFF00"/>
              </a:solidFill>
            </a:endParaRPr>
          </a:p>
        </p:txBody>
      </p:sp>
      <p:pic>
        <p:nvPicPr>
          <p:cNvPr id="4" name="3DTilesIllusion_2020-05-06_12-19-22">
            <a:hlinkClick r:id="" action="ppaction://media"/>
            <a:extLst>
              <a:ext uri="{FF2B5EF4-FFF2-40B4-BE49-F238E27FC236}">
                <a16:creationId xmlns:a16="http://schemas.microsoft.com/office/drawing/2014/main" id="{C1F8B921-B20C-483B-ADA4-C162FC36B5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52950" y="857250"/>
            <a:ext cx="3086100" cy="5143500"/>
          </a:xfrm>
          <a:prstGeom prst="rect">
            <a:avLst/>
          </a:prstGeom>
        </p:spPr>
      </p:pic>
    </p:spTree>
    <p:extLst>
      <p:ext uri="{BB962C8B-B14F-4D97-AF65-F5344CB8AC3E}">
        <p14:creationId xmlns:p14="http://schemas.microsoft.com/office/powerpoint/2010/main" val="18231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Multi-view stereo</a:t>
            </a:r>
          </a:p>
        </p:txBody>
      </p:sp>
      <p:sp>
        <p:nvSpPr>
          <p:cNvPr id="714755" name="Rectangle 3"/>
          <p:cNvSpPr>
            <a:spLocks noGrp="1" noChangeArrowheads="1"/>
          </p:cNvSpPr>
          <p:nvPr>
            <p:ph type="body" idx="1"/>
          </p:nvPr>
        </p:nvSpPr>
        <p:spPr>
          <a:xfrm>
            <a:off x="1981200" y="914400"/>
            <a:ext cx="8229600" cy="5943600"/>
          </a:xfrm>
        </p:spPr>
        <p:txBody>
          <a:bodyPr/>
          <a:lstStyle/>
          <a:p>
            <a:pPr>
              <a:buFontTx/>
              <a:buChar char="•"/>
            </a:pPr>
            <a:r>
              <a:rPr lang="en-US" dirty="0"/>
              <a:t>Generic problem formulation: given several images of the same object or scene, compute a representation of its 3D shape</a:t>
            </a:r>
          </a:p>
          <a:p>
            <a:pPr>
              <a:buFontTx/>
              <a:buChar char="•"/>
            </a:pPr>
            <a:r>
              <a:rPr lang="en-US" dirty="0"/>
              <a:t>“Images of the same object or scene”</a:t>
            </a:r>
          </a:p>
          <a:p>
            <a:pPr lvl="1"/>
            <a:r>
              <a:rPr lang="en-US" dirty="0"/>
              <a:t>Arbitrary number of images (from two to thousands)</a:t>
            </a:r>
          </a:p>
          <a:p>
            <a:pPr lvl="1"/>
            <a:r>
              <a:rPr lang="en-US" dirty="0"/>
              <a:t>Arbitrary camera positions (special rig, camera network </a:t>
            </a:r>
            <a:br>
              <a:rPr lang="en-US" dirty="0"/>
            </a:br>
            <a:r>
              <a:rPr lang="en-US" dirty="0"/>
              <a:t>or video sequence)</a:t>
            </a:r>
          </a:p>
          <a:p>
            <a:pPr lvl="1"/>
            <a:r>
              <a:rPr lang="en-US" dirty="0"/>
              <a:t>Calibration may be known or unknown</a:t>
            </a:r>
          </a:p>
          <a:p>
            <a:pPr>
              <a:buFontTx/>
              <a:buChar char="•"/>
            </a:pPr>
            <a:r>
              <a:rPr lang="en-US" dirty="0"/>
              <a:t>“Representation of 3D shape”</a:t>
            </a:r>
          </a:p>
          <a:p>
            <a:pPr lvl="1"/>
            <a:r>
              <a:rPr lang="en-US" dirty="0"/>
              <a:t>Depth maps</a:t>
            </a:r>
          </a:p>
          <a:p>
            <a:pPr lvl="1"/>
            <a:r>
              <a:rPr lang="en-US" dirty="0"/>
              <a:t>Meshes</a:t>
            </a:r>
          </a:p>
          <a:p>
            <a:pPr lvl="1"/>
            <a:r>
              <a:rPr lang="en-US" dirty="0"/>
              <a:t>Point clouds</a:t>
            </a:r>
          </a:p>
          <a:p>
            <a:pPr lvl="1"/>
            <a:r>
              <a:rPr lang="en-US" dirty="0"/>
              <a:t>Patch clouds</a:t>
            </a:r>
          </a:p>
          <a:p>
            <a:pPr lvl="1"/>
            <a:r>
              <a:rPr lang="en-US" dirty="0"/>
              <a:t>Volumetric models</a:t>
            </a:r>
          </a:p>
          <a:p>
            <a:pPr lvl="1"/>
            <a:r>
              <a:rPr lang="en-US" dirty="0"/>
              <a:t>….</a:t>
            </a:r>
          </a:p>
        </p:txBody>
      </p:sp>
    </p:spTree>
    <p:extLst>
      <p:ext uri="{BB962C8B-B14F-4D97-AF65-F5344CB8AC3E}">
        <p14:creationId xmlns:p14="http://schemas.microsoft.com/office/powerpoint/2010/main" val="39357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4755">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4755">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4755">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prstGeom prst="rect">
            <a:avLst/>
          </a:prstGeom>
        </p:spPr>
        <p:txBody>
          <a:bodyPr/>
          <a:lstStyle/>
          <a:p>
            <a:r>
              <a:t>Why MVS?</a:t>
            </a:r>
          </a:p>
        </p:txBody>
      </p:sp>
      <p:sp>
        <p:nvSpPr>
          <p:cNvPr id="634" name="Shape 634"/>
          <p:cNvSpPr>
            <a:spLocks noGrp="1"/>
          </p:cNvSpPr>
          <p:nvPr>
            <p:ph idx="1"/>
          </p:nvPr>
        </p:nvSpPr>
        <p:spPr>
          <a:xfrm>
            <a:off x="1981200" y="914400"/>
            <a:ext cx="8153400" cy="5257800"/>
          </a:xfrm>
          <a:prstGeom prst="rect">
            <a:avLst/>
          </a:prstGeom>
        </p:spPr>
        <p:txBody>
          <a:bodyPr/>
          <a:lstStyle/>
          <a:p>
            <a:pPr marL="457200" indent="-457200" defTabSz="369675">
              <a:spcBef>
                <a:spcPts val="0"/>
              </a:spcBef>
              <a:buFont typeface="Arial" panose="020B0604020202020204" pitchFamily="34" charset="0"/>
              <a:buChar char="•"/>
              <a:defRPr sz="3420"/>
            </a:pPr>
            <a:r>
              <a:rPr sz="2800" dirty="0"/>
              <a:t>Different points on the object’s surface will be more clearly visible in some subset of cameras</a:t>
            </a:r>
            <a:endParaRPr lang="en-US" sz="2800" dirty="0"/>
          </a:p>
          <a:p>
            <a:pPr marL="857250" lvl="1" indent="-457200" defTabSz="369675">
              <a:spcBef>
                <a:spcPts val="0"/>
              </a:spcBef>
              <a:buFont typeface="Arial" panose="020B0604020202020204" pitchFamily="34" charset="0"/>
              <a:buChar char="•"/>
              <a:defRPr sz="3420"/>
            </a:pPr>
            <a:r>
              <a:rPr sz="2400" dirty="0"/>
              <a:t>Could have high</a:t>
            </a:r>
            <a:r>
              <a:rPr lang="en-US" sz="2400" dirty="0"/>
              <a:t>-</a:t>
            </a:r>
            <a:r>
              <a:rPr sz="2400" dirty="0"/>
              <a:t>res closeups of some regions</a:t>
            </a:r>
            <a:endParaRPr lang="en-US" sz="2400" dirty="0"/>
          </a:p>
          <a:p>
            <a:pPr marL="857250" lvl="1" indent="-457200" defTabSz="369675">
              <a:spcBef>
                <a:spcPts val="0"/>
              </a:spcBef>
              <a:buFont typeface="Arial" panose="020B0604020202020204" pitchFamily="34" charset="0"/>
              <a:buChar char="•"/>
              <a:defRPr sz="3420"/>
            </a:pPr>
            <a:r>
              <a:rPr sz="2400" dirty="0"/>
              <a:t>Some surfaces are foreshortened from certain views</a:t>
            </a:r>
            <a:endParaRPr lang="en-US" sz="2400" dirty="0"/>
          </a:p>
          <a:p>
            <a:pPr marL="857250" lvl="1" indent="-457200" defTabSz="369675">
              <a:spcBef>
                <a:spcPts val="0"/>
              </a:spcBef>
              <a:buFont typeface="Arial" panose="020B0604020202020204" pitchFamily="34" charset="0"/>
              <a:buChar char="•"/>
              <a:defRPr sz="3420"/>
            </a:pPr>
            <a:r>
              <a:rPr lang="en-US" sz="2400" dirty="0"/>
              <a:t>Some points may be occluded entirely in certain views</a:t>
            </a:r>
          </a:p>
          <a:p>
            <a:pPr marL="457200" indent="-457200" defTabSz="369675">
              <a:spcBef>
                <a:spcPts val="0"/>
              </a:spcBef>
              <a:buFont typeface="Arial" panose="020B0604020202020204" pitchFamily="34" charset="0"/>
              <a:buChar char="•"/>
              <a:defRPr sz="3420"/>
            </a:pPr>
            <a:r>
              <a:rPr lang="en-US" sz="2800" dirty="0"/>
              <a:t>More measurements per point can reduce error</a:t>
            </a:r>
          </a:p>
          <a:p>
            <a:pPr marL="857250" lvl="1" indent="-457200" defTabSz="369675">
              <a:spcBef>
                <a:spcPts val="0"/>
              </a:spcBef>
              <a:buFont typeface="Arial" panose="020B0604020202020204" pitchFamily="34" charset="0"/>
              <a:buChar char="•"/>
              <a:defRPr sz="3420"/>
            </a:pPr>
            <a:endParaRPr sz="2400" dirty="0"/>
          </a:p>
          <a:p>
            <a:pPr marL="562550" lvl="1" indent="-281275" defTabSz="369675">
              <a:spcBef>
                <a:spcPts val="2601"/>
              </a:spcBef>
              <a:defRPr sz="3420"/>
            </a:pPr>
            <a:endParaRPr dirty="0"/>
          </a:p>
        </p:txBody>
      </p:sp>
      <p:sp>
        <p:nvSpPr>
          <p:cNvPr id="6" name="TextBox 5">
            <a:extLst>
              <a:ext uri="{FF2B5EF4-FFF2-40B4-BE49-F238E27FC236}">
                <a16:creationId xmlns:a16="http://schemas.microsoft.com/office/drawing/2014/main" id="{69E64255-DC47-2947-B96D-D17F8C134841}"/>
              </a:ext>
            </a:extLst>
          </p:cNvPr>
          <p:cNvSpPr txBox="1"/>
          <p:nvPr/>
        </p:nvSpPr>
        <p:spPr>
          <a:xfrm>
            <a:off x="8837819" y="6550224"/>
            <a:ext cx="1789272"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204886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uiExpand="1"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 name="Picture 733"/>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12564142">
            <a:off x="2950752" y="5215931"/>
            <a:ext cx="1042723" cy="643950"/>
          </a:xfrm>
          <a:prstGeom prst="rect">
            <a:avLst/>
          </a:prstGeom>
        </p:spPr>
      </p:pic>
      <p:pic>
        <p:nvPicPr>
          <p:cNvPr id="736" name="Picture 735"/>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8828603">
            <a:off x="7905838" y="5229382"/>
            <a:ext cx="1042723" cy="643951"/>
          </a:xfrm>
          <a:prstGeom prst="rect">
            <a:avLst/>
          </a:prstGeom>
        </p:spPr>
      </p:pic>
      <p:grpSp>
        <p:nvGrpSpPr>
          <p:cNvPr id="740" name="Group 740"/>
          <p:cNvGrpSpPr/>
          <p:nvPr/>
        </p:nvGrpSpPr>
        <p:grpSpPr>
          <a:xfrm>
            <a:off x="8372055" y="244167"/>
            <a:ext cx="2190826" cy="2730173"/>
            <a:chOff x="0" y="0"/>
            <a:chExt cx="3115839" cy="3882912"/>
          </a:xfrm>
        </p:grpSpPr>
        <p:pic>
          <p:nvPicPr>
            <p:cNvPr id="739" name="right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00" y="165100"/>
              <a:ext cx="2836440" cy="3552713"/>
            </a:xfrm>
            <a:prstGeom prst="rect">
              <a:avLst/>
            </a:prstGeom>
            <a:ln>
              <a:noFill/>
            </a:ln>
            <a:effectLst/>
          </p:spPr>
        </p:pic>
        <p:pic>
          <p:nvPicPr>
            <p:cNvPr id="738" name="Picture 737"/>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3115840" cy="3882913"/>
            </a:xfrm>
            <a:prstGeom prst="rect">
              <a:avLst/>
            </a:prstGeom>
            <a:effectLst/>
          </p:spPr>
        </p:pic>
      </p:grpSp>
      <p:grpSp>
        <p:nvGrpSpPr>
          <p:cNvPr id="743" name="Group 743"/>
          <p:cNvGrpSpPr/>
          <p:nvPr/>
        </p:nvGrpSpPr>
        <p:grpSpPr>
          <a:xfrm>
            <a:off x="1725667" y="244167"/>
            <a:ext cx="1930896" cy="2730173"/>
            <a:chOff x="0" y="0"/>
            <a:chExt cx="2746162" cy="3882912"/>
          </a:xfrm>
        </p:grpSpPr>
        <p:pic>
          <p:nvPicPr>
            <p:cNvPr id="742" name="left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00" y="165100"/>
              <a:ext cx="2466763" cy="3552713"/>
            </a:xfrm>
            <a:prstGeom prst="rect">
              <a:avLst/>
            </a:prstGeom>
            <a:ln>
              <a:noFill/>
            </a:ln>
            <a:effectLst/>
          </p:spPr>
        </p:pic>
        <p:pic>
          <p:nvPicPr>
            <p:cNvPr id="741" name="Picture 740"/>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2746163" cy="3882913"/>
            </a:xfrm>
            <a:prstGeom prst="rect">
              <a:avLst/>
            </a:prstGeom>
            <a:effectLst/>
          </p:spPr>
        </p:pic>
      </p:grpSp>
      <p:sp>
        <p:nvSpPr>
          <p:cNvPr id="12" name="TextBox 11">
            <a:extLst>
              <a:ext uri="{FF2B5EF4-FFF2-40B4-BE49-F238E27FC236}">
                <a16:creationId xmlns:a16="http://schemas.microsoft.com/office/drawing/2014/main" id="{8C482AB3-5532-3F43-8FD2-D8801FB37BCB}"/>
              </a:ext>
            </a:extLst>
          </p:cNvPr>
          <p:cNvSpPr txBox="1"/>
          <p:nvPr/>
        </p:nvSpPr>
        <p:spPr>
          <a:xfrm>
            <a:off x="8837819" y="6550224"/>
            <a:ext cx="1789272" cy="307777"/>
          </a:xfrm>
          <a:prstGeom prst="rect">
            <a:avLst/>
          </a:prstGeom>
          <a:noFill/>
        </p:spPr>
        <p:txBody>
          <a:bodyPr wrap="none" rtlCol="0">
            <a:spAutoFit/>
          </a:bodyPr>
          <a:lstStyle/>
          <a:p>
            <a:r>
              <a:rPr lang="en-US" sz="1400" dirty="0">
                <a:solidFill>
                  <a:schemeClr val="bg1"/>
                </a:solidFill>
              </a:rPr>
              <a:t>Source: N. Snavely</a:t>
            </a:r>
          </a:p>
        </p:txBody>
      </p:sp>
    </p:spTree>
    <p:extLst>
      <p:ext uri="{BB962C8B-B14F-4D97-AF65-F5344CB8AC3E}">
        <p14:creationId xmlns:p14="http://schemas.microsoft.com/office/powerpoint/2010/main" val="109269244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p:nvPr/>
        </p:nvSpPr>
        <p:spPr>
          <a:xfrm flipH="1" flipV="1">
            <a:off x="5145455" y="1293934"/>
            <a:ext cx="3411969" cy="4461043"/>
          </a:xfrm>
          <a:prstGeom prst="line">
            <a:avLst/>
          </a:prstGeom>
          <a:ln w="25400">
            <a:solidFill>
              <a:srgbClr val="FFFFFF"/>
            </a:solidFill>
            <a:miter lim="400000"/>
            <a:tailEnd type="triangle"/>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48" name="Shape 748"/>
          <p:cNvSpPr/>
          <p:nvPr/>
        </p:nvSpPr>
        <p:spPr>
          <a:xfrm flipV="1">
            <a:off x="3364511" y="1222556"/>
            <a:ext cx="3411969" cy="4461043"/>
          </a:xfrm>
          <a:prstGeom prst="line">
            <a:avLst/>
          </a:prstGeom>
          <a:ln w="25400">
            <a:solidFill>
              <a:srgbClr val="FFFFFF"/>
            </a:solidFill>
            <a:miter lim="400000"/>
            <a:tailEnd type="triangle"/>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pic>
        <p:nvPicPr>
          <p:cNvPr id="749" name="Picture 748"/>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12564142">
            <a:off x="2950752" y="5215931"/>
            <a:ext cx="1042723" cy="643950"/>
          </a:xfrm>
          <a:prstGeom prst="rect">
            <a:avLst/>
          </a:prstGeom>
        </p:spPr>
      </p:pic>
      <p:pic>
        <p:nvPicPr>
          <p:cNvPr id="751" name="Picture 750"/>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8828603">
            <a:off x="7905838" y="5229382"/>
            <a:ext cx="1042723" cy="643951"/>
          </a:xfrm>
          <a:prstGeom prst="rect">
            <a:avLst/>
          </a:prstGeom>
        </p:spPr>
      </p:pic>
      <p:grpSp>
        <p:nvGrpSpPr>
          <p:cNvPr id="755" name="Group 755"/>
          <p:cNvGrpSpPr/>
          <p:nvPr/>
        </p:nvGrpSpPr>
        <p:grpSpPr>
          <a:xfrm>
            <a:off x="8372055" y="244167"/>
            <a:ext cx="2190826" cy="2730173"/>
            <a:chOff x="0" y="0"/>
            <a:chExt cx="3115839" cy="3882912"/>
          </a:xfrm>
        </p:grpSpPr>
        <p:pic>
          <p:nvPicPr>
            <p:cNvPr id="754" name="right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00" y="165100"/>
              <a:ext cx="2836440" cy="3552713"/>
            </a:xfrm>
            <a:prstGeom prst="rect">
              <a:avLst/>
            </a:prstGeom>
            <a:ln>
              <a:noFill/>
            </a:ln>
            <a:effectLst/>
          </p:spPr>
        </p:pic>
        <p:pic>
          <p:nvPicPr>
            <p:cNvPr id="753" name="Picture 752"/>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3115840" cy="3882913"/>
            </a:xfrm>
            <a:prstGeom prst="rect">
              <a:avLst/>
            </a:prstGeom>
            <a:effectLst/>
          </p:spPr>
        </p:pic>
      </p:grpSp>
      <p:grpSp>
        <p:nvGrpSpPr>
          <p:cNvPr id="758" name="Group 758"/>
          <p:cNvGrpSpPr/>
          <p:nvPr/>
        </p:nvGrpSpPr>
        <p:grpSpPr>
          <a:xfrm>
            <a:off x="1725667" y="244167"/>
            <a:ext cx="1930896" cy="2730173"/>
            <a:chOff x="0" y="0"/>
            <a:chExt cx="2746162" cy="3882912"/>
          </a:xfrm>
        </p:grpSpPr>
        <p:pic>
          <p:nvPicPr>
            <p:cNvPr id="757" name="left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00" y="165100"/>
              <a:ext cx="2466763" cy="3552713"/>
            </a:xfrm>
            <a:prstGeom prst="rect">
              <a:avLst/>
            </a:prstGeom>
            <a:ln>
              <a:noFill/>
            </a:ln>
            <a:effectLst/>
          </p:spPr>
        </p:pic>
        <p:pic>
          <p:nvPicPr>
            <p:cNvPr id="756" name="Picture 755"/>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2746163" cy="3882913"/>
            </a:xfrm>
            <a:prstGeom prst="rect">
              <a:avLst/>
            </a:prstGeom>
            <a:effectLst/>
          </p:spPr>
        </p:pic>
      </p:grpSp>
      <p:sp>
        <p:nvSpPr>
          <p:cNvPr id="759" name="Shape 759"/>
          <p:cNvSpPr/>
          <p:nvPr/>
        </p:nvSpPr>
        <p:spPr>
          <a:xfrm>
            <a:off x="2929716" y="954321"/>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60" name="Shape 760"/>
          <p:cNvSpPr/>
          <p:nvPr/>
        </p:nvSpPr>
        <p:spPr>
          <a:xfrm>
            <a:off x="9868810" y="981110"/>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16" name="TextBox 15">
            <a:extLst>
              <a:ext uri="{FF2B5EF4-FFF2-40B4-BE49-F238E27FC236}">
                <a16:creationId xmlns:a16="http://schemas.microsoft.com/office/drawing/2014/main" id="{24116F44-4861-5741-90D5-0FD791FD3E24}"/>
              </a:ext>
            </a:extLst>
          </p:cNvPr>
          <p:cNvSpPr txBox="1"/>
          <p:nvPr/>
        </p:nvSpPr>
        <p:spPr>
          <a:xfrm>
            <a:off x="8837819" y="6550224"/>
            <a:ext cx="1789272" cy="307777"/>
          </a:xfrm>
          <a:prstGeom prst="rect">
            <a:avLst/>
          </a:prstGeom>
          <a:noFill/>
        </p:spPr>
        <p:txBody>
          <a:bodyPr wrap="none" rtlCol="0">
            <a:spAutoFit/>
          </a:bodyPr>
          <a:lstStyle/>
          <a:p>
            <a:r>
              <a:rPr lang="en-US" sz="1400" dirty="0">
                <a:solidFill>
                  <a:schemeClr val="bg1"/>
                </a:solidFill>
              </a:rPr>
              <a:t>Source: N. Snavely</a:t>
            </a:r>
          </a:p>
        </p:txBody>
      </p:sp>
    </p:spTree>
    <p:extLst>
      <p:ext uri="{BB962C8B-B14F-4D97-AF65-F5344CB8AC3E}">
        <p14:creationId xmlns:p14="http://schemas.microsoft.com/office/powerpoint/2010/main" val="102841727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6" name="Group 766"/>
          <p:cNvGrpSpPr/>
          <p:nvPr/>
        </p:nvGrpSpPr>
        <p:grpSpPr>
          <a:xfrm>
            <a:off x="8372055" y="244167"/>
            <a:ext cx="2190826" cy="2730173"/>
            <a:chOff x="0" y="0"/>
            <a:chExt cx="3115839" cy="3882912"/>
          </a:xfrm>
        </p:grpSpPr>
        <p:pic>
          <p:nvPicPr>
            <p:cNvPr id="765" name="right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00" y="165100"/>
              <a:ext cx="2836440" cy="3552713"/>
            </a:xfrm>
            <a:prstGeom prst="rect">
              <a:avLst/>
            </a:prstGeom>
            <a:ln>
              <a:noFill/>
            </a:ln>
            <a:effectLst/>
          </p:spPr>
        </p:pic>
        <p:pic>
          <p:nvPicPr>
            <p:cNvPr id="764" name="Picture 763"/>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3115840" cy="3882913"/>
            </a:xfrm>
            <a:prstGeom prst="rect">
              <a:avLst/>
            </a:prstGeom>
            <a:effectLst/>
          </p:spPr>
        </p:pic>
      </p:grpSp>
      <p:sp>
        <p:nvSpPr>
          <p:cNvPr id="767" name="Shape 767"/>
          <p:cNvSpPr/>
          <p:nvPr/>
        </p:nvSpPr>
        <p:spPr>
          <a:xfrm>
            <a:off x="9806884" y="919185"/>
            <a:ext cx="223234" cy="223234"/>
          </a:xfrm>
          <a:prstGeom prst="rect">
            <a:avLst/>
          </a:prstGeom>
          <a:solidFill>
            <a:schemeClr val="accent5">
              <a:hueOff val="101205"/>
              <a:satOff val="-13598"/>
              <a:lumOff val="23877"/>
              <a:alpha val="71000"/>
            </a:schemeClr>
          </a:solidFill>
          <a:ln w="12700">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grpSp>
        <p:nvGrpSpPr>
          <p:cNvPr id="770" name="Group 770"/>
          <p:cNvGrpSpPr/>
          <p:nvPr/>
        </p:nvGrpSpPr>
        <p:grpSpPr>
          <a:xfrm>
            <a:off x="1725667" y="244167"/>
            <a:ext cx="1930896" cy="2730173"/>
            <a:chOff x="0" y="0"/>
            <a:chExt cx="2746162" cy="3882912"/>
          </a:xfrm>
        </p:grpSpPr>
        <p:pic>
          <p:nvPicPr>
            <p:cNvPr id="769" name="left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00" y="165100"/>
              <a:ext cx="2466763" cy="3552713"/>
            </a:xfrm>
            <a:prstGeom prst="rect">
              <a:avLst/>
            </a:prstGeom>
            <a:ln>
              <a:noFill/>
            </a:ln>
            <a:effectLst/>
          </p:spPr>
        </p:pic>
        <p:pic>
          <p:nvPicPr>
            <p:cNvPr id="768" name="Picture 767"/>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2746163" cy="3882913"/>
            </a:xfrm>
            <a:prstGeom prst="rect">
              <a:avLst/>
            </a:prstGeom>
            <a:effectLst/>
          </p:spPr>
        </p:pic>
      </p:grpSp>
      <p:sp>
        <p:nvSpPr>
          <p:cNvPr id="771" name="Shape 771"/>
          <p:cNvSpPr/>
          <p:nvPr/>
        </p:nvSpPr>
        <p:spPr>
          <a:xfrm>
            <a:off x="2867791" y="892396"/>
            <a:ext cx="223234" cy="223234"/>
          </a:xfrm>
          <a:prstGeom prst="rect">
            <a:avLst/>
          </a:prstGeom>
          <a:solidFill>
            <a:schemeClr val="accent5">
              <a:hueOff val="101205"/>
              <a:satOff val="-13598"/>
              <a:lumOff val="23877"/>
              <a:alpha val="71000"/>
            </a:schemeClr>
          </a:solidFill>
          <a:ln w="12700">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72" name="Shape 772"/>
          <p:cNvSpPr/>
          <p:nvPr/>
        </p:nvSpPr>
        <p:spPr>
          <a:xfrm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73" name="Shape 773"/>
          <p:cNvSpPr/>
          <p:nvPr/>
        </p:nvSpPr>
        <p:spPr>
          <a:xfrm flipV="1">
            <a:off x="3368968" y="-481127"/>
            <a:ext cx="3378103" cy="6155588"/>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74" name="Shape 774"/>
          <p:cNvSpPr/>
          <p:nvPr/>
        </p:nvSpPr>
        <p:spPr>
          <a:xfrm flipH="1"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75" name="Shape 775"/>
          <p:cNvSpPr/>
          <p:nvPr/>
        </p:nvSpPr>
        <p:spPr>
          <a:xfrm flipH="1" flipV="1">
            <a:off x="5162388" y="-391830"/>
            <a:ext cx="3378102" cy="6155588"/>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76" name="Shape 776"/>
          <p:cNvSpPr/>
          <p:nvPr/>
        </p:nvSpPr>
        <p:spPr>
          <a:xfrm flipH="1" flipV="1">
            <a:off x="5145455" y="1293934"/>
            <a:ext cx="3411969" cy="4461043"/>
          </a:xfrm>
          <a:prstGeom prst="line">
            <a:avLst/>
          </a:prstGeom>
          <a:ln w="25400">
            <a:solidFill>
              <a:srgbClr val="FFFFFF"/>
            </a:solidFill>
            <a:miter lim="400000"/>
            <a:tailEnd type="triangle"/>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77" name="Shape 777"/>
          <p:cNvSpPr/>
          <p:nvPr/>
        </p:nvSpPr>
        <p:spPr>
          <a:xfrm flipV="1">
            <a:off x="3364511" y="1222556"/>
            <a:ext cx="3411969" cy="4461043"/>
          </a:xfrm>
          <a:prstGeom prst="line">
            <a:avLst/>
          </a:prstGeom>
          <a:ln w="25400">
            <a:solidFill>
              <a:srgbClr val="FFFFFF"/>
            </a:solidFill>
            <a:miter lim="400000"/>
            <a:tailEnd type="triangle"/>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pic>
        <p:nvPicPr>
          <p:cNvPr id="778" name="Picture 777"/>
          <p:cNvPicPr>
            <a:picLocks/>
          </p:cNvPicPr>
          <p:nvPr/>
        </p:nvPicPr>
        <p:blipFill>
          <a:blip r:embed="rId6">
            <a:alphaModFix amt="71000"/>
            <a:extLst>
              <a:ext uri="{28A0092B-C50C-407E-A947-70E740481C1C}">
                <a14:useLocalDpi xmlns:a14="http://schemas.microsoft.com/office/drawing/2010/main" val="0"/>
              </a:ext>
            </a:extLst>
          </a:blip>
          <a:stretch>
            <a:fillRect/>
          </a:stretch>
        </p:blipFill>
        <p:spPr>
          <a:xfrm rot="12564142">
            <a:off x="2950752" y="5215931"/>
            <a:ext cx="1042723" cy="643950"/>
          </a:xfrm>
          <a:prstGeom prst="rect">
            <a:avLst/>
          </a:prstGeom>
        </p:spPr>
      </p:pic>
      <p:pic>
        <p:nvPicPr>
          <p:cNvPr id="780" name="Picture 779"/>
          <p:cNvPicPr>
            <a:picLocks/>
          </p:cNvPicPr>
          <p:nvPr/>
        </p:nvPicPr>
        <p:blipFill>
          <a:blip r:embed="rId6">
            <a:alphaModFix amt="71000"/>
            <a:extLst>
              <a:ext uri="{28A0092B-C50C-407E-A947-70E740481C1C}">
                <a14:useLocalDpi xmlns:a14="http://schemas.microsoft.com/office/drawing/2010/main" val="0"/>
              </a:ext>
            </a:extLst>
          </a:blip>
          <a:stretch>
            <a:fillRect/>
          </a:stretch>
        </p:blipFill>
        <p:spPr>
          <a:xfrm rot="8828603">
            <a:off x="7905838" y="5229382"/>
            <a:ext cx="1042723" cy="643951"/>
          </a:xfrm>
          <a:prstGeom prst="rect">
            <a:avLst/>
          </a:prstGeom>
        </p:spPr>
      </p:pic>
      <p:sp>
        <p:nvSpPr>
          <p:cNvPr id="782" name="Shape 782"/>
          <p:cNvSpPr/>
          <p:nvPr/>
        </p:nvSpPr>
        <p:spPr>
          <a:xfrm>
            <a:off x="2929716" y="954321"/>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83" name="Shape 783"/>
          <p:cNvSpPr/>
          <p:nvPr/>
        </p:nvSpPr>
        <p:spPr>
          <a:xfrm>
            <a:off x="9868810" y="981110"/>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84" name="Shape 784"/>
          <p:cNvSpPr/>
          <p:nvPr/>
        </p:nvSpPr>
        <p:spPr>
          <a:xfrm>
            <a:off x="3345431" y="6308513"/>
            <a:ext cx="5171288"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hangingPunct="0"/>
            <a:r>
              <a:rPr sz="2531" kern="0">
                <a:solidFill>
                  <a:srgbClr val="FFFFFF"/>
                </a:solidFill>
                <a:latin typeface="Helvetica Light"/>
                <a:sym typeface="Helvetica Light"/>
              </a:rPr>
              <a:t>Estimated points contain some error.</a:t>
            </a:r>
          </a:p>
        </p:txBody>
      </p:sp>
      <p:sp>
        <p:nvSpPr>
          <p:cNvPr id="23" name="TextBox 22">
            <a:extLst>
              <a:ext uri="{FF2B5EF4-FFF2-40B4-BE49-F238E27FC236}">
                <a16:creationId xmlns:a16="http://schemas.microsoft.com/office/drawing/2014/main" id="{EAA37079-64A1-2A4D-B2E5-E11BF4DA910A}"/>
              </a:ext>
            </a:extLst>
          </p:cNvPr>
          <p:cNvSpPr txBox="1"/>
          <p:nvPr/>
        </p:nvSpPr>
        <p:spPr>
          <a:xfrm>
            <a:off x="8837819" y="6550224"/>
            <a:ext cx="1789272" cy="307777"/>
          </a:xfrm>
          <a:prstGeom prst="rect">
            <a:avLst/>
          </a:prstGeom>
          <a:noFill/>
        </p:spPr>
        <p:txBody>
          <a:bodyPr wrap="none" rtlCol="0">
            <a:spAutoFit/>
          </a:bodyPr>
          <a:lstStyle/>
          <a:p>
            <a:r>
              <a:rPr lang="en-US" sz="1400" dirty="0">
                <a:solidFill>
                  <a:schemeClr val="bg1"/>
                </a:solidFill>
              </a:rPr>
              <a:t>Source: N. Snavely</a:t>
            </a:r>
          </a:p>
        </p:txBody>
      </p:sp>
    </p:spTree>
    <p:extLst>
      <p:ext uri="{BB962C8B-B14F-4D97-AF65-F5344CB8AC3E}">
        <p14:creationId xmlns:p14="http://schemas.microsoft.com/office/powerpoint/2010/main" val="262618804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p:nvPr/>
        </p:nvSpPr>
        <p:spPr>
          <a:xfrm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89" name="Shape 789"/>
          <p:cNvSpPr/>
          <p:nvPr/>
        </p:nvSpPr>
        <p:spPr>
          <a:xfrm flipV="1">
            <a:off x="3368968" y="-481127"/>
            <a:ext cx="3378103" cy="6155588"/>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90" name="Shape 790"/>
          <p:cNvSpPr/>
          <p:nvPr/>
        </p:nvSpPr>
        <p:spPr>
          <a:xfrm flipH="1"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91" name="Shape 791"/>
          <p:cNvSpPr/>
          <p:nvPr/>
        </p:nvSpPr>
        <p:spPr>
          <a:xfrm flipH="1" flipV="1">
            <a:off x="5162388" y="-391830"/>
            <a:ext cx="3378102" cy="6155588"/>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92" name="Shape 792"/>
          <p:cNvSpPr/>
          <p:nvPr/>
        </p:nvSpPr>
        <p:spPr>
          <a:xfrm flipH="1" flipV="1">
            <a:off x="5145455" y="1293934"/>
            <a:ext cx="3411969" cy="4461043"/>
          </a:xfrm>
          <a:prstGeom prst="line">
            <a:avLst/>
          </a:prstGeom>
          <a:ln w="25400">
            <a:solidFill>
              <a:srgbClr val="FFFFFF"/>
            </a:solidFill>
            <a:miter lim="400000"/>
            <a:tailEnd type="triangle"/>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93" name="Shape 793"/>
          <p:cNvSpPr/>
          <p:nvPr/>
        </p:nvSpPr>
        <p:spPr>
          <a:xfrm flipV="1">
            <a:off x="3364511" y="1222556"/>
            <a:ext cx="3411969" cy="4461043"/>
          </a:xfrm>
          <a:prstGeom prst="line">
            <a:avLst/>
          </a:prstGeom>
          <a:ln w="25400">
            <a:solidFill>
              <a:srgbClr val="FFFFFF"/>
            </a:solidFill>
            <a:miter lim="400000"/>
            <a:tailEnd type="triangle"/>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pic>
        <p:nvPicPr>
          <p:cNvPr id="794" name="Picture 793"/>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12564142">
            <a:off x="2950752" y="5215931"/>
            <a:ext cx="1042723" cy="643950"/>
          </a:xfrm>
          <a:prstGeom prst="rect">
            <a:avLst/>
          </a:prstGeom>
        </p:spPr>
      </p:pic>
      <p:pic>
        <p:nvPicPr>
          <p:cNvPr id="796" name="Picture 795"/>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8828603">
            <a:off x="7905838" y="5229382"/>
            <a:ext cx="1042723" cy="643951"/>
          </a:xfrm>
          <a:prstGeom prst="rect">
            <a:avLst/>
          </a:prstGeom>
        </p:spPr>
      </p:pic>
      <p:sp>
        <p:nvSpPr>
          <p:cNvPr id="798" name="Shape 798"/>
          <p:cNvSpPr/>
          <p:nvPr/>
        </p:nvSpPr>
        <p:spPr>
          <a:xfrm>
            <a:off x="5187023" y="1040310"/>
            <a:ext cx="1518758" cy="2141226"/>
          </a:xfrm>
          <a:custGeom>
            <a:avLst/>
            <a:gdLst/>
            <a:ahLst/>
            <a:cxnLst>
              <a:cxn ang="0">
                <a:pos x="wd2" y="hd2"/>
              </a:cxn>
              <a:cxn ang="5400000">
                <a:pos x="wd2" y="hd2"/>
              </a:cxn>
              <a:cxn ang="10800000">
                <a:pos x="wd2" y="hd2"/>
              </a:cxn>
              <a:cxn ang="16200000">
                <a:pos x="wd2" y="hd2"/>
              </a:cxn>
            </a:cxnLst>
            <a:rect l="0" t="0" r="r" b="b"/>
            <a:pathLst>
              <a:path w="21600" h="21600" extrusionOk="0">
                <a:moveTo>
                  <a:pt x="0" y="14269"/>
                </a:moveTo>
                <a:lnTo>
                  <a:pt x="10731" y="21600"/>
                </a:lnTo>
                <a:lnTo>
                  <a:pt x="21600" y="13889"/>
                </a:lnTo>
                <a:lnTo>
                  <a:pt x="10811" y="0"/>
                </a:lnTo>
                <a:lnTo>
                  <a:pt x="0" y="14269"/>
                </a:lnTo>
                <a:close/>
              </a:path>
            </a:pathLst>
          </a:custGeom>
          <a:solidFill>
            <a:schemeClr val="accent1"/>
          </a:solidFill>
          <a:ln w="25400">
            <a:solidFill>
              <a:schemeClr val="accent3">
                <a:hueOff val="-499813"/>
                <a:satOff val="-5228"/>
                <a:lumOff val="24899"/>
              </a:schemeClr>
            </a:solidFill>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799" name="Shape 799"/>
          <p:cNvSpPr/>
          <p:nvPr/>
        </p:nvSpPr>
        <p:spPr>
          <a:xfrm>
            <a:off x="3345431" y="6308513"/>
            <a:ext cx="5171288"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hangingPunct="0"/>
            <a:r>
              <a:rPr sz="2531" kern="0">
                <a:solidFill>
                  <a:srgbClr val="FFFFFF"/>
                </a:solidFill>
                <a:latin typeface="Helvetica Light"/>
                <a:sym typeface="Helvetica Light"/>
              </a:rPr>
              <a:t>Estimated points contain some error.</a:t>
            </a:r>
          </a:p>
        </p:txBody>
      </p:sp>
      <p:sp>
        <p:nvSpPr>
          <p:cNvPr id="14" name="TextBox 13">
            <a:extLst>
              <a:ext uri="{FF2B5EF4-FFF2-40B4-BE49-F238E27FC236}">
                <a16:creationId xmlns:a16="http://schemas.microsoft.com/office/drawing/2014/main" id="{6936AFDC-8D42-F24C-819E-90A508A6C290}"/>
              </a:ext>
            </a:extLst>
          </p:cNvPr>
          <p:cNvSpPr txBox="1"/>
          <p:nvPr/>
        </p:nvSpPr>
        <p:spPr>
          <a:xfrm>
            <a:off x="8837819" y="6550224"/>
            <a:ext cx="1789272" cy="307777"/>
          </a:xfrm>
          <a:prstGeom prst="rect">
            <a:avLst/>
          </a:prstGeom>
          <a:noFill/>
        </p:spPr>
        <p:txBody>
          <a:bodyPr wrap="none" rtlCol="0">
            <a:spAutoFit/>
          </a:bodyPr>
          <a:lstStyle/>
          <a:p>
            <a:r>
              <a:rPr lang="en-US" sz="1400" dirty="0">
                <a:solidFill>
                  <a:schemeClr val="bg1"/>
                </a:solidFill>
              </a:rPr>
              <a:t>Source: N. Snavely</a:t>
            </a:r>
          </a:p>
        </p:txBody>
      </p:sp>
    </p:spTree>
    <p:extLst>
      <p:ext uri="{BB962C8B-B14F-4D97-AF65-F5344CB8AC3E}">
        <p14:creationId xmlns:p14="http://schemas.microsoft.com/office/powerpoint/2010/main" val="135144498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3" name="Group 813"/>
          <p:cNvGrpSpPr/>
          <p:nvPr/>
        </p:nvGrpSpPr>
        <p:grpSpPr>
          <a:xfrm rot="19390765">
            <a:off x="3196213" y="-661072"/>
            <a:ext cx="6180006" cy="6585812"/>
            <a:chOff x="-132408" y="0"/>
            <a:chExt cx="8789341" cy="9366486"/>
          </a:xfrm>
        </p:grpSpPr>
        <p:sp>
          <p:nvSpPr>
            <p:cNvPr id="803" name="Shape 803"/>
            <p:cNvSpPr/>
            <p:nvPr/>
          </p:nvSpPr>
          <p:spPr>
            <a:xfrm flipV="1">
              <a:off x="557115" y="1489465"/>
              <a:ext cx="7356920" cy="7356920"/>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04" name="Shape 804"/>
            <p:cNvSpPr/>
            <p:nvPr/>
          </p:nvSpPr>
          <p:spPr>
            <a:xfrm flipV="1">
              <a:off x="591689" y="0"/>
              <a:ext cx="4804413" cy="8754614"/>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05" name="Shape 805"/>
            <p:cNvSpPr/>
            <p:nvPr/>
          </p:nvSpPr>
          <p:spPr>
            <a:xfrm flipH="1" flipV="1">
              <a:off x="557115" y="1489465"/>
              <a:ext cx="7356920" cy="7356920"/>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06" name="Shape 806"/>
            <p:cNvSpPr/>
            <p:nvPr/>
          </p:nvSpPr>
          <p:spPr>
            <a:xfrm flipH="1" flipV="1">
              <a:off x="3142332" y="127000"/>
              <a:ext cx="4804412" cy="8754614"/>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07" name="Shape 807"/>
            <p:cNvSpPr/>
            <p:nvPr/>
          </p:nvSpPr>
          <p:spPr>
            <a:xfrm flipH="1" flipV="1">
              <a:off x="3118249" y="2524530"/>
              <a:ext cx="4852578" cy="634459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08" name="Shape 808"/>
            <p:cNvSpPr/>
            <p:nvPr/>
          </p:nvSpPr>
          <p:spPr>
            <a:xfrm flipV="1">
              <a:off x="585350" y="2423015"/>
              <a:ext cx="4852578" cy="634459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pic>
          <p:nvPicPr>
            <p:cNvPr id="809" name="Picture 808"/>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12564142">
              <a:off x="-3107" y="8102483"/>
              <a:ext cx="1482984" cy="915840"/>
            </a:xfrm>
            <a:prstGeom prst="rect">
              <a:avLst/>
            </a:prstGeom>
            <a:effectLst/>
          </p:spPr>
        </p:pic>
        <p:pic>
          <p:nvPicPr>
            <p:cNvPr id="811" name="Picture 810"/>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8828603">
              <a:off x="7044125" y="8121612"/>
              <a:ext cx="1482985" cy="915841"/>
            </a:xfrm>
            <a:prstGeom prst="rect">
              <a:avLst/>
            </a:prstGeom>
            <a:effectLst/>
          </p:spPr>
        </p:pic>
      </p:grpSp>
      <p:sp>
        <p:nvSpPr>
          <p:cNvPr id="814" name="Shape 814"/>
          <p:cNvSpPr/>
          <p:nvPr/>
        </p:nvSpPr>
        <p:spPr>
          <a:xfrm>
            <a:off x="5197479" y="1250398"/>
            <a:ext cx="1460005" cy="1704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57" y="19880"/>
                </a:lnTo>
                <a:lnTo>
                  <a:pt x="19409" y="21600"/>
                </a:lnTo>
                <a:lnTo>
                  <a:pt x="21600" y="8214"/>
                </a:lnTo>
                <a:lnTo>
                  <a:pt x="0" y="0"/>
                </a:lnTo>
                <a:close/>
              </a:path>
            </a:pathLst>
          </a:custGeom>
          <a:solidFill>
            <a:schemeClr val="accent1"/>
          </a:solidFill>
          <a:ln w="25400">
            <a:solidFill>
              <a:srgbClr val="FFFFFF"/>
            </a:solidFill>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815" name="Shape 815"/>
          <p:cNvSpPr/>
          <p:nvPr/>
        </p:nvSpPr>
        <p:spPr>
          <a:xfrm>
            <a:off x="3345431" y="6308513"/>
            <a:ext cx="5171288"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hangingPunct="0"/>
            <a:r>
              <a:rPr sz="2531" kern="0">
                <a:solidFill>
                  <a:srgbClr val="FFFFFF"/>
                </a:solidFill>
                <a:latin typeface="Helvetica Light"/>
                <a:sym typeface="Helvetica Light"/>
              </a:rPr>
              <a:t>Estimated points contain some error.</a:t>
            </a:r>
          </a:p>
        </p:txBody>
      </p:sp>
      <p:sp>
        <p:nvSpPr>
          <p:cNvPr id="15" name="TextBox 14">
            <a:extLst>
              <a:ext uri="{FF2B5EF4-FFF2-40B4-BE49-F238E27FC236}">
                <a16:creationId xmlns:a16="http://schemas.microsoft.com/office/drawing/2014/main" id="{B99D04F2-CE08-254B-BADF-4FA05F0B2079}"/>
              </a:ext>
            </a:extLst>
          </p:cNvPr>
          <p:cNvSpPr txBox="1"/>
          <p:nvPr/>
        </p:nvSpPr>
        <p:spPr>
          <a:xfrm>
            <a:off x="8837819" y="6550224"/>
            <a:ext cx="1789272" cy="307777"/>
          </a:xfrm>
          <a:prstGeom prst="rect">
            <a:avLst/>
          </a:prstGeom>
          <a:noFill/>
        </p:spPr>
        <p:txBody>
          <a:bodyPr wrap="none" rtlCol="0">
            <a:spAutoFit/>
          </a:bodyPr>
          <a:lstStyle/>
          <a:p>
            <a:r>
              <a:rPr lang="en-US" sz="1400" dirty="0">
                <a:solidFill>
                  <a:schemeClr val="bg1"/>
                </a:solidFill>
              </a:rPr>
              <a:t>Source: N. Snavely</a:t>
            </a:r>
          </a:p>
        </p:txBody>
      </p:sp>
    </p:spTree>
    <p:extLst>
      <p:ext uri="{BB962C8B-B14F-4D97-AF65-F5344CB8AC3E}">
        <p14:creationId xmlns:p14="http://schemas.microsoft.com/office/powerpoint/2010/main" val="131380463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Shape 819"/>
          <p:cNvSpPr/>
          <p:nvPr/>
        </p:nvSpPr>
        <p:spPr>
          <a:xfrm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820" name="Shape 820"/>
          <p:cNvSpPr/>
          <p:nvPr/>
        </p:nvSpPr>
        <p:spPr>
          <a:xfrm flipV="1">
            <a:off x="3368968" y="-481127"/>
            <a:ext cx="3378103" cy="6155588"/>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821" name="Shape 821"/>
          <p:cNvSpPr/>
          <p:nvPr/>
        </p:nvSpPr>
        <p:spPr>
          <a:xfrm flipH="1"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822" name="Shape 822"/>
          <p:cNvSpPr/>
          <p:nvPr/>
        </p:nvSpPr>
        <p:spPr>
          <a:xfrm flipH="1" flipV="1">
            <a:off x="5162388" y="-391830"/>
            <a:ext cx="3378102" cy="6155588"/>
          </a:xfrm>
          <a:prstGeom prst="line">
            <a:avLst/>
          </a:prstGeom>
          <a:ln w="25400">
            <a:solidFill>
              <a:srgbClr val="FFFFFF"/>
            </a:solidFill>
            <a:prstDash val="sysDot"/>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823" name="Shape 823"/>
          <p:cNvSpPr/>
          <p:nvPr/>
        </p:nvSpPr>
        <p:spPr>
          <a:xfrm flipH="1" flipV="1">
            <a:off x="5145455" y="1293934"/>
            <a:ext cx="3411969" cy="4461043"/>
          </a:xfrm>
          <a:prstGeom prst="line">
            <a:avLst/>
          </a:prstGeom>
          <a:ln w="25400">
            <a:solidFill>
              <a:srgbClr val="FFFFFF"/>
            </a:solidFill>
            <a:miter lim="400000"/>
            <a:tailEnd type="triangle"/>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824" name="Shape 824"/>
          <p:cNvSpPr/>
          <p:nvPr/>
        </p:nvSpPr>
        <p:spPr>
          <a:xfrm flipV="1">
            <a:off x="3364511" y="1222556"/>
            <a:ext cx="3411969" cy="4461043"/>
          </a:xfrm>
          <a:prstGeom prst="line">
            <a:avLst/>
          </a:prstGeom>
          <a:ln w="25400">
            <a:solidFill>
              <a:srgbClr val="FFFFFF"/>
            </a:solidFill>
            <a:miter lim="400000"/>
            <a:tailEnd type="triangle"/>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pic>
        <p:nvPicPr>
          <p:cNvPr id="825" name="Picture 824"/>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12564142">
            <a:off x="2950752" y="5215931"/>
            <a:ext cx="1042723" cy="643950"/>
          </a:xfrm>
          <a:prstGeom prst="rect">
            <a:avLst/>
          </a:prstGeom>
        </p:spPr>
      </p:pic>
      <p:pic>
        <p:nvPicPr>
          <p:cNvPr id="827" name="Picture 826"/>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8828603">
            <a:off x="7905838" y="5229382"/>
            <a:ext cx="1042723" cy="643951"/>
          </a:xfrm>
          <a:prstGeom prst="rect">
            <a:avLst/>
          </a:prstGeom>
        </p:spPr>
      </p:pic>
      <p:grpSp>
        <p:nvGrpSpPr>
          <p:cNvPr id="839" name="Group 839"/>
          <p:cNvGrpSpPr/>
          <p:nvPr/>
        </p:nvGrpSpPr>
        <p:grpSpPr>
          <a:xfrm rot="19390765">
            <a:off x="3196213" y="-661072"/>
            <a:ext cx="6180006" cy="6585812"/>
            <a:chOff x="-132408" y="0"/>
            <a:chExt cx="8789341" cy="9366486"/>
          </a:xfrm>
        </p:grpSpPr>
        <p:sp>
          <p:nvSpPr>
            <p:cNvPr id="829" name="Shape 829"/>
            <p:cNvSpPr/>
            <p:nvPr/>
          </p:nvSpPr>
          <p:spPr>
            <a:xfrm flipV="1">
              <a:off x="557115" y="1489465"/>
              <a:ext cx="7356920" cy="7356920"/>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30" name="Shape 830"/>
            <p:cNvSpPr/>
            <p:nvPr/>
          </p:nvSpPr>
          <p:spPr>
            <a:xfrm flipV="1">
              <a:off x="591689" y="0"/>
              <a:ext cx="4804413" cy="8754614"/>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31" name="Shape 831"/>
            <p:cNvSpPr/>
            <p:nvPr/>
          </p:nvSpPr>
          <p:spPr>
            <a:xfrm flipH="1" flipV="1">
              <a:off x="557115" y="1489465"/>
              <a:ext cx="7356920" cy="7356920"/>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32" name="Shape 832"/>
            <p:cNvSpPr/>
            <p:nvPr/>
          </p:nvSpPr>
          <p:spPr>
            <a:xfrm flipH="1" flipV="1">
              <a:off x="3142332" y="127000"/>
              <a:ext cx="4804412" cy="8754614"/>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33" name="Shape 833"/>
            <p:cNvSpPr/>
            <p:nvPr/>
          </p:nvSpPr>
          <p:spPr>
            <a:xfrm flipH="1" flipV="1">
              <a:off x="3118249" y="2524530"/>
              <a:ext cx="4852578" cy="634459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sp>
          <p:nvSpPr>
            <p:cNvPr id="834" name="Shape 834"/>
            <p:cNvSpPr/>
            <p:nvPr/>
          </p:nvSpPr>
          <p:spPr>
            <a:xfrm flipV="1">
              <a:off x="585350" y="2423015"/>
              <a:ext cx="4852578" cy="634459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hangingPunct="0">
                <a:defRPr sz="2600"/>
              </a:pPr>
              <a:endParaRPr sz="1828" kern="0">
                <a:solidFill>
                  <a:srgbClr val="FFFFFF"/>
                </a:solidFill>
                <a:latin typeface="Helvetica Light"/>
                <a:sym typeface="Helvetica Light"/>
              </a:endParaRPr>
            </a:p>
          </p:txBody>
        </p:sp>
        <p:pic>
          <p:nvPicPr>
            <p:cNvPr id="835" name="Picture 834"/>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12564142">
              <a:off x="-3107" y="8102483"/>
              <a:ext cx="1482984" cy="915840"/>
            </a:xfrm>
            <a:prstGeom prst="rect">
              <a:avLst/>
            </a:prstGeom>
            <a:effectLst/>
          </p:spPr>
        </p:pic>
        <p:pic>
          <p:nvPicPr>
            <p:cNvPr id="837" name="Picture 836"/>
            <p:cNvPicPr>
              <a:picLocks/>
            </p:cNvPicPr>
            <p:nvPr/>
          </p:nvPicPr>
          <p:blipFill>
            <a:blip r:embed="rId2">
              <a:alphaModFix amt="71000"/>
              <a:extLst>
                <a:ext uri="{28A0092B-C50C-407E-A947-70E740481C1C}">
                  <a14:useLocalDpi xmlns:a14="http://schemas.microsoft.com/office/drawing/2010/main" val="0"/>
                </a:ext>
              </a:extLst>
            </a:blip>
            <a:stretch>
              <a:fillRect/>
            </a:stretch>
          </p:blipFill>
          <p:spPr>
            <a:xfrm rot="8828603">
              <a:off x="7044125" y="8121612"/>
              <a:ext cx="1482985" cy="915841"/>
            </a:xfrm>
            <a:prstGeom prst="rect">
              <a:avLst/>
            </a:prstGeom>
            <a:effectLst/>
          </p:spPr>
        </p:pic>
      </p:grpSp>
      <p:sp>
        <p:nvSpPr>
          <p:cNvPr id="840" name="Shape 840"/>
          <p:cNvSpPr/>
          <p:nvPr/>
        </p:nvSpPr>
        <p:spPr>
          <a:xfrm>
            <a:off x="5322841" y="1477076"/>
            <a:ext cx="1271885" cy="1435060"/>
          </a:xfrm>
          <a:custGeom>
            <a:avLst/>
            <a:gdLst/>
            <a:ahLst/>
            <a:cxnLst>
              <a:cxn ang="0">
                <a:pos x="wd2" y="hd2"/>
              </a:cxn>
              <a:cxn ang="5400000">
                <a:pos x="wd2" y="hd2"/>
              </a:cxn>
              <a:cxn ang="10800000">
                <a:pos x="wd2" y="hd2"/>
              </a:cxn>
              <a:cxn ang="16200000">
                <a:pos x="wd2" y="hd2"/>
              </a:cxn>
            </a:cxnLst>
            <a:rect l="0" t="0" r="r" b="b"/>
            <a:pathLst>
              <a:path w="21600" h="21600" extrusionOk="0">
                <a:moveTo>
                  <a:pt x="6790" y="0"/>
                </a:moveTo>
                <a:lnTo>
                  <a:pt x="0" y="10072"/>
                </a:lnTo>
                <a:lnTo>
                  <a:pt x="1696" y="18026"/>
                </a:lnTo>
                <a:lnTo>
                  <a:pt x="5225" y="20582"/>
                </a:lnTo>
                <a:lnTo>
                  <a:pt x="15279" y="21600"/>
                </a:lnTo>
                <a:lnTo>
                  <a:pt x="20515" y="16729"/>
                </a:lnTo>
                <a:lnTo>
                  <a:pt x="21600" y="11231"/>
                </a:lnTo>
                <a:lnTo>
                  <a:pt x="17197" y="4315"/>
                </a:lnTo>
                <a:lnTo>
                  <a:pt x="6790" y="0"/>
                </a:lnTo>
                <a:close/>
              </a:path>
            </a:pathLst>
          </a:custGeom>
          <a:solidFill>
            <a:schemeClr val="accent1"/>
          </a:solidFill>
          <a:ln w="25400">
            <a:solidFill>
              <a:srgbClr val="FFFFFF"/>
            </a:solidFill>
            <a:miter lim="400000"/>
          </a:ln>
        </p:spPr>
        <p:txBody>
          <a:bodyPr lIns="35719" tIns="35719" rIns="35719" bIns="35719" anchor="ctr"/>
          <a:lstStyle/>
          <a:p>
            <a:pPr algn="ctr" defTabSz="410751" hangingPunct="0">
              <a:defRPr sz="2600"/>
            </a:pPr>
            <a:endParaRPr sz="1828" kern="0">
              <a:solidFill>
                <a:srgbClr val="FFFFFF"/>
              </a:solidFill>
              <a:latin typeface="Helvetica Light"/>
              <a:sym typeface="Helvetica Light"/>
            </a:endParaRPr>
          </a:p>
        </p:txBody>
      </p:sp>
      <p:sp>
        <p:nvSpPr>
          <p:cNvPr id="841" name="Shape 841"/>
          <p:cNvSpPr/>
          <p:nvPr/>
        </p:nvSpPr>
        <p:spPr>
          <a:xfrm>
            <a:off x="3854814" y="6335917"/>
            <a:ext cx="4207883"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hangingPunct="0"/>
            <a:r>
              <a:rPr sz="2531" kern="0">
                <a:solidFill>
                  <a:srgbClr val="FFFFFF"/>
                </a:solidFill>
                <a:latin typeface="Helvetica Light"/>
                <a:sym typeface="Helvetica Light"/>
              </a:rPr>
              <a:t>Additional views reduce error.</a:t>
            </a:r>
          </a:p>
        </p:txBody>
      </p:sp>
      <p:sp>
        <p:nvSpPr>
          <p:cNvPr id="25" name="TextBox 24">
            <a:extLst>
              <a:ext uri="{FF2B5EF4-FFF2-40B4-BE49-F238E27FC236}">
                <a16:creationId xmlns:a16="http://schemas.microsoft.com/office/drawing/2014/main" id="{541D6AEF-9D8C-6A40-9EF0-788FC2ADF40F}"/>
              </a:ext>
            </a:extLst>
          </p:cNvPr>
          <p:cNvSpPr txBox="1"/>
          <p:nvPr/>
        </p:nvSpPr>
        <p:spPr>
          <a:xfrm>
            <a:off x="8837819" y="6550224"/>
            <a:ext cx="1789272" cy="307777"/>
          </a:xfrm>
          <a:prstGeom prst="rect">
            <a:avLst/>
          </a:prstGeom>
          <a:noFill/>
        </p:spPr>
        <p:txBody>
          <a:bodyPr wrap="none" rtlCol="0">
            <a:spAutoFit/>
          </a:bodyPr>
          <a:lstStyle/>
          <a:p>
            <a:r>
              <a:rPr lang="en-US" sz="1400" dirty="0">
                <a:solidFill>
                  <a:schemeClr val="bg1"/>
                </a:solidFill>
              </a:rPr>
              <a:t>Source: N. Snavely</a:t>
            </a:r>
          </a:p>
        </p:txBody>
      </p:sp>
    </p:spTree>
    <p:extLst>
      <p:ext uri="{BB962C8B-B14F-4D97-AF65-F5344CB8AC3E}">
        <p14:creationId xmlns:p14="http://schemas.microsoft.com/office/powerpoint/2010/main" val="2048593425"/>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6"/>
          <p:cNvSpPr txBox="1">
            <a:spLocks noChangeArrowheads="1"/>
          </p:cNvSpPr>
          <p:nvPr/>
        </p:nvSpPr>
        <p:spPr bwMode="auto">
          <a:xfrm>
            <a:off x="1752600" y="6336268"/>
            <a:ext cx="8686800" cy="369332"/>
          </a:xfrm>
          <a:prstGeom prst="rect">
            <a:avLst/>
          </a:prstGeom>
          <a:noFill/>
          <a:ln w="9525">
            <a:noFill/>
            <a:miter lim="800000"/>
            <a:headEnd/>
            <a:tailEnd/>
          </a:ln>
        </p:spPr>
        <p:txBody>
          <a:bodyPr>
            <a:spAutoFit/>
          </a:bodyPr>
          <a:lstStyle/>
          <a:p>
            <a:pPr algn="ctr"/>
            <a:r>
              <a:rPr lang="en-US" dirty="0"/>
              <a:t>M. </a:t>
            </a:r>
            <a:r>
              <a:rPr lang="en-US" dirty="0" err="1"/>
              <a:t>Okutomi</a:t>
            </a:r>
            <a:r>
              <a:rPr lang="en-US" dirty="0"/>
              <a:t> and T. </a:t>
            </a:r>
            <a:r>
              <a:rPr lang="en-US" dirty="0" err="1"/>
              <a:t>Kanade</a:t>
            </a:r>
            <a:r>
              <a:rPr lang="en-US" dirty="0"/>
              <a:t>, </a:t>
            </a:r>
            <a:r>
              <a:rPr lang="en-US" dirty="0">
                <a:solidFill>
                  <a:srgbClr val="FFFF00"/>
                </a:solidFill>
                <a:hlinkClick r:id="rId3">
                  <a:extLst>
                    <a:ext uri="{A12FA001-AC4F-418D-AE19-62706E023703}">
                      <ahyp:hlinkClr xmlns:ahyp="http://schemas.microsoft.com/office/drawing/2018/hyperlinkcolor" val="tx"/>
                    </a:ext>
                  </a:extLst>
                </a:hlinkClick>
              </a:rPr>
              <a:t>A Multiple-Baseline Stereo System</a:t>
            </a:r>
            <a:r>
              <a:rPr lang="en-US" dirty="0"/>
              <a:t>, PAMI 1993</a:t>
            </a:r>
          </a:p>
        </p:txBody>
      </p:sp>
      <p:sp>
        <p:nvSpPr>
          <p:cNvPr id="27652" name="Rectangle 7"/>
          <p:cNvSpPr>
            <a:spLocks noGrp="1" noChangeArrowheads="1"/>
          </p:cNvSpPr>
          <p:nvPr>
            <p:ph type="title"/>
          </p:nvPr>
        </p:nvSpPr>
        <p:spPr/>
        <p:txBody>
          <a:bodyPr/>
          <a:lstStyle/>
          <a:p>
            <a:r>
              <a:rPr lang="en-US"/>
              <a:t>Multiple-baseline stereo</a:t>
            </a:r>
          </a:p>
        </p:txBody>
      </p:sp>
      <p:pic>
        <p:nvPicPr>
          <p:cNvPr id="27653" name="Picture 9" descr="IUW94stere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1" y="1784303"/>
            <a:ext cx="3200400" cy="3759938"/>
          </a:xfrm>
          <a:prstGeom prst="rect">
            <a:avLst/>
          </a:prstGeom>
          <a:noFill/>
          <a:ln w="9525">
            <a:noFill/>
            <a:miter lim="800000"/>
            <a:headEnd/>
            <a:tailEnd/>
          </a:ln>
        </p:spPr>
      </p:pic>
      <p:pic>
        <p:nvPicPr>
          <p:cNvPr id="2765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1752600"/>
            <a:ext cx="4038600" cy="356304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6"/>
          <p:cNvSpPr txBox="1">
            <a:spLocks noChangeArrowheads="1"/>
          </p:cNvSpPr>
          <p:nvPr/>
        </p:nvSpPr>
        <p:spPr bwMode="auto">
          <a:xfrm>
            <a:off x="1752600" y="6336268"/>
            <a:ext cx="8686800" cy="369332"/>
          </a:xfrm>
          <a:prstGeom prst="rect">
            <a:avLst/>
          </a:prstGeom>
          <a:noFill/>
          <a:ln w="9525">
            <a:noFill/>
            <a:miter lim="800000"/>
            <a:headEnd/>
            <a:tailEnd/>
          </a:ln>
        </p:spPr>
        <p:txBody>
          <a:bodyPr>
            <a:spAutoFit/>
          </a:bodyPr>
          <a:lstStyle/>
          <a:p>
            <a:pPr algn="ctr"/>
            <a:r>
              <a:rPr lang="en-US" dirty="0"/>
              <a:t>M. </a:t>
            </a:r>
            <a:r>
              <a:rPr lang="en-US" dirty="0" err="1"/>
              <a:t>Okutomi</a:t>
            </a:r>
            <a:r>
              <a:rPr lang="en-US" dirty="0"/>
              <a:t> and T. </a:t>
            </a:r>
            <a:r>
              <a:rPr lang="en-US" dirty="0" err="1"/>
              <a:t>Kanade</a:t>
            </a:r>
            <a:r>
              <a:rPr lang="en-US" dirty="0"/>
              <a:t>, </a:t>
            </a:r>
            <a:r>
              <a:rPr lang="en-US" dirty="0">
                <a:solidFill>
                  <a:srgbClr val="FFFF00"/>
                </a:solidFill>
                <a:hlinkClick r:id="rId4">
                  <a:extLst>
                    <a:ext uri="{A12FA001-AC4F-418D-AE19-62706E023703}">
                      <ahyp:hlinkClr xmlns:ahyp="http://schemas.microsoft.com/office/drawing/2018/hyperlinkcolor" val="tx"/>
                    </a:ext>
                  </a:extLst>
                </a:hlinkClick>
              </a:rPr>
              <a:t>A Multiple-Baseline Stereo System</a:t>
            </a:r>
            <a:r>
              <a:rPr lang="en-US" dirty="0"/>
              <a:t>, PAMI 1993</a:t>
            </a:r>
          </a:p>
        </p:txBody>
      </p:sp>
      <p:sp>
        <p:nvSpPr>
          <p:cNvPr id="27652" name="Rectangle 7"/>
          <p:cNvSpPr>
            <a:spLocks noGrp="1" noChangeArrowheads="1"/>
          </p:cNvSpPr>
          <p:nvPr>
            <p:ph type="title"/>
          </p:nvPr>
        </p:nvSpPr>
        <p:spPr/>
        <p:txBody>
          <a:bodyPr/>
          <a:lstStyle/>
          <a:p>
            <a:r>
              <a:rPr lang="en-US"/>
              <a:t>Multiple-baseline stereo</a:t>
            </a:r>
          </a:p>
        </p:txBody>
      </p:sp>
      <p:sp>
        <p:nvSpPr>
          <p:cNvPr id="2" name="Content Placeholder 1"/>
          <p:cNvSpPr>
            <a:spLocks noGrp="1"/>
          </p:cNvSpPr>
          <p:nvPr>
            <p:ph idx="1"/>
          </p:nvPr>
        </p:nvSpPr>
        <p:spPr/>
        <p:txBody>
          <a:bodyPr/>
          <a:lstStyle/>
          <a:p>
            <a:pPr>
              <a:buFont typeface="Arial"/>
              <a:buChar char="•"/>
            </a:pPr>
            <a:r>
              <a:rPr lang="en-US" dirty="0"/>
              <a:t>For each pixel in reference image, simultaneously compute matching scores </a:t>
            </a:r>
            <a:r>
              <a:rPr lang="en-US" dirty="0" err="1"/>
              <a:t>w.r.t</a:t>
            </a:r>
            <a:r>
              <a:rPr lang="en-US" dirty="0"/>
              <a:t>. all the other images</a:t>
            </a:r>
          </a:p>
        </p:txBody>
      </p:sp>
      <p:pic>
        <p:nvPicPr>
          <p:cNvPr id="4" name="Picture 3" descr="Screen Shot 2018-03-26 at 1.39.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7106" y="1752600"/>
            <a:ext cx="2447495" cy="4495800"/>
          </a:xfrm>
          <a:prstGeom prst="rect">
            <a:avLst/>
          </a:prstGeom>
        </p:spPr>
      </p:pic>
      <p:graphicFrame>
        <p:nvGraphicFramePr>
          <p:cNvPr id="35" name="Object 5"/>
          <p:cNvGraphicFramePr>
            <a:graphicFrameLocks noChangeAspect="1"/>
          </p:cNvGraphicFramePr>
          <p:nvPr/>
        </p:nvGraphicFramePr>
        <p:xfrm>
          <a:off x="1885950" y="2133601"/>
          <a:ext cx="5200650" cy="1006475"/>
        </p:xfrm>
        <a:graphic>
          <a:graphicData uri="http://schemas.openxmlformats.org/presentationml/2006/ole">
            <mc:AlternateContent xmlns:mc="http://schemas.openxmlformats.org/markup-compatibility/2006">
              <mc:Choice xmlns:v="urn:schemas-microsoft-com:vml" Requires="v">
                <p:oleObj spid="_x0000_s12294" name="Image" r:id="rId6" imgW="5184610" imgH="1003529" progId="Photoshop.Image.10">
                  <p:embed/>
                </p:oleObj>
              </mc:Choice>
              <mc:Fallback>
                <p:oleObj name="Image" r:id="rId6" imgW="5184610" imgH="1003529" progId="Photoshop.Image.10">
                  <p:embed/>
                  <p:pic>
                    <p:nvPicPr>
                      <p:cNvPr id="3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5950" y="2133601"/>
                        <a:ext cx="5200650" cy="1006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pic>
                </p:oleObj>
              </mc:Fallback>
            </mc:AlternateContent>
          </a:graphicData>
        </a:graphic>
      </p:graphicFrame>
      <p:sp>
        <p:nvSpPr>
          <p:cNvPr id="36" name="Rectangle 6"/>
          <p:cNvSpPr>
            <a:spLocks noChangeArrowheads="1"/>
          </p:cNvSpPr>
          <p:nvPr/>
        </p:nvSpPr>
        <p:spPr bwMode="auto">
          <a:xfrm>
            <a:off x="2876550" y="3124200"/>
            <a:ext cx="3505200" cy="381000"/>
          </a:xfrm>
          <a:prstGeom prst="rect">
            <a:avLst/>
          </a:prstGeom>
          <a:noFill/>
          <a:ln w="12700">
            <a:noFill/>
            <a:miter lim="800000"/>
            <a:headEnd/>
            <a:tailEnd/>
          </a:ln>
        </p:spPr>
        <p:txBody>
          <a:bodyPr wrap="none" anchor="ctr"/>
          <a:lstStyle/>
          <a:p>
            <a:pPr algn="ctr"/>
            <a:r>
              <a:rPr lang="en-US" sz="1400" b="1" dirty="0"/>
              <a:t>1/z</a:t>
            </a:r>
          </a:p>
        </p:txBody>
      </p:sp>
      <p:graphicFrame>
        <p:nvGraphicFramePr>
          <p:cNvPr id="37" name="Object 18"/>
          <p:cNvGraphicFramePr>
            <a:graphicFrameLocks noChangeAspect="1"/>
          </p:cNvGraphicFramePr>
          <p:nvPr/>
        </p:nvGraphicFramePr>
        <p:xfrm>
          <a:off x="1885951" y="4648200"/>
          <a:ext cx="5192713" cy="941388"/>
        </p:xfrm>
        <a:graphic>
          <a:graphicData uri="http://schemas.openxmlformats.org/presentationml/2006/ole">
            <mc:AlternateContent xmlns:mc="http://schemas.openxmlformats.org/markup-compatibility/2006">
              <mc:Choice xmlns:v="urn:schemas-microsoft-com:vml" Requires="v">
                <p:oleObj spid="_x0000_s12295" name="Image" r:id="rId8" imgW="5184610" imgH="940346" progId="">
                  <p:embed/>
                </p:oleObj>
              </mc:Choice>
              <mc:Fallback>
                <p:oleObj name="Image" r:id="rId8" imgW="5184610" imgH="940346" progId="">
                  <p:embed/>
                  <p:pic>
                    <p:nvPicPr>
                      <p:cNvPr id="37"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5951" y="4648200"/>
                        <a:ext cx="5192713" cy="9413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pic>
                </p:oleObj>
              </mc:Fallback>
            </mc:AlternateContent>
          </a:graphicData>
        </a:graphic>
      </p:graphicFrame>
      <p:sp>
        <p:nvSpPr>
          <p:cNvPr id="38" name="Rectangle 36"/>
          <p:cNvSpPr>
            <a:spLocks noChangeArrowheads="1"/>
          </p:cNvSpPr>
          <p:nvPr/>
        </p:nvSpPr>
        <p:spPr bwMode="auto">
          <a:xfrm>
            <a:off x="2876550" y="5589588"/>
            <a:ext cx="3505200" cy="381000"/>
          </a:xfrm>
          <a:prstGeom prst="rect">
            <a:avLst/>
          </a:prstGeom>
          <a:noFill/>
          <a:ln w="12700">
            <a:noFill/>
            <a:miter lim="800000"/>
            <a:headEnd/>
            <a:tailEnd/>
          </a:ln>
        </p:spPr>
        <p:txBody>
          <a:bodyPr wrap="none" anchor="ctr"/>
          <a:lstStyle/>
          <a:p>
            <a:pPr algn="ctr"/>
            <a:r>
              <a:rPr lang="en-US" sz="1400" b="1"/>
              <a:t>1/z</a:t>
            </a:r>
          </a:p>
        </p:txBody>
      </p:sp>
      <p:sp>
        <p:nvSpPr>
          <p:cNvPr id="39" name="Rectangle 37"/>
          <p:cNvSpPr>
            <a:spLocks noChangeArrowheads="1"/>
          </p:cNvSpPr>
          <p:nvPr/>
        </p:nvSpPr>
        <p:spPr bwMode="auto">
          <a:xfrm>
            <a:off x="2800350" y="3505200"/>
            <a:ext cx="3505200" cy="381000"/>
          </a:xfrm>
          <a:prstGeom prst="rect">
            <a:avLst/>
          </a:prstGeom>
          <a:noFill/>
          <a:ln w="12700">
            <a:noFill/>
            <a:miter lim="800000"/>
            <a:headEnd/>
            <a:tailEnd/>
          </a:ln>
        </p:spPr>
        <p:txBody>
          <a:bodyPr wrap="none" anchor="ctr"/>
          <a:lstStyle/>
          <a:p>
            <a:pPr algn="ctr"/>
            <a:r>
              <a:rPr lang="en-US" sz="1600" b="1"/>
              <a:t>pixel matching score</a:t>
            </a:r>
          </a:p>
        </p:txBody>
      </p:sp>
    </p:spTree>
    <p:extLst>
      <p:ext uri="{BB962C8B-B14F-4D97-AF65-F5344CB8AC3E}">
        <p14:creationId xmlns:p14="http://schemas.microsoft.com/office/powerpoint/2010/main" val="901863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2D14-0FA7-40D6-93D7-A2726D1E1185}"/>
              </a:ext>
            </a:extLst>
          </p:cNvPr>
          <p:cNvSpPr>
            <a:spLocks noGrp="1"/>
          </p:cNvSpPr>
          <p:nvPr>
            <p:ph type="title"/>
          </p:nvPr>
        </p:nvSpPr>
        <p:spPr>
          <a:xfrm>
            <a:off x="94382" y="53527"/>
            <a:ext cx="10571998" cy="627303"/>
          </a:xfrm>
        </p:spPr>
        <p:txBody>
          <a:bodyPr/>
          <a:lstStyle/>
          <a:p>
            <a:r>
              <a:rPr lang="en-US" b="0" dirty="0"/>
              <a:t>3D </a:t>
            </a:r>
            <a:r>
              <a:rPr lang="en-US" dirty="0"/>
              <a:t>Perception via Perspective &amp; Shading</a:t>
            </a:r>
            <a:endParaRPr lang="en-US" b="0" dirty="0"/>
          </a:p>
        </p:txBody>
      </p:sp>
      <p:sp>
        <p:nvSpPr>
          <p:cNvPr id="5" name="Content Placeholder 4">
            <a:extLst>
              <a:ext uri="{FF2B5EF4-FFF2-40B4-BE49-F238E27FC236}">
                <a16:creationId xmlns:a16="http://schemas.microsoft.com/office/drawing/2014/main" id="{D9F45EE8-49C6-40AE-8598-1AC8AAAE2FD7}"/>
              </a:ext>
            </a:extLst>
          </p:cNvPr>
          <p:cNvSpPr>
            <a:spLocks noGrp="1"/>
          </p:cNvSpPr>
          <p:nvPr>
            <p:ph idx="1"/>
          </p:nvPr>
        </p:nvSpPr>
        <p:spPr>
          <a:xfrm>
            <a:off x="6616262" y="53527"/>
            <a:ext cx="5642875" cy="406108"/>
          </a:xfrm>
        </p:spPr>
        <p:txBody>
          <a:bodyPr>
            <a:normAutofit/>
          </a:bodyPr>
          <a:lstStyle/>
          <a:p>
            <a:pPr marL="0" indent="0" algn="ctr">
              <a:buNone/>
            </a:pPr>
            <a:r>
              <a:rPr lang="en-US" sz="1100" dirty="0">
                <a:solidFill>
                  <a:srgbClr val="FFFF00"/>
                </a:solidFill>
                <a:hlinkClick r:id="rId2">
                  <a:extLst>
                    <a:ext uri="{A12FA001-AC4F-418D-AE19-62706E023703}">
                      <ahyp:hlinkClr xmlns:ahyp="http://schemas.microsoft.com/office/drawing/2018/hyperlinkcolor" val="tx"/>
                    </a:ext>
                  </a:extLst>
                </a:hlinkClick>
              </a:rPr>
              <a:t>https://www.beautifullife.info/urban-design/10-crazy-3d-optical-illusions-will-blow-mind/</a:t>
            </a:r>
            <a:endParaRPr lang="en-US" sz="1100" dirty="0">
              <a:solidFill>
                <a:srgbClr val="FFFF00"/>
              </a:solidFill>
            </a:endParaRPr>
          </a:p>
          <a:p>
            <a:pPr marL="0" indent="0" algn="ctr">
              <a:buNone/>
            </a:pPr>
            <a:endParaRPr lang="en-US" sz="1100" dirty="0">
              <a:solidFill>
                <a:srgbClr val="FFFF00"/>
              </a:solidFill>
            </a:endParaRPr>
          </a:p>
        </p:txBody>
      </p:sp>
      <p:sp>
        <p:nvSpPr>
          <p:cNvPr id="6" name="TextBox 5">
            <a:extLst>
              <a:ext uri="{FF2B5EF4-FFF2-40B4-BE49-F238E27FC236}">
                <a16:creationId xmlns:a16="http://schemas.microsoft.com/office/drawing/2014/main" id="{09ABA62B-8E12-407D-A49A-C72A6301B5DA}"/>
              </a:ext>
            </a:extLst>
          </p:cNvPr>
          <p:cNvSpPr txBox="1"/>
          <p:nvPr/>
        </p:nvSpPr>
        <p:spPr>
          <a:xfrm>
            <a:off x="9235965" y="274969"/>
            <a:ext cx="2956035" cy="369332"/>
          </a:xfrm>
          <a:prstGeom prst="rect">
            <a:avLst/>
          </a:prstGeom>
          <a:noFill/>
        </p:spPr>
        <p:txBody>
          <a:bodyPr wrap="square">
            <a:spAutoFit/>
          </a:bodyPr>
          <a:lstStyle/>
          <a:p>
            <a:r>
              <a:rPr lang="en-US" b="0" i="0" u="none" strike="noStrike" dirty="0">
                <a:solidFill>
                  <a:srgbClr val="FFC000"/>
                </a:solidFill>
                <a:effectLst/>
                <a:latin typeface="YouTube Noto"/>
                <a:hlinkClick r:id="rId3">
                  <a:extLst>
                    <a:ext uri="{A12FA001-AC4F-418D-AE19-62706E023703}">
                      <ahyp:hlinkClr xmlns:ahyp="http://schemas.microsoft.com/office/drawing/2018/hyperlinkcolor" val="tx"/>
                    </a:ext>
                  </a:extLst>
                </a:hlinkClick>
              </a:rPr>
              <a:t>https://youtu.be/szJbz-z7iJw</a:t>
            </a:r>
            <a:endParaRPr lang="en-US" dirty="0">
              <a:solidFill>
                <a:srgbClr val="FFC000"/>
              </a:solidFill>
            </a:endParaRPr>
          </a:p>
        </p:txBody>
      </p:sp>
      <p:pic>
        <p:nvPicPr>
          <p:cNvPr id="2050" name="Picture 2" descr="zebra stripe art">
            <a:extLst>
              <a:ext uri="{FF2B5EF4-FFF2-40B4-BE49-F238E27FC236}">
                <a16:creationId xmlns:a16="http://schemas.microsoft.com/office/drawing/2014/main" id="{E860DC5D-E310-4DE6-B244-7F6FB7D8C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579" y="1023260"/>
            <a:ext cx="9829800" cy="552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847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6"/>
          <p:cNvSpPr txBox="1">
            <a:spLocks noChangeArrowheads="1"/>
          </p:cNvSpPr>
          <p:nvPr/>
        </p:nvSpPr>
        <p:spPr bwMode="auto">
          <a:xfrm>
            <a:off x="1752600" y="6336268"/>
            <a:ext cx="8686800" cy="369332"/>
          </a:xfrm>
          <a:prstGeom prst="rect">
            <a:avLst/>
          </a:prstGeom>
          <a:noFill/>
          <a:ln w="9525">
            <a:noFill/>
            <a:miter lim="800000"/>
            <a:headEnd/>
            <a:tailEnd/>
          </a:ln>
        </p:spPr>
        <p:txBody>
          <a:bodyPr>
            <a:spAutoFit/>
          </a:bodyPr>
          <a:lstStyle/>
          <a:p>
            <a:pPr algn="ctr"/>
            <a:r>
              <a:rPr lang="en-US" dirty="0"/>
              <a:t>M. </a:t>
            </a:r>
            <a:r>
              <a:rPr lang="en-US" dirty="0" err="1"/>
              <a:t>Okutomi</a:t>
            </a:r>
            <a:r>
              <a:rPr lang="en-US" dirty="0"/>
              <a:t> and T. </a:t>
            </a:r>
            <a:r>
              <a:rPr lang="en-US" dirty="0" err="1"/>
              <a:t>Kanade</a:t>
            </a:r>
            <a:r>
              <a:rPr lang="en-US" dirty="0"/>
              <a:t>, </a:t>
            </a:r>
            <a:r>
              <a:rPr lang="en-US" dirty="0">
                <a:solidFill>
                  <a:srgbClr val="FFFF00"/>
                </a:solidFill>
                <a:hlinkClick r:id="rId4">
                  <a:extLst>
                    <a:ext uri="{A12FA001-AC4F-418D-AE19-62706E023703}">
                      <ahyp:hlinkClr xmlns:ahyp="http://schemas.microsoft.com/office/drawing/2018/hyperlinkcolor" val="tx"/>
                    </a:ext>
                  </a:extLst>
                </a:hlinkClick>
              </a:rPr>
              <a:t>A Multiple-Baseline Stereo System</a:t>
            </a:r>
            <a:r>
              <a:rPr lang="en-US" dirty="0"/>
              <a:t>, PAMI 1993</a:t>
            </a:r>
          </a:p>
        </p:txBody>
      </p:sp>
      <p:sp>
        <p:nvSpPr>
          <p:cNvPr id="27652" name="Rectangle 7"/>
          <p:cNvSpPr>
            <a:spLocks noGrp="1" noChangeArrowheads="1"/>
          </p:cNvSpPr>
          <p:nvPr>
            <p:ph type="title"/>
          </p:nvPr>
        </p:nvSpPr>
        <p:spPr/>
        <p:txBody>
          <a:bodyPr/>
          <a:lstStyle/>
          <a:p>
            <a:r>
              <a:rPr lang="en-US"/>
              <a:t>Multiple-baseline stereo</a:t>
            </a:r>
          </a:p>
        </p:txBody>
      </p:sp>
      <p:graphicFrame>
        <p:nvGraphicFramePr>
          <p:cNvPr id="12" name="Object 4"/>
          <p:cNvGraphicFramePr>
            <a:graphicFrameLocks noChangeAspect="1"/>
          </p:cNvGraphicFramePr>
          <p:nvPr/>
        </p:nvGraphicFramePr>
        <p:xfrm>
          <a:off x="2209800" y="1004887"/>
          <a:ext cx="2751138" cy="5334000"/>
        </p:xfrm>
        <a:graphic>
          <a:graphicData uri="http://schemas.openxmlformats.org/presentationml/2006/ole">
            <mc:AlternateContent xmlns:mc="http://schemas.openxmlformats.org/markup-compatibility/2006">
              <mc:Choice xmlns:v="urn:schemas-microsoft-com:vml" Requires="v">
                <p:oleObj spid="_x0000_s13318" name="Image" r:id="rId5" imgW="5184610" imgH="10051535" progId="">
                  <p:embed/>
                </p:oleObj>
              </mc:Choice>
              <mc:Fallback>
                <p:oleObj name="Image" r:id="rId5" imgW="5184610" imgH="10051535" progId="">
                  <p:embed/>
                  <p:pic>
                    <p:nvPicPr>
                      <p:cNvPr id="1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004887"/>
                        <a:ext cx="2751138" cy="533400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3" name="Object 6"/>
          <p:cNvGraphicFramePr>
            <a:graphicFrameLocks noChangeAspect="1"/>
          </p:cNvGraphicFramePr>
          <p:nvPr/>
        </p:nvGraphicFramePr>
        <p:xfrm>
          <a:off x="5599114" y="2743201"/>
          <a:ext cx="4383087" cy="3186113"/>
        </p:xfrm>
        <a:graphic>
          <a:graphicData uri="http://schemas.openxmlformats.org/presentationml/2006/ole">
            <mc:AlternateContent xmlns:mc="http://schemas.openxmlformats.org/markup-compatibility/2006">
              <mc:Choice xmlns:v="urn:schemas-microsoft-com:vml" Requires="v">
                <p:oleObj spid="_x0000_s13319" name="Image" r:id="rId7" imgW="5260854" imgH="3824921" progId="">
                  <p:embed/>
                </p:oleObj>
              </mc:Choice>
              <mc:Fallback>
                <p:oleObj name="Image" r:id="rId7" imgW="5260854" imgH="3824921" progId="">
                  <p:embed/>
                  <p:pic>
                    <p:nvPicPr>
                      <p:cNvPr id="13"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9114" y="2743201"/>
                        <a:ext cx="4383087" cy="3186113"/>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4" name="Text Box 10"/>
          <p:cNvSpPr txBox="1">
            <a:spLocks noChangeArrowheads="1"/>
          </p:cNvSpPr>
          <p:nvPr/>
        </p:nvSpPr>
        <p:spPr bwMode="auto">
          <a:xfrm>
            <a:off x="6477001" y="1295400"/>
            <a:ext cx="2938463" cy="923330"/>
          </a:xfrm>
          <a:prstGeom prst="rect">
            <a:avLst/>
          </a:prstGeom>
          <a:noFill/>
          <a:ln w="9525">
            <a:noFill/>
            <a:miter lim="800000"/>
            <a:headEnd/>
            <a:tailEnd/>
          </a:ln>
        </p:spPr>
        <p:txBody>
          <a:bodyPr>
            <a:spAutoFit/>
          </a:bodyPr>
          <a:lstStyle/>
          <a:p>
            <a:r>
              <a:rPr lang="en-US" dirty="0">
                <a:solidFill>
                  <a:srgbClr val="000000"/>
                </a:solidFill>
              </a:rPr>
              <a:t>Use the sum of SSD scores to find the best depth</a:t>
            </a:r>
          </a:p>
        </p:txBody>
      </p:sp>
    </p:spTree>
    <p:extLst>
      <p:ext uri="{BB962C8B-B14F-4D97-AF65-F5344CB8AC3E}">
        <p14:creationId xmlns:p14="http://schemas.microsoft.com/office/powerpoint/2010/main" val="274949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6"/>
          <p:cNvSpPr txBox="1">
            <a:spLocks noChangeArrowheads="1"/>
          </p:cNvSpPr>
          <p:nvPr/>
        </p:nvSpPr>
        <p:spPr bwMode="auto">
          <a:xfrm>
            <a:off x="1752600" y="6336268"/>
            <a:ext cx="8686800" cy="369332"/>
          </a:xfrm>
          <a:prstGeom prst="rect">
            <a:avLst/>
          </a:prstGeom>
          <a:noFill/>
          <a:ln w="9525">
            <a:noFill/>
            <a:miter lim="800000"/>
            <a:headEnd/>
            <a:tailEnd/>
          </a:ln>
        </p:spPr>
        <p:txBody>
          <a:bodyPr>
            <a:spAutoFit/>
          </a:bodyPr>
          <a:lstStyle/>
          <a:p>
            <a:pPr algn="ctr"/>
            <a:r>
              <a:rPr lang="en-US" dirty="0"/>
              <a:t>M. </a:t>
            </a:r>
            <a:r>
              <a:rPr lang="en-US" dirty="0" err="1"/>
              <a:t>Okutomi</a:t>
            </a:r>
            <a:r>
              <a:rPr lang="en-US" dirty="0"/>
              <a:t> and T. </a:t>
            </a:r>
            <a:r>
              <a:rPr lang="en-US" dirty="0" err="1"/>
              <a:t>Kanade</a:t>
            </a:r>
            <a:r>
              <a:rPr lang="en-US" dirty="0"/>
              <a:t>, </a:t>
            </a:r>
            <a:r>
              <a:rPr lang="en-US" dirty="0">
                <a:solidFill>
                  <a:srgbClr val="FFFF00"/>
                </a:solidFill>
                <a:hlinkClick r:id="rId3">
                  <a:extLst>
                    <a:ext uri="{A12FA001-AC4F-418D-AE19-62706E023703}">
                      <ahyp:hlinkClr xmlns:ahyp="http://schemas.microsoft.com/office/drawing/2018/hyperlinkcolor" val="tx"/>
                    </a:ext>
                  </a:extLst>
                </a:hlinkClick>
              </a:rPr>
              <a:t>A Multiple-Baseline Stereo System</a:t>
            </a:r>
            <a:r>
              <a:rPr lang="en-US" dirty="0"/>
              <a:t>, PAMI 1993</a:t>
            </a:r>
          </a:p>
        </p:txBody>
      </p:sp>
      <p:sp>
        <p:nvSpPr>
          <p:cNvPr id="27652" name="Rectangle 7"/>
          <p:cNvSpPr>
            <a:spLocks noGrp="1" noChangeArrowheads="1"/>
          </p:cNvSpPr>
          <p:nvPr>
            <p:ph type="title"/>
          </p:nvPr>
        </p:nvSpPr>
        <p:spPr/>
        <p:txBody>
          <a:bodyPr/>
          <a:lstStyle/>
          <a:p>
            <a:r>
              <a:rPr lang="en-US"/>
              <a:t>Multiple-baseline stereo</a:t>
            </a:r>
          </a:p>
        </p:txBody>
      </p:sp>
      <p:grpSp>
        <p:nvGrpSpPr>
          <p:cNvPr id="7" name="Group 13"/>
          <p:cNvGrpSpPr>
            <a:grpSpLocks/>
          </p:cNvGrpSpPr>
          <p:nvPr/>
        </p:nvGrpSpPr>
        <p:grpSpPr bwMode="auto">
          <a:xfrm>
            <a:off x="2590800" y="1143000"/>
            <a:ext cx="7010400" cy="4953000"/>
            <a:chOff x="134" y="192"/>
            <a:chExt cx="5482" cy="3887"/>
          </a:xfrm>
        </p:grpSpPr>
        <p:pic>
          <p:nvPicPr>
            <p:cNvPr id="8" name="Picture 2" descr="mbase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4" y="1920"/>
              <a:ext cx="2126" cy="2159"/>
            </a:xfrm>
            <a:prstGeom prst="rect">
              <a:avLst/>
            </a:prstGeom>
            <a:noFill/>
            <a:ln w="9525">
              <a:noFill/>
              <a:miter lim="800000"/>
              <a:headEnd/>
              <a:tailEnd/>
            </a:ln>
          </p:spPr>
        </p:pic>
        <p:pic>
          <p:nvPicPr>
            <p:cNvPr id="9" name="Picture 3" descr="town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 y="192"/>
              <a:ext cx="1536" cy="1440"/>
            </a:xfrm>
            <a:prstGeom prst="rect">
              <a:avLst/>
            </a:prstGeom>
            <a:noFill/>
            <a:ln w="9525">
              <a:noFill/>
              <a:miter lim="800000"/>
              <a:headEnd/>
              <a:tailEnd/>
            </a:ln>
          </p:spPr>
        </p:pic>
        <p:pic>
          <p:nvPicPr>
            <p:cNvPr id="10" name="Picture 4" descr="town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4" y="192"/>
              <a:ext cx="1536" cy="1440"/>
            </a:xfrm>
            <a:prstGeom prst="rect">
              <a:avLst/>
            </a:prstGeom>
            <a:noFill/>
            <a:ln w="9525">
              <a:noFill/>
              <a:miter lim="800000"/>
              <a:headEnd/>
              <a:tailEnd/>
            </a:ln>
          </p:spPr>
        </p:pic>
        <p:pic>
          <p:nvPicPr>
            <p:cNvPr id="11" name="Picture 5" descr="town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0" y="192"/>
              <a:ext cx="1536" cy="1440"/>
            </a:xfrm>
            <a:prstGeom prst="rect">
              <a:avLst/>
            </a:prstGeom>
            <a:noFill/>
            <a:ln w="9525">
              <a:noFill/>
              <a:miter lim="800000"/>
              <a:headEnd/>
              <a:tailEnd/>
            </a:ln>
          </p:spPr>
        </p:pic>
        <p:sp>
          <p:nvSpPr>
            <p:cNvPr id="15" name="AutoShape 6"/>
            <p:cNvSpPr>
              <a:spLocks noChangeArrowheads="1"/>
            </p:cNvSpPr>
            <p:nvPr/>
          </p:nvSpPr>
          <p:spPr bwMode="auto">
            <a:xfrm>
              <a:off x="3408" y="768"/>
              <a:ext cx="624"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6" name="AutoShape 7"/>
            <p:cNvSpPr>
              <a:spLocks noChangeArrowheads="1"/>
            </p:cNvSpPr>
            <p:nvPr/>
          </p:nvSpPr>
          <p:spPr bwMode="auto">
            <a:xfrm rot="2347618">
              <a:off x="1008"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17" name="AutoShape 8"/>
            <p:cNvSpPr>
              <a:spLocks noChangeArrowheads="1"/>
            </p:cNvSpPr>
            <p:nvPr/>
          </p:nvSpPr>
          <p:spPr bwMode="auto">
            <a:xfrm rot="19252382" flipH="1">
              <a:off x="4176"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18" name="Text Box 9"/>
            <p:cNvSpPr txBox="1">
              <a:spLocks noChangeArrowheads="1"/>
            </p:cNvSpPr>
            <p:nvPr/>
          </p:nvSpPr>
          <p:spPr bwMode="auto">
            <a:xfrm>
              <a:off x="134" y="1631"/>
              <a:ext cx="295" cy="290"/>
            </a:xfrm>
            <a:prstGeom prst="rect">
              <a:avLst/>
            </a:prstGeom>
            <a:noFill/>
            <a:ln w="9525">
              <a:noFill/>
              <a:miter lim="800000"/>
              <a:headEnd/>
              <a:tailEnd/>
            </a:ln>
          </p:spPr>
          <p:txBody>
            <a:bodyPr wrap="none">
              <a:spAutoFit/>
            </a:bodyPr>
            <a:lstStyle/>
            <a:p>
              <a:r>
                <a:rPr lang="en-US" dirty="0">
                  <a:solidFill>
                    <a:srgbClr val="000000"/>
                  </a:solidFill>
                  <a:latin typeface="Times New Roman" pitchFamily="18" charset="0"/>
                </a:rPr>
                <a:t>I1</a:t>
              </a:r>
            </a:p>
          </p:txBody>
        </p:sp>
        <p:sp>
          <p:nvSpPr>
            <p:cNvPr id="19" name="Text Box 10"/>
            <p:cNvSpPr txBox="1">
              <a:spLocks noChangeArrowheads="1"/>
            </p:cNvSpPr>
            <p:nvPr/>
          </p:nvSpPr>
          <p:spPr bwMode="auto">
            <a:xfrm>
              <a:off x="1814" y="1631"/>
              <a:ext cx="295" cy="290"/>
            </a:xfrm>
            <a:prstGeom prst="rect">
              <a:avLst/>
            </a:prstGeom>
            <a:noFill/>
            <a:ln w="9525">
              <a:noFill/>
              <a:miter lim="800000"/>
              <a:headEnd/>
              <a:tailEnd/>
            </a:ln>
          </p:spPr>
          <p:txBody>
            <a:bodyPr wrap="none">
              <a:spAutoFit/>
            </a:bodyPr>
            <a:lstStyle/>
            <a:p>
              <a:r>
                <a:rPr lang="en-US">
                  <a:solidFill>
                    <a:srgbClr val="000000"/>
                  </a:solidFill>
                  <a:latin typeface="Times New Roman" pitchFamily="18" charset="0"/>
                </a:rPr>
                <a:t>I2</a:t>
              </a:r>
            </a:p>
          </p:txBody>
        </p:sp>
        <p:sp>
          <p:nvSpPr>
            <p:cNvPr id="20" name="Text Box 11"/>
            <p:cNvSpPr txBox="1">
              <a:spLocks noChangeArrowheads="1"/>
            </p:cNvSpPr>
            <p:nvPr/>
          </p:nvSpPr>
          <p:spPr bwMode="auto">
            <a:xfrm>
              <a:off x="4070" y="1631"/>
              <a:ext cx="385" cy="290"/>
            </a:xfrm>
            <a:prstGeom prst="rect">
              <a:avLst/>
            </a:prstGeom>
            <a:noFill/>
            <a:ln w="9525">
              <a:noFill/>
              <a:miter lim="800000"/>
              <a:headEnd/>
              <a:tailEnd/>
            </a:ln>
          </p:spPr>
          <p:txBody>
            <a:bodyPr wrap="none">
              <a:spAutoFit/>
            </a:bodyPr>
            <a:lstStyle/>
            <a:p>
              <a:r>
                <a:rPr lang="en-US">
                  <a:solidFill>
                    <a:srgbClr val="000000"/>
                  </a:solidFill>
                  <a:latin typeface="Times New Roman" pitchFamily="18" charset="0"/>
                </a:rPr>
                <a:t>I10</a:t>
              </a:r>
            </a:p>
          </p:txBody>
        </p:sp>
      </p:grpSp>
    </p:spTree>
    <p:extLst>
      <p:ext uri="{BB962C8B-B14F-4D97-AF65-F5344CB8AC3E}">
        <p14:creationId xmlns:p14="http://schemas.microsoft.com/office/powerpoint/2010/main" val="2143886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2998-5208-4DC3-B566-A66689A6A94F}"/>
              </a:ext>
            </a:extLst>
          </p:cNvPr>
          <p:cNvSpPr>
            <a:spLocks noGrp="1"/>
          </p:cNvSpPr>
          <p:nvPr>
            <p:ph type="ctrTitle"/>
          </p:nvPr>
        </p:nvSpPr>
        <p:spPr/>
        <p:txBody>
          <a:bodyPr/>
          <a:lstStyle/>
          <a:p>
            <a:r>
              <a:rPr lang="en-US" dirty="0"/>
              <a:t>Deep Learning Approaches to Stereo Depth Estimation</a:t>
            </a:r>
          </a:p>
        </p:txBody>
      </p:sp>
      <p:sp>
        <p:nvSpPr>
          <p:cNvPr id="3" name="Subtitle 2">
            <a:extLst>
              <a:ext uri="{FF2B5EF4-FFF2-40B4-BE49-F238E27FC236}">
                <a16:creationId xmlns:a16="http://schemas.microsoft.com/office/drawing/2014/main" id="{A739E35F-896B-4097-ABB0-3E553AE9AC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947723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003D1-0E4E-4E81-8982-2982CC308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804" y="82923"/>
            <a:ext cx="7134277" cy="1643075"/>
          </a:xfrm>
          <a:prstGeom prst="rect">
            <a:avLst/>
          </a:prstGeom>
        </p:spPr>
      </p:pic>
      <p:sp>
        <p:nvSpPr>
          <p:cNvPr id="3" name="TextBox 2">
            <a:extLst>
              <a:ext uri="{FF2B5EF4-FFF2-40B4-BE49-F238E27FC236}">
                <a16:creationId xmlns:a16="http://schemas.microsoft.com/office/drawing/2014/main" id="{AE0F5AD4-8D70-455F-AA72-4BE9913B08F1}"/>
              </a:ext>
            </a:extLst>
          </p:cNvPr>
          <p:cNvSpPr txBox="1"/>
          <p:nvPr/>
        </p:nvSpPr>
        <p:spPr>
          <a:xfrm>
            <a:off x="601317" y="680830"/>
            <a:ext cx="1386918" cy="369332"/>
          </a:xfrm>
          <a:prstGeom prst="rect">
            <a:avLst/>
          </a:prstGeom>
          <a:noFill/>
        </p:spPr>
        <p:txBody>
          <a:bodyPr wrap="none" rtlCol="0">
            <a:spAutoFit/>
          </a:bodyPr>
          <a:lstStyle/>
          <a:p>
            <a:r>
              <a:rPr lang="en-US" dirty="0"/>
              <a:t>CVPR 2018</a:t>
            </a:r>
          </a:p>
        </p:txBody>
      </p:sp>
      <p:sp>
        <p:nvSpPr>
          <p:cNvPr id="4" name="TextBox 3">
            <a:extLst>
              <a:ext uri="{FF2B5EF4-FFF2-40B4-BE49-F238E27FC236}">
                <a16:creationId xmlns:a16="http://schemas.microsoft.com/office/drawing/2014/main" id="{2E40B2FF-5A61-4B40-A5BA-58DDE9BED488}"/>
              </a:ext>
            </a:extLst>
          </p:cNvPr>
          <p:cNvSpPr txBox="1"/>
          <p:nvPr/>
        </p:nvSpPr>
        <p:spPr>
          <a:xfrm>
            <a:off x="337930" y="2872409"/>
            <a:ext cx="11638722" cy="2862322"/>
          </a:xfrm>
          <a:prstGeom prst="rect">
            <a:avLst/>
          </a:prstGeom>
          <a:noFill/>
        </p:spPr>
        <p:txBody>
          <a:bodyPr wrap="square" rtlCol="0">
            <a:spAutoFit/>
          </a:bodyPr>
          <a:lstStyle/>
          <a:p>
            <a:pPr marL="285750" indent="-285750" algn="l">
              <a:buFont typeface="Arial" panose="020B0604020202020204" pitchFamily="34" charset="0"/>
              <a:buChar char="•"/>
            </a:pPr>
            <a:r>
              <a:rPr lang="en-US" sz="2000" b="0" u="none" strike="noStrike" baseline="0" dirty="0">
                <a:latin typeface="NimbusRomNo9L-ReguItal"/>
              </a:rPr>
              <a:t>A novel semi-supervised learning approach to training a deep stereo neural network</a:t>
            </a:r>
          </a:p>
          <a:p>
            <a:pPr marL="285750" indent="-285750" algn="l">
              <a:buFont typeface="Arial" panose="020B0604020202020204" pitchFamily="34" charset="0"/>
              <a:buChar char="•"/>
            </a:pPr>
            <a:endParaRPr lang="en-US" sz="2000" b="0" u="none" strike="noStrike" baseline="0" dirty="0">
              <a:latin typeface="NimbusRomNo9L-ReguItal"/>
            </a:endParaRPr>
          </a:p>
          <a:p>
            <a:pPr marL="285750" indent="-285750" algn="l">
              <a:buFont typeface="Arial" panose="020B0604020202020204" pitchFamily="34" charset="0"/>
              <a:buChar char="•"/>
            </a:pPr>
            <a:r>
              <a:rPr lang="en-US" sz="2000" b="0" u="none" strike="noStrike" baseline="0" dirty="0">
                <a:latin typeface="NimbusRomNo9L-ReguItal"/>
              </a:rPr>
              <a:t>A novel architecture containing a machine-learned argmax layer</a:t>
            </a:r>
          </a:p>
          <a:p>
            <a:pPr marL="285750" indent="-285750" algn="l">
              <a:buFont typeface="Arial" panose="020B0604020202020204" pitchFamily="34" charset="0"/>
              <a:buChar char="•"/>
            </a:pPr>
            <a:endParaRPr lang="en-US" sz="2000" b="0" u="none" strike="noStrike" baseline="0" dirty="0">
              <a:latin typeface="NimbusRomNo9L-ReguItal"/>
            </a:endParaRPr>
          </a:p>
          <a:p>
            <a:pPr marL="285750" indent="-285750" algn="l">
              <a:buFont typeface="Arial" panose="020B0604020202020204" pitchFamily="34" charset="0"/>
              <a:buChar char="•"/>
            </a:pPr>
            <a:r>
              <a:rPr lang="en-US" sz="2000" dirty="0">
                <a:latin typeface="NimbusRomNo9L-ReguItal"/>
              </a:rPr>
              <a:t>A</a:t>
            </a:r>
            <a:r>
              <a:rPr lang="en-US" sz="2000" b="0" u="none" strike="noStrike" baseline="0" dirty="0">
                <a:latin typeface="NimbusRomNo9L-ReguItal"/>
              </a:rPr>
              <a:t> custom runtime that enables a smaller version of our stereo DNN to run on an embedded GPU</a:t>
            </a:r>
          </a:p>
          <a:p>
            <a:pPr marL="285750" indent="-285750" algn="l">
              <a:buFont typeface="Arial" panose="020B0604020202020204" pitchFamily="34" charset="0"/>
              <a:buChar char="•"/>
            </a:pPr>
            <a:endParaRPr lang="en-US" sz="2000" b="0" u="none" strike="noStrike" baseline="0" dirty="0">
              <a:latin typeface="NimbusRomNo9L-ReguItal"/>
            </a:endParaRPr>
          </a:p>
          <a:p>
            <a:pPr marL="285750" indent="-285750" algn="l">
              <a:buFont typeface="Arial" panose="020B0604020202020204" pitchFamily="34" charset="0"/>
              <a:buChar char="•"/>
            </a:pPr>
            <a:r>
              <a:rPr lang="en-US" sz="2000" b="0" u="none" strike="noStrike" baseline="0" dirty="0">
                <a:latin typeface="NimbusRomNo9L-ReguItal"/>
              </a:rPr>
              <a:t>Competitive results are shown on the KITTI 2015 stereo dataset</a:t>
            </a:r>
          </a:p>
          <a:p>
            <a:pPr marL="285750" indent="-285750" algn="l">
              <a:buFont typeface="Arial" panose="020B0604020202020204" pitchFamily="34" charset="0"/>
              <a:buChar char="•"/>
            </a:pPr>
            <a:endParaRPr lang="en-US" sz="2000" b="0" u="none" strike="noStrike" baseline="0" dirty="0">
              <a:latin typeface="NimbusRomNo9L-ReguItal"/>
            </a:endParaRPr>
          </a:p>
          <a:p>
            <a:pPr marL="285750" indent="-285750" algn="l">
              <a:buFont typeface="Arial" panose="020B0604020202020204" pitchFamily="34" charset="0"/>
              <a:buChar char="•"/>
            </a:pPr>
            <a:r>
              <a:rPr lang="en-US" sz="2000" dirty="0">
                <a:latin typeface="NimbusRomNo9L-ReguItal"/>
              </a:rPr>
              <a:t>E</a:t>
            </a:r>
            <a:r>
              <a:rPr lang="en-US" sz="2000" b="0" u="none" strike="noStrike" baseline="0" dirty="0">
                <a:latin typeface="NimbusRomNo9L-ReguItal"/>
              </a:rPr>
              <a:t>valuate the recent progress of stereo algorithms: measure impact on accuracy of various design criteria</a:t>
            </a:r>
            <a:endParaRPr lang="en-US" sz="2000" dirty="0"/>
          </a:p>
        </p:txBody>
      </p:sp>
    </p:spTree>
    <p:extLst>
      <p:ext uri="{BB962C8B-B14F-4D97-AF65-F5344CB8AC3E}">
        <p14:creationId xmlns:p14="http://schemas.microsoft.com/office/powerpoint/2010/main" val="18214911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a:t>Binocular Stereo Network</a:t>
            </a:r>
          </a:p>
        </p:txBody>
      </p:sp>
      <p:sp>
        <p:nvSpPr>
          <p:cNvPr id="3" name="Content Placeholder 2">
            <a:extLst>
              <a:ext uri="{FF2B5EF4-FFF2-40B4-BE49-F238E27FC236}">
                <a16:creationId xmlns:a16="http://schemas.microsoft.com/office/drawing/2014/main" id="{D05E970C-6A71-496A-9D70-89BC09935784}"/>
              </a:ext>
            </a:extLst>
          </p:cNvPr>
          <p:cNvSpPr>
            <a:spLocks noGrp="1"/>
          </p:cNvSpPr>
          <p:nvPr>
            <p:ph idx="1"/>
          </p:nvPr>
        </p:nvSpPr>
        <p:spPr>
          <a:xfrm>
            <a:off x="318051" y="5501309"/>
            <a:ext cx="11539331" cy="1143000"/>
          </a:xfrm>
        </p:spPr>
        <p:txBody>
          <a:bodyPr>
            <a:normAutofit lnSpcReduction="10000"/>
          </a:bodyPr>
          <a:lstStyle/>
          <a:p>
            <a:r>
              <a:rPr lang="en-US" dirty="0"/>
              <a:t>Similar to traditional Global Matching methods but with Learned Features</a:t>
            </a:r>
          </a:p>
          <a:p>
            <a:endParaRPr lang="en-US" dirty="0"/>
          </a:p>
          <a:p>
            <a:r>
              <a:rPr lang="en-US" dirty="0"/>
              <a:t>Semi-supervised because Photometric error between left-right images is used in the Loss function</a:t>
            </a:r>
          </a:p>
        </p:txBody>
      </p:sp>
      <p:pic>
        <p:nvPicPr>
          <p:cNvPr id="4" name="Picture 3">
            <a:extLst>
              <a:ext uri="{FF2B5EF4-FFF2-40B4-BE49-F238E27FC236}">
                <a16:creationId xmlns:a16="http://schemas.microsoft.com/office/drawing/2014/main" id="{2230A363-9A86-44B6-8618-E458E8F9A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59" y="516835"/>
            <a:ext cx="9548766" cy="4777113"/>
          </a:xfrm>
          <a:prstGeom prst="rect">
            <a:avLst/>
          </a:prstGeom>
        </p:spPr>
      </p:pic>
    </p:spTree>
    <p:extLst>
      <p:ext uri="{BB962C8B-B14F-4D97-AF65-F5344CB8AC3E}">
        <p14:creationId xmlns:p14="http://schemas.microsoft.com/office/powerpoint/2010/main" val="13181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a:t>Binocular Stereo Network : Highlights</a:t>
            </a:r>
          </a:p>
        </p:txBody>
      </p:sp>
      <p:sp>
        <p:nvSpPr>
          <p:cNvPr id="3" name="Content Placeholder 2">
            <a:extLst>
              <a:ext uri="{FF2B5EF4-FFF2-40B4-BE49-F238E27FC236}">
                <a16:creationId xmlns:a16="http://schemas.microsoft.com/office/drawing/2014/main" id="{D05E970C-6A71-496A-9D70-89BC09935784}"/>
              </a:ext>
            </a:extLst>
          </p:cNvPr>
          <p:cNvSpPr>
            <a:spLocks noGrp="1"/>
          </p:cNvSpPr>
          <p:nvPr>
            <p:ph idx="1"/>
          </p:nvPr>
        </p:nvSpPr>
        <p:spPr>
          <a:xfrm>
            <a:off x="318051" y="3627783"/>
            <a:ext cx="11539331" cy="3016526"/>
          </a:xfrm>
        </p:spPr>
        <p:txBody>
          <a:bodyPr>
            <a:normAutofit lnSpcReduction="10000"/>
          </a:bodyPr>
          <a:lstStyle/>
          <a:p>
            <a:r>
              <a:rPr lang="en-US" dirty="0"/>
              <a:t>Feature Extraction:</a:t>
            </a:r>
          </a:p>
          <a:p>
            <a:pPr lvl="1"/>
            <a:r>
              <a:rPr lang="en-US" dirty="0"/>
              <a:t>ResNet-18 working on half resolution inputs to create an H/2 x W/2 x F (=32) Tensor</a:t>
            </a:r>
          </a:p>
          <a:p>
            <a:r>
              <a:rPr lang="en-US" dirty="0"/>
              <a:t>Cost Volume:</a:t>
            </a:r>
          </a:p>
          <a:p>
            <a:pPr lvl="1"/>
            <a:r>
              <a:rPr lang="en-US" dirty="0"/>
              <a:t>Sweep the disparity range with left-to-right and right-to-left disparity matching</a:t>
            </a:r>
          </a:p>
          <a:p>
            <a:pPr lvl="1"/>
            <a:r>
              <a:rPr lang="en-US" dirty="0"/>
              <a:t>Creates H/2 x W/2 x 2F x D/2 cost volumes</a:t>
            </a:r>
          </a:p>
          <a:p>
            <a:r>
              <a:rPr lang="en-US" dirty="0"/>
              <a:t>Matcher:</a:t>
            </a:r>
          </a:p>
          <a:p>
            <a:pPr lvl="1"/>
            <a:r>
              <a:rPr lang="en-US" dirty="0"/>
              <a:t>3D Coder/Decoder network to compute matches while sharing weights for L-R and R-L matching</a:t>
            </a:r>
          </a:p>
          <a:p>
            <a:pPr lvl="1"/>
            <a:r>
              <a:rPr lang="en-US" dirty="0" err="1"/>
              <a:t>Upsampling</a:t>
            </a:r>
            <a:r>
              <a:rPr lang="en-US" dirty="0"/>
              <a:t> to produce H x W x D x 1 Left and Right Tensors as the final matching costs between the two images</a:t>
            </a:r>
          </a:p>
        </p:txBody>
      </p:sp>
      <p:pic>
        <p:nvPicPr>
          <p:cNvPr id="4" name="Picture 3">
            <a:extLst>
              <a:ext uri="{FF2B5EF4-FFF2-40B4-BE49-F238E27FC236}">
                <a16:creationId xmlns:a16="http://schemas.microsoft.com/office/drawing/2014/main" id="{2230A363-9A86-44B6-8618-E458E8F9A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5758" y="551622"/>
            <a:ext cx="6029605" cy="3016526"/>
          </a:xfrm>
          <a:prstGeom prst="rect">
            <a:avLst/>
          </a:prstGeom>
        </p:spPr>
      </p:pic>
    </p:spTree>
    <p:extLst>
      <p:ext uri="{BB962C8B-B14F-4D97-AF65-F5344CB8AC3E}">
        <p14:creationId xmlns:p14="http://schemas.microsoft.com/office/powerpoint/2010/main" val="14304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a:t>Binocular Stereo Network : Highlights</a:t>
            </a:r>
          </a:p>
        </p:txBody>
      </p:sp>
      <p:sp>
        <p:nvSpPr>
          <p:cNvPr id="3" name="Content Placeholder 2">
            <a:extLst>
              <a:ext uri="{FF2B5EF4-FFF2-40B4-BE49-F238E27FC236}">
                <a16:creationId xmlns:a16="http://schemas.microsoft.com/office/drawing/2014/main" id="{D05E970C-6A71-496A-9D70-89BC09935784}"/>
              </a:ext>
            </a:extLst>
          </p:cNvPr>
          <p:cNvSpPr>
            <a:spLocks noGrp="1"/>
          </p:cNvSpPr>
          <p:nvPr>
            <p:ph idx="1"/>
          </p:nvPr>
        </p:nvSpPr>
        <p:spPr>
          <a:xfrm>
            <a:off x="318051" y="3627783"/>
            <a:ext cx="11539331" cy="3176690"/>
          </a:xfrm>
        </p:spPr>
        <p:txBody>
          <a:bodyPr>
            <a:normAutofit/>
          </a:bodyPr>
          <a:lstStyle/>
          <a:p>
            <a:r>
              <a:rPr lang="en-US" dirty="0"/>
              <a:t>ML-Argmax:</a:t>
            </a:r>
          </a:p>
          <a:p>
            <a:pPr lvl="1"/>
            <a:r>
              <a:rPr lang="en-US" dirty="0"/>
              <a:t>Do not use Soft argmax because semi-local context may not have been fully exploited by previous layers</a:t>
            </a:r>
          </a:p>
          <a:p>
            <a:pPr lvl="1"/>
            <a:r>
              <a:rPr lang="en-US" dirty="0"/>
              <a:t>Sequence of 2D Convolutions with shared weights for L-R and R-L matching costs</a:t>
            </a:r>
          </a:p>
          <a:p>
            <a:pPr lvl="1"/>
            <a:r>
              <a:rPr lang="en-US" dirty="0"/>
              <a:t>Produce a single value for each pixel after passing through a sigmoid</a:t>
            </a:r>
          </a:p>
          <a:p>
            <a:pPr lvl="1"/>
            <a:endParaRPr lang="en-US" dirty="0"/>
          </a:p>
          <a:p>
            <a:pPr algn="l"/>
            <a:r>
              <a:rPr lang="en-US" dirty="0"/>
              <a:t>Claim that ML-Argmax  is </a:t>
            </a:r>
            <a:r>
              <a:rPr lang="da-DK" sz="1800" b="0" i="0" u="none" strike="noStrike" baseline="0" dirty="0">
                <a:latin typeface="NimbusRomNo9L-Regu"/>
              </a:rPr>
              <a:t>better at handling uniform or multimodal </a:t>
            </a:r>
            <a:r>
              <a:rPr lang="en-US" sz="1800" b="0" i="0" u="none" strike="noStrike" baseline="0" dirty="0">
                <a:latin typeface="NimbusRomNo9L-Regu"/>
              </a:rPr>
              <a:t>probability distributions than soft argmax.</a:t>
            </a:r>
          </a:p>
          <a:p>
            <a:pPr algn="l"/>
            <a:endParaRPr lang="en-US" sz="1800" b="0" i="0" u="none" strike="noStrike" baseline="0" dirty="0">
              <a:latin typeface="NimbusRomNo9L-Regu"/>
            </a:endParaRPr>
          </a:p>
          <a:p>
            <a:pPr algn="l"/>
            <a:r>
              <a:rPr lang="en-US" dirty="0">
                <a:latin typeface="NimbusRomNo9L-Regu"/>
              </a:rPr>
              <a:t>Y</a:t>
            </a:r>
            <a:r>
              <a:rPr lang="en-US" sz="1800" b="0" i="0" u="none" strike="noStrike" baseline="0" dirty="0">
                <a:latin typeface="NimbusRomNo9L-Regu"/>
              </a:rPr>
              <a:t>ields more stable convergence during training</a:t>
            </a:r>
            <a:endParaRPr lang="en-US" dirty="0"/>
          </a:p>
        </p:txBody>
      </p:sp>
      <p:pic>
        <p:nvPicPr>
          <p:cNvPr id="4" name="Picture 3">
            <a:extLst>
              <a:ext uri="{FF2B5EF4-FFF2-40B4-BE49-F238E27FC236}">
                <a16:creationId xmlns:a16="http://schemas.microsoft.com/office/drawing/2014/main" id="{2230A363-9A86-44B6-8618-E458E8F9A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5758" y="551622"/>
            <a:ext cx="6029605" cy="3016526"/>
          </a:xfrm>
          <a:prstGeom prst="rect">
            <a:avLst/>
          </a:prstGeom>
        </p:spPr>
      </p:pic>
    </p:spTree>
    <p:extLst>
      <p:ext uri="{BB962C8B-B14F-4D97-AF65-F5344CB8AC3E}">
        <p14:creationId xmlns:p14="http://schemas.microsoft.com/office/powerpoint/2010/main" val="244457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7AA-88D7-4113-A433-52D1C9BBF0F1}"/>
              </a:ext>
            </a:extLst>
          </p:cNvPr>
          <p:cNvSpPr>
            <a:spLocks noGrp="1"/>
          </p:cNvSpPr>
          <p:nvPr>
            <p:ph type="title"/>
          </p:nvPr>
        </p:nvSpPr>
        <p:spPr>
          <a:xfrm>
            <a:off x="94382" y="53527"/>
            <a:ext cx="10571998" cy="463308"/>
          </a:xfrm>
        </p:spPr>
        <p:txBody>
          <a:bodyPr/>
          <a:lstStyle/>
          <a:p>
            <a:r>
              <a:rPr lang="en-US" dirty="0"/>
              <a:t>Binocular Stereo Network : Loss Function</a:t>
            </a:r>
          </a:p>
        </p:txBody>
      </p:sp>
      <p:sp>
        <p:nvSpPr>
          <p:cNvPr id="3" name="Content Placeholder 2">
            <a:extLst>
              <a:ext uri="{FF2B5EF4-FFF2-40B4-BE49-F238E27FC236}">
                <a16:creationId xmlns:a16="http://schemas.microsoft.com/office/drawing/2014/main" id="{D05E970C-6A71-496A-9D70-89BC09935784}"/>
              </a:ext>
            </a:extLst>
          </p:cNvPr>
          <p:cNvSpPr>
            <a:spLocks noGrp="1"/>
          </p:cNvSpPr>
          <p:nvPr>
            <p:ph idx="1"/>
          </p:nvPr>
        </p:nvSpPr>
        <p:spPr>
          <a:xfrm>
            <a:off x="318051" y="944217"/>
            <a:ext cx="11539331" cy="5860256"/>
          </a:xfrm>
        </p:spPr>
        <p:txBody>
          <a:bodyPr>
            <a:normAutofit/>
          </a:bodyPr>
          <a:lstStyle/>
          <a:p>
            <a:r>
              <a:rPr lang="en-US" dirty="0"/>
              <a:t>Supervised with Sparse Lidar Ground Truth  + Self-supervised via L-R / R-L Photometric consistency with D-warps</a:t>
            </a:r>
          </a:p>
          <a:p>
            <a:endParaRPr lang="en-US" dirty="0"/>
          </a:p>
          <a:p>
            <a:endParaRPr lang="en-US" dirty="0"/>
          </a:p>
          <a:p>
            <a:r>
              <a:rPr lang="en-US" dirty="0"/>
              <a:t>Photometric Consistency: </a:t>
            </a:r>
          </a:p>
          <a:p>
            <a:endParaRPr lang="en-US" dirty="0"/>
          </a:p>
          <a:p>
            <a:r>
              <a:rPr lang="en-US" dirty="0"/>
              <a:t>Warp R with left disparity and L with right disparity :</a:t>
            </a:r>
          </a:p>
          <a:p>
            <a:endParaRPr lang="en-US" dirty="0"/>
          </a:p>
          <a:p>
            <a:r>
              <a:rPr lang="en-US" dirty="0"/>
              <a:t>Correlation between L and Warped-R and R &amp; Warped-L :</a:t>
            </a:r>
          </a:p>
          <a:p>
            <a:endParaRPr lang="en-US" dirty="0"/>
          </a:p>
          <a:p>
            <a:r>
              <a:rPr lang="en-US" dirty="0"/>
              <a:t>Minimize errors between estimates and sparse Lidar data:</a:t>
            </a:r>
          </a:p>
          <a:p>
            <a:endParaRPr lang="en-US" dirty="0"/>
          </a:p>
          <a:p>
            <a:r>
              <a:rPr lang="en-US" dirty="0"/>
              <a:t>Left-Right disparity consistency check: </a:t>
            </a:r>
          </a:p>
          <a:p>
            <a:endParaRPr lang="en-US" dirty="0"/>
          </a:p>
          <a:p>
            <a:r>
              <a:rPr lang="en-US" dirty="0"/>
              <a:t>Prefer piecewise smooth disparities: </a:t>
            </a:r>
          </a:p>
        </p:txBody>
      </p:sp>
      <p:pic>
        <p:nvPicPr>
          <p:cNvPr id="5" name="Picture 4">
            <a:extLst>
              <a:ext uri="{FF2B5EF4-FFF2-40B4-BE49-F238E27FC236}">
                <a16:creationId xmlns:a16="http://schemas.microsoft.com/office/drawing/2014/main" id="{5C2A5D2E-A08A-48D6-BA55-6F9DC657F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296" y="1391371"/>
            <a:ext cx="4527670" cy="467245"/>
          </a:xfrm>
          <a:prstGeom prst="rect">
            <a:avLst/>
          </a:prstGeom>
        </p:spPr>
      </p:pic>
      <p:pic>
        <p:nvPicPr>
          <p:cNvPr id="6" name="Picture 5">
            <a:extLst>
              <a:ext uri="{FF2B5EF4-FFF2-40B4-BE49-F238E27FC236}">
                <a16:creationId xmlns:a16="http://schemas.microsoft.com/office/drawing/2014/main" id="{78A1A0B4-E71A-497C-B237-6AF1B32C4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36" y="2161655"/>
            <a:ext cx="2524847" cy="362883"/>
          </a:xfrm>
          <a:prstGeom prst="rect">
            <a:avLst/>
          </a:prstGeom>
        </p:spPr>
      </p:pic>
      <p:pic>
        <p:nvPicPr>
          <p:cNvPr id="7" name="Picture 6">
            <a:extLst>
              <a:ext uri="{FF2B5EF4-FFF2-40B4-BE49-F238E27FC236}">
                <a16:creationId xmlns:a16="http://schemas.microsoft.com/office/drawing/2014/main" id="{C669FC75-79C1-4D1C-8FA3-2085662E3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292" y="1989061"/>
            <a:ext cx="4481545" cy="633417"/>
          </a:xfrm>
          <a:prstGeom prst="rect">
            <a:avLst/>
          </a:prstGeom>
        </p:spPr>
      </p:pic>
      <p:pic>
        <p:nvPicPr>
          <p:cNvPr id="8" name="Picture 7">
            <a:extLst>
              <a:ext uri="{FF2B5EF4-FFF2-40B4-BE49-F238E27FC236}">
                <a16:creationId xmlns:a16="http://schemas.microsoft.com/office/drawing/2014/main" id="{713459EF-E585-49DB-9E44-3E873F836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292" y="2903460"/>
            <a:ext cx="2045299" cy="382356"/>
          </a:xfrm>
          <a:prstGeom prst="rect">
            <a:avLst/>
          </a:prstGeom>
        </p:spPr>
      </p:pic>
      <p:pic>
        <p:nvPicPr>
          <p:cNvPr id="9" name="Picture 8">
            <a:extLst>
              <a:ext uri="{FF2B5EF4-FFF2-40B4-BE49-F238E27FC236}">
                <a16:creationId xmlns:a16="http://schemas.microsoft.com/office/drawing/2014/main" id="{2102AF12-4E4D-4A12-B54E-DD976EC67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8064" y="2956524"/>
            <a:ext cx="3252811" cy="276227"/>
          </a:xfrm>
          <a:prstGeom prst="rect">
            <a:avLst/>
          </a:prstGeom>
        </p:spPr>
      </p:pic>
      <p:pic>
        <p:nvPicPr>
          <p:cNvPr id="10" name="Picture 9">
            <a:extLst>
              <a:ext uri="{FF2B5EF4-FFF2-40B4-BE49-F238E27FC236}">
                <a16:creationId xmlns:a16="http://schemas.microsoft.com/office/drawing/2014/main" id="{2C1EBB86-2C02-46B6-9036-37EC3821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7635" y="3554214"/>
            <a:ext cx="4070484" cy="633417"/>
          </a:xfrm>
          <a:prstGeom prst="rect">
            <a:avLst/>
          </a:prstGeom>
        </p:spPr>
      </p:pic>
      <p:pic>
        <p:nvPicPr>
          <p:cNvPr id="11" name="Picture 10">
            <a:extLst>
              <a:ext uri="{FF2B5EF4-FFF2-40B4-BE49-F238E27FC236}">
                <a16:creationId xmlns:a16="http://schemas.microsoft.com/office/drawing/2014/main" id="{9AE3E93A-B6B6-4686-8168-E7C1F33A18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0512" y="4504578"/>
            <a:ext cx="3344095" cy="382356"/>
          </a:xfrm>
          <a:prstGeom prst="rect">
            <a:avLst/>
          </a:prstGeom>
        </p:spPr>
      </p:pic>
      <p:pic>
        <p:nvPicPr>
          <p:cNvPr id="12" name="Picture 11">
            <a:extLst>
              <a:ext uri="{FF2B5EF4-FFF2-40B4-BE49-F238E27FC236}">
                <a16:creationId xmlns:a16="http://schemas.microsoft.com/office/drawing/2014/main" id="{3544AD8C-7DF4-40F2-82ED-516B1BDD31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7759" y="5245058"/>
            <a:ext cx="3954956" cy="636000"/>
          </a:xfrm>
          <a:prstGeom prst="rect">
            <a:avLst/>
          </a:prstGeom>
        </p:spPr>
      </p:pic>
      <p:pic>
        <p:nvPicPr>
          <p:cNvPr id="13" name="Picture 12">
            <a:extLst>
              <a:ext uri="{FF2B5EF4-FFF2-40B4-BE49-F238E27FC236}">
                <a16:creationId xmlns:a16="http://schemas.microsoft.com/office/drawing/2014/main" id="{35140ED8-576F-42A3-9FC1-03F5F6A7DA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62877" y="5245058"/>
            <a:ext cx="1624024" cy="552454"/>
          </a:xfrm>
          <a:prstGeom prst="rect">
            <a:avLst/>
          </a:prstGeom>
        </p:spPr>
      </p:pic>
      <p:pic>
        <p:nvPicPr>
          <p:cNvPr id="14" name="Picture 13">
            <a:extLst>
              <a:ext uri="{FF2B5EF4-FFF2-40B4-BE49-F238E27FC236}">
                <a16:creationId xmlns:a16="http://schemas.microsoft.com/office/drawing/2014/main" id="{854C7BCD-20D5-42F4-8483-A0690821DD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5031" y="6177217"/>
            <a:ext cx="1965172" cy="422366"/>
          </a:xfrm>
          <a:prstGeom prst="rect">
            <a:avLst/>
          </a:prstGeom>
        </p:spPr>
      </p:pic>
      <p:pic>
        <p:nvPicPr>
          <p:cNvPr id="15" name="Picture 14">
            <a:extLst>
              <a:ext uri="{FF2B5EF4-FFF2-40B4-BE49-F238E27FC236}">
                <a16:creationId xmlns:a16="http://schemas.microsoft.com/office/drawing/2014/main" id="{F24D7A24-18D5-449C-A314-F2E8C7992D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15237" y="6155636"/>
            <a:ext cx="4071967" cy="442916"/>
          </a:xfrm>
          <a:prstGeom prst="rect">
            <a:avLst/>
          </a:prstGeom>
        </p:spPr>
      </p:pic>
    </p:spTree>
    <p:extLst>
      <p:ext uri="{BB962C8B-B14F-4D97-AF65-F5344CB8AC3E}">
        <p14:creationId xmlns:p14="http://schemas.microsoft.com/office/powerpoint/2010/main" val="315899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472E-1EF3-4D27-80EA-EFF42A08D254}"/>
              </a:ext>
            </a:extLst>
          </p:cNvPr>
          <p:cNvSpPr>
            <a:spLocks noGrp="1"/>
          </p:cNvSpPr>
          <p:nvPr>
            <p:ph type="title"/>
          </p:nvPr>
        </p:nvSpPr>
        <p:spPr/>
        <p:txBody>
          <a:bodyPr/>
          <a:lstStyle/>
          <a:p>
            <a:r>
              <a:rPr lang="en-US" dirty="0"/>
              <a:t>Improvements vis-à-vis Mono and Lidar only</a:t>
            </a:r>
          </a:p>
        </p:txBody>
      </p:sp>
      <p:sp>
        <p:nvSpPr>
          <p:cNvPr id="3" name="Content Placeholder 2">
            <a:extLst>
              <a:ext uri="{FF2B5EF4-FFF2-40B4-BE49-F238E27FC236}">
                <a16:creationId xmlns:a16="http://schemas.microsoft.com/office/drawing/2014/main" id="{50DADDEB-71F9-4217-BE4B-6C82A16C1CAC}"/>
              </a:ext>
            </a:extLst>
          </p:cNvPr>
          <p:cNvSpPr>
            <a:spLocks noGrp="1"/>
          </p:cNvSpPr>
          <p:nvPr>
            <p:ph idx="1"/>
          </p:nvPr>
        </p:nvSpPr>
        <p:spPr>
          <a:xfrm>
            <a:off x="318051" y="3250096"/>
            <a:ext cx="11539331" cy="3394213"/>
          </a:xfrm>
        </p:spPr>
        <p:txBody>
          <a:bodyPr>
            <a:normAutofit/>
          </a:bodyPr>
          <a:lstStyle/>
          <a:p>
            <a:r>
              <a:rPr lang="en-US" dirty="0"/>
              <a:t>%age of Outliers: Error at least 3 disparity levels or at least 5%  [Lower is better]</a:t>
            </a:r>
          </a:p>
          <a:p>
            <a:endParaRPr lang="en-US" dirty="0"/>
          </a:p>
          <a:p>
            <a:r>
              <a:rPr lang="en-US" dirty="0"/>
              <a:t>Best results are obtained by combining Supervised Lidar Loss with Self-Supervised Photometric Loss</a:t>
            </a:r>
          </a:p>
          <a:p>
            <a:endParaRPr lang="en-US" dirty="0"/>
          </a:p>
          <a:p>
            <a:pPr algn="l"/>
            <a:r>
              <a:rPr lang="en-US" dirty="0">
                <a:latin typeface="NimbusRomNo9L-Regu"/>
              </a:rPr>
              <a:t>P</a:t>
            </a:r>
            <a:r>
              <a:rPr lang="en-US" sz="1800" b="0" i="0" u="none" strike="noStrike" baseline="0" dirty="0">
                <a:latin typeface="NimbusRomNo9L-Regu"/>
              </a:rPr>
              <a:t>hotometric and LIDAR data complement each other: </a:t>
            </a:r>
          </a:p>
          <a:p>
            <a:pPr lvl="1"/>
            <a:r>
              <a:rPr lang="en-US" b="0" i="0" u="none" strike="noStrike" baseline="0" dirty="0">
                <a:latin typeface="NimbusRomNo9L-Regu"/>
              </a:rPr>
              <a:t>LIDAR is accurate at </a:t>
            </a:r>
            <a:r>
              <a:rPr lang="en-US" sz="1800" b="0" i="0" u="none" strike="noStrike" baseline="0" dirty="0">
                <a:latin typeface="NimbusRomNo9L-Regu"/>
              </a:rPr>
              <a:t>all depths, but its sparsity leads to blurrier results, and it misses the fine structure</a:t>
            </a:r>
          </a:p>
          <a:p>
            <a:pPr lvl="1"/>
            <a:r>
              <a:rPr lang="en-US" sz="1800" dirty="0">
                <a:latin typeface="NimbusRomNo9L-Regu"/>
              </a:rPr>
              <a:t>P</a:t>
            </a:r>
            <a:r>
              <a:rPr lang="en-US" sz="1800" b="0" i="0" u="none" strike="noStrike" baseline="0" dirty="0">
                <a:latin typeface="NimbusRomNo9L-Regu"/>
              </a:rPr>
              <a:t>hotometric consistency allows the network to recover fine-grained surfaces but suffers from loss in accuracy as depth increases</a:t>
            </a: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C66361E-EAB8-4B46-B192-7BE05A7F5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908" y="715618"/>
            <a:ext cx="6240092" cy="2241274"/>
          </a:xfrm>
          <a:prstGeom prst="rect">
            <a:avLst/>
          </a:prstGeom>
        </p:spPr>
      </p:pic>
    </p:spTree>
    <p:extLst>
      <p:ext uri="{BB962C8B-B14F-4D97-AF65-F5344CB8AC3E}">
        <p14:creationId xmlns:p14="http://schemas.microsoft.com/office/powerpoint/2010/main" val="416809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472E-1EF3-4D27-80EA-EFF42A08D254}"/>
              </a:ext>
            </a:extLst>
          </p:cNvPr>
          <p:cNvSpPr>
            <a:spLocks noGrp="1"/>
          </p:cNvSpPr>
          <p:nvPr>
            <p:ph type="title"/>
          </p:nvPr>
        </p:nvSpPr>
        <p:spPr/>
        <p:txBody>
          <a:bodyPr/>
          <a:lstStyle/>
          <a:p>
            <a:r>
              <a:rPr lang="en-US" dirty="0"/>
              <a:t>Improvements vis-à-vis Mono and Lidar only</a:t>
            </a:r>
          </a:p>
        </p:txBody>
      </p:sp>
      <p:sp>
        <p:nvSpPr>
          <p:cNvPr id="3" name="Content Placeholder 2">
            <a:extLst>
              <a:ext uri="{FF2B5EF4-FFF2-40B4-BE49-F238E27FC236}">
                <a16:creationId xmlns:a16="http://schemas.microsoft.com/office/drawing/2014/main" id="{50DADDEB-71F9-4217-BE4B-6C82A16C1CAC}"/>
              </a:ext>
            </a:extLst>
          </p:cNvPr>
          <p:cNvSpPr>
            <a:spLocks noGrp="1"/>
          </p:cNvSpPr>
          <p:nvPr>
            <p:ph idx="1"/>
          </p:nvPr>
        </p:nvSpPr>
        <p:spPr>
          <a:xfrm>
            <a:off x="94382" y="2117035"/>
            <a:ext cx="6694006" cy="496957"/>
          </a:xfrm>
        </p:spPr>
        <p:txBody>
          <a:bodyPr>
            <a:normAutofit/>
          </a:bodyPr>
          <a:lstStyle/>
          <a:p>
            <a:pPr marL="0" indent="0" algn="ctr">
              <a:buNone/>
            </a:pPr>
            <a:r>
              <a:rPr lang="en-US" dirty="0"/>
              <a:t>Supervised (LIDAR)  :  Too Smooth</a:t>
            </a:r>
          </a:p>
          <a:p>
            <a:pPr algn="ctr"/>
            <a:endParaRPr lang="en-US" dirty="0"/>
          </a:p>
          <a:p>
            <a:pPr algn="ctr"/>
            <a:endParaRPr lang="en-US" dirty="0"/>
          </a:p>
          <a:p>
            <a:pPr algn="ctr"/>
            <a:endParaRPr lang="en-US" dirty="0"/>
          </a:p>
          <a:p>
            <a:pPr algn="ctr"/>
            <a:endParaRPr lang="en-US" dirty="0"/>
          </a:p>
        </p:txBody>
      </p:sp>
      <p:pic>
        <p:nvPicPr>
          <p:cNvPr id="5" name="Picture 4">
            <a:extLst>
              <a:ext uri="{FF2B5EF4-FFF2-40B4-BE49-F238E27FC236}">
                <a16:creationId xmlns:a16="http://schemas.microsoft.com/office/drawing/2014/main" id="{E31D21E1-FE44-4AC2-8F97-2E7E425AA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543" y="145960"/>
            <a:ext cx="5131713" cy="6566079"/>
          </a:xfrm>
          <a:prstGeom prst="rect">
            <a:avLst/>
          </a:prstGeom>
        </p:spPr>
      </p:pic>
      <p:sp>
        <p:nvSpPr>
          <p:cNvPr id="6" name="Content Placeholder 2">
            <a:extLst>
              <a:ext uri="{FF2B5EF4-FFF2-40B4-BE49-F238E27FC236}">
                <a16:creationId xmlns:a16="http://schemas.microsoft.com/office/drawing/2014/main" id="{E9C03F6F-C64D-4D0B-9029-2D12A6971087}"/>
              </a:ext>
            </a:extLst>
          </p:cNvPr>
          <p:cNvSpPr txBox="1">
            <a:spLocks/>
          </p:cNvSpPr>
          <p:nvPr/>
        </p:nvSpPr>
        <p:spPr>
          <a:xfrm>
            <a:off x="0" y="3349488"/>
            <a:ext cx="6694006" cy="750404"/>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lnSpcReduction="2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Courier New" panose="02070309020205020404" pitchFamily="49" charset="0"/>
              <a:buNone/>
            </a:pPr>
            <a:r>
              <a:rPr lang="en-US" dirty="0"/>
              <a:t>Unsupervised (Photometric) : Noisy with Distance but</a:t>
            </a:r>
          </a:p>
          <a:p>
            <a:pPr marL="0" indent="0" algn="ctr">
              <a:buFont typeface="Courier New" panose="02070309020205020404" pitchFamily="49" charset="0"/>
              <a:buNone/>
            </a:pPr>
            <a:r>
              <a:rPr lang="en-US" dirty="0"/>
              <a:t>Preserves Thins Structures</a:t>
            </a:r>
          </a:p>
          <a:p>
            <a:pPr algn="ctr"/>
            <a:endParaRPr lang="en-US" dirty="0"/>
          </a:p>
          <a:p>
            <a:pPr algn="ctr"/>
            <a:endParaRPr lang="en-US" dirty="0"/>
          </a:p>
          <a:p>
            <a:pPr algn="ctr"/>
            <a:endParaRPr lang="en-US" dirty="0"/>
          </a:p>
          <a:p>
            <a:pPr algn="ctr"/>
            <a:endParaRPr lang="en-US" dirty="0"/>
          </a:p>
        </p:txBody>
      </p:sp>
      <p:sp>
        <p:nvSpPr>
          <p:cNvPr id="7" name="Content Placeholder 2">
            <a:extLst>
              <a:ext uri="{FF2B5EF4-FFF2-40B4-BE49-F238E27FC236}">
                <a16:creationId xmlns:a16="http://schemas.microsoft.com/office/drawing/2014/main" id="{73470E71-7D43-40EF-83FE-BB0C17150811}"/>
              </a:ext>
            </a:extLst>
          </p:cNvPr>
          <p:cNvSpPr txBox="1">
            <a:spLocks/>
          </p:cNvSpPr>
          <p:nvPr/>
        </p:nvSpPr>
        <p:spPr>
          <a:xfrm>
            <a:off x="0" y="4706179"/>
            <a:ext cx="6694006" cy="496957"/>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Courier New" panose="02070309020205020404" pitchFamily="49" charset="0"/>
              <a:buNone/>
            </a:pPr>
            <a:r>
              <a:rPr lang="en-US" dirty="0"/>
              <a:t>Hybrid (Both)</a:t>
            </a:r>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8659349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10.xml><?xml version="1.0" encoding="utf-8"?>
<a:theme xmlns:a="http://schemas.openxmlformats.org/drawingml/2006/main" name="7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_365_PowerPoint_template  -  Read-Only" id="{C69BF672-3453-4009-8CD8-F3353003AFE6}" vid="{A97C6D9F-5B73-4E5B-9D22-421DF08EB82E}"/>
    </a:ext>
  </a:extLst>
</a:theme>
</file>

<file path=ppt/theme/theme12.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nterprise Insights Presentation Template_16x9" id="{474CC33D-83A2-4768-B8A5-7212F2C27F32}" vid="{69414FDD-C4E8-48FB-9AAD-FB234EE2A54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4.xml><?xml version="1.0" encoding="utf-8"?>
<a:theme xmlns:a="http://schemas.openxmlformats.org/drawingml/2006/main" name="Quotab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xml><?xml version="1.0" encoding="utf-8"?>
<a:theme xmlns:a="http://schemas.openxmlformats.org/drawingml/2006/main" name="9-50043_CEO_Briefing_Template_16x9">
  <a:themeElements>
    <a:clrScheme name="CEO Briefing">
      <a:dk1>
        <a:srgbClr val="0D0D0D"/>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ome_Depot_CEO_Briefing_STUB" id="{39C258FD-BA0C-4CD5-853D-E95937803518}" vid="{8C4459B6-4E18-43C0-8D46-154383DF4D21}"/>
    </a:ext>
  </a:extLst>
</a:theme>
</file>

<file path=ppt/theme/theme6.xml><?xml version="1.0" encoding="utf-8"?>
<a:theme xmlns:a="http://schemas.openxmlformats.org/drawingml/2006/main" name="WHITE TEMPLATE">
  <a:themeElements>
    <a:clrScheme name="Ignite 2017 White">
      <a:dk1>
        <a:srgbClr val="353535"/>
      </a:dk1>
      <a:lt1>
        <a:srgbClr val="FFFFFF"/>
      </a:lt1>
      <a:dk2>
        <a:srgbClr val="0089CF"/>
      </a:dk2>
      <a:lt2>
        <a:srgbClr val="EAEAEA"/>
      </a:lt2>
      <a:accent1>
        <a:srgbClr val="0089CF"/>
      </a:accent1>
      <a:accent2>
        <a:srgbClr val="0060A7"/>
      </a:accent2>
      <a:accent3>
        <a:srgbClr val="F57D33"/>
      </a:accent3>
      <a:accent4>
        <a:srgbClr val="192874"/>
      </a:accent4>
      <a:accent5>
        <a:srgbClr val="75787B"/>
      </a:accent5>
      <a:accent6>
        <a:srgbClr val="CDCECC"/>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7_Keynote_Template_v02" id="{975CF12C-E568-4359-A36F-69C37D998FFD}" vid="{2E01DB48-335A-4EC5-9EEE-8BB6D6669B9F}"/>
    </a:ext>
  </a:extLst>
</a:theme>
</file>

<file path=ppt/theme/theme7.xml><?xml version="1.0" encoding="utf-8"?>
<a:theme xmlns:a="http://schemas.openxmlformats.org/drawingml/2006/main" name="4_Text 1">
  <a:themeElements>
    <a:clrScheme name="Cognition Brand">
      <a:dk1>
        <a:srgbClr val="000000"/>
      </a:dk1>
      <a:lt1>
        <a:srgbClr val="FFFFFF"/>
      </a:lt1>
      <a:dk2>
        <a:srgbClr val="938CF1"/>
      </a:dk2>
      <a:lt2>
        <a:srgbClr val="DBF5FE"/>
      </a:lt2>
      <a:accent1>
        <a:srgbClr val="FFB4F3"/>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3E16A59ABA2545BAB6BE0C73BEF3A8" ma:contentTypeVersion="13" ma:contentTypeDescription="Create a new document." ma:contentTypeScope="" ma:versionID="c5bddaa336b475f18f0676d78fd93408">
  <xsd:schema xmlns:xsd="http://www.w3.org/2001/XMLSchema" xmlns:xs="http://www.w3.org/2001/XMLSchema" xmlns:p="http://schemas.microsoft.com/office/2006/metadata/properties" xmlns:ns3="06978506-0224-481f-9570-230fa8b60785" xmlns:ns4="24afc482-4cbf-4b34-9274-6dab366bd430" targetNamespace="http://schemas.microsoft.com/office/2006/metadata/properties" ma:root="true" ma:fieldsID="93732fee5b7add0bf75c3c6719e3ee6c" ns3:_="" ns4:_="">
    <xsd:import namespace="06978506-0224-481f-9570-230fa8b60785"/>
    <xsd:import namespace="24afc482-4cbf-4b34-9274-6dab366bd43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978506-0224-481f-9570-230fa8b607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afc482-4cbf-4b34-9274-6dab366bd43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9C45BA-0A19-48E9-9828-A71A1638F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978506-0224-481f-9570-230fa8b60785"/>
    <ds:schemaRef ds:uri="24afc482-4cbf-4b34-9274-6dab366bd4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B33B4D-373F-44B8-B255-5C374CE7B1E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88A1242-C792-4247-A859-B4AE99A874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6086</TotalTime>
  <Words>4476</Words>
  <Application>Microsoft Office PowerPoint</Application>
  <PresentationFormat>Widescreen</PresentationFormat>
  <Paragraphs>840</Paragraphs>
  <Slides>131</Slides>
  <Notes>66</Notes>
  <HiddenSlides>1</HiddenSlides>
  <MMClips>6</MMClips>
  <ScaleCrop>false</ScaleCrop>
  <HeadingPairs>
    <vt:vector size="8" baseType="variant">
      <vt:variant>
        <vt:lpstr>Fonts Used</vt:lpstr>
      </vt:variant>
      <vt:variant>
        <vt:i4>36</vt:i4>
      </vt:variant>
      <vt:variant>
        <vt:lpstr>Theme</vt:lpstr>
      </vt:variant>
      <vt:variant>
        <vt:i4>16</vt:i4>
      </vt:variant>
      <vt:variant>
        <vt:lpstr>Embedded OLE Servers</vt:lpstr>
      </vt:variant>
      <vt:variant>
        <vt:i4>6</vt:i4>
      </vt:variant>
      <vt:variant>
        <vt:lpstr>Slide Titles</vt:lpstr>
      </vt:variant>
      <vt:variant>
        <vt:i4>131</vt:i4>
      </vt:variant>
    </vt:vector>
  </HeadingPairs>
  <TitlesOfParts>
    <vt:vector size="189" baseType="lpstr">
      <vt:lpstr>CMMI10</vt:lpstr>
      <vt:lpstr>Segoe UI Light</vt:lpstr>
      <vt:lpstr>Segoe UI Semilight</vt:lpstr>
      <vt:lpstr>Century Gothic</vt:lpstr>
      <vt:lpstr>Graphik Regular</vt:lpstr>
      <vt:lpstr>Wingdings 2</vt:lpstr>
      <vt:lpstr>Courier New</vt:lpstr>
      <vt:lpstr>CMSY10</vt:lpstr>
      <vt:lpstr>Cambria Math</vt:lpstr>
      <vt:lpstr>CMR9</vt:lpstr>
      <vt:lpstr>Calibri</vt:lpstr>
      <vt:lpstr>Wingdings</vt:lpstr>
      <vt:lpstr>Segoe MDL2 Assets</vt:lpstr>
      <vt:lpstr>NimbusRomNo9L-Regu</vt:lpstr>
      <vt:lpstr>NimbusRomNo9L-ReguItal</vt:lpstr>
      <vt:lpstr>Verdana</vt:lpstr>
      <vt:lpstr>CMBX10</vt:lpstr>
      <vt:lpstr>CMR7</vt:lpstr>
      <vt:lpstr>Arial Bold</vt:lpstr>
      <vt:lpstr>HoloLens MDL2 Assets</vt:lpstr>
      <vt:lpstr>Segoe UI Mono</vt:lpstr>
      <vt:lpstr>YouTube Noto</vt:lpstr>
      <vt:lpstr>Tahoma</vt:lpstr>
      <vt:lpstr>Arial Black</vt:lpstr>
      <vt:lpstr>Arial</vt:lpstr>
      <vt:lpstr>Segoe UI Bold</vt:lpstr>
      <vt:lpstr>Helvetica Light</vt:lpstr>
      <vt:lpstr>Full MDL2 Assets</vt:lpstr>
      <vt:lpstr>Segoe UI</vt:lpstr>
      <vt:lpstr>CMR10</vt:lpstr>
      <vt:lpstr>Times New Roman</vt:lpstr>
      <vt:lpstr>Segoe Pro SemiLight</vt:lpstr>
      <vt:lpstr>Comic Sans MS</vt:lpstr>
      <vt:lpstr>Artefakkt Light</vt:lpstr>
      <vt:lpstr>Segoe UI Semibold</vt:lpstr>
      <vt:lpstr>Consolas</vt:lpstr>
      <vt:lpstr>Light Theme</vt:lpstr>
      <vt:lpstr>1_Light Theme</vt:lpstr>
      <vt:lpstr>2_Light Theme</vt:lpstr>
      <vt:lpstr>Quotable</vt:lpstr>
      <vt:lpstr>9-50043_CEO_Briefing_Template_16x9</vt:lpstr>
      <vt:lpstr>WHITE TEMPLATE</vt:lpstr>
      <vt:lpstr>4_Text 1</vt:lpstr>
      <vt:lpstr>5_Text 1</vt:lpstr>
      <vt:lpstr>6_Text 1</vt:lpstr>
      <vt:lpstr>7_Text 1</vt:lpstr>
      <vt:lpstr>3_Dynamics 365</vt:lpstr>
      <vt:lpstr>1_FY18 Enterprise</vt:lpstr>
      <vt:lpstr>Office Theme</vt:lpstr>
      <vt:lpstr>Blank Presentation</vt:lpstr>
      <vt:lpstr>mosaic</vt:lpstr>
      <vt:lpstr>1_Blank Presentation</vt:lpstr>
      <vt:lpstr>Equation</vt:lpstr>
      <vt:lpstr>Image</vt:lpstr>
      <vt:lpstr>Image File</vt:lpstr>
      <vt:lpstr>Photo Editor Photo</vt:lpstr>
      <vt:lpstr>Document</vt:lpstr>
      <vt:lpstr>think-cell Slide</vt:lpstr>
      <vt:lpstr>Start Recording</vt:lpstr>
      <vt:lpstr>PowerPoint Presentation</vt:lpstr>
      <vt:lpstr>Cues for 3D / Depth Perception in Our Vision System</vt:lpstr>
      <vt:lpstr>Binocular Disparities via Anaglyphs</vt:lpstr>
      <vt:lpstr>PowerPoint Presentation</vt:lpstr>
      <vt:lpstr>Monocular Perspective Cues: Julian Beever’s Pavement drawings</vt:lpstr>
      <vt:lpstr>3D Visual Illusions via Texture</vt:lpstr>
      <vt:lpstr>And if you do believe your eyes…</vt:lpstr>
      <vt:lpstr>3D Perception via Perspective &amp; Shading</vt:lpstr>
      <vt:lpstr>3D Perception via Motion Parallax</vt:lpstr>
      <vt:lpstr>3D via Shading</vt:lpstr>
      <vt:lpstr>3D via Shading</vt:lpstr>
      <vt:lpstr>3D via Shading</vt:lpstr>
      <vt:lpstr>Today’s Lecture</vt:lpstr>
      <vt:lpstr>Two View Geometry: Epipolar constraint</vt:lpstr>
      <vt:lpstr>Epipolar Geometry: Notation</vt:lpstr>
      <vt:lpstr>Epipolar Geometry: Notation</vt:lpstr>
      <vt:lpstr>Example: Fixated / Verged “Eyes”</vt:lpstr>
      <vt:lpstr>Example: Cameras with no displacement in depth</vt:lpstr>
      <vt:lpstr>Camera Displacement in Depth: Focus of Expansion / Contraction</vt:lpstr>
      <vt:lpstr>Camera Displacement in Depth: Focus of Expansion / Contraction</vt:lpstr>
      <vt:lpstr>Motion perpendicular to image plane</vt:lpstr>
      <vt:lpstr>Epipolar Geometry:  Calibrated Cameras</vt:lpstr>
      <vt:lpstr>Epipolar Geometry:  Calibrated Cameras</vt:lpstr>
      <vt:lpstr>Epipolar Geometry: Properties of the E Matrix</vt:lpstr>
      <vt:lpstr>Epipolar Geometry:  Properties of the E Matrix</vt:lpstr>
      <vt:lpstr>Epipolar Geometry:  Uncalibrated Cameras</vt:lpstr>
      <vt:lpstr>Epipolar Geometry:  Properties of the F Matrix</vt:lpstr>
      <vt:lpstr>Estimating the Fundamental Matrix</vt:lpstr>
      <vt:lpstr>Estimating the fundamental matrix</vt:lpstr>
      <vt:lpstr>The eight-point algorithm:  Each correspondence gives one equation</vt:lpstr>
      <vt:lpstr>Problem with eight-point algorithm</vt:lpstr>
      <vt:lpstr>Problem with eight-point algorithm</vt:lpstr>
      <vt:lpstr>The normalized eight-point algorithm</vt:lpstr>
      <vt:lpstr>Nonlinear estimation</vt:lpstr>
      <vt:lpstr>Nonlinear estimation</vt:lpstr>
      <vt:lpstr>Comparison of estimation algorithms</vt:lpstr>
      <vt:lpstr>The Fundamental Matrix Song</vt:lpstr>
      <vt:lpstr>Two-View Stereo : 3D Depth from two Views</vt:lpstr>
      <vt:lpstr>Disparity Map</vt:lpstr>
      <vt:lpstr>Stereograms</vt:lpstr>
      <vt:lpstr>Stereograms</vt:lpstr>
      <vt:lpstr>Problem formulation</vt:lpstr>
      <vt:lpstr>Basic stereo matching algorithm</vt:lpstr>
      <vt:lpstr>Simplest Case: Parallel images</vt:lpstr>
      <vt:lpstr>Simplest Case: Parallel images</vt:lpstr>
      <vt:lpstr>Essential matrix for parallel images</vt:lpstr>
      <vt:lpstr>Stereo image rectification</vt:lpstr>
      <vt:lpstr>Stereo image rectification</vt:lpstr>
      <vt:lpstr>PowerPoint Presentation</vt:lpstr>
      <vt:lpstr>PowerPoint Presentation</vt:lpstr>
      <vt:lpstr>PowerPoint Presentation</vt:lpstr>
      <vt:lpstr>Rectification example</vt:lpstr>
      <vt:lpstr>Another rectification example</vt:lpstr>
      <vt:lpstr>Basic stereo matching algorithm</vt:lpstr>
      <vt:lpstr>Correspondence search</vt:lpstr>
      <vt:lpstr>Correspondence search</vt:lpstr>
      <vt:lpstr>Correspondence search</vt:lpstr>
      <vt:lpstr>Basic stereo matching algorithm</vt:lpstr>
      <vt:lpstr>Triangulation: History</vt:lpstr>
      <vt:lpstr>Depth from disparity</vt:lpstr>
      <vt:lpstr>Depth from disparity</vt:lpstr>
      <vt:lpstr>Basic stereo matching algorithm</vt:lpstr>
      <vt:lpstr>Failures of correspondence search</vt:lpstr>
      <vt:lpstr>Effect of window size</vt:lpstr>
      <vt:lpstr>Results with window search</vt:lpstr>
      <vt:lpstr>How can we improve window-based matching?</vt:lpstr>
      <vt:lpstr>Non-local constraints</vt:lpstr>
      <vt:lpstr>Non-local constraints</vt:lpstr>
      <vt:lpstr>Non-local constraints</vt:lpstr>
      <vt:lpstr>Non-local constraints</vt:lpstr>
      <vt:lpstr>Scanline stereo</vt:lpstr>
      <vt:lpstr>“Shortest paths” for scan-line stereo</vt:lpstr>
      <vt:lpstr>Coherent stereo on 2D grid</vt:lpstr>
      <vt:lpstr>Stereo matching as global optimization</vt:lpstr>
      <vt:lpstr>Many of these constraints can be encoded in an energy function and solved using graph cuts</vt:lpstr>
      <vt:lpstr>Stereo matching as a prediction problem</vt:lpstr>
      <vt:lpstr>Multi-view stereo</vt:lpstr>
      <vt:lpstr>Multi-view stereo</vt:lpstr>
      <vt:lpstr>Multi-view stereo</vt:lpstr>
      <vt:lpstr>Why MVS?</vt:lpstr>
      <vt:lpstr>PowerPoint Presentation</vt:lpstr>
      <vt:lpstr>PowerPoint Presentation</vt:lpstr>
      <vt:lpstr>PowerPoint Presentation</vt:lpstr>
      <vt:lpstr>PowerPoint Presentation</vt:lpstr>
      <vt:lpstr>PowerPoint Presentation</vt:lpstr>
      <vt:lpstr>PowerPoint Presentation</vt:lpstr>
      <vt:lpstr>Multiple-baseline stereo</vt:lpstr>
      <vt:lpstr>Multiple-baseline stereo</vt:lpstr>
      <vt:lpstr>Multiple-baseline stereo</vt:lpstr>
      <vt:lpstr>Multiple-baseline stereo</vt:lpstr>
      <vt:lpstr>Deep Learning Approaches to Stereo Depth Estimation</vt:lpstr>
      <vt:lpstr>PowerPoint Presentation</vt:lpstr>
      <vt:lpstr>Binocular Stereo Network</vt:lpstr>
      <vt:lpstr>Binocular Stereo Network : Highlights</vt:lpstr>
      <vt:lpstr>Binocular Stereo Network : Highlights</vt:lpstr>
      <vt:lpstr>Binocular Stereo Network : Loss Function</vt:lpstr>
      <vt:lpstr>Improvements vis-à-vis Mono and Lidar only</vt:lpstr>
      <vt:lpstr>Improvements vis-à-vis Mono and Lidar only</vt:lpstr>
      <vt:lpstr>PowerPoint Presentation</vt:lpstr>
      <vt:lpstr>MVSNet</vt:lpstr>
      <vt:lpstr>MVSNet : Components</vt:lpstr>
      <vt:lpstr>MVSNet : Components</vt:lpstr>
      <vt:lpstr>MVSNet : Results</vt:lpstr>
      <vt:lpstr>MVSNet : Results</vt:lpstr>
      <vt:lpstr>Stereo datasets</vt:lpstr>
      <vt:lpstr>Active stereo with structured light</vt:lpstr>
      <vt:lpstr>Active stereo with structured light</vt:lpstr>
      <vt:lpstr>Active stereo with structured light</vt:lpstr>
      <vt:lpstr>Kinect: Structured infrared light</vt:lpstr>
      <vt:lpstr>Apple TrueDepth</vt:lpstr>
      <vt:lpstr>Laser scanning</vt:lpstr>
      <vt:lpstr>Laser scanned models</vt:lpstr>
      <vt:lpstr>Laser scanned models</vt:lpstr>
      <vt:lpstr>Laser scanned models</vt:lpstr>
      <vt:lpstr>Laser scanned models</vt:lpstr>
      <vt:lpstr>Laser scanned models</vt:lpstr>
      <vt:lpstr>Aligning range images</vt:lpstr>
      <vt:lpstr>Hybrid Stereo Camera </vt:lpstr>
      <vt:lpstr>Limitations on IMAX 3D Content Creation</vt:lpstr>
      <vt:lpstr>Solution: Hybrid Stereo Camera</vt:lpstr>
      <vt:lpstr>Hybrid Stereo Camera ... pure upsampling is not an option ... </vt:lpstr>
      <vt:lpstr>PowerPoint Presentation</vt:lpstr>
      <vt:lpstr>PowerPoint Presentation</vt:lpstr>
      <vt:lpstr>PowerPoint Presentation</vt:lpstr>
      <vt:lpstr>How can the Hybrid Camera be Realized ?</vt:lpstr>
      <vt:lpstr>Establishing Stereo/Motion Correspondences</vt:lpstr>
      <vt:lpstr>Synthesis vs. Up-resing : Live Action</vt:lpstr>
      <vt:lpstr>Synthesis vs. Up-resing : CG Animation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Analog Deep Learning Talks – Lighting Talks on DNN Applications</dc:title>
  <dc:creator>Arti Chhajta</dc:creator>
  <cp:lastModifiedBy>Harpreet Sawhney</cp:lastModifiedBy>
  <cp:revision>39</cp:revision>
  <dcterms:modified xsi:type="dcterms:W3CDTF">2020-05-19T23:21:08Z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0x010100AC3E16A59ABA2545BAB6BE0C73BEF3A8</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artchh@microsoft.com</vt:lpwstr>
  </property>
  <property fmtid="{D5CDD505-2E9C-101B-9397-08002B2CF9AE}" pid="6" name="MSIP_Label_f42aa342-8706-4288-bd11-ebb85995028c_SetDate">
    <vt:lpwstr>2018-01-23T21:46:54.5973760Z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_dlc_DocIdItemGuid">
    <vt:lpwstr>44b5d909-0956-4cc9-9dd0-c602767711b8</vt:lpwstr>
  </property>
</Properties>
</file>