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9.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10.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11.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13.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14.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15.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4.xml" ContentType="application/vnd.openxmlformats-officedocument.presentationml.notesSlide+xml"/>
  <Override PartName="/ppt/ink/ink46.xml" ContentType="application/inkml+xml"/>
  <Override PartName="/ppt/ink/ink47.xml" ContentType="application/inkml+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4"/>
    <p:sldMasterId id="2147483728" r:id="rId5"/>
    <p:sldMasterId id="2147483788" r:id="rId6"/>
    <p:sldMasterId id="2147483976" r:id="rId7"/>
    <p:sldMasterId id="2147484008" r:id="rId8"/>
    <p:sldMasterId id="2147484034" r:id="rId9"/>
    <p:sldMasterId id="2147484055" r:id="rId10"/>
    <p:sldMasterId id="2147484141" r:id="rId11"/>
    <p:sldMasterId id="2147484234" r:id="rId12"/>
    <p:sldMasterId id="2147484351" r:id="rId13"/>
    <p:sldMasterId id="2147484481" r:id="rId14"/>
    <p:sldMasterId id="2147484525" r:id="rId15"/>
    <p:sldMasterId id="2147484566" r:id="rId16"/>
    <p:sldMasterId id="2147484579" r:id="rId17"/>
    <p:sldMasterId id="2147484593" r:id="rId18"/>
    <p:sldMasterId id="2147484606" r:id="rId19"/>
  </p:sldMasterIdLst>
  <p:notesMasterIdLst>
    <p:notesMasterId r:id="rId186"/>
  </p:notesMasterIdLst>
  <p:handoutMasterIdLst>
    <p:handoutMasterId r:id="rId187"/>
  </p:handoutMasterIdLst>
  <p:sldIdLst>
    <p:sldId id="774" r:id="rId20"/>
    <p:sldId id="1066" r:id="rId21"/>
    <p:sldId id="1067" r:id="rId22"/>
    <p:sldId id="1068" r:id="rId23"/>
    <p:sldId id="1069" r:id="rId24"/>
    <p:sldId id="1074" r:id="rId25"/>
    <p:sldId id="775" r:id="rId26"/>
    <p:sldId id="777" r:id="rId27"/>
    <p:sldId id="489" r:id="rId28"/>
    <p:sldId id="778" r:id="rId29"/>
    <p:sldId id="804" r:id="rId30"/>
    <p:sldId id="806" r:id="rId31"/>
    <p:sldId id="808" r:id="rId32"/>
    <p:sldId id="809" r:id="rId33"/>
    <p:sldId id="1075" r:id="rId34"/>
    <p:sldId id="810" r:id="rId35"/>
    <p:sldId id="779" r:id="rId36"/>
    <p:sldId id="427" r:id="rId37"/>
    <p:sldId id="780" r:id="rId38"/>
    <p:sldId id="781" r:id="rId39"/>
    <p:sldId id="802" r:id="rId40"/>
    <p:sldId id="801" r:id="rId41"/>
    <p:sldId id="803" r:id="rId42"/>
    <p:sldId id="805" r:id="rId43"/>
    <p:sldId id="782" r:id="rId44"/>
    <p:sldId id="783" r:id="rId45"/>
    <p:sldId id="1070" r:id="rId46"/>
    <p:sldId id="473" r:id="rId47"/>
    <p:sldId id="486" r:id="rId48"/>
    <p:sldId id="487" r:id="rId49"/>
    <p:sldId id="488" r:id="rId50"/>
    <p:sldId id="428" r:id="rId51"/>
    <p:sldId id="490" r:id="rId52"/>
    <p:sldId id="491" r:id="rId53"/>
    <p:sldId id="433" r:id="rId54"/>
    <p:sldId id="784" r:id="rId55"/>
    <p:sldId id="436" r:id="rId56"/>
    <p:sldId id="437" r:id="rId57"/>
    <p:sldId id="824" r:id="rId58"/>
    <p:sldId id="825" r:id="rId59"/>
    <p:sldId id="833" r:id="rId60"/>
    <p:sldId id="834" r:id="rId61"/>
    <p:sldId id="821" r:id="rId62"/>
    <p:sldId id="838" r:id="rId63"/>
    <p:sldId id="839" r:id="rId64"/>
    <p:sldId id="840" r:id="rId65"/>
    <p:sldId id="841" r:id="rId66"/>
    <p:sldId id="1076" r:id="rId67"/>
    <p:sldId id="1077" r:id="rId68"/>
    <p:sldId id="822" r:id="rId69"/>
    <p:sldId id="823" r:id="rId70"/>
    <p:sldId id="835" r:id="rId71"/>
    <p:sldId id="785" r:id="rId72"/>
    <p:sldId id="786" r:id="rId73"/>
    <p:sldId id="297" r:id="rId74"/>
    <p:sldId id="787" r:id="rId75"/>
    <p:sldId id="788" r:id="rId76"/>
    <p:sldId id="793" r:id="rId77"/>
    <p:sldId id="811" r:id="rId78"/>
    <p:sldId id="789" r:id="rId79"/>
    <p:sldId id="790" r:id="rId80"/>
    <p:sldId id="791" r:id="rId81"/>
    <p:sldId id="792" r:id="rId82"/>
    <p:sldId id="794" r:id="rId83"/>
    <p:sldId id="1071" r:id="rId84"/>
    <p:sldId id="1072" r:id="rId85"/>
    <p:sldId id="795" r:id="rId86"/>
    <p:sldId id="796" r:id="rId87"/>
    <p:sldId id="1073" r:id="rId88"/>
    <p:sldId id="1079" r:id="rId89"/>
    <p:sldId id="541" r:id="rId90"/>
    <p:sldId id="798" r:id="rId91"/>
    <p:sldId id="827" r:id="rId92"/>
    <p:sldId id="828" r:id="rId93"/>
    <p:sldId id="799" r:id="rId94"/>
    <p:sldId id="812" r:id="rId95"/>
    <p:sldId id="826" r:id="rId96"/>
    <p:sldId id="814" r:id="rId97"/>
    <p:sldId id="820" r:id="rId98"/>
    <p:sldId id="816" r:id="rId99"/>
    <p:sldId id="817" r:id="rId100"/>
    <p:sldId id="818" r:id="rId101"/>
    <p:sldId id="278" r:id="rId102"/>
    <p:sldId id="279" r:id="rId103"/>
    <p:sldId id="283" r:id="rId104"/>
    <p:sldId id="284" r:id="rId105"/>
    <p:sldId id="285" r:id="rId106"/>
    <p:sldId id="286" r:id="rId107"/>
    <p:sldId id="287" r:id="rId108"/>
    <p:sldId id="819" r:id="rId109"/>
    <p:sldId id="273" r:id="rId110"/>
    <p:sldId id="277" r:id="rId111"/>
    <p:sldId id="829" r:id="rId112"/>
    <p:sldId id="365" r:id="rId113"/>
    <p:sldId id="832" r:id="rId114"/>
    <p:sldId id="830" r:id="rId115"/>
    <p:sldId id="831" r:id="rId116"/>
    <p:sldId id="294" r:id="rId117"/>
    <p:sldId id="295" r:id="rId118"/>
    <p:sldId id="296" r:id="rId119"/>
    <p:sldId id="800" r:id="rId120"/>
    <p:sldId id="298" r:id="rId121"/>
    <p:sldId id="299" r:id="rId122"/>
    <p:sldId id="300" r:id="rId123"/>
    <p:sldId id="837" r:id="rId124"/>
    <p:sldId id="863" r:id="rId125"/>
    <p:sldId id="301" r:id="rId126"/>
    <p:sldId id="845" r:id="rId127"/>
    <p:sldId id="842" r:id="rId128"/>
    <p:sldId id="843" r:id="rId129"/>
    <p:sldId id="844" r:id="rId130"/>
    <p:sldId id="846" r:id="rId131"/>
    <p:sldId id="263" r:id="rId132"/>
    <p:sldId id="847" r:id="rId133"/>
    <p:sldId id="848" r:id="rId134"/>
    <p:sldId id="849" r:id="rId135"/>
    <p:sldId id="851" r:id="rId136"/>
    <p:sldId id="853" r:id="rId137"/>
    <p:sldId id="852" r:id="rId138"/>
    <p:sldId id="854" r:id="rId139"/>
    <p:sldId id="855" r:id="rId140"/>
    <p:sldId id="560" r:id="rId141"/>
    <p:sldId id="561" r:id="rId142"/>
    <p:sldId id="562" r:id="rId143"/>
    <p:sldId id="563" r:id="rId144"/>
    <p:sldId id="564" r:id="rId145"/>
    <p:sldId id="565" r:id="rId146"/>
    <p:sldId id="566" r:id="rId147"/>
    <p:sldId id="569" r:id="rId148"/>
    <p:sldId id="856" r:id="rId149"/>
    <p:sldId id="1080" r:id="rId150"/>
    <p:sldId id="857" r:id="rId151"/>
    <p:sldId id="1078" r:id="rId152"/>
    <p:sldId id="306" r:id="rId153"/>
    <p:sldId id="307" r:id="rId154"/>
    <p:sldId id="308" r:id="rId155"/>
    <p:sldId id="309" r:id="rId156"/>
    <p:sldId id="310" r:id="rId157"/>
    <p:sldId id="311" r:id="rId158"/>
    <p:sldId id="319" r:id="rId159"/>
    <p:sldId id="323" r:id="rId160"/>
    <p:sldId id="324" r:id="rId161"/>
    <p:sldId id="330" r:id="rId162"/>
    <p:sldId id="858" r:id="rId163"/>
    <p:sldId id="859" r:id="rId164"/>
    <p:sldId id="860" r:id="rId165"/>
    <p:sldId id="272" r:id="rId166"/>
    <p:sldId id="274" r:id="rId167"/>
    <p:sldId id="275" r:id="rId168"/>
    <p:sldId id="861" r:id="rId169"/>
    <p:sldId id="862" r:id="rId170"/>
    <p:sldId id="653" r:id="rId171"/>
    <p:sldId id="261" r:id="rId172"/>
    <p:sldId id="262" r:id="rId173"/>
    <p:sldId id="264" r:id="rId174"/>
    <p:sldId id="280" r:id="rId175"/>
    <p:sldId id="1083" r:id="rId176"/>
    <p:sldId id="1084" r:id="rId177"/>
    <p:sldId id="1085" r:id="rId178"/>
    <p:sldId id="288" r:id="rId179"/>
    <p:sldId id="1086" r:id="rId180"/>
    <p:sldId id="1081" r:id="rId181"/>
    <p:sldId id="320" r:id="rId182"/>
    <p:sldId id="321" r:id="rId183"/>
    <p:sldId id="322" r:id="rId184"/>
    <p:sldId id="1082" r:id="rId185"/>
  </p:sldIdLst>
  <p:sldSz cx="12192000" cy="6858000"/>
  <p:notesSz cx="6858000" cy="9144000"/>
  <p:embeddedFontLst>
    <p:embeddedFont>
      <p:font typeface="Arial Black" panose="020B0A04020102020204" pitchFamily="34" charset="0"/>
      <p:bold r:id="rId188"/>
    </p:embeddedFont>
    <p:embeddedFont>
      <p:font typeface="Arial Bold" panose="020B0704020202020204" pitchFamily="34" charset="0"/>
      <p:bold r:id="rId189"/>
    </p:embeddedFont>
    <p:embeddedFont>
      <p:font typeface="Calibri" panose="020F0502020204030204" pitchFamily="34" charset="0"/>
      <p:regular r:id="rId190"/>
      <p:bold r:id="rId191"/>
      <p:italic r:id="rId192"/>
      <p:boldItalic r:id="rId193"/>
    </p:embeddedFont>
    <p:embeddedFont>
      <p:font typeface="Cambria Math" panose="02040503050406030204" pitchFamily="18" charset="0"/>
      <p:regular r:id="rId194"/>
    </p:embeddedFont>
    <p:embeddedFont>
      <p:font typeface="Century Gothic" panose="020B0502020202020204" pitchFamily="34" charset="0"/>
      <p:regular r:id="rId195"/>
      <p:bold r:id="rId196"/>
      <p:italic r:id="rId197"/>
      <p:boldItalic r:id="rId198"/>
    </p:embeddedFont>
    <p:embeddedFont>
      <p:font typeface="Consolas" panose="020B0609020204030204" pitchFamily="49" charset="0"/>
      <p:regular r:id="rId199"/>
      <p:bold r:id="rId200"/>
      <p:italic r:id="rId201"/>
      <p:boldItalic r:id="rId202"/>
    </p:embeddedFont>
    <p:embeddedFont>
      <p:font typeface="HoloLens MDL2 Assets" panose="050A0102010101010101" pitchFamily="18" charset="0"/>
      <p:regular r:id="rId203"/>
    </p:embeddedFont>
    <p:embeddedFont>
      <p:font typeface="Segoe MDL2 Assets" panose="050A0102010101010101" pitchFamily="18" charset="0"/>
      <p:regular r:id="rId204"/>
    </p:embeddedFont>
    <p:embeddedFont>
      <p:font typeface="Segoe UI" panose="020B0502040204020203" pitchFamily="34" charset="0"/>
      <p:regular r:id="rId205"/>
      <p:bold r:id="rId206"/>
      <p:italic r:id="rId207"/>
      <p:boldItalic r:id="rId208"/>
    </p:embeddedFont>
    <p:embeddedFont>
      <p:font typeface="Segoe UI Bold" panose="020B0802040204020203" pitchFamily="34" charset="0"/>
      <p:bold r:id="rId209"/>
    </p:embeddedFont>
    <p:embeddedFont>
      <p:font typeface="Segoe UI Light" panose="020B0502040204020203" pitchFamily="34" charset="0"/>
      <p:regular r:id="rId210"/>
      <p:italic r:id="rId211"/>
    </p:embeddedFont>
    <p:embeddedFont>
      <p:font typeface="Segoe UI Semibold" panose="020B0702040204020203" pitchFamily="34" charset="0"/>
      <p:bold r:id="rId212"/>
      <p:boldItalic r:id="rId213"/>
    </p:embeddedFont>
    <p:embeddedFont>
      <p:font typeface="Segoe UI Semilight" panose="020B0402040204020203" pitchFamily="34" charset="0"/>
      <p:regular r:id="rId214"/>
      <p:italic r:id="rId215"/>
    </p:embeddedFont>
    <p:embeddedFont>
      <p:font typeface="Tahoma" panose="020B0604030504040204" pitchFamily="34" charset="0"/>
      <p:regular r:id="rId216"/>
      <p:bold r:id="rId217"/>
    </p:embeddedFont>
    <p:embeddedFont>
      <p:font typeface="Wingdings 2" panose="05020102010507070707" pitchFamily="18" charset="2"/>
      <p:regular r:id="rId2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256"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Anderson" initials="SA" lastIdx="1" clrIdx="0">
    <p:extLst>
      <p:ext uri="{19B8F6BF-5375-455C-9EA6-DF929625EA0E}">
        <p15:presenceInfo xmlns:p15="http://schemas.microsoft.com/office/powerpoint/2012/main" userId="S-1-5-21-2127521184-1604012920-1887927527-542016" providerId="AD"/>
      </p:ext>
    </p:extLst>
  </p:cmAuthor>
  <p:cmAuthor id="2" name="Arti Chhajta" initials="AC" lastIdx="2" clrIdx="1">
    <p:extLst>
      <p:ext uri="{19B8F6BF-5375-455C-9EA6-DF929625EA0E}">
        <p15:presenceInfo xmlns:p15="http://schemas.microsoft.com/office/powerpoint/2012/main" userId="S-1-5-21-2127521184-1604012920-1887927527-9574462" providerId="AD"/>
      </p:ext>
    </p:extLst>
  </p:cmAuthor>
  <p:cmAuthor id="3" name="Ben Lundell" initials="BL" lastIdx="2" clrIdx="2">
    <p:extLst>
      <p:ext uri="{19B8F6BF-5375-455C-9EA6-DF929625EA0E}">
        <p15:presenceInfo xmlns:p15="http://schemas.microsoft.com/office/powerpoint/2012/main" userId="S::benjalu@microsoft.com::dd2aa5be-5c61-4c17-92d0-e7eb06d37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BF2"/>
    <a:srgbClr val="FFD85D"/>
    <a:srgbClr val="FFFF99"/>
    <a:srgbClr val="212121"/>
    <a:srgbClr val="5EA5DD"/>
    <a:srgbClr val="00B0F0"/>
    <a:srgbClr val="04A49C"/>
    <a:srgbClr val="06D0C6"/>
    <a:srgbClr val="AB8056"/>
    <a:srgbClr val="5B9BD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F30BF-7FF7-4205-BD09-2B212098ECAE}" v="1082" dt="2020-05-07T02:20:15.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78" y="543"/>
      </p:cViewPr>
      <p:guideLst>
        <p:guide orient="horz" pos="2256"/>
        <p:guide pos="3840"/>
      </p:guideLst>
    </p:cSldViewPr>
  </p:slideViewPr>
  <p:notesTextViewPr>
    <p:cViewPr>
      <p:scale>
        <a:sx n="3" d="2"/>
        <a:sy n="3" d="2"/>
      </p:scale>
      <p:origin x="0" y="0"/>
    </p:cViewPr>
  </p:notesTextViewPr>
  <p:sorterViewPr>
    <p:cViewPr varScale="1">
      <p:scale>
        <a:sx n="100" d="100"/>
        <a:sy n="100" d="100"/>
      </p:scale>
      <p:origin x="0" y="-39624"/>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font" Target="fonts/font4.fntdata"/><Relationship Id="rId205" Type="http://schemas.openxmlformats.org/officeDocument/2006/relationships/font" Target="fonts/font18.fntdata"/><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2.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font" Target="fonts/font29.fntdata"/><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font" Target="fonts/font5.fntdata"/><Relationship Id="rId206" Type="http://schemas.openxmlformats.org/officeDocument/2006/relationships/font" Target="fonts/font19.fntdata"/><Relationship Id="rId12" Type="http://schemas.openxmlformats.org/officeDocument/2006/relationships/slideMaster" Target="slideMasters/slideMaster9.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font" Target="fonts/font30.fntdata"/><Relationship Id="rId6" Type="http://schemas.openxmlformats.org/officeDocument/2006/relationships/slideMaster" Target="slideMasters/slideMaster3.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font" Target="fonts/font6.fntdata"/><Relationship Id="rId207" Type="http://schemas.openxmlformats.org/officeDocument/2006/relationships/font" Target="fonts/font20.fntdata"/><Relationship Id="rId13" Type="http://schemas.openxmlformats.org/officeDocument/2006/relationships/slideMaster" Target="slideMasters/slideMaster10.xml"/><Relationship Id="rId109" Type="http://schemas.openxmlformats.org/officeDocument/2006/relationships/slide" Target="slides/slide90.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4.xml"/><Relationship Id="rId162" Type="http://schemas.openxmlformats.org/officeDocument/2006/relationships/slide" Target="slides/slide143.xml"/><Relationship Id="rId183" Type="http://schemas.openxmlformats.org/officeDocument/2006/relationships/slide" Target="slides/slide164.xml"/><Relationship Id="rId218" Type="http://schemas.openxmlformats.org/officeDocument/2006/relationships/font" Target="fonts/font31.fntdata"/><Relationship Id="rId24" Type="http://schemas.openxmlformats.org/officeDocument/2006/relationships/slide" Target="slides/slide5.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31" Type="http://schemas.openxmlformats.org/officeDocument/2006/relationships/slide" Target="slides/slide112.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font" Target="fonts/font7.fntdata"/><Relationship Id="rId208" Type="http://schemas.openxmlformats.org/officeDocument/2006/relationships/font" Target="fonts/font21.fntdata"/><Relationship Id="rId14" Type="http://schemas.openxmlformats.org/officeDocument/2006/relationships/slideMaster" Target="slideMasters/slideMaster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8" Type="http://schemas.openxmlformats.org/officeDocument/2006/relationships/slideMaster" Target="slideMasters/slideMaster5.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219" Type="http://schemas.openxmlformats.org/officeDocument/2006/relationships/commentAuthors" Target="commentAuthors.xml"/><Relationship Id="rId3" Type="http://schemas.openxmlformats.org/officeDocument/2006/relationships/customXml" Target="../customXml/item3.xml"/><Relationship Id="rId214" Type="http://schemas.openxmlformats.org/officeDocument/2006/relationships/font" Target="fonts/font27.fntdata"/><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font" Target="fonts/font8.fntdata"/><Relationship Id="rId209" Type="http://schemas.openxmlformats.org/officeDocument/2006/relationships/font" Target="fonts/font22.fntdata"/><Relationship Id="rId190" Type="http://schemas.openxmlformats.org/officeDocument/2006/relationships/font" Target="fonts/font3.fntdata"/><Relationship Id="rId204" Type="http://schemas.openxmlformats.org/officeDocument/2006/relationships/font" Target="fonts/font17.fntdata"/><Relationship Id="rId220" Type="http://schemas.openxmlformats.org/officeDocument/2006/relationships/presProps" Target="presProps.xml"/><Relationship Id="rId225" Type="http://schemas.microsoft.com/office/2015/10/relationships/revisionInfo" Target="revisionInfo.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1.xml"/><Relationship Id="rId210" Type="http://schemas.openxmlformats.org/officeDocument/2006/relationships/font" Target="fonts/font23.fntdata"/><Relationship Id="rId215" Type="http://schemas.openxmlformats.org/officeDocument/2006/relationships/font" Target="fonts/font28.fntdata"/><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font" Target="fonts/font9.fntdata"/><Relationship Id="rId200" Type="http://schemas.openxmlformats.org/officeDocument/2006/relationships/font" Target="fonts/font13.fntdata"/><Relationship Id="rId16" Type="http://schemas.openxmlformats.org/officeDocument/2006/relationships/slideMaster" Target="slideMasters/slideMaster13.xml"/><Relationship Id="rId221" Type="http://schemas.openxmlformats.org/officeDocument/2006/relationships/viewProps" Target="viewProps.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notesMaster" Target="notesMasters/notesMaster1.xml"/><Relationship Id="rId211" Type="http://schemas.openxmlformats.org/officeDocument/2006/relationships/font" Target="fonts/font24.fntdata"/><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font" Target="fonts/font10.fntdata"/><Relationship Id="rId201" Type="http://schemas.openxmlformats.org/officeDocument/2006/relationships/font" Target="fonts/font14.fntdata"/><Relationship Id="rId222" Type="http://schemas.openxmlformats.org/officeDocument/2006/relationships/theme" Target="theme/theme1.xml"/><Relationship Id="rId17" Type="http://schemas.openxmlformats.org/officeDocument/2006/relationships/slideMaster" Target="slideMasters/slideMaster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handoutMaster" Target="handoutMasters/handoutMaster1.xml"/><Relationship Id="rId1" Type="http://schemas.openxmlformats.org/officeDocument/2006/relationships/customXml" Target="../customXml/item1.xml"/><Relationship Id="rId212" Type="http://schemas.openxmlformats.org/officeDocument/2006/relationships/font" Target="fonts/font25.fntdata"/><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font" Target="fonts/font11.fntdata"/><Relationship Id="rId202" Type="http://schemas.openxmlformats.org/officeDocument/2006/relationships/font" Target="fonts/font15.fntdata"/><Relationship Id="rId223" Type="http://schemas.openxmlformats.org/officeDocument/2006/relationships/tableStyles" Target="tableStyles.xml"/><Relationship Id="rId18" Type="http://schemas.openxmlformats.org/officeDocument/2006/relationships/slideMaster" Target="slideMasters/slideMaster15.xml"/><Relationship Id="rId39" Type="http://schemas.openxmlformats.org/officeDocument/2006/relationships/slide" Target="slides/slide20.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font" Target="fonts/font1.fntdata"/><Relationship Id="rId71" Type="http://schemas.openxmlformats.org/officeDocument/2006/relationships/slide" Target="slides/slide52.xml"/><Relationship Id="rId92" Type="http://schemas.openxmlformats.org/officeDocument/2006/relationships/slide" Target="slides/slide73.xml"/><Relationship Id="rId213" Type="http://schemas.openxmlformats.org/officeDocument/2006/relationships/font" Target="fonts/font26.fntdata"/><Relationship Id="rId2" Type="http://schemas.openxmlformats.org/officeDocument/2006/relationships/customXml" Target="../customXml/item2.xml"/><Relationship Id="rId29" Type="http://schemas.openxmlformats.org/officeDocument/2006/relationships/slide" Target="slides/slide10.xml"/><Relationship Id="rId40" Type="http://schemas.openxmlformats.org/officeDocument/2006/relationships/slide" Target="slides/slide21.xml"/><Relationship Id="rId115" Type="http://schemas.openxmlformats.org/officeDocument/2006/relationships/slide" Target="slides/slide96.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99" Type="http://schemas.openxmlformats.org/officeDocument/2006/relationships/font" Target="fonts/font12.fntdata"/><Relationship Id="rId203" Type="http://schemas.openxmlformats.org/officeDocument/2006/relationships/font" Target="fonts/font16.fntdata"/><Relationship Id="rId19" Type="http://schemas.openxmlformats.org/officeDocument/2006/relationships/slideMaster" Target="slideMasters/slideMaster16.xml"/><Relationship Id="rId224" Type="http://schemas.microsoft.com/office/2016/11/relationships/changesInfo" Target="changesInfos/changesInfo1.xml"/><Relationship Id="rId30" Type="http://schemas.openxmlformats.org/officeDocument/2006/relationships/slide" Target="slides/slide1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18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reet Sawhney" userId="7f938375-eb16-473b-aae2-b319b7e9a2c5" providerId="ADAL" clId="{81AF30BF-7FF7-4205-BD09-2B212098ECAE}"/>
    <pc:docChg chg="undo custSel addSld delSld modSld modMainMaster">
      <pc:chgData name="Harpreet Sawhney" userId="7f938375-eb16-473b-aae2-b319b7e9a2c5" providerId="ADAL" clId="{81AF30BF-7FF7-4205-BD09-2B212098ECAE}" dt="2020-05-07T02:29:57.143" v="5015" actId="20577"/>
      <pc:docMkLst>
        <pc:docMk/>
      </pc:docMkLst>
      <pc:sldChg chg="modSp add">
        <pc:chgData name="Harpreet Sawhney" userId="7f938375-eb16-473b-aae2-b319b7e9a2c5" providerId="ADAL" clId="{81AF30BF-7FF7-4205-BD09-2B212098ECAE}" dt="2020-05-07T02:12:08.996" v="4704" actId="1076"/>
        <pc:sldMkLst>
          <pc:docMk/>
          <pc:sldMk cId="0" sldId="261"/>
        </pc:sldMkLst>
        <pc:picChg chg="mod">
          <ac:chgData name="Harpreet Sawhney" userId="7f938375-eb16-473b-aae2-b319b7e9a2c5" providerId="ADAL" clId="{81AF30BF-7FF7-4205-BD09-2B212098ECAE}" dt="2020-05-07T02:12:08.996" v="4704" actId="1076"/>
          <ac:picMkLst>
            <pc:docMk/>
            <pc:sldMk cId="0" sldId="261"/>
            <ac:picMk id="7214" creationId="{2DD79AAB-9F3E-4B2F-B0C9-E69A647C5030}"/>
          </ac:picMkLst>
        </pc:picChg>
      </pc:sldChg>
      <pc:sldChg chg="addSp modSp mod">
        <pc:chgData name="Harpreet Sawhney" userId="7f938375-eb16-473b-aae2-b319b7e9a2c5" providerId="ADAL" clId="{81AF30BF-7FF7-4205-BD09-2B212098ECAE}" dt="2020-05-06T17:48:27.951" v="4623" actId="20577"/>
        <pc:sldMkLst>
          <pc:docMk/>
          <pc:sldMk cId="0" sldId="273"/>
        </pc:sldMkLst>
        <pc:spChg chg="add mod">
          <ac:chgData name="Harpreet Sawhney" userId="7f938375-eb16-473b-aae2-b319b7e9a2c5" providerId="ADAL" clId="{81AF30BF-7FF7-4205-BD09-2B212098ECAE}" dt="2020-05-06T17:48:27.951" v="4623" actId="20577"/>
          <ac:spMkLst>
            <pc:docMk/>
            <pc:sldMk cId="0" sldId="273"/>
            <ac:spMk id="2" creationId="{62972305-D9CF-465A-ACED-A5F6FDC9EA8C}"/>
          </ac:spMkLst>
        </pc:spChg>
      </pc:sldChg>
      <pc:sldChg chg="addSp mod">
        <pc:chgData name="Harpreet Sawhney" userId="7f938375-eb16-473b-aae2-b319b7e9a2c5" providerId="ADAL" clId="{81AF30BF-7FF7-4205-BD09-2B212098ECAE}" dt="2020-05-06T17:48:46.817" v="4624" actId="22"/>
        <pc:sldMkLst>
          <pc:docMk/>
          <pc:sldMk cId="0" sldId="277"/>
        </pc:sldMkLst>
        <pc:spChg chg="add">
          <ac:chgData name="Harpreet Sawhney" userId="7f938375-eb16-473b-aae2-b319b7e9a2c5" providerId="ADAL" clId="{81AF30BF-7FF7-4205-BD09-2B212098ECAE}" dt="2020-05-06T17:48:46.817" v="4624" actId="22"/>
          <ac:spMkLst>
            <pc:docMk/>
            <pc:sldMk cId="0" sldId="277"/>
            <ac:spMk id="4" creationId="{C3FFE606-1B90-476F-9146-70230D9E0432}"/>
          </ac:spMkLst>
        </pc:spChg>
      </pc:sldChg>
      <pc:sldChg chg="addSp modSp mod">
        <pc:chgData name="Harpreet Sawhney" userId="7f938375-eb16-473b-aae2-b319b7e9a2c5" providerId="ADAL" clId="{81AF30BF-7FF7-4205-BD09-2B212098ECAE}" dt="2020-05-06T17:47:39.758" v="4597" actId="22"/>
        <pc:sldMkLst>
          <pc:docMk/>
          <pc:sldMk cId="0" sldId="278"/>
        </pc:sldMkLst>
        <pc:spChg chg="add">
          <ac:chgData name="Harpreet Sawhney" userId="7f938375-eb16-473b-aae2-b319b7e9a2c5" providerId="ADAL" clId="{81AF30BF-7FF7-4205-BD09-2B212098ECAE}" dt="2020-05-06T17:47:39.758" v="4597" actId="22"/>
          <ac:spMkLst>
            <pc:docMk/>
            <pc:sldMk cId="0" sldId="278"/>
            <ac:spMk id="2" creationId="{9339203A-DAE3-4212-8454-B32BA816FBA2}"/>
          </ac:spMkLst>
        </pc:spChg>
        <pc:spChg chg="mod">
          <ac:chgData name="Harpreet Sawhney" userId="7f938375-eb16-473b-aae2-b319b7e9a2c5" providerId="ADAL" clId="{81AF30BF-7FF7-4205-BD09-2B212098ECAE}" dt="2020-05-05T21:27:39.281" v="3664" actId="404"/>
          <ac:spMkLst>
            <pc:docMk/>
            <pc:sldMk cId="0" sldId="278"/>
            <ac:spMk id="270" creationId="{00000000-0000-0000-0000-000000000000}"/>
          </ac:spMkLst>
        </pc:spChg>
      </pc:sldChg>
      <pc:sldChg chg="addSp modSp mod">
        <pc:chgData name="Harpreet Sawhney" userId="7f938375-eb16-473b-aae2-b319b7e9a2c5" providerId="ADAL" clId="{81AF30BF-7FF7-4205-BD09-2B212098ECAE}" dt="2020-05-06T17:47:43.506" v="4598" actId="22"/>
        <pc:sldMkLst>
          <pc:docMk/>
          <pc:sldMk cId="0" sldId="279"/>
        </pc:sldMkLst>
        <pc:spChg chg="add">
          <ac:chgData name="Harpreet Sawhney" userId="7f938375-eb16-473b-aae2-b319b7e9a2c5" providerId="ADAL" clId="{81AF30BF-7FF7-4205-BD09-2B212098ECAE}" dt="2020-05-06T17:47:43.506" v="4598" actId="22"/>
          <ac:spMkLst>
            <pc:docMk/>
            <pc:sldMk cId="0" sldId="279"/>
            <ac:spMk id="2" creationId="{52910E55-E1D7-4B34-8767-4EBF27EDDA18}"/>
          </ac:spMkLst>
        </pc:spChg>
        <pc:spChg chg="mod">
          <ac:chgData name="Harpreet Sawhney" userId="7f938375-eb16-473b-aae2-b319b7e9a2c5" providerId="ADAL" clId="{81AF30BF-7FF7-4205-BD09-2B212098ECAE}" dt="2020-05-05T21:27:53.953" v="3667" actId="20577"/>
          <ac:spMkLst>
            <pc:docMk/>
            <pc:sldMk cId="0" sldId="279"/>
            <ac:spMk id="279" creationId="{00000000-0000-0000-0000-000000000000}"/>
          </ac:spMkLst>
        </pc:spChg>
      </pc:sldChg>
      <pc:sldChg chg="mod modShow">
        <pc:chgData name="Harpreet Sawhney" userId="7f938375-eb16-473b-aae2-b319b7e9a2c5" providerId="ADAL" clId="{81AF30BF-7FF7-4205-BD09-2B212098ECAE}" dt="2020-05-07T02:15:14.047" v="4705" actId="729"/>
        <pc:sldMkLst>
          <pc:docMk/>
          <pc:sldMk cId="0" sldId="280"/>
        </pc:sldMkLst>
      </pc:sldChg>
      <pc:sldChg chg="addSp modSp mod">
        <pc:chgData name="Harpreet Sawhney" userId="7f938375-eb16-473b-aae2-b319b7e9a2c5" providerId="ADAL" clId="{81AF30BF-7FF7-4205-BD09-2B212098ECAE}" dt="2020-05-06T17:47:55.149" v="4599" actId="22"/>
        <pc:sldMkLst>
          <pc:docMk/>
          <pc:sldMk cId="0" sldId="283"/>
        </pc:sldMkLst>
        <pc:spChg chg="add">
          <ac:chgData name="Harpreet Sawhney" userId="7f938375-eb16-473b-aae2-b319b7e9a2c5" providerId="ADAL" clId="{81AF30BF-7FF7-4205-BD09-2B212098ECAE}" dt="2020-05-06T17:47:55.149" v="4599" actId="22"/>
          <ac:spMkLst>
            <pc:docMk/>
            <pc:sldMk cId="0" sldId="283"/>
            <ac:spMk id="2" creationId="{1CA0C2A6-373D-40F7-892F-27B5ADE172D1}"/>
          </ac:spMkLst>
        </pc:spChg>
        <pc:spChg chg="mod">
          <ac:chgData name="Harpreet Sawhney" userId="7f938375-eb16-473b-aae2-b319b7e9a2c5" providerId="ADAL" clId="{81AF30BF-7FF7-4205-BD09-2B212098ECAE}" dt="2020-05-05T21:28:11.878" v="3672" actId="20577"/>
          <ac:spMkLst>
            <pc:docMk/>
            <pc:sldMk cId="0" sldId="283"/>
            <ac:spMk id="313" creationId="{00000000-0000-0000-0000-000000000000}"/>
          </ac:spMkLst>
        </pc:spChg>
      </pc:sldChg>
      <pc:sldChg chg="addSp mod">
        <pc:chgData name="Harpreet Sawhney" userId="7f938375-eb16-473b-aae2-b319b7e9a2c5" providerId="ADAL" clId="{81AF30BF-7FF7-4205-BD09-2B212098ECAE}" dt="2020-05-06T17:47:59.889" v="4600" actId="22"/>
        <pc:sldMkLst>
          <pc:docMk/>
          <pc:sldMk cId="0" sldId="284"/>
        </pc:sldMkLst>
        <pc:spChg chg="add">
          <ac:chgData name="Harpreet Sawhney" userId="7f938375-eb16-473b-aae2-b319b7e9a2c5" providerId="ADAL" clId="{81AF30BF-7FF7-4205-BD09-2B212098ECAE}" dt="2020-05-06T17:47:59.889" v="4600" actId="22"/>
          <ac:spMkLst>
            <pc:docMk/>
            <pc:sldMk cId="0" sldId="284"/>
            <ac:spMk id="2" creationId="{D9C5BE95-A559-4A81-B79D-3347BC02B84E}"/>
          </ac:spMkLst>
        </pc:spChg>
      </pc:sldChg>
      <pc:sldChg chg="addSp mod">
        <pc:chgData name="Harpreet Sawhney" userId="7f938375-eb16-473b-aae2-b319b7e9a2c5" providerId="ADAL" clId="{81AF30BF-7FF7-4205-BD09-2B212098ECAE}" dt="2020-05-06T17:48:03.550" v="4601" actId="22"/>
        <pc:sldMkLst>
          <pc:docMk/>
          <pc:sldMk cId="0" sldId="285"/>
        </pc:sldMkLst>
        <pc:spChg chg="add">
          <ac:chgData name="Harpreet Sawhney" userId="7f938375-eb16-473b-aae2-b319b7e9a2c5" providerId="ADAL" clId="{81AF30BF-7FF7-4205-BD09-2B212098ECAE}" dt="2020-05-06T17:48:03.550" v="4601" actId="22"/>
          <ac:spMkLst>
            <pc:docMk/>
            <pc:sldMk cId="0" sldId="285"/>
            <ac:spMk id="2" creationId="{F85756C4-6B4A-4158-996A-8AA44C3F1294}"/>
          </ac:spMkLst>
        </pc:spChg>
      </pc:sldChg>
      <pc:sldChg chg="addSp mod">
        <pc:chgData name="Harpreet Sawhney" userId="7f938375-eb16-473b-aae2-b319b7e9a2c5" providerId="ADAL" clId="{81AF30BF-7FF7-4205-BD09-2B212098ECAE}" dt="2020-05-06T17:48:07.132" v="4602" actId="22"/>
        <pc:sldMkLst>
          <pc:docMk/>
          <pc:sldMk cId="0" sldId="286"/>
        </pc:sldMkLst>
        <pc:spChg chg="add">
          <ac:chgData name="Harpreet Sawhney" userId="7f938375-eb16-473b-aae2-b319b7e9a2c5" providerId="ADAL" clId="{81AF30BF-7FF7-4205-BD09-2B212098ECAE}" dt="2020-05-06T17:48:07.132" v="4602" actId="22"/>
          <ac:spMkLst>
            <pc:docMk/>
            <pc:sldMk cId="0" sldId="286"/>
            <ac:spMk id="2" creationId="{B645F6A3-F93D-48A3-B990-4C0B3548D49B}"/>
          </ac:spMkLst>
        </pc:spChg>
      </pc:sldChg>
      <pc:sldChg chg="addSp modSp mod">
        <pc:chgData name="Harpreet Sawhney" userId="7f938375-eb16-473b-aae2-b319b7e9a2c5" providerId="ADAL" clId="{81AF30BF-7FF7-4205-BD09-2B212098ECAE}" dt="2020-05-06T17:48:11.294" v="4603" actId="22"/>
        <pc:sldMkLst>
          <pc:docMk/>
          <pc:sldMk cId="0" sldId="287"/>
        </pc:sldMkLst>
        <pc:spChg chg="add">
          <ac:chgData name="Harpreet Sawhney" userId="7f938375-eb16-473b-aae2-b319b7e9a2c5" providerId="ADAL" clId="{81AF30BF-7FF7-4205-BD09-2B212098ECAE}" dt="2020-05-06T17:48:11.294" v="4603" actId="22"/>
          <ac:spMkLst>
            <pc:docMk/>
            <pc:sldMk cId="0" sldId="287"/>
            <ac:spMk id="2" creationId="{CA19AAA5-3C62-42C5-891E-12CFE4E55100}"/>
          </ac:spMkLst>
        </pc:spChg>
        <pc:spChg chg="mod">
          <ac:chgData name="Harpreet Sawhney" userId="7f938375-eb16-473b-aae2-b319b7e9a2c5" providerId="ADAL" clId="{81AF30BF-7FF7-4205-BD09-2B212098ECAE}" dt="2020-05-05T21:28:25.207" v="3674" actId="404"/>
          <ac:spMkLst>
            <pc:docMk/>
            <pc:sldMk cId="0" sldId="287"/>
            <ac:spMk id="356" creationId="{00000000-0000-0000-0000-000000000000}"/>
          </ac:spMkLst>
        </pc:spChg>
      </pc:sldChg>
      <pc:sldChg chg="addSp delSp mod">
        <pc:chgData name="Harpreet Sawhney" userId="7f938375-eb16-473b-aae2-b319b7e9a2c5" providerId="ADAL" clId="{81AF30BF-7FF7-4205-BD09-2B212098ECAE}" dt="2020-05-06T17:50:13.359" v="4645" actId="22"/>
        <pc:sldMkLst>
          <pc:docMk/>
          <pc:sldMk cId="0" sldId="294"/>
        </pc:sldMkLst>
        <pc:spChg chg="add">
          <ac:chgData name="Harpreet Sawhney" userId="7f938375-eb16-473b-aae2-b319b7e9a2c5" providerId="ADAL" clId="{81AF30BF-7FF7-4205-BD09-2B212098ECAE}" dt="2020-05-06T17:50:13.359" v="4645" actId="22"/>
          <ac:spMkLst>
            <pc:docMk/>
            <pc:sldMk cId="0" sldId="294"/>
            <ac:spMk id="2" creationId="{574B69D5-AA7C-49B8-985C-17AE3087E0E6}"/>
          </ac:spMkLst>
        </pc:spChg>
        <pc:spChg chg="del">
          <ac:chgData name="Harpreet Sawhney" userId="7f938375-eb16-473b-aae2-b319b7e9a2c5" providerId="ADAL" clId="{81AF30BF-7FF7-4205-BD09-2B212098ECAE}" dt="2020-05-06T17:49:47.405" v="4644" actId="478"/>
          <ac:spMkLst>
            <pc:docMk/>
            <pc:sldMk cId="0" sldId="294"/>
            <ac:spMk id="409" creationId="{00000000-0000-0000-0000-000000000000}"/>
          </ac:spMkLst>
        </pc:spChg>
      </pc:sldChg>
      <pc:sldChg chg="addSp mod">
        <pc:chgData name="Harpreet Sawhney" userId="7f938375-eb16-473b-aae2-b319b7e9a2c5" providerId="ADAL" clId="{81AF30BF-7FF7-4205-BD09-2B212098ECAE}" dt="2020-05-06T17:50:19.963" v="4646" actId="22"/>
        <pc:sldMkLst>
          <pc:docMk/>
          <pc:sldMk cId="0" sldId="295"/>
        </pc:sldMkLst>
        <pc:spChg chg="add">
          <ac:chgData name="Harpreet Sawhney" userId="7f938375-eb16-473b-aae2-b319b7e9a2c5" providerId="ADAL" clId="{81AF30BF-7FF7-4205-BD09-2B212098ECAE}" dt="2020-05-06T17:50:19.963" v="4646" actId="22"/>
          <ac:spMkLst>
            <pc:docMk/>
            <pc:sldMk cId="0" sldId="295"/>
            <ac:spMk id="2" creationId="{3D3D802D-5F81-4A9B-A8A0-05F11AE479FA}"/>
          </ac:spMkLst>
        </pc:spChg>
      </pc:sldChg>
      <pc:sldChg chg="addSp modSp mod">
        <pc:chgData name="Harpreet Sawhney" userId="7f938375-eb16-473b-aae2-b319b7e9a2c5" providerId="ADAL" clId="{81AF30BF-7FF7-4205-BD09-2B212098ECAE}" dt="2020-05-06T17:50:41.672" v="4647" actId="22"/>
        <pc:sldMkLst>
          <pc:docMk/>
          <pc:sldMk cId="0" sldId="296"/>
        </pc:sldMkLst>
        <pc:spChg chg="add">
          <ac:chgData name="Harpreet Sawhney" userId="7f938375-eb16-473b-aae2-b319b7e9a2c5" providerId="ADAL" clId="{81AF30BF-7FF7-4205-BD09-2B212098ECAE}" dt="2020-05-06T17:50:41.672" v="4647" actId="22"/>
          <ac:spMkLst>
            <pc:docMk/>
            <pc:sldMk cId="0" sldId="296"/>
            <ac:spMk id="2" creationId="{525D0FFE-8428-4B55-803E-2EE02CF5F4BD}"/>
          </ac:spMkLst>
        </pc:spChg>
        <pc:spChg chg="mod">
          <ac:chgData name="Harpreet Sawhney" userId="7f938375-eb16-473b-aae2-b319b7e9a2c5" providerId="ADAL" clId="{81AF30BF-7FF7-4205-BD09-2B212098ECAE}" dt="2020-05-05T21:30:22.809" v="3728" actId="404"/>
          <ac:spMkLst>
            <pc:docMk/>
            <pc:sldMk cId="0" sldId="296"/>
            <ac:spMk id="422" creationId="{00000000-0000-0000-0000-000000000000}"/>
          </ac:spMkLst>
        </pc:spChg>
      </pc:sldChg>
      <pc:sldChg chg="addSp modSp mod">
        <pc:chgData name="Harpreet Sawhney" userId="7f938375-eb16-473b-aae2-b319b7e9a2c5" providerId="ADAL" clId="{81AF30BF-7FF7-4205-BD09-2B212098ECAE}" dt="2020-05-06T17:50:53.112" v="4650" actId="22"/>
        <pc:sldMkLst>
          <pc:docMk/>
          <pc:sldMk cId="0" sldId="298"/>
        </pc:sldMkLst>
        <pc:spChg chg="add">
          <ac:chgData name="Harpreet Sawhney" userId="7f938375-eb16-473b-aae2-b319b7e9a2c5" providerId="ADAL" clId="{81AF30BF-7FF7-4205-BD09-2B212098ECAE}" dt="2020-05-06T17:50:53.112" v="4650" actId="22"/>
          <ac:spMkLst>
            <pc:docMk/>
            <pc:sldMk cId="0" sldId="298"/>
            <ac:spMk id="2" creationId="{D0C985AA-F275-4031-ADF8-ABB7D64BB32C}"/>
          </ac:spMkLst>
        </pc:spChg>
        <pc:spChg chg="mod">
          <ac:chgData name="Harpreet Sawhney" userId="7f938375-eb16-473b-aae2-b319b7e9a2c5" providerId="ADAL" clId="{81AF30BF-7FF7-4205-BD09-2B212098ECAE}" dt="2020-05-05T21:30:56.126" v="3738" actId="20577"/>
          <ac:spMkLst>
            <pc:docMk/>
            <pc:sldMk cId="0" sldId="298"/>
            <ac:spMk id="440" creationId="{00000000-0000-0000-0000-000000000000}"/>
          </ac:spMkLst>
        </pc:spChg>
      </pc:sldChg>
      <pc:sldChg chg="addSp modSp mod">
        <pc:chgData name="Harpreet Sawhney" userId="7f938375-eb16-473b-aae2-b319b7e9a2c5" providerId="ADAL" clId="{81AF30BF-7FF7-4205-BD09-2B212098ECAE}" dt="2020-05-06T17:50:56.583" v="4651" actId="22"/>
        <pc:sldMkLst>
          <pc:docMk/>
          <pc:sldMk cId="0" sldId="299"/>
        </pc:sldMkLst>
        <pc:spChg chg="add">
          <ac:chgData name="Harpreet Sawhney" userId="7f938375-eb16-473b-aae2-b319b7e9a2c5" providerId="ADAL" clId="{81AF30BF-7FF7-4205-BD09-2B212098ECAE}" dt="2020-05-06T17:50:56.583" v="4651" actId="22"/>
          <ac:spMkLst>
            <pc:docMk/>
            <pc:sldMk cId="0" sldId="299"/>
            <ac:spMk id="2" creationId="{D799FC3B-91E5-4B85-BD8C-F1021DF91042}"/>
          </ac:spMkLst>
        </pc:spChg>
        <pc:spChg chg="mod">
          <ac:chgData name="Harpreet Sawhney" userId="7f938375-eb16-473b-aae2-b319b7e9a2c5" providerId="ADAL" clId="{81AF30BF-7FF7-4205-BD09-2B212098ECAE}" dt="2020-05-05T21:31:19.811" v="3746" actId="20577"/>
          <ac:spMkLst>
            <pc:docMk/>
            <pc:sldMk cId="0" sldId="299"/>
            <ac:spMk id="453" creationId="{00000000-0000-0000-0000-000000000000}"/>
          </ac:spMkLst>
        </pc:spChg>
      </pc:sldChg>
      <pc:sldChg chg="addSp modSp mod">
        <pc:chgData name="Harpreet Sawhney" userId="7f938375-eb16-473b-aae2-b319b7e9a2c5" providerId="ADAL" clId="{81AF30BF-7FF7-4205-BD09-2B212098ECAE}" dt="2020-05-06T17:51:00.396" v="4652" actId="22"/>
        <pc:sldMkLst>
          <pc:docMk/>
          <pc:sldMk cId="0" sldId="300"/>
        </pc:sldMkLst>
        <pc:spChg chg="add">
          <ac:chgData name="Harpreet Sawhney" userId="7f938375-eb16-473b-aae2-b319b7e9a2c5" providerId="ADAL" clId="{81AF30BF-7FF7-4205-BD09-2B212098ECAE}" dt="2020-05-06T17:51:00.396" v="4652" actId="22"/>
          <ac:spMkLst>
            <pc:docMk/>
            <pc:sldMk cId="0" sldId="300"/>
            <ac:spMk id="2" creationId="{BE2DE9A3-9251-41A9-9CDA-F49460D48034}"/>
          </ac:spMkLst>
        </pc:spChg>
        <pc:spChg chg="mod">
          <ac:chgData name="Harpreet Sawhney" userId="7f938375-eb16-473b-aae2-b319b7e9a2c5" providerId="ADAL" clId="{81AF30BF-7FF7-4205-BD09-2B212098ECAE}" dt="2020-05-05T21:31:34.627" v="3751" actId="20577"/>
          <ac:spMkLst>
            <pc:docMk/>
            <pc:sldMk cId="0" sldId="300"/>
            <ac:spMk id="466" creationId="{00000000-0000-0000-0000-000000000000}"/>
          </ac:spMkLst>
        </pc:spChg>
      </pc:sldChg>
      <pc:sldChg chg="addSp modSp mod">
        <pc:chgData name="Harpreet Sawhney" userId="7f938375-eb16-473b-aae2-b319b7e9a2c5" providerId="ADAL" clId="{81AF30BF-7FF7-4205-BD09-2B212098ECAE}" dt="2020-05-06T17:51:12.775" v="4653" actId="22"/>
        <pc:sldMkLst>
          <pc:docMk/>
          <pc:sldMk cId="0" sldId="301"/>
        </pc:sldMkLst>
        <pc:spChg chg="add">
          <ac:chgData name="Harpreet Sawhney" userId="7f938375-eb16-473b-aae2-b319b7e9a2c5" providerId="ADAL" clId="{81AF30BF-7FF7-4205-BD09-2B212098ECAE}" dt="2020-05-06T17:51:12.775" v="4653" actId="22"/>
          <ac:spMkLst>
            <pc:docMk/>
            <pc:sldMk cId="0" sldId="301"/>
            <ac:spMk id="2" creationId="{0DA058E4-7AF8-429F-86A1-E041EA8D66C8}"/>
          </ac:spMkLst>
        </pc:spChg>
        <pc:spChg chg="mod">
          <ac:chgData name="Harpreet Sawhney" userId="7f938375-eb16-473b-aae2-b319b7e9a2c5" providerId="ADAL" clId="{81AF30BF-7FF7-4205-BD09-2B212098ECAE}" dt="2020-05-05T20:32:34.470" v="3120" actId="207"/>
          <ac:spMkLst>
            <pc:docMk/>
            <pc:sldMk cId="0" sldId="301"/>
            <ac:spMk id="473" creationId="{00000000-0000-0000-0000-000000000000}"/>
          </ac:spMkLst>
        </pc:spChg>
      </pc:sldChg>
      <pc:sldChg chg="addSp delSp mod">
        <pc:chgData name="Harpreet Sawhney" userId="7f938375-eb16-473b-aae2-b319b7e9a2c5" providerId="ADAL" clId="{81AF30BF-7FF7-4205-BD09-2B212098ECAE}" dt="2020-05-06T17:52:12.097" v="4658" actId="22"/>
        <pc:sldMkLst>
          <pc:docMk/>
          <pc:sldMk cId="0" sldId="306"/>
        </pc:sldMkLst>
        <pc:spChg chg="add">
          <ac:chgData name="Harpreet Sawhney" userId="7f938375-eb16-473b-aae2-b319b7e9a2c5" providerId="ADAL" clId="{81AF30BF-7FF7-4205-BD09-2B212098ECAE}" dt="2020-05-06T17:52:12.097" v="4658" actId="22"/>
          <ac:spMkLst>
            <pc:docMk/>
            <pc:sldMk cId="0" sldId="306"/>
            <ac:spMk id="2" creationId="{61E90DC5-56D0-41EA-8AEF-60BD7F7BA89F}"/>
          </ac:spMkLst>
        </pc:spChg>
        <pc:spChg chg="del">
          <ac:chgData name="Harpreet Sawhney" userId="7f938375-eb16-473b-aae2-b319b7e9a2c5" providerId="ADAL" clId="{81AF30BF-7FF7-4205-BD09-2B212098ECAE}" dt="2020-05-05T20:15:57.546" v="2972" actId="478"/>
          <ac:spMkLst>
            <pc:docMk/>
            <pc:sldMk cId="0" sldId="306"/>
            <ac:spMk id="435" creationId="{00000000-0000-0000-0000-000000000000}"/>
          </ac:spMkLst>
        </pc:spChg>
        <pc:spChg chg="del">
          <ac:chgData name="Harpreet Sawhney" userId="7f938375-eb16-473b-aae2-b319b7e9a2c5" providerId="ADAL" clId="{81AF30BF-7FF7-4205-BD09-2B212098ECAE}" dt="2020-05-05T20:17:14.281" v="2982" actId="478"/>
          <ac:spMkLst>
            <pc:docMk/>
            <pc:sldMk cId="0" sldId="306"/>
            <ac:spMk id="436" creationId="{00000000-0000-0000-0000-000000000000}"/>
          </ac:spMkLst>
        </pc:spChg>
      </pc:sldChg>
      <pc:sldChg chg="addSp delSp mod">
        <pc:chgData name="Harpreet Sawhney" userId="7f938375-eb16-473b-aae2-b319b7e9a2c5" providerId="ADAL" clId="{81AF30BF-7FF7-4205-BD09-2B212098ECAE}" dt="2020-05-06T17:52:17.902" v="4659" actId="22"/>
        <pc:sldMkLst>
          <pc:docMk/>
          <pc:sldMk cId="0" sldId="307"/>
        </pc:sldMkLst>
        <pc:spChg chg="add">
          <ac:chgData name="Harpreet Sawhney" userId="7f938375-eb16-473b-aae2-b319b7e9a2c5" providerId="ADAL" clId="{81AF30BF-7FF7-4205-BD09-2B212098ECAE}" dt="2020-05-06T17:52:17.902" v="4659" actId="22"/>
          <ac:spMkLst>
            <pc:docMk/>
            <pc:sldMk cId="0" sldId="307"/>
            <ac:spMk id="2" creationId="{F40412A5-9EC1-4A75-A567-13DBCACDF90C}"/>
          </ac:spMkLst>
        </pc:spChg>
        <pc:spChg chg="del">
          <ac:chgData name="Harpreet Sawhney" userId="7f938375-eb16-473b-aae2-b319b7e9a2c5" providerId="ADAL" clId="{81AF30BF-7FF7-4205-BD09-2B212098ECAE}" dt="2020-05-05T20:16:02.851" v="2973" actId="478"/>
          <ac:spMkLst>
            <pc:docMk/>
            <pc:sldMk cId="0" sldId="307"/>
            <ac:spMk id="443" creationId="{00000000-0000-0000-0000-000000000000}"/>
          </ac:spMkLst>
        </pc:spChg>
        <pc:spChg chg="del">
          <ac:chgData name="Harpreet Sawhney" userId="7f938375-eb16-473b-aae2-b319b7e9a2c5" providerId="ADAL" clId="{81AF30BF-7FF7-4205-BD09-2B212098ECAE}" dt="2020-05-05T20:16:06.273" v="2974" actId="478"/>
          <ac:spMkLst>
            <pc:docMk/>
            <pc:sldMk cId="0" sldId="307"/>
            <ac:spMk id="444" creationId="{00000000-0000-0000-0000-000000000000}"/>
          </ac:spMkLst>
        </pc:spChg>
      </pc:sldChg>
      <pc:sldChg chg="addSp delSp modSp mod">
        <pc:chgData name="Harpreet Sawhney" userId="7f938375-eb16-473b-aae2-b319b7e9a2c5" providerId="ADAL" clId="{81AF30BF-7FF7-4205-BD09-2B212098ECAE}" dt="2020-05-06T17:52:23.211" v="4660" actId="22"/>
        <pc:sldMkLst>
          <pc:docMk/>
          <pc:sldMk cId="0" sldId="308"/>
        </pc:sldMkLst>
        <pc:spChg chg="add">
          <ac:chgData name="Harpreet Sawhney" userId="7f938375-eb16-473b-aae2-b319b7e9a2c5" providerId="ADAL" clId="{81AF30BF-7FF7-4205-BD09-2B212098ECAE}" dt="2020-05-06T17:52:23.211" v="4660" actId="22"/>
          <ac:spMkLst>
            <pc:docMk/>
            <pc:sldMk cId="0" sldId="308"/>
            <ac:spMk id="2" creationId="{B62D3054-E90F-4825-93E3-FFCA20828624}"/>
          </ac:spMkLst>
        </pc:spChg>
        <pc:spChg chg="mod">
          <ac:chgData name="Harpreet Sawhney" userId="7f938375-eb16-473b-aae2-b319b7e9a2c5" providerId="ADAL" clId="{81AF30BF-7FF7-4205-BD09-2B212098ECAE}" dt="2020-05-05T20:17:32.022" v="2984" actId="14100"/>
          <ac:spMkLst>
            <pc:docMk/>
            <pc:sldMk cId="0" sldId="308"/>
            <ac:spMk id="450" creationId="{00000000-0000-0000-0000-000000000000}"/>
          </ac:spMkLst>
        </pc:spChg>
        <pc:spChg chg="del">
          <ac:chgData name="Harpreet Sawhney" userId="7f938375-eb16-473b-aae2-b319b7e9a2c5" providerId="ADAL" clId="{81AF30BF-7FF7-4205-BD09-2B212098ECAE}" dt="2020-05-05T20:16:11.521" v="2975" actId="478"/>
          <ac:spMkLst>
            <pc:docMk/>
            <pc:sldMk cId="0" sldId="308"/>
            <ac:spMk id="451" creationId="{00000000-0000-0000-0000-000000000000}"/>
          </ac:spMkLst>
        </pc:spChg>
        <pc:spChg chg="del">
          <ac:chgData name="Harpreet Sawhney" userId="7f938375-eb16-473b-aae2-b319b7e9a2c5" providerId="ADAL" clId="{81AF30BF-7FF7-4205-BD09-2B212098ECAE}" dt="2020-05-05T20:16:13.900" v="2976" actId="478"/>
          <ac:spMkLst>
            <pc:docMk/>
            <pc:sldMk cId="0" sldId="308"/>
            <ac:spMk id="452" creationId="{00000000-0000-0000-0000-000000000000}"/>
          </ac:spMkLst>
        </pc:spChg>
      </pc:sldChg>
      <pc:sldChg chg="addSp delSp modSp mod">
        <pc:chgData name="Harpreet Sawhney" userId="7f938375-eb16-473b-aae2-b319b7e9a2c5" providerId="ADAL" clId="{81AF30BF-7FF7-4205-BD09-2B212098ECAE}" dt="2020-05-06T17:52:32.163" v="4662" actId="22"/>
        <pc:sldMkLst>
          <pc:docMk/>
          <pc:sldMk cId="0" sldId="309"/>
        </pc:sldMkLst>
        <pc:spChg chg="add">
          <ac:chgData name="Harpreet Sawhney" userId="7f938375-eb16-473b-aae2-b319b7e9a2c5" providerId="ADAL" clId="{81AF30BF-7FF7-4205-BD09-2B212098ECAE}" dt="2020-05-06T17:52:32.163" v="4662" actId="22"/>
          <ac:spMkLst>
            <pc:docMk/>
            <pc:sldMk cId="0" sldId="309"/>
            <ac:spMk id="2" creationId="{31A1BF4C-0520-4922-9D58-B4934A6D7592}"/>
          </ac:spMkLst>
        </pc:spChg>
        <pc:spChg chg="add del mod">
          <ac:chgData name="Harpreet Sawhney" userId="7f938375-eb16-473b-aae2-b319b7e9a2c5" providerId="ADAL" clId="{81AF30BF-7FF7-4205-BD09-2B212098ECAE}" dt="2020-05-06T17:52:29.714" v="4661" actId="478"/>
          <ac:spMkLst>
            <pc:docMk/>
            <pc:sldMk cId="0" sldId="309"/>
            <ac:spMk id="3" creationId="{DD3D165C-AD68-4EF7-A812-B216ADA901C1}"/>
          </ac:spMkLst>
        </pc:spChg>
        <pc:spChg chg="del">
          <ac:chgData name="Harpreet Sawhney" userId="7f938375-eb16-473b-aae2-b319b7e9a2c5" providerId="ADAL" clId="{81AF30BF-7FF7-4205-BD09-2B212098ECAE}" dt="2020-05-05T20:17:45.952" v="2986" actId="478"/>
          <ac:spMkLst>
            <pc:docMk/>
            <pc:sldMk cId="0" sldId="309"/>
            <ac:spMk id="458" creationId="{00000000-0000-0000-0000-000000000000}"/>
          </ac:spMkLst>
        </pc:spChg>
        <pc:spChg chg="del">
          <ac:chgData name="Harpreet Sawhney" userId="7f938375-eb16-473b-aae2-b319b7e9a2c5" providerId="ADAL" clId="{81AF30BF-7FF7-4205-BD09-2B212098ECAE}" dt="2020-05-05T20:17:38.422" v="2985" actId="478"/>
          <ac:spMkLst>
            <pc:docMk/>
            <pc:sldMk cId="0" sldId="309"/>
            <ac:spMk id="459" creationId="{00000000-0000-0000-0000-000000000000}"/>
          </ac:spMkLst>
        </pc:spChg>
      </pc:sldChg>
      <pc:sldChg chg="addSp modSp mod">
        <pc:chgData name="Harpreet Sawhney" userId="7f938375-eb16-473b-aae2-b319b7e9a2c5" providerId="ADAL" clId="{81AF30BF-7FF7-4205-BD09-2B212098ECAE}" dt="2020-05-06T17:52:41.664" v="4663" actId="22"/>
        <pc:sldMkLst>
          <pc:docMk/>
          <pc:sldMk cId="0" sldId="310"/>
        </pc:sldMkLst>
        <pc:spChg chg="add">
          <ac:chgData name="Harpreet Sawhney" userId="7f938375-eb16-473b-aae2-b319b7e9a2c5" providerId="ADAL" clId="{81AF30BF-7FF7-4205-BD09-2B212098ECAE}" dt="2020-05-06T17:52:41.664" v="4663" actId="22"/>
          <ac:spMkLst>
            <pc:docMk/>
            <pc:sldMk cId="0" sldId="310"/>
            <ac:spMk id="2" creationId="{C22B8268-947A-4E3B-A923-72A99D4277FF}"/>
          </ac:spMkLst>
        </pc:spChg>
        <pc:picChg chg="mod">
          <ac:chgData name="Harpreet Sawhney" userId="7f938375-eb16-473b-aae2-b319b7e9a2c5" providerId="ADAL" clId="{81AF30BF-7FF7-4205-BD09-2B212098ECAE}" dt="2020-05-05T20:17:51.186" v="2987" actId="1076"/>
          <ac:picMkLst>
            <pc:docMk/>
            <pc:sldMk cId="0" sldId="310"/>
            <ac:picMk id="469" creationId="{00000000-0000-0000-0000-000000000000}"/>
          </ac:picMkLst>
        </pc:picChg>
      </pc:sldChg>
      <pc:sldChg chg="addSp mod">
        <pc:chgData name="Harpreet Sawhney" userId="7f938375-eb16-473b-aae2-b319b7e9a2c5" providerId="ADAL" clId="{81AF30BF-7FF7-4205-BD09-2B212098ECAE}" dt="2020-05-06T17:52:47.074" v="4664" actId="22"/>
        <pc:sldMkLst>
          <pc:docMk/>
          <pc:sldMk cId="0" sldId="311"/>
        </pc:sldMkLst>
        <pc:spChg chg="add">
          <ac:chgData name="Harpreet Sawhney" userId="7f938375-eb16-473b-aae2-b319b7e9a2c5" providerId="ADAL" clId="{81AF30BF-7FF7-4205-BD09-2B212098ECAE}" dt="2020-05-06T17:52:47.074" v="4664" actId="22"/>
          <ac:spMkLst>
            <pc:docMk/>
            <pc:sldMk cId="0" sldId="311"/>
            <ac:spMk id="2" creationId="{8D8638EB-D4F9-474B-BFC0-45FCD92DD87B}"/>
          </ac:spMkLst>
        </pc:spChg>
      </pc:sldChg>
      <pc:sldChg chg="addSp delSp modSp mod">
        <pc:chgData name="Harpreet Sawhney" userId="7f938375-eb16-473b-aae2-b319b7e9a2c5" providerId="ADAL" clId="{81AF30BF-7FF7-4205-BD09-2B212098ECAE}" dt="2020-05-06T17:52:52.635" v="4665" actId="22"/>
        <pc:sldMkLst>
          <pc:docMk/>
          <pc:sldMk cId="0" sldId="319"/>
        </pc:sldMkLst>
        <pc:spChg chg="add">
          <ac:chgData name="Harpreet Sawhney" userId="7f938375-eb16-473b-aae2-b319b7e9a2c5" providerId="ADAL" clId="{81AF30BF-7FF7-4205-BD09-2B212098ECAE}" dt="2020-05-06T17:52:52.635" v="4665" actId="22"/>
          <ac:spMkLst>
            <pc:docMk/>
            <pc:sldMk cId="0" sldId="319"/>
            <ac:spMk id="2" creationId="{2B5D30C9-0587-4FAA-A8E4-6778EAB069FA}"/>
          </ac:spMkLst>
        </pc:spChg>
        <pc:spChg chg="del">
          <ac:chgData name="Harpreet Sawhney" userId="7f938375-eb16-473b-aae2-b319b7e9a2c5" providerId="ADAL" clId="{81AF30BF-7FF7-4205-BD09-2B212098ECAE}" dt="2020-05-05T20:18:11.534" v="2991" actId="478"/>
          <ac:spMkLst>
            <pc:docMk/>
            <pc:sldMk cId="0" sldId="319"/>
            <ac:spMk id="539" creationId="{00000000-0000-0000-0000-000000000000}"/>
          </ac:spMkLst>
        </pc:spChg>
        <pc:picChg chg="add del mod">
          <ac:chgData name="Harpreet Sawhney" userId="7f938375-eb16-473b-aae2-b319b7e9a2c5" providerId="ADAL" clId="{81AF30BF-7FF7-4205-BD09-2B212098ECAE}" dt="2020-05-05T20:18:16.248" v="2992" actId="1076"/>
          <ac:picMkLst>
            <pc:docMk/>
            <pc:sldMk cId="0" sldId="319"/>
            <ac:picMk id="541" creationId="{00000000-0000-0000-0000-000000000000}"/>
          </ac:picMkLst>
        </pc:picChg>
      </pc:sldChg>
      <pc:sldChg chg="modSp add mod">
        <pc:chgData name="Harpreet Sawhney" userId="7f938375-eb16-473b-aae2-b319b7e9a2c5" providerId="ADAL" clId="{81AF30BF-7FF7-4205-BD09-2B212098ECAE}" dt="2020-05-05T22:11:24.466" v="4327" actId="1076"/>
        <pc:sldMkLst>
          <pc:docMk/>
          <pc:sldMk cId="0" sldId="320"/>
        </pc:sldMkLst>
        <pc:spChg chg="mod">
          <ac:chgData name="Harpreet Sawhney" userId="7f938375-eb16-473b-aae2-b319b7e9a2c5" providerId="ADAL" clId="{81AF30BF-7FF7-4205-BD09-2B212098ECAE}" dt="2020-05-05T22:11:23.046" v="4326" actId="1076"/>
          <ac:spMkLst>
            <pc:docMk/>
            <pc:sldMk cId="0" sldId="320"/>
            <ac:spMk id="74754" creationId="{5CCE1F47-7C08-4B0E-A5DB-1CCADF7EA903}"/>
          </ac:spMkLst>
        </pc:spChg>
        <pc:spChg chg="mod">
          <ac:chgData name="Harpreet Sawhney" userId="7f938375-eb16-473b-aae2-b319b7e9a2c5" providerId="ADAL" clId="{81AF30BF-7FF7-4205-BD09-2B212098ECAE}" dt="2020-05-05T22:10:50.884" v="4324" actId="207"/>
          <ac:spMkLst>
            <pc:docMk/>
            <pc:sldMk cId="0" sldId="320"/>
            <ac:spMk id="74755" creationId="{42AE51EA-F3FD-4DCA-A942-1FFED493D8B3}"/>
          </ac:spMkLst>
        </pc:spChg>
        <pc:picChg chg="mod">
          <ac:chgData name="Harpreet Sawhney" userId="7f938375-eb16-473b-aae2-b319b7e9a2c5" providerId="ADAL" clId="{81AF30BF-7FF7-4205-BD09-2B212098ECAE}" dt="2020-05-05T22:11:24.466" v="4327" actId="1076"/>
          <ac:picMkLst>
            <pc:docMk/>
            <pc:sldMk cId="0" sldId="320"/>
            <ac:picMk id="74757" creationId="{98843516-6879-4A15-9513-E1C60E975F83}"/>
          </ac:picMkLst>
        </pc:picChg>
      </pc:sldChg>
      <pc:sldChg chg="modSp add mod">
        <pc:chgData name="Harpreet Sawhney" userId="7f938375-eb16-473b-aae2-b319b7e9a2c5" providerId="ADAL" clId="{81AF30BF-7FF7-4205-BD09-2B212098ECAE}" dt="2020-05-05T22:11:31.136" v="4328" actId="1076"/>
        <pc:sldMkLst>
          <pc:docMk/>
          <pc:sldMk cId="0" sldId="321"/>
        </pc:sldMkLst>
        <pc:spChg chg="mod">
          <ac:chgData name="Harpreet Sawhney" userId="7f938375-eb16-473b-aae2-b319b7e9a2c5" providerId="ADAL" clId="{81AF30BF-7FF7-4205-BD09-2B212098ECAE}" dt="2020-05-05T22:11:31.136" v="4328" actId="1076"/>
          <ac:spMkLst>
            <pc:docMk/>
            <pc:sldMk cId="0" sldId="321"/>
            <ac:spMk id="75778" creationId="{4EB22B95-CEFD-4BCF-BF80-4655AA1B3F40}"/>
          </ac:spMkLst>
        </pc:spChg>
      </pc:sldChg>
      <pc:sldChg chg="modSp add mod">
        <pc:chgData name="Harpreet Sawhney" userId="7f938375-eb16-473b-aae2-b319b7e9a2c5" providerId="ADAL" clId="{81AF30BF-7FF7-4205-BD09-2B212098ECAE}" dt="2020-05-05T22:12:00.060" v="4332" actId="207"/>
        <pc:sldMkLst>
          <pc:docMk/>
          <pc:sldMk cId="0" sldId="322"/>
        </pc:sldMkLst>
        <pc:spChg chg="mod">
          <ac:chgData name="Harpreet Sawhney" userId="7f938375-eb16-473b-aae2-b319b7e9a2c5" providerId="ADAL" clId="{81AF30BF-7FF7-4205-BD09-2B212098ECAE}" dt="2020-05-05T22:11:42.474" v="4330" actId="1076"/>
          <ac:spMkLst>
            <pc:docMk/>
            <pc:sldMk cId="0" sldId="322"/>
            <ac:spMk id="76816" creationId="{00D5EA7E-CD4E-400C-9E59-9CAC05C2739A}"/>
          </ac:spMkLst>
        </pc:spChg>
        <pc:spChg chg="mod">
          <ac:chgData name="Harpreet Sawhney" userId="7f938375-eb16-473b-aae2-b319b7e9a2c5" providerId="ADAL" clId="{81AF30BF-7FF7-4205-BD09-2B212098ECAE}" dt="2020-05-05T22:12:00.060" v="4332" actId="207"/>
          <ac:spMkLst>
            <pc:docMk/>
            <pc:sldMk cId="0" sldId="322"/>
            <ac:spMk id="76817" creationId="{DC516D9E-8F28-4B62-A774-7DD488E97F0F}"/>
          </ac:spMkLst>
        </pc:spChg>
      </pc:sldChg>
      <pc:sldChg chg="addSp mod">
        <pc:chgData name="Harpreet Sawhney" userId="7f938375-eb16-473b-aae2-b319b7e9a2c5" providerId="ADAL" clId="{81AF30BF-7FF7-4205-BD09-2B212098ECAE}" dt="2020-05-06T17:52:59.103" v="4666" actId="22"/>
        <pc:sldMkLst>
          <pc:docMk/>
          <pc:sldMk cId="0" sldId="323"/>
        </pc:sldMkLst>
        <pc:spChg chg="add">
          <ac:chgData name="Harpreet Sawhney" userId="7f938375-eb16-473b-aae2-b319b7e9a2c5" providerId="ADAL" clId="{81AF30BF-7FF7-4205-BD09-2B212098ECAE}" dt="2020-05-06T17:52:59.103" v="4666" actId="22"/>
          <ac:spMkLst>
            <pc:docMk/>
            <pc:sldMk cId="0" sldId="323"/>
            <ac:spMk id="2" creationId="{F89020B9-48B5-46AA-9278-5CCD84238907}"/>
          </ac:spMkLst>
        </pc:spChg>
      </pc:sldChg>
      <pc:sldChg chg="addSp delSp mod">
        <pc:chgData name="Harpreet Sawhney" userId="7f938375-eb16-473b-aae2-b319b7e9a2c5" providerId="ADAL" clId="{81AF30BF-7FF7-4205-BD09-2B212098ECAE}" dt="2020-05-06T17:53:03.783" v="4667" actId="22"/>
        <pc:sldMkLst>
          <pc:docMk/>
          <pc:sldMk cId="0" sldId="324"/>
        </pc:sldMkLst>
        <pc:spChg chg="add">
          <ac:chgData name="Harpreet Sawhney" userId="7f938375-eb16-473b-aae2-b319b7e9a2c5" providerId="ADAL" clId="{81AF30BF-7FF7-4205-BD09-2B212098ECAE}" dt="2020-05-06T17:53:03.783" v="4667" actId="22"/>
          <ac:spMkLst>
            <pc:docMk/>
            <pc:sldMk cId="0" sldId="324"/>
            <ac:spMk id="2" creationId="{0AFD5086-CE57-412F-881C-EFA433BCFF2D}"/>
          </ac:spMkLst>
        </pc:spChg>
        <pc:spChg chg="del">
          <ac:chgData name="Harpreet Sawhney" userId="7f938375-eb16-473b-aae2-b319b7e9a2c5" providerId="ADAL" clId="{81AF30BF-7FF7-4205-BD09-2B212098ECAE}" dt="2020-05-05T20:18:34.312" v="2993" actId="478"/>
          <ac:spMkLst>
            <pc:docMk/>
            <pc:sldMk cId="0" sldId="324"/>
            <ac:spMk id="579" creationId="{00000000-0000-0000-0000-000000000000}"/>
          </ac:spMkLst>
        </pc:spChg>
      </pc:sldChg>
      <pc:sldChg chg="addSp delSp modSp del mod">
        <pc:chgData name="Harpreet Sawhney" userId="7f938375-eb16-473b-aae2-b319b7e9a2c5" providerId="ADAL" clId="{81AF30BF-7FF7-4205-BD09-2B212098ECAE}" dt="2020-05-05T20:20:45.938" v="3010" actId="47"/>
        <pc:sldMkLst>
          <pc:docMk/>
          <pc:sldMk cId="0" sldId="326"/>
        </pc:sldMkLst>
        <pc:spChg chg="add del">
          <ac:chgData name="Harpreet Sawhney" userId="7f938375-eb16-473b-aae2-b319b7e9a2c5" providerId="ADAL" clId="{81AF30BF-7FF7-4205-BD09-2B212098ECAE}" dt="2020-05-05T20:20:20.061" v="3006" actId="478"/>
          <ac:spMkLst>
            <pc:docMk/>
            <pc:sldMk cId="0" sldId="326"/>
            <ac:spMk id="594" creationId="{00000000-0000-0000-0000-000000000000}"/>
          </ac:spMkLst>
        </pc:spChg>
        <pc:spChg chg="add del">
          <ac:chgData name="Harpreet Sawhney" userId="7f938375-eb16-473b-aae2-b319b7e9a2c5" providerId="ADAL" clId="{81AF30BF-7FF7-4205-BD09-2B212098ECAE}" dt="2020-05-05T20:20:20.061" v="3006" actId="478"/>
          <ac:spMkLst>
            <pc:docMk/>
            <pc:sldMk cId="0" sldId="326"/>
            <ac:spMk id="595" creationId="{00000000-0000-0000-0000-000000000000}"/>
          </ac:spMkLst>
        </pc:spChg>
        <pc:picChg chg="add mod">
          <ac:chgData name="Harpreet Sawhney" userId="7f938375-eb16-473b-aae2-b319b7e9a2c5" providerId="ADAL" clId="{81AF30BF-7FF7-4205-BD09-2B212098ECAE}" dt="2020-05-05T20:19:33.190" v="3002" actId="14100"/>
          <ac:picMkLst>
            <pc:docMk/>
            <pc:sldMk cId="0" sldId="326"/>
            <ac:picMk id="2" creationId="{F627A7FC-03D5-4F6A-B761-A703249708FA}"/>
          </ac:picMkLst>
        </pc:picChg>
        <pc:picChg chg="add mod">
          <ac:chgData name="Harpreet Sawhney" userId="7f938375-eb16-473b-aae2-b319b7e9a2c5" providerId="ADAL" clId="{81AF30BF-7FF7-4205-BD09-2B212098ECAE}" dt="2020-05-05T20:19:00.583" v="2997" actId="1076"/>
          <ac:picMkLst>
            <pc:docMk/>
            <pc:sldMk cId="0" sldId="326"/>
            <ac:picMk id="6" creationId="{4A98B88C-D1E2-488D-9CF0-11F4AFC8D958}"/>
          </ac:picMkLst>
        </pc:picChg>
        <pc:picChg chg="add mod">
          <ac:chgData name="Harpreet Sawhney" userId="7f938375-eb16-473b-aae2-b319b7e9a2c5" providerId="ADAL" clId="{81AF30BF-7FF7-4205-BD09-2B212098ECAE}" dt="2020-05-05T20:20:31.130" v="3009" actId="1076"/>
          <ac:picMkLst>
            <pc:docMk/>
            <pc:sldMk cId="0" sldId="326"/>
            <ac:picMk id="9" creationId="{1B51D092-8AD9-432E-AA56-C53656AA3B6D}"/>
          </ac:picMkLst>
        </pc:picChg>
        <pc:picChg chg="del mod">
          <ac:chgData name="Harpreet Sawhney" userId="7f938375-eb16-473b-aae2-b319b7e9a2c5" providerId="ADAL" clId="{81AF30BF-7FF7-4205-BD09-2B212098ECAE}" dt="2020-05-05T20:19:18.595" v="2999" actId="21"/>
          <ac:picMkLst>
            <pc:docMk/>
            <pc:sldMk cId="0" sldId="326"/>
            <ac:picMk id="596" creationId="{00000000-0000-0000-0000-000000000000}"/>
          </ac:picMkLst>
        </pc:picChg>
      </pc:sldChg>
      <pc:sldChg chg="del">
        <pc:chgData name="Harpreet Sawhney" userId="7f938375-eb16-473b-aae2-b319b7e9a2c5" providerId="ADAL" clId="{81AF30BF-7FF7-4205-BD09-2B212098ECAE}" dt="2020-05-05T20:20:47.571" v="3011" actId="47"/>
        <pc:sldMkLst>
          <pc:docMk/>
          <pc:sldMk cId="0" sldId="327"/>
        </pc:sldMkLst>
      </pc:sldChg>
      <pc:sldChg chg="del">
        <pc:chgData name="Harpreet Sawhney" userId="7f938375-eb16-473b-aae2-b319b7e9a2c5" providerId="ADAL" clId="{81AF30BF-7FF7-4205-BD09-2B212098ECAE}" dt="2020-05-05T20:20:49.098" v="3012" actId="47"/>
        <pc:sldMkLst>
          <pc:docMk/>
          <pc:sldMk cId="0" sldId="328"/>
        </pc:sldMkLst>
      </pc:sldChg>
      <pc:sldChg chg="del">
        <pc:chgData name="Harpreet Sawhney" userId="7f938375-eb16-473b-aae2-b319b7e9a2c5" providerId="ADAL" clId="{81AF30BF-7FF7-4205-BD09-2B212098ECAE}" dt="2020-05-05T20:20:50.263" v="3013" actId="47"/>
        <pc:sldMkLst>
          <pc:docMk/>
          <pc:sldMk cId="0" sldId="329"/>
        </pc:sldMkLst>
      </pc:sldChg>
      <pc:sldChg chg="addSp delSp modSp mod">
        <pc:chgData name="Harpreet Sawhney" userId="7f938375-eb16-473b-aae2-b319b7e9a2c5" providerId="ADAL" clId="{81AF30BF-7FF7-4205-BD09-2B212098ECAE}" dt="2020-05-06T17:53:08.593" v="4668" actId="22"/>
        <pc:sldMkLst>
          <pc:docMk/>
          <pc:sldMk cId="0" sldId="330"/>
        </pc:sldMkLst>
        <pc:spChg chg="add">
          <ac:chgData name="Harpreet Sawhney" userId="7f938375-eb16-473b-aae2-b319b7e9a2c5" providerId="ADAL" clId="{81AF30BF-7FF7-4205-BD09-2B212098ECAE}" dt="2020-05-06T17:53:08.593" v="4668" actId="22"/>
          <ac:spMkLst>
            <pc:docMk/>
            <pc:sldMk cId="0" sldId="330"/>
            <ac:spMk id="2" creationId="{D9F9A292-1D89-4F17-A4BE-3A810A55E84A}"/>
          </ac:spMkLst>
        </pc:spChg>
        <pc:spChg chg="mod">
          <ac:chgData name="Harpreet Sawhney" userId="7f938375-eb16-473b-aae2-b319b7e9a2c5" providerId="ADAL" clId="{81AF30BF-7FF7-4205-BD09-2B212098ECAE}" dt="2020-05-05T20:21:30.506" v="3019" actId="1076"/>
          <ac:spMkLst>
            <pc:docMk/>
            <pc:sldMk cId="0" sldId="330"/>
            <ac:spMk id="625" creationId="{00000000-0000-0000-0000-000000000000}"/>
          </ac:spMkLst>
        </pc:spChg>
        <pc:spChg chg="del">
          <ac:chgData name="Harpreet Sawhney" userId="7f938375-eb16-473b-aae2-b319b7e9a2c5" providerId="ADAL" clId="{81AF30BF-7FF7-4205-BD09-2B212098ECAE}" dt="2020-05-05T20:21:16.510" v="3015" actId="478"/>
          <ac:spMkLst>
            <pc:docMk/>
            <pc:sldMk cId="0" sldId="330"/>
            <ac:spMk id="626" creationId="{00000000-0000-0000-0000-000000000000}"/>
          </ac:spMkLst>
        </pc:spChg>
        <pc:picChg chg="add del">
          <ac:chgData name="Harpreet Sawhney" userId="7f938375-eb16-473b-aae2-b319b7e9a2c5" providerId="ADAL" clId="{81AF30BF-7FF7-4205-BD09-2B212098ECAE}" dt="2020-05-05T20:21:22.663" v="3017" actId="21"/>
          <ac:picMkLst>
            <pc:docMk/>
            <pc:sldMk cId="0" sldId="330"/>
            <ac:picMk id="2" creationId="{DF2B4B00-4C3E-46FF-8769-5FB03D226F37}"/>
          </ac:picMkLst>
        </pc:picChg>
        <pc:picChg chg="add">
          <ac:chgData name="Harpreet Sawhney" userId="7f938375-eb16-473b-aae2-b319b7e9a2c5" providerId="ADAL" clId="{81AF30BF-7FF7-4205-BD09-2B212098ECAE}" dt="2020-05-05T20:21:32.243" v="3020" actId="22"/>
          <ac:picMkLst>
            <pc:docMk/>
            <pc:sldMk cId="0" sldId="330"/>
            <ac:picMk id="3" creationId="{AB67C63F-180F-4306-BEDB-5DD5842A02B9}"/>
          </ac:picMkLst>
        </pc:picChg>
        <pc:picChg chg="del">
          <ac:chgData name="Harpreet Sawhney" userId="7f938375-eb16-473b-aae2-b319b7e9a2c5" providerId="ADAL" clId="{81AF30BF-7FF7-4205-BD09-2B212098ECAE}" dt="2020-05-05T20:20:59.683" v="3014" actId="21"/>
          <ac:picMkLst>
            <pc:docMk/>
            <pc:sldMk cId="0" sldId="330"/>
            <ac:picMk id="628" creationId="{00000000-0000-0000-0000-000000000000}"/>
          </ac:picMkLst>
        </pc:picChg>
      </pc:sldChg>
      <pc:sldChg chg="addSp delSp mod">
        <pc:chgData name="Harpreet Sawhney" userId="7f938375-eb16-473b-aae2-b319b7e9a2c5" providerId="ADAL" clId="{81AF30BF-7FF7-4205-BD09-2B212098ECAE}" dt="2020-05-06T17:49:02.968" v="4626" actId="22"/>
        <pc:sldMkLst>
          <pc:docMk/>
          <pc:sldMk cId="1912300659" sldId="365"/>
        </pc:sldMkLst>
        <pc:spChg chg="del">
          <ac:chgData name="Harpreet Sawhney" userId="7f938375-eb16-473b-aae2-b319b7e9a2c5" providerId="ADAL" clId="{81AF30BF-7FF7-4205-BD09-2B212098ECAE}" dt="2020-05-06T17:49:00.526" v="4625" actId="478"/>
          <ac:spMkLst>
            <pc:docMk/>
            <pc:sldMk cId="1912300659" sldId="365"/>
            <ac:spMk id="3" creationId="{00000000-0000-0000-0000-000000000000}"/>
          </ac:spMkLst>
        </pc:spChg>
        <pc:spChg chg="add">
          <ac:chgData name="Harpreet Sawhney" userId="7f938375-eb16-473b-aae2-b319b7e9a2c5" providerId="ADAL" clId="{81AF30BF-7FF7-4205-BD09-2B212098ECAE}" dt="2020-05-06T17:49:02.968" v="4626" actId="22"/>
          <ac:spMkLst>
            <pc:docMk/>
            <pc:sldMk cId="1912300659" sldId="365"/>
            <ac:spMk id="7" creationId="{F4490341-0657-4D76-A8C5-CD98E52A7848}"/>
          </ac:spMkLst>
        </pc:spChg>
      </pc:sldChg>
      <pc:sldChg chg="addSp mod">
        <pc:chgData name="Harpreet Sawhney" userId="7f938375-eb16-473b-aae2-b319b7e9a2c5" providerId="ADAL" clId="{81AF30BF-7FF7-4205-BD09-2B212098ECAE}" dt="2020-05-06T17:37:12.319" v="4365" actId="22"/>
        <pc:sldMkLst>
          <pc:docMk/>
          <pc:sldMk cId="0" sldId="428"/>
        </pc:sldMkLst>
        <pc:spChg chg="add">
          <ac:chgData name="Harpreet Sawhney" userId="7f938375-eb16-473b-aae2-b319b7e9a2c5" providerId="ADAL" clId="{81AF30BF-7FF7-4205-BD09-2B212098ECAE}" dt="2020-05-06T17:37:12.319" v="4365" actId="22"/>
          <ac:spMkLst>
            <pc:docMk/>
            <pc:sldMk cId="0" sldId="428"/>
            <ac:spMk id="4" creationId="{70DEB431-C890-4857-8A70-79C5E98E24EB}"/>
          </ac:spMkLst>
        </pc:spChg>
      </pc:sldChg>
      <pc:sldChg chg="modSp mod">
        <pc:chgData name="Harpreet Sawhney" userId="7f938375-eb16-473b-aae2-b319b7e9a2c5" providerId="ADAL" clId="{81AF30BF-7FF7-4205-BD09-2B212098ECAE}" dt="2020-05-05T04:59:42.942" v="1159" actId="404"/>
        <pc:sldMkLst>
          <pc:docMk/>
          <pc:sldMk cId="0" sldId="433"/>
        </pc:sldMkLst>
        <pc:spChg chg="mod">
          <ac:chgData name="Harpreet Sawhney" userId="7f938375-eb16-473b-aae2-b319b7e9a2c5" providerId="ADAL" clId="{81AF30BF-7FF7-4205-BD09-2B212098ECAE}" dt="2020-05-05T04:59:30.158" v="1157" actId="403"/>
          <ac:spMkLst>
            <pc:docMk/>
            <pc:sldMk cId="0" sldId="433"/>
            <ac:spMk id="3077" creationId="{00000000-0000-0000-0000-000000000000}"/>
          </ac:spMkLst>
        </pc:spChg>
        <pc:spChg chg="mod">
          <ac:chgData name="Harpreet Sawhney" userId="7f938375-eb16-473b-aae2-b319b7e9a2c5" providerId="ADAL" clId="{81AF30BF-7FF7-4205-BD09-2B212098ECAE}" dt="2020-05-05T04:59:42.942" v="1159" actId="404"/>
          <ac:spMkLst>
            <pc:docMk/>
            <pc:sldMk cId="0" sldId="433"/>
            <ac:spMk id="5130" creationId="{00000000-0000-0000-0000-000000000000}"/>
          </ac:spMkLst>
        </pc:spChg>
      </pc:sldChg>
      <pc:sldChg chg="modSp del mod">
        <pc:chgData name="Harpreet Sawhney" userId="7f938375-eb16-473b-aae2-b319b7e9a2c5" providerId="ADAL" clId="{81AF30BF-7FF7-4205-BD09-2B212098ECAE}" dt="2020-05-05T05:00:38.827" v="1165" actId="47"/>
        <pc:sldMkLst>
          <pc:docMk/>
          <pc:sldMk cId="0" sldId="434"/>
        </pc:sldMkLst>
        <pc:spChg chg="mod">
          <ac:chgData name="Harpreet Sawhney" userId="7f938375-eb16-473b-aae2-b319b7e9a2c5" providerId="ADAL" clId="{81AF30BF-7FF7-4205-BD09-2B212098ECAE}" dt="2020-05-05T05:00:03.053" v="1161" actId="1076"/>
          <ac:spMkLst>
            <pc:docMk/>
            <pc:sldMk cId="0" sldId="434"/>
            <ac:spMk id="19458" creationId="{00000000-0000-0000-0000-000000000000}"/>
          </ac:spMkLst>
        </pc:spChg>
      </pc:sldChg>
      <pc:sldChg chg="modSp mod">
        <pc:chgData name="Harpreet Sawhney" userId="7f938375-eb16-473b-aae2-b319b7e9a2c5" providerId="ADAL" clId="{81AF30BF-7FF7-4205-BD09-2B212098ECAE}" dt="2020-05-05T05:01:02.570" v="1166" actId="14100"/>
        <pc:sldMkLst>
          <pc:docMk/>
          <pc:sldMk cId="0" sldId="436"/>
        </pc:sldMkLst>
        <pc:spChg chg="mod">
          <ac:chgData name="Harpreet Sawhney" userId="7f938375-eb16-473b-aae2-b319b7e9a2c5" providerId="ADAL" clId="{81AF30BF-7FF7-4205-BD09-2B212098ECAE}" dt="2020-05-05T05:01:02.570" v="1166" actId="14100"/>
          <ac:spMkLst>
            <pc:docMk/>
            <pc:sldMk cId="0" sldId="436"/>
            <ac:spMk id="6148" creationId="{00000000-0000-0000-0000-000000000000}"/>
          </ac:spMkLst>
        </pc:spChg>
      </pc:sldChg>
      <pc:sldChg chg="addSp delSp modSp mod">
        <pc:chgData name="Harpreet Sawhney" userId="7f938375-eb16-473b-aae2-b319b7e9a2c5" providerId="ADAL" clId="{81AF30BF-7FF7-4205-BD09-2B212098ECAE}" dt="2020-05-06T17:36:42.422" v="4358" actId="1076"/>
        <pc:sldMkLst>
          <pc:docMk/>
          <pc:sldMk cId="0" sldId="473"/>
        </pc:sldMkLst>
        <pc:spChg chg="add mod">
          <ac:chgData name="Harpreet Sawhney" userId="7f938375-eb16-473b-aae2-b319b7e9a2c5" providerId="ADAL" clId="{81AF30BF-7FF7-4205-BD09-2B212098ECAE}" dt="2020-05-06T17:36:42.422" v="4358" actId="1076"/>
          <ac:spMkLst>
            <pc:docMk/>
            <pc:sldMk cId="0" sldId="473"/>
            <ac:spMk id="2" creationId="{45D2D768-97D0-44A6-B526-391E6DB12CEF}"/>
          </ac:spMkLst>
        </pc:spChg>
        <pc:spChg chg="del">
          <ac:chgData name="Harpreet Sawhney" userId="7f938375-eb16-473b-aae2-b319b7e9a2c5" providerId="ADAL" clId="{81AF30BF-7FF7-4205-BD09-2B212098ECAE}" dt="2020-05-06T17:35:24.679" v="4333" actId="478"/>
          <ac:spMkLst>
            <pc:docMk/>
            <pc:sldMk cId="0" sldId="473"/>
            <ac:spMk id="12291" creationId="{00000000-0000-0000-0000-000000000000}"/>
          </ac:spMkLst>
        </pc:spChg>
      </pc:sldChg>
      <pc:sldChg chg="addSp delSp mod">
        <pc:chgData name="Harpreet Sawhney" userId="7f938375-eb16-473b-aae2-b319b7e9a2c5" providerId="ADAL" clId="{81AF30BF-7FF7-4205-BD09-2B212098ECAE}" dt="2020-05-06T17:36:59.931" v="4360" actId="478"/>
        <pc:sldMkLst>
          <pc:docMk/>
          <pc:sldMk cId="0" sldId="486"/>
        </pc:sldMkLst>
        <pc:spChg chg="add">
          <ac:chgData name="Harpreet Sawhney" userId="7f938375-eb16-473b-aae2-b319b7e9a2c5" providerId="ADAL" clId="{81AF30BF-7FF7-4205-BD09-2B212098ECAE}" dt="2020-05-06T17:36:53.217" v="4359" actId="22"/>
          <ac:spMkLst>
            <pc:docMk/>
            <pc:sldMk cId="0" sldId="486"/>
            <ac:spMk id="2" creationId="{159893AD-3E00-4589-A9EE-FD8DFB828B5D}"/>
          </ac:spMkLst>
        </pc:spChg>
        <pc:spChg chg="del">
          <ac:chgData name="Harpreet Sawhney" userId="7f938375-eb16-473b-aae2-b319b7e9a2c5" providerId="ADAL" clId="{81AF30BF-7FF7-4205-BD09-2B212098ECAE}" dt="2020-05-06T17:36:59.931" v="4360" actId="478"/>
          <ac:spMkLst>
            <pc:docMk/>
            <pc:sldMk cId="0" sldId="486"/>
            <ac:spMk id="13315" creationId="{00000000-0000-0000-0000-000000000000}"/>
          </ac:spMkLst>
        </pc:spChg>
      </pc:sldChg>
      <pc:sldChg chg="addSp delSp mod">
        <pc:chgData name="Harpreet Sawhney" userId="7f938375-eb16-473b-aae2-b319b7e9a2c5" providerId="ADAL" clId="{81AF30BF-7FF7-4205-BD09-2B212098ECAE}" dt="2020-05-06T17:37:04.189" v="4362" actId="22"/>
        <pc:sldMkLst>
          <pc:docMk/>
          <pc:sldMk cId="0" sldId="487"/>
        </pc:sldMkLst>
        <pc:spChg chg="add">
          <ac:chgData name="Harpreet Sawhney" userId="7f938375-eb16-473b-aae2-b319b7e9a2c5" providerId="ADAL" clId="{81AF30BF-7FF7-4205-BD09-2B212098ECAE}" dt="2020-05-06T17:37:04.189" v="4362" actId="22"/>
          <ac:spMkLst>
            <pc:docMk/>
            <pc:sldMk cId="0" sldId="487"/>
            <ac:spMk id="2" creationId="{382E7A77-BC45-4BB1-948B-15472EF0941A}"/>
          </ac:spMkLst>
        </pc:spChg>
        <pc:spChg chg="del">
          <ac:chgData name="Harpreet Sawhney" userId="7f938375-eb16-473b-aae2-b319b7e9a2c5" providerId="ADAL" clId="{81AF30BF-7FF7-4205-BD09-2B212098ECAE}" dt="2020-05-06T17:37:02.912" v="4361" actId="478"/>
          <ac:spMkLst>
            <pc:docMk/>
            <pc:sldMk cId="0" sldId="487"/>
            <ac:spMk id="14339" creationId="{00000000-0000-0000-0000-000000000000}"/>
          </ac:spMkLst>
        </pc:spChg>
      </pc:sldChg>
      <pc:sldChg chg="addSp delSp mod">
        <pc:chgData name="Harpreet Sawhney" userId="7f938375-eb16-473b-aae2-b319b7e9a2c5" providerId="ADAL" clId="{81AF30BF-7FF7-4205-BD09-2B212098ECAE}" dt="2020-05-06T17:37:09.537" v="4364" actId="22"/>
        <pc:sldMkLst>
          <pc:docMk/>
          <pc:sldMk cId="0" sldId="488"/>
        </pc:sldMkLst>
        <pc:spChg chg="add">
          <ac:chgData name="Harpreet Sawhney" userId="7f938375-eb16-473b-aae2-b319b7e9a2c5" providerId="ADAL" clId="{81AF30BF-7FF7-4205-BD09-2B212098ECAE}" dt="2020-05-06T17:37:09.537" v="4364" actId="22"/>
          <ac:spMkLst>
            <pc:docMk/>
            <pc:sldMk cId="0" sldId="488"/>
            <ac:spMk id="2" creationId="{2AE43156-43CF-4B39-BEC5-D635A7E1F2F7}"/>
          </ac:spMkLst>
        </pc:spChg>
        <pc:spChg chg="del">
          <ac:chgData name="Harpreet Sawhney" userId="7f938375-eb16-473b-aae2-b319b7e9a2c5" providerId="ADAL" clId="{81AF30BF-7FF7-4205-BD09-2B212098ECAE}" dt="2020-05-06T17:37:08.210" v="4363" actId="478"/>
          <ac:spMkLst>
            <pc:docMk/>
            <pc:sldMk cId="0" sldId="488"/>
            <ac:spMk id="15363" creationId="{00000000-0000-0000-0000-000000000000}"/>
          </ac:spMkLst>
        </pc:spChg>
      </pc:sldChg>
      <pc:sldChg chg="addSp mod">
        <pc:chgData name="Harpreet Sawhney" userId="7f938375-eb16-473b-aae2-b319b7e9a2c5" providerId="ADAL" clId="{81AF30BF-7FF7-4205-BD09-2B212098ECAE}" dt="2020-05-06T17:37:14.288" v="4366" actId="22"/>
        <pc:sldMkLst>
          <pc:docMk/>
          <pc:sldMk cId="0" sldId="490"/>
        </pc:sldMkLst>
        <pc:spChg chg="add">
          <ac:chgData name="Harpreet Sawhney" userId="7f938375-eb16-473b-aae2-b319b7e9a2c5" providerId="ADAL" clId="{81AF30BF-7FF7-4205-BD09-2B212098ECAE}" dt="2020-05-06T17:37:14.288" v="4366" actId="22"/>
          <ac:spMkLst>
            <pc:docMk/>
            <pc:sldMk cId="0" sldId="490"/>
            <ac:spMk id="5" creationId="{BEF4FEC2-250A-4820-9E88-A9D4984917FD}"/>
          </ac:spMkLst>
        </pc:spChg>
      </pc:sldChg>
      <pc:sldChg chg="addSp mod">
        <pc:chgData name="Harpreet Sawhney" userId="7f938375-eb16-473b-aae2-b319b7e9a2c5" providerId="ADAL" clId="{81AF30BF-7FF7-4205-BD09-2B212098ECAE}" dt="2020-05-06T17:37:16.007" v="4367" actId="22"/>
        <pc:sldMkLst>
          <pc:docMk/>
          <pc:sldMk cId="0" sldId="491"/>
        </pc:sldMkLst>
        <pc:spChg chg="add">
          <ac:chgData name="Harpreet Sawhney" userId="7f938375-eb16-473b-aae2-b319b7e9a2c5" providerId="ADAL" clId="{81AF30BF-7FF7-4205-BD09-2B212098ECAE}" dt="2020-05-06T17:37:16.007" v="4367" actId="22"/>
          <ac:spMkLst>
            <pc:docMk/>
            <pc:sldMk cId="0" sldId="491"/>
            <ac:spMk id="2" creationId="{834CA5A9-B8AC-48D4-9F57-F44501547FBE}"/>
          </ac:spMkLst>
        </pc:spChg>
      </pc:sldChg>
      <pc:sldChg chg="mod modShow">
        <pc:chgData name="Harpreet Sawhney" userId="7f938375-eb16-473b-aae2-b319b7e9a2c5" providerId="ADAL" clId="{81AF30BF-7FF7-4205-BD09-2B212098ECAE}" dt="2020-05-06T17:46:13.316" v="4563" actId="729"/>
        <pc:sldMkLst>
          <pc:docMk/>
          <pc:sldMk cId="0" sldId="541"/>
        </pc:sldMkLst>
      </pc:sldChg>
      <pc:sldChg chg="modSp mod">
        <pc:chgData name="Harpreet Sawhney" userId="7f938375-eb16-473b-aae2-b319b7e9a2c5" providerId="ADAL" clId="{81AF30BF-7FF7-4205-BD09-2B212098ECAE}" dt="2020-05-05T21:35:12.439" v="3764" actId="1076"/>
        <pc:sldMkLst>
          <pc:docMk/>
          <pc:sldMk cId="0" sldId="566"/>
        </pc:sldMkLst>
        <pc:spChg chg="mod">
          <ac:chgData name="Harpreet Sawhney" userId="7f938375-eb16-473b-aae2-b319b7e9a2c5" providerId="ADAL" clId="{81AF30BF-7FF7-4205-BD09-2B212098ECAE}" dt="2020-05-05T21:35:04.518" v="3762" actId="14100"/>
          <ac:spMkLst>
            <pc:docMk/>
            <pc:sldMk cId="0" sldId="566"/>
            <ac:spMk id="273411" creationId="{00000000-0000-0000-0000-000000000000}"/>
          </ac:spMkLst>
        </pc:spChg>
        <pc:spChg chg="mod">
          <ac:chgData name="Harpreet Sawhney" userId="7f938375-eb16-473b-aae2-b319b7e9a2c5" providerId="ADAL" clId="{81AF30BF-7FF7-4205-BD09-2B212098ECAE}" dt="2020-05-05T21:35:12.439" v="3764" actId="1076"/>
          <ac:spMkLst>
            <pc:docMk/>
            <pc:sldMk cId="0" sldId="566"/>
            <ac:spMk id="273412" creationId="{00000000-0000-0000-0000-000000000000}"/>
          </ac:spMkLst>
        </pc:spChg>
        <pc:spChg chg="mod">
          <ac:chgData name="Harpreet Sawhney" userId="7f938375-eb16-473b-aae2-b319b7e9a2c5" providerId="ADAL" clId="{81AF30BF-7FF7-4205-BD09-2B212098ECAE}" dt="2020-05-05T21:35:12.439" v="3764" actId="1076"/>
          <ac:spMkLst>
            <pc:docMk/>
            <pc:sldMk cId="0" sldId="566"/>
            <ac:spMk id="273507" creationId="{00000000-0000-0000-0000-000000000000}"/>
          </ac:spMkLst>
        </pc:spChg>
      </pc:sldChg>
      <pc:sldChg chg="modSp mod">
        <pc:chgData name="Harpreet Sawhney" userId="7f938375-eb16-473b-aae2-b319b7e9a2c5" providerId="ADAL" clId="{81AF30BF-7FF7-4205-BD09-2B212098ECAE}" dt="2020-05-05T21:35:29.583" v="3780" actId="20577"/>
        <pc:sldMkLst>
          <pc:docMk/>
          <pc:sldMk cId="0" sldId="569"/>
        </pc:sldMkLst>
        <pc:spChg chg="mod">
          <ac:chgData name="Harpreet Sawhney" userId="7f938375-eb16-473b-aae2-b319b7e9a2c5" providerId="ADAL" clId="{81AF30BF-7FF7-4205-BD09-2B212098ECAE}" dt="2020-05-05T21:35:29.583" v="3780" actId="20577"/>
          <ac:spMkLst>
            <pc:docMk/>
            <pc:sldMk cId="0" sldId="569"/>
            <ac:spMk id="5" creationId="{00000000-0000-0000-0000-000000000000}"/>
          </ac:spMkLst>
        </pc:spChg>
        <pc:spChg chg="mod">
          <ac:chgData name="Harpreet Sawhney" userId="7f938375-eb16-473b-aae2-b319b7e9a2c5" providerId="ADAL" clId="{81AF30BF-7FF7-4205-BD09-2B212098ECAE}" dt="2020-05-05T21:35:21.778" v="3768" actId="27636"/>
          <ac:spMkLst>
            <pc:docMk/>
            <pc:sldMk cId="0" sldId="569"/>
            <ac:spMk id="6" creationId="{00000000-0000-0000-0000-000000000000}"/>
          </ac:spMkLst>
        </pc:spChg>
      </pc:sldChg>
      <pc:sldChg chg="addSp modSp mod">
        <pc:chgData name="Harpreet Sawhney" userId="7f938375-eb16-473b-aae2-b319b7e9a2c5" providerId="ADAL" clId="{81AF30BF-7FF7-4205-BD09-2B212098ECAE}" dt="2020-05-06T17:54:14.866" v="4701" actId="1076"/>
        <pc:sldMkLst>
          <pc:docMk/>
          <pc:sldMk cId="3191813486" sldId="653"/>
        </pc:sldMkLst>
        <pc:spChg chg="mod">
          <ac:chgData name="Harpreet Sawhney" userId="7f938375-eb16-473b-aae2-b319b7e9a2c5" providerId="ADAL" clId="{81AF30BF-7FF7-4205-BD09-2B212098ECAE}" dt="2020-05-06T17:54:00.493" v="4686" actId="20577"/>
          <ac:spMkLst>
            <pc:docMk/>
            <pc:sldMk cId="3191813486" sldId="653"/>
            <ac:spMk id="2" creationId="{00000000-0000-0000-0000-000000000000}"/>
          </ac:spMkLst>
        </pc:spChg>
        <pc:spChg chg="add mod">
          <ac:chgData name="Harpreet Sawhney" userId="7f938375-eb16-473b-aae2-b319b7e9a2c5" providerId="ADAL" clId="{81AF30BF-7FF7-4205-BD09-2B212098ECAE}" dt="2020-05-06T17:54:14.866" v="4701" actId="1076"/>
          <ac:spMkLst>
            <pc:docMk/>
            <pc:sldMk cId="3191813486" sldId="653"/>
            <ac:spMk id="6" creationId="{5AFA6CDB-B14B-4DFE-99EE-CAB814832B3E}"/>
          </ac:spMkLst>
        </pc:spChg>
      </pc:sldChg>
      <pc:sldChg chg="modSp mod">
        <pc:chgData name="Harpreet Sawhney" userId="7f938375-eb16-473b-aae2-b319b7e9a2c5" providerId="ADAL" clId="{81AF30BF-7FF7-4205-BD09-2B212098ECAE}" dt="2020-05-05T16:48:13.003" v="1684" actId="1076"/>
        <pc:sldMkLst>
          <pc:docMk/>
          <pc:sldMk cId="667492928" sldId="777"/>
        </pc:sldMkLst>
        <pc:spChg chg="mod">
          <ac:chgData name="Harpreet Sawhney" userId="7f938375-eb16-473b-aae2-b319b7e9a2c5" providerId="ADAL" clId="{81AF30BF-7FF7-4205-BD09-2B212098ECAE}" dt="2020-05-05T16:48:13.003" v="1684" actId="1076"/>
          <ac:spMkLst>
            <pc:docMk/>
            <pc:sldMk cId="667492928" sldId="777"/>
            <ac:spMk id="7" creationId="{176436D1-8FE6-41AF-949C-379EEE5E57F5}"/>
          </ac:spMkLst>
        </pc:spChg>
      </pc:sldChg>
      <pc:sldChg chg="modNotesTx">
        <pc:chgData name="Harpreet Sawhney" userId="7f938375-eb16-473b-aae2-b319b7e9a2c5" providerId="ADAL" clId="{81AF30BF-7FF7-4205-BD09-2B212098ECAE}" dt="2020-05-05T16:53:00.446" v="1848" actId="20577"/>
        <pc:sldMkLst>
          <pc:docMk/>
          <pc:sldMk cId="1184729888" sldId="778"/>
        </pc:sldMkLst>
      </pc:sldChg>
      <pc:sldChg chg="modSp mod">
        <pc:chgData name="Harpreet Sawhney" userId="7f938375-eb16-473b-aae2-b319b7e9a2c5" providerId="ADAL" clId="{81AF30BF-7FF7-4205-BD09-2B212098ECAE}" dt="2020-05-05T16:51:15.630" v="1690" actId="1076"/>
        <pc:sldMkLst>
          <pc:docMk/>
          <pc:sldMk cId="2317385871" sldId="780"/>
        </pc:sldMkLst>
        <pc:spChg chg="mod">
          <ac:chgData name="Harpreet Sawhney" userId="7f938375-eb16-473b-aae2-b319b7e9a2c5" providerId="ADAL" clId="{81AF30BF-7FF7-4205-BD09-2B212098ECAE}" dt="2020-05-05T16:51:15.630" v="1690" actId="1076"/>
          <ac:spMkLst>
            <pc:docMk/>
            <pc:sldMk cId="2317385871" sldId="780"/>
            <ac:spMk id="5" creationId="{A6895720-311E-4F50-80B2-C27721A42BC7}"/>
          </ac:spMkLst>
        </pc:spChg>
        <pc:picChg chg="mod">
          <ac:chgData name="Harpreet Sawhney" userId="7f938375-eb16-473b-aae2-b319b7e9a2c5" providerId="ADAL" clId="{81AF30BF-7FF7-4205-BD09-2B212098ECAE}" dt="2020-05-04T16:18:48.431" v="680" actId="1076"/>
          <ac:picMkLst>
            <pc:docMk/>
            <pc:sldMk cId="2317385871" sldId="780"/>
            <ac:picMk id="2" creationId="{E8A9974C-C9F5-4D3A-815A-E429A758955C}"/>
          </ac:picMkLst>
        </pc:picChg>
        <pc:picChg chg="mod">
          <ac:chgData name="Harpreet Sawhney" userId="7f938375-eb16-473b-aae2-b319b7e9a2c5" providerId="ADAL" clId="{81AF30BF-7FF7-4205-BD09-2B212098ECAE}" dt="2020-05-04T16:18:57.280" v="682" actId="14100"/>
          <ac:picMkLst>
            <pc:docMk/>
            <pc:sldMk cId="2317385871" sldId="780"/>
            <ac:picMk id="3" creationId="{3E76E3B3-42A6-4889-8861-C27624EF4F94}"/>
          </ac:picMkLst>
        </pc:picChg>
      </pc:sldChg>
      <pc:sldChg chg="modSp mod">
        <pc:chgData name="Harpreet Sawhney" userId="7f938375-eb16-473b-aae2-b319b7e9a2c5" providerId="ADAL" clId="{81AF30BF-7FF7-4205-BD09-2B212098ECAE}" dt="2020-05-04T16:21:08.755" v="784" actId="403"/>
        <pc:sldMkLst>
          <pc:docMk/>
          <pc:sldMk cId="4066511758" sldId="781"/>
        </pc:sldMkLst>
        <pc:spChg chg="mod">
          <ac:chgData name="Harpreet Sawhney" userId="7f938375-eb16-473b-aae2-b319b7e9a2c5" providerId="ADAL" clId="{81AF30BF-7FF7-4205-BD09-2B212098ECAE}" dt="2020-05-04T16:21:08.755" v="784" actId="403"/>
          <ac:spMkLst>
            <pc:docMk/>
            <pc:sldMk cId="4066511758" sldId="781"/>
            <ac:spMk id="2" creationId="{ADD301D7-2B8E-46E9-A801-544EEA924383}"/>
          </ac:spMkLst>
        </pc:spChg>
        <pc:picChg chg="mod">
          <ac:chgData name="Harpreet Sawhney" userId="7f938375-eb16-473b-aae2-b319b7e9a2c5" providerId="ADAL" clId="{81AF30BF-7FF7-4205-BD09-2B212098ECAE}" dt="2020-05-04T16:19:12.691" v="687" actId="1076"/>
          <ac:picMkLst>
            <pc:docMk/>
            <pc:sldMk cId="4066511758" sldId="781"/>
            <ac:picMk id="6148" creationId="{8E605925-E960-4EF3-B3FB-0BFC5324AF25}"/>
          </ac:picMkLst>
        </pc:picChg>
      </pc:sldChg>
      <pc:sldChg chg="addSp delSp modSp mod">
        <pc:chgData name="Harpreet Sawhney" userId="7f938375-eb16-473b-aae2-b319b7e9a2c5" providerId="ADAL" clId="{81AF30BF-7FF7-4205-BD09-2B212098ECAE}" dt="2020-05-05T04:56:46.561" v="1130" actId="1076"/>
        <pc:sldMkLst>
          <pc:docMk/>
          <pc:sldMk cId="595491929" sldId="783"/>
        </pc:sldMkLst>
        <pc:spChg chg="del mod">
          <ac:chgData name="Harpreet Sawhney" userId="7f938375-eb16-473b-aae2-b319b7e9a2c5" providerId="ADAL" clId="{81AF30BF-7FF7-4205-BD09-2B212098ECAE}" dt="2020-05-05T04:56:33.160" v="1128" actId="478"/>
          <ac:spMkLst>
            <pc:docMk/>
            <pc:sldMk cId="595491929" sldId="783"/>
            <ac:spMk id="3" creationId="{06F3417E-5031-4551-9226-5C13BB06265B}"/>
          </ac:spMkLst>
        </pc:spChg>
        <pc:spChg chg="add mod">
          <ac:chgData name="Harpreet Sawhney" userId="7f938375-eb16-473b-aae2-b319b7e9a2c5" providerId="ADAL" clId="{81AF30BF-7FF7-4205-BD09-2B212098ECAE}" dt="2020-05-05T04:56:40.093" v="1129" actId="14100"/>
          <ac:spMkLst>
            <pc:docMk/>
            <pc:sldMk cId="595491929" sldId="783"/>
            <ac:spMk id="44" creationId="{972A7206-24D4-4E4B-92D4-E86FDE3EB6DF}"/>
          </ac:spMkLst>
        </pc:spChg>
        <pc:grpChg chg="mod">
          <ac:chgData name="Harpreet Sawhney" userId="7f938375-eb16-473b-aae2-b319b7e9a2c5" providerId="ADAL" clId="{81AF30BF-7FF7-4205-BD09-2B212098ECAE}" dt="2020-05-05T04:56:46.561" v="1130" actId="1076"/>
          <ac:grpSpMkLst>
            <pc:docMk/>
            <pc:sldMk cId="595491929" sldId="783"/>
            <ac:grpSpMk id="42" creationId="{B9002506-C6CE-4108-84C6-EEC6BB6B041C}"/>
          </ac:grpSpMkLst>
        </pc:grpChg>
        <pc:inkChg chg="add mod">
          <ac:chgData name="Harpreet Sawhney" userId="7f938375-eb16-473b-aae2-b319b7e9a2c5" providerId="ADAL" clId="{81AF30BF-7FF7-4205-BD09-2B212098ECAE}" dt="2020-05-05T04:55:49.528" v="1125"/>
          <ac:inkMkLst>
            <pc:docMk/>
            <pc:sldMk cId="595491929" sldId="783"/>
            <ac:inkMk id="4" creationId="{1AEC1FAE-E91F-45B7-8313-1FB3AFCBEB85}"/>
          </ac:inkMkLst>
        </pc:inkChg>
        <pc:inkChg chg="add mod">
          <ac:chgData name="Harpreet Sawhney" userId="7f938375-eb16-473b-aae2-b319b7e9a2c5" providerId="ADAL" clId="{81AF30BF-7FF7-4205-BD09-2B212098ECAE}" dt="2020-05-05T04:55:49.528" v="1125"/>
          <ac:inkMkLst>
            <pc:docMk/>
            <pc:sldMk cId="595491929" sldId="783"/>
            <ac:inkMk id="5" creationId="{102E0198-7E09-4556-9005-4A7C469CDE8F}"/>
          </ac:inkMkLst>
        </pc:inkChg>
        <pc:inkChg chg="add mod">
          <ac:chgData name="Harpreet Sawhney" userId="7f938375-eb16-473b-aae2-b319b7e9a2c5" providerId="ADAL" clId="{81AF30BF-7FF7-4205-BD09-2B212098ECAE}" dt="2020-05-05T04:55:49.528" v="1125"/>
          <ac:inkMkLst>
            <pc:docMk/>
            <pc:sldMk cId="595491929" sldId="783"/>
            <ac:inkMk id="6" creationId="{0FB54B48-5A14-4095-B604-738531B8C940}"/>
          </ac:inkMkLst>
        </pc:inkChg>
        <pc:inkChg chg="add mod">
          <ac:chgData name="Harpreet Sawhney" userId="7f938375-eb16-473b-aae2-b319b7e9a2c5" providerId="ADAL" clId="{81AF30BF-7FF7-4205-BD09-2B212098ECAE}" dt="2020-05-05T04:55:49.528" v="1125"/>
          <ac:inkMkLst>
            <pc:docMk/>
            <pc:sldMk cId="595491929" sldId="783"/>
            <ac:inkMk id="10" creationId="{D87E6D3C-E3FD-459F-BF71-8207410FD78E}"/>
          </ac:inkMkLst>
        </pc:inkChg>
        <pc:inkChg chg="add mod">
          <ac:chgData name="Harpreet Sawhney" userId="7f938375-eb16-473b-aae2-b319b7e9a2c5" providerId="ADAL" clId="{81AF30BF-7FF7-4205-BD09-2B212098ECAE}" dt="2020-05-05T04:55:49.528" v="1125"/>
          <ac:inkMkLst>
            <pc:docMk/>
            <pc:sldMk cId="595491929" sldId="783"/>
            <ac:inkMk id="11" creationId="{FC6B4474-7B51-43DF-B400-CC0E38BC36E1}"/>
          </ac:inkMkLst>
        </pc:inkChg>
        <pc:inkChg chg="add mod">
          <ac:chgData name="Harpreet Sawhney" userId="7f938375-eb16-473b-aae2-b319b7e9a2c5" providerId="ADAL" clId="{81AF30BF-7FF7-4205-BD09-2B212098ECAE}" dt="2020-05-05T04:55:49.528" v="1125"/>
          <ac:inkMkLst>
            <pc:docMk/>
            <pc:sldMk cId="595491929" sldId="783"/>
            <ac:inkMk id="13" creationId="{8AB7F9FB-FBBD-4318-8F94-38977C0D42AD}"/>
          </ac:inkMkLst>
        </pc:inkChg>
        <pc:inkChg chg="add mod">
          <ac:chgData name="Harpreet Sawhney" userId="7f938375-eb16-473b-aae2-b319b7e9a2c5" providerId="ADAL" clId="{81AF30BF-7FF7-4205-BD09-2B212098ECAE}" dt="2020-05-05T04:55:49.528" v="1125"/>
          <ac:inkMkLst>
            <pc:docMk/>
            <pc:sldMk cId="595491929" sldId="783"/>
            <ac:inkMk id="14" creationId="{19C04FA8-67DC-4A5D-AA92-0A555A63C494}"/>
          </ac:inkMkLst>
        </pc:inkChg>
        <pc:inkChg chg="add mod">
          <ac:chgData name="Harpreet Sawhney" userId="7f938375-eb16-473b-aae2-b319b7e9a2c5" providerId="ADAL" clId="{81AF30BF-7FF7-4205-BD09-2B212098ECAE}" dt="2020-05-05T04:55:49.528" v="1125"/>
          <ac:inkMkLst>
            <pc:docMk/>
            <pc:sldMk cId="595491929" sldId="783"/>
            <ac:inkMk id="15" creationId="{D4264B6F-C9EF-48CC-82C9-0F8EC55C7293}"/>
          </ac:inkMkLst>
        </pc:inkChg>
        <pc:inkChg chg="add mod">
          <ac:chgData name="Harpreet Sawhney" userId="7f938375-eb16-473b-aae2-b319b7e9a2c5" providerId="ADAL" clId="{81AF30BF-7FF7-4205-BD09-2B212098ECAE}" dt="2020-05-05T04:55:49.528" v="1125"/>
          <ac:inkMkLst>
            <pc:docMk/>
            <pc:sldMk cId="595491929" sldId="783"/>
            <ac:inkMk id="16" creationId="{BD9EA588-47E6-40C4-AD5C-B49ECB502094}"/>
          </ac:inkMkLst>
        </pc:inkChg>
        <pc:inkChg chg="add mod">
          <ac:chgData name="Harpreet Sawhney" userId="7f938375-eb16-473b-aae2-b319b7e9a2c5" providerId="ADAL" clId="{81AF30BF-7FF7-4205-BD09-2B212098ECAE}" dt="2020-05-05T04:55:49.528" v="1125"/>
          <ac:inkMkLst>
            <pc:docMk/>
            <pc:sldMk cId="595491929" sldId="783"/>
            <ac:inkMk id="24" creationId="{0BC10F31-61A0-4878-99C5-6AAF671E19CD}"/>
          </ac:inkMkLst>
        </pc:inkChg>
        <pc:inkChg chg="add mod">
          <ac:chgData name="Harpreet Sawhney" userId="7f938375-eb16-473b-aae2-b319b7e9a2c5" providerId="ADAL" clId="{81AF30BF-7FF7-4205-BD09-2B212098ECAE}" dt="2020-05-05T04:55:49.528" v="1125"/>
          <ac:inkMkLst>
            <pc:docMk/>
            <pc:sldMk cId="595491929" sldId="783"/>
            <ac:inkMk id="29" creationId="{9C94C2F9-F9D7-41A1-8A11-44D13E0357FA}"/>
          </ac:inkMkLst>
        </pc:inkChg>
        <pc:inkChg chg="add mod">
          <ac:chgData name="Harpreet Sawhney" userId="7f938375-eb16-473b-aae2-b319b7e9a2c5" providerId="ADAL" clId="{81AF30BF-7FF7-4205-BD09-2B212098ECAE}" dt="2020-05-05T04:55:49.528" v="1125"/>
          <ac:inkMkLst>
            <pc:docMk/>
            <pc:sldMk cId="595491929" sldId="783"/>
            <ac:inkMk id="38" creationId="{EE4555DF-860E-4730-89C7-5ABD4AA8C026}"/>
          </ac:inkMkLst>
        </pc:inkChg>
      </pc:sldChg>
      <pc:sldChg chg="delSp mod">
        <pc:chgData name="Harpreet Sawhney" userId="7f938375-eb16-473b-aae2-b319b7e9a2c5" providerId="ADAL" clId="{81AF30BF-7FF7-4205-BD09-2B212098ECAE}" dt="2020-05-05T05:00:21.440" v="1164" actId="478"/>
        <pc:sldMkLst>
          <pc:docMk/>
          <pc:sldMk cId="450070230" sldId="784"/>
        </pc:sldMkLst>
        <pc:inkChg chg="del">
          <ac:chgData name="Harpreet Sawhney" userId="7f938375-eb16-473b-aae2-b319b7e9a2c5" providerId="ADAL" clId="{81AF30BF-7FF7-4205-BD09-2B212098ECAE}" dt="2020-05-05T05:00:21.440" v="1164" actId="478"/>
          <ac:inkMkLst>
            <pc:docMk/>
            <pc:sldMk cId="450070230" sldId="784"/>
            <ac:inkMk id="12" creationId="{3817535B-4876-40B7-AE41-83433F57F93A}"/>
          </ac:inkMkLst>
        </pc:inkChg>
        <pc:inkChg chg="del">
          <ac:chgData name="Harpreet Sawhney" userId="7f938375-eb16-473b-aae2-b319b7e9a2c5" providerId="ADAL" clId="{81AF30BF-7FF7-4205-BD09-2B212098ECAE}" dt="2020-05-05T05:00:18.491" v="1163" actId="478"/>
          <ac:inkMkLst>
            <pc:docMk/>
            <pc:sldMk cId="450070230" sldId="784"/>
            <ac:inkMk id="14" creationId="{3DC178E8-AA9E-4370-83FD-0131294AE1E0}"/>
          </ac:inkMkLst>
        </pc:inkChg>
        <pc:inkChg chg="del">
          <ac:chgData name="Harpreet Sawhney" userId="7f938375-eb16-473b-aae2-b319b7e9a2c5" providerId="ADAL" clId="{81AF30BF-7FF7-4205-BD09-2B212098ECAE}" dt="2020-05-05T05:00:13.541" v="1162" actId="478"/>
          <ac:inkMkLst>
            <pc:docMk/>
            <pc:sldMk cId="450070230" sldId="784"/>
            <ac:inkMk id="21" creationId="{2525EE08-9F16-48BD-BF43-8EFA3C2D5792}"/>
          </ac:inkMkLst>
        </pc:inkChg>
      </pc:sldChg>
      <pc:sldChg chg="addSp delSp modSp mod">
        <pc:chgData name="Harpreet Sawhney" userId="7f938375-eb16-473b-aae2-b319b7e9a2c5" providerId="ADAL" clId="{81AF30BF-7FF7-4205-BD09-2B212098ECAE}" dt="2020-05-05T05:05:44.323" v="1358" actId="1076"/>
        <pc:sldMkLst>
          <pc:docMk/>
          <pc:sldMk cId="1483031256" sldId="790"/>
        </pc:sldMkLst>
        <pc:spChg chg="mod">
          <ac:chgData name="Harpreet Sawhney" userId="7f938375-eb16-473b-aae2-b319b7e9a2c5" providerId="ADAL" clId="{81AF30BF-7FF7-4205-BD09-2B212098ECAE}" dt="2020-05-05T05:05:25.657" v="1353" actId="1076"/>
          <ac:spMkLst>
            <pc:docMk/>
            <pc:sldMk cId="1483031256" sldId="790"/>
            <ac:spMk id="29" creationId="{EBFB1438-0DF9-47BF-84A8-49A39C57FBE8}"/>
          </ac:spMkLst>
        </pc:spChg>
        <pc:spChg chg="mod">
          <ac:chgData name="Harpreet Sawhney" userId="7f938375-eb16-473b-aae2-b319b7e9a2c5" providerId="ADAL" clId="{81AF30BF-7FF7-4205-BD09-2B212098ECAE}" dt="2020-05-05T05:05:28.441" v="1354" actId="1076"/>
          <ac:spMkLst>
            <pc:docMk/>
            <pc:sldMk cId="1483031256" sldId="790"/>
            <ac:spMk id="30" creationId="{BD49270B-A83A-4B19-A76A-98E14674B7F5}"/>
          </ac:spMkLst>
        </pc:spChg>
        <pc:spChg chg="mod">
          <ac:chgData name="Harpreet Sawhney" userId="7f938375-eb16-473b-aae2-b319b7e9a2c5" providerId="ADAL" clId="{81AF30BF-7FF7-4205-BD09-2B212098ECAE}" dt="2020-05-05T05:05:34.474" v="1355" actId="1076"/>
          <ac:spMkLst>
            <pc:docMk/>
            <pc:sldMk cId="1483031256" sldId="790"/>
            <ac:spMk id="31" creationId="{069EF9FC-76AD-4B6D-B1FA-D2B8163D572F}"/>
          </ac:spMkLst>
        </pc:spChg>
        <pc:spChg chg="mod">
          <ac:chgData name="Harpreet Sawhney" userId="7f938375-eb16-473b-aae2-b319b7e9a2c5" providerId="ADAL" clId="{81AF30BF-7FF7-4205-BD09-2B212098ECAE}" dt="2020-05-05T05:05:38.242" v="1356" actId="1076"/>
          <ac:spMkLst>
            <pc:docMk/>
            <pc:sldMk cId="1483031256" sldId="790"/>
            <ac:spMk id="32" creationId="{0E0E9336-C353-4876-95CA-677CC56CB50E}"/>
          </ac:spMkLst>
        </pc:spChg>
        <pc:spChg chg="mod">
          <ac:chgData name="Harpreet Sawhney" userId="7f938375-eb16-473b-aae2-b319b7e9a2c5" providerId="ADAL" clId="{81AF30BF-7FF7-4205-BD09-2B212098ECAE}" dt="2020-05-05T05:05:41.331" v="1357" actId="1076"/>
          <ac:spMkLst>
            <pc:docMk/>
            <pc:sldMk cId="1483031256" sldId="790"/>
            <ac:spMk id="33" creationId="{16F4A16A-401D-4B70-8460-03A24810C7D8}"/>
          </ac:spMkLst>
        </pc:spChg>
        <pc:spChg chg="mod">
          <ac:chgData name="Harpreet Sawhney" userId="7f938375-eb16-473b-aae2-b319b7e9a2c5" providerId="ADAL" clId="{81AF30BF-7FF7-4205-BD09-2B212098ECAE}" dt="2020-05-05T05:05:44.323" v="1358" actId="1076"/>
          <ac:spMkLst>
            <pc:docMk/>
            <pc:sldMk cId="1483031256" sldId="790"/>
            <ac:spMk id="34" creationId="{9CD03BC3-50E0-4E15-9504-732730798B17}"/>
          </ac:spMkLst>
        </pc:spChg>
        <pc:grpChg chg="add mod">
          <ac:chgData name="Harpreet Sawhney" userId="7f938375-eb16-473b-aae2-b319b7e9a2c5" providerId="ADAL" clId="{81AF30BF-7FF7-4205-BD09-2B212098ECAE}" dt="2020-05-05T05:05:21.048" v="1352" actId="14100"/>
          <ac:grpSpMkLst>
            <pc:docMk/>
            <pc:sldMk cId="1483031256" sldId="790"/>
            <ac:grpSpMk id="2" creationId="{CC1AC00D-58AF-4458-A73A-058B2E1E193D}"/>
          </ac:grpSpMkLst>
        </pc:grpChg>
        <pc:grpChg chg="del">
          <ac:chgData name="Harpreet Sawhney" userId="7f938375-eb16-473b-aae2-b319b7e9a2c5" providerId="ADAL" clId="{81AF30BF-7FF7-4205-BD09-2B212098ECAE}" dt="2020-05-05T05:05:08.357" v="1348" actId="21"/>
          <ac:grpSpMkLst>
            <pc:docMk/>
            <pc:sldMk cId="1483031256" sldId="790"/>
            <ac:grpSpMk id="68" creationId="{4562F9F8-0444-4968-9D52-86EFDB3E632C}"/>
          </ac:grpSpMkLst>
        </pc:grpChg>
      </pc:sldChg>
      <pc:sldChg chg="addSp modSp mod">
        <pc:chgData name="Harpreet Sawhney" userId="7f938375-eb16-473b-aae2-b319b7e9a2c5" providerId="ADAL" clId="{81AF30BF-7FF7-4205-BD09-2B212098ECAE}" dt="2020-05-05T19:06:59.796" v="2150" actId="1076"/>
        <pc:sldMkLst>
          <pc:docMk/>
          <pc:sldMk cId="118537116" sldId="792"/>
        </pc:sldMkLst>
        <pc:spChg chg="mod">
          <ac:chgData name="Harpreet Sawhney" userId="7f938375-eb16-473b-aae2-b319b7e9a2c5" providerId="ADAL" clId="{81AF30BF-7FF7-4205-BD09-2B212098ECAE}" dt="2020-05-05T05:06:23.106" v="1363" actId="20577"/>
          <ac:spMkLst>
            <pc:docMk/>
            <pc:sldMk cId="118537116" sldId="792"/>
            <ac:spMk id="3" creationId="{CAB7DB62-A5DF-4B24-81A4-BB970085D055}"/>
          </ac:spMkLst>
        </pc:spChg>
        <pc:picChg chg="add mod">
          <ac:chgData name="Harpreet Sawhney" userId="7f938375-eb16-473b-aae2-b319b7e9a2c5" providerId="ADAL" clId="{81AF30BF-7FF7-4205-BD09-2B212098ECAE}" dt="2020-05-05T19:06:59.796" v="2150" actId="1076"/>
          <ac:picMkLst>
            <pc:docMk/>
            <pc:sldMk cId="118537116" sldId="792"/>
            <ac:picMk id="6146" creationId="{54F10ADC-645B-4D1D-BC41-D841E921FCD8}"/>
          </ac:picMkLst>
        </pc:picChg>
      </pc:sldChg>
      <pc:sldChg chg="addSp modSp mod">
        <pc:chgData name="Harpreet Sawhney" userId="7f938375-eb16-473b-aae2-b319b7e9a2c5" providerId="ADAL" clId="{81AF30BF-7FF7-4205-BD09-2B212098ECAE}" dt="2020-05-06T17:45:31.542" v="4560" actId="20577"/>
        <pc:sldMkLst>
          <pc:docMk/>
          <pc:sldMk cId="372644147" sldId="793"/>
        </pc:sldMkLst>
        <pc:spChg chg="add mod">
          <ac:chgData name="Harpreet Sawhney" userId="7f938375-eb16-473b-aae2-b319b7e9a2c5" providerId="ADAL" clId="{81AF30BF-7FF7-4205-BD09-2B212098ECAE}" dt="2020-05-06T17:45:31.542" v="4560" actId="20577"/>
          <ac:spMkLst>
            <pc:docMk/>
            <pc:sldMk cId="372644147" sldId="793"/>
            <ac:spMk id="8" creationId="{A2FE6B19-E068-4354-995B-DA0529662D2B}"/>
          </ac:spMkLst>
        </pc:spChg>
      </pc:sldChg>
      <pc:sldChg chg="addSp modSp mod">
        <pc:chgData name="Harpreet Sawhney" userId="7f938375-eb16-473b-aae2-b319b7e9a2c5" providerId="ADAL" clId="{81AF30BF-7FF7-4205-BD09-2B212098ECAE}" dt="2020-05-05T19:08:34.591" v="2153" actId="1076"/>
        <pc:sldMkLst>
          <pc:docMk/>
          <pc:sldMk cId="901583176" sldId="794"/>
        </pc:sldMkLst>
        <pc:spChg chg="mod">
          <ac:chgData name="Harpreet Sawhney" userId="7f938375-eb16-473b-aae2-b319b7e9a2c5" providerId="ADAL" clId="{81AF30BF-7FF7-4205-BD09-2B212098ECAE}" dt="2020-05-05T05:12:14.059" v="1460" actId="20577"/>
          <ac:spMkLst>
            <pc:docMk/>
            <pc:sldMk cId="901583176" sldId="794"/>
            <ac:spMk id="3" creationId="{4F744F25-481C-4F2D-956B-57E8E5B7955F}"/>
          </ac:spMkLst>
        </pc:spChg>
        <pc:picChg chg="add mod">
          <ac:chgData name="Harpreet Sawhney" userId="7f938375-eb16-473b-aae2-b319b7e9a2c5" providerId="ADAL" clId="{81AF30BF-7FF7-4205-BD09-2B212098ECAE}" dt="2020-05-05T19:08:34.591" v="2153" actId="1076"/>
          <ac:picMkLst>
            <pc:docMk/>
            <pc:sldMk cId="901583176" sldId="794"/>
            <ac:picMk id="7170" creationId="{80E628E7-1381-4FBA-8D68-7CFC9116A909}"/>
          </ac:picMkLst>
        </pc:picChg>
      </pc:sldChg>
      <pc:sldChg chg="modSp mod modNotesTx">
        <pc:chgData name="Harpreet Sawhney" userId="7f938375-eb16-473b-aae2-b319b7e9a2c5" providerId="ADAL" clId="{81AF30BF-7FF7-4205-BD09-2B212098ECAE}" dt="2020-05-06T17:45:55.030" v="4561" actId="207"/>
        <pc:sldMkLst>
          <pc:docMk/>
          <pc:sldMk cId="3471348834" sldId="796"/>
        </pc:sldMkLst>
        <pc:spChg chg="mod">
          <ac:chgData name="Harpreet Sawhney" userId="7f938375-eb16-473b-aae2-b319b7e9a2c5" providerId="ADAL" clId="{81AF30BF-7FF7-4205-BD09-2B212098ECAE}" dt="2020-05-06T17:45:55.030" v="4561" actId="207"/>
          <ac:spMkLst>
            <pc:docMk/>
            <pc:sldMk cId="3471348834" sldId="796"/>
            <ac:spMk id="16" creationId="{00000000-0000-0000-0000-000000000000}"/>
          </ac:spMkLst>
        </pc:spChg>
        <pc:spChg chg="mod">
          <ac:chgData name="Harpreet Sawhney" userId="7f938375-eb16-473b-aae2-b319b7e9a2c5" providerId="ADAL" clId="{81AF30BF-7FF7-4205-BD09-2B212098ECAE}" dt="2020-05-05T05:15:27.360" v="1498" actId="27636"/>
          <ac:spMkLst>
            <pc:docMk/>
            <pc:sldMk cId="3471348834" sldId="796"/>
            <ac:spMk id="3076" creationId="{00000000-0000-0000-0000-000000000000}"/>
          </ac:spMkLst>
        </pc:spChg>
        <pc:spChg chg="mod">
          <ac:chgData name="Harpreet Sawhney" userId="7f938375-eb16-473b-aae2-b319b7e9a2c5" providerId="ADAL" clId="{81AF30BF-7FF7-4205-BD09-2B212098ECAE}" dt="2020-05-05T05:14:58.457" v="1495" actId="14100"/>
          <ac:spMkLst>
            <pc:docMk/>
            <pc:sldMk cId="3471348834" sldId="796"/>
            <ac:spMk id="3079" creationId="{00000000-0000-0000-0000-000000000000}"/>
          </ac:spMkLst>
        </pc:spChg>
        <pc:spChg chg="mod">
          <ac:chgData name="Harpreet Sawhney" userId="7f938375-eb16-473b-aae2-b319b7e9a2c5" providerId="ADAL" clId="{81AF30BF-7FF7-4205-BD09-2B212098ECAE}" dt="2020-05-05T05:15:19.550" v="1496" actId="12"/>
          <ac:spMkLst>
            <pc:docMk/>
            <pc:sldMk cId="3471348834" sldId="796"/>
            <ac:spMk id="3080" creationId="{00000000-0000-0000-0000-000000000000}"/>
          </ac:spMkLst>
        </pc:spChg>
        <pc:picChg chg="mod">
          <ac:chgData name="Harpreet Sawhney" userId="7f938375-eb16-473b-aae2-b319b7e9a2c5" providerId="ADAL" clId="{81AF30BF-7FF7-4205-BD09-2B212098ECAE}" dt="2020-05-05T05:15:31.709" v="1499" actId="14100"/>
          <ac:picMkLst>
            <pc:docMk/>
            <pc:sldMk cId="3471348834" sldId="796"/>
            <ac:picMk id="3078" creationId="{00000000-0000-0000-0000-000000000000}"/>
          </ac:picMkLst>
        </pc:picChg>
      </pc:sldChg>
      <pc:sldChg chg="del">
        <pc:chgData name="Harpreet Sawhney" userId="7f938375-eb16-473b-aae2-b319b7e9a2c5" providerId="ADAL" clId="{81AF30BF-7FF7-4205-BD09-2B212098ECAE}" dt="2020-05-05T05:16:46.407" v="1502" actId="47"/>
        <pc:sldMkLst>
          <pc:docMk/>
          <pc:sldMk cId="3823124092" sldId="797"/>
        </pc:sldMkLst>
      </pc:sldChg>
      <pc:sldChg chg="mod modShow">
        <pc:chgData name="Harpreet Sawhney" userId="7f938375-eb16-473b-aae2-b319b7e9a2c5" providerId="ADAL" clId="{81AF30BF-7FF7-4205-BD09-2B212098ECAE}" dt="2020-05-05T05:16:55.938" v="1503" actId="729"/>
        <pc:sldMkLst>
          <pc:docMk/>
          <pc:sldMk cId="4043227497" sldId="798"/>
        </pc:sldMkLst>
      </pc:sldChg>
      <pc:sldChg chg="addSp modSp mod">
        <pc:chgData name="Harpreet Sawhney" userId="7f938375-eb16-473b-aae2-b319b7e9a2c5" providerId="ADAL" clId="{81AF30BF-7FF7-4205-BD09-2B212098ECAE}" dt="2020-05-06T17:50:49.734" v="4649" actId="22"/>
        <pc:sldMkLst>
          <pc:docMk/>
          <pc:sldMk cId="0" sldId="800"/>
        </pc:sldMkLst>
        <pc:spChg chg="add">
          <ac:chgData name="Harpreet Sawhney" userId="7f938375-eb16-473b-aae2-b319b7e9a2c5" providerId="ADAL" clId="{81AF30BF-7FF7-4205-BD09-2B212098ECAE}" dt="2020-05-06T17:50:49.734" v="4649" actId="22"/>
          <ac:spMkLst>
            <pc:docMk/>
            <pc:sldMk cId="0" sldId="800"/>
            <ac:spMk id="2" creationId="{82D97ACA-9C37-47D5-B0B9-7A3C43FC2BE5}"/>
          </ac:spMkLst>
        </pc:spChg>
        <pc:spChg chg="mod">
          <ac:chgData name="Harpreet Sawhney" userId="7f938375-eb16-473b-aae2-b319b7e9a2c5" providerId="ADAL" clId="{81AF30BF-7FF7-4205-BD09-2B212098ECAE}" dt="2020-05-06T17:50:47.821" v="4648" actId="14100"/>
          <ac:spMkLst>
            <pc:docMk/>
            <pc:sldMk cId="0" sldId="800"/>
            <ac:spMk id="430" creationId="{00000000-0000-0000-0000-000000000000}"/>
          </ac:spMkLst>
        </pc:spChg>
        <pc:spChg chg="mod">
          <ac:chgData name="Harpreet Sawhney" userId="7f938375-eb16-473b-aae2-b319b7e9a2c5" providerId="ADAL" clId="{81AF30BF-7FF7-4205-BD09-2B212098ECAE}" dt="2020-05-05T21:30:39.075" v="3733" actId="20577"/>
          <ac:spMkLst>
            <pc:docMk/>
            <pc:sldMk cId="0" sldId="800"/>
            <ac:spMk id="431" creationId="{00000000-0000-0000-0000-000000000000}"/>
          </ac:spMkLst>
        </pc:spChg>
      </pc:sldChg>
      <pc:sldChg chg="addSp delSp modSp mod">
        <pc:chgData name="Harpreet Sawhney" userId="7f938375-eb16-473b-aae2-b319b7e9a2c5" providerId="ADAL" clId="{81AF30BF-7FF7-4205-BD09-2B212098ECAE}" dt="2020-05-04T16:25:18.729" v="840"/>
        <pc:sldMkLst>
          <pc:docMk/>
          <pc:sldMk cId="450710021" sldId="801"/>
        </pc:sldMkLst>
        <pc:spChg chg="mod">
          <ac:chgData name="Harpreet Sawhney" userId="7f938375-eb16-473b-aae2-b319b7e9a2c5" providerId="ADAL" clId="{81AF30BF-7FF7-4205-BD09-2B212098ECAE}" dt="2020-05-04T16:24:17.206" v="828" actId="20577"/>
          <ac:spMkLst>
            <pc:docMk/>
            <pc:sldMk cId="450710021" sldId="801"/>
            <ac:spMk id="2" creationId="{D9F2A50C-8436-448A-B5A5-0323E3DF715E}"/>
          </ac:spMkLst>
        </pc:spChg>
        <pc:grpChg chg="del mod">
          <ac:chgData name="Harpreet Sawhney" userId="7f938375-eb16-473b-aae2-b319b7e9a2c5" providerId="ADAL" clId="{81AF30BF-7FF7-4205-BD09-2B212098ECAE}" dt="2020-05-04T16:25:17.571" v="838"/>
          <ac:grpSpMkLst>
            <pc:docMk/>
            <pc:sldMk cId="450710021" sldId="801"/>
            <ac:grpSpMk id="9" creationId="{E2051783-92BD-436C-88D1-C7005B949D27}"/>
          </ac:grpSpMkLst>
        </pc:grpChg>
        <pc:grpChg chg="del mod">
          <ac:chgData name="Harpreet Sawhney" userId="7f938375-eb16-473b-aae2-b319b7e9a2c5" providerId="ADAL" clId="{81AF30BF-7FF7-4205-BD09-2B212098ECAE}" dt="2020-05-04T16:25:18.729" v="840"/>
          <ac:grpSpMkLst>
            <pc:docMk/>
            <pc:sldMk cId="450710021" sldId="801"/>
            <ac:grpSpMk id="13" creationId="{9A4477FB-AC53-4161-A44A-46B586854670}"/>
          </ac:grpSpMkLst>
        </pc:grpChg>
        <pc:grpChg chg="mod">
          <ac:chgData name="Harpreet Sawhney" userId="7f938375-eb16-473b-aae2-b319b7e9a2c5" providerId="ADAL" clId="{81AF30BF-7FF7-4205-BD09-2B212098ECAE}" dt="2020-05-04T16:25:18.729" v="840"/>
          <ac:grpSpMkLst>
            <pc:docMk/>
            <pc:sldMk cId="450710021" sldId="801"/>
            <ac:grpSpMk id="15" creationId="{66322F52-83B3-4578-AA04-63CEE5D06925}"/>
          </ac:grpSpMkLst>
        </pc:grpChg>
        <pc:inkChg chg="add mod">
          <ac:chgData name="Harpreet Sawhney" userId="7f938375-eb16-473b-aae2-b319b7e9a2c5" providerId="ADAL" clId="{81AF30BF-7FF7-4205-BD09-2B212098ECAE}" dt="2020-05-04T16:25:18.729" v="840"/>
          <ac:inkMkLst>
            <pc:docMk/>
            <pc:sldMk cId="450710021" sldId="801"/>
            <ac:inkMk id="3" creationId="{91032084-5B0D-41FF-9A2D-4745E99D91A6}"/>
          </ac:inkMkLst>
        </pc:inkChg>
        <pc:inkChg chg="add mod">
          <ac:chgData name="Harpreet Sawhney" userId="7f938375-eb16-473b-aae2-b319b7e9a2c5" providerId="ADAL" clId="{81AF30BF-7FF7-4205-BD09-2B212098ECAE}" dt="2020-05-04T16:25:18.729" v="840"/>
          <ac:inkMkLst>
            <pc:docMk/>
            <pc:sldMk cId="450710021" sldId="801"/>
            <ac:inkMk id="5" creationId="{1063A258-EB0F-4CF4-9256-3436AA81A455}"/>
          </ac:inkMkLst>
        </pc:inkChg>
        <pc:inkChg chg="add mod">
          <ac:chgData name="Harpreet Sawhney" userId="7f938375-eb16-473b-aae2-b319b7e9a2c5" providerId="ADAL" clId="{81AF30BF-7FF7-4205-BD09-2B212098ECAE}" dt="2020-05-04T16:25:18.729" v="840"/>
          <ac:inkMkLst>
            <pc:docMk/>
            <pc:sldMk cId="450710021" sldId="801"/>
            <ac:inkMk id="6" creationId="{D69ED8C4-BC93-4534-B03A-5763ED7CC3E6}"/>
          </ac:inkMkLst>
        </pc:inkChg>
        <pc:inkChg chg="add mod">
          <ac:chgData name="Harpreet Sawhney" userId="7f938375-eb16-473b-aae2-b319b7e9a2c5" providerId="ADAL" clId="{81AF30BF-7FF7-4205-BD09-2B212098ECAE}" dt="2020-05-04T16:25:18.729" v="840"/>
          <ac:inkMkLst>
            <pc:docMk/>
            <pc:sldMk cId="450710021" sldId="801"/>
            <ac:inkMk id="7" creationId="{F6065F08-700A-4EBE-A661-7CD866149C29}"/>
          </ac:inkMkLst>
        </pc:inkChg>
        <pc:inkChg chg="add mod">
          <ac:chgData name="Harpreet Sawhney" userId="7f938375-eb16-473b-aae2-b319b7e9a2c5" providerId="ADAL" clId="{81AF30BF-7FF7-4205-BD09-2B212098ECAE}" dt="2020-05-04T16:25:18.729" v="840"/>
          <ac:inkMkLst>
            <pc:docMk/>
            <pc:sldMk cId="450710021" sldId="801"/>
            <ac:inkMk id="8" creationId="{894C35B2-7951-4E79-BBC4-D3B5F0F1D2CC}"/>
          </ac:inkMkLst>
        </pc:inkChg>
        <pc:inkChg chg="add mod">
          <ac:chgData name="Harpreet Sawhney" userId="7f938375-eb16-473b-aae2-b319b7e9a2c5" providerId="ADAL" clId="{81AF30BF-7FF7-4205-BD09-2B212098ECAE}" dt="2020-05-04T16:25:18.729" v="840"/>
          <ac:inkMkLst>
            <pc:docMk/>
            <pc:sldMk cId="450710021" sldId="801"/>
            <ac:inkMk id="10" creationId="{82628AEE-07CB-447D-84D9-C9C95CC52486}"/>
          </ac:inkMkLst>
        </pc:inkChg>
        <pc:inkChg chg="add mod">
          <ac:chgData name="Harpreet Sawhney" userId="7f938375-eb16-473b-aae2-b319b7e9a2c5" providerId="ADAL" clId="{81AF30BF-7FF7-4205-BD09-2B212098ECAE}" dt="2020-05-04T16:25:18.729" v="840"/>
          <ac:inkMkLst>
            <pc:docMk/>
            <pc:sldMk cId="450710021" sldId="801"/>
            <ac:inkMk id="11" creationId="{6AEE68B8-B7A2-43DD-AF92-726607F5275D}"/>
          </ac:inkMkLst>
        </pc:inkChg>
        <pc:inkChg chg="add mod">
          <ac:chgData name="Harpreet Sawhney" userId="7f938375-eb16-473b-aae2-b319b7e9a2c5" providerId="ADAL" clId="{81AF30BF-7FF7-4205-BD09-2B212098ECAE}" dt="2020-05-04T16:25:18.729" v="840"/>
          <ac:inkMkLst>
            <pc:docMk/>
            <pc:sldMk cId="450710021" sldId="801"/>
            <ac:inkMk id="12" creationId="{43EEF9FA-6980-49B5-8E97-667C80F80BDE}"/>
          </ac:inkMkLst>
        </pc:inkChg>
        <pc:inkChg chg="add mod">
          <ac:chgData name="Harpreet Sawhney" userId="7f938375-eb16-473b-aae2-b319b7e9a2c5" providerId="ADAL" clId="{81AF30BF-7FF7-4205-BD09-2B212098ECAE}" dt="2020-05-04T16:25:18.729" v="840"/>
          <ac:inkMkLst>
            <pc:docMk/>
            <pc:sldMk cId="450710021" sldId="801"/>
            <ac:inkMk id="14" creationId="{07F44FCC-7368-4A6D-ACD7-752E2A61D0C8}"/>
          </ac:inkMkLst>
        </pc:inkChg>
      </pc:sldChg>
      <pc:sldChg chg="addSp delSp mod">
        <pc:chgData name="Harpreet Sawhney" userId="7f938375-eb16-473b-aae2-b319b7e9a2c5" providerId="ADAL" clId="{81AF30BF-7FF7-4205-BD09-2B212098ECAE}" dt="2020-05-04T16:23:37.538" v="788" actId="9405"/>
        <pc:sldMkLst>
          <pc:docMk/>
          <pc:sldMk cId="1975705570" sldId="802"/>
        </pc:sldMkLst>
        <pc:inkChg chg="add del">
          <ac:chgData name="Harpreet Sawhney" userId="7f938375-eb16-473b-aae2-b319b7e9a2c5" providerId="ADAL" clId="{81AF30BF-7FF7-4205-BD09-2B212098ECAE}" dt="2020-05-04T16:22:57.039" v="786" actId="9405"/>
          <ac:inkMkLst>
            <pc:docMk/>
            <pc:sldMk cId="1975705570" sldId="802"/>
            <ac:inkMk id="3" creationId="{BC1BDCB2-9954-40E4-BE01-FFC8D218BF8E}"/>
          </ac:inkMkLst>
        </pc:inkChg>
        <pc:inkChg chg="add">
          <ac:chgData name="Harpreet Sawhney" userId="7f938375-eb16-473b-aae2-b319b7e9a2c5" providerId="ADAL" clId="{81AF30BF-7FF7-4205-BD09-2B212098ECAE}" dt="2020-05-04T16:23:21.938" v="787" actId="9405"/>
          <ac:inkMkLst>
            <pc:docMk/>
            <pc:sldMk cId="1975705570" sldId="802"/>
            <ac:inkMk id="5" creationId="{33DC8788-FDAC-418B-8356-A9B61AB89B7E}"/>
          </ac:inkMkLst>
        </pc:inkChg>
        <pc:inkChg chg="add">
          <ac:chgData name="Harpreet Sawhney" userId="7f938375-eb16-473b-aae2-b319b7e9a2c5" providerId="ADAL" clId="{81AF30BF-7FF7-4205-BD09-2B212098ECAE}" dt="2020-05-04T16:23:37.538" v="788" actId="9405"/>
          <ac:inkMkLst>
            <pc:docMk/>
            <pc:sldMk cId="1975705570" sldId="802"/>
            <ac:inkMk id="6" creationId="{23EB8D4C-E5D8-4915-B89F-1DBDA2929410}"/>
          </ac:inkMkLst>
        </pc:inkChg>
      </pc:sldChg>
      <pc:sldChg chg="addSp delSp modSp mod">
        <pc:chgData name="Harpreet Sawhney" userId="7f938375-eb16-473b-aae2-b319b7e9a2c5" providerId="ADAL" clId="{81AF30BF-7FF7-4205-BD09-2B212098ECAE}" dt="2020-05-04T16:34:19.486" v="1055" actId="207"/>
        <pc:sldMkLst>
          <pc:docMk/>
          <pc:sldMk cId="822163318" sldId="803"/>
        </pc:sldMkLst>
        <pc:spChg chg="mod">
          <ac:chgData name="Harpreet Sawhney" userId="7f938375-eb16-473b-aae2-b319b7e9a2c5" providerId="ADAL" clId="{81AF30BF-7FF7-4205-BD09-2B212098ECAE}" dt="2020-05-04T16:34:19.486" v="1055" actId="207"/>
          <ac:spMkLst>
            <pc:docMk/>
            <pc:sldMk cId="822163318" sldId="803"/>
            <ac:spMk id="5" creationId="{07824E18-4457-415E-8E99-52FCD643EF51}"/>
          </ac:spMkLst>
        </pc:spChg>
        <pc:grpChg chg="add mod">
          <ac:chgData name="Harpreet Sawhney" userId="7f938375-eb16-473b-aae2-b319b7e9a2c5" providerId="ADAL" clId="{81AF30BF-7FF7-4205-BD09-2B212098ECAE}" dt="2020-05-04T16:32:30.093" v="982" actId="1076"/>
          <ac:grpSpMkLst>
            <pc:docMk/>
            <pc:sldMk cId="822163318" sldId="803"/>
            <ac:grpSpMk id="19" creationId="{389370C6-F097-4034-9588-EB01B0D505B2}"/>
          </ac:grpSpMkLst>
        </pc:grpChg>
        <pc:grpChg chg="add mod">
          <ac:chgData name="Harpreet Sawhney" userId="7f938375-eb16-473b-aae2-b319b7e9a2c5" providerId="ADAL" clId="{81AF30BF-7FF7-4205-BD09-2B212098ECAE}" dt="2020-05-04T16:32:24.070" v="981" actId="1076"/>
          <ac:grpSpMkLst>
            <pc:docMk/>
            <pc:sldMk cId="822163318" sldId="803"/>
            <ac:grpSpMk id="20" creationId="{2C7B3BB5-A7CD-46BB-BBC5-37F48379D11A}"/>
          </ac:grpSpMkLst>
        </pc:grpChg>
        <pc:picChg chg="mod">
          <ac:chgData name="Harpreet Sawhney" userId="7f938375-eb16-473b-aae2-b319b7e9a2c5" providerId="ADAL" clId="{81AF30BF-7FF7-4205-BD09-2B212098ECAE}" dt="2020-05-04T16:34:01.382" v="1030" actId="1076"/>
          <ac:picMkLst>
            <pc:docMk/>
            <pc:sldMk cId="822163318" sldId="803"/>
            <ac:picMk id="2" creationId="{CAF227ED-44AC-4EDF-B71C-473FF1197405}"/>
          </ac:picMkLst>
        </pc:picChg>
        <pc:picChg chg="mod">
          <ac:chgData name="Harpreet Sawhney" userId="7f938375-eb16-473b-aae2-b319b7e9a2c5" providerId="ADAL" clId="{81AF30BF-7FF7-4205-BD09-2B212098ECAE}" dt="2020-05-04T16:34:04.527" v="1031" actId="1076"/>
          <ac:picMkLst>
            <pc:docMk/>
            <pc:sldMk cId="822163318" sldId="803"/>
            <ac:picMk id="3" creationId="{08C4957E-8D6F-459B-85CA-1CB1276C6885}"/>
          </ac:picMkLst>
        </pc:picChg>
        <pc:picChg chg="mod">
          <ac:chgData name="Harpreet Sawhney" userId="7f938375-eb16-473b-aae2-b319b7e9a2c5" providerId="ADAL" clId="{81AF30BF-7FF7-4205-BD09-2B212098ECAE}" dt="2020-05-04T16:28:48.394" v="898" actId="1076"/>
          <ac:picMkLst>
            <pc:docMk/>
            <pc:sldMk cId="822163318" sldId="803"/>
            <ac:picMk id="4" creationId="{073882CC-363E-4E8D-AC27-3F2E0147FB73}"/>
          </ac:picMkLst>
        </pc:picChg>
        <pc:picChg chg="del mod">
          <ac:chgData name="Harpreet Sawhney" userId="7f938375-eb16-473b-aae2-b319b7e9a2c5" providerId="ADAL" clId="{81AF30BF-7FF7-4205-BD09-2B212098ECAE}" dt="2020-05-04T16:33:47.705" v="1026" actId="478"/>
          <ac:picMkLst>
            <pc:docMk/>
            <pc:sldMk cId="822163318" sldId="803"/>
            <ac:picMk id="15" creationId="{252BDCDE-8EC3-4416-A72B-295F97D1F089}"/>
          </ac:picMkLst>
        </pc:picChg>
        <pc:cxnChg chg="add mod">
          <ac:chgData name="Harpreet Sawhney" userId="7f938375-eb16-473b-aae2-b319b7e9a2c5" providerId="ADAL" clId="{81AF30BF-7FF7-4205-BD09-2B212098ECAE}" dt="2020-05-04T16:32:52.557" v="1018" actId="1076"/>
          <ac:cxnSpMkLst>
            <pc:docMk/>
            <pc:sldMk cId="822163318" sldId="803"/>
            <ac:cxnSpMk id="7" creationId="{08E7B973-ABEA-464C-BABC-B672C7BA3AF1}"/>
          </ac:cxnSpMkLst>
        </pc:cxnChg>
        <pc:cxnChg chg="add mod">
          <ac:chgData name="Harpreet Sawhney" userId="7f938375-eb16-473b-aae2-b319b7e9a2c5" providerId="ADAL" clId="{81AF30BF-7FF7-4205-BD09-2B212098ECAE}" dt="2020-05-04T16:32:55.152" v="1019" actId="1076"/>
          <ac:cxnSpMkLst>
            <pc:docMk/>
            <pc:sldMk cId="822163318" sldId="803"/>
            <ac:cxnSpMk id="9" creationId="{16F0173E-7CEC-483D-956C-2DFE82CAE9D8}"/>
          </ac:cxnSpMkLst>
        </pc:cxnChg>
        <pc:cxnChg chg="add mod">
          <ac:chgData name="Harpreet Sawhney" userId="7f938375-eb16-473b-aae2-b319b7e9a2c5" providerId="ADAL" clId="{81AF30BF-7FF7-4205-BD09-2B212098ECAE}" dt="2020-05-04T16:31:45.559" v="944" actId="164"/>
          <ac:cxnSpMkLst>
            <pc:docMk/>
            <pc:sldMk cId="822163318" sldId="803"/>
            <ac:cxnSpMk id="13" creationId="{E4C8D42A-A05E-4221-9A31-EC0331BF2F71}"/>
          </ac:cxnSpMkLst>
        </pc:cxnChg>
        <pc:cxnChg chg="add mod">
          <ac:chgData name="Harpreet Sawhney" userId="7f938375-eb16-473b-aae2-b319b7e9a2c5" providerId="ADAL" clId="{81AF30BF-7FF7-4205-BD09-2B212098ECAE}" dt="2020-05-04T16:31:45.559" v="944" actId="164"/>
          <ac:cxnSpMkLst>
            <pc:docMk/>
            <pc:sldMk cId="822163318" sldId="803"/>
            <ac:cxnSpMk id="14" creationId="{708140E4-C935-48E9-AB77-DE1DB838D08D}"/>
          </ac:cxnSpMkLst>
        </pc:cxnChg>
        <pc:cxnChg chg="add mod">
          <ac:chgData name="Harpreet Sawhney" userId="7f938375-eb16-473b-aae2-b319b7e9a2c5" providerId="ADAL" clId="{81AF30BF-7FF7-4205-BD09-2B212098ECAE}" dt="2020-05-04T16:31:32.410" v="942" actId="164"/>
          <ac:cxnSpMkLst>
            <pc:docMk/>
            <pc:sldMk cId="822163318" sldId="803"/>
            <ac:cxnSpMk id="16" creationId="{3E58DB61-BB21-4758-8C71-08FB6C477643}"/>
          </ac:cxnSpMkLst>
        </pc:cxnChg>
        <pc:cxnChg chg="add mod">
          <ac:chgData name="Harpreet Sawhney" userId="7f938375-eb16-473b-aae2-b319b7e9a2c5" providerId="ADAL" clId="{81AF30BF-7FF7-4205-BD09-2B212098ECAE}" dt="2020-05-04T16:31:32.410" v="942" actId="164"/>
          <ac:cxnSpMkLst>
            <pc:docMk/>
            <pc:sldMk cId="822163318" sldId="803"/>
            <ac:cxnSpMk id="17" creationId="{C70631AC-CBCE-4A4A-9746-355C9548B5CF}"/>
          </ac:cxnSpMkLst>
        </pc:cxnChg>
      </pc:sldChg>
      <pc:sldChg chg="delSp modSp mod">
        <pc:chgData name="Harpreet Sawhney" userId="7f938375-eb16-473b-aae2-b319b7e9a2c5" providerId="ADAL" clId="{81AF30BF-7FF7-4205-BD09-2B212098ECAE}" dt="2020-05-07T02:29:57.143" v="5015" actId="20577"/>
        <pc:sldMkLst>
          <pc:docMk/>
          <pc:sldMk cId="4207402039" sldId="805"/>
        </pc:sldMkLst>
        <pc:spChg chg="mod">
          <ac:chgData name="Harpreet Sawhney" userId="7f938375-eb16-473b-aae2-b319b7e9a2c5" providerId="ADAL" clId="{81AF30BF-7FF7-4205-BD09-2B212098ECAE}" dt="2020-05-07T02:29:57.143" v="5015" actId="20577"/>
          <ac:spMkLst>
            <pc:docMk/>
            <pc:sldMk cId="4207402039" sldId="805"/>
            <ac:spMk id="7" creationId="{A9E85098-2B7F-4828-9FF7-97040CF5C169}"/>
          </ac:spMkLst>
        </pc:spChg>
        <pc:spChg chg="mod">
          <ac:chgData name="Harpreet Sawhney" userId="7f938375-eb16-473b-aae2-b319b7e9a2c5" providerId="ADAL" clId="{81AF30BF-7FF7-4205-BD09-2B212098ECAE}" dt="2020-05-04T16:34:33.629" v="1057" actId="403"/>
          <ac:spMkLst>
            <pc:docMk/>
            <pc:sldMk cId="4207402039" sldId="805"/>
            <ac:spMk id="8" creationId="{FF0111EF-5EEF-4E84-96F0-A393428BA010}"/>
          </ac:spMkLst>
        </pc:spChg>
        <pc:spChg chg="mod">
          <ac:chgData name="Harpreet Sawhney" userId="7f938375-eb16-473b-aae2-b319b7e9a2c5" providerId="ADAL" clId="{81AF30BF-7FF7-4205-BD09-2B212098ECAE}" dt="2020-05-04T16:39:10.379" v="1112" actId="1076"/>
          <ac:spMkLst>
            <pc:docMk/>
            <pc:sldMk cId="4207402039" sldId="805"/>
            <ac:spMk id="10" creationId="{C9E2EA19-8357-461C-86C1-FFDA13DC2F6F}"/>
          </ac:spMkLst>
        </pc:spChg>
        <pc:picChg chg="mod">
          <ac:chgData name="Harpreet Sawhney" userId="7f938375-eb16-473b-aae2-b319b7e9a2c5" providerId="ADAL" clId="{81AF30BF-7FF7-4205-BD09-2B212098ECAE}" dt="2020-05-04T16:34:40.035" v="1058" actId="1076"/>
          <ac:picMkLst>
            <pc:docMk/>
            <pc:sldMk cId="4207402039" sldId="805"/>
            <ac:picMk id="2" creationId="{456C8611-7353-4F3E-B927-800C0606CD8E}"/>
          </ac:picMkLst>
        </pc:picChg>
        <pc:picChg chg="mod">
          <ac:chgData name="Harpreet Sawhney" userId="7f938375-eb16-473b-aae2-b319b7e9a2c5" providerId="ADAL" clId="{81AF30BF-7FF7-4205-BD09-2B212098ECAE}" dt="2020-05-04T16:38:44.263" v="1110" actId="1076"/>
          <ac:picMkLst>
            <pc:docMk/>
            <pc:sldMk cId="4207402039" sldId="805"/>
            <ac:picMk id="4" creationId="{DD3CE32B-D729-4AEB-812C-18EAB9239C2F}"/>
          </ac:picMkLst>
        </pc:picChg>
        <pc:picChg chg="del mod">
          <ac:chgData name="Harpreet Sawhney" userId="7f938375-eb16-473b-aae2-b319b7e9a2c5" providerId="ADAL" clId="{81AF30BF-7FF7-4205-BD09-2B212098ECAE}" dt="2020-05-04T16:38:36.645" v="1109" actId="478"/>
          <ac:picMkLst>
            <pc:docMk/>
            <pc:sldMk cId="4207402039" sldId="805"/>
            <ac:picMk id="5" creationId="{DB42D1AB-A85F-4061-8BC5-CC007186B828}"/>
          </ac:picMkLst>
        </pc:picChg>
      </pc:sldChg>
      <pc:sldChg chg="del">
        <pc:chgData name="Harpreet Sawhney" userId="7f938375-eb16-473b-aae2-b319b7e9a2c5" providerId="ADAL" clId="{81AF30BF-7FF7-4205-BD09-2B212098ECAE}" dt="2020-05-05T16:50:32.431" v="1685" actId="2696"/>
        <pc:sldMkLst>
          <pc:docMk/>
          <pc:sldMk cId="3398258029" sldId="807"/>
        </pc:sldMkLst>
      </pc:sldChg>
      <pc:sldChg chg="modSp mod">
        <pc:chgData name="Harpreet Sawhney" userId="7f938375-eb16-473b-aae2-b319b7e9a2c5" providerId="ADAL" clId="{81AF30BF-7FF7-4205-BD09-2B212098ECAE}" dt="2020-05-05T19:01:38.717" v="2142" actId="404"/>
        <pc:sldMkLst>
          <pc:docMk/>
          <pc:sldMk cId="2406333587" sldId="811"/>
        </pc:sldMkLst>
        <pc:spChg chg="mod">
          <ac:chgData name="Harpreet Sawhney" userId="7f938375-eb16-473b-aae2-b319b7e9a2c5" providerId="ADAL" clId="{81AF30BF-7FF7-4205-BD09-2B212098ECAE}" dt="2020-05-05T19:01:38.717" v="2142" actId="404"/>
          <ac:spMkLst>
            <pc:docMk/>
            <pc:sldMk cId="2406333587" sldId="811"/>
            <ac:spMk id="3" creationId="{713D0A8B-74B0-4BA0-A8B5-948B56228D60}"/>
          </ac:spMkLst>
        </pc:spChg>
      </pc:sldChg>
      <pc:sldChg chg="addSp modSp mod">
        <pc:chgData name="Harpreet Sawhney" userId="7f938375-eb16-473b-aae2-b319b7e9a2c5" providerId="ADAL" clId="{81AF30BF-7FF7-4205-BD09-2B212098ECAE}" dt="2020-05-06T17:47:23.541" v="4593" actId="22"/>
        <pc:sldMkLst>
          <pc:docMk/>
          <pc:sldMk cId="345782888" sldId="816"/>
        </pc:sldMkLst>
        <pc:spChg chg="add">
          <ac:chgData name="Harpreet Sawhney" userId="7f938375-eb16-473b-aae2-b319b7e9a2c5" providerId="ADAL" clId="{81AF30BF-7FF7-4205-BD09-2B212098ECAE}" dt="2020-05-06T17:47:23.541" v="4593" actId="22"/>
          <ac:spMkLst>
            <pc:docMk/>
            <pc:sldMk cId="345782888" sldId="816"/>
            <ac:spMk id="2" creationId="{1F814243-F01E-4031-BA42-A9F90F103870}"/>
          </ac:spMkLst>
        </pc:spChg>
        <pc:spChg chg="mod">
          <ac:chgData name="Harpreet Sawhney" userId="7f938375-eb16-473b-aae2-b319b7e9a2c5" providerId="ADAL" clId="{81AF30BF-7FF7-4205-BD09-2B212098ECAE}" dt="2020-05-05T21:27:26.739" v="3660" actId="404"/>
          <ac:spMkLst>
            <pc:docMk/>
            <pc:sldMk cId="345782888" sldId="816"/>
            <ac:spMk id="286" creationId="{00000000-0000-0000-0000-000000000000}"/>
          </ac:spMkLst>
        </pc:spChg>
      </pc:sldChg>
      <pc:sldChg chg="addSp modSp mod">
        <pc:chgData name="Harpreet Sawhney" userId="7f938375-eb16-473b-aae2-b319b7e9a2c5" providerId="ADAL" clId="{81AF30BF-7FF7-4205-BD09-2B212098ECAE}" dt="2020-05-06T17:47:32.549" v="4595" actId="1076"/>
        <pc:sldMkLst>
          <pc:docMk/>
          <pc:sldMk cId="3575947023" sldId="817"/>
        </pc:sldMkLst>
        <pc:spChg chg="mod">
          <ac:chgData name="Harpreet Sawhney" userId="7f938375-eb16-473b-aae2-b319b7e9a2c5" providerId="ADAL" clId="{81AF30BF-7FF7-4205-BD09-2B212098ECAE}" dt="2020-05-05T21:27:22.328" v="3659" actId="404"/>
          <ac:spMkLst>
            <pc:docMk/>
            <pc:sldMk cId="3575947023" sldId="817"/>
            <ac:spMk id="295" creationId="{00000000-0000-0000-0000-000000000000}"/>
          </ac:spMkLst>
        </pc:spChg>
        <pc:picChg chg="add mod">
          <ac:chgData name="Harpreet Sawhney" userId="7f938375-eb16-473b-aae2-b319b7e9a2c5" providerId="ADAL" clId="{81AF30BF-7FF7-4205-BD09-2B212098ECAE}" dt="2020-05-06T17:47:32.549" v="4595" actId="1076"/>
          <ac:picMkLst>
            <pc:docMk/>
            <pc:sldMk cId="3575947023" sldId="817"/>
            <ac:picMk id="2" creationId="{413C178E-78B1-4838-9A3C-68EB6C56628E}"/>
          </ac:picMkLst>
        </pc:picChg>
      </pc:sldChg>
      <pc:sldChg chg="addSp modSp mod">
        <pc:chgData name="Harpreet Sawhney" userId="7f938375-eb16-473b-aae2-b319b7e9a2c5" providerId="ADAL" clId="{81AF30BF-7FF7-4205-BD09-2B212098ECAE}" dt="2020-05-06T17:47:36.705" v="4596" actId="22"/>
        <pc:sldMkLst>
          <pc:docMk/>
          <pc:sldMk cId="2120590715" sldId="818"/>
        </pc:sldMkLst>
        <pc:spChg chg="add">
          <ac:chgData name="Harpreet Sawhney" userId="7f938375-eb16-473b-aae2-b319b7e9a2c5" providerId="ADAL" clId="{81AF30BF-7FF7-4205-BD09-2B212098ECAE}" dt="2020-05-06T17:47:36.705" v="4596" actId="22"/>
          <ac:spMkLst>
            <pc:docMk/>
            <pc:sldMk cId="2120590715" sldId="818"/>
            <ac:spMk id="2" creationId="{6B969B54-5B1E-4960-B49C-A8E3F165D006}"/>
          </ac:spMkLst>
        </pc:spChg>
        <pc:spChg chg="mod">
          <ac:chgData name="Harpreet Sawhney" userId="7f938375-eb16-473b-aae2-b319b7e9a2c5" providerId="ADAL" clId="{81AF30BF-7FF7-4205-BD09-2B212098ECAE}" dt="2020-05-05T21:27:17.488" v="3658" actId="20577"/>
          <ac:spMkLst>
            <pc:docMk/>
            <pc:sldMk cId="2120590715" sldId="818"/>
            <ac:spMk id="304" creationId="{00000000-0000-0000-0000-000000000000}"/>
          </ac:spMkLst>
        </pc:spChg>
      </pc:sldChg>
      <pc:sldChg chg="modSp mod">
        <pc:chgData name="Harpreet Sawhney" userId="7f938375-eb16-473b-aae2-b319b7e9a2c5" providerId="ADAL" clId="{81AF30BF-7FF7-4205-BD09-2B212098ECAE}" dt="2020-05-05T20:32:00.309" v="3118" actId="1076"/>
        <pc:sldMkLst>
          <pc:docMk/>
          <pc:sldMk cId="1785175619" sldId="819"/>
        </pc:sldMkLst>
        <pc:spChg chg="mod">
          <ac:chgData name="Harpreet Sawhney" userId="7f938375-eb16-473b-aae2-b319b7e9a2c5" providerId="ADAL" clId="{81AF30BF-7FF7-4205-BD09-2B212098ECAE}" dt="2020-05-05T05:17:27.844" v="1504" actId="20577"/>
          <ac:spMkLst>
            <pc:docMk/>
            <pc:sldMk cId="1785175619" sldId="819"/>
            <ac:spMk id="3" creationId="{8237DEB5-D133-454E-B844-8B9D672D539D}"/>
          </ac:spMkLst>
        </pc:spChg>
        <pc:spChg chg="mod">
          <ac:chgData name="Harpreet Sawhney" userId="7f938375-eb16-473b-aae2-b319b7e9a2c5" providerId="ADAL" clId="{81AF30BF-7FF7-4205-BD09-2B212098ECAE}" dt="2020-05-05T05:17:37.557" v="1506" actId="1076"/>
          <ac:spMkLst>
            <pc:docMk/>
            <pc:sldMk cId="1785175619" sldId="819"/>
            <ac:spMk id="11" creationId="{797772C3-410E-4BD3-8D75-49AEEB2D02C7}"/>
          </ac:spMkLst>
        </pc:spChg>
        <pc:picChg chg="mod">
          <ac:chgData name="Harpreet Sawhney" userId="7f938375-eb16-473b-aae2-b319b7e9a2c5" providerId="ADAL" clId="{81AF30BF-7FF7-4205-BD09-2B212098ECAE}" dt="2020-05-05T05:17:31.683" v="1505" actId="1076"/>
          <ac:picMkLst>
            <pc:docMk/>
            <pc:sldMk cId="1785175619" sldId="819"/>
            <ac:picMk id="5" creationId="{7F26274F-AC75-4319-A1F0-DC8B3B51E3CA}"/>
          </ac:picMkLst>
        </pc:picChg>
        <pc:picChg chg="mod">
          <ac:chgData name="Harpreet Sawhney" userId="7f938375-eb16-473b-aae2-b319b7e9a2c5" providerId="ADAL" clId="{81AF30BF-7FF7-4205-BD09-2B212098ECAE}" dt="2020-05-05T20:32:00.309" v="3118" actId="1076"/>
          <ac:picMkLst>
            <pc:docMk/>
            <pc:sldMk cId="1785175619" sldId="819"/>
            <ac:picMk id="6" creationId="{677CD16F-34A3-4B08-9D38-2E9E5C7E24F2}"/>
          </ac:picMkLst>
        </pc:picChg>
      </pc:sldChg>
      <pc:sldChg chg="addSp delSp modSp mod">
        <pc:chgData name="Harpreet Sawhney" userId="7f938375-eb16-473b-aae2-b319b7e9a2c5" providerId="ADAL" clId="{81AF30BF-7FF7-4205-BD09-2B212098ECAE}" dt="2020-05-06T17:47:15.721" v="4592" actId="1076"/>
        <pc:sldMkLst>
          <pc:docMk/>
          <pc:sldMk cId="3116928123" sldId="820"/>
        </pc:sldMkLst>
        <pc:spChg chg="add mod">
          <ac:chgData name="Harpreet Sawhney" userId="7f938375-eb16-473b-aae2-b319b7e9a2c5" providerId="ADAL" clId="{81AF30BF-7FF7-4205-BD09-2B212098ECAE}" dt="2020-05-06T17:47:15.721" v="4592" actId="1076"/>
          <ac:spMkLst>
            <pc:docMk/>
            <pc:sldMk cId="3116928123" sldId="820"/>
            <ac:spMk id="2" creationId="{4F0D6635-761B-4903-A4B1-7A7398291DC0}"/>
          </ac:spMkLst>
        </pc:spChg>
        <pc:spChg chg="del mod">
          <ac:chgData name="Harpreet Sawhney" userId="7f938375-eb16-473b-aae2-b319b7e9a2c5" providerId="ADAL" clId="{81AF30BF-7FF7-4205-BD09-2B212098ECAE}" dt="2020-05-06T17:46:51.963" v="4564" actId="478"/>
          <ac:spMkLst>
            <pc:docMk/>
            <pc:sldMk cId="3116928123" sldId="820"/>
            <ac:spMk id="304" creationId="{00000000-0000-0000-0000-000000000000}"/>
          </ac:spMkLst>
        </pc:spChg>
        <pc:spChg chg="del">
          <ac:chgData name="Harpreet Sawhney" userId="7f938375-eb16-473b-aae2-b319b7e9a2c5" providerId="ADAL" clId="{81AF30BF-7FF7-4205-BD09-2B212098ECAE}" dt="2020-05-06T17:46:55.084" v="4565" actId="478"/>
          <ac:spMkLst>
            <pc:docMk/>
            <pc:sldMk cId="3116928123" sldId="820"/>
            <ac:spMk id="305" creationId="{00000000-0000-0000-0000-000000000000}"/>
          </ac:spMkLst>
        </pc:spChg>
      </pc:sldChg>
      <pc:sldChg chg="addSp delSp modSp mod">
        <pc:chgData name="Harpreet Sawhney" userId="7f938375-eb16-473b-aae2-b319b7e9a2c5" providerId="ADAL" clId="{81AF30BF-7FF7-4205-BD09-2B212098ECAE}" dt="2020-05-06T17:42:45.660" v="4428" actId="20577"/>
        <pc:sldMkLst>
          <pc:docMk/>
          <pc:sldMk cId="2267137259" sldId="821"/>
        </pc:sldMkLst>
        <pc:spChg chg="add mod">
          <ac:chgData name="Harpreet Sawhney" userId="7f938375-eb16-473b-aae2-b319b7e9a2c5" providerId="ADAL" clId="{81AF30BF-7FF7-4205-BD09-2B212098ECAE}" dt="2020-05-06T17:42:45.660" v="4428" actId="20577"/>
          <ac:spMkLst>
            <pc:docMk/>
            <pc:sldMk cId="2267137259" sldId="821"/>
            <ac:spMk id="11" creationId="{438E145E-75E9-49AC-BDC5-0E3E3B88631D}"/>
          </ac:spMkLst>
        </pc:spChg>
        <pc:grpChg chg="add mod">
          <ac:chgData name="Harpreet Sawhney" userId="7f938375-eb16-473b-aae2-b319b7e9a2c5" providerId="ADAL" clId="{81AF30BF-7FF7-4205-BD09-2B212098ECAE}" dt="2020-05-05T05:03:48.156" v="1320" actId="1076"/>
          <ac:grpSpMkLst>
            <pc:docMk/>
            <pc:sldMk cId="2267137259" sldId="821"/>
            <ac:grpSpMk id="8" creationId="{24EBA085-4424-4154-8128-DD1A9A305087}"/>
          </ac:grpSpMkLst>
        </pc:grpChg>
        <pc:picChg chg="mod">
          <ac:chgData name="Harpreet Sawhney" userId="7f938375-eb16-473b-aae2-b319b7e9a2c5" providerId="ADAL" clId="{81AF30BF-7FF7-4205-BD09-2B212098ECAE}" dt="2020-05-05T05:03:45.728" v="1319" actId="164"/>
          <ac:picMkLst>
            <pc:docMk/>
            <pc:sldMk cId="2267137259" sldId="821"/>
            <ac:picMk id="4" creationId="{101C0109-4F70-449C-AB97-70BA3B6243E6}"/>
          </ac:picMkLst>
        </pc:picChg>
        <pc:picChg chg="mod">
          <ac:chgData name="Harpreet Sawhney" userId="7f938375-eb16-473b-aae2-b319b7e9a2c5" providerId="ADAL" clId="{81AF30BF-7FF7-4205-BD09-2B212098ECAE}" dt="2020-05-05T05:03:45.728" v="1319" actId="164"/>
          <ac:picMkLst>
            <pc:docMk/>
            <pc:sldMk cId="2267137259" sldId="821"/>
            <ac:picMk id="5" creationId="{97CF8531-59E3-4AA6-B330-5A429F4F91A6}"/>
          </ac:picMkLst>
        </pc:picChg>
        <pc:picChg chg="mod">
          <ac:chgData name="Harpreet Sawhney" userId="7f938375-eb16-473b-aae2-b319b7e9a2c5" providerId="ADAL" clId="{81AF30BF-7FF7-4205-BD09-2B212098ECAE}" dt="2020-05-05T05:03:45.728" v="1319" actId="164"/>
          <ac:picMkLst>
            <pc:docMk/>
            <pc:sldMk cId="2267137259" sldId="821"/>
            <ac:picMk id="6" creationId="{150228D3-0D6D-4CA2-B23C-62796134547A}"/>
          </ac:picMkLst>
        </pc:picChg>
        <pc:picChg chg="mod">
          <ac:chgData name="Harpreet Sawhney" userId="7f938375-eb16-473b-aae2-b319b7e9a2c5" providerId="ADAL" clId="{81AF30BF-7FF7-4205-BD09-2B212098ECAE}" dt="2020-05-05T05:03:45.728" v="1319" actId="164"/>
          <ac:picMkLst>
            <pc:docMk/>
            <pc:sldMk cId="2267137259" sldId="821"/>
            <ac:picMk id="7" creationId="{15AE796E-C3DA-40F2-96ED-53DE95295245}"/>
          </ac:picMkLst>
        </pc:picChg>
        <pc:picChg chg="del">
          <ac:chgData name="Harpreet Sawhney" userId="7f938375-eb16-473b-aae2-b319b7e9a2c5" providerId="ADAL" clId="{81AF30BF-7FF7-4205-BD09-2B212098ECAE}" dt="2020-05-05T05:03:27.646" v="1296" actId="478"/>
          <ac:picMkLst>
            <pc:docMk/>
            <pc:sldMk cId="2267137259" sldId="821"/>
            <ac:picMk id="14" creationId="{E5055AAD-5D8D-412C-97C9-2CAFAB44375E}"/>
          </ac:picMkLst>
        </pc:picChg>
        <pc:cxnChg chg="mod">
          <ac:chgData name="Harpreet Sawhney" userId="7f938375-eb16-473b-aae2-b319b7e9a2c5" providerId="ADAL" clId="{81AF30BF-7FF7-4205-BD09-2B212098ECAE}" dt="2020-05-05T05:03:45.728" v="1319" actId="164"/>
          <ac:cxnSpMkLst>
            <pc:docMk/>
            <pc:sldMk cId="2267137259" sldId="821"/>
            <ac:cxnSpMk id="9" creationId="{DF7214A7-D19E-4B79-A11C-4D87BD784754}"/>
          </ac:cxnSpMkLst>
        </pc:cxnChg>
        <pc:cxnChg chg="mod">
          <ac:chgData name="Harpreet Sawhney" userId="7f938375-eb16-473b-aae2-b319b7e9a2c5" providerId="ADAL" clId="{81AF30BF-7FF7-4205-BD09-2B212098ECAE}" dt="2020-05-05T05:03:45.728" v="1319" actId="164"/>
          <ac:cxnSpMkLst>
            <pc:docMk/>
            <pc:sldMk cId="2267137259" sldId="821"/>
            <ac:cxnSpMk id="10" creationId="{B2E929B5-5C33-4280-BFD2-25CD2AE4481D}"/>
          </ac:cxnSpMkLst>
        </pc:cxnChg>
      </pc:sldChg>
      <pc:sldChg chg="modSp mod">
        <pc:chgData name="Harpreet Sawhney" userId="7f938375-eb16-473b-aae2-b319b7e9a2c5" providerId="ADAL" clId="{81AF30BF-7FF7-4205-BD09-2B212098ECAE}" dt="2020-05-05T05:04:05.429" v="1322" actId="14100"/>
        <pc:sldMkLst>
          <pc:docMk/>
          <pc:sldMk cId="3363587723" sldId="822"/>
        </pc:sldMkLst>
        <pc:picChg chg="mod">
          <ac:chgData name="Harpreet Sawhney" userId="7f938375-eb16-473b-aae2-b319b7e9a2c5" providerId="ADAL" clId="{81AF30BF-7FF7-4205-BD09-2B212098ECAE}" dt="2020-05-05T05:04:02.077" v="1321" actId="14100"/>
          <ac:picMkLst>
            <pc:docMk/>
            <pc:sldMk cId="3363587723" sldId="822"/>
            <ac:picMk id="5" creationId="{C4333D64-0644-4BB1-9504-B37FBCE183C1}"/>
          </ac:picMkLst>
        </pc:picChg>
        <pc:picChg chg="mod">
          <ac:chgData name="Harpreet Sawhney" userId="7f938375-eb16-473b-aae2-b319b7e9a2c5" providerId="ADAL" clId="{81AF30BF-7FF7-4205-BD09-2B212098ECAE}" dt="2020-05-05T05:04:05.429" v="1322" actId="14100"/>
          <ac:picMkLst>
            <pc:docMk/>
            <pc:sldMk cId="3363587723" sldId="822"/>
            <ac:picMk id="6" creationId="{EBBB7AED-9286-449C-8AB5-035B48DC5ADD}"/>
          </ac:picMkLst>
        </pc:picChg>
      </pc:sldChg>
      <pc:sldChg chg="modSp mod">
        <pc:chgData name="Harpreet Sawhney" userId="7f938375-eb16-473b-aae2-b319b7e9a2c5" providerId="ADAL" clId="{81AF30BF-7FF7-4205-BD09-2B212098ECAE}" dt="2020-05-06T17:44:42.904" v="4528" actId="20577"/>
        <pc:sldMkLst>
          <pc:docMk/>
          <pc:sldMk cId="2175732318" sldId="823"/>
        </pc:sldMkLst>
        <pc:spChg chg="mod">
          <ac:chgData name="Harpreet Sawhney" userId="7f938375-eb16-473b-aae2-b319b7e9a2c5" providerId="ADAL" clId="{81AF30BF-7FF7-4205-BD09-2B212098ECAE}" dt="2020-05-06T17:44:42.904" v="4528" actId="20577"/>
          <ac:spMkLst>
            <pc:docMk/>
            <pc:sldMk cId="2175732318" sldId="823"/>
            <ac:spMk id="3" creationId="{D4569573-FAC3-42F9-A363-5BC61EC26A4B}"/>
          </ac:spMkLst>
        </pc:spChg>
      </pc:sldChg>
      <pc:sldChg chg="addSp mod">
        <pc:chgData name="Harpreet Sawhney" userId="7f938375-eb16-473b-aae2-b319b7e9a2c5" providerId="ADAL" clId="{81AF30BF-7FF7-4205-BD09-2B212098ECAE}" dt="2020-05-06T17:37:27.204" v="4368" actId="22"/>
        <pc:sldMkLst>
          <pc:docMk/>
          <pc:sldMk cId="1171866985" sldId="824"/>
        </pc:sldMkLst>
        <pc:spChg chg="add">
          <ac:chgData name="Harpreet Sawhney" userId="7f938375-eb16-473b-aae2-b319b7e9a2c5" providerId="ADAL" clId="{81AF30BF-7FF7-4205-BD09-2B212098ECAE}" dt="2020-05-06T17:37:27.204" v="4368" actId="22"/>
          <ac:spMkLst>
            <pc:docMk/>
            <pc:sldMk cId="1171866985" sldId="824"/>
            <ac:spMk id="2" creationId="{C4A170AB-B76D-474B-88D1-2D43442012B1}"/>
          </ac:spMkLst>
        </pc:spChg>
      </pc:sldChg>
      <pc:sldChg chg="addSp modSp mod">
        <pc:chgData name="Harpreet Sawhney" userId="7f938375-eb16-473b-aae2-b319b7e9a2c5" providerId="ADAL" clId="{81AF30BF-7FF7-4205-BD09-2B212098ECAE}" dt="2020-05-06T17:38:19.225" v="4373" actId="22"/>
        <pc:sldMkLst>
          <pc:docMk/>
          <pc:sldMk cId="1321108471" sldId="825"/>
        </pc:sldMkLst>
        <pc:spChg chg="add mod">
          <ac:chgData name="Harpreet Sawhney" userId="7f938375-eb16-473b-aae2-b319b7e9a2c5" providerId="ADAL" clId="{81AF30BF-7FF7-4205-BD09-2B212098ECAE}" dt="2020-05-06T17:38:10.577" v="4372" actId="164"/>
          <ac:spMkLst>
            <pc:docMk/>
            <pc:sldMk cId="1321108471" sldId="825"/>
            <ac:spMk id="2" creationId="{28D58A5B-5B6F-4710-B2C9-CB68DF20CA8A}"/>
          </ac:spMkLst>
        </pc:spChg>
        <pc:spChg chg="mod">
          <ac:chgData name="Harpreet Sawhney" userId="7f938375-eb16-473b-aae2-b319b7e9a2c5" providerId="ADAL" clId="{81AF30BF-7FF7-4205-BD09-2B212098ECAE}" dt="2020-05-05T05:02:01.782" v="1256" actId="20577"/>
          <ac:spMkLst>
            <pc:docMk/>
            <pc:sldMk cId="1321108471" sldId="825"/>
            <ac:spMk id="3" creationId="{AC2473FD-729D-4E11-99FF-189C2140DFB2}"/>
          </ac:spMkLst>
        </pc:spChg>
        <pc:spChg chg="add">
          <ac:chgData name="Harpreet Sawhney" userId="7f938375-eb16-473b-aae2-b319b7e9a2c5" providerId="ADAL" clId="{81AF30BF-7FF7-4205-BD09-2B212098ECAE}" dt="2020-05-06T17:38:19.225" v="4373" actId="22"/>
          <ac:spMkLst>
            <pc:docMk/>
            <pc:sldMk cId="1321108471" sldId="825"/>
            <ac:spMk id="11" creationId="{456C79B5-72F5-485E-8FCD-7DBFFA9BE0AA}"/>
          </ac:spMkLst>
        </pc:spChg>
        <pc:grpChg chg="mod">
          <ac:chgData name="Harpreet Sawhney" userId="7f938375-eb16-473b-aae2-b319b7e9a2c5" providerId="ADAL" clId="{81AF30BF-7FF7-4205-BD09-2B212098ECAE}" dt="2020-05-06T17:38:10.577" v="4372" actId="164"/>
          <ac:grpSpMkLst>
            <pc:docMk/>
            <pc:sldMk cId="1321108471" sldId="825"/>
            <ac:grpSpMk id="8" creationId="{EEDBD80F-98C3-418B-BD6C-EFFFAB1E3611}"/>
          </ac:grpSpMkLst>
        </pc:grpChg>
        <pc:grpChg chg="add mod">
          <ac:chgData name="Harpreet Sawhney" userId="7f938375-eb16-473b-aae2-b319b7e9a2c5" providerId="ADAL" clId="{81AF30BF-7FF7-4205-BD09-2B212098ECAE}" dt="2020-05-06T17:38:10.577" v="4372" actId="164"/>
          <ac:grpSpMkLst>
            <pc:docMk/>
            <pc:sldMk cId="1321108471" sldId="825"/>
            <ac:grpSpMk id="9" creationId="{89125C1B-67EA-462C-B983-BCEB52D4E20E}"/>
          </ac:grpSpMkLst>
        </pc:grpChg>
      </pc:sldChg>
      <pc:sldChg chg="mod modShow">
        <pc:chgData name="Harpreet Sawhney" userId="7f938375-eb16-473b-aae2-b319b7e9a2c5" providerId="ADAL" clId="{81AF30BF-7FF7-4205-BD09-2B212098ECAE}" dt="2020-05-04T03:38:38.298" v="213" actId="729"/>
        <pc:sldMkLst>
          <pc:docMk/>
          <pc:sldMk cId="2284110758" sldId="827"/>
        </pc:sldMkLst>
      </pc:sldChg>
      <pc:sldChg chg="addSp modSp mod">
        <pc:chgData name="Harpreet Sawhney" userId="7f938375-eb16-473b-aae2-b319b7e9a2c5" providerId="ADAL" clId="{81AF30BF-7FF7-4205-BD09-2B212098ECAE}" dt="2020-05-06T17:49:27.034" v="4642" actId="22"/>
        <pc:sldMkLst>
          <pc:docMk/>
          <pc:sldMk cId="0" sldId="830"/>
        </pc:sldMkLst>
        <pc:spChg chg="add">
          <ac:chgData name="Harpreet Sawhney" userId="7f938375-eb16-473b-aae2-b319b7e9a2c5" providerId="ADAL" clId="{81AF30BF-7FF7-4205-BD09-2B212098ECAE}" dt="2020-05-06T17:49:27.034" v="4642" actId="22"/>
          <ac:spMkLst>
            <pc:docMk/>
            <pc:sldMk cId="0" sldId="830"/>
            <ac:spMk id="2" creationId="{99DD1BF2-2ACC-4FF3-A777-35332DA3FF18}"/>
          </ac:spMkLst>
        </pc:spChg>
        <pc:picChg chg="mod">
          <ac:chgData name="Harpreet Sawhney" userId="7f938375-eb16-473b-aae2-b319b7e9a2c5" providerId="ADAL" clId="{81AF30BF-7FF7-4205-BD09-2B212098ECAE}" dt="2020-05-05T21:29:49.692" v="3720" actId="1076"/>
          <ac:picMkLst>
            <pc:docMk/>
            <pc:sldMk cId="0" sldId="830"/>
            <ac:picMk id="36867" creationId="{00000000-0000-0000-0000-000000000000}"/>
          </ac:picMkLst>
        </pc:picChg>
      </pc:sldChg>
      <pc:sldChg chg="addSp mod">
        <pc:chgData name="Harpreet Sawhney" userId="7f938375-eb16-473b-aae2-b319b7e9a2c5" providerId="ADAL" clId="{81AF30BF-7FF7-4205-BD09-2B212098ECAE}" dt="2020-05-06T17:49:38.895" v="4643" actId="22"/>
        <pc:sldMkLst>
          <pc:docMk/>
          <pc:sldMk cId="0" sldId="831"/>
        </pc:sldMkLst>
        <pc:spChg chg="add">
          <ac:chgData name="Harpreet Sawhney" userId="7f938375-eb16-473b-aae2-b319b7e9a2c5" providerId="ADAL" clId="{81AF30BF-7FF7-4205-BD09-2B212098ECAE}" dt="2020-05-06T17:49:38.895" v="4643" actId="22"/>
          <ac:spMkLst>
            <pc:docMk/>
            <pc:sldMk cId="0" sldId="831"/>
            <ac:spMk id="2" creationId="{D2EDA702-6F46-4083-9F7A-67C8C9022FD7}"/>
          </ac:spMkLst>
        </pc:spChg>
      </pc:sldChg>
      <pc:sldChg chg="addSp modSp mod">
        <pc:chgData name="Harpreet Sawhney" userId="7f938375-eb16-473b-aae2-b319b7e9a2c5" providerId="ADAL" clId="{81AF30BF-7FF7-4205-BD09-2B212098ECAE}" dt="2020-05-06T17:49:21.922" v="4641" actId="1076"/>
        <pc:sldMkLst>
          <pc:docMk/>
          <pc:sldMk cId="251735621" sldId="832"/>
        </pc:sldMkLst>
        <pc:spChg chg="mod">
          <ac:chgData name="Harpreet Sawhney" userId="7f938375-eb16-473b-aae2-b319b7e9a2c5" providerId="ADAL" clId="{81AF30BF-7FF7-4205-BD09-2B212098ECAE}" dt="2020-05-05T21:29:42.432" v="3719" actId="14100"/>
          <ac:spMkLst>
            <pc:docMk/>
            <pc:sldMk cId="251735621" sldId="832"/>
            <ac:spMk id="3" creationId="{C88A98D5-8060-4B3E-BA04-8901D478853C}"/>
          </ac:spMkLst>
        </pc:spChg>
        <pc:spChg chg="add mod">
          <ac:chgData name="Harpreet Sawhney" userId="7f938375-eb16-473b-aae2-b319b7e9a2c5" providerId="ADAL" clId="{81AF30BF-7FF7-4205-BD09-2B212098ECAE}" dt="2020-05-06T17:49:21.922" v="4641" actId="1076"/>
          <ac:spMkLst>
            <pc:docMk/>
            <pc:sldMk cId="251735621" sldId="832"/>
            <ac:spMk id="4" creationId="{06356CCE-CECE-4A64-B9DA-8303C5B616A2}"/>
          </ac:spMkLst>
        </pc:spChg>
        <pc:picChg chg="mod">
          <ac:chgData name="Harpreet Sawhney" userId="7f938375-eb16-473b-aae2-b319b7e9a2c5" providerId="ADAL" clId="{81AF30BF-7FF7-4205-BD09-2B212098ECAE}" dt="2020-05-05T21:29:37.249" v="3718" actId="1038"/>
          <ac:picMkLst>
            <pc:docMk/>
            <pc:sldMk cId="251735621" sldId="832"/>
            <ac:picMk id="15362" creationId="{0C979023-69ED-480E-A348-BB272286D33F}"/>
          </ac:picMkLst>
        </pc:picChg>
        <pc:picChg chg="mod">
          <ac:chgData name="Harpreet Sawhney" userId="7f938375-eb16-473b-aae2-b319b7e9a2c5" providerId="ADAL" clId="{81AF30BF-7FF7-4205-BD09-2B212098ECAE}" dt="2020-05-05T21:29:37.249" v="3718" actId="1038"/>
          <ac:picMkLst>
            <pc:docMk/>
            <pc:sldMk cId="251735621" sldId="832"/>
            <ac:picMk id="15364" creationId="{A3FEEA5B-52B8-467A-9095-2217E5E28549}"/>
          </ac:picMkLst>
        </pc:picChg>
      </pc:sldChg>
      <pc:sldChg chg="addSp delSp modSp mod modNotesTx">
        <pc:chgData name="Harpreet Sawhney" userId="7f938375-eb16-473b-aae2-b319b7e9a2c5" providerId="ADAL" clId="{81AF30BF-7FF7-4205-BD09-2B212098ECAE}" dt="2020-05-06T17:42:18.529" v="4407" actId="20577"/>
        <pc:sldMkLst>
          <pc:docMk/>
          <pc:sldMk cId="0" sldId="833"/>
        </pc:sldMkLst>
        <pc:spChg chg="add mod">
          <ac:chgData name="Harpreet Sawhney" userId="7f938375-eb16-473b-aae2-b319b7e9a2c5" providerId="ADAL" clId="{81AF30BF-7FF7-4205-BD09-2B212098ECAE}" dt="2020-05-06T17:42:18.529" v="4407" actId="20577"/>
          <ac:spMkLst>
            <pc:docMk/>
            <pc:sldMk cId="0" sldId="833"/>
            <ac:spMk id="3" creationId="{5E77E138-1C50-4BDA-8309-9ED6593FCF82}"/>
          </ac:spMkLst>
        </pc:spChg>
        <pc:picChg chg="add">
          <ac:chgData name="Harpreet Sawhney" userId="7f938375-eb16-473b-aae2-b319b7e9a2c5" providerId="ADAL" clId="{81AF30BF-7FF7-4205-BD09-2B212098ECAE}" dt="2020-05-06T17:40:59.883" v="4387" actId="22"/>
          <ac:picMkLst>
            <pc:docMk/>
            <pc:sldMk cId="0" sldId="833"/>
            <ac:picMk id="2" creationId="{DAFC67B5-F85D-4A93-848F-94B08D210B39}"/>
          </ac:picMkLst>
        </pc:picChg>
        <pc:picChg chg="del">
          <ac:chgData name="Harpreet Sawhney" userId="7f938375-eb16-473b-aae2-b319b7e9a2c5" providerId="ADAL" clId="{81AF30BF-7FF7-4205-BD09-2B212098ECAE}" dt="2020-05-06T17:40:58.155" v="4386" actId="21"/>
          <ac:picMkLst>
            <pc:docMk/>
            <pc:sldMk cId="0" sldId="833"/>
            <ac:picMk id="396" creationId="{00000000-0000-0000-0000-000000000000}"/>
          </ac:picMkLst>
        </pc:picChg>
      </pc:sldChg>
      <pc:sldChg chg="modSp mod">
        <pc:chgData name="Harpreet Sawhney" userId="7f938375-eb16-473b-aae2-b319b7e9a2c5" providerId="ADAL" clId="{81AF30BF-7FF7-4205-BD09-2B212098ECAE}" dt="2020-05-05T05:03:15.633" v="1295" actId="1035"/>
        <pc:sldMkLst>
          <pc:docMk/>
          <pc:sldMk cId="2198756586" sldId="834"/>
        </pc:sldMkLst>
        <pc:spChg chg="mod">
          <ac:chgData name="Harpreet Sawhney" userId="7f938375-eb16-473b-aae2-b319b7e9a2c5" providerId="ADAL" clId="{81AF30BF-7FF7-4205-BD09-2B212098ECAE}" dt="2020-05-05T05:02:44.900" v="1266" actId="1076"/>
          <ac:spMkLst>
            <pc:docMk/>
            <pc:sldMk cId="2198756586" sldId="834"/>
            <ac:spMk id="7" creationId="{6EB4228F-6832-48EE-B90E-878356DD30DB}"/>
          </ac:spMkLst>
        </pc:spChg>
        <pc:spChg chg="mod">
          <ac:chgData name="Harpreet Sawhney" userId="7f938375-eb16-473b-aae2-b319b7e9a2c5" providerId="ADAL" clId="{81AF30BF-7FF7-4205-BD09-2B212098ECAE}" dt="2020-05-05T05:03:05.718" v="1273" actId="1076"/>
          <ac:spMkLst>
            <pc:docMk/>
            <pc:sldMk cId="2198756586" sldId="834"/>
            <ac:spMk id="10" creationId="{1B413FAD-4B9E-4016-9AE4-7B93FAA8AB9D}"/>
          </ac:spMkLst>
        </pc:spChg>
        <pc:picChg chg="mod">
          <ac:chgData name="Harpreet Sawhney" userId="7f938375-eb16-473b-aae2-b319b7e9a2c5" providerId="ADAL" clId="{81AF30BF-7FF7-4205-BD09-2B212098ECAE}" dt="2020-05-05T05:03:15.633" v="1295" actId="1035"/>
          <ac:picMkLst>
            <pc:docMk/>
            <pc:sldMk cId="2198756586" sldId="834"/>
            <ac:picMk id="4" creationId="{2E06A40E-B87B-4F96-B6F1-DDAE1022ED2B}"/>
          </ac:picMkLst>
        </pc:picChg>
        <pc:picChg chg="mod">
          <ac:chgData name="Harpreet Sawhney" userId="7f938375-eb16-473b-aae2-b319b7e9a2c5" providerId="ADAL" clId="{81AF30BF-7FF7-4205-BD09-2B212098ECAE}" dt="2020-05-05T05:03:15.633" v="1295" actId="1035"/>
          <ac:picMkLst>
            <pc:docMk/>
            <pc:sldMk cId="2198756586" sldId="834"/>
            <ac:picMk id="5" creationId="{DC5732A6-15C9-43DF-86A8-B5C7D6FCCBB4}"/>
          </ac:picMkLst>
        </pc:picChg>
      </pc:sldChg>
      <pc:sldChg chg="modSp mod">
        <pc:chgData name="Harpreet Sawhney" userId="7f938375-eb16-473b-aae2-b319b7e9a2c5" providerId="ADAL" clId="{81AF30BF-7FF7-4205-BD09-2B212098ECAE}" dt="2020-05-05T05:04:41.410" v="1347" actId="27636"/>
        <pc:sldMkLst>
          <pc:docMk/>
          <pc:sldMk cId="1421145489" sldId="835"/>
        </pc:sldMkLst>
        <pc:spChg chg="mod">
          <ac:chgData name="Harpreet Sawhney" userId="7f938375-eb16-473b-aae2-b319b7e9a2c5" providerId="ADAL" clId="{81AF30BF-7FF7-4205-BD09-2B212098ECAE}" dt="2020-05-05T05:04:41.410" v="1347" actId="27636"/>
          <ac:spMkLst>
            <pc:docMk/>
            <pc:sldMk cId="1421145489" sldId="835"/>
            <ac:spMk id="3" creationId="{1D699D64-0BF5-45E6-A2BE-64A687866232}"/>
          </ac:spMkLst>
        </pc:spChg>
      </pc:sldChg>
      <pc:sldChg chg="addSp delSp modSp mod">
        <pc:chgData name="Harpreet Sawhney" userId="7f938375-eb16-473b-aae2-b319b7e9a2c5" providerId="ADAL" clId="{81AF30BF-7FF7-4205-BD09-2B212098ECAE}" dt="2020-05-06T17:51:42.095" v="4656" actId="22"/>
        <pc:sldMkLst>
          <pc:docMk/>
          <pc:sldMk cId="2972335211" sldId="852"/>
        </pc:sldMkLst>
        <pc:spChg chg="add">
          <ac:chgData name="Harpreet Sawhney" userId="7f938375-eb16-473b-aae2-b319b7e9a2c5" providerId="ADAL" clId="{81AF30BF-7FF7-4205-BD09-2B212098ECAE}" dt="2020-05-06T17:51:42.095" v="4656" actId="22"/>
          <ac:spMkLst>
            <pc:docMk/>
            <pc:sldMk cId="2972335211" sldId="852"/>
            <ac:spMk id="2" creationId="{48CF1A11-8299-4F6B-8FF2-D324088A11C9}"/>
          </ac:spMkLst>
        </pc:spChg>
        <pc:spChg chg="mod">
          <ac:chgData name="Harpreet Sawhney" userId="7f938375-eb16-473b-aae2-b319b7e9a2c5" providerId="ADAL" clId="{81AF30BF-7FF7-4205-BD09-2B212098ECAE}" dt="2020-05-06T17:51:38.182" v="4655" actId="14100"/>
          <ac:spMkLst>
            <pc:docMk/>
            <pc:sldMk cId="2972335211" sldId="852"/>
            <ac:spMk id="680" creationId="{00000000-0000-0000-0000-000000000000}"/>
          </ac:spMkLst>
        </pc:spChg>
        <pc:spChg chg="del mod">
          <ac:chgData name="Harpreet Sawhney" userId="7f938375-eb16-473b-aae2-b319b7e9a2c5" providerId="ADAL" clId="{81AF30BF-7FF7-4205-BD09-2B212098ECAE}" dt="2020-05-06T17:51:31.603" v="4654" actId="478"/>
          <ac:spMkLst>
            <pc:docMk/>
            <pc:sldMk cId="2972335211" sldId="852"/>
            <ac:spMk id="681" creationId="{00000000-0000-0000-0000-000000000000}"/>
          </ac:spMkLst>
        </pc:spChg>
        <pc:picChg chg="mod">
          <ac:chgData name="Harpreet Sawhney" userId="7f938375-eb16-473b-aae2-b319b7e9a2c5" providerId="ADAL" clId="{81AF30BF-7FF7-4205-BD09-2B212098ECAE}" dt="2020-05-05T21:33:41.727" v="3759" actId="207"/>
          <ac:picMkLst>
            <pc:docMk/>
            <pc:sldMk cId="2972335211" sldId="852"/>
            <ac:picMk id="683" creationId="{00000000-0000-0000-0000-000000000000}"/>
          </ac:picMkLst>
        </pc:picChg>
      </pc:sldChg>
      <pc:sldChg chg="addSp modSp mod">
        <pc:chgData name="Harpreet Sawhney" userId="7f938375-eb16-473b-aae2-b319b7e9a2c5" providerId="ADAL" clId="{81AF30BF-7FF7-4205-BD09-2B212098ECAE}" dt="2020-05-06T17:51:51.448" v="4657" actId="22"/>
        <pc:sldMkLst>
          <pc:docMk/>
          <pc:sldMk cId="242493280" sldId="855"/>
        </pc:sldMkLst>
        <pc:spChg chg="add">
          <ac:chgData name="Harpreet Sawhney" userId="7f938375-eb16-473b-aae2-b319b7e9a2c5" providerId="ADAL" clId="{81AF30BF-7FF7-4205-BD09-2B212098ECAE}" dt="2020-05-06T17:51:51.448" v="4657" actId="22"/>
          <ac:spMkLst>
            <pc:docMk/>
            <pc:sldMk cId="242493280" sldId="855"/>
            <ac:spMk id="2" creationId="{454637ED-2D1E-4B25-A386-50EF84A3B085}"/>
          </ac:spMkLst>
        </pc:spChg>
        <pc:spChg chg="mod">
          <ac:chgData name="Harpreet Sawhney" userId="7f938375-eb16-473b-aae2-b319b7e9a2c5" providerId="ADAL" clId="{81AF30BF-7FF7-4205-BD09-2B212098ECAE}" dt="2020-05-05T21:34:01.983" v="3761" actId="14100"/>
          <ac:spMkLst>
            <pc:docMk/>
            <pc:sldMk cId="242493280" sldId="855"/>
            <ac:spMk id="473" creationId="{00000000-0000-0000-0000-000000000000}"/>
          </ac:spMkLst>
        </pc:spChg>
      </pc:sldChg>
      <pc:sldChg chg="addSp modSp mod">
        <pc:chgData name="Harpreet Sawhney" userId="7f938375-eb16-473b-aae2-b319b7e9a2c5" providerId="ADAL" clId="{81AF30BF-7FF7-4205-BD09-2B212098ECAE}" dt="2020-05-06T17:53:30.011" v="4682" actId="1076"/>
        <pc:sldMkLst>
          <pc:docMk/>
          <pc:sldMk cId="3742051773" sldId="858"/>
        </pc:sldMkLst>
        <pc:spChg chg="add mod">
          <ac:chgData name="Harpreet Sawhney" userId="7f938375-eb16-473b-aae2-b319b7e9a2c5" providerId="ADAL" clId="{81AF30BF-7FF7-4205-BD09-2B212098ECAE}" dt="2020-05-06T17:53:30.011" v="4682" actId="1076"/>
          <ac:spMkLst>
            <pc:docMk/>
            <pc:sldMk cId="3742051773" sldId="858"/>
            <ac:spMk id="4" creationId="{2D55F747-4189-4F96-8692-109189C02F32}"/>
          </ac:spMkLst>
        </pc:spChg>
      </pc:sldChg>
      <pc:sldChg chg="addSp mod">
        <pc:chgData name="Harpreet Sawhney" userId="7f938375-eb16-473b-aae2-b319b7e9a2c5" providerId="ADAL" clId="{81AF30BF-7FF7-4205-BD09-2B212098ECAE}" dt="2020-05-06T17:53:36.177" v="4683" actId="22"/>
        <pc:sldMkLst>
          <pc:docMk/>
          <pc:sldMk cId="3838302215" sldId="859"/>
        </pc:sldMkLst>
        <pc:spChg chg="add">
          <ac:chgData name="Harpreet Sawhney" userId="7f938375-eb16-473b-aae2-b319b7e9a2c5" providerId="ADAL" clId="{81AF30BF-7FF7-4205-BD09-2B212098ECAE}" dt="2020-05-06T17:53:36.177" v="4683" actId="22"/>
          <ac:spMkLst>
            <pc:docMk/>
            <pc:sldMk cId="3838302215" sldId="859"/>
            <ac:spMk id="6" creationId="{99780B72-2125-4DE4-8E1C-2F5770634A83}"/>
          </ac:spMkLst>
        </pc:spChg>
      </pc:sldChg>
      <pc:sldChg chg="addSp mod">
        <pc:chgData name="Harpreet Sawhney" userId="7f938375-eb16-473b-aae2-b319b7e9a2c5" providerId="ADAL" clId="{81AF30BF-7FF7-4205-BD09-2B212098ECAE}" dt="2020-05-06T17:53:44.867" v="4684" actId="22"/>
        <pc:sldMkLst>
          <pc:docMk/>
          <pc:sldMk cId="509921611" sldId="860"/>
        </pc:sldMkLst>
        <pc:spChg chg="add">
          <ac:chgData name="Harpreet Sawhney" userId="7f938375-eb16-473b-aae2-b319b7e9a2c5" providerId="ADAL" clId="{81AF30BF-7FF7-4205-BD09-2B212098ECAE}" dt="2020-05-06T17:53:44.867" v="4684" actId="22"/>
          <ac:spMkLst>
            <pc:docMk/>
            <pc:sldMk cId="509921611" sldId="860"/>
            <ac:spMk id="6" creationId="{B8866090-6CF5-40F4-BBE6-80B5F402E617}"/>
          </ac:spMkLst>
        </pc:spChg>
      </pc:sldChg>
      <pc:sldChg chg="addSp delSp modSp mod delAnim modAnim">
        <pc:chgData name="Harpreet Sawhney" userId="7f938375-eb16-473b-aae2-b319b7e9a2c5" providerId="ADAL" clId="{81AF30BF-7FF7-4205-BD09-2B212098ECAE}" dt="2020-05-05T16:43:43.478" v="1561" actId="14100"/>
        <pc:sldMkLst>
          <pc:docMk/>
          <pc:sldMk cId="0" sldId="1066"/>
        </pc:sldMkLst>
        <pc:spChg chg="mod">
          <ac:chgData name="Harpreet Sawhney" userId="7f938375-eb16-473b-aae2-b319b7e9a2c5" providerId="ADAL" clId="{81AF30BF-7FF7-4205-BD09-2B212098ECAE}" dt="2020-05-05T16:28:09.637" v="1552" actId="14100"/>
          <ac:spMkLst>
            <pc:docMk/>
            <pc:sldMk cId="0" sldId="1066"/>
            <ac:spMk id="32771" creationId="{BACD40C7-8079-425F-A058-60DDCA9D26B9}"/>
          </ac:spMkLst>
        </pc:spChg>
        <pc:spChg chg="mod">
          <ac:chgData name="Harpreet Sawhney" userId="7f938375-eb16-473b-aae2-b319b7e9a2c5" providerId="ADAL" clId="{81AF30BF-7FF7-4205-BD09-2B212098ECAE}" dt="2020-05-05T16:13:44.886" v="1508" actId="1076"/>
          <ac:spMkLst>
            <pc:docMk/>
            <pc:sldMk cId="0" sldId="1066"/>
            <ac:spMk id="502786" creationId="{B6660DEC-EFCB-4799-B698-3EB202BAB64D}"/>
          </ac:spMkLst>
        </pc:spChg>
        <pc:picChg chg="add del mod">
          <ac:chgData name="Harpreet Sawhney" userId="7f938375-eb16-473b-aae2-b319b7e9a2c5" providerId="ADAL" clId="{81AF30BF-7FF7-4205-BD09-2B212098ECAE}" dt="2020-05-05T16:27:37.527" v="1545" actId="478"/>
          <ac:picMkLst>
            <pc:docMk/>
            <pc:sldMk cId="0" sldId="1066"/>
            <ac:picMk id="2" creationId="{A406938C-039E-44CC-ABF1-3D6A29B677E8}"/>
          </ac:picMkLst>
        </pc:picChg>
        <pc:picChg chg="add mod">
          <ac:chgData name="Harpreet Sawhney" userId="7f938375-eb16-473b-aae2-b319b7e9a2c5" providerId="ADAL" clId="{81AF30BF-7FF7-4205-BD09-2B212098ECAE}" dt="2020-05-05T16:43:43.478" v="1561" actId="14100"/>
          <ac:picMkLst>
            <pc:docMk/>
            <pc:sldMk cId="0" sldId="1066"/>
            <ac:picMk id="2" creationId="{B8451467-80FC-4DDC-A37D-FC35E37D1CED}"/>
          </ac:picMkLst>
        </pc:picChg>
        <pc:picChg chg="add mod">
          <ac:chgData name="Harpreet Sawhney" userId="7f938375-eb16-473b-aae2-b319b7e9a2c5" providerId="ADAL" clId="{81AF30BF-7FF7-4205-BD09-2B212098ECAE}" dt="2020-05-05T16:28:51.660" v="1555" actId="1076"/>
          <ac:picMkLst>
            <pc:docMk/>
            <pc:sldMk cId="0" sldId="1066"/>
            <ac:picMk id="3" creationId="{F6BCDED1-E659-4A33-9E24-BE65B7FE977B}"/>
          </ac:picMkLst>
        </pc:picChg>
        <pc:picChg chg="add del mod">
          <ac:chgData name="Harpreet Sawhney" userId="7f938375-eb16-473b-aae2-b319b7e9a2c5" providerId="ADAL" clId="{81AF30BF-7FF7-4205-BD09-2B212098ECAE}" dt="2020-05-05T16:32:05.758" v="1558" actId="478"/>
          <ac:picMkLst>
            <pc:docMk/>
            <pc:sldMk cId="0" sldId="1066"/>
            <ac:picMk id="6" creationId="{DF4B64DA-4979-4956-91FB-9201D93F0FC5}"/>
          </ac:picMkLst>
        </pc:picChg>
      </pc:sldChg>
      <pc:sldChg chg="modSp mod modAnim">
        <pc:chgData name="Harpreet Sawhney" userId="7f938375-eb16-473b-aae2-b319b7e9a2c5" providerId="ADAL" clId="{81AF30BF-7FF7-4205-BD09-2B212098ECAE}" dt="2020-05-05T16:44:09.479" v="1562" actId="14100"/>
        <pc:sldMkLst>
          <pc:docMk/>
          <pc:sldMk cId="0" sldId="1067"/>
        </pc:sldMkLst>
        <pc:spChg chg="mod">
          <ac:chgData name="Harpreet Sawhney" userId="7f938375-eb16-473b-aae2-b319b7e9a2c5" providerId="ADAL" clId="{81AF30BF-7FF7-4205-BD09-2B212098ECAE}" dt="2020-05-04T16:12:55.405" v="665" actId="1076"/>
          <ac:spMkLst>
            <pc:docMk/>
            <pc:sldMk cId="0" sldId="1067"/>
            <ac:spMk id="502786" creationId="{E22C31A9-D5B5-44A5-8236-2A69C6F9CA4F}"/>
          </ac:spMkLst>
        </pc:spChg>
        <pc:spChg chg="mod">
          <ac:chgData name="Harpreet Sawhney" userId="7f938375-eb16-473b-aae2-b319b7e9a2c5" providerId="ADAL" clId="{81AF30BF-7FF7-4205-BD09-2B212098ECAE}" dt="2020-05-05T16:44:09.479" v="1562" actId="14100"/>
          <ac:spMkLst>
            <pc:docMk/>
            <pc:sldMk cId="0" sldId="1067"/>
            <ac:spMk id="502787" creationId="{EE42318F-E8AB-4CDE-9E99-B19541D73C69}"/>
          </ac:spMkLst>
        </pc:spChg>
      </pc:sldChg>
      <pc:sldChg chg="addSp delSp modSp mod">
        <pc:chgData name="Harpreet Sawhney" userId="7f938375-eb16-473b-aae2-b319b7e9a2c5" providerId="ADAL" clId="{81AF30BF-7FF7-4205-BD09-2B212098ECAE}" dt="2020-05-05T16:45:02.487" v="1626" actId="1037"/>
        <pc:sldMkLst>
          <pc:docMk/>
          <pc:sldMk cId="1269970894" sldId="1068"/>
        </pc:sldMkLst>
        <pc:spChg chg="add del mod">
          <ac:chgData name="Harpreet Sawhney" userId="7f938375-eb16-473b-aae2-b319b7e9a2c5" providerId="ADAL" clId="{81AF30BF-7FF7-4205-BD09-2B212098ECAE}" dt="2020-05-05T16:44:35.246" v="1565" actId="478"/>
          <ac:spMkLst>
            <pc:docMk/>
            <pc:sldMk cId="1269970894" sldId="1068"/>
            <ac:spMk id="5" creationId="{964AC235-EFB0-4FE7-96BD-1B0D1138C413}"/>
          </ac:spMkLst>
        </pc:spChg>
        <pc:spChg chg="add mod">
          <ac:chgData name="Harpreet Sawhney" userId="7f938375-eb16-473b-aae2-b319b7e9a2c5" providerId="ADAL" clId="{81AF30BF-7FF7-4205-BD09-2B212098ECAE}" dt="2020-05-05T16:45:02.487" v="1626" actId="1037"/>
          <ac:spMkLst>
            <pc:docMk/>
            <pc:sldMk cId="1269970894" sldId="1068"/>
            <ac:spMk id="32" creationId="{18B10D1A-7F57-4EFA-8D5A-143226722279}"/>
          </ac:spMkLst>
        </pc:spChg>
        <pc:spChg chg="del">
          <ac:chgData name="Harpreet Sawhney" userId="7f938375-eb16-473b-aae2-b319b7e9a2c5" providerId="ADAL" clId="{81AF30BF-7FF7-4205-BD09-2B212098ECAE}" dt="2020-05-05T16:44:29.821" v="1563" actId="21"/>
          <ac:spMkLst>
            <pc:docMk/>
            <pc:sldMk cId="1269970894" sldId="1068"/>
            <ac:spMk id="32771" creationId="{BACD40C7-8079-425F-A058-60DDCA9D26B9}"/>
          </ac:spMkLst>
        </pc:spChg>
        <pc:grpChg chg="del">
          <ac:chgData name="Harpreet Sawhney" userId="7f938375-eb16-473b-aae2-b319b7e9a2c5" providerId="ADAL" clId="{81AF30BF-7FF7-4205-BD09-2B212098ECAE}" dt="2020-05-05T16:44:29.821" v="1563" actId="21"/>
          <ac:grpSpMkLst>
            <pc:docMk/>
            <pc:sldMk cId="1269970894" sldId="1068"/>
            <ac:grpSpMk id="22" creationId="{BF99EED8-A558-48D9-829C-99A2BEC54937}"/>
          </ac:grpSpMkLst>
        </pc:grpChg>
        <pc:grpChg chg="del">
          <ac:chgData name="Harpreet Sawhney" userId="7f938375-eb16-473b-aae2-b319b7e9a2c5" providerId="ADAL" clId="{81AF30BF-7FF7-4205-BD09-2B212098ECAE}" dt="2020-05-05T16:44:29.821" v="1563" actId="21"/>
          <ac:grpSpMkLst>
            <pc:docMk/>
            <pc:sldMk cId="1269970894" sldId="1068"/>
            <ac:grpSpMk id="30" creationId="{F00635E5-1C3B-41D3-8ECB-42DAB14CCBCD}"/>
          </ac:grpSpMkLst>
        </pc:grpChg>
        <pc:grpChg chg="del">
          <ac:chgData name="Harpreet Sawhney" userId="7f938375-eb16-473b-aae2-b319b7e9a2c5" providerId="ADAL" clId="{81AF30BF-7FF7-4205-BD09-2B212098ECAE}" dt="2020-05-05T16:44:29.821" v="1563" actId="21"/>
          <ac:grpSpMkLst>
            <pc:docMk/>
            <pc:sldMk cId="1269970894" sldId="1068"/>
            <ac:grpSpMk id="31" creationId="{105A8E2F-CCD8-4164-A699-1EAE1C0C5675}"/>
          </ac:grpSpMkLst>
        </pc:grpChg>
        <pc:grpChg chg="add mod">
          <ac:chgData name="Harpreet Sawhney" userId="7f938375-eb16-473b-aae2-b319b7e9a2c5" providerId="ADAL" clId="{81AF30BF-7FF7-4205-BD09-2B212098ECAE}" dt="2020-05-05T16:45:02.487" v="1626" actId="1037"/>
          <ac:grpSpMkLst>
            <pc:docMk/>
            <pc:sldMk cId="1269970894" sldId="1068"/>
            <ac:grpSpMk id="35" creationId="{1108CDA7-C49D-4628-A7C5-26A04CB645BE}"/>
          </ac:grpSpMkLst>
        </pc:grpChg>
        <pc:grpChg chg="add mod">
          <ac:chgData name="Harpreet Sawhney" userId="7f938375-eb16-473b-aae2-b319b7e9a2c5" providerId="ADAL" clId="{81AF30BF-7FF7-4205-BD09-2B212098ECAE}" dt="2020-05-05T16:45:02.487" v="1626" actId="1037"/>
          <ac:grpSpMkLst>
            <pc:docMk/>
            <pc:sldMk cId="1269970894" sldId="1068"/>
            <ac:grpSpMk id="50" creationId="{3223C55A-A6C1-4D31-9FA0-E582FF519E34}"/>
          </ac:grpSpMkLst>
        </pc:grpChg>
        <pc:grpChg chg="add mod">
          <ac:chgData name="Harpreet Sawhney" userId="7f938375-eb16-473b-aae2-b319b7e9a2c5" providerId="ADAL" clId="{81AF30BF-7FF7-4205-BD09-2B212098ECAE}" dt="2020-05-05T16:45:02.487" v="1626" actId="1037"/>
          <ac:grpSpMkLst>
            <pc:docMk/>
            <pc:sldMk cId="1269970894" sldId="1068"/>
            <ac:grpSpMk id="55" creationId="{A76A36AD-02B1-46A1-BA02-D724BA2AAEB0}"/>
          </ac:grpSpMkLst>
        </pc:grpChg>
        <pc:inkChg chg="del">
          <ac:chgData name="Harpreet Sawhney" userId="7f938375-eb16-473b-aae2-b319b7e9a2c5" providerId="ADAL" clId="{81AF30BF-7FF7-4205-BD09-2B212098ECAE}" dt="2020-05-05T16:44:29.821" v="1563" actId="21"/>
          <ac:inkMkLst>
            <pc:docMk/>
            <pc:sldMk cId="1269970894" sldId="1068"/>
            <ac:inkMk id="2" creationId="{290AF840-D831-4BCA-A753-B0C96F2F93CE}"/>
          </ac:inkMkLst>
        </pc:inkChg>
        <pc:inkChg chg="del">
          <ac:chgData name="Harpreet Sawhney" userId="7f938375-eb16-473b-aae2-b319b7e9a2c5" providerId="ADAL" clId="{81AF30BF-7FF7-4205-BD09-2B212098ECAE}" dt="2020-05-05T16:44:29.821" v="1563" actId="21"/>
          <ac:inkMkLst>
            <pc:docMk/>
            <pc:sldMk cId="1269970894" sldId="1068"/>
            <ac:inkMk id="3" creationId="{67D33224-3BE0-418C-99E8-6085E9CB6F58}"/>
          </ac:inkMkLst>
        </pc:inkChg>
        <pc:inkChg chg="add mod">
          <ac:chgData name="Harpreet Sawhney" userId="7f938375-eb16-473b-aae2-b319b7e9a2c5" providerId="ADAL" clId="{81AF30BF-7FF7-4205-BD09-2B212098ECAE}" dt="2020-05-05T16:45:02.487" v="1626" actId="1037"/>
          <ac:inkMkLst>
            <pc:docMk/>
            <pc:sldMk cId="1269970894" sldId="1068"/>
            <ac:inkMk id="33" creationId="{02869339-7EF9-4E68-9898-25933B4416A1}"/>
          </ac:inkMkLst>
        </pc:inkChg>
        <pc:inkChg chg="add mod">
          <ac:chgData name="Harpreet Sawhney" userId="7f938375-eb16-473b-aae2-b319b7e9a2c5" providerId="ADAL" clId="{81AF30BF-7FF7-4205-BD09-2B212098ECAE}" dt="2020-05-05T16:45:02.487" v="1626" actId="1037"/>
          <ac:inkMkLst>
            <pc:docMk/>
            <pc:sldMk cId="1269970894" sldId="1068"/>
            <ac:inkMk id="34" creationId="{72BAF8B1-0190-4B43-8C20-493B3709DF03}"/>
          </ac:inkMkLst>
        </pc:inkChg>
        <pc:inkChg chg="mod">
          <ac:chgData name="Harpreet Sawhney" userId="7f938375-eb16-473b-aae2-b319b7e9a2c5" providerId="ADAL" clId="{81AF30BF-7FF7-4205-BD09-2B212098ECAE}" dt="2020-05-05T16:44:30.544" v="1564"/>
          <ac:inkMkLst>
            <pc:docMk/>
            <pc:sldMk cId="1269970894" sldId="1068"/>
            <ac:inkMk id="36" creationId="{0FFD6194-468B-4928-B7B7-78D24540F8F1}"/>
          </ac:inkMkLst>
        </pc:inkChg>
        <pc:inkChg chg="mod">
          <ac:chgData name="Harpreet Sawhney" userId="7f938375-eb16-473b-aae2-b319b7e9a2c5" providerId="ADAL" clId="{81AF30BF-7FF7-4205-BD09-2B212098ECAE}" dt="2020-05-05T16:44:30.544" v="1564"/>
          <ac:inkMkLst>
            <pc:docMk/>
            <pc:sldMk cId="1269970894" sldId="1068"/>
            <ac:inkMk id="37" creationId="{E1BBC4CB-84D4-4D9B-A83D-4819D3EC7482}"/>
          </ac:inkMkLst>
        </pc:inkChg>
        <pc:inkChg chg="mod">
          <ac:chgData name="Harpreet Sawhney" userId="7f938375-eb16-473b-aae2-b319b7e9a2c5" providerId="ADAL" clId="{81AF30BF-7FF7-4205-BD09-2B212098ECAE}" dt="2020-05-05T16:44:30.544" v="1564"/>
          <ac:inkMkLst>
            <pc:docMk/>
            <pc:sldMk cId="1269970894" sldId="1068"/>
            <ac:inkMk id="38" creationId="{51E6808E-BBF1-48AC-81FC-0B42BA422F07}"/>
          </ac:inkMkLst>
        </pc:inkChg>
        <pc:inkChg chg="mod">
          <ac:chgData name="Harpreet Sawhney" userId="7f938375-eb16-473b-aae2-b319b7e9a2c5" providerId="ADAL" clId="{81AF30BF-7FF7-4205-BD09-2B212098ECAE}" dt="2020-05-05T16:44:30.544" v="1564"/>
          <ac:inkMkLst>
            <pc:docMk/>
            <pc:sldMk cId="1269970894" sldId="1068"/>
            <ac:inkMk id="39" creationId="{87A3F6F1-8BE9-4945-8725-C7CF6CA91059}"/>
          </ac:inkMkLst>
        </pc:inkChg>
        <pc:inkChg chg="mod">
          <ac:chgData name="Harpreet Sawhney" userId="7f938375-eb16-473b-aae2-b319b7e9a2c5" providerId="ADAL" clId="{81AF30BF-7FF7-4205-BD09-2B212098ECAE}" dt="2020-05-05T16:44:30.544" v="1564"/>
          <ac:inkMkLst>
            <pc:docMk/>
            <pc:sldMk cId="1269970894" sldId="1068"/>
            <ac:inkMk id="40" creationId="{75135D1B-F181-411E-88E1-81A992C2316B}"/>
          </ac:inkMkLst>
        </pc:inkChg>
        <pc:inkChg chg="mod">
          <ac:chgData name="Harpreet Sawhney" userId="7f938375-eb16-473b-aae2-b319b7e9a2c5" providerId="ADAL" clId="{81AF30BF-7FF7-4205-BD09-2B212098ECAE}" dt="2020-05-05T16:44:30.544" v="1564"/>
          <ac:inkMkLst>
            <pc:docMk/>
            <pc:sldMk cId="1269970894" sldId="1068"/>
            <ac:inkMk id="41" creationId="{6515069E-D7FB-4C4C-B4C1-CB43DB0B241B}"/>
          </ac:inkMkLst>
        </pc:inkChg>
        <pc:inkChg chg="mod">
          <ac:chgData name="Harpreet Sawhney" userId="7f938375-eb16-473b-aae2-b319b7e9a2c5" providerId="ADAL" clId="{81AF30BF-7FF7-4205-BD09-2B212098ECAE}" dt="2020-05-05T16:44:30.544" v="1564"/>
          <ac:inkMkLst>
            <pc:docMk/>
            <pc:sldMk cId="1269970894" sldId="1068"/>
            <ac:inkMk id="42" creationId="{EDF9A09E-117A-4E6F-AF38-ACB98E04519C}"/>
          </ac:inkMkLst>
        </pc:inkChg>
        <pc:inkChg chg="mod">
          <ac:chgData name="Harpreet Sawhney" userId="7f938375-eb16-473b-aae2-b319b7e9a2c5" providerId="ADAL" clId="{81AF30BF-7FF7-4205-BD09-2B212098ECAE}" dt="2020-05-05T16:44:30.544" v="1564"/>
          <ac:inkMkLst>
            <pc:docMk/>
            <pc:sldMk cId="1269970894" sldId="1068"/>
            <ac:inkMk id="43" creationId="{1AFF1EE1-DB8A-4734-9C1E-797D6F97A321}"/>
          </ac:inkMkLst>
        </pc:inkChg>
        <pc:inkChg chg="mod">
          <ac:chgData name="Harpreet Sawhney" userId="7f938375-eb16-473b-aae2-b319b7e9a2c5" providerId="ADAL" clId="{81AF30BF-7FF7-4205-BD09-2B212098ECAE}" dt="2020-05-05T16:44:30.544" v="1564"/>
          <ac:inkMkLst>
            <pc:docMk/>
            <pc:sldMk cId="1269970894" sldId="1068"/>
            <ac:inkMk id="44" creationId="{B55A7B6F-A5A4-43F6-A25E-A9E82CACD158}"/>
          </ac:inkMkLst>
        </pc:inkChg>
        <pc:inkChg chg="mod">
          <ac:chgData name="Harpreet Sawhney" userId="7f938375-eb16-473b-aae2-b319b7e9a2c5" providerId="ADAL" clId="{81AF30BF-7FF7-4205-BD09-2B212098ECAE}" dt="2020-05-05T16:44:30.544" v="1564"/>
          <ac:inkMkLst>
            <pc:docMk/>
            <pc:sldMk cId="1269970894" sldId="1068"/>
            <ac:inkMk id="45" creationId="{6E5E09D3-2638-4EB8-9412-8FBF7054C309}"/>
          </ac:inkMkLst>
        </pc:inkChg>
        <pc:inkChg chg="mod">
          <ac:chgData name="Harpreet Sawhney" userId="7f938375-eb16-473b-aae2-b319b7e9a2c5" providerId="ADAL" clId="{81AF30BF-7FF7-4205-BD09-2B212098ECAE}" dt="2020-05-05T16:44:30.544" v="1564"/>
          <ac:inkMkLst>
            <pc:docMk/>
            <pc:sldMk cId="1269970894" sldId="1068"/>
            <ac:inkMk id="46" creationId="{3A19CE30-07CA-4668-B752-30EDF67141BE}"/>
          </ac:inkMkLst>
        </pc:inkChg>
        <pc:inkChg chg="mod">
          <ac:chgData name="Harpreet Sawhney" userId="7f938375-eb16-473b-aae2-b319b7e9a2c5" providerId="ADAL" clId="{81AF30BF-7FF7-4205-BD09-2B212098ECAE}" dt="2020-05-05T16:44:30.544" v="1564"/>
          <ac:inkMkLst>
            <pc:docMk/>
            <pc:sldMk cId="1269970894" sldId="1068"/>
            <ac:inkMk id="47" creationId="{319EE801-0DB5-4815-AC32-99590BA5783F}"/>
          </ac:inkMkLst>
        </pc:inkChg>
        <pc:inkChg chg="mod">
          <ac:chgData name="Harpreet Sawhney" userId="7f938375-eb16-473b-aae2-b319b7e9a2c5" providerId="ADAL" clId="{81AF30BF-7FF7-4205-BD09-2B212098ECAE}" dt="2020-05-05T16:44:30.544" v="1564"/>
          <ac:inkMkLst>
            <pc:docMk/>
            <pc:sldMk cId="1269970894" sldId="1068"/>
            <ac:inkMk id="48" creationId="{7A88B458-4E99-424A-BA03-ADEC51481182}"/>
          </ac:inkMkLst>
        </pc:inkChg>
        <pc:inkChg chg="mod">
          <ac:chgData name="Harpreet Sawhney" userId="7f938375-eb16-473b-aae2-b319b7e9a2c5" providerId="ADAL" clId="{81AF30BF-7FF7-4205-BD09-2B212098ECAE}" dt="2020-05-05T16:44:30.544" v="1564"/>
          <ac:inkMkLst>
            <pc:docMk/>
            <pc:sldMk cId="1269970894" sldId="1068"/>
            <ac:inkMk id="49" creationId="{EC01C826-E23F-4F07-B205-EDE79C74CEB1}"/>
          </ac:inkMkLst>
        </pc:inkChg>
        <pc:inkChg chg="mod">
          <ac:chgData name="Harpreet Sawhney" userId="7f938375-eb16-473b-aae2-b319b7e9a2c5" providerId="ADAL" clId="{81AF30BF-7FF7-4205-BD09-2B212098ECAE}" dt="2020-05-05T16:44:30.544" v="1564"/>
          <ac:inkMkLst>
            <pc:docMk/>
            <pc:sldMk cId="1269970894" sldId="1068"/>
            <ac:inkMk id="51" creationId="{493EC17C-BEEA-435D-A271-E435B8A60D4D}"/>
          </ac:inkMkLst>
        </pc:inkChg>
        <pc:inkChg chg="mod">
          <ac:chgData name="Harpreet Sawhney" userId="7f938375-eb16-473b-aae2-b319b7e9a2c5" providerId="ADAL" clId="{81AF30BF-7FF7-4205-BD09-2B212098ECAE}" dt="2020-05-05T16:44:30.544" v="1564"/>
          <ac:inkMkLst>
            <pc:docMk/>
            <pc:sldMk cId="1269970894" sldId="1068"/>
            <ac:inkMk id="52" creationId="{F1855666-5FF4-4B8B-8FE0-FD3444014D64}"/>
          </ac:inkMkLst>
        </pc:inkChg>
        <pc:inkChg chg="mod">
          <ac:chgData name="Harpreet Sawhney" userId="7f938375-eb16-473b-aae2-b319b7e9a2c5" providerId="ADAL" clId="{81AF30BF-7FF7-4205-BD09-2B212098ECAE}" dt="2020-05-05T16:44:30.544" v="1564"/>
          <ac:inkMkLst>
            <pc:docMk/>
            <pc:sldMk cId="1269970894" sldId="1068"/>
            <ac:inkMk id="53" creationId="{28466B35-2D41-4FA7-AC7C-445D5CE0B9EA}"/>
          </ac:inkMkLst>
        </pc:inkChg>
        <pc:inkChg chg="mod">
          <ac:chgData name="Harpreet Sawhney" userId="7f938375-eb16-473b-aae2-b319b7e9a2c5" providerId="ADAL" clId="{81AF30BF-7FF7-4205-BD09-2B212098ECAE}" dt="2020-05-05T16:44:30.544" v="1564"/>
          <ac:inkMkLst>
            <pc:docMk/>
            <pc:sldMk cId="1269970894" sldId="1068"/>
            <ac:inkMk id="54" creationId="{F7C98314-65E8-43D0-951F-57FD42AA9142}"/>
          </ac:inkMkLst>
        </pc:inkChg>
        <pc:inkChg chg="mod">
          <ac:chgData name="Harpreet Sawhney" userId="7f938375-eb16-473b-aae2-b319b7e9a2c5" providerId="ADAL" clId="{81AF30BF-7FF7-4205-BD09-2B212098ECAE}" dt="2020-05-05T16:44:30.544" v="1564"/>
          <ac:inkMkLst>
            <pc:docMk/>
            <pc:sldMk cId="1269970894" sldId="1068"/>
            <ac:inkMk id="56" creationId="{74CF0929-2A71-4622-9DDE-3CF75EF5596E}"/>
          </ac:inkMkLst>
        </pc:inkChg>
        <pc:inkChg chg="mod">
          <ac:chgData name="Harpreet Sawhney" userId="7f938375-eb16-473b-aae2-b319b7e9a2c5" providerId="ADAL" clId="{81AF30BF-7FF7-4205-BD09-2B212098ECAE}" dt="2020-05-05T16:44:30.544" v="1564"/>
          <ac:inkMkLst>
            <pc:docMk/>
            <pc:sldMk cId="1269970894" sldId="1068"/>
            <ac:inkMk id="57" creationId="{5B1C08EB-6EF0-4021-A88A-9BE856756C22}"/>
          </ac:inkMkLst>
        </pc:inkChg>
      </pc:sldChg>
      <pc:sldChg chg="modSp new mod">
        <pc:chgData name="Harpreet Sawhney" userId="7f938375-eb16-473b-aae2-b319b7e9a2c5" providerId="ADAL" clId="{81AF30BF-7FF7-4205-BD09-2B212098ECAE}" dt="2020-05-05T16:47:30.721" v="1682" actId="403"/>
        <pc:sldMkLst>
          <pc:docMk/>
          <pc:sldMk cId="2892015795" sldId="1069"/>
        </pc:sldMkLst>
        <pc:spChg chg="mod">
          <ac:chgData name="Harpreet Sawhney" userId="7f938375-eb16-473b-aae2-b319b7e9a2c5" providerId="ADAL" clId="{81AF30BF-7FF7-4205-BD09-2B212098ECAE}" dt="2020-05-05T16:47:22.222" v="1679" actId="20577"/>
          <ac:spMkLst>
            <pc:docMk/>
            <pc:sldMk cId="2892015795" sldId="1069"/>
            <ac:spMk id="2" creationId="{7C902D14-0FA7-40D6-93D7-A2726D1E1185}"/>
          </ac:spMkLst>
        </pc:spChg>
        <pc:spChg chg="mod">
          <ac:chgData name="Harpreet Sawhney" userId="7f938375-eb16-473b-aae2-b319b7e9a2c5" providerId="ADAL" clId="{81AF30BF-7FF7-4205-BD09-2B212098ECAE}" dt="2020-05-05T16:47:30.721" v="1682" actId="403"/>
          <ac:spMkLst>
            <pc:docMk/>
            <pc:sldMk cId="2892015795" sldId="1069"/>
            <ac:spMk id="3" creationId="{EA34E3A3-4EE8-406D-A6AB-A46FCC54CD7F}"/>
          </ac:spMkLst>
        </pc:spChg>
      </pc:sldChg>
      <pc:sldChg chg="delSp modSp add mod">
        <pc:chgData name="Harpreet Sawhney" userId="7f938375-eb16-473b-aae2-b319b7e9a2c5" providerId="ADAL" clId="{81AF30BF-7FF7-4205-BD09-2B212098ECAE}" dt="2020-05-05T04:58:19.212" v="1148" actId="27636"/>
        <pc:sldMkLst>
          <pc:docMk/>
          <pc:sldMk cId="3065837057" sldId="1070"/>
        </pc:sldMkLst>
        <pc:spChg chg="mod">
          <ac:chgData name="Harpreet Sawhney" userId="7f938375-eb16-473b-aae2-b319b7e9a2c5" providerId="ADAL" clId="{81AF30BF-7FF7-4205-BD09-2B212098ECAE}" dt="2020-05-05T04:58:19.212" v="1148" actId="27636"/>
          <ac:spMkLst>
            <pc:docMk/>
            <pc:sldMk cId="3065837057" sldId="1070"/>
            <ac:spMk id="3" creationId="{06F3417E-5031-4551-9226-5C13BB06265B}"/>
          </ac:spMkLst>
        </pc:spChg>
        <pc:grpChg chg="del">
          <ac:chgData name="Harpreet Sawhney" userId="7f938375-eb16-473b-aae2-b319b7e9a2c5" providerId="ADAL" clId="{81AF30BF-7FF7-4205-BD09-2B212098ECAE}" dt="2020-05-05T04:56:52.769" v="1131" actId="478"/>
          <ac:grpSpMkLst>
            <pc:docMk/>
            <pc:sldMk cId="3065837057" sldId="1070"/>
            <ac:grpSpMk id="42" creationId="{B9002506-C6CE-4108-84C6-EEC6BB6B041C}"/>
          </ac:grpSpMkLst>
        </pc:grpChg>
      </pc:sldChg>
      <pc:sldChg chg="modSp add mod">
        <pc:chgData name="Harpreet Sawhney" userId="7f938375-eb16-473b-aae2-b319b7e9a2c5" providerId="ADAL" clId="{81AF30BF-7FF7-4205-BD09-2B212098ECAE}" dt="2020-05-05T05:13:16.662" v="1468" actId="20577"/>
        <pc:sldMkLst>
          <pc:docMk/>
          <pc:sldMk cId="3468850624" sldId="1071"/>
        </pc:sldMkLst>
        <pc:spChg chg="mod">
          <ac:chgData name="Harpreet Sawhney" userId="7f938375-eb16-473b-aae2-b319b7e9a2c5" providerId="ADAL" clId="{81AF30BF-7FF7-4205-BD09-2B212098ECAE}" dt="2020-05-05T05:13:16.662" v="1468" actId="20577"/>
          <ac:spMkLst>
            <pc:docMk/>
            <pc:sldMk cId="3468850624" sldId="1071"/>
            <ac:spMk id="3" creationId="{4F744F25-481C-4F2D-956B-57E8E5B7955F}"/>
          </ac:spMkLst>
        </pc:spChg>
      </pc:sldChg>
      <pc:sldChg chg="modSp add mod">
        <pc:chgData name="Harpreet Sawhney" userId="7f938375-eb16-473b-aae2-b319b7e9a2c5" providerId="ADAL" clId="{81AF30BF-7FF7-4205-BD09-2B212098ECAE}" dt="2020-05-05T05:14:13.934" v="1489" actId="14100"/>
        <pc:sldMkLst>
          <pc:docMk/>
          <pc:sldMk cId="2893671118" sldId="1072"/>
        </pc:sldMkLst>
        <pc:spChg chg="mod">
          <ac:chgData name="Harpreet Sawhney" userId="7f938375-eb16-473b-aae2-b319b7e9a2c5" providerId="ADAL" clId="{81AF30BF-7FF7-4205-BD09-2B212098ECAE}" dt="2020-05-05T05:14:13.934" v="1489" actId="14100"/>
          <ac:spMkLst>
            <pc:docMk/>
            <pc:sldMk cId="2893671118" sldId="1072"/>
            <ac:spMk id="3" creationId="{4F744F25-481C-4F2D-956B-57E8E5B7955F}"/>
          </ac:spMkLst>
        </pc:spChg>
      </pc:sldChg>
      <pc:sldChg chg="addSp modSp add mod">
        <pc:chgData name="Harpreet Sawhney" userId="7f938375-eb16-473b-aae2-b319b7e9a2c5" providerId="ADAL" clId="{81AF30BF-7FF7-4205-BD09-2B212098ECAE}" dt="2020-05-06T17:46:02.140" v="4562" actId="207"/>
        <pc:sldMkLst>
          <pc:docMk/>
          <pc:sldMk cId="2839556964" sldId="1073"/>
        </pc:sldMkLst>
        <pc:spChg chg="add">
          <ac:chgData name="Harpreet Sawhney" userId="7f938375-eb16-473b-aae2-b319b7e9a2c5" providerId="ADAL" clId="{81AF30BF-7FF7-4205-BD09-2B212098ECAE}" dt="2020-05-05T05:16:42.575" v="1501" actId="22"/>
          <ac:spMkLst>
            <pc:docMk/>
            <pc:sldMk cId="2839556964" sldId="1073"/>
            <ac:spMk id="2" creationId="{28FE990A-3627-468B-A400-A211CE456C3A}"/>
          </ac:spMkLst>
        </pc:spChg>
        <pc:spChg chg="mod">
          <ac:chgData name="Harpreet Sawhney" userId="7f938375-eb16-473b-aae2-b319b7e9a2c5" providerId="ADAL" clId="{81AF30BF-7FF7-4205-BD09-2B212098ECAE}" dt="2020-05-06T17:46:02.140" v="4562" actId="207"/>
          <ac:spMkLst>
            <pc:docMk/>
            <pc:sldMk cId="2839556964" sldId="1073"/>
            <ac:spMk id="16" creationId="{00000000-0000-0000-0000-000000000000}"/>
          </ac:spMkLst>
        </pc:spChg>
      </pc:sldChg>
      <pc:sldChg chg="modSp add mod">
        <pc:chgData name="Harpreet Sawhney" userId="7f938375-eb16-473b-aae2-b319b7e9a2c5" providerId="ADAL" clId="{81AF30BF-7FF7-4205-BD09-2B212098ECAE}" dt="2020-05-05T16:47:37.789" v="1683" actId="403"/>
        <pc:sldMkLst>
          <pc:docMk/>
          <pc:sldMk cId="1540351982" sldId="1074"/>
        </pc:sldMkLst>
        <pc:spChg chg="mod">
          <ac:chgData name="Harpreet Sawhney" userId="7f938375-eb16-473b-aae2-b319b7e9a2c5" providerId="ADAL" clId="{81AF30BF-7FF7-4205-BD09-2B212098ECAE}" dt="2020-05-05T16:47:12.353" v="1677" actId="20577"/>
          <ac:spMkLst>
            <pc:docMk/>
            <pc:sldMk cId="1540351982" sldId="1074"/>
            <ac:spMk id="2" creationId="{7C902D14-0FA7-40D6-93D7-A2726D1E1185}"/>
          </ac:spMkLst>
        </pc:spChg>
        <pc:spChg chg="mod">
          <ac:chgData name="Harpreet Sawhney" userId="7f938375-eb16-473b-aae2-b319b7e9a2c5" providerId="ADAL" clId="{81AF30BF-7FF7-4205-BD09-2B212098ECAE}" dt="2020-05-05T16:47:37.789" v="1683" actId="403"/>
          <ac:spMkLst>
            <pc:docMk/>
            <pc:sldMk cId="1540351982" sldId="1074"/>
            <ac:spMk id="3" creationId="{EA34E3A3-4EE8-406D-A6AB-A46FCC54CD7F}"/>
          </ac:spMkLst>
        </pc:spChg>
      </pc:sldChg>
      <pc:sldChg chg="add">
        <pc:chgData name="Harpreet Sawhney" userId="7f938375-eb16-473b-aae2-b319b7e9a2c5" providerId="ADAL" clId="{81AF30BF-7FF7-4205-BD09-2B212098ECAE}" dt="2020-05-05T16:50:39.039" v="1686" actId="22"/>
        <pc:sldMkLst>
          <pc:docMk/>
          <pc:sldMk cId="3398258029" sldId="1075"/>
        </pc:sldMkLst>
      </pc:sldChg>
      <pc:sldChg chg="addSp delSp modSp new mod">
        <pc:chgData name="Harpreet Sawhney" userId="7f938375-eb16-473b-aae2-b319b7e9a2c5" providerId="ADAL" clId="{81AF30BF-7FF7-4205-BD09-2B212098ECAE}" dt="2020-05-06T17:43:42.817" v="4505" actId="1038"/>
        <pc:sldMkLst>
          <pc:docMk/>
          <pc:sldMk cId="3363614888" sldId="1076"/>
        </pc:sldMkLst>
        <pc:spChg chg="mod">
          <ac:chgData name="Harpreet Sawhney" userId="7f938375-eb16-473b-aae2-b319b7e9a2c5" providerId="ADAL" clId="{81AF30BF-7FF7-4205-BD09-2B212098ECAE}" dt="2020-05-05T18:49:27.386" v="1914" actId="404"/>
          <ac:spMkLst>
            <pc:docMk/>
            <pc:sldMk cId="3363614888" sldId="1076"/>
            <ac:spMk id="2" creationId="{113D70FB-3B0B-4C74-9D88-8EB316180D80}"/>
          </ac:spMkLst>
        </pc:spChg>
        <pc:spChg chg="add mod">
          <ac:chgData name="Harpreet Sawhney" userId="7f938375-eb16-473b-aae2-b319b7e9a2c5" providerId="ADAL" clId="{81AF30BF-7FF7-4205-BD09-2B212098ECAE}" dt="2020-05-06T17:43:42.817" v="4505" actId="1038"/>
          <ac:spMkLst>
            <pc:docMk/>
            <pc:sldMk cId="3363614888" sldId="1076"/>
            <ac:spMk id="4" creationId="{D1D764BA-A468-42F6-A59D-D152496B8E8A}"/>
          </ac:spMkLst>
        </pc:spChg>
        <pc:picChg chg="add del mod">
          <ac:chgData name="Harpreet Sawhney" userId="7f938375-eb16-473b-aae2-b319b7e9a2c5" providerId="ADAL" clId="{81AF30BF-7FF7-4205-BD09-2B212098ECAE}" dt="2020-05-05T18:50:03.081" v="1915" actId="478"/>
          <ac:picMkLst>
            <pc:docMk/>
            <pc:sldMk cId="3363614888" sldId="1076"/>
            <ac:picMk id="4" creationId="{FC9D1AB5-77EB-40B1-A9BC-BE681065B6F8}"/>
          </ac:picMkLst>
        </pc:picChg>
        <pc:picChg chg="add mod">
          <ac:chgData name="Harpreet Sawhney" userId="7f938375-eb16-473b-aae2-b319b7e9a2c5" providerId="ADAL" clId="{81AF30BF-7FF7-4205-BD09-2B212098ECAE}" dt="2020-05-06T17:43:14.475" v="4435" actId="1076"/>
          <ac:picMkLst>
            <pc:docMk/>
            <pc:sldMk cId="3363614888" sldId="1076"/>
            <ac:picMk id="5" creationId="{DF64EC8D-6BF1-44A8-9C3C-FB93356BF41B}"/>
          </ac:picMkLst>
        </pc:picChg>
      </pc:sldChg>
      <pc:sldChg chg="addSp delSp modSp add mod modNotesTx">
        <pc:chgData name="Harpreet Sawhney" userId="7f938375-eb16-473b-aae2-b319b7e9a2c5" providerId="ADAL" clId="{81AF30BF-7FF7-4205-BD09-2B212098ECAE}" dt="2020-05-06T17:43:49.728" v="4506" actId="22"/>
        <pc:sldMkLst>
          <pc:docMk/>
          <pc:sldMk cId="1385529274" sldId="1077"/>
        </pc:sldMkLst>
        <pc:spChg chg="del">
          <ac:chgData name="Harpreet Sawhney" userId="7f938375-eb16-473b-aae2-b319b7e9a2c5" providerId="ADAL" clId="{81AF30BF-7FF7-4205-BD09-2B212098ECAE}" dt="2020-05-05T18:52:30.785" v="1926" actId="478"/>
          <ac:spMkLst>
            <pc:docMk/>
            <pc:sldMk cId="1385529274" sldId="1077"/>
            <ac:spMk id="3" creationId="{749B8C62-002C-49F7-8BF0-546D54F91073}"/>
          </ac:spMkLst>
        </pc:spChg>
        <pc:spChg chg="add">
          <ac:chgData name="Harpreet Sawhney" userId="7f938375-eb16-473b-aae2-b319b7e9a2c5" providerId="ADAL" clId="{81AF30BF-7FF7-4205-BD09-2B212098ECAE}" dt="2020-05-06T17:43:49.728" v="4506" actId="22"/>
          <ac:spMkLst>
            <pc:docMk/>
            <pc:sldMk cId="1385529274" sldId="1077"/>
            <ac:spMk id="3" creationId="{98FF59F8-C98A-4313-BC35-9CD446E8A2F4}"/>
          </ac:spMkLst>
        </pc:spChg>
        <pc:picChg chg="add mod modCrop">
          <ac:chgData name="Harpreet Sawhney" userId="7f938375-eb16-473b-aae2-b319b7e9a2c5" providerId="ADAL" clId="{81AF30BF-7FF7-4205-BD09-2B212098ECAE}" dt="2020-05-05T18:57:24.759" v="2136" actId="14100"/>
          <ac:picMkLst>
            <pc:docMk/>
            <pc:sldMk cId="1385529274" sldId="1077"/>
            <ac:picMk id="4" creationId="{8CDE11C6-C44C-4786-85D1-0754724C2C09}"/>
          </ac:picMkLst>
        </pc:picChg>
        <pc:picChg chg="del">
          <ac:chgData name="Harpreet Sawhney" userId="7f938375-eb16-473b-aae2-b319b7e9a2c5" providerId="ADAL" clId="{81AF30BF-7FF7-4205-BD09-2B212098ECAE}" dt="2020-05-05T18:50:24.023" v="1920" actId="478"/>
          <ac:picMkLst>
            <pc:docMk/>
            <pc:sldMk cId="1385529274" sldId="1077"/>
            <ac:picMk id="5" creationId="{DF64EC8D-6BF1-44A8-9C3C-FB93356BF41B}"/>
          </ac:picMkLst>
        </pc:picChg>
      </pc:sldChg>
      <pc:sldChg chg="modSp add mod">
        <pc:chgData name="Harpreet Sawhney" userId="7f938375-eb16-473b-aae2-b319b7e9a2c5" providerId="ADAL" clId="{81AF30BF-7FF7-4205-BD09-2B212098ECAE}" dt="2020-05-05T20:15:10.425" v="2971" actId="20577"/>
        <pc:sldMkLst>
          <pc:docMk/>
          <pc:sldMk cId="313490863" sldId="1078"/>
        </pc:sldMkLst>
        <pc:spChg chg="mod">
          <ac:chgData name="Harpreet Sawhney" userId="7f938375-eb16-473b-aae2-b319b7e9a2c5" providerId="ADAL" clId="{81AF30BF-7FF7-4205-BD09-2B212098ECAE}" dt="2020-05-05T19:31:14.234" v="2299" actId="207"/>
          <ac:spMkLst>
            <pc:docMk/>
            <pc:sldMk cId="313490863" sldId="1078"/>
            <ac:spMk id="2" creationId="{CAD4B350-7605-477B-9D6C-F1553752DC8D}"/>
          </ac:spMkLst>
        </pc:spChg>
        <pc:spChg chg="mod">
          <ac:chgData name="Harpreet Sawhney" userId="7f938375-eb16-473b-aae2-b319b7e9a2c5" providerId="ADAL" clId="{81AF30BF-7FF7-4205-BD09-2B212098ECAE}" dt="2020-05-05T20:15:10.425" v="2971" actId="20577"/>
          <ac:spMkLst>
            <pc:docMk/>
            <pc:sldMk cId="313490863" sldId="1078"/>
            <ac:spMk id="3" creationId="{E1C15366-7540-4A9C-808C-377A72918085}"/>
          </ac:spMkLst>
        </pc:spChg>
      </pc:sldChg>
      <pc:sldChg chg="new del">
        <pc:chgData name="Harpreet Sawhney" userId="7f938375-eb16-473b-aae2-b319b7e9a2c5" providerId="ADAL" clId="{81AF30BF-7FF7-4205-BD09-2B212098ECAE}" dt="2020-05-05T20:46:10.664" v="3122" actId="47"/>
        <pc:sldMkLst>
          <pc:docMk/>
          <pc:sldMk cId="1387597404" sldId="1079"/>
        </pc:sldMkLst>
      </pc:sldChg>
      <pc:sldChg chg="addSp delSp modSp new mod">
        <pc:chgData name="Harpreet Sawhney" userId="7f938375-eb16-473b-aae2-b319b7e9a2c5" providerId="ADAL" clId="{81AF30BF-7FF7-4205-BD09-2B212098ECAE}" dt="2020-05-05T21:56:40.624" v="4319"/>
        <pc:sldMkLst>
          <pc:docMk/>
          <pc:sldMk cId="2388227439" sldId="1079"/>
        </pc:sldMkLst>
        <pc:spChg chg="mod">
          <ac:chgData name="Harpreet Sawhney" userId="7f938375-eb16-473b-aae2-b319b7e9a2c5" providerId="ADAL" clId="{81AF30BF-7FF7-4205-BD09-2B212098ECAE}" dt="2020-05-05T20:46:48.273" v="3162" actId="20577"/>
          <ac:spMkLst>
            <pc:docMk/>
            <pc:sldMk cId="2388227439" sldId="1079"/>
            <ac:spMk id="2" creationId="{78AABAE7-B96E-462F-909B-20AE403F9CA3}"/>
          </ac:spMkLst>
        </pc:spChg>
        <pc:spChg chg="mod">
          <ac:chgData name="Harpreet Sawhney" userId="7f938375-eb16-473b-aae2-b319b7e9a2c5" providerId="ADAL" clId="{81AF30BF-7FF7-4205-BD09-2B212098ECAE}" dt="2020-05-05T21:56:40.624" v="4319"/>
          <ac:spMkLst>
            <pc:docMk/>
            <pc:sldMk cId="2388227439" sldId="1079"/>
            <ac:spMk id="3" creationId="{18981660-B725-4AF9-945B-C508C84B523E}"/>
          </ac:spMkLst>
        </pc:spChg>
        <pc:spChg chg="add mod">
          <ac:chgData name="Harpreet Sawhney" userId="7f938375-eb16-473b-aae2-b319b7e9a2c5" providerId="ADAL" clId="{81AF30BF-7FF7-4205-BD09-2B212098ECAE}" dt="2020-05-05T21:55:22.048" v="4311" actId="14100"/>
          <ac:spMkLst>
            <pc:docMk/>
            <pc:sldMk cId="2388227439" sldId="1079"/>
            <ac:spMk id="4" creationId="{37B1D452-CEFC-4ED1-96C7-FF748E884B95}"/>
          </ac:spMkLst>
        </pc:spChg>
        <pc:spChg chg="add mod">
          <ac:chgData name="Harpreet Sawhney" userId="7f938375-eb16-473b-aae2-b319b7e9a2c5" providerId="ADAL" clId="{81AF30BF-7FF7-4205-BD09-2B212098ECAE}" dt="2020-05-05T21:50:51.366" v="4046" actId="1076"/>
          <ac:spMkLst>
            <pc:docMk/>
            <pc:sldMk cId="2388227439" sldId="1079"/>
            <ac:spMk id="6" creationId="{0200170B-9786-443E-8A76-C96DBB169D77}"/>
          </ac:spMkLst>
        </pc:spChg>
        <pc:spChg chg="add mod">
          <ac:chgData name="Harpreet Sawhney" userId="7f938375-eb16-473b-aae2-b319b7e9a2c5" providerId="ADAL" clId="{81AF30BF-7FF7-4205-BD09-2B212098ECAE}" dt="2020-05-05T20:57:09.484" v="3471" actId="164"/>
          <ac:spMkLst>
            <pc:docMk/>
            <pc:sldMk cId="2388227439" sldId="1079"/>
            <ac:spMk id="12" creationId="{61B4CC2D-7A0A-45F5-AC2F-9E2282B96946}"/>
          </ac:spMkLst>
        </pc:spChg>
        <pc:spChg chg="add mod">
          <ac:chgData name="Harpreet Sawhney" userId="7f938375-eb16-473b-aae2-b319b7e9a2c5" providerId="ADAL" clId="{81AF30BF-7FF7-4205-BD09-2B212098ECAE}" dt="2020-05-05T20:57:09.484" v="3471" actId="164"/>
          <ac:spMkLst>
            <pc:docMk/>
            <pc:sldMk cId="2388227439" sldId="1079"/>
            <ac:spMk id="13" creationId="{CB87F3EC-F7AA-423D-9A93-18FE52ED7395}"/>
          </ac:spMkLst>
        </pc:spChg>
        <pc:spChg chg="add mod">
          <ac:chgData name="Harpreet Sawhney" userId="7f938375-eb16-473b-aae2-b319b7e9a2c5" providerId="ADAL" clId="{81AF30BF-7FF7-4205-BD09-2B212098ECAE}" dt="2020-05-05T20:57:09.484" v="3471" actId="164"/>
          <ac:spMkLst>
            <pc:docMk/>
            <pc:sldMk cId="2388227439" sldId="1079"/>
            <ac:spMk id="14" creationId="{9F6951DA-A560-4601-BC22-C115659E82E0}"/>
          </ac:spMkLst>
        </pc:spChg>
        <pc:spChg chg="add mod">
          <ac:chgData name="Harpreet Sawhney" userId="7f938375-eb16-473b-aae2-b319b7e9a2c5" providerId="ADAL" clId="{81AF30BF-7FF7-4205-BD09-2B212098ECAE}" dt="2020-05-05T20:57:09.484" v="3471" actId="164"/>
          <ac:spMkLst>
            <pc:docMk/>
            <pc:sldMk cId="2388227439" sldId="1079"/>
            <ac:spMk id="15" creationId="{BD184932-B658-4AC1-BDCC-908DF10D3DE9}"/>
          </ac:spMkLst>
        </pc:spChg>
        <pc:spChg chg="add mod">
          <ac:chgData name="Harpreet Sawhney" userId="7f938375-eb16-473b-aae2-b319b7e9a2c5" providerId="ADAL" clId="{81AF30BF-7FF7-4205-BD09-2B212098ECAE}" dt="2020-05-05T20:57:09.484" v="3471" actId="164"/>
          <ac:spMkLst>
            <pc:docMk/>
            <pc:sldMk cId="2388227439" sldId="1079"/>
            <ac:spMk id="16" creationId="{E256D87A-ABDF-4699-B928-A323D9DE71CA}"/>
          </ac:spMkLst>
        </pc:spChg>
        <pc:spChg chg="add mod">
          <ac:chgData name="Harpreet Sawhney" userId="7f938375-eb16-473b-aae2-b319b7e9a2c5" providerId="ADAL" clId="{81AF30BF-7FF7-4205-BD09-2B212098ECAE}" dt="2020-05-05T20:57:09.484" v="3471" actId="164"/>
          <ac:spMkLst>
            <pc:docMk/>
            <pc:sldMk cId="2388227439" sldId="1079"/>
            <ac:spMk id="17" creationId="{78B58AD6-A1AF-4482-B775-FF1D3790FE51}"/>
          </ac:spMkLst>
        </pc:spChg>
        <pc:spChg chg="add mod">
          <ac:chgData name="Harpreet Sawhney" userId="7f938375-eb16-473b-aae2-b319b7e9a2c5" providerId="ADAL" clId="{81AF30BF-7FF7-4205-BD09-2B212098ECAE}" dt="2020-05-05T20:57:09.484" v="3471" actId="164"/>
          <ac:spMkLst>
            <pc:docMk/>
            <pc:sldMk cId="2388227439" sldId="1079"/>
            <ac:spMk id="18" creationId="{C9EC1F12-B98F-40EB-BD4F-7A1AB630E473}"/>
          </ac:spMkLst>
        </pc:spChg>
        <pc:spChg chg="add mod">
          <ac:chgData name="Harpreet Sawhney" userId="7f938375-eb16-473b-aae2-b319b7e9a2c5" providerId="ADAL" clId="{81AF30BF-7FF7-4205-BD09-2B212098ECAE}" dt="2020-05-05T20:57:09.484" v="3471" actId="164"/>
          <ac:spMkLst>
            <pc:docMk/>
            <pc:sldMk cId="2388227439" sldId="1079"/>
            <ac:spMk id="19" creationId="{826883F8-063A-4C1A-B263-158C385CB53A}"/>
          </ac:spMkLst>
        </pc:spChg>
        <pc:spChg chg="add mod">
          <ac:chgData name="Harpreet Sawhney" userId="7f938375-eb16-473b-aae2-b319b7e9a2c5" providerId="ADAL" clId="{81AF30BF-7FF7-4205-BD09-2B212098ECAE}" dt="2020-05-05T20:57:09.484" v="3471" actId="164"/>
          <ac:spMkLst>
            <pc:docMk/>
            <pc:sldMk cId="2388227439" sldId="1079"/>
            <ac:spMk id="20" creationId="{59CCF1BC-2463-4206-AF20-96BE138970ED}"/>
          </ac:spMkLst>
        </pc:spChg>
        <pc:spChg chg="add mod">
          <ac:chgData name="Harpreet Sawhney" userId="7f938375-eb16-473b-aae2-b319b7e9a2c5" providerId="ADAL" clId="{81AF30BF-7FF7-4205-BD09-2B212098ECAE}" dt="2020-05-05T20:57:09.484" v="3471" actId="164"/>
          <ac:spMkLst>
            <pc:docMk/>
            <pc:sldMk cId="2388227439" sldId="1079"/>
            <ac:spMk id="21" creationId="{150D595C-C64B-4C0B-8C67-10264D3CCB26}"/>
          </ac:spMkLst>
        </pc:spChg>
        <pc:spChg chg="add mod">
          <ac:chgData name="Harpreet Sawhney" userId="7f938375-eb16-473b-aae2-b319b7e9a2c5" providerId="ADAL" clId="{81AF30BF-7FF7-4205-BD09-2B212098ECAE}" dt="2020-05-05T20:57:09.484" v="3471" actId="164"/>
          <ac:spMkLst>
            <pc:docMk/>
            <pc:sldMk cId="2388227439" sldId="1079"/>
            <ac:spMk id="22" creationId="{ABC6532C-7215-4DDF-A9D8-367A4133E349}"/>
          </ac:spMkLst>
        </pc:spChg>
        <pc:spChg chg="add mod">
          <ac:chgData name="Harpreet Sawhney" userId="7f938375-eb16-473b-aae2-b319b7e9a2c5" providerId="ADAL" clId="{81AF30BF-7FF7-4205-BD09-2B212098ECAE}" dt="2020-05-05T20:57:09.484" v="3471" actId="164"/>
          <ac:spMkLst>
            <pc:docMk/>
            <pc:sldMk cId="2388227439" sldId="1079"/>
            <ac:spMk id="23" creationId="{46773C45-D0AA-4575-B63E-AA5013D7CB5A}"/>
          </ac:spMkLst>
        </pc:spChg>
        <pc:spChg chg="add mod">
          <ac:chgData name="Harpreet Sawhney" userId="7f938375-eb16-473b-aae2-b319b7e9a2c5" providerId="ADAL" clId="{81AF30BF-7FF7-4205-BD09-2B212098ECAE}" dt="2020-05-05T20:57:09.484" v="3471" actId="164"/>
          <ac:spMkLst>
            <pc:docMk/>
            <pc:sldMk cId="2388227439" sldId="1079"/>
            <ac:spMk id="24" creationId="{55EFE793-E410-4DF0-A52E-6084161595A5}"/>
          </ac:spMkLst>
        </pc:spChg>
        <pc:spChg chg="add mod">
          <ac:chgData name="Harpreet Sawhney" userId="7f938375-eb16-473b-aae2-b319b7e9a2c5" providerId="ADAL" clId="{81AF30BF-7FF7-4205-BD09-2B212098ECAE}" dt="2020-05-05T20:57:09.484" v="3471" actId="164"/>
          <ac:spMkLst>
            <pc:docMk/>
            <pc:sldMk cId="2388227439" sldId="1079"/>
            <ac:spMk id="25" creationId="{EC6C5FCB-A421-4548-B92D-3EB4619CC4B7}"/>
          </ac:spMkLst>
        </pc:spChg>
        <pc:spChg chg="add mod">
          <ac:chgData name="Harpreet Sawhney" userId="7f938375-eb16-473b-aae2-b319b7e9a2c5" providerId="ADAL" clId="{81AF30BF-7FF7-4205-BD09-2B212098ECAE}" dt="2020-05-05T20:53:31.833" v="3235" actId="164"/>
          <ac:spMkLst>
            <pc:docMk/>
            <pc:sldMk cId="2388227439" sldId="1079"/>
            <ac:spMk id="28" creationId="{8E264677-C819-42ED-839F-4474B99FE6DE}"/>
          </ac:spMkLst>
        </pc:spChg>
        <pc:spChg chg="add mod">
          <ac:chgData name="Harpreet Sawhney" userId="7f938375-eb16-473b-aae2-b319b7e9a2c5" providerId="ADAL" clId="{81AF30BF-7FF7-4205-BD09-2B212098ECAE}" dt="2020-05-05T20:59:26.733" v="3593" actId="1037"/>
          <ac:spMkLst>
            <pc:docMk/>
            <pc:sldMk cId="2388227439" sldId="1079"/>
            <ac:spMk id="47" creationId="{58D8D997-EDB6-46F7-AC66-857151BB1132}"/>
          </ac:spMkLst>
        </pc:spChg>
        <pc:spChg chg="add mod">
          <ac:chgData name="Harpreet Sawhney" userId="7f938375-eb16-473b-aae2-b319b7e9a2c5" providerId="ADAL" clId="{81AF30BF-7FF7-4205-BD09-2B212098ECAE}" dt="2020-05-05T20:59:44.023" v="3596" actId="1076"/>
          <ac:spMkLst>
            <pc:docMk/>
            <pc:sldMk cId="2388227439" sldId="1079"/>
            <ac:spMk id="48" creationId="{7D7E43D9-B702-42E2-B394-D75C34846584}"/>
          </ac:spMkLst>
        </pc:spChg>
        <pc:grpChg chg="add mod">
          <ac:chgData name="Harpreet Sawhney" userId="7f938375-eb16-473b-aae2-b319b7e9a2c5" providerId="ADAL" clId="{81AF30BF-7FF7-4205-BD09-2B212098ECAE}" dt="2020-05-05T20:57:09.484" v="3471" actId="164"/>
          <ac:grpSpMkLst>
            <pc:docMk/>
            <pc:sldMk cId="2388227439" sldId="1079"/>
            <ac:grpSpMk id="33" creationId="{D19212E4-42F2-473C-9DDF-D497DE8EB06B}"/>
          </ac:grpSpMkLst>
        </pc:grpChg>
        <pc:grpChg chg="add mod">
          <ac:chgData name="Harpreet Sawhney" userId="7f938375-eb16-473b-aae2-b319b7e9a2c5" providerId="ADAL" clId="{81AF30BF-7FF7-4205-BD09-2B212098ECAE}" dt="2020-05-05T20:57:39.856" v="3551" actId="688"/>
          <ac:grpSpMkLst>
            <pc:docMk/>
            <pc:sldMk cId="2388227439" sldId="1079"/>
            <ac:grpSpMk id="44" creationId="{CDA31700-06CA-439E-970E-603FC95A7819}"/>
          </ac:grpSpMkLst>
        </pc:grpChg>
        <pc:cxnChg chg="add mod">
          <ac:chgData name="Harpreet Sawhney" userId="7f938375-eb16-473b-aae2-b319b7e9a2c5" providerId="ADAL" clId="{81AF30BF-7FF7-4205-BD09-2B212098ECAE}" dt="2020-05-05T20:57:09.484" v="3471" actId="164"/>
          <ac:cxnSpMkLst>
            <pc:docMk/>
            <pc:sldMk cId="2388227439" sldId="1079"/>
            <ac:cxnSpMk id="5" creationId="{C6AA48C6-3008-4AC1-AC20-EDCF066AA122}"/>
          </ac:cxnSpMkLst>
        </pc:cxnChg>
        <pc:cxnChg chg="add mod">
          <ac:chgData name="Harpreet Sawhney" userId="7f938375-eb16-473b-aae2-b319b7e9a2c5" providerId="ADAL" clId="{81AF30BF-7FF7-4205-BD09-2B212098ECAE}" dt="2020-05-05T20:57:09.484" v="3471" actId="164"/>
          <ac:cxnSpMkLst>
            <pc:docMk/>
            <pc:sldMk cId="2388227439" sldId="1079"/>
            <ac:cxnSpMk id="7" creationId="{3DF15DDD-E625-443A-BDF0-4FAD882F7253}"/>
          </ac:cxnSpMkLst>
        </pc:cxnChg>
        <pc:cxnChg chg="add mod">
          <ac:chgData name="Harpreet Sawhney" userId="7f938375-eb16-473b-aae2-b319b7e9a2c5" providerId="ADAL" clId="{81AF30BF-7FF7-4205-BD09-2B212098ECAE}" dt="2020-05-05T20:57:09.484" v="3471" actId="164"/>
          <ac:cxnSpMkLst>
            <pc:docMk/>
            <pc:sldMk cId="2388227439" sldId="1079"/>
            <ac:cxnSpMk id="11" creationId="{5787D59D-56FA-4E20-9E29-848A10A66A5F}"/>
          </ac:cxnSpMkLst>
        </pc:cxnChg>
        <pc:cxnChg chg="add mod">
          <ac:chgData name="Harpreet Sawhney" userId="7f938375-eb16-473b-aae2-b319b7e9a2c5" providerId="ADAL" clId="{81AF30BF-7FF7-4205-BD09-2B212098ECAE}" dt="2020-05-05T20:53:31.833" v="3235" actId="164"/>
          <ac:cxnSpMkLst>
            <pc:docMk/>
            <pc:sldMk cId="2388227439" sldId="1079"/>
            <ac:cxnSpMk id="27" creationId="{734FAB2B-3956-4A6A-8450-5E0EFCB89320}"/>
          </ac:cxnSpMkLst>
        </pc:cxnChg>
        <pc:cxnChg chg="add del">
          <ac:chgData name="Harpreet Sawhney" userId="7f938375-eb16-473b-aae2-b319b7e9a2c5" providerId="ADAL" clId="{81AF30BF-7FF7-4205-BD09-2B212098ECAE}" dt="2020-05-05T20:54:13.288" v="3239" actId="478"/>
          <ac:cxnSpMkLst>
            <pc:docMk/>
            <pc:sldMk cId="2388227439" sldId="1079"/>
            <ac:cxnSpMk id="35" creationId="{A90AA502-D988-4FF4-ABDC-1EB92F25E036}"/>
          </ac:cxnSpMkLst>
        </pc:cxnChg>
        <pc:cxnChg chg="add del">
          <ac:chgData name="Harpreet Sawhney" userId="7f938375-eb16-473b-aae2-b319b7e9a2c5" providerId="ADAL" clId="{81AF30BF-7FF7-4205-BD09-2B212098ECAE}" dt="2020-05-05T20:54:23.589" v="3241" actId="478"/>
          <ac:cxnSpMkLst>
            <pc:docMk/>
            <pc:sldMk cId="2388227439" sldId="1079"/>
            <ac:cxnSpMk id="37" creationId="{F7AAFD07-B6F7-47A6-A3A3-5D48F2CD8F85}"/>
          </ac:cxnSpMkLst>
        </pc:cxnChg>
        <pc:cxnChg chg="add del mod">
          <ac:chgData name="Harpreet Sawhney" userId="7f938375-eb16-473b-aae2-b319b7e9a2c5" providerId="ADAL" clId="{81AF30BF-7FF7-4205-BD09-2B212098ECAE}" dt="2020-05-05T20:54:43.970" v="3243" actId="478"/>
          <ac:cxnSpMkLst>
            <pc:docMk/>
            <pc:sldMk cId="2388227439" sldId="1079"/>
            <ac:cxnSpMk id="39" creationId="{EF27A1FA-130E-49D5-A954-CDEF8C6C089F}"/>
          </ac:cxnSpMkLst>
        </pc:cxnChg>
        <pc:cxnChg chg="add mod">
          <ac:chgData name="Harpreet Sawhney" userId="7f938375-eb16-473b-aae2-b319b7e9a2c5" providerId="ADAL" clId="{81AF30BF-7FF7-4205-BD09-2B212098ECAE}" dt="2020-05-05T20:57:09.484" v="3471" actId="164"/>
          <ac:cxnSpMkLst>
            <pc:docMk/>
            <pc:sldMk cId="2388227439" sldId="1079"/>
            <ac:cxnSpMk id="41" creationId="{99A53896-C7C2-4F67-9094-BED4C4D978F2}"/>
          </ac:cxnSpMkLst>
        </pc:cxnChg>
        <pc:cxnChg chg="add mod">
          <ac:chgData name="Harpreet Sawhney" userId="7f938375-eb16-473b-aae2-b319b7e9a2c5" providerId="ADAL" clId="{81AF30BF-7FF7-4205-BD09-2B212098ECAE}" dt="2020-05-05T20:57:09.484" v="3471" actId="164"/>
          <ac:cxnSpMkLst>
            <pc:docMk/>
            <pc:sldMk cId="2388227439" sldId="1079"/>
            <ac:cxnSpMk id="42" creationId="{0319FAE1-A71A-4C53-AEB1-92977C1CE25E}"/>
          </ac:cxnSpMkLst>
        </pc:cxnChg>
        <pc:cxnChg chg="add mod">
          <ac:chgData name="Harpreet Sawhney" userId="7f938375-eb16-473b-aae2-b319b7e9a2c5" providerId="ADAL" clId="{81AF30BF-7FF7-4205-BD09-2B212098ECAE}" dt="2020-05-05T20:58:23.261" v="3566" actId="692"/>
          <ac:cxnSpMkLst>
            <pc:docMk/>
            <pc:sldMk cId="2388227439" sldId="1079"/>
            <ac:cxnSpMk id="46" creationId="{BEB15BFD-CDE3-4F66-9735-A135BB9F508B}"/>
          </ac:cxnSpMkLst>
        </pc:cxnChg>
      </pc:sldChg>
      <pc:sldChg chg="addSp delSp modSp add mod">
        <pc:chgData name="Harpreet Sawhney" userId="7f938375-eb16-473b-aae2-b319b7e9a2c5" providerId="ADAL" clId="{81AF30BF-7FF7-4205-BD09-2B212098ECAE}" dt="2020-05-05T21:38:06.010" v="3836"/>
        <pc:sldMkLst>
          <pc:docMk/>
          <pc:sldMk cId="1292354635" sldId="1080"/>
        </pc:sldMkLst>
        <pc:grpChg chg="del mod">
          <ac:chgData name="Harpreet Sawhney" userId="7f938375-eb16-473b-aae2-b319b7e9a2c5" providerId="ADAL" clId="{81AF30BF-7FF7-4205-BD09-2B212098ECAE}" dt="2020-05-05T21:36:28.516" v="3788"/>
          <ac:grpSpMkLst>
            <pc:docMk/>
            <pc:sldMk cId="1292354635" sldId="1080"/>
            <ac:grpSpMk id="12" creationId="{6B391DD7-DAD4-45FF-BD92-5AD2F5C5DCF7}"/>
          </ac:grpSpMkLst>
        </pc:grpChg>
        <pc:grpChg chg="del mod">
          <ac:chgData name="Harpreet Sawhney" userId="7f938375-eb16-473b-aae2-b319b7e9a2c5" providerId="ADAL" clId="{81AF30BF-7FF7-4205-BD09-2B212098ECAE}" dt="2020-05-05T21:36:38.067" v="3799"/>
          <ac:grpSpMkLst>
            <pc:docMk/>
            <pc:sldMk cId="1292354635" sldId="1080"/>
            <ac:grpSpMk id="13" creationId="{D91A7DEE-3360-4959-BC4D-0A30A2122CF6}"/>
          </ac:grpSpMkLst>
        </pc:grpChg>
        <pc:grpChg chg="del mod">
          <ac:chgData name="Harpreet Sawhney" userId="7f938375-eb16-473b-aae2-b319b7e9a2c5" providerId="ADAL" clId="{81AF30BF-7FF7-4205-BD09-2B212098ECAE}" dt="2020-05-05T21:36:47.222" v="3802"/>
          <ac:grpSpMkLst>
            <pc:docMk/>
            <pc:sldMk cId="1292354635" sldId="1080"/>
            <ac:grpSpMk id="24" creationId="{1CDD6A34-0184-4922-984B-27699044B8CC}"/>
          </ac:grpSpMkLst>
        </pc:grpChg>
        <pc:grpChg chg="del mod">
          <ac:chgData name="Harpreet Sawhney" userId="7f938375-eb16-473b-aae2-b319b7e9a2c5" providerId="ADAL" clId="{81AF30BF-7FF7-4205-BD09-2B212098ECAE}" dt="2020-05-05T21:36:53.898" v="3806"/>
          <ac:grpSpMkLst>
            <pc:docMk/>
            <pc:sldMk cId="1292354635" sldId="1080"/>
            <ac:grpSpMk id="27" creationId="{45846D66-C470-4D5E-8D10-098FD186F38B}"/>
          </ac:grpSpMkLst>
        </pc:grpChg>
        <pc:grpChg chg="del mod">
          <ac:chgData name="Harpreet Sawhney" userId="7f938375-eb16-473b-aae2-b319b7e9a2c5" providerId="ADAL" clId="{81AF30BF-7FF7-4205-BD09-2B212098ECAE}" dt="2020-05-05T21:37:03.244" v="3807" actId="478"/>
          <ac:grpSpMkLst>
            <pc:docMk/>
            <pc:sldMk cId="1292354635" sldId="1080"/>
            <ac:grpSpMk id="31" creationId="{B346C671-2FBB-4C55-A678-2671615E5028}"/>
          </ac:grpSpMkLst>
        </pc:grpChg>
        <pc:grpChg chg="del mod">
          <ac:chgData name="Harpreet Sawhney" userId="7f938375-eb16-473b-aae2-b319b7e9a2c5" providerId="ADAL" clId="{81AF30BF-7FF7-4205-BD09-2B212098ECAE}" dt="2020-05-05T21:37:39.249" v="3828"/>
          <ac:grpSpMkLst>
            <pc:docMk/>
            <pc:sldMk cId="1292354635" sldId="1080"/>
            <ac:grpSpMk id="40" creationId="{612F9AF8-C395-4903-9671-4328A8C98B0C}"/>
          </ac:grpSpMkLst>
        </pc:grpChg>
        <pc:grpChg chg="del mod">
          <ac:chgData name="Harpreet Sawhney" userId="7f938375-eb16-473b-aae2-b319b7e9a2c5" providerId="ADAL" clId="{81AF30BF-7FF7-4205-BD09-2B212098ECAE}" dt="2020-05-05T21:37:39.249" v="3828"/>
          <ac:grpSpMkLst>
            <pc:docMk/>
            <pc:sldMk cId="1292354635" sldId="1080"/>
            <ac:grpSpMk id="50" creationId="{E3071C57-F310-4D3E-991A-5EF61CB7E508}"/>
          </ac:grpSpMkLst>
        </pc:grpChg>
        <pc:grpChg chg="del mod">
          <ac:chgData name="Harpreet Sawhney" userId="7f938375-eb16-473b-aae2-b319b7e9a2c5" providerId="ADAL" clId="{81AF30BF-7FF7-4205-BD09-2B212098ECAE}" dt="2020-05-05T21:37:49.143" v="3830"/>
          <ac:grpSpMkLst>
            <pc:docMk/>
            <pc:sldMk cId="1292354635" sldId="1080"/>
            <ac:grpSpMk id="51" creationId="{7A37B761-160B-4C3F-84C8-FA2E31ABC99D}"/>
          </ac:grpSpMkLst>
        </pc:grpChg>
        <pc:grpChg chg="del mod">
          <ac:chgData name="Harpreet Sawhney" userId="7f938375-eb16-473b-aae2-b319b7e9a2c5" providerId="ADAL" clId="{81AF30BF-7FF7-4205-BD09-2B212098ECAE}" dt="2020-05-05T21:38:06.010" v="3836"/>
          <ac:grpSpMkLst>
            <pc:docMk/>
            <pc:sldMk cId="1292354635" sldId="1080"/>
            <ac:grpSpMk id="53" creationId="{E8FAA824-723D-4A50-92D2-B25405171D49}"/>
          </ac:grpSpMkLst>
        </pc:grpChg>
        <pc:grpChg chg="del mod">
          <ac:chgData name="Harpreet Sawhney" userId="7f938375-eb16-473b-aae2-b319b7e9a2c5" providerId="ADAL" clId="{81AF30BF-7FF7-4205-BD09-2B212098ECAE}" dt="2020-05-05T21:38:06.010" v="3836"/>
          <ac:grpSpMkLst>
            <pc:docMk/>
            <pc:sldMk cId="1292354635" sldId="1080"/>
            <ac:grpSpMk id="57" creationId="{50BF5625-3766-401C-9B0E-873738A5E9B6}"/>
          </ac:grpSpMkLst>
        </pc:grpChg>
        <pc:grpChg chg="mod">
          <ac:chgData name="Harpreet Sawhney" userId="7f938375-eb16-473b-aae2-b319b7e9a2c5" providerId="ADAL" clId="{81AF30BF-7FF7-4205-BD09-2B212098ECAE}" dt="2020-05-05T21:38:06.010" v="3836"/>
          <ac:grpSpMkLst>
            <pc:docMk/>
            <pc:sldMk cId="1292354635" sldId="1080"/>
            <ac:grpSpMk id="59" creationId="{D952DAA1-EBC2-4CED-BEE7-FCBD6AC36957}"/>
          </ac:grpSpMkLst>
        </pc:grpChg>
        <pc:inkChg chg="add mod">
          <ac:chgData name="Harpreet Sawhney" userId="7f938375-eb16-473b-aae2-b319b7e9a2c5" providerId="ADAL" clId="{81AF30BF-7FF7-4205-BD09-2B212098ECAE}" dt="2020-05-05T21:36:53.898" v="3806"/>
          <ac:inkMkLst>
            <pc:docMk/>
            <pc:sldMk cId="1292354635" sldId="1080"/>
            <ac:inkMk id="4" creationId="{C97226B5-5652-4820-B55E-4624EC154F00}"/>
          </ac:inkMkLst>
        </pc:inkChg>
        <pc:inkChg chg="add mod">
          <ac:chgData name="Harpreet Sawhney" userId="7f938375-eb16-473b-aae2-b319b7e9a2c5" providerId="ADAL" clId="{81AF30BF-7FF7-4205-BD09-2B212098ECAE}" dt="2020-05-05T21:36:53.898" v="3806"/>
          <ac:inkMkLst>
            <pc:docMk/>
            <pc:sldMk cId="1292354635" sldId="1080"/>
            <ac:inkMk id="7" creationId="{D226DA5D-AE6D-4B22-A360-2C5ECE9B4E02}"/>
          </ac:inkMkLst>
        </pc:inkChg>
        <pc:inkChg chg="add mod">
          <ac:chgData name="Harpreet Sawhney" userId="7f938375-eb16-473b-aae2-b319b7e9a2c5" providerId="ADAL" clId="{81AF30BF-7FF7-4205-BD09-2B212098ECAE}" dt="2020-05-05T21:36:53.898" v="3806"/>
          <ac:inkMkLst>
            <pc:docMk/>
            <pc:sldMk cId="1292354635" sldId="1080"/>
            <ac:inkMk id="8" creationId="{CD96F4CE-73E8-4652-A678-809D44B0FF8D}"/>
          </ac:inkMkLst>
        </pc:inkChg>
        <pc:inkChg chg="add mod">
          <ac:chgData name="Harpreet Sawhney" userId="7f938375-eb16-473b-aae2-b319b7e9a2c5" providerId="ADAL" clId="{81AF30BF-7FF7-4205-BD09-2B212098ECAE}" dt="2020-05-05T21:36:53.898" v="3806"/>
          <ac:inkMkLst>
            <pc:docMk/>
            <pc:sldMk cId="1292354635" sldId="1080"/>
            <ac:inkMk id="9" creationId="{0FA33627-1CFD-4D4F-BC91-C84675D28F34}"/>
          </ac:inkMkLst>
        </pc:inkChg>
        <pc:inkChg chg="add mod">
          <ac:chgData name="Harpreet Sawhney" userId="7f938375-eb16-473b-aae2-b319b7e9a2c5" providerId="ADAL" clId="{81AF30BF-7FF7-4205-BD09-2B212098ECAE}" dt="2020-05-05T21:36:53.898" v="3806"/>
          <ac:inkMkLst>
            <pc:docMk/>
            <pc:sldMk cId="1292354635" sldId="1080"/>
            <ac:inkMk id="10" creationId="{F2990B2D-40DB-4BFC-B039-C3027FA45A01}"/>
          </ac:inkMkLst>
        </pc:inkChg>
        <pc:inkChg chg="add mod">
          <ac:chgData name="Harpreet Sawhney" userId="7f938375-eb16-473b-aae2-b319b7e9a2c5" providerId="ADAL" clId="{81AF30BF-7FF7-4205-BD09-2B212098ECAE}" dt="2020-05-05T21:36:53.898" v="3806"/>
          <ac:inkMkLst>
            <pc:docMk/>
            <pc:sldMk cId="1292354635" sldId="1080"/>
            <ac:inkMk id="11" creationId="{2F454522-82D6-4CF0-BA3F-08606946CA81}"/>
          </ac:inkMkLst>
        </pc:inkChg>
        <pc:inkChg chg="add mod">
          <ac:chgData name="Harpreet Sawhney" userId="7f938375-eb16-473b-aae2-b319b7e9a2c5" providerId="ADAL" clId="{81AF30BF-7FF7-4205-BD09-2B212098ECAE}" dt="2020-05-05T21:36:53.898" v="3806"/>
          <ac:inkMkLst>
            <pc:docMk/>
            <pc:sldMk cId="1292354635" sldId="1080"/>
            <ac:inkMk id="14" creationId="{99E7EB63-FEEE-45E5-A512-EB616CF222FE}"/>
          </ac:inkMkLst>
        </pc:inkChg>
        <pc:inkChg chg="add mod">
          <ac:chgData name="Harpreet Sawhney" userId="7f938375-eb16-473b-aae2-b319b7e9a2c5" providerId="ADAL" clId="{81AF30BF-7FF7-4205-BD09-2B212098ECAE}" dt="2020-05-05T21:36:53.898" v="3806"/>
          <ac:inkMkLst>
            <pc:docMk/>
            <pc:sldMk cId="1292354635" sldId="1080"/>
            <ac:inkMk id="15" creationId="{B87C728B-A12F-497C-A875-82886C0D7717}"/>
          </ac:inkMkLst>
        </pc:inkChg>
        <pc:inkChg chg="add mod">
          <ac:chgData name="Harpreet Sawhney" userId="7f938375-eb16-473b-aae2-b319b7e9a2c5" providerId="ADAL" clId="{81AF30BF-7FF7-4205-BD09-2B212098ECAE}" dt="2020-05-05T21:36:53.898" v="3806"/>
          <ac:inkMkLst>
            <pc:docMk/>
            <pc:sldMk cId="1292354635" sldId="1080"/>
            <ac:inkMk id="16" creationId="{A2FE3132-181D-4F68-8C1D-6F4EF2B78FFC}"/>
          </ac:inkMkLst>
        </pc:inkChg>
        <pc:inkChg chg="add mod">
          <ac:chgData name="Harpreet Sawhney" userId="7f938375-eb16-473b-aae2-b319b7e9a2c5" providerId="ADAL" clId="{81AF30BF-7FF7-4205-BD09-2B212098ECAE}" dt="2020-05-05T21:36:53.898" v="3806"/>
          <ac:inkMkLst>
            <pc:docMk/>
            <pc:sldMk cId="1292354635" sldId="1080"/>
            <ac:inkMk id="17" creationId="{CE614700-8389-4FE7-B733-EBEA58396AF5}"/>
          </ac:inkMkLst>
        </pc:inkChg>
        <pc:inkChg chg="add mod">
          <ac:chgData name="Harpreet Sawhney" userId="7f938375-eb16-473b-aae2-b319b7e9a2c5" providerId="ADAL" clId="{81AF30BF-7FF7-4205-BD09-2B212098ECAE}" dt="2020-05-05T21:36:53.898" v="3806"/>
          <ac:inkMkLst>
            <pc:docMk/>
            <pc:sldMk cId="1292354635" sldId="1080"/>
            <ac:inkMk id="18" creationId="{1256327F-CA1E-45F7-8E8D-EC3AA071505D}"/>
          </ac:inkMkLst>
        </pc:inkChg>
        <pc:inkChg chg="add mod">
          <ac:chgData name="Harpreet Sawhney" userId="7f938375-eb16-473b-aae2-b319b7e9a2c5" providerId="ADAL" clId="{81AF30BF-7FF7-4205-BD09-2B212098ECAE}" dt="2020-05-05T21:36:53.898" v="3806"/>
          <ac:inkMkLst>
            <pc:docMk/>
            <pc:sldMk cId="1292354635" sldId="1080"/>
            <ac:inkMk id="19" creationId="{6DB8CDD3-F730-471E-B6E1-CDE93FC9FD6D}"/>
          </ac:inkMkLst>
        </pc:inkChg>
        <pc:inkChg chg="add mod">
          <ac:chgData name="Harpreet Sawhney" userId="7f938375-eb16-473b-aae2-b319b7e9a2c5" providerId="ADAL" clId="{81AF30BF-7FF7-4205-BD09-2B212098ECAE}" dt="2020-05-05T21:36:53.898" v="3806"/>
          <ac:inkMkLst>
            <pc:docMk/>
            <pc:sldMk cId="1292354635" sldId="1080"/>
            <ac:inkMk id="20" creationId="{BCB76919-2D29-40D6-8E9A-F6B794983CC1}"/>
          </ac:inkMkLst>
        </pc:inkChg>
        <pc:inkChg chg="add mod">
          <ac:chgData name="Harpreet Sawhney" userId="7f938375-eb16-473b-aae2-b319b7e9a2c5" providerId="ADAL" clId="{81AF30BF-7FF7-4205-BD09-2B212098ECAE}" dt="2020-05-05T21:36:53.898" v="3806"/>
          <ac:inkMkLst>
            <pc:docMk/>
            <pc:sldMk cId="1292354635" sldId="1080"/>
            <ac:inkMk id="21" creationId="{DB5A773E-D8A8-4800-A571-CCEB5DEEF3D6}"/>
          </ac:inkMkLst>
        </pc:inkChg>
        <pc:inkChg chg="add mod">
          <ac:chgData name="Harpreet Sawhney" userId="7f938375-eb16-473b-aae2-b319b7e9a2c5" providerId="ADAL" clId="{81AF30BF-7FF7-4205-BD09-2B212098ECAE}" dt="2020-05-05T21:36:53.898" v="3806"/>
          <ac:inkMkLst>
            <pc:docMk/>
            <pc:sldMk cId="1292354635" sldId="1080"/>
            <ac:inkMk id="22" creationId="{151981D2-E737-4F95-88D3-152A29AE7687}"/>
          </ac:inkMkLst>
        </pc:inkChg>
        <pc:inkChg chg="add mod">
          <ac:chgData name="Harpreet Sawhney" userId="7f938375-eb16-473b-aae2-b319b7e9a2c5" providerId="ADAL" clId="{81AF30BF-7FF7-4205-BD09-2B212098ECAE}" dt="2020-05-05T21:36:53.898" v="3806"/>
          <ac:inkMkLst>
            <pc:docMk/>
            <pc:sldMk cId="1292354635" sldId="1080"/>
            <ac:inkMk id="23" creationId="{E333BC02-7E0D-4380-8FFA-47EBC137562C}"/>
          </ac:inkMkLst>
        </pc:inkChg>
        <pc:inkChg chg="add del">
          <ac:chgData name="Harpreet Sawhney" userId="7f938375-eb16-473b-aae2-b319b7e9a2c5" providerId="ADAL" clId="{81AF30BF-7FF7-4205-BD09-2B212098ECAE}" dt="2020-05-05T21:37:08.202" v="3809" actId="478"/>
          <ac:inkMkLst>
            <pc:docMk/>
            <pc:sldMk cId="1292354635" sldId="1080"/>
            <ac:inkMk id="25" creationId="{9CEE791D-FCC5-4FEA-A7C1-833D1AD11A39}"/>
          </ac:inkMkLst>
        </pc:inkChg>
        <pc:inkChg chg="add del mod">
          <ac:chgData name="Harpreet Sawhney" userId="7f938375-eb16-473b-aae2-b319b7e9a2c5" providerId="ADAL" clId="{81AF30BF-7FF7-4205-BD09-2B212098ECAE}" dt="2020-05-05T21:37:06.275" v="3808" actId="478"/>
          <ac:inkMkLst>
            <pc:docMk/>
            <pc:sldMk cId="1292354635" sldId="1080"/>
            <ac:inkMk id="26" creationId="{2FC9308D-BE2E-411A-8848-C26C5845DEC2}"/>
          </ac:inkMkLst>
        </pc:inkChg>
        <pc:inkChg chg="add mod">
          <ac:chgData name="Harpreet Sawhney" userId="7f938375-eb16-473b-aae2-b319b7e9a2c5" providerId="ADAL" clId="{81AF30BF-7FF7-4205-BD09-2B212098ECAE}" dt="2020-05-05T21:36:53.898" v="3806"/>
          <ac:inkMkLst>
            <pc:docMk/>
            <pc:sldMk cId="1292354635" sldId="1080"/>
            <ac:inkMk id="28" creationId="{ACB09F3B-7DE1-4E11-962F-C301E8DE712F}"/>
          </ac:inkMkLst>
        </pc:inkChg>
        <pc:inkChg chg="add mod">
          <ac:chgData name="Harpreet Sawhney" userId="7f938375-eb16-473b-aae2-b319b7e9a2c5" providerId="ADAL" clId="{81AF30BF-7FF7-4205-BD09-2B212098ECAE}" dt="2020-05-05T21:36:53.898" v="3806"/>
          <ac:inkMkLst>
            <pc:docMk/>
            <pc:sldMk cId="1292354635" sldId="1080"/>
            <ac:inkMk id="29" creationId="{5E953728-0654-4D7C-B40C-49C1BCB167AC}"/>
          </ac:inkMkLst>
        </pc:inkChg>
        <pc:inkChg chg="add mod">
          <ac:chgData name="Harpreet Sawhney" userId="7f938375-eb16-473b-aae2-b319b7e9a2c5" providerId="ADAL" clId="{81AF30BF-7FF7-4205-BD09-2B212098ECAE}" dt="2020-05-05T21:36:53.898" v="3806"/>
          <ac:inkMkLst>
            <pc:docMk/>
            <pc:sldMk cId="1292354635" sldId="1080"/>
            <ac:inkMk id="30" creationId="{DBF5998B-A6E1-465F-A221-E177FD498E29}"/>
          </ac:inkMkLst>
        </pc:inkChg>
        <pc:inkChg chg="add mod">
          <ac:chgData name="Harpreet Sawhney" userId="7f938375-eb16-473b-aae2-b319b7e9a2c5" providerId="ADAL" clId="{81AF30BF-7FF7-4205-BD09-2B212098ECAE}" dt="2020-05-05T21:38:06.010" v="3836"/>
          <ac:inkMkLst>
            <pc:docMk/>
            <pc:sldMk cId="1292354635" sldId="1080"/>
            <ac:inkMk id="32" creationId="{D4950970-D40B-4CF9-B438-D56EA3632106}"/>
          </ac:inkMkLst>
        </pc:inkChg>
        <pc:inkChg chg="add mod">
          <ac:chgData name="Harpreet Sawhney" userId="7f938375-eb16-473b-aae2-b319b7e9a2c5" providerId="ADAL" clId="{81AF30BF-7FF7-4205-BD09-2B212098ECAE}" dt="2020-05-05T21:38:06.010" v="3836"/>
          <ac:inkMkLst>
            <pc:docMk/>
            <pc:sldMk cId="1292354635" sldId="1080"/>
            <ac:inkMk id="33" creationId="{B2930DDC-DA4B-4BD6-81E1-1C3FB262456C}"/>
          </ac:inkMkLst>
        </pc:inkChg>
        <pc:inkChg chg="add mod">
          <ac:chgData name="Harpreet Sawhney" userId="7f938375-eb16-473b-aae2-b319b7e9a2c5" providerId="ADAL" clId="{81AF30BF-7FF7-4205-BD09-2B212098ECAE}" dt="2020-05-05T21:38:06.010" v="3836"/>
          <ac:inkMkLst>
            <pc:docMk/>
            <pc:sldMk cId="1292354635" sldId="1080"/>
            <ac:inkMk id="34" creationId="{EC9C6683-F71F-40C4-ABB6-9E141902D89C}"/>
          </ac:inkMkLst>
        </pc:inkChg>
        <pc:inkChg chg="add mod">
          <ac:chgData name="Harpreet Sawhney" userId="7f938375-eb16-473b-aae2-b319b7e9a2c5" providerId="ADAL" clId="{81AF30BF-7FF7-4205-BD09-2B212098ECAE}" dt="2020-05-05T21:38:06.010" v="3836"/>
          <ac:inkMkLst>
            <pc:docMk/>
            <pc:sldMk cId="1292354635" sldId="1080"/>
            <ac:inkMk id="35" creationId="{4C553EDC-6A8E-4A1A-8BE6-66530F0207BD}"/>
          </ac:inkMkLst>
        </pc:inkChg>
        <pc:inkChg chg="add mod">
          <ac:chgData name="Harpreet Sawhney" userId="7f938375-eb16-473b-aae2-b319b7e9a2c5" providerId="ADAL" clId="{81AF30BF-7FF7-4205-BD09-2B212098ECAE}" dt="2020-05-05T21:38:06.010" v="3836"/>
          <ac:inkMkLst>
            <pc:docMk/>
            <pc:sldMk cId="1292354635" sldId="1080"/>
            <ac:inkMk id="36" creationId="{20FF3626-E9D5-4D98-86A8-CFC5CE61052F}"/>
          </ac:inkMkLst>
        </pc:inkChg>
        <pc:inkChg chg="add mod">
          <ac:chgData name="Harpreet Sawhney" userId="7f938375-eb16-473b-aae2-b319b7e9a2c5" providerId="ADAL" clId="{81AF30BF-7FF7-4205-BD09-2B212098ECAE}" dt="2020-05-05T21:38:06.010" v="3836"/>
          <ac:inkMkLst>
            <pc:docMk/>
            <pc:sldMk cId="1292354635" sldId="1080"/>
            <ac:inkMk id="37" creationId="{EA28DBAC-8268-4822-BB37-ADD56E0F243B}"/>
          </ac:inkMkLst>
        </pc:inkChg>
        <pc:inkChg chg="add mod">
          <ac:chgData name="Harpreet Sawhney" userId="7f938375-eb16-473b-aae2-b319b7e9a2c5" providerId="ADAL" clId="{81AF30BF-7FF7-4205-BD09-2B212098ECAE}" dt="2020-05-05T21:38:06.010" v="3836"/>
          <ac:inkMkLst>
            <pc:docMk/>
            <pc:sldMk cId="1292354635" sldId="1080"/>
            <ac:inkMk id="38" creationId="{95EAA2EA-982C-44BD-8F05-D2D62C844513}"/>
          </ac:inkMkLst>
        </pc:inkChg>
        <pc:inkChg chg="add mod">
          <ac:chgData name="Harpreet Sawhney" userId="7f938375-eb16-473b-aae2-b319b7e9a2c5" providerId="ADAL" clId="{81AF30BF-7FF7-4205-BD09-2B212098ECAE}" dt="2020-05-05T21:38:06.010" v="3836"/>
          <ac:inkMkLst>
            <pc:docMk/>
            <pc:sldMk cId="1292354635" sldId="1080"/>
            <ac:inkMk id="39" creationId="{B1A2A549-1012-47A2-BAFD-47661C20D793}"/>
          </ac:inkMkLst>
        </pc:inkChg>
        <pc:inkChg chg="add mod">
          <ac:chgData name="Harpreet Sawhney" userId="7f938375-eb16-473b-aae2-b319b7e9a2c5" providerId="ADAL" clId="{81AF30BF-7FF7-4205-BD09-2B212098ECAE}" dt="2020-05-05T21:38:06.010" v="3836"/>
          <ac:inkMkLst>
            <pc:docMk/>
            <pc:sldMk cId="1292354635" sldId="1080"/>
            <ac:inkMk id="41" creationId="{266DF74C-518F-4766-A239-FE05DB862F62}"/>
          </ac:inkMkLst>
        </pc:inkChg>
        <pc:inkChg chg="add mod">
          <ac:chgData name="Harpreet Sawhney" userId="7f938375-eb16-473b-aae2-b319b7e9a2c5" providerId="ADAL" clId="{81AF30BF-7FF7-4205-BD09-2B212098ECAE}" dt="2020-05-05T21:38:06.010" v="3836"/>
          <ac:inkMkLst>
            <pc:docMk/>
            <pc:sldMk cId="1292354635" sldId="1080"/>
            <ac:inkMk id="42" creationId="{686D1E94-2DA6-4B78-8D20-BEB059EB8D2F}"/>
          </ac:inkMkLst>
        </pc:inkChg>
        <pc:inkChg chg="add mod">
          <ac:chgData name="Harpreet Sawhney" userId="7f938375-eb16-473b-aae2-b319b7e9a2c5" providerId="ADAL" clId="{81AF30BF-7FF7-4205-BD09-2B212098ECAE}" dt="2020-05-05T21:38:06.010" v="3836"/>
          <ac:inkMkLst>
            <pc:docMk/>
            <pc:sldMk cId="1292354635" sldId="1080"/>
            <ac:inkMk id="43" creationId="{2040FE7C-A32D-427C-A4F9-E37E763B35FB}"/>
          </ac:inkMkLst>
        </pc:inkChg>
        <pc:inkChg chg="add mod">
          <ac:chgData name="Harpreet Sawhney" userId="7f938375-eb16-473b-aae2-b319b7e9a2c5" providerId="ADAL" clId="{81AF30BF-7FF7-4205-BD09-2B212098ECAE}" dt="2020-05-05T21:38:06.010" v="3836"/>
          <ac:inkMkLst>
            <pc:docMk/>
            <pc:sldMk cId="1292354635" sldId="1080"/>
            <ac:inkMk id="44" creationId="{6C2A11DE-71D8-46DF-923C-1227EF030274}"/>
          </ac:inkMkLst>
        </pc:inkChg>
        <pc:inkChg chg="add mod">
          <ac:chgData name="Harpreet Sawhney" userId="7f938375-eb16-473b-aae2-b319b7e9a2c5" providerId="ADAL" clId="{81AF30BF-7FF7-4205-BD09-2B212098ECAE}" dt="2020-05-05T21:38:06.010" v="3836"/>
          <ac:inkMkLst>
            <pc:docMk/>
            <pc:sldMk cId="1292354635" sldId="1080"/>
            <ac:inkMk id="45" creationId="{FDFAF8E7-2233-45E6-8696-A6DB109B7487}"/>
          </ac:inkMkLst>
        </pc:inkChg>
        <pc:inkChg chg="add mod">
          <ac:chgData name="Harpreet Sawhney" userId="7f938375-eb16-473b-aae2-b319b7e9a2c5" providerId="ADAL" clId="{81AF30BF-7FF7-4205-BD09-2B212098ECAE}" dt="2020-05-05T21:38:06.010" v="3836"/>
          <ac:inkMkLst>
            <pc:docMk/>
            <pc:sldMk cId="1292354635" sldId="1080"/>
            <ac:inkMk id="46" creationId="{4EFFB14C-FC01-4290-BFC6-B360AEE71353}"/>
          </ac:inkMkLst>
        </pc:inkChg>
        <pc:inkChg chg="add mod">
          <ac:chgData name="Harpreet Sawhney" userId="7f938375-eb16-473b-aae2-b319b7e9a2c5" providerId="ADAL" clId="{81AF30BF-7FF7-4205-BD09-2B212098ECAE}" dt="2020-05-05T21:38:06.010" v="3836"/>
          <ac:inkMkLst>
            <pc:docMk/>
            <pc:sldMk cId="1292354635" sldId="1080"/>
            <ac:inkMk id="47" creationId="{51330184-E810-43AD-AB4B-716E3514BA9C}"/>
          </ac:inkMkLst>
        </pc:inkChg>
        <pc:inkChg chg="add mod">
          <ac:chgData name="Harpreet Sawhney" userId="7f938375-eb16-473b-aae2-b319b7e9a2c5" providerId="ADAL" clId="{81AF30BF-7FF7-4205-BD09-2B212098ECAE}" dt="2020-05-05T21:38:06.010" v="3836"/>
          <ac:inkMkLst>
            <pc:docMk/>
            <pc:sldMk cId="1292354635" sldId="1080"/>
            <ac:inkMk id="48" creationId="{75CA4E6C-AF5C-4BC6-9EDD-A2BADF9D3222}"/>
          </ac:inkMkLst>
        </pc:inkChg>
        <pc:inkChg chg="add mod">
          <ac:chgData name="Harpreet Sawhney" userId="7f938375-eb16-473b-aae2-b319b7e9a2c5" providerId="ADAL" clId="{81AF30BF-7FF7-4205-BD09-2B212098ECAE}" dt="2020-05-05T21:38:06.010" v="3836"/>
          <ac:inkMkLst>
            <pc:docMk/>
            <pc:sldMk cId="1292354635" sldId="1080"/>
            <ac:inkMk id="49" creationId="{8F8D171A-065A-4418-9A44-5FDA33D11E5E}"/>
          </ac:inkMkLst>
        </pc:inkChg>
        <pc:inkChg chg="add mod">
          <ac:chgData name="Harpreet Sawhney" userId="7f938375-eb16-473b-aae2-b319b7e9a2c5" providerId="ADAL" clId="{81AF30BF-7FF7-4205-BD09-2B212098ECAE}" dt="2020-05-05T21:38:06.010" v="3836"/>
          <ac:inkMkLst>
            <pc:docMk/>
            <pc:sldMk cId="1292354635" sldId="1080"/>
            <ac:inkMk id="52" creationId="{D4318C60-48FE-4BCA-958E-173CDF15ECD3}"/>
          </ac:inkMkLst>
        </pc:inkChg>
        <pc:inkChg chg="add mod">
          <ac:chgData name="Harpreet Sawhney" userId="7f938375-eb16-473b-aae2-b319b7e9a2c5" providerId="ADAL" clId="{81AF30BF-7FF7-4205-BD09-2B212098ECAE}" dt="2020-05-05T21:38:06.010" v="3836"/>
          <ac:inkMkLst>
            <pc:docMk/>
            <pc:sldMk cId="1292354635" sldId="1080"/>
            <ac:inkMk id="54" creationId="{33549147-38DD-4F32-9BAC-5329AB8D9BC8}"/>
          </ac:inkMkLst>
        </pc:inkChg>
        <pc:inkChg chg="add mod">
          <ac:chgData name="Harpreet Sawhney" userId="7f938375-eb16-473b-aae2-b319b7e9a2c5" providerId="ADAL" clId="{81AF30BF-7FF7-4205-BD09-2B212098ECAE}" dt="2020-05-05T21:38:06.010" v="3836"/>
          <ac:inkMkLst>
            <pc:docMk/>
            <pc:sldMk cId="1292354635" sldId="1080"/>
            <ac:inkMk id="55" creationId="{F6F690C9-364C-409C-BF6A-EEED5A3F9091}"/>
          </ac:inkMkLst>
        </pc:inkChg>
        <pc:inkChg chg="add mod">
          <ac:chgData name="Harpreet Sawhney" userId="7f938375-eb16-473b-aae2-b319b7e9a2c5" providerId="ADAL" clId="{81AF30BF-7FF7-4205-BD09-2B212098ECAE}" dt="2020-05-05T21:38:06.010" v="3836"/>
          <ac:inkMkLst>
            <pc:docMk/>
            <pc:sldMk cId="1292354635" sldId="1080"/>
            <ac:inkMk id="56" creationId="{069B0CBD-7BD3-4503-A6B2-64A0B32B44C5}"/>
          </ac:inkMkLst>
        </pc:inkChg>
        <pc:inkChg chg="add mod">
          <ac:chgData name="Harpreet Sawhney" userId="7f938375-eb16-473b-aae2-b319b7e9a2c5" providerId="ADAL" clId="{81AF30BF-7FF7-4205-BD09-2B212098ECAE}" dt="2020-05-05T21:38:06.010" v="3836"/>
          <ac:inkMkLst>
            <pc:docMk/>
            <pc:sldMk cId="1292354635" sldId="1080"/>
            <ac:inkMk id="58" creationId="{AA44C0B0-9ABE-441A-A6B2-A1262BD67BB0}"/>
          </ac:inkMkLst>
        </pc:inkChg>
      </pc:sldChg>
      <pc:sldChg chg="modSp add mod">
        <pc:chgData name="Harpreet Sawhney" userId="7f938375-eb16-473b-aae2-b319b7e9a2c5" providerId="ADAL" clId="{81AF30BF-7FF7-4205-BD09-2B212098ECAE}" dt="2020-05-05T22:10:22.199" v="4322" actId="207"/>
        <pc:sldMkLst>
          <pc:docMk/>
          <pc:sldMk cId="0" sldId="1081"/>
        </pc:sldMkLst>
        <pc:spChg chg="mod">
          <ac:chgData name="Harpreet Sawhney" userId="7f938375-eb16-473b-aae2-b319b7e9a2c5" providerId="ADAL" clId="{81AF30BF-7FF7-4205-BD09-2B212098ECAE}" dt="2020-05-05T22:10:22.199" v="4322" actId="207"/>
          <ac:spMkLst>
            <pc:docMk/>
            <pc:sldMk cId="0" sldId="1081"/>
            <ac:spMk id="73730" creationId="{95223DCE-BA3D-44CE-A7AC-7E1B2C67A6A1}"/>
          </ac:spMkLst>
        </pc:spChg>
      </pc:sldChg>
      <pc:sldChg chg="add">
        <pc:chgData name="Harpreet Sawhney" userId="7f938375-eb16-473b-aae2-b319b7e9a2c5" providerId="ADAL" clId="{81AF30BF-7FF7-4205-BD09-2B212098ECAE}" dt="2020-05-05T22:10:10.701" v="4320"/>
        <pc:sldMkLst>
          <pc:docMk/>
          <pc:sldMk cId="0" sldId="1082"/>
        </pc:sldMkLst>
      </pc:sldChg>
      <pc:sldChg chg="addSp delSp modSp mod">
        <pc:chgData name="Harpreet Sawhney" userId="7f938375-eb16-473b-aae2-b319b7e9a2c5" providerId="ADAL" clId="{81AF30BF-7FF7-4205-BD09-2B212098ECAE}" dt="2020-05-07T02:16:14.666" v="4715" actId="1076"/>
        <pc:sldMkLst>
          <pc:docMk/>
          <pc:sldMk cId="0" sldId="1083"/>
        </pc:sldMkLst>
        <pc:spChg chg="mod">
          <ac:chgData name="Harpreet Sawhney" userId="7f938375-eb16-473b-aae2-b319b7e9a2c5" providerId="ADAL" clId="{81AF30BF-7FF7-4205-BD09-2B212098ECAE}" dt="2020-05-07T02:15:39.094" v="4706" actId="1076"/>
          <ac:spMkLst>
            <pc:docMk/>
            <pc:sldMk cId="0" sldId="1083"/>
            <ac:spMk id="21507" creationId="{2BEFED8B-AA78-4384-B748-45F939917839}"/>
          </ac:spMkLst>
        </pc:spChg>
        <pc:spChg chg="add mod">
          <ac:chgData name="Harpreet Sawhney" userId="7f938375-eb16-473b-aae2-b319b7e9a2c5" providerId="ADAL" clId="{81AF30BF-7FF7-4205-BD09-2B212098ECAE}" dt="2020-05-07T02:16:14.666" v="4715" actId="1076"/>
          <ac:spMkLst>
            <pc:docMk/>
            <pc:sldMk cId="0" sldId="1083"/>
            <ac:spMk id="21508" creationId="{F83A288D-9886-496F-8374-53A834E3257A}"/>
          </ac:spMkLst>
        </pc:spChg>
        <pc:spChg chg="add mod">
          <ac:chgData name="Harpreet Sawhney" userId="7f938375-eb16-473b-aae2-b319b7e9a2c5" providerId="ADAL" clId="{81AF30BF-7FF7-4205-BD09-2B212098ECAE}" dt="2020-05-07T02:16:10.571" v="4714" actId="1076"/>
          <ac:spMkLst>
            <pc:docMk/>
            <pc:sldMk cId="0" sldId="1083"/>
            <ac:spMk id="21510" creationId="{4A9D0E30-651B-4189-977B-AACE6950ADDD}"/>
          </ac:spMkLst>
        </pc:spChg>
        <pc:graphicFrameChg chg="del mod replId">
          <ac:chgData name="Harpreet Sawhney" userId="7f938375-eb16-473b-aae2-b319b7e9a2c5" providerId="ADAL" clId="{81AF30BF-7FF7-4205-BD09-2B212098ECAE}" dt="2020-05-07T02:15:44.799" v="4709"/>
          <ac:graphicFrameMkLst>
            <pc:docMk/>
            <pc:sldMk cId="0" sldId="1083"/>
            <ac:graphicFrameMk id="2" creationId="{F83A288D-9886-496F-8374-53A834E3257A}"/>
          </ac:graphicFrameMkLst>
        </pc:graphicFrameChg>
        <pc:graphicFrameChg chg="del mod replId">
          <ac:chgData name="Harpreet Sawhney" userId="7f938375-eb16-473b-aae2-b319b7e9a2c5" providerId="ADAL" clId="{81AF30BF-7FF7-4205-BD09-2B212098ECAE}" dt="2020-05-07T02:15:44.799" v="4709"/>
          <ac:graphicFrameMkLst>
            <pc:docMk/>
            <pc:sldMk cId="0" sldId="1083"/>
            <ac:graphicFrameMk id="4" creationId="{4A9D0E30-651B-4189-977B-AACE6950ADDD}"/>
          </ac:graphicFrameMkLst>
        </pc:graphicFrameChg>
      </pc:sldChg>
      <pc:sldChg chg="addSp delSp modSp add del mod">
        <pc:chgData name="Harpreet Sawhney" userId="7f938375-eb16-473b-aae2-b319b7e9a2c5" providerId="ADAL" clId="{81AF30BF-7FF7-4205-BD09-2B212098ECAE}" dt="2020-05-06T17:40:43.038" v="4385" actId="22"/>
        <pc:sldMkLst>
          <pc:docMk/>
          <pc:sldMk cId="60345933" sldId="1083"/>
        </pc:sldMkLst>
        <pc:spChg chg="mod">
          <ac:chgData name="Harpreet Sawhney" userId="7f938375-eb16-473b-aae2-b319b7e9a2c5" providerId="ADAL" clId="{81AF30BF-7FF7-4205-BD09-2B212098ECAE}" dt="2020-05-06T17:40:41.101" v="4382" actId="692"/>
          <ac:spMkLst>
            <pc:docMk/>
            <pc:sldMk cId="60345933" sldId="1083"/>
            <ac:spMk id="395" creationId="{00000000-0000-0000-0000-000000000000}"/>
          </ac:spMkLst>
        </pc:spChg>
        <pc:picChg chg="add del mod">
          <ac:chgData name="Harpreet Sawhney" userId="7f938375-eb16-473b-aae2-b319b7e9a2c5" providerId="ADAL" clId="{81AF30BF-7FF7-4205-BD09-2B212098ECAE}" dt="2020-05-06T17:40:42.522" v="4384" actId="1076"/>
          <ac:picMkLst>
            <pc:docMk/>
            <pc:sldMk cId="60345933" sldId="1083"/>
            <ac:picMk id="396" creationId="{00000000-0000-0000-0000-000000000000}"/>
          </ac:picMkLst>
        </pc:picChg>
        <pc:picChg chg="mod">
          <ac:chgData name="Harpreet Sawhney" userId="7f938375-eb16-473b-aae2-b319b7e9a2c5" providerId="ADAL" clId="{81AF30BF-7FF7-4205-BD09-2B212098ECAE}" dt="2020-05-06T17:40:41.101" v="4382" actId="692"/>
          <ac:picMkLst>
            <pc:docMk/>
            <pc:sldMk cId="60345933" sldId="1083"/>
            <ac:picMk id="397" creationId="{00000000-0000-0000-0000-000000000000}"/>
          </ac:picMkLst>
        </pc:picChg>
      </pc:sldChg>
      <pc:sldChg chg="addSp delSp modSp mod modAnim">
        <pc:chgData name="Harpreet Sawhney" userId="7f938375-eb16-473b-aae2-b319b7e9a2c5" providerId="ADAL" clId="{81AF30BF-7FF7-4205-BD09-2B212098ECAE}" dt="2020-05-07T02:19:03.703" v="4738" actId="14100"/>
        <pc:sldMkLst>
          <pc:docMk/>
          <pc:sldMk cId="0" sldId="1084"/>
        </pc:sldMkLst>
        <pc:spChg chg="mod">
          <ac:chgData name="Harpreet Sawhney" userId="7f938375-eb16-473b-aae2-b319b7e9a2c5" providerId="ADAL" clId="{81AF30BF-7FF7-4205-BD09-2B212098ECAE}" dt="2020-05-07T02:17:17.857" v="4731" actId="20577"/>
          <ac:spMkLst>
            <pc:docMk/>
            <pc:sldMk cId="0" sldId="1084"/>
            <ac:spMk id="45060" creationId="{34B1519D-441D-47DE-99AA-7DC6D8E186BB}"/>
          </ac:spMkLst>
        </pc:spChg>
        <pc:picChg chg="add mod">
          <ac:chgData name="Harpreet Sawhney" userId="7f938375-eb16-473b-aae2-b319b7e9a2c5" providerId="ADAL" clId="{81AF30BF-7FF7-4205-BD09-2B212098ECAE}" dt="2020-05-07T02:19:03.703" v="4738" actId="14100"/>
          <ac:picMkLst>
            <pc:docMk/>
            <pc:sldMk cId="0" sldId="1084"/>
            <ac:picMk id="2" creationId="{51E7FAAC-A65C-45F2-AE8F-19FC01DC4074}"/>
          </ac:picMkLst>
        </pc:picChg>
        <pc:picChg chg="del mod">
          <ac:chgData name="Harpreet Sawhney" userId="7f938375-eb16-473b-aae2-b319b7e9a2c5" providerId="ADAL" clId="{81AF30BF-7FF7-4205-BD09-2B212098ECAE}" dt="2020-05-07T02:18:58.689" v="4736" actId="478"/>
          <ac:picMkLst>
            <pc:docMk/>
            <pc:sldMk cId="0" sldId="1084"/>
            <ac:picMk id="45061" creationId="{211EDE24-A916-4468-AD07-3358426903E1}"/>
          </ac:picMkLst>
        </pc:picChg>
      </pc:sldChg>
      <pc:sldMasterChg chg="modSldLayout">
        <pc:chgData name="Harpreet Sawhney" userId="7f938375-eb16-473b-aae2-b319b7e9a2c5" providerId="ADAL" clId="{81AF30BF-7FF7-4205-BD09-2B212098ECAE}" dt="2020-05-05T20:29:27.985" v="3107" actId="207"/>
        <pc:sldMasterMkLst>
          <pc:docMk/>
          <pc:sldMasterMk cId="679211530" sldId="2147483976"/>
        </pc:sldMasterMkLst>
        <pc:sldLayoutChg chg="modSp mod">
          <pc:chgData name="Harpreet Sawhney" userId="7f938375-eb16-473b-aae2-b319b7e9a2c5" providerId="ADAL" clId="{81AF30BF-7FF7-4205-BD09-2B212098ECAE}" dt="2020-05-05T04:58:50.234" v="1150" actId="14100"/>
          <pc:sldLayoutMkLst>
            <pc:docMk/>
            <pc:sldMasterMk cId="679211530" sldId="2147483976"/>
            <pc:sldLayoutMk cId="394698824" sldId="2147483978"/>
          </pc:sldLayoutMkLst>
          <pc:spChg chg="mod">
            <ac:chgData name="Harpreet Sawhney" userId="7f938375-eb16-473b-aae2-b319b7e9a2c5" providerId="ADAL" clId="{81AF30BF-7FF7-4205-BD09-2B212098ECAE}" dt="2020-05-05T04:58:50.234" v="1150" actId="14100"/>
            <ac:spMkLst>
              <pc:docMk/>
              <pc:sldMasterMk cId="679211530" sldId="2147483976"/>
              <pc:sldLayoutMk cId="394698824" sldId="2147483978"/>
              <ac:spMk id="2" creationId="{00000000-0000-0000-0000-000000000000}"/>
            </ac:spMkLst>
          </pc:spChg>
        </pc:sldLayoutChg>
        <pc:sldLayoutChg chg="delSp modSp mod">
          <pc:chgData name="Harpreet Sawhney" userId="7f938375-eb16-473b-aae2-b319b7e9a2c5" providerId="ADAL" clId="{81AF30BF-7FF7-4205-BD09-2B212098ECAE}" dt="2020-05-05T18:48:47.995" v="1857" actId="478"/>
          <pc:sldLayoutMkLst>
            <pc:docMk/>
            <pc:sldMasterMk cId="679211530" sldId="2147483976"/>
            <pc:sldLayoutMk cId="2506701416" sldId="2147483982"/>
          </pc:sldLayoutMkLst>
          <pc:spChg chg="mod">
            <ac:chgData name="Harpreet Sawhney" userId="7f938375-eb16-473b-aae2-b319b7e9a2c5" providerId="ADAL" clId="{81AF30BF-7FF7-4205-BD09-2B212098ECAE}" dt="2020-05-05T18:48:42.909" v="1856" actId="2711"/>
            <ac:spMkLst>
              <pc:docMk/>
              <pc:sldMasterMk cId="679211530" sldId="2147483976"/>
              <pc:sldLayoutMk cId="2506701416" sldId="2147483982"/>
              <ac:spMk id="2" creationId="{00000000-0000-0000-0000-000000000000}"/>
            </ac:spMkLst>
          </pc:spChg>
          <pc:spChg chg="del">
            <ac:chgData name="Harpreet Sawhney" userId="7f938375-eb16-473b-aae2-b319b7e9a2c5" providerId="ADAL" clId="{81AF30BF-7FF7-4205-BD09-2B212098ECAE}" dt="2020-05-05T18:48:47.995" v="1857" actId="478"/>
            <ac:spMkLst>
              <pc:docMk/>
              <pc:sldMasterMk cId="679211530" sldId="2147483976"/>
              <pc:sldLayoutMk cId="2506701416" sldId="2147483982"/>
              <ac:spMk id="3" creationId="{00000000-0000-0000-0000-000000000000}"/>
            </ac:spMkLst>
          </pc:spChg>
          <pc:spChg chg="del">
            <ac:chgData name="Harpreet Sawhney" userId="7f938375-eb16-473b-aae2-b319b7e9a2c5" providerId="ADAL" clId="{81AF30BF-7FF7-4205-BD09-2B212098ECAE}" dt="2020-05-05T18:48:47.995" v="1857" actId="478"/>
            <ac:spMkLst>
              <pc:docMk/>
              <pc:sldMasterMk cId="679211530" sldId="2147483976"/>
              <pc:sldLayoutMk cId="2506701416" sldId="2147483982"/>
              <ac:spMk id="4" creationId="{00000000-0000-0000-0000-000000000000}"/>
            </ac:spMkLst>
          </pc:spChg>
          <pc:spChg chg="del">
            <ac:chgData name="Harpreet Sawhney" userId="7f938375-eb16-473b-aae2-b319b7e9a2c5" providerId="ADAL" clId="{81AF30BF-7FF7-4205-BD09-2B212098ECAE}" dt="2020-05-05T18:48:47.995" v="1857" actId="478"/>
            <ac:spMkLst>
              <pc:docMk/>
              <pc:sldMasterMk cId="679211530" sldId="2147483976"/>
              <pc:sldLayoutMk cId="2506701416" sldId="2147483982"/>
              <ac:spMk id="5" creationId="{00000000-0000-0000-0000-000000000000}"/>
            </ac:spMkLst>
          </pc:spChg>
        </pc:sldLayoutChg>
        <pc:sldLayoutChg chg="modSp mod">
          <pc:chgData name="Harpreet Sawhney" userId="7f938375-eb16-473b-aae2-b319b7e9a2c5" providerId="ADAL" clId="{81AF30BF-7FF7-4205-BD09-2B212098ECAE}" dt="2020-05-05T20:29:27.985" v="3107" actId="207"/>
          <pc:sldLayoutMkLst>
            <pc:docMk/>
            <pc:sldMasterMk cId="679211530" sldId="2147483976"/>
            <pc:sldLayoutMk cId="232422404" sldId="2147484592"/>
          </pc:sldLayoutMkLst>
          <pc:spChg chg="mod">
            <ac:chgData name="Harpreet Sawhney" userId="7f938375-eb16-473b-aae2-b319b7e9a2c5" providerId="ADAL" clId="{81AF30BF-7FF7-4205-BD09-2B212098ECAE}" dt="2020-05-05T20:16:55.741" v="2981" actId="1076"/>
            <ac:spMkLst>
              <pc:docMk/>
              <pc:sldMasterMk cId="679211530" sldId="2147483976"/>
              <pc:sldLayoutMk cId="232422404" sldId="2147484592"/>
              <ac:spMk id="17" creationId="{00000000-0000-0000-0000-000000000000}"/>
            </ac:spMkLst>
          </pc:spChg>
          <pc:spChg chg="mod">
            <ac:chgData name="Harpreet Sawhney" userId="7f938375-eb16-473b-aae2-b319b7e9a2c5" providerId="ADAL" clId="{81AF30BF-7FF7-4205-BD09-2B212098ECAE}" dt="2020-05-05T20:29:27.985" v="3107" actId="207"/>
            <ac:spMkLst>
              <pc:docMk/>
              <pc:sldMasterMk cId="679211530" sldId="2147483976"/>
              <pc:sldLayoutMk cId="232422404" sldId="2147484592"/>
              <ac:spMk id="18" creationId="{00000000-0000-0000-0000-000000000000}"/>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image" Target="../media/image1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2F7797-F00C-4983-A883-A1597BF00A99}" type="datetimeFigureOut">
              <a:rPr lang="en-US" smtClean="0"/>
              <a:t>5/6/2020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BDCA8E-9275-4A1A-83B7-2684B81F4F3E}" type="slidenum">
              <a:rPr lang="en-US" smtClean="0"/>
              <a:t>‹#›</a:t>
            </a:fld>
            <a:endParaRPr lang="en-US"/>
          </a:p>
        </p:txBody>
      </p:sp>
    </p:spTree>
    <p:extLst>
      <p:ext uri="{BB962C8B-B14F-4D97-AF65-F5344CB8AC3E}">
        <p14:creationId xmlns:p14="http://schemas.microsoft.com/office/powerpoint/2010/main" val="37535232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0"/>
    </inkml:context>
    <inkml:brush xml:id="br0">
      <inkml:brushProperty name="width" value="0.1" units="cm"/>
      <inkml:brushProperty name="height" value="0.1" units="cm"/>
      <inkml:brushProperty name="color" value="#FFC114"/>
    </inkml:brush>
  </inkml:definitions>
  <inkml:trace contextRef="#ctx0" brushRef="#br0">2910 1 640,'0'0'224,"0"0"-96,0 0 107,0 0 69,0 0 0,0 0 16,0 0-70,-6 0 337,-34 0 1259,-2-1-1707,0 2-1,0 2 0,-3 3-138,-70 11-4,-54 10 312,14-3-111,27-8-73,-11 3 430,49 1-506,2 5 0,-67 27-48,150-50 0,-57 18 0,18-7 0,-5 5 0,-165 75-2,96-41 14,-20 2-8,76-31 48,1 2 0,1 3 0,-33 22-52,-217 158-22,111-71 2,170-117 39,0 2 0,2 1 0,-4 4-19,15-11 13,1 1 0,0 0 0,1 1 0,1 0 0,-5 11-13,13-19-3,0 1 0,1-1-1,0 1 1,1-1-1,0 1 1,1 0-1,0 0 1,0 0-1,1 8 4,1-12-5,0 0 0,0 0 0,0-1 0,1 1 0,0 0 0,1-1 0,-1 1 0,1-1 0,0 1 0,1-1 0,0 0 0,0 0 0,0 0 0,0 0 0,1 0-1,3 3 6,-3-5 13,1 0-1,-1-1 0,0 0 1,1 1-1,0-2 1,0 1-1,0 0 0,0-1 1,0 0-1,0 0 0,2 0-12,11 2-15,1 0 1,13 0 14,-9-1 21,19 2 25,0-3 0,15-2-46,-18 0-34,-1 1 0,1 2 0,7 3 34,375 89 85,-351-80-125,0-4 0,41 1 40,-38-4 5,132 26 183,-21-4-253,314 57 560,-426-73-398,427 66-30,1 0 37,-215-14-104,127 8 28,-283-58 195,1-5 0,27-6-223,525-15 768,-150-2-259,-3 1 524,45-7-915,-246 5 212,702 15-21,-473 11-304,-549-13-4,532 22-60,-105-8-210,-349-12 250,435 21 3,-299-1-94,318 21 140,68-3-116,-212 18-105,-176-21 84,734 104 75,-694-106 93,142-5-61,-208-26 39,0-9-1,84-17-38,-67-7-205,26-15 205,207-59-483,85-54 282,-10-27 214,-373 131-38,118-55 88,-195 75 151,-1-3 0,45-34-214,-90 53 157,0-2-1,-1 0 1,-1-1 0,-1-1 0,-1-1 0,-1-1 0,-1-1 0,-1 0 0,-1-1 0,-1-1-1,-1 0 1,8-25-157,4-11 112,-2 6-120,-2-1 0,0-12 8,-18 57 7,0 0 0,-2 0 0,1 0 0,-2-1 0,1 1 0,-2 0 0,0-1 0,0 1 0,-1 0 0,-1 0 0,0 0-1,0 0 1,-1 0 0,-4-8-7,-2 2 44,1 1-1,-2 0 0,-1 0 0,0 1 0,-1 0 1,0 1-1,-1 0 0,-10-6-43,-13-10 27,-1 2 0,-1 2 1,-2 2-1,-1 1 0,0 2 0,-23-6-27,-12-2 115,-1 3-1,-1 4 1,-29-2-115,-536-130-726,462 111 479,-126-12 247,-191 6-831,-4 32-81,1 17 420,284 2 537,-605 14-161,365-3-360,-470 10-660,628-15 1013,-154 3-213,-89-11-384,454-1 613,-336-12-175,-179-2 278,-17-1 24,473 10-28,-360-21-5,-118 1 190,368 30 275,-113 21-452,-115 39 6,251-30-23,-67 15 234,-20 4 281,213-38-307,-407 44 237,315-42-123,-228 14-280,-137 17 146,494-36-103,-35 13-68,29-7-367,-4-2 367,70-13-519,-1 0 0,0-2-1,1 1 1,-1-1 0,0-1-1,1 0 1,-1-1 0,-7-3 519,-15-5-1392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0"/>
    </inkml:context>
    <inkml:brush xml:id="br0">
      <inkml:brushProperty name="width" value="0.1" units="cm"/>
      <inkml:brushProperty name="height" value="0.1" units="cm"/>
      <inkml:brushProperty name="color" value="#FFC114"/>
    </inkml:brush>
  </inkml:definitions>
  <inkml:trace contextRef="#ctx0" brushRef="#br0">186 1 7040,'-65'63'2624,"45"-12"-2048,-11 26-352,18-32-256,0 6-256,0 6 96,0 5 192,4-5 128,1-7-32,8-8-352,0-4-64,0-12-768,4-10-256,5-11 704,-5-14 320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9.422"/>
    </inkml:context>
    <inkml:brush xml:id="br0">
      <inkml:brushProperty name="width" value="0.1" units="cm"/>
      <inkml:brushProperty name="height" value="0.1" units="cm"/>
      <inkml:brushProperty name="color" value="#FFFFFF"/>
    </inkml:brush>
  </inkml:definitions>
  <inkml:trace contextRef="#ctx0" brushRef="#br0">670 1 13184,'0'0'36,"-3"0"183,1 0-1,0 0 1,0 0 0,0 0-1,0 1 1,0-1 0,0 1-1,0-1 1,0 1 0,0 0 0,0 0-1,0 0 1,0 0 0,0 0-1,1 0 1,-1 0 0,0 1-1,1-1 1,-1 0 0,1 1 0,-1 0-1,1-1 1,0 1 0,0 0-1,0 0 1,0 0 0,-1 1-219,-312 672-1259,43-18-122,242-584-1974,23-58 2705</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9.944"/>
    </inkml:context>
    <inkml:brush xml:id="br0">
      <inkml:brushProperty name="width" value="0.1" units="cm"/>
      <inkml:brushProperty name="height" value="0.1" units="cm"/>
      <inkml:brushProperty name="color" value="#FFFFFF"/>
    </inkml:brush>
  </inkml:definitions>
  <inkml:trace contextRef="#ctx0" brushRef="#br0">438 208 12416,'37'20'4042,"-37"-20"-3977,1 0 0,-1 0 0,1 0-1,-1 0 1,1 0 0,0-1 0,-1 1 0,1 0-1,-1 0 1,1 0 0,-1-1 0,1 1 0,-1 0-1,1-1 1,-1 1 0,1 0 0,-1-1 0,0 1-1,1-1 1,-1 1 0,1-1 0,-1 1 0,0-1-1,1 1 1,-1-1 0,0 1 0,0-1 0,0 1-1,1-1 1,-1 0 0,0 1 0,0-1 0,0 1 0,0-1-65,2-5 159,0 3-537,0 0 0,-1-1 0,1 1 0,-1-1 0,0 1 0,0-1 1,0 1-1,-1-1 0,0 1 0,1-1 0,-1 0 0,0 1 0,0-1 0,-1 0 1,0-2 377,0 1-138,-1 0-1,0 0 1,0 0 0,0 1 0,0-1 0,-1 1 0,0-1 0,0 1 0,0 0 0,-2-2 138,-4-3 285,-1 0 0,0 1 0,0 0 0,0 0 0,-1 1 1,0 1-1,-1 0 0,-8-3-285,7 3 208,0 1-1,-1 1 1,0 0-1,0 1 1,0 1 0,0 0-1,0 1 1,0 0-1,-8 2-207,14-1-92,-1 1 0,1 0-1,0 1 1,0 0-1,0 1 1,0-1-1,0 1 1,0 1-1,0 0 1,1 0-1,0 0 1,0 1 0,0 0-1,0 0 1,1 1-1,-5 4 93,1 2-346,0 1 0,1 0 0,0 0 0,1 1-1,0 0 1,1 1 0,-3 10 346,6-15-163,0 1 0,1 0-1,1 0 1,0 0 0,0 0 0,1 0 0,0 0-1,1 1 1,1-1 0,0 0 0,1 4 163,-2-12 15,1 0 0,-1 0 0,1 0 0,0 0 1,1 0-1,-1 0 0,0 0 0,1 0 0,0 0 1,-1 0-1,1-1 0,0 1 0,1-1 0,-1 1 1,0-1-1,1 0 0,-1 0 0,1 0 0,-1 0 1,1-1-1,0 1 0,0-1 0,0 1 0,0-1 0,0 0 1,0 0-1,0 0 0,1-1 0,-1 1 0,0-1 1,0 0-1,1 0 0,0 0-15,5 0 226,0 0-1,1-1 1,-1-1 0,0 1 0,1-2-1,-1 1 1,0-1 0,6-3-226,13-7 1239,26-16-1239,-25 11 738,12-10-738,-14 9 990,14-7-990,-40 25 72,1 0-1,0 0 1,0 0 0,0 1-1,-1-1 1,1 0-1,0 1 1,0-1 0,0 1-1,0 0 1,0-1-1,0 1 1,0 0-72,0 1 40,-1-1-1,0 0 1,0 1-1,0-1 0,0 1 1,0-1-1,0 1 1,0 0-1,0-1 1,0 1-1,0 0 1,0 0-1,0 0 1,0 0-1,0-1 1,-1 1-1,1 0 1,0 1-1,-1-1 1,1 0-1,0 0-39,14 31 452,-10-21-271,0 0 1,1 0-1,1-1 1,4 7-182,-8-14-27,-1 0 0,1 0 0,0 0 0,0-1 0,1 1 0,-1-1 0,0 1 0,1-1 0,0 0 0,-1 0 1,1-1-1,0 1 0,0-1 0,0 0 0,0 0 0,0 0 27,2 0-186,1-1 0,-1 1 0,0-1 0,1-1 0,-1 1 0,0-1 0,1 0 0,-1-1 0,4 0 186,9-5-750,0 0 1,9-6 749,67-37-1088,13-15 496</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1.175"/>
    </inkml:context>
    <inkml:brush xml:id="br0">
      <inkml:brushProperty name="width" value="0.1" units="cm"/>
      <inkml:brushProperty name="height" value="0.1" units="cm"/>
      <inkml:brushProperty name="color" value="#FFFFFF"/>
    </inkml:brush>
  </inkml:definitions>
  <inkml:trace contextRef="#ctx0" brushRef="#br0">966 365 3456,'-1'-1'90,"0"1"-1,0-1 1,0 0-1,0 0 1,0 1 0,0-1-1,0 0 1,0 0 0,0 0-1,1 0 1,-1 0 0,0 0-1,0 0 1,1 0 0,-1 0-1,1 0 1,-1-1 0,1 1-1,0 0 1,-1 0-1,1 0 1,0-1 0,0 1-1,0 0-89,-2-37 421,3 28-28,-2-11 454,0 1-1,-1 0 1,-1 0-1,-1 0 1,-1 0-1,-3-6-846,5 16 234,-1 0 0,0 0-1,0 1 1,-1-1-1,-1 1 1,1 0 0,-2 0-1,1 1 1,-1 0-1,0 0 1,-1 1 0,-7-7-234,9 11 51,1 0 1,-1 0 0,0 0 0,0 1 0,0 0 0,0 0 0,0 0 0,0 1-1,-1 0 1,1 0 0,0 0 0,-1 1 0,1 0 0,0 1 0,-5 0-52,-6 1 1,0 1 0,0 1 0,1 1 0,-1 0 1,-4 3-2,-20 9-40,0 3 1,1 0 0,1 3 0,1 1 0,-8 9 39,21-13-25,0 1 0,2 1 1,0 1-1,2 1 1,0 0-1,2 2 1,-12 21 24,24-34-36,0-1 0,2 1 0,-1 0 0,2 1 0,0-1 0,0 1 0,1 0 0,1 0 0,-1 10 36,3-16-22,-1 0 1,2-1-1,-1 1 1,1 0 0,0 0-1,0 0 1,1 0-1,0-1 1,1 1-1,-1-1 1,1 0 0,1 1-1,-1-1 1,1-1-1,1 1 1,-1-1 0,6 6 21,-7-8-5,1-1 0,0 0 0,0 1 0,0-2 0,1 1 0,-1 0 0,1-1 0,-1 0 0,1 0 0,0 0 0,0-1 0,0 1 0,0-1 5,4 0 7,0 0 0,0 0 0,0-1 0,0 0 0,1 0 0,-1-1 0,1-1-7,15-3 53,0-1 0,0-2 1,-1 0-1,19-10-53,17-12 57,-2-2 0,0-3 0,-3-2-1,-1-2 1,-2-3 0,2-5-57,-30 24 59,-16 15-87,1 0 0,-1 0 0,1 1 0,8-4 28,-17 10-2,0 1-1,0 0 1,0 0 0,0 0-1,1 0 1,-1 0 0,0 0-1,0 0 1,0 0 0,0 0-1,0 0 1,0 0 0,0 0-1,0 0 1,1 0 0,-1 0-1,0 0 1,0 0 0,0 0-1,0 0 1,0 0 0,0 0-1,0 0 1,0 0 0,1 0-1,-1 0 1,0 0 0,0 0-1,0 0 1,0 0 0,0 1-1,0-1 1,0 0 0,0 0-1,0 0 1,0 0 0,0 0 0,1 0-1,-1 0 1,0 0 0,0 0-1,0 0 1,0 1 0,0-1-1,0 0 1,0 0 0,0 0-1,0 0 1,0 0 0,0 0-1,0 0 1,0 0 2,0 10-24,-4 9 41,-18 48-68,-16 58-37,37-122 86,-124 420 63,120-409-57,-26 75 13,-4-1-1,-28 49-16,16-52 116,-4-3 0,-3-3 0,-4-1 0,-45 45-116,84-103 116,-1-1-1,-21 17-115,29-27 37,0-1 0,-1 0 0,0-1 0,0 0 0,-1-1 1,0 0-38,8-4 27,0 0 0,0 0 0,0-1 0,-1 0 0,1 0 0,0 0 0,-1-1 0,1 0 0,-5 0-27,8-1 27,0 1 0,0-1-1,0 0 1,0 0 0,0 0 0,0 0-1,0-1 1,0 1 0,0-1 0,0 0-1,1 1 1,-1-1 0,1 0 0,-1-1-1,1 1 1,0 0 0,0-1 0,0 1 0,-1-2-27,0-2 14,0 1 1,0-1 0,1 1 0,0-1-1,0 0 1,0 0 0,0 0 0,1 0-1,0 0 1,0-1-15,1-4-30,-1-1-1,2 1 1,-1-1 0,2 1 0,0-5 30,6-18-195,2 1 1,0 0 0,6-8 194,4-5-213,2 1 0,1 1 0,3 0-1,17-21 214,16-13-432,57-59 432,-52 69-326,3 3 1,2 3 0,29-16 325,-38 34-707,1 4 0,3 2 1,1 2-1,31-9 707,-16 12-2757</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1.772"/>
    </inkml:context>
    <inkml:brush xml:id="br0">
      <inkml:brushProperty name="width" value="0.1" units="cm"/>
      <inkml:brushProperty name="height" value="0.1" units="cm"/>
      <inkml:brushProperty name="color" value="#FFFFFF"/>
    </inkml:brush>
  </inkml:definitions>
  <inkml:trace contextRef="#ctx0" brushRef="#br0">18 0 4480,'-9'0'1760,"1"0"-1376</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3.276"/>
    </inkml:context>
    <inkml:brush xml:id="br0">
      <inkml:brushProperty name="width" value="0.1" units="cm"/>
      <inkml:brushProperty name="height" value="0.1" units="cm"/>
      <inkml:brushProperty name="color" value="#FFFFFF"/>
    </inkml:brush>
  </inkml:definitions>
  <inkml:trace contextRef="#ctx0" brushRef="#br0">345 150 7392,'-87'15'3834,"81"-14"-3737,0 0 0,0 0 1,0 1-1,0 0 0,0 0 0,0 1 0,1 0 0,-1 0 0,1 0 0,-4 3-97,-6 4 123,1-1-110,0 1 0,0 1 0,1 0 0,1 1 0,0 1 1,1 0-1,0 0 0,1 1 0,0 1 0,1-1 0,1 1 0,0 1 1,1 0-1,1 0 0,-2 7-13,6-16 8,0 1 0,1-1 0,-1 1 0,1-1 0,1 1-1,-1 0 1,2-1 0,-1 1 0,1 1-8,-1-6 30,1 0-1,0 0 1,-1 1-1,1-1 1,0 0-1,1 0 1,-1 0-1,1 0 1,-1 0-1,1 0 1,0 0-1,0-1 1,0 1-1,0-1 0,1 1 1,-1-1-1,1 0 1,-1 0-1,1 0 1,0 0-1,0 0 1,0-1-30,-3-1 4,3 2 23,0 0 0,0 0 0,0-1 0,0 0 0,0 0 0,0 0 0,1 0 0,-1 0 0,0 0 0,0-1 0,1 0 0,-1 1 0,0-1 0,1-1 0,-1 1 0,0 0 1,1-1-1,2 0-27,5-5 50,0 1 0,-1-1 0,1-1 0,-2 0-1,1-1 1,-1 0 0,0 0 0,0-1 0,-1 0 0,0 0 0,0-3-50,16-22 99,-3-1-1,12-27-98,13-21 80,-34 61-84,-8 14-44,1 0-1,0 1 1,0-1 0,0 1 0,6-5 48,-11 11-11,0 1 0,0 0 1,1-1-1,-1 1 0,0 0 0,0 0 1,1-1-1,-1 1 0,0 0 0,1 0 1,-1-1-1,0 1 0,1 0 0,-1 0 1,0 0-1,1 0 0,-1 0 0,0-1 1,1 1-1,-1 0 0,1 0 0,-1 0 1,0 0-1,1 0 0,-1 0 0,1 0 0,-1 0 1,0 0-1,1 1 0,-1-1 0,0 0 1,1 0-1,-1 0 0,0 0 0,1 1 11,0-1-15,-1 1 0,1 0 0,-1 0 0,1 0-1,-1 0 1,0 0 0,1 0 0,-1 0 0,0 0 0,1 0-1,-1 0 1,0 0 0,0 1 15,-1 32-247,1-34 247,-10 70-463,6-49 497,1 0-1,1 0 1,1 1 0,0-1 0,2 2-34,-1-21 25,0 1 0,0 0-1,1-1 1,-1 1 0,1-1-1,-1 1 1,1-1 0,0 1 0,0-1-1,0 0 1,0 1 0,0-1-1,1 0 1,-1 0 0,1 0-1,-1 0 1,1 0 0,0 0 0,0 0-1,0 0 1,0-1 0,0 1-1,0-1 1,0 0 0,1 1 0,-1-1-1,0 0 1,1 0 0,-1-1-1,1 1 1,-1 0 0,1-1-1,-1 1 1,1-1 0,0 0 0,-1 0-1,1 0 1,-1 0-25,5 0 38,-1 0-1,0 0 1,1-1 0,-1 1 0,0-1-1,1-1 1,-1 1 0,0-1 0,0 0-1,0 0 1,-1-1 0,1 0 0,0 0-38,26-17 100,-1-1 0,-2-1 0,0-1 1,-1-2-1,-1-1-100,24-34 143,23-35-143,-69 89-10,-5 5-6,1-1-1,0 1 1,0 0-1,0 0 1,0 0-1,0 0 1,0 0-1,0 0 1,0 0-1,1 0 0,-1 1 1,0-1-1,1 0 1,-1 1-1,0-1 1,1 1-1,-1-1 1,1 1-1,-1 0 1,2-1 16,-2 2-9,0-1 1,-1 0-1,1 1 0,0-1 1,0 1-1,0-1 1,0 1-1,0-1 0,-1 1 1,1 0-1,0-1 0,0 1 1,-1 0-1,1 0 1,-1-1-1,1 1 0,0 0 1,-1 0-1,0 0 1,1 0-1,-1 0 0,1 0 1,-1 0-1,0 0 1,0 0-1,0 0 0,0 0 1,1 0-1,-1 0 0,0 0 1,-1 0 8,3 17-73,-2 0-1,0 0 1,-1 1-1,-3 9 74,2-13 10,1 0 0,0 0 0,0 0 0,2 1-1,0-1 1,3 12-10,-4-23 55,1-1 0,0 1-1,0-1 1,0 1 0,1-1 0,-1 0-1,1 0 1,0 0 0,0 0 0,0 0-1,0 0 1,0 0 0,1-1 0,-1 1-1,1-1 1,0 0 0,0 1-1,-1-1 1,2-1 0,-1 1 0,2 1-55,-1-2 63,0 0 1,1 0 0,-1 0 0,1 0 0,0-1 0,-1 1-1,1-1 1,-1 0 0,1-1 0,-1 1 0,1-1 0,-1 0-1,1 0 1,-1 0 0,1-1 0,0 0-64,6-3 99,0 0 0,0-1 1,-1-1-1,0 1 0,0-2 1,-1 1-1,0-1 0,0-1 1,-1 0-1,0 0 0,0 0 1,5-10-100,9-18 276,-1 0 1,16-40-277,-28 57-183,-9 18 121,1 1-1,0 0 1,-1-1-1,1 1 1,0 0-1,0-1 1,0 1-1,0 0 0,0 0 1,0 0-1,1-1 63,-2 2-8,1 0 0,-1 0 0,0 0 0,0 0 0,0 0 0,0 0 0,0 0-1,0 0 1,1 0 0,-1 0 0,0 0 0,0 0 0,0 0 0,0 0 0,0 0 0,1 0 0,-1 0 0,0 0-1,0 0 1,0 0 0,0 0 0,0 0 0,0 0 0,0 0 0,1 0 0,-1 0 0,0 0 0,0 0-1,0 1 1,0-1 0,0 0 0,0 0 0,0 0 0,0 0 0,0 0 0,0 0 0,1 0 0,-1 1-1,0-1 9,1 11-158,-2 31-209,-4 13 367,0-10-217,3 3 217,2-33 8,0-1 0,1 1 0,1 0 0,1-1 0,1 5-8,-3-16 52,0 1 0,0-1 0,1 1 0,-1-1 0,1 1 0,0-1-1,0 0 1,0 0 0,1 0 0,-1 0 0,1 0 0,-1-1 0,1 1 0,3 1-52,-4-2 30,0-1 0,0 0 0,0 0 0,0 0 0,1 0 0,-1 0-1,0-1 1,0 1 0,1 0 0,-1-1 0,0 0 0,1 0 0,-1 0 0,1 0 0,-1 0 0,0 0 0,1 0 0,-1-1 0,0 1-1,1-1 1,-1 0 0,0 1 0,0-1 0,1-1-30,8-4 94,0-1-1,0 0 1,0-1-1,-1 0 1,0-1-1,0 0 1,-1 0-1,5-8-93,14-19 620,19-36-620,-26 40-13,86-149-132,-80 133-25,-17 32 44,-8 12-79,1 1 0,-1-1 1,0 0-1,0 0 0,0 0 0,0 0 1,-1 0-1,1 0 0,-1-1 0,0 1 0,-1-2 205,0 5-474,0 1 245,0 0 117,0 1 26,-1 0 89,1 0 0,-1 1 0,1-1 0,0 0 0,-1 0-1,1 0 1,0 0 0,0 0 0,0 1 0,0-1 0,0 0 0,0 0 0,0 0-1,0 1 1,1-1 0,-1 0 0,0 0 0,1 0 0,-1 0 0,1 0 0,-1 0 0,1 0-1,0 0 1,-1 0 0,1 0 0,0 0 0,-1 0 0,1 0 0,0 0 0,0-1-1,0 1 1,0 0 0,0 0 0,1-1-3,0 2 36,1 0 30,1 1 0,0-1 0,0 0 0,0 0 0,0 0 1,0-1-1,1 1-66,14 5 161,-13-4-140,22 10 62,18 13-83,-37-20-2,0 0 1,-1 1 0,1 0-1,-1 0 1,-1 1-1,5 5 2,-7-8 20,-1 1-1,0 0 0,0 0 0,-1 0 1,1 1-1,-1-1 0,-1 1 0,1-1 1,-1 1-1,0 0 0,-1 0 0,0 0 1,0 0-1,0 0 0,-1 0 0,0 1 1,0-1-1,-1 0 0,0 0 0,0 0 0,-1 0 1,0 0-1,0-1 0,0 1 0,-1 0 1,0-1-1,-1 0 0,-3 6-19,1-3-2,0 0 0,0-1 0,-1 0 0,-1 0 0,1-1 0,-1 0 0,0 0 0,-1-1 0,0 0 2,3-2 89,0 0 0,0-1 1,-1 0-1,0-1 0,1 0 0,-1 0 0,0 0 1,0-1-1,0 0 0,0 0 0,0 0 0,0-1 0,-7-1-89,5 0-78,-1 0 0,1-1 0,0 0 0,0 0 0,1-1 0,-1 0 0,0-1 0,-6-4 78,-20-5-228,19 7 158,14 6-107,4 2 138,7 3 143,5-3 95,1 0 0,0-1 0,0 0 0,0-1 1,13-2-200,-22 1-47,17-1-65,0-2 0,0-1 0,14-5 112,-20 6-37,-4 0 137,0-1 0,0 0 0,0 0 0,-1-2 0,0 1 0,-1-2 0,1 1 0,-1-1 1,-1-1-1,0 0 0,0-1 0,0 0 0,-2 0 0,1-1 0,0-1-100,5-10-212,-1 0 0,-1 0 0,-1-1-1,-1-1 1,-1 0 0,-1 0 0,3-15 212,-9 29-78,-1 6 26,0 1 0,0-1 0,0 0 0,0 0 0,0 1 0,1-1 0,0 0 52,-1 3-20,0 0 1,-1 1 0,1-1-1,0 0 1,-1 0 0,1 1-1,0-1 1,0 1 0,0-1-1,-1 1 1,1-1 0,0 1-1,0-1 1,0 1 0,0 0-1,0-1 1,0 1 0,0 0-1,0 0 1,0 0 0,0 0-1,0 0 1,0 0 0,0 0-1,0 0 1,0 0 0,0 0-1,0 1 1,1-1 19,6 3-43,0 0 0,0 1-1,0 0 1,-1 0 0,2 1 43,2 2-13,-1 0 1,0 0 0,0 0 0,-1 1 0,0 1 0,0-1 12,-2-1-31,-4-4 33,0-1 0,-1 1 0,1 0 0,-1 0 0,0 0 0,0 0 1,0 1-1,0-1 0,-1 0 0,1 1 0,-1-1 0,0 1 0,0 0 0,0-1 0,0 1 0,-1 0 0,1 1-2,-1 0 10,-1 0-1,1 0 1,-1-1 0,0 1-1,0 0 1,-1-1 0,0 1-1,1-1 1,-1 1-1,-1-1 1,1 0 0,-2 2-10,-5 6 10,0 0 1,-1-1-1,0 0 1,-1-1-1,-1 0 1,0-1-1,-12 8-10,-42 29 325,59-40-237,9-5-14,13-7-23,-11 5-72,223-93 923,124-75-902,-343 164-23,0 1 0,-1-1-1,5-4 24,-8 5-108,-6 4 46,-8 4 104,7-2-24,0 1-1,0-1 1,0 1-1,1 0 0,-1-1 1,1 1-1,-1 0 0,1 1 1,0-1-1,0 0 1,1 0-1,-1 1 0,1-1 1,-1 1-1,1 0 0,0-1 1,1 1-1,-1 0 1,1 0-1,-1 0 0,1-1 1,0 4-18,1-2-32,-1 0 0,1 0 1,0-1-1,0 1 1,0 0-1,1-1 0,-1 1 1,1-1-1,0 1 1,1-1-1,-1 0 0,1 0 1,0 0-1,0 0 1,0-1-1,0 1 0,1-1 1,0 1 31,4 2-62,1 0 1,0 0-1,0-1 0,0 0 1,0-1-1,1 0 0,-1 0 1,1-1-1,0 0 1,0-1-1,1 0 0,-1-1 1,0 0-1,8 0 62,-8-1-274,-1-1-1,0 0 1,1-1-1,-1 0 1,0 0 0,0 0-1,0-2 1,-1 1-1,1-1 1,-1 0 0,0-1-1,0 1 1,0-2-1,-1 1 1,1-1 0,3-4 274,20-26-560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3.629"/>
    </inkml:context>
    <inkml:brush xml:id="br0">
      <inkml:brushProperty name="width" value="0.1" units="cm"/>
      <inkml:brushProperty name="height" value="0.1" units="cm"/>
      <inkml:brushProperty name="color" value="#FFFFFF"/>
    </inkml:brush>
  </inkml:definitions>
  <inkml:trace contextRef="#ctx0" brushRef="#br0">5 1 13696,'-5'0'5183,"10"4"-4031,3 15-480,-5-12-416,2 5-1728,-1 4-544,5 3-1951,-1-8-737,-3-8 2464,-1-13 1184</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4.453"/>
    </inkml:context>
    <inkml:brush xml:id="br0">
      <inkml:brushProperty name="width" value="0.1" units="cm"/>
      <inkml:brushProperty name="height" value="0.1" units="cm"/>
      <inkml:brushProperty name="color" value="#FFFFFF"/>
    </inkml:brush>
  </inkml:definitions>
  <inkml:trace contextRef="#ctx0" brushRef="#br0">368 178 13056,'-2'0'291,"1"0"0,-1 0 0,1 0 0,0 0 1,-1 0-1,1 0 0,0-1 0,-1 1 0,1 0 1,0-1-1,-1 0 0,1 1 0,0-1 0,0 0 1,0 1-1,-1-1 0,1 0 0,0 0 0,0 0 1,0 0-1,0 0-291,0-1 34,0 0 0,0 0 0,0 0 1,1 0-1,-1 0 0,0 0 0,1 0 0,-1 0 1,1-1-1,0 1 0,0 0 0,0 0 0,0-2-34,0 2-226,0-9-149,0 0-1,-1 0 0,0 0 0,0 0 0,-1 0 1,-1 0 375,2 8 36,0 0 1,0 0 0,-1 0-1,1 0 1,-1 0 0,1 1-1,-1-1 1,0 1 0,0-1-1,0 1 1,-1 0 0,1-1-1,0 1 1,-1 0 0,1 1-1,-1-1 1,0 0 0,0 1-1,1 0 1,-1-1 0,0 1-1,0 0 1,-2 0-37,-7-1 22,-1 0 0,0 1 0,0 1 0,0 0-1,0 1 1,0 0 0,1 1 0,-1 0 0,0 1 0,0 0-22,2 1 23,-1 0 0,1 0 0,0 1 0,0 0 0,0 1 0,1 0 0,0 1 0,-2 2-23,9-7-15,1 0 0,-1 0 0,1 0 1,0 0-1,0 1 0,0-1 0,0 1 0,0-1 0,1 1 0,-1 0 0,1 0 0,0 0 0,0 0 0,0 0 0,0 0 0,0 0 0,0 0 0,1 0 1,0 0-1,0 1 0,-1-1 0,2 0 0,-1 0 0,0 0 0,1 0 0,-1 0 0,1 1 0,0-1 0,0 0 0,0 0 0,1-1 0,0 4 15,1-1-40,0 0 0,1 0 0,-1 0 0,1-1 0,0 1-1,0-1 1,0 0 0,0 0 0,1 0 0,0-1-1,0 1 1,0-1 0,0 0 0,1 0 40,2 0 31,0 0 1,1 0-1,-1-1 1,0 0 0,1 0-1,0-1 1,-1 0-1,1-1 1,5 0-32,-4 0 39,0-1 0,0 0 0,0 0 0,-1-1 0,1-1 0,0 0 0,-1 0 0,1-1 0,-1 0 0,0 0 0,0-1 0,-1 0 0,0-1 0,0 0-1,0 0 1,0-1 0,1-2-39,-6 6 5,-1 0-1,1 1 0,-1-1 0,0 0 0,0 0 0,0-1 0,0 1 1,-1 0-1,1-1 0,-1 1 0,0-1 0,0 1 0,0-1 1,0 0-1,-1 1 0,0-1 0,0 0 0,0-1-4,0 4 48,0 18-875,1-12 827,-1 0 0,1 0 0,0-1 0,0 1 0,1 0 0,0 0 0,-1-1 0,1 1 0,1-1 0,-1 0 0,1 1 0,0-1 0,0 0 0,0 0 0,0-1 0,1 1 0,-1-1 0,1 0 0,0 0 0,0 0 0,0 0 0,0 0 0,1-1 0,-1 0 0,1 0 0,-1 0 0,1-1 0,0 1 0,0-1 0,0 0 0,3 0 0,3-2 73,0 1 0,0-1 0,0-1 0,0 0 0,0-1 0,-1 0 0,1 0 0,-1-1-1,9-5-72,-6 4 0,1 1 0,0 0 0,0 0 0,1 1 0,5 1 0,-18 1-32,0 1-1,0 0 0,-1 0 0,1 0 1,0 0-1,0 0 0,0 0 0,-1 1 1,1-1-1,0 0 0,0 1 0,-1 0 1,1-1-1,0 1 0,-1 0 0,1 0 1,0 0 32,-2 0-30,1-1 1,0 1-1,-1 0 1,1-1-1,-1 1 1,1 0-1,-1 0 1,1 0-1,-1 0 0,0-1 1,1 1-1,-1 0 1,0 0-1,0 0 1,1 0-1,-1 0 1,0 0-1,0 0 1,0 0-1,0 0 1,0 0-1,0 0 1,-1 0-1,1 0 1,0 0-1,0-1 1,-1 1-1,1 0 1,0 0-1,-1 0 1,0 0 28,-13 23-444,11-20 435,0 0 0,0 0 0,0 0 1,1 1-1,0-1 0,0 1 0,0-1 0,1 1 0,-1-1 1,1 4 9,10-14 303,-2 0-256,19-17-53,1 2 0,19-12 6,-38 28-33,1 0 0,-1 0 0,1 1-1,0 0 1,0 1 0,1 0 0,-1 0 0,1 1-1,-1 0 1,1 1 0,7-1 33,-13 3 0,0-1 1,0 0-1,0 1 0,0 0 0,0 0 1,0 0-1,0 0 0,-1 1 1,1-1-1,0 1 0,-1 0 1,1 0-1,-1 1 0,0-1 1,0 1-1,0-1 0,0 1 1,0 0-1,1 1 0,5 9 122,0-1 0,-1 1 1,0 1-1,3 8-122,15 24 225,-20-37-201,0 0-1,1-1 1,-1 0 0,2-1-1,-1 1 1,1-1 0,1-1 0,4 4-24,-8-7-92,0 0 0,0-1 0,-1 0 1,1 0-1,1 0 0,-1-1 1,0 1-1,0-1 0,0 0 0,1-1 1,-1 1-1,0-1 0,1 0 0,-1-1 1,0 1-1,1-1 0,-1 0 1,0 0 91,6-3-1347,0 0 0,-1 0 0,1-1 0,-1 0-1,-1-1 1,1 0 0,1-2 1347,35-26-3530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5.121"/>
    </inkml:context>
    <inkml:brush xml:id="br0">
      <inkml:brushProperty name="width" value="0.1" units="cm"/>
      <inkml:brushProperty name="height" value="0.1" units="cm"/>
      <inkml:brushProperty name="color" value="#FFFFFF"/>
    </inkml:brush>
  </inkml:definitions>
  <inkml:trace contextRef="#ctx0" brushRef="#br0">263 636 12032,'-14'7'1223,"1"0"0,1 1 1,0 1-1,0 0 1,-1 1-1224,-3 4-1360,-1-1 1,-9 6 1359,21-16-454,0 0 0,1 0 0,-1-1 0,-1 0 0,1 0 0,0 0 1,0 0-1,-1-1 0,1 0 0,-1 0 0,-4 0 454,8-2 38,0 1 0,-1 0 0,1 0 0,0-1 0,-1 0 1,1 1-1,0-1 0,0 0 0,-1 0 0,1 0 0,0 0 0,0-1 0,0 1 0,0 0 0,1-1 0,-1 0 1,0 1-1,1-1 0,-1 0 0,1 0 0,-1 0 0,1 0 0,0 0 0,0 0 0,0 0 0,0 0 0,0-1 0,0 1-38,-1-5 368,0 0-1,0 0 1,1 0-1,0 0 1,0 0-1,1 0 0,0 0 1,0 0-1,0-2-367,7-30 527,0 1 1,3 0-1,3-4-527,5-25-136,27-125-116,-37 147 391,-3-1 0,-1 0 0,-2-12-139,-2 28 10,0 30-13,0 0-1,0 0 0,0 0 1,0 0-1,0 0 0,0 0 1,0 0-1,0 0 0,0 0 1,0 0-1,0 0 0,0 0 0,0 0 1,0 0-1,0 0 0,0 0 1,0 0-1,0 0 0,0 0 1,0 0-1,0 0 0,0 0 0,0 0 1,0 0-1,0 0 0,-1 0 1,1 0-1,0 0 0,0 0 1,0 0-1,0 0 0,0 0 0,0-1 1,0 1-1,0 0 0,0 0 1,0 0-1,0 0 0,0 0 1,0 0-1,0 0 0,0 0 0,0 0 1,0 0-1,0 0 0,0 0 4,-2 7-69,-3 11 36,-3 46-20,3 1 0,3 1 0,4 40 53,3-39-57,2-1 0,4 9 57,31 130 162,-27-150-132,-7-23-681,5 27 651,-11-48-1189,-1 0 0,-1 1 1,0-1-1,-1 5 1189,-3 5-1739,-4-11 806</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5.540"/>
    </inkml:context>
    <inkml:brush xml:id="br0">
      <inkml:brushProperty name="width" value="0.1" units="cm"/>
      <inkml:brushProperty name="height" value="0.1" units="cm"/>
      <inkml:brushProperty name="color" value="#FFFFFF"/>
    </inkml:brush>
  </inkml:definitions>
  <inkml:trace contextRef="#ctx0" brushRef="#br0">440 0 11904,'1'30'4805,"0"-21"-4772,-1-1-1,0 1 1,-1 0 0,1-1 0,-2 1-1,1-1 1,-3 8-33,-68 212-2949,-143 376 4106,205-578-1170,-14 37-1755,-27 49 1768,48-106-372,0 0-1,0-1 1,-1 1 0,0-1 0,0 0-1,0 0 1,0 0 0,-1-1 0,1 1-1,-2-1 373,5-3-65,0-1 1,-1 1-1,1 0 0,0-1 0,-1 0 0,1 1 0,0-1 0,-1 0 0,1 0 1,-1 0-1,1 0 0,-1 0 65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6.494"/>
    </inkml:context>
    <inkml:brush xml:id="br0">
      <inkml:brushProperty name="width" value="0.1" units="cm"/>
      <inkml:brushProperty name="height" value="0.1" units="cm"/>
      <inkml:brushProperty name="color" value="#FFFFFF"/>
    </inkml:brush>
  </inkml:definitions>
  <inkml:trace contextRef="#ctx0" brushRef="#br0">1 466 12928,'2'5'1211,"-2"-4"-1040,1-1 1,-1 1 0,1 0-1,-1 0 1,0-1-1,1 1 1,-1 0 0,1-1-1,0 1 1,-1-1 0,1 1-1,0 0 1,-1-1 0,1 1-1,0-1 1,-1 0-1,1 1 1,0-1 0,0 0-1,0 1 1,-1-1 0,1 0-1,0 0 1,0 0-1,0 0 1,0 1 0,0-1-172,29 8 895,-18-4-890,0 0 1,10 1-6,-2-3-283,0 0-1,-1-1 0,1-1 0,0-1 1,0 0-1,13-4 284,-19 2 13,1-1 0,-1 0 1,0-1-1,0 0 0,-1-1 0,0-1 0,0 0 0,0 0 0,4-5-13,0-2 102,0-1 0,0-1 0,-2-1 0,0 0 0,-1 0 0,0-2 0,-2 0 0,0 0 0,-1-1 0,2-6-102,11-32-66,-2-2 0,-3 0 0,-1-6 66,-40 108-891,2 15 779,-4 21 112,-8 25 5,-141 348-197,104-294 6,65-143 203,4-14-15,0 0 0,1 0 1,-1 0-1,0 0 0,0 0 0,0 1 0,0-1 0,0 0 1,0 0-1,0 0 0,0 0 0,0 0 0,0 0 0,0 0 1,1 0-1,-1 1 0,0-1 0,0 0 0,0 0 0,0 0 1,0 0-1,0 0 0,1 0 0,-1 0 0,0 0 0,0 0 1,0 0-1,0 0 0,0 0 0,0 0 0,1 0 0,-1 0 1,0 0-1,0 0 0,0 0 0,0 0 0,0 0 0,1 0 1,-1 0-1,0 0 0,0 0 0,0 0 0,0 0 0,0-1 1,0 1-1,0 0-2,4-1 19,-2-1 1,1 0 0,0 0-1,0 0 1,0-1-1,1-1-19,38-41-238,-22 23 105,0 1-1,2 1 0,0 1 0,18-12 134,-37 29 1,1 0 0,-1 0 1,1 0-1,0 1 0,-1-1 0,1 1 0,0 0 0,0 0 0,3 0-1,-5 1-5,0-1 1,-1 1-1,1 1 0,0-1 0,0 0 0,0 0 1,0 1-1,-1-1 0,1 1 0,0-1 0,-1 1 0,1 0 1,0 0-1,-1 0 0,1 0 0,-1 0 0,1 0 0,-1 0 1,1 0-1,-1 1 0,0-1 0,0 1 5,7 9-3,0 0 1,-1 1-1,-1 0 0,1 3 3,20 32 0,-22-39 38,1 0 0,0 0 0,1-1 0,-1 0 0,2-1-1,-1 1 1,1-1 0,0-1 0,0 0 0,0 0-1,1 0 1,0-1 0,0 0 0,0-1 0,0 0-1,0 0 1,1-1 0,-1 0 0,1-1 0,0 0-1,-1-1 1,1 0 0,0 0 0,-1-1 0,1 0-1,0-1 1,-1 0 0,1 0 0,-1-1 0,0-1-1,0 1 1,0-1 0,-1-1 0,1 0-38,1-1 105,0-2 0,0 1 1,0-2-1,-1 1 0,-1-1 1,1 0-1,0-3-105,4-6 170,0 0 1,-2-1-1,6-13-170,-13 25 40,-1 0 1,0 0 0,0 0 0,-1-1-1,0 1 1,0-1 0,-1 1 0,0-1-1,0 0 1,-1 1 0,0-4-41,0 10-18,0 0 0,0 0 0,-1 0 0,1 0 0,0 0 0,-1 1 0,1-1 0,0 0 0,-1 0 1,1 0-1,-1 0 0,1 1 0,-1-1 0,1 0 0,-1 1 0,0-1 0,1 0 0,-1 1 0,0-1 0,0 1 0,1-1 0,-2 0 18,1 1-14,1 0-1,-1 0 0,0 0 0,1 0 0,-1 0 0,0 0 0,1 0 0,-1 0 0,0 0 0,1 0 0,-1 0 1,0 0-1,1 1 0,-1-1 0,0 0 0,1 0 0,-1 1 0,1-1 0,-1 0 0,1 1 0,-1-1 0,0 1 1,1-1-1,0 1 0,-1-1 0,1 1 0,-1-1 0,1 1 0,-1 0 15,-3 5-65,1 0 0,0 0 0,0 1 0,0-1 0,1 1 1,-1 0-1,2-1 0,-1 1 0,1 0 0,0 0 0,0 0 0,1 5 65,0-1-40,0 0 1,1-1-1,0 1 1,1 0-1,0 0 1,1-1-1,3 9 40,-3-10-31,1 0-1,0-1 0,1 1 1,-1-1-1,2-1 1,-1 1-1,1 0 0,0-1 1,1-1-1,0 1 1,0-1-1,0 0 0,7 4 32,-5-4 62,-6-4-17,0 0 1,0 0 0,0 0-1,0-1 1,1 1 0,-1-1-1,0 1 1,1-1 0,-1 0-1,1 0 1,0-1 0,-1 1-1,1-1 1,0 0-1,-1 0 1,1 0 0,3-1-46,13-3-20,0-2 0,0 0 0,-1-1 0,9-5 20,-10 4 141,0 0-1,0 2 1,1 0 0,0 1 0,2 1-141,-15 3 3,-1 0 0,1 0-1,0 1 1,-1 0 0,1 0 0,-1 0 0,1 1 0,-1 0 0,1 0 0,-1 0 0,3 1-3,1 2-2,-6-4-4,-1 1 0,1 0-1,0 0 1,-1 0 0,1 0 0,-1 0 0,0 1 0,1-1 0,-1 1 0,0-1 0,0 1-1,0 0 1,0 0 0,0 0 0,0 0 0,-1 0 0,1 0 0,0 2 6,1 2-82,-1 1-1,0-1 1,0 0 0,-1 1 0,1-1-1,-1 1 1,-1 0 0,1-1 0,-1 1-1,0 0 1,-1-1 0,-1 6 82,1 22 69,1-34-34,0 0 0,0 1 0,0-1-1,0 1 1,0-1 0,0 0 0,0 1-1,0-1 1,0 1 0,0-1 0,0 1-1,1-1 1,-1 0 0,0 1 0,0-1-1,0 0 1,1 1 0,-1-1 0,0 0 0,1 1-1,-1-1 1,0 0 0,1 0 0,-1 1-1,0-1 1,1 0 0,-1 0 0,0 0-1,1 1-34,14-1 429,16-10-246,-30 10-176,15-8 26,0 0 1,2-3-34,-7 5-31,0 0 1,1 0-1,-1 1 1,1 0 0,5-1 30,-16 6 0,1-1 1,0 1 0,0-1-1,0 1 1,0 0 0,0 0 0,0 0-1,-1 0 1,1 0 0,0 0-1,0 1 1,0-1 0,0 1-1,-1-1 1,1 1 0,0 0-1,0-1 1,-1 1 0,1 0-1,0 0 1,-1 0 0,1 1-1,-1-1 1,1 0 0,-1 0-1,0 1 1,0-1 0,0 1-1,1-1 1,-1 2-1,3 5 50,0 0-1,0 0 0,-1 1 1,-1-1-1,1 1 1,-1 2-50,0-3 72,0 1 0,1 0 0,3 5-72,-5-11 12,1 0 0,-1-1 0,1 1 0,0-1 0,0 1 0,0-1 0,0 0 0,0 0 0,1 0 0,-1 0 0,1 0 0,-1 0 0,1-1 0,-1 1 0,1-1 0,3 1-12,-2 0-100,0-1 0,0-1-1,1 1 1,-1 0 0,1-1 0,-1 0 0,0 0 0,1 0 0,-1-1 0,1 0 0,-1 0 100,10-2-680,-1-1 1,0-1 0,0-1 0,0 1 0,0-2-1,-1 0 1,0-1 679,7-4-890,-1-2-1,10-9 891,44-46-965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1"/>
    </inkml:context>
    <inkml:brush xml:id="br0">
      <inkml:brushProperty name="width" value="0.1" units="cm"/>
      <inkml:brushProperty name="height" value="0.1" units="cm"/>
      <inkml:brushProperty name="color" value="#FFC114"/>
    </inkml:brush>
  </inkml:definitions>
  <inkml:trace contextRef="#ctx0" brushRef="#br0">52 146 11520,'-33'0'5205,"32"2"-5253,0 23-3794,-2 0 1,-2 8 3841,2-17 63,1 0 0,0 0 0,1 0 0,1 0-1,0 0 1,1 0 0,3 12-63,-4-26 20,1 1-1,0 0 0,-1-1 0,1 1 1,0-1-1,1 1 0,-1-1 0,0 0 1,1 1-1,-1-1 0,1 0 1,0 0-1,0 0 0,0 0 0,0 0 1,0 0-1,0-1 0,0 1 0,0-1 1,1 0-1,-1 1 0,1-1 0,-1 0 1,1 0-1,-1 0 0,1-1-19,0 1 175,1-1 0,0 0 0,0 0 0,-1 0-1,1 0 1,0-1 0,-1 1 0,1-1 0,-1 0 0,1 0-1,-1 0 1,1-1 0,-1 1 0,0-1 0,1 0 0,-1 0-1,0 0 1,2-2-175,10-10 517,-1 0-1,0-1 1,-2 0-1,0-1 1,0-1 0,-1 0-1,7-17-516,43-87 426,-36 68-1780,2-1-3312,-11 22 3930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7.418"/>
    </inkml:context>
    <inkml:brush xml:id="br0">
      <inkml:brushProperty name="width" value="0.1" units="cm"/>
      <inkml:brushProperty name="height" value="0.1" units="cm"/>
      <inkml:brushProperty name="color" value="#FFFFFF"/>
    </inkml:brush>
  </inkml:definitions>
  <inkml:trace contextRef="#ctx0" brushRef="#br0">528 949 10368,'11'-31'5285,"12"-24"-5285,-20 47-21,0 1 1,-1-1 0,0 0-1,0 1 1,-1-1-1,0 0 1,0 0 0,-1 0-1,0-4 21,-1-7-63,-1-1 0,-1 1 0,-1-1 63,3 14 59,-1 0 0,0 0 0,0 0 1,0 0-1,-1 0 0,0 1 1,0-1-1,0 1 0,-1 0 1,0 0-1,0 0 0,0 1 1,0-1-1,-1 1 0,0 0 1,0 0-1,0 1 0,0-1 1,0 1-1,-1 0 0,0 0 1,1 1-1,-1 0 0,0 0 0,0 0 1,-2 1-60,-5-2 5,1 1 1,-1 1 0,-1 0 0,1 0-1,0 2 1,0-1 0,0 2-1,0 0 1,1 0 0,-1 1-1,0 1 1,-2 1-6,-1 2-55,-1 1-1,1 0 1,1 2-1,0-1 1,0 2-1,1 0 1,0 1-1,1 0 1,1 1-1,0 0 1,-4 6 55,2 0-134,0 1 0,2 0 1,0 0-1,1 2 0,1-1 1,1 1-1,1 1 0,-1 8 134,6-22 46,1 1-1,1 0 1,-1 0 0,1 1-1,1-1 1,0 0-1,1 0 1,1 7-46,-2-15 51,0 1 1,1 0-1,0-1 1,-1 1 0,1 0-1,0-1 1,0 1-1,1-1 1,-1 0-1,0 1 1,1-1-1,-1 0 1,1 0 0,0 0-1,0 0 1,0 0-1,0 0 1,0 0-1,0-1 1,0 1-1,1-1 1,-1 0-1,1 1 1,-1-1 0,1 0-1,-1 0 1,1-1-1,-1 1 1,1-1-1,0 1 1,-1-1-1,1 0 1,0 0-1,0 0-51,3 0 70,0-1-1,0 0 1,0 0-1,0-1 1,0 1-1,0-1 1,-1-1-1,1 1 1,-1-1-1,1 0 1,-1 0-1,0 0 1,2-3-70,7-5 191,0-1 1,-1-1-1,0 0 1,-1-1-192,36-46 394,-3-2 1,12-25-395,0-7 269,36-85-269,33-105 259,-52 123-446,-49 110-149,-21 39 3,-9 16 27,-12 22 135,-11 30 19,2 1 1,3 2 151,7-19-172,-8 19-176,3 1 0,3 1 0,3 1-1,-2 26 349,12-54-493,1-1-1,2 1 1,2-1-1,0 1 1,3 0-1,1-1 1,1 0-1,2 0 1,2 4 493,-5-23-531,1 0 1,1 0 0,0-1 0,4 6 530,-6-12-500,0 0 1,1-1-1,0 0 1,0 0-1,1 0 1,-1-1-1,1 1 0,6 3 500,29 14-1626</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8.191"/>
    </inkml:context>
    <inkml:brush xml:id="br0">
      <inkml:brushProperty name="width" value="0.1" units="cm"/>
      <inkml:brushProperty name="height" value="0.1" units="cm"/>
      <inkml:brushProperty name="color" value="#FFFFFF"/>
    </inkml:brush>
  </inkml:definitions>
  <inkml:trace contextRef="#ctx0" brushRef="#br0">1 248 12800,'8'-4'579,"0"-1"1,0 1 0,1 0-1,-1 1 1,1 0 0,0 0 0,0 1-1,0 0 1,0 0 0,6 1-580,198-20-219,206-33-1557,47-6 4843,-46 6-2086,-355 45-1520,40-6-1848,-83 14-49,0 0 1,1 2 2435,-3 1-1920,-20-2 1899,0 1 1,0-1-1,0 0 0,0 0 1,0 0-1,0 0 0,0 0 1,0 1-1,0-1 0,0 0 1,0 0-1,0 0 0,0 0 1,0 0-1,0 0 0,0 1 1,0-1-1,0 0 0,0 0 1,0 0-1,-1 0 0,1 0 1,0 0-1,0 0 0,0 1 1,0-1-1,0 0 0,0 0 1,0 0-1,0 0 0,0 0 1,-1 0-1,1 0 1,0 0-1,0 0 0,0 0 1,0 0-1,0 0 0,0 0 1,-1 0-1,1 1 0,0-1 1,0 0-1,0 0 0,0 0 1,0 0-1,-1-1 0,1 1 1,0 0 20,0 0-1</inkml:trace>
  <inkml:trace contextRef="#ctx0" brushRef="#br0" timeOffset="1">436 1135 8448,'-9'8'3232,"9"-13"-2496,14-2-2816,-6 3-1472,5-8 1664,5-7 992</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8.750"/>
    </inkml:context>
    <inkml:brush xml:id="br0">
      <inkml:brushProperty name="width" value="0.1" units="cm"/>
      <inkml:brushProperty name="height" value="0.1" units="cm"/>
      <inkml:brushProperty name="color" value="#FFFFFF"/>
    </inkml:brush>
  </inkml:definitions>
  <inkml:trace contextRef="#ctx0" brushRef="#br0">31 139 10112,'-31'-3'4341,"46"9"-5498,6-4 1694,0-1 1,1-1 0,13-1-538,-14-1 349,64-5 2082,7-4-2431,24-4 924,128-13 371,66-6-425,-147 18-704,83-6 212,-179 18-148,-17 1-60,-1 2 1,5 2-171,-48-1-103,0 1 0,0 0 0,0 0 0,0 1 0,1 0 103,-6-2-132,0 0 0,0 1 0,0-1 0,0 1 0,0 0 0,0-1 0,0 1 0,0 0 0,0-1-1,0 1 1,-1 0 0,2 1 132,-2-2-152,0 1 0,1-1 0,-1 1 0,0-1 0,0 1-1,0-1 1,0 1 0,1-1 0,-1 1 0,0 0 0,0-1-1,0 1 1,0-1 0,0 1 0,-1-1 0,1 1 0,0-1-1,0 1 1,0-1 0,0 1 0,-1-1 0,1 1 0,0-1-1,0 1 1,-1-1 0,1 1 0,-1-1 152,-12 15-1691,-7 1 849</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9.587"/>
    </inkml:context>
    <inkml:brush xml:id="br0">
      <inkml:brushProperty name="width" value="0.1" units="cm"/>
      <inkml:brushProperty name="height" value="0.1" units="cm"/>
      <inkml:brushProperty name="color" value="#FFFFFF"/>
    </inkml:brush>
  </inkml:definitions>
  <inkml:trace contextRef="#ctx0" brushRef="#br0">724 670 12288,'-3'-2'691,"1"0"0,-1 0 0,1 1 0,0-2 0,-1 1 0,1 0 0,-1-2-691,2 3 65,1-1 1,-1 1 0,0 0-1,0-1 1,1 1 0,-1-1-1,1 1 1,-1-1 0,1 0-1,0 1 1,0-1-1,0 1 1,0-2-66,0 2-354,0-1 1,-1 1-1,1-1 0,0 1 0,0 0 1,-1-1-1,1 1 0,0 0 1,-1-1-1,0 1 0,1 0 0,-1-1 1,0 1-1,0 0 0,1 0 0,-1 0 1,0 0-1,-1-1 354,0 1-233,0-1 0,0 1 1,0-1-1,0 1 0,0 0 0,-1 0 1,1 0-1,0 0 0,-1 0 0,0 1 233,-4-2 38,0 1-1,0 0 1,0 1 0,0 0-1,0 0 1,0 0-1,0 1-37,-18 3 762,0 1-1,0 2 1,0 0-1,1 1 1,-23 12-762,8 0 355,0 1 1,1 2 0,-2 4-356,7-3-29,2 1 1,0 2-1,-26 29 29,40-38-40,2 1 1,0 0-1,1 1 1,1 1-1,1 0 1,1 1-1,-2 7 40,10-20 61,0-1 0,0 1 1,1 0-1,0-1 0,1 1 0,0 0 0,0 0 0,1 0 0,0 0 0,0 0 0,2 8-61,-1-15 42,-1 0-1,1 0 1,-1 0-1,1 0 1,0 0 0,0 0-1,0 0 1,0 0-1,0 0 1,0 0-1,0-1 1,1 1 0,-1 0-1,1-1 1,-1 1-1,1-1 1,0 1-1,-1-1 1,2 1-42,0-1 53,0 0-1,0 0 1,0 0 0,1 0 0,-1 0-1,0-1 1,0 1 0,0-1 0,0 0-1,1 0 1,-1 0 0,1 0-53,6-2 83,0 0-1,0 0 1,-1-1 0,1 0 0,-1 0 0,0-1 0,0-1-1,2-1-82,23-16 62,-1-1-1,-1-2 0,-2-1 1,0-1-1,-2-2 0,-1-1 0,-1-1 1,12-20-62,34-59 805,57-115-805,-76 127 464,124-261 326,-168 339-685,0-1 0,-1-1-1,4-16-104,-12 36 9,-4 5-47,4-3 35,-12 13-81,1-1 0,0 2-1,-7 12 85,1-2-29,-11 16-37,2 2 0,-9 23 66,-38 92-98,50-103 70,3 1-1,2 1 0,-4 24 29,17-54-22,0 1-1,2 0 1,0-1-1,2 1 1,2 0-1,0 0 0,1 0 1,5 14 22,-5-29-30,1-1 0,0 0-1,1 0 1,0 0 0,1 0 0,0-1 0,1 0 0,4 6 30,-6-10-127,1 0 1,0 0-1,1 0 0,-1-1 0,1 0 1,0 0-1,1-1 0,-1 1 1,1-1-1,0-1 0,0 1 1,0-1-1,2 0 127,1 0-254,1 0 0,-1-1 0,0 0 0,1-1 1,-1 0-1,1 0 0,-1-1 0,1-1 0,-1 0 0,11-2 254,6-4-515,17-6 515,-43 13-7</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19.968"/>
    </inkml:context>
    <inkml:brush xml:id="br0">
      <inkml:brushProperty name="width" value="0.1" units="cm"/>
      <inkml:brushProperty name="height" value="0.1" units="cm"/>
      <inkml:brushProperty name="color" value="#FFFFFF"/>
    </inkml:brush>
  </inkml:definitions>
  <inkml:trace contextRef="#ctx0" brushRef="#br0">0 0 15104,'5'24'5695,"-1"-17"-4415,31 23-288,-13-6-480,8 10-1600,12 4-512,2 9 160,4-1 96,-2 0 800,-2-1-192,-5-5-31,0-7 255,-10-5 192,-3-5 160,-4-4 0,4-31-7072,-4-18 3936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20.337"/>
    </inkml:context>
    <inkml:brush xml:id="br0">
      <inkml:brushProperty name="width" value="0.1" units="cm"/>
      <inkml:brushProperty name="height" value="0.1" units="cm"/>
      <inkml:brushProperty name="color" value="#FFFFFF"/>
    </inkml:brush>
  </inkml:definitions>
  <inkml:trace contextRef="#ctx0" brushRef="#br0">570 1 16767,'-42'26'6240,"11"13"-4864,-4 33-640,14-34-640,-14 32-2432,-16 17-928,-19 13-1727,-11 12-641,-19-2 3008,-3-5 1408</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25.322"/>
    </inkml:context>
    <inkml:brush xml:id="br0">
      <inkml:brushProperty name="width" value="0.1" units="cm"/>
      <inkml:brushProperty name="height" value="0.1" units="cm"/>
      <inkml:brushProperty name="color" value="#FFFFFF"/>
    </inkml:brush>
  </inkml:definitions>
  <inkml:trace contextRef="#ctx0" brushRef="#br0">7 157 2944,'-1'-2'248,"0"0"-1,0 0 1,0 0 0,1 0-1,-1 0 1,1 0 0,-1 1-1,1-1 1,0 0 0,0 0-1,0-1 1,0 0-248,1-36 2653,-1 20-870,1 10-1080,0 0 0,0 0 0,1 0 1,0 0-1,1 1 0,0-1 0,1-1-703,-3 13 92,0-1 0,0 1 0,-1 0 0,1-1 0,0 1 0,-1 0 0,0 0 0,0-1 0,0 4-92,2 14 948,0-10-484,-1 0-1,-1 0 0,0 0 1,-1 11-464,0 6 327,1 222 719,2-214-1067,1-1 1,7 24 20,-8-44 46,0-1 183,-1 0 1,0 0-1,0 3-229,-1-15 34,4 1 49,-4 17 51,0 691 276,5-579-410,0 14 32,6-30 55,10 20-87,3 29-113,-9-19 107,-4 101 6,1 17 6,0-71-12,-3-79-6,-4-52-104,-1 17 116,0 42 89,7 10-89,-1-8 39,-5 10-39,-5-106-39,2 181 78,9 19-39,-4-148 22,22 290-49,-21-276 39,5 15-12,8 77 116,-12 46 108,-2-103 517,-6-82 262,-1-44-859,0 0-48,0 5-69,0-5-182,0-1-352,-8-1-3589,-2-14 2672,-6-19 672</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27.492"/>
    </inkml:context>
    <inkml:brush xml:id="br0">
      <inkml:brushProperty name="width" value="0.1" units="cm"/>
      <inkml:brushProperty name="height" value="0.1" units="cm"/>
      <inkml:brushProperty name="color" value="#FFFFFF"/>
    </inkml:brush>
  </inkml:definitions>
  <inkml:trace contextRef="#ctx0" brushRef="#br0">1 407 7808,'1'2'248,"1"-1"0,-1 0 0,1 0 0,0 0 1,-1 0-1,1 0 0,0-1 0,0 1 0,0 0 0,-1-1 1,1 0-1,0 1 0,0-1 0,0 0 0,0 0 0,0 0 1,1 0-249,38-6-633,-8 1 711,-14 5 1267,48 0 1811,51-7-3156,65-13 482,0 9-1,0 7 1,1 9-482,275 15-8,-400-17 5,364-6 36,-2-25 734,107-39-952,-249 27 50,-266 38 108,335-35-282,-167 25 382,242-11-28,87-6 584,-441 24-560,398-40-585,-189 16 766,-108 10-88,92-6-90,419 15 211,-504 18-85,30 1 415,123-1-4,-80 0-674,-10 1 242,64 1 600,278-22 141,-436 4-847,683-30 87,408 50 781,-1101-6-839,323 10 264,-76-7-167,162-2 886,-389-10-776,115-6 591,-240 6-676,24-2 116,342 2 947,3-6-416,-292 9-522,-107 0-539,-1 0-299,-2 1-1167,-1 0 1466,1 0 1,0-1 0,0 1-1,-1-1 1,1 0-1,0 0 1,0 1 0,-1-1-1,1-1 1,0 1-1,-1 0 1,1-1 0,0 1-1,0-1 1,-1 1-1,1-1 1,0 0 0,0 0 191,-6-4-178,1 0 1,0 0 0,0-1-1,-2-2 178,9 8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40.951"/>
    </inkml:context>
    <inkml:brush xml:id="br0">
      <inkml:brushProperty name="width" value="0.025" units="cm"/>
      <inkml:brushProperty name="height" value="0.025" units="cm"/>
      <inkml:brushProperty name="color" value="#FFC114"/>
    </inkml:brush>
  </inkml:definitions>
  <inkml:trace contextRef="#ctx0" brushRef="#br0">66 2393 2048,'0'0'672,"-13"0"3674,-12-7-2372,23 7-1196,2 0-138,0 0-106,-5 1 47,4-1-389,-1 1 139,0-1 0,0 1 0,0 0 1,0 0-1,1-1 0,-1 2 1,0-1-1,0 0 0,0 1-331,1-2 278,1 0-65,0 0-16,0 0-79,0 0-28,0 0-42,0 0-85,0 0 16,0 0 74,5 12 326,-4-11-332,1 0 0,0 0 0,0 0 0,0 0 0,0 0 0,0 0 0,0-1 0,0 1 0,0-1 0,1 1 0,-1-1-47,16 6 128,-10-3 14,0 0 1,0-1-1,0 1 1,0-1-1,0-1 1,0 0-1,0 0 1,0 0-1,1-1 0,-1-1 1,1 1-143,6 0 385,-12-1-301,0 0 0,0 0 1,0 0-1,0-1 1,0 1-1,0-1 0,-1 1 1,1-1-1,-1 0 0,1 0 1,1-2-85,3-1 43,0 0 0,1 1 0,-1 0 0,5-2-43,19-11-12,-9 4-28,-16 11 42,-1-1-1,0 0 1,0-1-1,0 1 1,4-4-2,25-22 90,-24 22-6,-1 0-1,-1-1 0,0 0 0,0 0 0,1-2-83,3-4 0,1-1 0,1 2 0,10-8 0,-14 12 0,59-61-69,1-10 181,-44 49-32,-14 11-75,-8 13-5,2-7-84,-5 12 89,-1 1-1,1-1 1,-1 0-1,1 1 0,0-1 1,0 1-1,-1-1 1,1 1-1,0 0 1,0-1-1,1 1 0,-1 0 1,0-1-5,2-1 1,-1 1 1,1-1 0,-1 0 0,0 0-1,0 0 1,-1 0 0,1-1-1,-1 1 1,1 0 0,-1-1 0,0 1-1,0-1 1,0-1-2,9-25 63,-3 13-3,-6 14-73,0 0 0,0 0 1,0 0-1,1 0 1,-1 0-1,2-1 13,12-21-147,-12 20 151,-1 0 1,1 0-1,0 1 0,0-1 1,1 1-1,-1 0 1,1 0-1,0 0-4,0 0 10,-1 0-1,1 0 1,-1-1 0,1 1-1,-1-1 1,-1 0-1,3-4-9,-2 2 16,1 1-1,0-1 0,0 1 0,1 0-15,1-2-3,-1-1 0,0 1 0,0-1 0,-1-1 0,1-2 3,16-29-38,-1 4 51,-15 25-17,1 1 0,0 1 1,1-1-1,0 1 0,2-2 4,-3 5 44,-1-1 0,0 0 0,0 0 0,-1-1 0,1 0-44,9-19-22,8-3 267,-2-3-293,-9 17 172,-1 0 0,0 0 0,-1-1 0,-1-2-124,18-52 5,13-43 86,-14 34-182,-9 36 155,-7 21-26,4-21-38,5-9 85,-16 45-118,1 0 0,0 1-1,0-1 1,3-4 33,9-23-22,-2 5 204,-7 19-152,-6 11-19,1 0 0,0-1 0,0 1-1,-1-1 1,1 1 0,0-1 0,-1 1 0,0-1-1,1 1 1,-1-1 0,0 0-11,1-4 30,0 0 0,0 1-1,0-1 1,1 0 0,0 1 0,1-3-30,3-8-14,6-23 158,2 0 0,3-2-144,-10 28-35,-6 12 44,1-1-1,-1 0 1,0 0-1,0 0 1,0 0-1,-1 0 1,1 0-1,0 0 1,-1 0-1,1 0 1,-1-2-9,1-1 36,0-1 1,0 1-1,0 0 0,0 0 0,1 0 1,0 1-1,0-1 0,0 0 0,1 1 1,2-5-37,14-29 181,-10 19-154,-7 14-32,0 1-1,0 0 1,0 0 0,1 0-1,-1 0 1,1 0-1,2-2 6,10-16-3,-4 5 97,-1 1-178,-8 12 100,0 1 1,0 0 0,0 0-1,0 0 1,0 0-1,1 0 1,1-1-17,26-30 64,-28 33-56,-1 0 0,0-1 0,0 1 0,0 0 0,0-1 0,-1 1 0,1-1 0,0 1 0,-1-1 0,1 0 0,-1 1-8,1-1 15,-1 0 0,1 0 1,0 0-1,0 0 0,0 1 1,0-1-1,0 0 0,0 1 0,0-1 1,0 1-1,1-1-15,14-12 71,-10 8-6,1 0 0,0 1 0,0-1 0,2 1-65,42-34-6,49-14 17,-79 43 45,9-3 5,-27 11-51,0 0 0,0 1 0,0-1 0,1 1 0,-1 0 0,1 0 0,-1 1 1,1-1-1,3 0-10,36 1 137,-28 0-114,-8 1-34,0 0 1,-1 0-1,1 1 0,0 0 1,-1 1-1,0-1 0,0 1 1,0 0-1,2 2 11,17 7-27,44 18-69,-59-25 135,1 1 1,-2-1-1,1 1 0,7 7-39,-7-6 56,-1 0-1,1-1 0,1 0 1,4 2-56,-6-3 93,-1 0 0,0 0-1,0 1 1,-1 0 0,1 0 0,-2 1 0,1 0-1,-1 0 1,0 1 0,3 4-93,-7-9 23,-1 0 0,1 0 0,-1 1-1,0-1 1,1 0 0,-1 2-23,7 16 66,5 8-6,-10-22-61,0 0-1,0-1 1,0 1-1,1-1 1,1 2 1,12 25 69,1-1-85,-12-23 20,0 1 0,-1 0 0,0 1-4,0-2 4,-5-9-4,0 1 0,0-1 0,0 1 0,0-1 0,1 1 0,-1-1 0,0 0 0,0 1 0,1-1 0,-1 1 0,0-1 0,1 0 0,-1 1 0,0-1 0,1 0 0,-1 1 0,0-1 0,1 0 0,-1 0 0,1 0 0,-1 1 0,1-1 0,0 4 0,-1 0 0,7 4 0,-6-1 0,1-1 0,4 3 0,-5-1 0,-1-7 0,0 0 0,0 0 0,0 0 0,0 0 0,0 0 0,0 0 0,1 0 0,-1 1 0,0-1 0,0 0 0,1 0 0,-1 0 0,1 0 0,-1 0 0,1 0 0,-1 0 0,1 0 0,3 14 0,-1-11 0,0-3 0,-1 2 0,1 0 11,-3-1 37,0 4-82,0-6 32,-1 0-1,1 1 0,1-1 1,-1 0-1,0 1 1,0-1-1,0 0 0,0 1 1,0-1-1,0 0 1,0 1-1,0-1 0,0 0 1,1 0-1,-1 1 1,0-1-1,0 0 0,0 0 1,1 1-1,-1-1 1,0 0-1,0 0 0,1 1 1,-1-1-1,0 0 1,0 0-1,1 0 0,-1 0 1,0 1-1,1-1 1,-1 0 2,5 5 103,3 1-151,-5-1 48,1 1 0,0 0 0,0 1 0,0-1 0,1-1 0,3 4 0,8 10 0,-8-7-12,0 0-1,-1 1 1,5 10 12,9 8 37,4 7-37,-23-34-10,1-1 0,0 1-1,0-1 1,0 0 0,0 0-1,0 0 1,4 2 10,-3-1-9,1-1 0,-1 1 0,0 0 0,0 1 0,1 1 9,-1-1 4,0 0-1,1 0 1,0 0 0,2 0-4,-3-1 13,1 1 0,-1-1 0,1 0 0,-1 1 0,0 1-13,16 22-16,2 0 0,0-1 0,2-2 0,1 0 0,27 19 16,-6 6 0,-27-33 6,-14-12-9,0 0 0,0 0-1,1-1 1,0 0-1,4 3 4,2 0-11,1 1 0,-2 1 1,8 7 10,13 9 6,-4-3 46,-11-9-83,0-1 0,1 0 1,0-1-1,1-1 0,2 0 31,3 1 57,0 1-1,0 1-56,34 18 37,-32-19-14,0 1 0,-1 2 0,18 14-23,-19-14-59,-17-11 52,0 0 0,-1 1 0,7 5 7,3 4 17,9 9-13,10 12-4,-14-12 11,-2-2 13,-1 0 0,6 10-24,-11-14 6,0 0 0,1-1 1,1-1-1,1 0 0,0-1 0,11 7-6,-5-7 0,0-1 0,15 7 0,-6-4 0,67 32 0,28 18-42,-93-48-28,1-1 1,1-1 0,18 5 69,-34-13 39,-1 0 1,0 1 0,0 2 0,-1-1-40,44 25 54,3-1-90,-32-15-19,10 2 55,48 28 123,-63-30-118,49 20 107,-69-36-44,-1 1 0,1 0 1,-1 1-1,1 0-68,17 12 101,-16-12-106,-4-3 3,0 1 0,0 0-1,1-1 1,0 0 0,-1 0-1,1-1 1,4 2 2,-7-3-178,-1 0 1,1 0 0,-1 0-1,1 0 1,-1 0-1,1 0 1,-1 0 0,0-1-1,1 1 1,-1-1-1,1 1 1,-1-1 0,0 1-1,1-1 1,-1 0 0,0 0-1,0 0 1,1 1-1,-1-1 1,0 0 0,0-1-1,0 1 1,0 0-1,0 0 1,0 0 0,-1-1-1,1 1 1,0 0-1,-1 0 1,1-1 0,0 1 177,1-6-474,1 1 1,-1-1 0,0 1-1,0-5 474,4-37-1040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26.235"/>
    </inkml:context>
    <inkml:brush xml:id="br0">
      <inkml:brushProperty name="width" value="0.2" units="cm"/>
      <inkml:brushProperty name="height" value="0.2" units="cm"/>
      <inkml:brushProperty name="color" value="#FFC114"/>
    </inkml:brush>
  </inkml:definitions>
  <inkml:trace contextRef="#ctx0" brushRef="#br0">14 1066 640,'0'0'13,"0"0"1,0-1-1,1 1 0,-1 0 0,0-1 1,0 1-1,0 0 0,1-1 0,-1 1 1,0 0-1,0-1 0,0 1 1,0 0-1,0-1 0,0 1 0,0 0 1,0-1-1,0 1 0,0 0 0,0-1 1,0 1-1,0-1 0,0 1 1,0 0-1,0-1 0,-1 1 0,1 0 1,0-1-1,0 1 0,0 0 0,0 0 1,-1-1-1,1 1 0,0 0 1,0-1-1,-1 1 0,1 0 0,0 0 1,-1 0-1,1-1 0,0 1 0,-1 0 1,1 0-1,0 0 0,-1-1-13,1 0 152,-1 0 0,1 0 0,0-1-1,0 1 1,-1 0 0,1-1 0,0 1 0,0 0-1,1-1 1,-1 1 0,0 0-152,0-3 458,0 4-408,0-1 0,0 0 1,0 1-1,0-1 0,0 1 0,-1-1 0,1 0 0,0 1 0,0-1 0,-1 1 0,1-1 0,0 1 1,-1-1-1,1 1 0,-1-1-50,1 1 60,-1-1 0,1 1 0,-1-1 0,1 0 0,0 1 0,-1-1 0,1 1 0,0-1 0,-1 0 0,1 1 0,0-1 0,0 0 0,0 1 0,0-1 0,-1 0 0,1 1-60,1-7 1149,1 11-20,0 10 156,-2 84 997,0-95-2224,1-1 0,-1 1 0,1 0 0,0 0 0,0 0 0,0 0 0,0 0 0,0-1 0,1 1-58,6 18 236,-4-3 305,7 18-541,-5-20 142,-2 0 1,3 15-143,-3-11 54,1-1-1,1 1 0,6 12-53,0-6 6,-8-17-6,0-1 0,-1 1 0,3 7 0,-1 2 0,10 17 0,-1 2 0,-4-12 0,1-1 1,2 2-1,-2-5-43,-1 0 0,-2 0 0,1 3 43,8 35 80,-14-50-105,-1-1 0,2 1 1,0 0 24,4 13 52,-1-3-11,-4-10-32,0 0 1,0 0 0,0 3-10,0 4 0,1-1 0,6 14 0,3 8 0,-6-17 0,1 0 0,1 1 0,12 27 0,-7-13 0,-8-22-8,0 0 0,2 14 8,5 7-61,-1 3 458,-5-17-483,0-1 1,1 1-1,1-1 1,4 5 85,-8-14 22,4 5 24,0-1-1,1 0 1,1-1 0,12 12-46,-10-11-66,0 1-1,-1 0 1,6 11 66,22 35-64,-35-54 53,0 1-1,1-1 1,6 7 11,-6-8 5,-1 1-1,1 0 0,-1 0 1,2 6-5,81 144 96,-76-134-91,4 11-5,3 7-128,-13-27 122,-4-10 9,0 0-1,-1 0 0,2 0 0,-1-1 0,1 2-2,2 3 27,0-1-1,-1 1 0,0 1 0,1 2-26,1 3-3,2 6-1,-1 2 1,4 20 3,-6-21 17,2 0-15,2 0-1,0 0 0,0-1 0,8 11-1,3 5 1,-10-17 68,1 0 0,0-1 1,2 0-1,0-1 0,1 0 1,6 4-70,-5-2-256,-11-14 206,0 0 0,0-1 0,4 4 50,79 71 299,-76-69-424,30 25 95,-11-8 175,-6-5-375,-16-16 189,-2-2 37,-1 0 0,0 1 0,0-1 0,-1 1 0,1 0 0,-1 0 0,2 3 4,60 97 0,-43-66 0,33 58 0,-48-80-27,0 0 1,-1 2 26,13 29-65,-3-14 104,2-1 1,1 0-1,8 6-39,59 82-86,-77-108 127,0 0-1,9 8-40,9 11 106,-18-19-94,2-2 0,9 9-12,4 5 51,-23-24-52,2 4-4,0-1 0,0-1-1,0 1 1,0-1 0,1 1 0,-1-1-1,1 0 6,7 4 65,-1 0 1,0 1-1,0 1-65,24 16 71,15 10-190,-31-20 77,1-2 0,13 6 42,-29-16-16,79 37 112,-3 2 32,-61-35-126,1-1-1,0 0 0,0-2 1,1 0-1,-1-1 0,1-1 1,0-1-1,12-1-1,-18 0 102,-1-1-1,0-1 1,1-1 0,-1 0 0,-1 0 0,1-1-1,0-1 1,-1 0 0,0-1 0,0-1-1,-1 0 1,6-4-102,29-23 256,-36 26-239,-1 0-1,0 0 1,0-2-17,3-1 41,5-6 99,-11 9-125,1 1 1,0 0 0,6-3-16,-7 6 33,-1-1 1,0 0-1,0 0 1,-1 0-1,0-1 1,0 0-1,5-6-33,12-20 258,10-17-258,-21 31 4,6-5-116,-14 20 127,0-1 1,-1 0 0,2 1 0,-1-1 0,0 1 0,2-1-16,-1 1 6,-1-1-1,1 1 0,-1-1 1,0 0-1,1-1-5,-1 2-5,-1 0 1,0 0-1,1 0 0,0 0 0,0 1 0,0-1 1,1 0 4,-2 1 12,1 0 0,0 0 0,-1-1 0,1 1 1,-1-1-1,0 1 0,0-1 0,1-1-12,-2 3 16,0-1 0,0 0 0,1 1 0,-1-1 0,1 1 0,-1 0-1,1-1 1,-1 1 0,1 0 0,2-1-16,-2 1 6,0-1-1,1 1 1,-1-1-1,0 0 1,0 0-1,0 0 1,0 0-6,2-4 70,0 3 4,-1-1 1,0 1 0,-1-1-1,1 0 1,-1 0-1,0 0 1,0 0 0,0-1-1,0 1 1,-1 0-1,1-1 1,-1 1-1,0-5-74,3-22 214,-3 28-209,-1 0-1,0 0 1,1 0 0,0 0 0,0 1 0,0-2-5,0 1-1,0 1 1,0-1 0,-1 0-1,1 0 1,-1 0-1,0-1 1,5-33 11,-5 32-2,1 0 1,0 0-1,0 0 0,0 0 1,3-3-10,2-12-58,-4 12 81,1 0 0,1 0 0,0 0-1,4-7-22,5-10-85,-5 11 109,-1-1 0,2 1 0,0 1 0,11-13-24,-8 8 31,-10 15-49,0-1 0,1 0 0,0 1 0,-1 0 0,4-3 18,-1 1-11,0 0 0,-1-1 0,0 1 0,3-5 11,9-12 1,-9 14 3,1 0-1,1 1 0,5-4-3,9-8 22,-16 14-13,0 0-1,1 1 1,0 0-1,0 0 0,0 0 1,0 1-1,6-1-8,-10 3-13,0 1 1,-1-1-1,1 1 0,0 0 0,-1 0 0,1 0 1,2 1 12,7-1-2,27 0 2,-34-1-2,-6 0 9,1 1-1,0 0 0,-1-1 0,1 1 0,-1 0 0,1-1 0,0 1 0,-1 0 1,1 0-1,0 0 0,-1 0 0,1 0 0,0 0 0,0 0 0,-1 0 0,1 0-6,0 0 38,-1 0 26,0 0 32,-2-1 90,-1 1 1,1 0 0,0 0-1,0 0 1,-1 0 0,1 0-1,0 0 1,-2 0-187,-6 1-91,-16 3-37,18-2 92,9 3 34,6 3 53,-7-8-48,3 2-13,-2-1 8,-1-1 0,1 1-1,0 0 1,0 0 0,1-1-1,-1 1 1,0 0-1,0-1 1,0 1 0,0-1-1,0 1 1,1-1 0,-1 0-1,0 1 1,0-1-1,1 0 3,7 2 26,-7-2-120,0 1 1,0-1 0,0 1 0,0-1 0,0 0 0,0 0 0,0 0-1,1 0 94,-1 0 22,0-1 0,-1 1 0,1-1-1,0 1 1,0-1 0,0 0-1,-1 0 1,1 1 0,0-2 0,-1 1-1,1 0 1,-1 0-22,14-8 566,36-10-491,1 2-1,33-7-74,-78 23 8,-1-2 0,1 1-1,-1-1 1,1 0-8,-3 0 10,0 1 0,0 1 0,0-1 1,0 0-1,1 1 0,-1 0 1,0 0-1,1 0 0,0 1-10,43-5-208,123 5-181,-150 2 440,-1 0 0,1 2 0,0 0 0,-1 1 1,9 4-52,-25-8 53,13 6-77,0 0 0,0 0 0,-1 1 0,5 4 24,22 12 5,-15-9-12,-1 1 0,0 1-1,-2 1 1,0 2-1,6 6 8,-1 4-107,18 16-181,-41-40 262,1 0 0,-1-1 0,1 0 0,0 0 0,0 0 0,1-1 0,-1-1 0,9 3 26,16 5 38,-12-5-57,-1 0 0,11 1 19,-18-5 130,0-1-1,0 0 0,1-1 1,11-1-130,27-11-326,-39 9 414,2 0 272,20-1-296,-25 3-57,0 0-1,1-1 1,-1 0-1,3-2-6,-7 3 12,5-3 6,0 1-1,0-2 1,7-4-18,11-4-16,-23 10-65,0-1 1,0 0-1,0 0 0,-1 0 0,1-1 0,-1 0 1,1-2 80,9-6 202,11-15-531,-21 21 368,0 1 1,1 0 0,0 1 0,0-1 0,0 1 0,1 0-40,0 0-136,-1 0 0,1-1 0,0-1 136,8-7-46,1-2 213,-13 12-18,1 1 0,0-1 0,-1 1 0,3-1-149,55-38 192,-21 9-128,-35 29-61,-1 0-1,0 0 1,1-1 0,-2 1-1,1-1 1,0 0 0,1-3-3,0 0 6,0 1 0,1 0 0,1-1-6,20-20-2,2-1 4,20-27-2,-30 35-31,-13 15 32,-1 0 0,0 0 1,0-1-1,2-4-1,-3 6 3,-1-1 0,1 0 1,0 1-1,0 0 0,0 0 1,1 0-1,0 0 0,2-1-3,6-5 27,-13 9-19,1 0 0,-1 0 0,0 0 0,0 1 0,0-1 0,0 0 0,0 0 0,0 0 0,0-1-8,-1-4-3,1-23 9,0 30-8,0 0 1,1-1-1,-1 1 0,0 0 1,0-1-1,0 1 1,0-1-1,0 1 1,1 0-1,-1-1 1,0 1-1,0 0 0,0-1 1,1 1-1,-1 0 1,0 0-1,1-1 1,-1 1-1,0 0 0,1 0 1,-1-1-1,0 1 1,1 0-1,-1 0 1,0 0-1,1 0 0,-1-1 1,0 1-1,1 0 1,-1 0-1,1 0 1,-1 0-1,0 0 0,1 0 2,25 0-80,-26 0 82,0 0 0,0 0 0,1 0 0,-1 0 0,0 0 0,0 0 0,0 0 0,1 0-1,-1 0 1,0 0 0,0 0 0,0 0 0,1 0 0,-1 0 0,0-1 0,0 1 0,0 0 0,0 0-1,1 0 1,-1 0 0,0 0 0,0-1 0,0 1 0,0 0 0,0 0 0,1 0 0,-1 0-1,0-1 1,0 1 0,0 0 0,0 0 0,0 0 0,0-1 0,0 1 0,0 0 0,0 0 0,0 0-1,0-1 1,0 1 0,0 0 0,0 0 0,0 0 0,0-1 0,0 1-2,0-1 7,9-22 169,-6 15-113,-1 4-30,-1 1 1,1 0 0,-1-1 0,0 1-1,0-1 1,0 1 0,-1-2-34,1 3 19,-1 0 0,0 0 1,1 0-1,-1 0 0,1 0 0,0 0 1,0 0-1,0 0 0,0 0 1,0-1-20,1 1 4,-1-1 0,0 1 0,0-1 1,0 0-1,0 1 0,0-2-4,2-6 34,0 0 0,1 0 0,0 1 0,2-4-34,6-14-13,15-48 280,-2-1-1,11-70-266,-30 121 26,2 1 0,6-14-26,-3 8 2,0 1-63,0-2 36,2-11 25,-7 23 3,1 1 0,1-1 0,1 1 0,0 1 0,2 0 0,0 0-3,7-13-7,30-64 124,-47 93-117,25-44 0,0-3 0,-12 22-198,18-25 198,-22 34-47,6-7 101,34-50-83,-41 62 28,0 1 1,1 1-1,0 0 0,1 0 0,3-1 1,2-2-48,2 1-1,-1 1 0,2 1 0,-1 1 1,1 0-1,1 1 0,1 1 49,-5 2 17,1 0 0,-1 1 0,1 1 0,0 0 0,0 2-1,14-1-16,3 4-51,0 1 0,0 2 1,7 2 50,-31-5 8,44 13-40,-46-13 32,0 1 0,0-1 0,2 3 0,-2-2 0,0 0 0,0-1 0,3 1 0,-2 0 3,1 0-1,-1 0 1,0 1-1,-1 1 0,1-1 1,7 7-3,-2-3 33,-6-2-52,0-1-1,0 2 0,-1-1 1,0 1-1,0 0 0,-1 0 1,0 0-1,0 1 0,-1 0 0,0 0 1,0 1-1,-1-1 0,1 5 20,26 46-133,0-1 96,17 31 31,-35-62 40,1-1-1,2 0 0,1-1 1,2 0-34,86 99 80,-80-97-169,-18-20 115,0 1-1,6 7-25,-8-10-16,-1 1 0,2-1 0,4 5 16,9 9 0,-16-16 3,0 0 0,0 0-1,0 0 1,0-1 0,0 1-1,1-1 1,-1 0 0,1 0-1,0 0 1,0 0-1,0-1 1,1 1-3,2 0 11,-1-1-1,1 0 1,-1 0-1,1 0 0,-1-1 1,1 0-1,4-1-10,7-1 7,1-1 0,-1-1 0,0-1-1,0 0 1,3-3-7,159-60 165,-152 58-192,-17 6 79,-1 0 0,0 0 0,0-1 1,5-2-53,11-8 108,-18 11-74,-1-1-1,1 1 0,-1-1 0,0 0 0,0-1 0,-1 1 0,1-1 0,1-4-33,9-12 119,-2-1-1,-1-1 1,-1 0 0,7-18-119,-13 25 60,5-10 14,-1 0 0,-1-3-74,2-4 86,2 1 1,1 0-1,2 1 1,9-13-87,3-5 27,4-5 88,10-9-115,27-43 120,87-176-94,-59 83-9,1-3-28,-12 53 29,-64 115-43,1 1-1,2 2 0,7-7 26,-25 31-17,49-53 4,-3-1 0,-2-5 13,-15 17-28,18-25 72,-32 38-68,64-96 6,9-2 18,-88 125-2,1 0 1,0 0 0,1 1-1,3-2 2,-13 10-23,1 1-1,-1-1 1,1 0-1,-1 1 1,0-1 0,1 0-1,-1 1 1,0-1-1,0 0 1,1 1-1,-1-1 1,0 0-1,0 0 1,0 1-1,0-2 24,-7 4-515,7-2 216,-1 1-1,1-1 1,-1 0-1,1 0 1,-1 1-1,1-1 0,-1 0 1,1 0-1,-1 0 1,1 0-1,-1 1 0,1-1 1,-1 0-1,1 0 1,-1 0-1,1 0 0,-1 0 1,1-1-1,-1 1 1,1 0-1,-1 0 1,1 0-1,-1 0 0,1-1 1,-1 1-1,1 0 1,-1 0-1,1-1 0,-1 1 1,1 0-1,-1-1 1,1 1-1,0 0 0,-1-1 1,1 1-1,0-1 1,-1 1 299,1-2-286,-1 0 0,1 1 1,0-1-1,0 0 1,0 1-1,0-1 0,0 0 1,0 1-1,0-1 286,4-35-1349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2"/>
    </inkml:context>
    <inkml:brush xml:id="br0">
      <inkml:brushProperty name="width" value="0.1" units="cm"/>
      <inkml:brushProperty name="height" value="0.1" units="cm"/>
      <inkml:brushProperty name="color" value="#FFC114"/>
    </inkml:brush>
  </inkml:definitions>
  <inkml:trace contextRef="#ctx0" brushRef="#br0">164 439 4480,'-3'5'256,"0"0"0,1 1 0,0-1 0,0 1 1,0 0-1,0 0 0,1-1 0,0 7-256,-1-3 248,1-1-1,-1 0 1,-1 1 0,-2 4-248,-1 3 773,1 1 0,1 0 0,0-1 0,1 2 0,0 0-773,1 0-468,-1 0 1,-2 0-1,1 0 0,-3 3 468,7-21-19,0 1 0,-1-1 0,1 1-1,0 0 1,0-1 0,-1 1 0,1-1-1,0 1 1,-1-1 0,1 1-1,-1-1 1,1 1 0,0-1 0,-1 1-1,1-1 1,-1 1 0,1-1 0,-1 0-1,0 1 1,1-1 0,-1 0 0,1 0-1,-1 1 1,0-1 0,1 0-1,-1 0 1,1 0 0,-1 0 0,0 0-1,1 0 1,-1 0 0,0 0 0,1 0-1,-1 0 1,0 0 0,1 0 0,-1 0-1,1-1 1,-1 1 0,0 0-1,1 0 1,-1-1 0,1 1 0,-1 0-1,1-1 1,-1 1 0,1-1 0,-1 1-1,1-1 20,-3-1-33,0 0-1,1 0 0,-1-1 0,1 0 0,0 1 1,0-1-1,0 0 0,0 0 0,0-1 34,-5-13 104,0 0-1,1-1 1,1 0-1,1-1 1,0 1-1,1-1 0,1 1 1,1-1-1,1 0 1,1 0-1,0-1-103,2-7 255,1-1 0,1 1 0,2 0 0,0 1 0,2 0 0,1 0 0,5-7-255,-7 16 81,1 0 1,1 0-1,0 1 1,1 0-1,1 1 1,1 0-1,0 1 0,0 0 1,2 1-1,0 1 1,0 0-1,1 1 0,0 1 1,1 0-1,18-6-81,-9 5 207,0 1-1,1 2 0,1 1 1,2 0-207,-18 5 74,1 0 1,0 0 0,0 2 0,0-1 0,0 2-1,0 0 1,0 0 0,0 1 0,12 4-75,-22-5-27,0 0 0,0 0 0,0 0 0,0 1 0,0 0 0,0 0 0,0-1 0,0 2 0,-1-1 0,1 0 0,-1 0 0,3 3 27,-4-3-53,0-1-1,0 1 0,0 0 0,0 0 0,-1-1 0,1 1 0,0 0 0,-1 0 0,1 0 0,-1 0 1,1 0-1,-1 0 0,0 0 0,0 0 0,0 0 0,0 0 0,0 0 0,-1 0 0,1 0 0,-1 0 1,1 0-1,-1 0 54,-1 4-251,-1 0 0,0 0 0,-1-1 0,1 1 0,-1-1 0,0 0 0,0 0 0,-1 0 0,1 0 0,-5 3 251,-10 7-786,0 0 0,-6 1 786,25-16-4,-46 28 703,-2-3 0,0-2-1,-3-1-698,9-3 944,34-16-891,1 1 0,0-1-1,0 1 1,0 1 0,1-1-1,-1 1 1,1 1 0,0-1-1,-3 4-52,7-6-12,0 0 0,0 0 0,0 0 0,1 0 0,-1 0 0,1 0 0,0 0 0,0 1 0,0-1 0,0 0 0,0 1 0,1-1 0,-1 0 0,1 1 0,0-1 0,0 1 0,0-1 0,1 1 0,-1-1 0,1 0 0,0 1 0,0-1 0,0 0 12,9 22 304,0 0 1,2-1 0,0-1-1,2 0 1,1-1 0,0 0-1,2-1 1,2 1-305,-1-3 419,0-1 1,2 0-1,0-1 1,9 5-420,-15-13-186,1 0-1,0-1 1,0 0-1,0-1 1,1-1 0,0 0-1,5 0 187,-18-5-375,-1 0 0,1-1 0,0 1 0,-1-1-1,1 0 1,0 0 0,-1 0 0,1 0 0,-1 0 0,1 0-1,0-1 1,-1 1 0,1-1 0,-1 0 0,1 0 0,-1 0-1,1 0 1,-1 0 0,0 0 0,1-1 0,-1 1 0,0-1-1,0 0 1,0 1 0,0-1 0,0 0 375,23-30-2944</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46.073"/>
    </inkml:context>
    <inkml:brush xml:id="br0">
      <inkml:brushProperty name="width" value="0.05" units="cm"/>
      <inkml:brushProperty name="height" value="0.05" units="cm"/>
    </inkml:brush>
  </inkml:definitions>
  <inkml:trace contextRef="#ctx0" brushRef="#br0">229 62 640,'-7'-5'366,"6"5"-409,1-1 1,-1 1-1,0-1 1,0 0-1,1 1 1,-1-1-1,0 0 1,1 1-1,-1-1 1,0 0-1,1 1 1,-1-1-1,1 0 1,-1 0 42,1-1 109,-1 0 0,0 1-1,0-1 1,0 1 0,0-1 0,0 1 0,-1 0 0,1 0 0,0-1 0,-1 1 0,1 0 0,-1 0 0,1 0 0,-1 0-109,-6-5 1355,4 2-891,-14-10 21,18 13-421,0 1 91,0 0-132,0 0 1,0 0 0,0 0 0,0 0-1,0 0 1,0 0 0,0 0 0,0 0-1,0-1 1,0 1 0,0 0 0,0 0-1,0 0 1,-1 0 0,1 0 0,0 0-1,0 0 1,0 0 0,0 0 0,0 0-1,0 0 1,0 0 0,0 0 0,0 0-1,0 0 1,0 0 0,0 0 0,0-1-1,0 1 1,0 0 0,0 0 0,0 0-1,-1 0 1,1 0 0,0 0 0,0 0-1,0 0 1,0 0 0,0 0 0,0 0-1,0 0 1,0 0 0,0 0 0,0 0-1,0 0 1,0 0 0,-1 0 0,1 0 0,0 0-1,0 1 1,0-1 0,0 0 0,0 0-1,0 0 1,0 0 0,0 0 0,0 0-24,-5 3 1311,3-2-1657,-1 1 356,1 1-1,-1-1 1,1 1-1,-1-1 1,1 1-1,0 0 0,0 0 1,0 0-1,1 0 1,-1 0-1,1 0 1,-1 1-10,-6 12-66,5-9 57,-1-1 0,1 1 0,0 0 0,1 0-1,-1 3 10,2-6 1,0-1-1,1 1 0,-1-1 1,1 1-1,0-1 0,0 1 0,0-1 1,0 1-1,1-1 0,-1 1 1,1-1-1,1 2 0,0 1 30,0-1 0,1 0 0,0 0 1,0 0-1,1 0 0,-1 0 0,1-1 0,0 1 0,1-1 1,-1 0-1,1 0 0,-1-1 0,1 1 0,0-1 0,4 2-30,-1-1 182,0-1-1,0 0 1,0 0-1,1-1 0,0 0 1,-1 0-1,1-1 1,0 0-1,0 0 0,3-1-181,-6 0 160,0 0-1,-1 0 0,1-1 0,0 0 0,4-1-159,-9 1 40,0 1-1,0 0 0,0 0 1,1-1-1,-1 1 1,0-1-1,0 1 1,0-1-1,0 0 0,0 1 1,0-1-1,0 0 1,0 0-1,0 0 1,-1 0-1,1 1 0,0-1 1,0 0-1,-1 0 1,1 0-1,-1-1 1,1 1-1,-1 0 0,1 0 1,-1 0-1,0 0 1,0 0-1,1 0 1,-1-1-1,0 1-39,0-4 9,-1-1 0,0 1 0,0 0 0,0 0-1,-1-1 1,0 1 0,0 0 0,0 0 0,0 1 0,-1-1 0,0 0 0,-3-3-9,-16-33 32,16 32-78,2 3-19,0 0-1,-1 0 0,0 1 1,0-1-1,-2-1 66,6 7-21,1-1 0,-1 1 0,1-1-1,-1 1 1,1 0 0,-1 0 0,0-1-1,1 1 1,-1 0 0,1 0 0,-1 0-1,0-1 1,1 1 0,-1 0 0,0 0-1,1 0 1,-1 0 0,0 0 0,1 0-1,-1 0 1,1 1 0,-1-1 0,0 0 0,1 0-1,-1 0 1,0 1 0,1-1 0,-1 0-1,1 0 1,-1 1 0,1-1 0,-1 1-1,1-1 1,-1 0 0,1 1 0,-1 0 21,-2 2-51,0 0 0,0 1-1,1 0 1,-1-1 0,1 2 51,-3 3-110,1 0 82,-1 0 1,2 0-1,-1 1 1,1-1 0,1 1-1,-1 0 1,1 2 27,2-8 0,-1 0 0,1-1 0,-1 1 0,1 0 0,0-1 0,0 1 0,0 0 0,1-1 0,-1 1 0,1 0 0,-1-1 0,1 1 0,0-1 0,0 1 0,0-1 0,0 1 0,0-1 0,1 0 0,-1 1 0,1-1 0,0 0 0,0 0 0,0 0 0,0 0 10,0 0 0,0 0 0,0-1 1,0 1-1,0-1 0,1 0 0,-1 0 0,0 0 1,1 0-1,-1 0 0,1 0 0,-1 0 1,1-1-1,-1 1 0,1-1 0,0 0 0,-1 0 1,1 0-1,-1 0 0,1 0 0,0 0 1,-1-1-1,1 1 0,0-1-10,4-1 136,10-1 319,1-1 0,14-6-455,-28 9 54,0-1 0,0 1 0,-1-1 0,1 0 0,0 0 0,-1-1 0,1 1 0,-1-1 0,0 1 0,0-1 1,0 0-1,0 0 0,0-1 0,1-1-54,-3 4 9,-1-1 1,1 1 0,0 0 0,-1-1-1,1 1 1,-1-1 0,1 1-1,-1-1 1,0 1 0,0-1 0,0 1-1,0-1 1,0 1 0,0-1 0,0 1-1,0-1 1,0 1 0,-1 0-1,1-1 1,-1 1 0,1-1 0,-1 1-1,0 0 1,1-1 0,-1 1 0,0 0-1,0-1 1,0 1 0,0 0-1,0 0 1,0 0 0,0 0 0,-1 0-1,1 0 1,-1 0-10,-3-3-10,-1 1 0,1 0 0,-1 0 0,0 1 1,0 0-1,0 0 0,0 0 0,-1 0 10,-7-1 3,0 1 1,-1 0-1,1 1 0,0 0 1,-1 1-1,1 1 0,-1 0 1,-1 1-4,-11 2-40,16-3 4,1 0-1,-1 1 0,-6 2 37,-9 2 14,-14 4-12,36-8-8,0-1 0,1 1 0,-1-1 0,0 1 0,1 0 0,-1 0 0,-2 3 6,5-5-3,1 1 1,-1-1 0,1 0-1,-1 1 1,1-1 0,0 0-1,-1 1 1,1-1 0,0 1-1,-1-1 1,1 1 0,0-1-1,0 1 1,-1-1 0,1 0-1,0 1 1,0-1 0,0 1-1,0 0 1,0-1 0,-1 1 0,1-1-1,0 1 1,0-1 0,1 1-1,-1-1 1,0 1 0,0-1-1,0 1 1,0-1 0,0 1-1,0-1 1,1 1 0,-1-1-1,0 1 1,0-1 0,1 1-1,-1-1 1,0 0 0,1 1-1,-1-1 1,1 0 0,-1 1-1,1-1 3,0 2 14,1-1-1,0 0 0,0 0 0,-1 0 0,1 0 0,0 0 1,0-1-1,0 1 0,0-1 0,0 1 0,1-1-13,7 1 130,1 0 0,0-1-1,0 0 1,-1-1-1,1 0 1,0-1 0,-1 0-1,1 0 1,-1-1 0,0 0-1,0-1 1,0 0 0,1-2-130,-10 6-83,0-1 1,0 1 0,-1-1-1,1 1 1,0-1 0,0 0 0,-1 1-1,1-1 1,0 0 0,-1 0-1,1 1 1,0-2 82,3-4-1908,1 0 852</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48.452"/>
    </inkml:context>
    <inkml:brush xml:id="br0">
      <inkml:brushProperty name="width" value="0.05" units="cm"/>
      <inkml:brushProperty name="height" value="0.05" units="cm"/>
    </inkml:brush>
  </inkml:definitions>
  <inkml:trace contextRef="#ctx0" brushRef="#br0">281 3 3968,'-22'-2'1706,"11"8"-4448,4-1 2215,3-4 744,0 1-1,0-1 1,0 0-1,-1 0 1,1-1-1,0 1 1,-1-1-1,1 0 1,-2 0-217,-6-1 929,0-1 0,-7-2-929,-3 0-191,-2 3 224,19 1-46,-1 0-1,0-1 0,1 0 1,-2 0 13,7 1-6,-1 0 1,1 0 0,-1 0-1,0 0 1,1-1 0,-1 1-1,1 0 1,-1 0 0,1 0-1,-1 1 1,1-1 0,-1 0-1,1 0 1,-1 0 0,1 0-1,-1 0 1,1 1 0,-1-1-1,1 0 1,-1 0-1,1 1 1,-1-1 0,1 0-1,0 1 1,-1-1 0,1 0-1,0 1 1,-1-1 0,1 1-1,0-1 1,-1 0 0,1 1-1,0-1 1,0 1 0,-1-1-1,1 1 1,0-1 0,0 1-1,0-1 1,0 1 5,-1 3 42,0 0 0,1 0 1,0 0-1,0 0 0,0 1-42,0 2 275,0-6-248,0 1 0,0-1 0,0 1-1,0-1 1,1 1 0,-1-1 0,0 1 0,1-1 0,-1 0 0,1 1 0,-1-1 0,1 1 0,0-1 0,-1 0 0,1 0 0,0 1-1,0-1 1,0 0 0,0 0 0,0 0 0,2 1-27,1 1 39,-2-1 5,0 0 1,0 0-1,0-1 1,0 1-1,0-1 1,1 0-1,-1 1 1,0-1-1,1 0 1,-1-1-1,1 1 1,-1 0-1,1 0 0,0-1-44,26 2 471,0-2-1,6-1-470,8 1 590,-41 0-494,0 0 0,0 0 0,0 0 0,1-1 0,-1 1 0,0 0 0,0-1 1,0 0-1,0 1 0,0-1 0,-1 0 0,1 0 0,1 0-96,-2 0 31,-1 0 0,1 1 0,-1-1 0,1 0 0,-1 1 0,1-1-1,-1 0 1,1 0 0,-1 0 0,0 1 0,1-1 0,-1 0 0,0 0 0,0 0 0,0 0 0,0 0 0,0 0 0,0 1 0,0-1 0,0 0 0,0 0 0,0 0-1,0 0 1,-1 0 0,1 0 0,0 1 0,-1-1 0,1 0 0,0 0 0,-1 0 0,0 0-31,-2-5 31,1 1-1,-2 0 1,1-1 0,-1 1 0,0 0-31,3 3 5,-1 1 0,1-1 1,-1 0-1,0 1 1,0-1-1,1 1 0,-1 0 1,0 0-1,0 0 1,-1 0-1,1 0 0,0 0 1,0 0-1,0 1 1,-1-1-1,0 0-5,1 1-5,0 1 0,0-1 0,-1 0 0,1 1 0,0-1 0,0 1 0,0-1 0,0 1 0,-1 0 0,1 0 0,1 0 0,-1 0 0,0 0 0,0 0 0,0 1 0,0-1 1,1 1-1,-1 0 5,-7 6 4,0 1 1,-6 9-5,9-10-5,-7 7 12,-27 33-206,40-46 194,-1-1 1,0 1-1,0-1 1,1 1 0,-1 0-1,1-1 1,-1 1-1,1-1 1,0 1 0,0 0-1,0-1 1,0 1-1,0 0 1,0 0 0,0-1-1,0 1 1,1-1-1,-1 1 1,1 1 4,0-2 7,-1 0 0,0 0 0,1 0-1,-1 1 1,1-1 0,-1 0 0,1-1 0,0 1 0,0 0 0,-1 0-1,1 0 1,0 0 0,0 0 0,0-1 0,0 1 0,0 0-1,0-1 1,0 1 0,0-1 0,0 1 0,0-1 0,0 1 0,0-1-1,0 0 1,1 0 0,-1 1 0,1-1-7,1 0 52,-1 0 1,1 0-1,-1-1 1,1 1-1,0-1 0,-1 1 1,1-1-1,-1 0 1,1 0-1,-1 0 0,1 0 1,-1 0-1,0-1 1,0 1-1,0-1 0,1 1 1,-1-1-1,-1 0 1,3-1-53,-3 1 29,0 1 0,0-1 1,-1 1-1,1-1 1,0 0-1,0 1 0,-1-1 1,1 0-1,-1 0 1,0 1-1,1-1 0,-1 0 1,0 0-1,0 0 1,0 1-1,0-1 0,-1 0 1,1 0-1,0 0 0,-1 1 1,0-1-1,1 0 1,-1 1-1,0-1 0,0 0 1,1 1-1,-1-1 1,-1 0-30,-1-1 65,0-1 1,0 1 0,0 0 0,0 0 0,0 0-1,-1 0 1,1 0 0,-1 1 0,-4-2-66,6 2 12,0 1-1,-1 0 1,1 0-1,-1 0 1,1 0-1,-1 1 1,1-1 0,-1 1-1,1-1 1,-1 1-1,0 0 1,1 0 0,-1 0-1,0 0 1,1 0-1,-1 1 1,0-1-12,-1 2-14,-1 0 0,1 1 0,0-1 0,0 1 1,0 0-1,0 0 0,1 0 0,-1 0 0,1 1 0,0 0 0,0-1 1,0 1-1,1 0 0,-1 0 0,0 2 14,2-4 0,0-1-1,1 1 1,-1 0 0,0 0-1,1 0 1,-1 0 0,1 0 0,0 0-1,0 0 1,0 0 0,0 0-1,0 0 1,0 0 0,0 0 0,1 0-1,-1 0 1,1 1 0,0 0 11,0 1 0,1-1 0,-1 0 1,1 0-1,0-1 0,0 1 0,0 0 0,0 0 0,0-1 1,1 1-12,-2-2 39,0-1 0,-1 1 1,1 0-1,0-1 1,0 1-1,0-1 1,0 1-1,0-1 1,0 1-1,0-1 0,1 0 1,-1 0-1,0 0 1,0 1-1,0-1 1,0 0-1,0 0 1,0 0-1,0 0 0,0-1 1,1 1-1,-1 0 1,0 0-1,0-1 1,0 1-1,0 0 1,0-1-1,0 1 0,0-1 1,0 0-1,0 1 1,0-1-1,-1 0 1,1 1-1,0-1 1,0 0-1,-1 0 0,1 0 1,0 1-1,-1-1 1,1 0-1,-1 0 1,1 0-1,-1 0 1,1 0-1,-1 0 1,0 0-1,0 0 0,1 0 1,-1 0-1,0-1 1,0 1-1,0 0-39,0-5 42,0 0 1,-1 0-1,0 0 0,0 0 0,-1 0 0,-1-4-42,3 8-4,-1 0 0,0 0 0,0 0 0,0 0-1,0 1 1,0-1 0,0 0 0,0 0 0,-1 1-1,1-1 1,-1 1 0,1-1 0,-1 1 0,0 0 0,1-1-1,-1 1 1,0 0 0,0 0 0,0 0 0,0 1 0,-1-1 4,2 0-30,0 1 1,0 0-1,-1 0 1,1 0-1,0 0 1,-1 0 0,1 0-1,0 1 1,0-1-1,-1 0 1,1 1 0,0-1-1,0 0 1,0 1-1,0 0 1,-1-1 0,1 1-1,0 0 1,0-1-1,0 1 1,0 0 0,0 1 29,-1-1-21,1 1 0,-1 0 0,1-1 1,-1 1-1,1 0 0,0 0 0,0 0 1,0 0-1,0 0 0,0 0 0,1 0 1,-1 0 20,1 1 2,-1 1 0,1-1 1,0 1-1,1-1 0,-1 1 1,0-1-1,1 0 0,0 1 1,0-1-1,0 0 0,0 0 1,1 0-1,-1 0 0,1 0 1,0 0-1,0 0 0,0 0 0,0 0 1,0-1-1,1 1 0,-1-1 1,1 0-1,0 0 0,0 0 1,0 1-3,1-1 34,-1 0 0,0 0 0,1 0 0,0 0 0,-1 0 0,1-1 0,0 0-1,0 0 1,0 0 0,0 0 0,0 0 0,0-1 0,0 0 0,0 0 0,0 0 0,0 0 0,0-1 0,0 1 0,0-1 0,0 0 0,-1 0 0,2-1-34,-1 1 71,0-1-1,-1 1 1,1-1 0,-1 0 0,0-1-1,0 1 1,1 0 0,-1-1 0,-1 0-1,4-2-70,-5 2 29,0 1 0,1 0 0,-1 0 0,0-1 0,0 1 0,0 0 0,-1-1 0,1 1 0,-1-1 0,1 1 0,-1-1 0,0 1 0,0-1 0,0 1 0,0-1 0,0 1 0,-1-1-29,0-2 5,0 1 0,-1 0 1,1 0-1,-1 0 0,0-1 1,0 2-1,0-1 0,-1 0 1,1 0-1,-1 1 0,0-1 1,0 1-1,0 0 0,-1 0 1,1 0-1,-1 0 0,-2 0-5,3 1-8,0 0 0,1 1 0,-1-1 0,0 1 0,0 0-1,-1 0 1,1 0 0,0 1 0,0-1 0,0 1 0,-2-1 8,2 1-9,1 0 1,0 0 0,0 1 0,-1-1 0,1 1-1,0-1 1,0 1 0,0 0 0,0-1 0,-1 1-1,1 0 1,1 0 0,-1 1 0,0-1 0,0 0-1,0 1 1,0-1 8,-5 6-17,0 0 0,1 0 0,0 0 0,0 0 0,-1 4 17,4-7-13,1 0 0,0 0 1,0 1-1,0-1 1,1 1-1,-1-1 0,1 1 1,0-1-1,1 1 1,-1 0-1,1 2 13,0-5-3,0 3 2,0 1 0,0-1 0,1 1 0,-1 0 0,2-1 0,-1 2 1,0-6 9,-1 1 0,1-1-1,-1 0 1,1 0 0,-1 0-1,1 0 1,0 0-1,0 1 1,-1-1 0,1-1-1,0 1 1,0 0 0,0 0-1,0 0 1,0 0 0,0-1-1,1 1 1,-1 0 0,0-1-1,0 1 1,0-1 0,1 1-1,-1-1 1,0 0 0,1 1-1,-1-1 1,0 0 0,1 0-1,-1 0 1,1 0-9,2 0 46,0-1 1,0 1-1,1-1 0,-1 0 1,0 0-1,0-1 0,0 1 1,0-1-1,-1 0 1,1 0-1,0 0 0,0 0-46,4-4 120,0 0-1,0-1 1,0 1-1,2-5-119,-8 10 12,-1 0 1,0 0-1,0-1 0,0 1 0,0 0 0,0-1 0,-1 1 0,1 0 0,0-1 0,-1 1 0,1-1 0,-1 1 0,1-1 0,-1 1 0,0-1 0,1 0 0,-1 1 0,0-1 0,0 1 0,0-1 0,0 0 0,-1 1 0,1-1 0,0 1 0,-1-1 0,1 1 0,-1-1 0,0 1 0,1-1 0,-1 1 0,0-1 0,0 1 0,0 0 0,0 0 0,0-1 0,0 1 0,0 0 0,-1 0 0,1 0 0,0 0 0,-1 0 1,1 0-1,0 1 0,-1-1 0,1 0 0,-1 1 0,1-1 0,-1 1 0,0-1 0,1 1 0,-1 0-12,1-1-147,0 1 0,-1 0 0,1 0 0,0 0 0,0 0 0,0 0 0,0 1 0,0-1 0,0 0 0,0 0 0,0 1 0,0-1 0,0 0 0,0 1 0,0-1 0,-1 1 147,-7 4-901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55.507"/>
    </inkml:context>
    <inkml:brush xml:id="br0">
      <inkml:brushProperty name="width" value="0.1" units="cm"/>
      <inkml:brushProperty name="height" value="0.1" units="cm"/>
      <inkml:brushProperty name="color" value="#FFFFFF"/>
    </inkml:brush>
  </inkml:definitions>
  <inkml:trace contextRef="#ctx0" brushRef="#br0">248 69 2432,'0'-1'36,"0"1"0,0 0 0,-1 0 1,1 0-1,0-1 0,0 1 0,-1 0 0,1 0 1,0 0-1,-1 0 0,1 0 0,0 0 0,0 0 1,-1 0-1,1 0 0,0 0 0,-1 0 0,1 0 1,0 0-1,-1 0 0,1 0 0,0 0 0,-1 0 1,1 0-1,0 0 0,0 0 0,-1 0-36,-3 2 484,3-2-238,1 0-113,0 0-112,0 0-133,-9 4-794,-6-8 1514,-4-1 1237,18 6-1762,1-1-70,0 0-1,-1 0 1,1 0 0,0 0-1,-1 0 1,1 0 0,0 0-1,0 0 1,-1-1 0,1 1-1,0 0 1,-1 0 0,1 0-1,0 0 1,0 0 0,-1 0-1,1 0 1,0-1 0,0 1-1,-1 0 1,1 0 0,0 0-1,0-1 1,-1 1 0,1 0-13,-1 0 10,1 0-1,-1 1 1,0-1 0,0 0 0,1 1-1,-1-1 1,0 0 0,1 1 0,-1-1-1,0 1 1,1 0 0,-1-1 0,1 1-1,-1-1 1,0 1-10,-3 3 147,1-3 0,0 0 0,-1 0 0,1 1 0,-1-2 0,0 1 0,1 0 0,-1-1 0,1 0 0,-1 0 0,0 0 0,-2 0-147,-1 0 170,-6-3 340,11 2-442,0 0 0,0 1-1,-1-1 1,1 1 0,-1-1 0,1 1-1,0 0 1,-1 0 0,-1 0-68,3 0-10,0 1 0,0-1 0,0 1 0,0-1 1,0 1-1,0-1 0,0 1 0,1 0 0,-1-1 0,0 1 0,0 0 1,1 0-1,-1-1 0,0 1 0,1 0 0,-1 0 0,1 0 1,-1 0-1,1 0 0,0 0 0,-1 0 0,1 0 10,-2 3-23,-3 5 1,1 0 1,0 0 0,-3 8 21,6-13-6,0-1 1,0 1 0,1-1-1,-1 1 1,1 0 0,0-1-1,0 1 1,0 0 0,0-1-1,1 1 1,0 0 0,0-1 5,-1-2 9,0 0 1,1 0-1,-1 0 1,1-1 0,-1 1-1,1 0 1,-1-1-1,1 1 1,-1 0-1,1-1 1,0 1 0,-1-1-1,1 1 1,0-1-1,-1 1 1,1-1-1,0 1 1,0-1 0,0 0-1,0 0 1,-1 1-1,1-1 1,0 0 0,0 0-1,0 0 1,0 0-1,0 0 1,-1 0-1,1 0 1,0 0 0,0 0-1,0 0 1,0 0-1,0-1-9,5 0 116,1 0 0,-1-1-1,0 0 1,3-1-116,-4 0 44,57-17 97,-28 9 105,0-1 0,-1-1 0,-1-2 0,5-4-246,-34 17 66,1 0 0,-1-1 0,0 1 0,-1-1 0,1 1 0,0-1 0,-1 0 0,1 0 0,-1 0 0,1-2-66,-2 4 14,-1 0-1,1 0 1,-1 0-1,1 0 1,-1-1-1,1 1 1,-1 0-1,0 0 1,0 0-1,0 0 1,1 0-1,-1 0 1,0 0-1,-1 0 1,1-1-1,0 1 1,0 0-1,0 0 1,-1 0-1,1 0 1,0 0 0,-1 0-1,1 0 1,-1 0-1,1 0 1,-1 0-1,0 0 1,1 0-1,-1 0 1,0 1-1,0-1 1,0 0-1,0 0 1,0 1-1,1-1 1,-2 0-14,-4-3 48,0 1 1,0 0-1,0 0 1,-1 0 0,0 0-1,1 1 1,-7-1-49,9 2-26,-1 1 0,1-1 1,-1 1-1,1 0 0,-1 0 1,0 0-1,1 1 0,-1-1 1,1 1-1,0 0 0,-1 1 1,-3 0 25,2 1-38,5-3 27,0 0 0,0 0-1,0 1 1,0-1 0,0 0 0,1 1 0,-1-1 0,0 0 0,0 1 0,0-1 0,1 1 0,-1-1 0,0 1-1,1-1 1,-1 1 0,0 0 0,1-1 0,-1 1 0,1 0 0,-1 0 0,1-1 0,-1 1 0,1 0-1,-1 0 1,1 0 0,0-1 0,0 1 0,-1 0 0,1 0 0,0 0 0,0 0 0,0 0 0,0-1-1,0 1 1,0 0 0,0 1 11,0 0 0,0 0-1,1 0 1,-1 0-1,0 0 1,1 0-1,-1 1 1,1-1-1,0 0 0,0 0 1,0 0-1,0-1 1,0 1-1,0 0 1,0 0-1,1 0 1,-1-1-1,1 1 1,-1-1-1,1 1 1,0-1-1,0 1 1,2 0 1,0 1 1,0-1-1,1 0 0,-1 0 0,1 0 1,-1-1-1,1 0 0,-1 0 0,5 1-1,12-1 72,-20-1-40,0 0-1,0 0 0,0 0 0,0 0 0,0 0 0,0 0 1,0 0-1,0 0 0,1-1 0,-1 1 0,0 0 0,0-1 0,0 1 1,0-1-1,0 1 0,0-1-31,-1 0 29,0 1-1,0-1 1,0 1 0,0-1-1,-1 0 1,1 1 0,0-1-1,0 1 1,0-1 0,-1 0-1,1 1 1,0-1 0,-1 1-1,1-1 1,0 1 0,-1-1-1,1 1 1,-1-1-1,1 1 1,-1-1-29,-10-9 120,3 4-113,1 0 0,-1 1 0,-1 0-1,1 1 1,-1-1 0,1 2 0,-1-1 0,-1 1-1,1 1 1,0-1 0,-7 0-7,9 3-3,1 1-1,-1-1 1,1 1 0,-1 0 0,1 1-1,-1-1 1,1 1 0,0 0-1,0 1 1,0 0 0,0 0 0,0 0-1,0 0 1,1 1 0,-2 2 3,-5 2-28,2 1-1,0 1 1,0 0 0,1 0 0,0 1-1,-5 8 29,11-15-15,0 1 0,0 0-1,1 0 1,-1 0 0,1 0-1,0 0 1,0 4 15,1-6 0,1 0 0,0 0 0,-1 0 0,2 0 0,-1 0 0,0 0 0,0 0 0,1 0 0,0 0 0,-1 0 1,1 0-1,1 0 0,0 2 0,-2-4-1,1 0 1,-1 0 0,1-1 0,-1 1-1,1 0 1,-1 0 0,1-1 0,0 1-1,-1 0 1,1-1 0,0 1 0,0-1-1,-1 1 1,1-1 0,0 1 0,0-1 0,0 1-1,0-1 1,0 0 0,-1 1 0,2-1 0,0 0 3,0 0 1,0 0-1,0 0 1,0 0-1,0 0 1,0 0 0,-1 0-1,1-1 1,0 1-1,1-2-3,4 0 30,-1-1 1,0 0-1,-1 0 0,1 0 0,3-4-30,-3 4 34,-1-1-1,-1-1 1,1 1-1,0 0 1,-1-1-1,0 0 1,0 0 0,-1 0-1,3-5-33,-5 7 20,0 1-1,0-1 1,0 0-1,0 0 1,0 0 0,-1 0-1,1 0 1,-1 0-1,0 0 1,0 0-1,0-1 1,0 1-1,-1 0 1,1 0 0,-1 0-1,0 0 1,0 0-1,0 1 1,0-1-1,-1-2-19,0 1 9,-1 1 0,1-1-1,0 1 1,-1 0 0,0 0 0,1 0-1,-1 0 1,0 0 0,-1 1 0,1-1-1,-1 1 1,1 0 0,-1 0 0,-1-1-9,4 3-6,-1-1 0,0 0 0,1 1 0,-1-1 1,0 1-1,0 0 0,1 0 0,-1-1 0,0 1 1,0 0-1,0 0 0,1 1 0,-1-1 0,0 0 1,0 1-1,1-1 0,-1 1 0,0-1 1,1 1-1,-1 0 0,1-1 0,-1 1 0,0 0 1,1 0-1,0 0 0,-1 0 0,1 1 0,0-1 1,0 0-1,-1 1 0,1-1 0,0 0 0,0 1 1,0 0 5,-2 4-9,0 0 0,1-1 0,0 1 0,0 0 0,0 0 0,1 1 0,-1-1 0,2 0 1,-1 0-1,1 1 0,0-1 0,0 0 0,1 1 0,0-1 0,0 0 0,0 0 0,1 0 1,1 4 8,-2-8 6,0 0 0,0 0 1,0-1-1,0 1 1,0 0-1,0 0 1,1-1-1,-1 1 0,1-1 1,-1 1-1,1-1 1,0 0-1,-1 1 1,1-1-1,0 0 0,0 0 1,0 0-1,0 0-6,-1-1 28,0 1-1,0-1 0,0 0 0,0 0 1,0 1-1,0-1 0,0 0 1,0 0-1,0 0 0,0 0 0,0 0 1,0 0-1,0 0 0,0-1 1,0 1-1,0 0 0,0-1 0,0 1 1,0 0-1,0-1 0,0 1 1,0-1-1,0 1 0,0-1 0,0 0 1,-1 1-1,1-1 0,0 0 1,-1 0-1,1 1 0,0-1 0,-1 0 1,1 0-1,-1 0 0,1 0 1,-1 0-1,1 0-27,0-2 106,1-1 0,-1 0 0,0 0 0,0 0 0,0 0 0,0 0 0,-1 0 0,1 0 0,-1 0 1,0 0-1,-1 0 0,1 0 0,-1-1-106,0-1 60,-1 0 0,0 1 1,0-1-1,-1 0 0,1 1 1,-1-1-1,0 1 0,-2-2-60,7 10-1084,-2-2 1062,0-1 0,0 1 1,0-1-1,1 1 0,-1-1 0,0 0 0,1 1 0,-1-1 0,0 1 0,1-1 1,-1 0-1,0 1 0,1-1 0,-1 0 0,1 0 0,-1 1 0,1-1 22,11 5-218</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59.569"/>
    </inkml:context>
    <inkml:brush xml:id="br0">
      <inkml:brushProperty name="width" value="0.1" units="cm"/>
      <inkml:brushProperty name="height" value="0.1" units="cm"/>
      <inkml:brushProperty name="color" value="#FFFFFF"/>
    </inkml:brush>
  </inkml:definitions>
  <inkml:trace contextRef="#ctx0" brushRef="#br0">211 123 1920,'0'-1'68,"0"0"-1,0 1 1,0-1 0,0 0 0,1 0-1,-1 0 1,0 1 0,1-1-1,-1 0 1,0 1 0,1-1 0,-1 0-1,1 1 1,-1-1-68,1 0 21,-1 0 0,1 1 0,-1-1 0,1 0 0,-1 1 0,0-1 0,1 0 0,-1 0 0,0 0 0,0 1 0,1-1 0,-1 0 1,0 0-1,0 0-21,4-18 858,-4 15-508,-1-1 1,1 1-1,-1-1 0,0 1 0,0-1 1,-1 1-1,0 0 0,0 0 0,0-1-350,1 2 92,-1 0 0,0 0 0,0 0 0,0 1 0,0-1 0,0 0 0,0 1-1,-1 0 1,1-1 0,-1 1 0,0 0 0,1 1 0,-2-2-92,3 3 94,0 0 0,1 0 1,-1-1-1,0 1 0,0 0 1,0 0-1,0 0 0,1 0 0,-1 0 1,0 0-1,0 0 0,0 0 1,0 0-1,1 0 0,-1 0 1,0 1-1,0-1 0,0 0 1,1 0-1,-1 1 0,0-1 0,0 1 1,1-1-1,-1 1 0,0-1 1,1 1-1,-1-1 0,0 1 1,1 0-95,-3 2 20,0 0 0,0 0 0,1 1 0,-3 3-20,5-6 17,-1 1 22,1 0 1,-1 1-1,1-1 1,0 1 0,0-1-1,0 1 1,0-1-1,0 1 1,1 1-40,-1 4 193,0-3-39,-1-1 0,0 1 0,0 0 1,-1-1-1,1 1 0,-1-1 0,0 1 0,0-1 0,-1 1-154,-8 20-230,5-7 151,3-10 116,0 1 1,0 0-1,1 0 0,1 0 0,-1 0 0,1 7-37,0 3-50,-1 0 0,-2 8 50,-2 13 68,0 25-154,-19 148-52,20-179 50,2-15 338,-1 1-1,-2 6-249,-15 38 560,19-55-270,3-9-260,-1 1 0,0-1 0,-1 1 0,1-1 0,0 1 0,0 0 0,0-1 0,0 1 0,0-1 0,-1 1 0,1-1 0,0 1 0,0-1 0,-1 1 0,1-1 0,0 1 0,-1-1-30,0 1 224,1-1-101,0 0-49,0 0-186,0 0-474,-3-5-3889,2-2 576,1-4 1345</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0.506"/>
    </inkml:context>
    <inkml:brush xml:id="br0">
      <inkml:brushProperty name="width" value="0.1" units="cm"/>
      <inkml:brushProperty name="height" value="0.1" units="cm"/>
      <inkml:brushProperty name="color" value="#FFFFFF"/>
    </inkml:brush>
  </inkml:definitions>
  <inkml:trace contextRef="#ctx0" brushRef="#br0">0 22 6144,'0'-4'767,"1"-10"1219,0 14-1981,-1 0 1,0-1 0,0 1-1,0 0 1,0 0 0,1-1 0,-1 1-1,0 0 1,0 0 0,1 0-1,-1-1 1,0 1 0,0 0-1,1 0 1,-1 0 0,0 0-1,1 0 1,-1-1 0,0 1-1,0 0 1,1 0 0,-1 0-1,0 0 1,1 0 0,-1 0-1,0 0 1,1 0 0,-1 0-1,0 0 1,1 0 0,-1 0 0,0 1-1,1-1 1,-1 0 0,0 0-1,0 0 1,1 0 0,-1 0-1,0 0 1,1 1 0,-1-1-1,0 0 1,0 0-6,10 8-708,-10-8 689,1 1 0,-1-1 0,1 1 0,-1 0 0,1-1 0,0 1 0,-1-1 0,1 1 0,0-1 0,0 0 0,-1 1 0,1-1 0,0 0 0,0 1 0,-1-1 0,1 0 0,0 0 0,0 0 0,0 0 0,0 0 19,13 2 1718,-12-2-1596,-1 1 0,1-1 0,0 0 0,-1 0 0,1 1 0,-1-1 0,1-1 0,-1 1-1,1 0 1,0 0 0,-1 0 0,1-1 0,-1 1 0,1-1 0,0 0-122,7-2 57,1 0 0,-1 0 0,1 1 0,-1 0 0,1 1 0,0 0 0,-1 0 0,1 1 0,8 1-57,-13-1 20,4 0-13,1 1-1,-1 1 1,1 0 0,-1 0 0,0 1 0,2 1-7,0-1 123,-1 0 0,1 0 0,0-1 0,3 0-123,12-1 105,-19-1-81,0 0 1,0 1-1,0-1 1,0 1-1,0 0 1,0 1 0,-1 0-1,1 0 1,5 2-25,-11-3-3,0-1 1,-1 1 0,1 0-1,0 0 1,0-1 0,0 1 0,-1 0-1,1 0 1,0 0 0,-1 0 0,1 0-1,-1 0 1,1 0 0,-1 0-1,0 0 1,1 0 0,-1 0 0,0 0-1,0 0 1,0 0 0,0 0 0,0 0-1,0 0 1,0 0 0,0 0-1,0 0 1,0 0 0,0 0 0,-1 0-1,1 0 1,-1 0 0,1 1 2,-2 3 77,0 0 1,-1 0-1,1-1 1,-1 1-1,-3 3-77,-4 5 64,-1-1 0,0 0 0,-1-1 0,0 0-1,-13 8-63,6-5 84,-2-1 0,0-1 0,-16 6-84,22-12 47,0-1 0,0-1 0,-1 0-1,0-1 1,-14 1-47,20-3 27,-11 0-728,1 0 0,-1-2 701,22 2-220,15 2-947,-3-3 954</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1.272"/>
    </inkml:context>
    <inkml:brush xml:id="br0">
      <inkml:brushProperty name="width" value="0.1" units="cm"/>
      <inkml:brushProperty name="height" value="0.1" units="cm"/>
      <inkml:brushProperty name="color" value="#FFFFFF"/>
    </inkml:brush>
  </inkml:definitions>
  <inkml:trace contextRef="#ctx0" brushRef="#br0">67 26 6784,'1'-8'1295,"2"-4"530,-2 11-1790,-1 1 1,0-1 0,1 1 0,-1 0-1,1-1 1,-1 1 0,1 0-1,-1-1 1,1 1 0,-1 0 0,1-1-1,-1 1 1,1 0 0,-1 0-1,1 0 1,-1 0 0,1-1-1,-1 1 1,1 0 0,0 0 0,-1 0-1,1 0 1,0 0-36,2 0-30,-1 0-1,1 0 1,-1 1-1,1-1 1,0 0-1,-1 1 1,1 0-1,-1 0 1,1-1-1,-1 1 1,0 0-1,1 1 1,-1-1-1,1 1 31,-3-2 116,1 1 0,-1-1 0,0 1 0,0-1 0,0 0-1,0 1 1,0-1 0,0 1 0,0-1 0,0 1 0,0-1-1,0 0 1,0 1 0,0-1 0,0 1 0,-1-1 0,1 0-1,0 1 1,0-1 0,0 0 0,0 1 0,-1-1 0,1 1-1,0-1 1,-1 0 0,1 0 0,0 1 0,-1-1-116,0 2-81,0 1 107,0 0 0,0 0 0,0 0 0,0 0 0,1 0 0,0 1 0,-1-1 0,1 0 0,0 0-26,-2 22 1,-67 211 452,61-204-54,6-23-125,0 0 1,-1-1-1,0 1 0,0-1 1,-3 5-275,2-3 266,3-9-256,1 1-1,0-1 0,-1 0 0,0 1 0,1-1 1,-1 0-1,0 0 0,0 1 0,0-1 0,1 0 1,-2 0-10,2 0-16,0-1 58,9-18-4759,0 0 0,-1-1 4717,5-16-2208</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2.172"/>
    </inkml:context>
    <inkml:brush xml:id="br0">
      <inkml:brushProperty name="width" value="0.1" units="cm"/>
      <inkml:brushProperty name="height" value="0.1" units="cm"/>
      <inkml:brushProperty name="color" value="#FFFFFF"/>
    </inkml:brush>
  </inkml:definitions>
  <inkml:trace contextRef="#ctx0" brushRef="#br0">157 31 4736,'-4'-1'863,"3"1"-786,1-1 0,-1 1 0,1 0 1,-1 0-1,1 0 0,-1 0 0,1 0 0,0-1 0,-1 1 0,1 0 0,-1 0 1,1-1-1,0 1 0,-1 0 0,1-1 0,0 1 0,-1 0 0,1-1 0,0 1 1,-1 0-1,1-1 0,0 0-77,0 1 341,0 0-304,0 0-101,0 0-37,1-19 2570,71 17-114,-23 1-1552,22 2-803,-63 0 39,0 0-1,0 1 1,0 0 0,0 1 0,-1-1 0,1 1 0,-1 1 0,0-1 0,0 1 0,0 1 0,0-1 0,-1 1 0,0 0 0,0 0 0,0 1 0,-1 0-1,0 0 1,0 0 0,0 1 0,1 2-39,2 4 27,3 6 23,-1 0 0,-1 0-1,-1 1 1,1 4-50,-7-17 33,0-1 0,-1 1 0,0-1 0,0 1 0,-1-1 0,0 1 0,0-1 0,0 1 0,-1-1-1,0 1 1,0-1 0,-1 1 0,0-1 0,0 0 0,-3 6-33,0-3 55,-1 1-1,0-1 1,-1 0-1,0 0 1,0-1 0,-1 1-1,0-2 1,0 1-1,-6 3-54,-7 4 155,0-2-1,-1 0 1,-17 7-155,3-5 550,-1-1 0,-31 7-550,56-18 89,-43 12 295,-53 7-384,79-21 53,46-18-5770,-5 2 4016,2-10 800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13.480"/>
    </inkml:context>
    <inkml:brush xml:id="br0">
      <inkml:brushProperty name="width" value="0.1" units="cm"/>
      <inkml:brushProperty name="height" value="0.1" units="cm"/>
      <inkml:brushProperty name="color" value="#FFFFFF"/>
    </inkml:brush>
  </inkml:definitions>
  <inkml:trace contextRef="#ctx0" brushRef="#br0">5 3 1152,'0'0'512,"-4"-3"-384,4 6-256,0-3-64,0 0-224,0 0 32,0 0 192,0 0 96,0 0 96,0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15.379"/>
    </inkml:context>
    <inkml:brush xml:id="br0">
      <inkml:brushProperty name="width" value="0.1" units="cm"/>
      <inkml:brushProperty name="height" value="0.1" units="cm"/>
      <inkml:brushProperty name="color" value="#FFFFFF"/>
    </inkml:brush>
  </inkml:definitions>
  <inkml:trace contextRef="#ctx0" brushRef="#br0">207 58 2048,'0'-1'1589,"0"2"-1007,0-1-129,-5 2 203,0-1-499,-1-1 1,1 0-1,0 0 1,0 0-1,-5-1-157,6 1 53,-1-1 0,1 1 0,-1 0 0,0 0 0,1 0 0,-1 1 0,1-1-1,-1 1-52,-17 14 171,15-13-112,4-2-58,1 1 0,-1 0 1,0 0-1,0 0 0,1 0 1,-1 0-1,0 0 0,1 1 1,-1-1-1,1 1 0,0 0 1,0 0-1,0 0 0,-1 0 1,2 0-1,-2 1-1,-1 2-5,3-4-7,0 1 0,0-1-1,0 0 1,0 1 0,0-1-1,1 1 1,-1 0 0,0-1-1,1 1 1,-1-1 12,1 0 13,0 0 0,0-1 0,0 1 0,0 0-1,-1-1 1,1 1 0,0-1 0,0 1 0,1 0 0,-1-1 0,0 1-1,0 0 1,0-1 0,0 1 0,0-1 0,1 1 0,-1 0 0,0-1-1,1 1 1,-1-1 0,0 1 0,1-1 0,-1 1 0,1-1 0,-1 1-1,1-1 1,-1 0 0,1 1 0,-1-1 0,1 0 0,-1 1 0,1-1-1,-1 0 1,1 1 0,0-1 0,-1 0 0,1 0 0,0 0 0,0 0-13,2 2 86,1-2 0,-1 1 0,1 0 0,-1-1 1,1 1-1,1-1-86,-3 0 94,0 0 0,1 0 0,-1-1 1,0 1-1,1-1 0,-1 1 0,0-1 1,1 1-1,0-2-94,-2 2 43,0-1 0,-1 1-1,1-1 1,0 1 0,0-1 0,-1 1 0,1-1 0,0 1 0,-1-1 0,1 0-1,-1 1 1,1-1 0,-1 0 0,1 0 0,-1 1 0,0-1 0,1 0 0,-1 0-1,0 0 1,0 0 0,0 1 0,1-1 0,-1 0 0,0 0 0,0-1-43,0 1 28,-1-1 0,1 1-1,0-1 1,-1 1 0,1-1 0,-1 1 0,1-1 0,-1 1 0,0-1 0,1 1 0,-1 0 0,0-1 0,0 1 0,-1-1-28,-1-1-19,0 0 1,-1-1-1,0 1 1,1 0-1,-5-2 19,7 5-10,0 0 0,0 0-1,0 1 1,0-1 0,0 0-1,0 1 1,0-1 0,1 0-1,-1 1 1,0-1-1,0 1 1,0-1 0,0 1-1,1-1 1,-1 1 0,0 0-1,0-1 1,0 2 10,0-1-32,-7 4 22,1-1 0,0 1 0,1 1 0,-1 0 0,1-1 0,0 2 0,0-1 0,-1 4 10,7-10 0,-1 0 0,1 0 0,0 1 0,0-1 0,0 0 0,-1 1 0,1-1 0,0 0 0,0 1 0,0-1 0,0 0 0,0 1 0,0-1 0,0 0 0,0 1 0,0-1 0,0 1 0,0-1 0,0 0 0,0 1 0,0-1 0,0 0 0,0 1 1,0-1-1,0 0 0,1 1 0,-1-1 0,0 0 0,0 1 0,1-1 0,-1 1 1,1-1-1,-1 0 1,1 1-1,0-1 1,-1 0-1,1 1 1,0-1-1,-1 0 1,1 0-1,0 1 1,0-1-1,-1 0 1,1 0-1,2 0 9,1 1 0,-1-1 1,0 0-1,0-1 0,0 1 1,2-1-10,2 0 69,0-1 0,-1 0 1,1 0-1,-1-1 0,0 1 1,0-2-1,6-2-69,-11 5 10,-1 0-1,1 0 1,0 0-1,-1 0 1,1 0-1,-1 0 1,1-1-1,-1 1 1,1 0-1,-1 0 1,0 0 0,0 0-1,1-1 1,-1 1-1,0 0 1,0 0-1,0 0 1,-1-1-1,1 1 1,0 0 0,-1-1-11,1-2 22,-1 0 0,0 1 0,-1-1 0,1 0 0,-1 1-1,0-1-20,0 0 15,0 1 0,-1-1 0,1 1 0,-1 0-1,0 0 1,0 0 0,0 0 0,0 1 0,-3-3-15,6 5-3,-1 0 1,1 0 0,0 0 0,-1-1-1,1 1 1,-1 0 0,1 0 0,0 0-1,-1 0 1,1 0 0,0 0-1,-1 0 1,1 0 0,-1 0 0,1 0-1,0 0 1,-1 0 0,1 0 0,0 0-1,-1 1 1,1-1 0,-1 0 0,1 0-1,0 0 1,-1 0 0,1 1-1,0-1 1,-1 0 2,-7 8-47,8-7 46,-2 1-5,0 0-1,0 1 1,0-1 0,0 1 0,1-1 0,-1 1 0,1-1 0,0 1 0,-1 0 0,1 0 0,1-1 0,-1 1-1,0 0 1,1 0 0,-1 0 0,1 0 0,0 0 0,0 0 0,0 0 0,1 0 0,-1 0 6,1-2 6,-1 0-1,0-1 1,1 1 0,-1 0 0,1 0 0,-1-1 0,1 1 0,0 0 0,-1-1-1,1 1 1,0 0 0,-1-1 0,1 1 0,0-1 0,0 1 0,0-1 0,-1 0-1,1 1 1,0-1 0,0 0 0,0 1 0,0-1 0,0 0 0,-1 0 0,1 0-1,0 0 1,1 0-6,2 0 40,0 1 0,-1-2 0,1 1-1,0 0 1,4-1-40,-5 0 61,1 0 0,0 0 0,-1 0 0,1-1 0,-1 1 0,4-3-61,-6 4 32,0-1 1,0 1-1,0-1 0,0 0 1,0 0-1,0 0 0,0 1 1,-1-1-1,1 0 0,0 0 1,0 0-1,-1 0 0,1 0 1,0-1-1,-1 1 0,1 0 1,-1 0-1,0 0 0,1 0 1,-1-1-1,0 1 0,0-1-32,0-2 16,0 1 0,-1-1 0,0 0 0,0 1 0,0-1 0,0 1 0,-1-1 0,1 1 0,-1 0 0,0-1 0,0 1 0,0 0 0,-1 0 0,1 0 0,-1 1 0,1-1 0,-3-1-16,2 1-61,3 3 55,0 0-1,0 0 1,0 0 0,0 0 0,0 0 0,0 0-1,0 0 1,0 0 0,-1 0 0,1 0 0,0 0-1,0 0 1,0 1 0,0-1 0,0 0 0,0 0-1,0 0 1,0 0 0,0 0 0,0 0 0,0 0-1,0 0 1,0 0 0,0 0 0,0 0 0,0 0-1,0 0 1,0 0 0,0 0 0,0 0-1,0 0 1,0 0 0,-1 0 0,1 0 0,0 0-1,0 0 1,0 0 0,0 0 0,0 0 6,1 9-70,-1-5 64,1 0 1,-1 0-1,1-1 0,0 1 1,0-1-1,0 1 0,1-1 1,-1 1-1,1-1 0,0 0 1,0 1-1,0-1 0,1 0 1,-1 0-1,1-1 0,-1 1 6,-1-2 5,0-1 0,0 1-1,-1-1 1,1 1-1,0-1 1,0 1 0,-1-1-1,1 0 1,0 0 0,0 1-1,0-1 1,0 0 0,0 0-1,-1 0 1,1 0 0,0 0-1,0 0 1,0 0-1,0 0 1,0 0 0,0 0-1,0 0 1,-1-1 0,1 1-1,0 0 1,0-1 0,0 1-1,-1 0 1,1-1-1,0 1 1,0-1 0,-1 1-1,1-1 1,0 0 0,0 1-5,2-4 58,0 1 1,0-1-1,0 0 1,0 1-1,1-4-58,-4 6 4,2-1 26,-1-1 1,1 1-1,-1-1 1,0 0-1,0 1 1,0-1-1,0 0 1,-1 0-1,1 0 0,-1 0 1,1 0-1,-1-2-30,0 3 9,-1 1-1,1-1 1,0 1-1,-1 0 0,1-1 1,-1 1-1,0-1 1,1 1-1,-1 0 1,0-1-1,0 1 0,0 0 1,0 0-1,0 0 1,0-1-1,0 1 1,0 0-1,0 1 0,-1-1 1,1 0-1,0 0 1,-1 0-1,1 1 1,-1-1-1,0 0-8,0 1-5,0-1 0,0 1 0,0-1 0,0 1 0,0 0 0,0 0 0,0 0 0,0 0 0,-1 0 0,1 1 0,0-1 0,0 0 0,0 1 0,0 0-1,1-1 1,-1 1 0,0 0 0,0 0 0,0 0 0,0 0 0,1 0 0,-2 2 5,-2 0-15,1 0 1,0 1-1,1 0 0,-1 0 0,0 0 0,1 0 0,0 0 1,0 2 14,2-4-4,0 0 1,0 0 0,0 1 0,1-1-1,-1 0 1,1 1 0,-1-1 0,1 0-1,0 1 1,0-1 0,0 1 0,1-1-1,-1 1 1,0-1 0,1 0-1,0 1 1,-1-1 0,1 0 0,0 0-1,0 1 1,0-1 0,1 0 0,-1 0-1,0 0 1,1 0 0,0 0 0,-1-1-1,1 1 1,0 0 0,0-1 0,0 1-1,0-1 1,0 0 0,0 0 0,0 1-1,2-1 4,2 1 28,0-1-1,0 1 1,0-1-1,0-1 1,0 1-1,1-1 1,-1 0-1,0 0 1,0-1-1,0 0 1,0 0-1,0 0 1,0-1-1,0 0 1,0 0-1,3-2-27,-4 2 5,-1 0-1,0-1 0,1 0 1,-1 0-1,0 0 1,-1 0-1,1 0 0,-1-1 1,1 1-1,-1-1 1,0 0-1,0 0 0,-1 0 1,1-1-1,-1 1 1,0-1-1,0 1 0,-1-1 1,1 1-1,0-4-4,-2 5 24,1 0 0,-1 0-1,0 0 1,0 0 0,0 0-1,0 0 1,-1 0 0,1-2-24,-1 5-4,1-1 1,0 0 0,0 1 0,0-1 0,-1 0 0,1 1 0,0-1-1,-1 1 1,1-1 0,0 1 0,-1-1 0,1 1 0,-1-1 0,1 1 0,-1-1-1,1 1 1,-1-1 0,1 1 0,-1 0 0,0-1 0,1 1 0,-1 0-1,1-1 1,-1 1 0,0 0 0,1 0 0,-1 0 0,0 0 0,1 0 0,-1-1-1,0 1 1,1 0 0,-1 0 0,0 1 0,0-1 0,1 0 0,-1 0 0,0 0-1,1 0 1,-1 0 3,-3 1 6,0 1-1,-1-1 0,1 0 1,0 1-1,0 0 0,0 0 1,1 0-1,-1 0 0,0 1 1,1 0-1,0-1 0,-1 1 1,1 0-1,0 0 0,1 1 1,-1-1-1,0 1 0,1-1 1,-1 4-6,-33 52-96,34-55 57,1-3 35,0 0 1,1 0-1,-1 0 1,1 0-1,-1-1 1,1 1-1,-1 0 0,1 0 1,0 0-1,-1 0 1,1 0-1,0 0 0,0 0 1,0 0-1,0 0 1,0 0 3,0-1 1,0 1 1,0-1 0,0 0-1,0 0 1,0 0 0,0 0 0,0 0-1,0 1 1,0-1 0,0 0-1,0 0 1,0 0 0,0 0-1,0 0 1,0 0 0,0 1 0,1-1-1,-1 0 1,0 0 0,0 0-1,0 0 1,0 0 0,0 0 0,0 0-1,1 0 1,-1 0 0,0 1-1,0-1 1,0 0 0,0 0-1,0 0 1,1 0 0,-1 0 0,0 0-1,0 0-1,8-1 138,7-6 123,-14 6-205,1-1-1,-1 1 0,0-1 1,0 1-1,0-1 1,0 0-1,0 0 1,0 1-1,0-1 0,-1 0 1,1 0-1,-1 0 1,1 0-1,-1 0 0,0 0 1,0 0-1,0 1 1,0-1-1,0 0 1,0 0-1,-1 0 0,1 0 1,-1 0-1,1 0 1,-1 0-1,0 1 0,1-1 1,-1 0-1,0 0 1,-1 0-56,1 1-99,0-1 0,0 1 1,0 0-1,0-1 1,0 1-1,0 0 0,0 0 1,-1 0-1,1 0 0,0 0 1,-1 0-1,1 0 1,-1 0-1,1 0 0,-1 1 1,0-1-1,1 1 1,-1-1-1,0 1 0,1 0 1,-1-1-1,0 1 0,1 0 1,-1 0-1,0 0 1,0 0-1,1 1 0,-1-1 1,0 0-1,1 1 1,-1-1-1,0 1 0,1-1 1,-1 1 98,0 0-1200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1.630"/>
    </inkml:context>
    <inkml:brush xml:id="br0">
      <inkml:brushProperty name="width" value="0.1" units="cm"/>
      <inkml:brushProperty name="height" value="0.1" units="cm"/>
      <inkml:brushProperty name="color" value="#FFFFFF"/>
    </inkml:brush>
  </inkml:definitions>
  <inkml:trace contextRef="#ctx0" brushRef="#br0">290 283 1408,'-1'-3'125,"0"1"0,0-1-1,0 1 1,0 0 0,0 0 0,0-1 0,-1 1 0,1 0 0,-2-1-125,-7-12 961,6 5-488,0 0-122,-1 1 0,-1-1 0,-4-6-351,9 15 21,0 0 0,0 0 1,0-1-1,0 1 0,1 0 1,-1-1-1,0 1 0,1 0 1,-1-1-1,1 1 0,0 0 1,-1-1-1,1 1 0,0-1 1,0 1-1,0-1 0,0 1 1,0-1-1,0 0-21,0-8 490,0 4-243,0 1 0,0 0 0,0 0 0,1 0 0,-1 0 0,1 0-1,1 0-246,-1 1 158,-1 1-1,1-1 0,-1 1 1,0-1-1,0 1 1,0 0-1,0-1 0,-1-1-157,1-8 421,0-9 635,0 22-986,0 0 74,0 0 26,0 0 33,0 0-32,0 0-27,0 0-86,0 0-95,0 0 16,-1 1 53,-15 26-34,2 1 0,1 0 0,-3 11 2,-28 93-44,19-53 147,17-52-50,-2-2 1,-1 1-1,-11 17-53,18-37 17,1 1 0,0 0 1,0 0-1,1 1-17,0-1 26,-1 0 0,0 1 0,0-1 0,-1-1 0,0 1 0,0 0 0,-3 2-26,2 0 0,2-6 10,3-3 49,0 0 37,0 0 27,0 0 5,0 0-11,0-6-86,1 1 0,1-1 0,-1 0 1,1 1-1,0-1 0,0 1 0,1-1 0,-1 1 1,2-2-32,8-15-41,4-14 125,7-6-84,11-22 391,-25 45-465,1 1 0,1 0 1,1 0-1,0 1 1,5-3 73,-3 5-77,1 0 0,0 2 0,2-1 77,9-8 81,-23 19-94,0 1 0,0 0 0,0 0 0,1 0 0,-1 0 0,4-1 13,-6 3-4,0-1 0,0 1 1,0-1-1,0 1 1,0 0-1,1-1 0,-1 1 1,0 0-1,0 0 1,0 0-1,0 0 0,1 0 1,-1 0-1,0 0 0,0 1 1,0-1-1,0 0 1,1 0-1,-1 1 0,0-1 1,0 1-1,0-1 1,0 1-1,0-1 4,3 4 3,0-1 0,-1 0 0,1 1 0,-1-1 1,0 1-1,0 0 0,0 0 0,0 0 0,-1 1 0,0-1 0,1 0 0,-1 3-3,8 21 19,2 11 0,-8-15 9,-1 1 1,-1-1 0,-1 0 0,-2 14-29,1 0 23,0-37 25,0-1 0,0-2 65,-1 0 0,1 0-1,0 0 1,0 0-1,0 0 1,0 0 0,1-1-1,-1 1 1,1 0 0,-1 0-1,1 1 1,0-1 0,-1 0-1,2-2-112,2-6 237,-1-3-149,17-60 368,10-18-456,-20 68 10,0-1 1,1 1 0,2 1-1,0 0 1,12-15-11,-14 24-52,0 0 0,1 1 0,0 0 0,7-5 52,-8 8-33,-9 6-18,0 1 1,1 0 0,-1 0 0,0 0-1,1 0 1,-1 1 0,1-1 0,-1 1-1,1-1 1,0 1 0,0 0 0,0 0-1,0 0 1,0 0 0,0 1 0,1-1 50,-2 12-2480,-1-9 1326,1 4-3170,-2-2 2362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3"/>
    </inkml:context>
    <inkml:brush xml:id="br0">
      <inkml:brushProperty name="width" value="0.1" units="cm"/>
      <inkml:brushProperty name="height" value="0.1" units="cm"/>
      <inkml:brushProperty name="color" value="#FFC114"/>
    </inkml:brush>
  </inkml:definitions>
  <inkml:trace contextRef="#ctx0" brushRef="#br0">142 0 11392,'-4'3'497,"1"-1"-258,1-1 0,-1 1 0,1 0 0,0 0 0,-1 0 0,1 1 0,0-1 0,0 1 0,1-1 1,-1 1-1,0-1 0,1 1 0,0 0 0,-1 0 0,1 0 0,0 0 0,0 0 0,1 0 1,-1 1-241,-12 73 55,-13 61-886,2-49 961,8-32-930,-9 60 801,25-108-1396,5-20-269,12-54-5935,-5 14 4848</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2.477"/>
    </inkml:context>
    <inkml:brush xml:id="br0">
      <inkml:brushProperty name="width" value="0.1" units="cm"/>
      <inkml:brushProperty name="height" value="0.1" units="cm"/>
      <inkml:brushProperty name="color" value="#FFFFFF"/>
    </inkml:brush>
  </inkml:definitions>
  <inkml:trace contextRef="#ctx0" brushRef="#br0">297 37 5248,'-2'-2'307,"1"1"-154,0 1 1,0-1-1,1 0 0,-1 0 0,0 1 0,0-1 1,0 0-1,0 1 0,-1-1 0,1 1 0,0-1 1,0 1-1,0 0 0,0-1 0,-1 1 1,1 0-1,0 0-153,0 0 368,-1-1-501,0 1 0,-1 0 0,1-1 0,0 1 0,0 0 0,-1 0 0,1 1 0,-2-1 133,-3 1-99,-12 0 402,0 0-1,0 2 1,0 0 0,-16 5-303,25-5 17,0 1 0,1 0 1,0 0-1,-1 1 0,2 0 1,-1 0-1,0 1 0,1 0 1,1 1-1,-1 0 0,1 0 1,-6 7-18,11-11-1,0-1 1,0 0 0,0 1 0,1-1-1,0 1 1,-1-1 0,1 1 0,0 0-1,0 0 1,0-1 0,1 1 0,-1 0-1,1 0 1,-1 3 0,1-5 20,0 1 0,1-1-1,-1 1 1,0-1 0,1 1 0,-1-1-1,1 1 1,-1-1 0,1 1 0,0-1-1,-1 0 1,1 1 0,0-1 0,0 0-1,0 0 1,0 0 0,0 1 0,1-1-1,-1 0 1,0 0 0,0-1 0,1 1-1,-1 0 1,1 0 0,-1-1 0,0 1-1,1 0 1,-1-1-20,4 1 138,0 1-1,0-1 0,0 0 1,-1-1-1,1 1 1,0-1-1,4 0-137,34-4 722,-33 3-603,3-1 52,0-1 0,0 0 0,0 0 0,0-1 0,0-1 0,3-2-171,-8 4 122,-1-1-1,-1 0 1,1 0-1,-1 0 1,1-1-1,-1 0 0,-1 0 1,1 0-1,-1-1 1,0 0-1,3-4-121,-6 6 107,0 0-1,0 0 1,-1 0-1,0 0 1,1 0 0,-1 0-1,-1-1 1,1 1-1,-1 0 1,1-1-1,-2 1 1,1 0-1,0-3-106,-1 5-51,1 0 0,0-1 0,0 1 0,-1 0 0,1 0 0,-1 0 0,0 0 0,0 0-1,0 0 1,0 0 0,0 0 0,0 0 0,0 1 0,-1-1 0,1 0 0,-1 1 0,1-1 0,-1 1-1,0-1 1,1 1 0,-1 0 0,0 0 0,0 0 0,0 0 0,0 0 0,0 0 0,-2 0 51,-9 0-1387,5 1 1174</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2.915"/>
    </inkml:context>
    <inkml:brush xml:id="br0">
      <inkml:brushProperty name="width" value="0.1" units="cm"/>
      <inkml:brushProperty name="height" value="0.1" units="cm"/>
      <inkml:brushProperty name="color" value="#FFFFFF"/>
    </inkml:brush>
  </inkml:definitions>
  <inkml:trace contextRef="#ctx0" brushRef="#br0">64 13 9472,'-15'-12'3120,"15"12"-3091,0 0 0,0 0 0,0 0 0,-1 0 0,1 0-1,0 0 1,0 0 0,0 0 0,0 0 0,0 0 0,0 0 0,0 0 0,0 0 0,0 0 0,-1 0 0,1 0 0,0 0 0,0 0 0,0 0 0,0 0 0,0 0 0,0 0 0,0 0 0,0 0 0,0 0 0,0 0 0,-1 0 0,1 0 0,0 0 0,0 0 0,0 0 0,0 0 0,0 0 0,0 0 0,0 0 0,0 1 0,0-1 0,0 0 0,0 0 0,0 0 0,0 0 0,0 0 0,0 0 0,0 0 0,0 0 0,0 0 0,0 0 0,-1 1 0,1-1 0,0 0 0,0 0 0,0 0 0,0 0 0,0 0-1,1 0 1,-1 0 0,0 0 0,0 0 0,0 0 0,0 1 0,0-1 0,0 0-29,0 6-501,0-6 550,0 10-821,0-8 574,1 1 0,-1-1 0,0 1 0,0 0 0,0-1-1,-1 1 1,1 0 0,-1-1 0,0 1 0,1-1 0,-1 1 0,0-1 0,0 0 0,-1 1-1,1-1 1,-1 1 198,-2 2 22,0 1 0,1-1 0,0 1 0,0 0 0,0 0 0,0 0 0,1 1 0,0-1 0,1 1 0,-1-1 0,1 4-22,-2 14 131,2-1 0,1 15-131,1-15-29,-2 16 68,1 4-236,1 1 197,0-31-58,1 0 0,0 0 0,1-1 0,0 1 0,3 7 58,-5-19-3,-1 1-1,1 0 1,0 0-1,0-1 1,0 1 0,0-1-1,0 1 1,0-1-1,0 1 1,0-1 0,1 0-1,-1 1 1,0-1-1,1 0 1,-1 0 0,1 0-1,0 0 1,-1 0-1,1 0 1,0-1 0,-1 1-1,1 0 1,0-1-1,0 0 1,0 1 0,-1-1-1,1 0 1,0 0-1,0 0 1,0 0 0,0 0-1,0 0 1,0 0-1,-1-1 1,1 1 0,0-1-1,0 1 4,8-3-82,-1-1 0,1 0 0,-1 0 0,0-1 0,0 0-1,1-2 83,15-10-1472,-1 0 0,-1-2 1,-1 0-1,14-17 1472,0-5-1755</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3.243"/>
    </inkml:context>
    <inkml:brush xml:id="br0">
      <inkml:brushProperty name="width" value="0.1" units="cm"/>
      <inkml:brushProperty name="height" value="0.1" units="cm"/>
      <inkml:brushProperty name="color" value="#FFFFFF"/>
    </inkml:brush>
  </inkml:definitions>
  <inkml:trace contextRef="#ctx0" brushRef="#br0">9 80 8064,'-8'12'3072,"8"-17"-2400,13 2 192,-4 3-128,22-4-480,13 0-64,16-3-1696,11-5-640,7-2 1056,2-6 544,-6-3 480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025"/>
    </inkml:context>
    <inkml:brush xml:id="br0">
      <inkml:brushProperty name="width" value="0.1" units="cm"/>
      <inkml:brushProperty name="height" value="0.1" units="cm"/>
      <inkml:brushProperty name="color" value="#FFFFFF"/>
    </inkml:brush>
  </inkml:definitions>
  <inkml:trace contextRef="#ctx0" brushRef="#br0">203 19 9472,'-8'-16'3061,"7"13"-1882,1 3-694,0 2-482,1-1-1,-1 0 1,0 1-1,0-1 1,0 1 0,0-1-1,0 1 1,0-1-1,0 1 1,-1 0-3,1 4-63,-1 13-50,0-1 0,-1 0 0,-1 0 0,-1 0 0,-4 11 113,-1-2 27,-1 0-1,-2-1 0,-4 7-26,-67 128 22,75-144-114,1 0 0,0 0 0,2 1 0,0-1 0,1 1 0,0 0 1,2 0-1,0 1 0,2 0 92,0-17-128,1 27-1745,0-27 1183,-1 0 0,1 0 0,0 0 0,0 0-1,0 0 1,0 0 0,0 0 690,0 0-1781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393"/>
    </inkml:context>
    <inkml:brush xml:id="br0">
      <inkml:brushProperty name="width" value="0.1" units="cm"/>
      <inkml:brushProperty name="height" value="0.1" units="cm"/>
      <inkml:brushProperty name="color" value="#FFFFFF"/>
    </inkml:brush>
  </inkml:definitions>
  <inkml:trace contextRef="#ctx0" brushRef="#br0">1 135 5376,'3'-2'324,"1"-1"0,-1 1 0,1 0 0,0 0 0,0 0 0,0 0 0,0 0 0,0 1 0,1 0-1,-1 0 1,0 0 0,1 0 0,-1 1-324,19-5 402,37-13 1217,15-9-1619,-15 6 1342,19-4-1342,-59 20 99,0 1-1,0 1 1,0 1-1,0 0 0,0 1 1,4 1-99,-20 0 10,-1 1 0,1-1 0,-1 1 0,1-1 0,-1 1 0,0 0 0,1 0 0,-1 0 0,0 1 0,0-1 0,1 1-10,-4-1-1,1-1-1,0 1 1,0 0 0,0 0-1,0 0 1,0 0-1,-1 0 1,1 0 0,-1 0-1,1 0 1,0 0-1,-1 0 1,0 0 0,1 0-1,-1 0 1,0 0-1,1 0 1,-1 1 0,0-1-1,0 0 1,0 0-1,0 0 1,0 0 0,0 1-1,-1-1 1,1 0-1,0 0 1,-1 0 0,1 0-1,0 0 1,-1 0-1,1 0 1,-2 1 1,-2 6-16,0 0 1,-1 0 0,0-1-1,-1 0 1,1 0-1,-1 0 1,-6 4 15,-13 11-116,-14 8 116,30-23-16,-24 18-93,-1-1 1,0-2 0,-36 16 108,-56 19-779,103-45-378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726"/>
    </inkml:context>
    <inkml:brush xml:id="br0">
      <inkml:brushProperty name="width" value="0.1" units="cm"/>
      <inkml:brushProperty name="height" value="0.1" units="cm"/>
      <inkml:brushProperty name="color" value="#FFFFFF"/>
    </inkml:brush>
  </inkml:definitions>
  <inkml:trace contextRef="#ctx0" brushRef="#br0">167 6 10752,'-4'-2'937,"-5"-2"1271,8 4-2164,1 0 0,0 0 0,0 0 0,-1 0 0,1 1 0,0-1 0,0 0 0,0 0 1,-1 0-1,1 0 0,0 0 0,0 0 0,0 1 0,-1-1 0,1 0 0,0 0 0,0 0 0,0 1 0,0-1 0,0 0 0,-1 0 0,1 0 0,0 1 1,0-1-1,0 0 0,0 0 0,0 1 0,0-1 0,0 0 0,0 0 0,0 1 0,0-1 0,0 0 0,0 0 0,0 1 0,0-1 0,0 0 0,0 0 1,0 1-45,-1 16-156,-2 1 0,0-1 0,-1 1 1,0-1-1,-6 11 156,-4 16-453,-65 219 26,68-226 298,-5 17-180,15-46-1483,0 0 1,0 0-1,0 4 1792,1-10-1904</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5.129"/>
    </inkml:context>
    <inkml:brush xml:id="br0">
      <inkml:brushProperty name="width" value="0.1" units="cm"/>
      <inkml:brushProperty name="height" value="0.1" units="cm"/>
      <inkml:brushProperty name="color" value="#FFFFFF"/>
    </inkml:brush>
  </inkml:definitions>
  <inkml:trace contextRef="#ctx0" brushRef="#br0">249 65 7040,'10'-3'613,"-1"0"-1,0 0 1,1 1 0,-1 0-1,1 1 1,4-1-613,14-1 676,13-2-409,178-20 4,-4 10 1297,-204 15-1349,0 0 0,0 0-1,0 0 1,0 2 0,9 1-219,-17-2 40,1 0 0,-1 0 0,0 0 0,0 0 0,0 0 1,0 1-1,0-1 0,-1 1 0,1 0 0,0 0 0,-1 0 0,1 0 0,-1 0 0,0 0 1,0 1-1,0-1 0,0 1 0,0 0 0,0-1 0,-1 1 0,2 2-40,-1 3 49,0-1 1,0 1-1,0 0 0,-1-1 0,-1 1 1,1 0-1,-1 0 0,-1-1 0,1 1 1,-1 0-1,-1 0 0,1-1 0,-2 1 1,-1 4-50,0 0 19,-1-1 0,-1 1 1,0-1-1,0-1 1,-1 1-1,0-1 0,-1 0 1,0-1-1,-1 0-19,-14 13-7,-1-2-1,-1 0 0,-6 1 8,-83 50 50,37-27 135,-1-4 0,-22 5-185,43-22-600,-1-3 0,-1-2 1,-39 6 599,87-21-402,0-1 0,0-1 0,0 0 0,0 0 0,-1-1 0,1-1 0,0 0 0,-9-1 402,14 0-168,-1 0 1,1 0 0,1-1 0,-4-1 167,9 4-3</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26.235"/>
    </inkml:context>
    <inkml:brush xml:id="br0">
      <inkml:brushProperty name="width" value="0.2" units="cm"/>
      <inkml:brushProperty name="height" value="0.2" units="cm"/>
      <inkml:brushProperty name="color" value="#FFC114"/>
    </inkml:brush>
  </inkml:definitions>
  <inkml:trace contextRef="#ctx0" brushRef="#br0">14 1066 640,'0'0'13,"0"0"1,0-1-1,1 1 0,-1 0 0,0-1 1,0 1-1,0 0 0,1-1 0,-1 1 1,0 0-1,0-1 0,0 1 1,0 0-1,0-1 0,0 1 0,0 0 1,0-1-1,0 1 0,0 0 0,0-1 1,0 1-1,0-1 0,0 1 1,0 0-1,0-1 0,-1 1 0,1 0 1,0-1-1,0 1 0,0 0 0,0 0 1,-1-1-1,1 1 0,0 0 1,0-1-1,-1 1 0,1 0 0,0 0 1,-1 0-1,1-1 0,0 1 0,-1 0 1,1 0-1,0 0 0,-1-1-13,1 0 152,-1 0 0,1 0 0,0-1-1,0 1 1,-1 0 0,1-1 0,0 1 0,0 0-1,1-1 1,-1 1 0,0 0-152,0-3 458,0 4-408,0-1 0,0 0 1,0 1-1,0-1 0,0 1 0,-1-1 0,1 0 0,0 1 0,0-1 0,-1 1 0,1-1 0,0 1 1,-1-1-1,1 1 0,-1-1-50,1 1 60,-1-1 0,1 1 0,-1-1 0,1 0 0,0 1 0,-1-1 0,1 1 0,0-1 0,-1 0 0,1 1 0,0-1 0,0 0 0,0 1 0,0-1 0,-1 0 0,1 1-60,1-7 1149,1 11-20,0 10 156,-2 84 997,0-95-2224,1-1 0,-1 1 0,1 0 0,0 0 0,0 0 0,0 0 0,0 0 0,0-1 0,1 1-58,6 18 236,-4-3 305,7 18-541,-5-20 142,-2 0 1,3 15-143,-3-11 54,1-1-1,1 1 0,6 12-53,0-6 6,-8-17-6,0-1 0,-1 1 0,3 7 0,-1 2 0,10 17 0,-1 2 0,-4-12 0,1-1 1,2 2-1,-2-5-43,-1 0 0,-2 0 0,1 3 43,8 35 80,-14-50-105,-1-1 0,2 1 1,0 0 24,4 13 52,-1-3-11,-4-10-32,0 0 1,0 0 0,0 3-10,0 4 0,1-1 0,6 14 0,3 8 0,-6-17 0,1 0 0,1 1 0,12 27 0,-7-13 0,-8-22-8,0 0 0,2 14 8,5 7-61,-1 3 458,-5-17-483,0-1 1,1 1-1,1-1 1,4 5 85,-8-14 22,4 5 24,0-1-1,1 0 1,1-1 0,12 12-46,-10-11-66,0 1-1,-1 0 1,6 11 66,22 35-64,-35-54 53,0 1-1,1-1 1,6 7 11,-6-8 5,-1 1-1,1 0 0,-1 0 1,2 6-5,81 144 96,-76-134-91,4 11-5,3 7-128,-13-27 122,-4-10 9,0 0-1,-1 0 0,2 0 0,-1-1 0,1 2-2,2 3 27,0-1-1,-1 1 0,0 1 0,1 2-26,1 3-3,2 6-1,-1 2 1,4 20 3,-6-21 17,2 0-15,2 0-1,0 0 0,0-1 0,8 11-1,3 5 1,-10-17 68,1 0 0,0-1 1,2 0-1,0-1 0,1 0 1,6 4-70,-5-2-256,-11-14 206,0 0 0,0-1 0,4 4 50,79 71 299,-76-69-424,30 25 95,-11-8 175,-6-5-375,-16-16 189,-2-2 37,-1 0 0,0 1 0,0-1 0,-1 1 0,1 0 0,-1 0 0,2 3 4,60 97 0,-43-66 0,33 58 0,-48-80-27,0 0 1,-1 2 26,13 29-65,-3-14 104,2-1 1,1 0-1,8 6-39,59 82-86,-77-108 127,0 0-1,9 8-40,9 11 106,-18-19-94,2-2 0,9 9-12,4 5 51,-23-24-52,2 4-4,0-1 0,0-1-1,0 1 1,0-1 0,1 1 0,-1-1-1,1 0 6,7 4 65,-1 0 1,0 1-1,0 1-65,24 16 71,15 10-190,-31-20 77,1-2 0,13 6 42,-29-16-16,79 37 112,-3 2 32,-61-35-126,1-1-1,0 0 0,0-2 1,1 0-1,-1-1 0,1-1 1,0-1-1,12-1-1,-18 0 102,-1-1-1,0-1 1,1-1 0,-1 0 0,-1 0 0,1-1-1,0-1 1,-1 0 0,0-1 0,0-1-1,-1 0 1,6-4-102,29-23 256,-36 26-239,-1 0-1,0 0 1,0-2-17,3-1 41,5-6 99,-11 9-125,1 1 1,0 0 0,6-3-16,-7 6 33,-1-1 1,0 0-1,0 0 1,-1 0-1,0-1 1,0 0-1,5-6-33,12-20 258,10-17-258,-21 31 4,6-5-116,-14 20 127,0-1 1,-1 0 0,2 1 0,-1-1 0,0 1 0,2-1-16,-1 1 6,-1-1-1,1 1 0,-1-1 1,0 0-1,1-1-5,-1 2-5,-1 0 1,0 0-1,1 0 0,0 0 0,0 1 0,0-1 1,1 0 4,-2 1 12,1 0 0,0 0 0,-1-1 0,1 1 1,-1-1-1,0 1 0,0-1 0,1-1-12,-2 3 16,0-1 0,0 0 0,1 1 0,-1-1 0,1 1 0,-1 0-1,1-1 1,-1 1 0,1 0 0,2-1-16,-2 1 6,0-1-1,1 1 1,-1-1-1,0 0 1,0 0-1,0 0 1,0 0-6,2-4 70,0 3 4,-1-1 1,0 1 0,-1-1-1,1 0 1,-1 0-1,0 0 1,0 0 0,0-1-1,0 1 1,-1 0-1,1-1 1,-1 1-1,0-5-74,3-22 214,-3 28-209,-1 0-1,0 0 1,1 0 0,0 0 0,0 1 0,0-2-5,0 1-1,0 1 1,0-1 0,-1 0-1,1 0 1,-1 0-1,0-1 1,5-33 11,-5 32-2,1 0 1,0 0-1,0 0 0,0 0 1,3-3-10,2-12-58,-4 12 81,1 0 0,1 0 0,0 0-1,4-7-22,5-10-85,-5 11 109,-1-1 0,2 1 0,0 1 0,11-13-24,-8 8 31,-10 15-49,0-1 0,1 0 0,0 1 0,-1 0 0,4-3 18,-1 1-11,0 0 0,-1-1 0,0 1 0,3-5 11,9-12 1,-9 14 3,1 0-1,1 1 0,5-4-3,9-8 22,-16 14-13,0 0-1,1 1 1,0 0-1,0 0 0,0 0 1,0 1-1,6-1-8,-10 3-13,0 1 1,-1-1-1,1 1 0,0 0 0,-1 0 0,1 0 1,2 1 12,7-1-2,27 0 2,-34-1-2,-6 0 9,1 1-1,0 0 0,-1-1 0,1 1 0,-1 0 0,1-1 0,0 1 0,-1 0 1,1 0-1,0 0 0,-1 0 0,1 0 0,0 0 0,0 0 0,-1 0 0,1 0-6,0 0 38,-1 0 26,0 0 32,-2-1 90,-1 1 1,1 0 0,0 0-1,0 0 1,-1 0 0,1 0-1,0 0 1,-2 0-187,-6 1-91,-16 3-37,18-2 92,9 3 34,6 3 53,-7-8-48,3 2-13,-2-1 8,-1-1 0,1 1-1,0 0 1,0 0 0,1-1-1,-1 1 1,0 0-1,0-1 1,0 1 0,0-1-1,0 1 1,1-1 0,-1 0-1,0 1 1,0-1-1,1 0 3,7 2 26,-7-2-120,0 1 1,0-1 0,0 1 0,0-1 0,0 0 0,0 0 0,0 0-1,1 0 94,-1 0 22,0-1 0,-1 1 0,1-1-1,0 1 1,0-1 0,0 0-1,-1 0 1,1 1 0,0-2 0,-1 1-1,1 0 1,-1 0-22,14-8 566,36-10-491,1 2-1,33-7-74,-78 23 8,-1-2 0,1 1-1,-1-1 1,1 0-8,-3 0 10,0 1 0,0 1 0,0-1 1,0 0-1,1 1 0,-1 0 1,0 0-1,1 0 0,0 1-10,43-5-208,123 5-181,-150 2 440,-1 0 0,1 2 0,0 0 0,-1 1 1,9 4-52,-25-8 53,13 6-77,0 0 0,0 0 0,-1 1 0,5 4 24,22 12 5,-15-9-12,-1 1 0,0 1-1,-2 1 1,0 2-1,6 6 8,-1 4-107,18 16-181,-41-40 262,1 0 0,-1-1 0,1 0 0,0 0 0,0 0 0,1-1 0,-1-1 0,9 3 26,16 5 38,-12-5-57,-1 0 0,11 1 19,-18-5 130,0-1-1,0 0 0,1-1 1,11-1-130,27-11-326,-39 9 414,2 0 272,20-1-296,-25 3-57,0 0-1,1-1 1,-1 0-1,3-2-6,-7 3 12,5-3 6,0 1-1,0-2 1,7-4-18,11-4-16,-23 10-65,0-1 1,0 0-1,0 0 0,-1 0 0,1-1 0,-1 0 1,1-2 80,9-6 202,11-15-531,-21 21 368,0 1 1,1 0 0,0 1 0,0-1 0,0 1 0,1 0-40,0 0-136,-1 0 0,1-1 0,0-1 136,8-7-46,1-2 213,-13 12-18,1 1 0,0-1 0,-1 1 0,3-1-149,55-38 192,-21 9-128,-35 29-61,-1 0-1,0 0 1,1-1 0,-2 1-1,1-1 1,0 0 0,1-3-3,0 0 6,0 1 0,1 0 0,1-1-6,20-20-2,2-1 4,20-27-2,-30 35-31,-13 15 32,-1 0 0,0 0 1,0-1-1,2-4-1,-3 6 3,-1-1 0,1 0 1,0 1-1,0 0 0,0 0 1,1 0-1,0 0 0,2-1-3,6-5 27,-13 9-19,1 0 0,-1 0 0,0 0 0,0 1 0,0-1 0,0 0 0,0 0 0,0 0 0,0-1-8,-1-4-3,1-23 9,0 30-8,0 0 1,1-1-1,-1 1 0,0 0 1,0-1-1,0 1 1,0-1-1,0 1 1,1 0-1,-1-1 1,0 1-1,0 0 0,0-1 1,1 1-1,-1 0 1,0 0-1,1-1 1,-1 1-1,0 0 0,1 0 1,-1-1-1,0 1 1,1 0-1,-1 0 1,0 0-1,1 0 0,-1-1 1,0 1-1,1 0 1,-1 0-1,1 0 1,-1 0-1,0 0 0,1 0 2,25 0-80,-26 0 82,0 0 0,0 0 0,1 0 0,-1 0 0,0 0 0,0 0 0,0 0 0,1 0-1,-1 0 1,0 0 0,0 0 0,0 0 0,1 0 0,-1 0 0,0-1 0,0 1 0,0 0 0,0 0-1,1 0 1,-1 0 0,0 0 0,0-1 0,0 1 0,0 0 0,0 0 0,1 0 0,-1 0-1,0-1 1,0 1 0,0 0 0,0 0 0,0 0 0,0-1 0,0 1 0,0 0 0,0 0 0,0 0-1,0-1 1,0 1 0,0 0 0,0 0 0,0 0 0,0-1 0,0 1-2,0-1 7,9-22 169,-6 15-113,-1 4-30,-1 1 1,1 0 0,-1-1 0,0 1-1,0-1 1,0 1 0,-1-2-34,1 3 19,-1 0 0,0 0 1,1 0-1,-1 0 0,1 0 0,0 0 1,0 0-1,0 0 0,0 0 1,0-1-20,1 1 4,-1-1 0,0 1 0,0-1 1,0 0-1,0 1 0,0-2-4,2-6 34,0 0 0,1 0 0,0 1 0,2-4-34,6-14-13,15-48 280,-2-1-1,11-70-266,-30 121 26,2 1 0,6-14-26,-3 8 2,0 1-63,0-2 36,2-11 25,-7 23 3,1 1 0,1-1 0,1 1 0,0 1 0,2 0 0,0 0-3,7-13-7,30-64 124,-47 93-117,25-44 0,0-3 0,-12 22-198,18-25 198,-22 34-47,6-7 101,34-50-83,-41 62 28,0 1 1,1 1-1,0 0 0,1 0 0,3-1 1,2-2-48,2 1-1,-1 1 0,2 1 0,-1 1 1,1 0-1,1 1 0,1 1 49,-5 2 17,1 0 0,-1 1 0,1 1 0,0 0 0,0 2-1,14-1-16,3 4-51,0 1 0,0 2 1,7 2 50,-31-5 8,44 13-40,-46-13 32,0 1 0,0-1 0,2 3 0,-2-2 0,0 0 0,0-1 0,3 1 0,-2 0 3,1 0-1,-1 0 1,0 1-1,-1 1 0,1-1 1,7 7-3,-2-3 33,-6-2-52,0-1-1,0 2 0,-1-1 1,0 1-1,0 0 0,-1 0 1,0 0-1,0 1 0,-1 0 0,0 0 1,0 1-1,-1-1 0,1 5 20,26 46-133,0-1 96,17 31 31,-35-62 40,1-1-1,2 0 0,1-1 1,2 0-34,86 99 80,-80-97-169,-18-20 115,0 1-1,6 7-25,-8-10-16,-1 1 0,2-1 0,4 5 16,9 9 0,-16-16 3,0 0 0,0 0-1,0 0 1,0-1 0,0 1-1,1-1 1,-1 0 0,1 0-1,0 0 1,0 0-1,0-1 1,1 1-3,2 0 11,-1-1-1,1 0 1,-1 0-1,1 0 0,-1-1 1,1 0-1,4-1-10,7-1 7,1-1 0,-1-1 0,0-1-1,0 0 1,3-3-7,159-60 165,-152 58-192,-17 6 79,-1 0 0,0 0 0,0-1 1,5-2-53,11-8 108,-18 11-74,-1-1-1,1 1 0,-1-1 0,0 0 0,0-1 0,-1 1 0,1-1 0,1-4-33,9-12 119,-2-1-1,-1-1 1,-1 0 0,7-18-119,-13 25 60,5-10 14,-1 0 0,-1-3-74,2-4 86,2 1 1,1 0-1,2 1 1,9-13-87,3-5 27,4-5 88,10-9-115,27-43 120,87-176-94,-59 83-9,1-3-28,-12 53 29,-64 115-43,1 1-1,2 2 0,7-7 26,-25 31-17,49-53 4,-3-1 0,-2-5 13,-15 17-28,18-25 72,-32 38-68,64-96 6,9-2 18,-88 125-2,1 0 1,0 0 0,1 1-1,3-2 2,-13 10-23,1 1-1,-1-1 1,1 0-1,-1 1 1,0-1 0,1 0-1,-1 1 1,0-1-1,0 0 1,1 1-1,-1-1 1,0 0-1,0 0 1,0 1-1,0-2 24,-7 4-515,7-2 216,-1 1-1,1-1 1,-1 0-1,1 0 1,-1 1-1,1-1 0,-1 0 1,1 0-1,-1 0 1,1 0-1,-1 1 0,1-1 1,-1 0-1,1 0 1,-1 0-1,1 0 0,-1 0 1,1-1-1,-1 1 1,1 0-1,-1 0 1,1 0-1,-1 0 0,1-1 1,-1 1-1,1 0 1,-1 0-1,1-1 0,-1 1 1,1 0-1,-1-1 1,1 1-1,0 0 0,-1-1 1,1 1-1,0-1 1,-1 1 299,1-2-286,-1 0 0,1 1 1,0-1-1,0 0 1,0 1-1,0-1 0,0 0 1,0 1-1,0-1 286,4-35-1349</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46.073"/>
    </inkml:context>
    <inkml:brush xml:id="br0">
      <inkml:brushProperty name="width" value="0.05" units="cm"/>
      <inkml:brushProperty name="height" value="0.05" units="cm"/>
    </inkml:brush>
  </inkml:definitions>
  <inkml:trace contextRef="#ctx0" brushRef="#br0">229 62 640,'-7'-5'366,"6"5"-409,1-1 1,-1 1-1,0-1 1,0 0-1,1 1 1,-1-1-1,0 0 1,1 1-1,-1-1 1,0 0-1,1 1 1,-1-1-1,1 0 1,-1 0 42,1-1 109,-1 0 0,0 1-1,0-1 1,0 1 0,0-1 0,0 1 0,-1 0 0,1 0 0,0-1 0,-1 1 0,1 0 0,-1 0 0,1 0 0,-1 0-109,-6-5 1355,4 2-891,-14-10 21,18 13-421,0 1 91,0 0-132,0 0 1,0 0 0,0 0 0,0 0-1,0 0 1,0 0 0,0 0 0,0 0-1,0-1 1,0 1 0,0 0 0,0 0-1,0 0 1,-1 0 0,1 0 0,0 0-1,0 0 1,0 0 0,0 0 0,0 0-1,0 0 1,0 0 0,0 0 0,0 0-1,0 0 1,0 0 0,0 0 0,0-1-1,0 1 1,0 0 0,0 0 0,0 0-1,-1 0 1,1 0 0,0 0 0,0 0-1,0 0 1,0 0 0,0 0 0,0 0-1,0 0 1,0 0 0,0 0 0,0 0-1,0 0 1,0 0 0,-1 0 0,1 0 0,0 0-1,0 1 1,0-1 0,0 0 0,0 0-1,0 0 1,0 0 0,0 0 0,0 0-24,-5 3 1311,3-2-1657,-1 1 356,1 1-1,-1-1 1,1 1-1,-1-1 1,1 1-1,0 0 0,0 0 1,0 0-1,1 0 1,-1 0-1,1 0 1,-1 1-10,-6 12-66,5-9 57,-1-1 0,1 1 0,0 0 0,1 0-1,-1 3 10,2-6 1,0-1-1,1 1 0,-1-1 1,1 1-1,0-1 0,0 1 0,0-1 1,0 1-1,1-1 0,-1 1 1,1-1-1,1 2 0,0 1 30,0-1 0,1 0 0,0 0 1,0 0-1,1 0 0,-1 0 0,1-1 0,0 1 0,1-1 1,-1 0-1,1 0 0,-1-1 0,1 1 0,0-1 0,4 2-30,-1-1 182,0-1-1,0 0 1,0 0-1,1-1 0,0 0 1,-1 0-1,1-1 1,0 0-1,0 0 0,3-1-181,-6 0 160,0 0-1,-1 0 0,1-1 0,0 0 0,4-1-159,-9 1 40,0 1-1,0 0 0,0 0 1,1-1-1,-1 1 1,0-1-1,0 1 1,0-1-1,0 0 0,0 1 1,0-1-1,0 0 1,0 0-1,0 0 1,-1 0-1,1 1 0,0-1 1,0 0-1,-1 0 1,1 0-1,-1-1 1,1 1-1,-1 0 0,1 0 1,-1 0-1,0 0 1,0 0-1,1 0 1,-1-1-1,0 1-39,0-4 9,-1-1 0,0 1 0,0 0 0,0 0-1,-1-1 1,0 1 0,0 0 0,0 0 0,0 1 0,-1-1 0,0 0 0,-3-3-9,-16-33 32,16 32-78,2 3-19,0 0-1,-1 0 0,0 1 1,0-1-1,-2-1 66,6 7-21,1-1 0,-1 1 0,1-1-1,-1 1 1,1 0 0,-1 0 0,0-1-1,1 1 1,-1 0 0,1 0 0,-1 0-1,0-1 1,1 1 0,-1 0 0,0 0-1,1 0 1,-1 0 0,0 0 0,1 0-1,-1 0 1,1 1 0,-1-1 0,0 0 0,1 0-1,-1 0 1,0 1 0,1-1 0,-1 0-1,1 0 1,-1 1 0,1-1 0,-1 1-1,1-1 1,-1 0 0,1 1 0,-1 0 21,-2 2-51,0 0 0,0 1-1,1 0 1,-1-1 0,1 2 51,-3 3-110,1 0 82,-1 0 1,2 0-1,-1 1 1,1-1 0,1 1-1,-1 0 1,1 2 27,2-8 0,-1 0 0,1-1 0,-1 1 0,1 0 0,0-1 0,0 1 0,0 0 0,1-1 0,-1 1 0,1 0 0,-1-1 0,1 1 0,0-1 0,0 1 0,0-1 0,0 1 0,0-1 0,1 0 0,-1 1 0,1-1 0,0 0 0,0 0 0,0 0 0,0 0 10,0 0 0,0 0 0,0-1 1,0 1-1,0-1 0,1 0 0,-1 0 0,0 0 1,1 0-1,-1 0 0,1 0 0,-1 0 1,1-1-1,-1 1 0,1-1 0,0 0 0,-1 0 1,1 0-1,-1 0 0,1 0 0,0 0 1,-1-1-1,1 1 0,0-1-10,4-1 136,10-1 319,1-1 0,14-6-455,-28 9 54,0-1 0,0 1 0,-1-1 0,1 0 0,0 0 0,-1-1 0,1 1 0,-1-1 0,0 1 0,0-1 1,0 0-1,0 0 0,0-1 0,1-1-54,-3 4 9,-1-1 1,1 1 0,0 0 0,-1-1-1,1 1 1,-1-1 0,1 1-1,-1-1 1,0 1 0,0-1 0,0 1-1,0-1 1,0 1 0,0-1 0,0 1-1,0-1 1,0 1 0,-1 0-1,1-1 1,-1 1 0,1-1 0,-1 1-1,0 0 1,1-1 0,-1 1 0,0 0-1,0-1 1,0 1 0,0 0-1,0 0 1,0 0 0,0 0 0,-1 0-1,1 0 1,-1 0-10,-3-3-10,-1 1 0,1 0 0,-1 0 0,0 1 1,0 0-1,0 0 0,0 0 0,-1 0 10,-7-1 3,0 1 1,-1 0-1,1 1 0,0 0 1,-1 1-1,1 1 0,-1 0 1,-1 1-4,-11 2-40,16-3 4,1 0-1,-1 1 0,-6 2 37,-9 2 14,-14 4-12,36-8-8,0-1 0,1 1 0,-1-1 0,0 1 0,1 0 0,-1 0 0,-2 3 6,5-5-3,1 1 1,-1-1 0,1 0-1,-1 1 1,1-1 0,0 0-1,-1 1 1,1-1 0,0 1-1,-1-1 1,1 1 0,0-1-1,0 1 1,-1-1 0,1 0-1,0 1 1,0-1 0,0 1-1,0 0 1,0-1 0,-1 1 0,1-1-1,0 1 1,0-1 0,1 1-1,-1-1 1,0 1 0,0-1-1,0 1 1,0-1 0,0 1-1,0-1 1,1 1 0,-1-1-1,0 1 1,0-1 0,1 1-1,-1-1 1,0 0 0,1 1-1,-1-1 1,1 0 0,-1 1-1,1-1 3,0 2 14,1-1-1,0 0 0,0 0 0,-1 0 0,1 0 0,0 0 1,0-1-1,0 1 0,0-1 0,0 1 0,1-1-13,7 1 130,1 0 0,0-1-1,0 0 1,-1-1-1,1 0 1,0-1 0,-1 0-1,1 0 1,-1-1 0,0 0-1,0-1 1,0 0 0,1-2-130,-10 6-83,0-1 1,0 1 0,-1-1-1,1 1 1,0-1 0,0 0 0,-1 1-1,1-1 1,0 0 0,-1 0-1,1 1 1,0-2 82,3-4-1908,1 0 852</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48.452"/>
    </inkml:context>
    <inkml:brush xml:id="br0">
      <inkml:brushProperty name="width" value="0.05" units="cm"/>
      <inkml:brushProperty name="height" value="0.05" units="cm"/>
    </inkml:brush>
  </inkml:definitions>
  <inkml:trace contextRef="#ctx0" brushRef="#br0">281 3 3968,'-22'-2'1706,"11"8"-4448,4-1 2215,3-4 744,0 1-1,0-1 1,0 0-1,-1 0 1,1-1-1,0 1 1,-1-1-1,1 0 1,-2 0-217,-6-1 929,0-1 0,-7-2-929,-3 0-191,-2 3 224,19 1-46,-1 0-1,0-1 0,1 0 1,-2 0 13,7 1-6,-1 0 1,1 0 0,-1 0-1,0 0 1,1-1 0,-1 1-1,1 0 1,-1 0 0,1 0-1,-1 1 1,1-1 0,-1 0-1,1 0 1,-1 0 0,1 0-1,-1 0 1,1 1 0,-1-1-1,1 0 1,-1 0-1,1 1 1,-1-1 0,1 0-1,0 1 1,-1-1 0,1 0-1,0 1 1,-1-1 0,1 1-1,0-1 1,-1 0 0,1 1-1,0-1 1,0 1 0,-1-1-1,1 1 1,0-1 0,0 1-1,0-1 1,0 1 5,-1 3 42,0 0 0,1 0 1,0 0-1,0 0 0,0 1-42,0 2 275,0-6-248,0 1 0,0-1 0,0 1-1,0-1 1,1 1 0,-1-1 0,0 1 0,1-1 0,-1 0 0,1 1 0,-1-1 0,1 1 0,0-1 0,-1 0 0,1 0 0,0 1-1,0-1 1,0 0 0,0 0 0,0 0 0,2 1-27,1 1 39,-2-1 5,0 0 1,0 0-1,0-1 1,0 1-1,0-1 1,1 0-1,-1 1 1,0-1-1,1 0 1,-1-1-1,1 1 1,-1 0-1,1 0 0,0-1-44,26 2 471,0-2-1,6-1-470,8 1 590,-41 0-494,0 0 0,0 0 0,0 0 0,1-1 0,-1 1 0,0 0 0,0-1 1,0 0-1,0 1 0,0-1 0,-1 0 0,1 0 0,1 0-96,-2 0 31,-1 0 0,1 1 0,-1-1 0,1 0 0,-1 1 0,1-1-1,-1 0 1,1 0 0,-1 0 0,0 1 0,1-1 0,-1 0 0,0 0 0,0 0 0,0 0 0,0 0 0,0 0 0,0 1 0,0-1 0,0 0 0,0 0 0,0 0-1,0 0 1,-1 0 0,1 0 0,0 1 0,-1-1 0,1 0 0,0 0 0,-1 0 0,0 0-31,-2-5 31,1 1-1,-2 0 1,1-1 0,-1 1 0,0 0-31,3 3 5,-1 1 0,1-1 1,-1 0-1,0 1 1,0-1-1,1 1 0,-1 0 1,0 0-1,0 0 1,-1 0-1,1 0 0,0 0 1,0 0-1,0 1 1,-1-1-1,0 0-5,1 1-5,0 1 0,0-1 0,-1 0 0,1 1 0,0-1 0,0 1 0,0-1 0,0 1 0,-1 0 0,1 0 0,1 0 0,-1 0 0,0 0 0,0 0 0,0 1 0,0-1 1,1 1-1,-1 0 5,-7 6 4,0 1 1,-6 9-5,9-10-5,-7 7 12,-27 33-206,40-46 194,-1-1 1,0 1-1,0-1 1,1 1 0,-1 0-1,1-1 1,-1 1-1,1-1 1,0 1 0,0 0-1,0-1 1,0 1-1,0 0 1,0 0 0,0-1-1,0 1 1,1-1-1,-1 1 1,1 1 4,0-2 7,-1 0 0,0 0 0,1 0-1,-1 1 1,1-1 0,-1 0 0,1-1 0,0 1 0,0 0 0,-1 0-1,1 0 1,0 0 0,0 0 0,0-1 0,0 1 0,0 0-1,0-1 1,0 1 0,0-1 0,0 1 0,0-1 0,0 1 0,0-1-1,0 0 1,1 0 0,-1 1 0,1-1-7,1 0 52,-1 0 1,1 0-1,-1-1 1,1 1-1,0-1 0,-1 1 1,1-1-1,-1 0 1,1 0-1,-1 0 0,1 0 1,-1 0-1,0-1 1,0 1-1,0-1 0,1 1 1,-1-1-1,-1 0 1,3-1-53,-3 1 29,0 1 0,0-1 1,-1 1-1,1-1 1,0 0-1,0 1 0,-1-1 1,1 0-1,-1 0 1,0 1-1,1-1 0,-1 0 1,0 0-1,0 0 1,0 1-1,0-1 0,-1 0 1,1 0-1,0 0 0,-1 1 1,0-1-1,1 0 1,-1 1-1,0-1 0,0 0 1,1 1-1,-1-1 1,-1 0-30,-1-1 65,0-1 1,0 1 0,0 0 0,0 0 0,0 0-1,-1 0 1,1 0 0,-1 1 0,-4-2-66,6 2 12,0 1-1,-1 0 1,1 0-1,-1 0 1,1 0-1,-1 1 1,1-1 0,-1 1-1,1-1 1,-1 1-1,0 0 1,1 0 0,-1 0-1,0 0 1,1 0-1,-1 1 1,0-1-12,-1 2-14,-1 0 0,1 1 0,0-1 0,0 1 1,0 0-1,0 0 0,1 0 0,-1 0 0,1 1 0,0 0 0,0-1 1,0 1-1,1 0 0,-1 0 0,0 2 14,2-4 0,0-1-1,1 1 1,-1 0 0,0 0-1,1 0 1,-1 0 0,1 0 0,0 0-1,0 0 1,0 0 0,0 0-1,0 0 1,0 0 0,0 0 0,1 0-1,-1 0 1,1 1 0,0 0 11,0 1 0,1-1 0,-1 0 1,1 0-1,0-1 0,0 1 0,0 0 0,0 0 0,0-1 1,1 1-12,-2-2 39,0-1 0,-1 1 1,1 0-1,0-1 1,0 1-1,0-1 1,0 1-1,0-1 1,0 1-1,0-1 0,1 0 1,-1 0-1,0 0 1,0 1-1,0-1 1,0 0-1,0 0 1,0 0-1,0 0 0,0-1 1,1 1-1,-1 0 1,0 0-1,0-1 1,0 1-1,0 0 1,0-1-1,0 1 0,0-1 1,0 0-1,0 1 1,0-1-1,-1 0 1,1 1-1,0-1 1,0 0-1,-1 0 0,1 0 1,0 1-1,-1-1 1,1 0-1,-1 0 1,1 0-1,-1 0 1,1 0-1,-1 0 1,0 0-1,0 0 0,1 0 1,-1 0-1,0-1 1,0 1-1,0 0-39,0-5 42,0 0 1,-1 0-1,0 0 0,0 0 0,-1 0 0,-1-4-42,3 8-4,-1 0 0,0 0 0,0 0 0,0 0-1,0 1 1,0-1 0,0 0 0,0 0 0,-1 1-1,1-1 1,-1 1 0,1-1 0,-1 1 0,0 0 0,1-1-1,-1 1 1,0 0 0,0 0 0,0 0 0,0 1 0,-1-1 4,2 0-30,0 1 1,0 0-1,-1 0 1,1 0-1,0 0 1,-1 0 0,1 0-1,0 1 1,0-1-1,-1 0 1,1 1 0,0-1-1,0 0 1,0 1-1,0 0 1,-1-1 0,1 1-1,0 0 1,0-1-1,0 1 1,0 0 0,0 1 29,-1-1-21,1 1 0,-1 0 0,1-1 1,-1 1-1,1 0 0,0 0 0,0 0 1,0 0-1,0 0 0,0 0 0,1 0 1,-1 0 20,1 1 2,-1 1 0,1-1 1,0 1-1,1-1 0,-1 1 1,0-1-1,1 0 0,0 1 1,0-1-1,0 0 0,0 0 1,1 0-1,-1 0 0,1 0 1,0 0-1,0 0 0,0 0 0,0 0 1,0-1-1,1 1 0,-1-1 1,1 0-1,0 0 0,0 0 1,0 1-3,1-1 34,-1 0 0,0 0 0,1 0 0,0 0 0,-1 0 0,1-1 0,0 0-1,0 0 1,0 0 0,0 0 0,0 0 0,0-1 0,0 0 0,0 0 0,0 0 0,0 0 0,0-1 0,0 1 0,0-1 0,0 0 0,-1 0 0,2-1-34,-1 1 71,0-1-1,-1 1 1,1-1 0,-1 0 0,0-1-1,0 1 1,1 0 0,-1-1 0,-1 0-1,4-2-70,-5 2 29,0 1 0,1 0 0,-1 0 0,0-1 0,0 1 0,0 0 0,-1-1 0,1 1 0,-1-1 0,1 1 0,-1-1 0,0 1 0,0-1 0,0 1 0,0-1 0,0 1 0,-1-1-29,0-2 5,0 1 0,-1 0 1,1 0-1,-1 0 0,0-1 1,0 2-1,0-1 0,-1 0 1,1 0-1,-1 1 0,0-1 1,0 1-1,0 0 0,-1 0 1,1 0-1,-1 0 0,-2 0-5,3 1-8,0 0 0,1 1 0,-1-1 0,0 1 0,0 0-1,-1 0 1,1 0 0,0 1 0,0-1 0,0 1 0,-2-1 8,2 1-9,1 0 1,0 0 0,0 1 0,-1-1 0,1 1-1,0-1 1,0 1 0,0 0 0,0-1 0,-1 1-1,1 0 1,1 0 0,-1 1 0,0-1 0,0 0-1,0 1 1,0-1 8,-5 6-17,0 0 0,1 0 0,0 0 0,0 0 0,-1 4 17,4-7-13,1 0 0,0 0 1,0 1-1,0-1 1,1 1-1,-1-1 0,1 1 1,0-1-1,1 1 1,-1 0-1,1 2 13,0-5-3,0 3 2,0 1 0,0-1 0,1 1 0,-1 0 0,2-1 0,-1 2 1,0-6 9,-1 1 0,1-1-1,-1 0 1,1 0 0,-1 0-1,1 0 1,0 0-1,0 1 1,-1-1 0,1-1-1,0 1 1,0 0 0,0 0-1,0 0 1,0 0 0,0-1-1,1 1 1,-1 0 0,0-1-1,0 1 1,0-1 0,1 1-1,-1-1 1,0 0 0,1 1-1,-1-1 1,0 0 0,1 0-1,-1 0 1,1 0-9,2 0 46,0-1 1,0 1-1,1-1 0,-1 0 1,0 0-1,0-1 0,0 1 1,0-1-1,-1 0 1,1 0-1,0 0 0,0 0-46,4-4 120,0 0-1,0-1 1,0 1-1,2-5-119,-8 10 12,-1 0 1,0 0-1,0-1 0,0 1 0,0 0 0,0-1 0,-1 1 0,1 0 0,0-1 0,-1 1 0,1-1 0,-1 1 0,1-1 0,-1 1 0,0-1 0,1 0 0,-1 1 0,0-1 0,0 1 0,0-1 0,0 0 0,-1 1 0,1-1 0,0 1 0,-1-1 0,1 1 0,-1-1 0,0 1 0,1-1 0,-1 1 0,0-1 0,0 1 0,0 0 0,0 0 0,0-1 0,0 1 0,0 0 0,-1 0 0,1 0 0,0 0 0,-1 0 1,1 0-1,0 1 0,-1-1 0,1 0 0,-1 1 0,1-1 0,-1 1 0,0-1 0,1 1 0,-1 0-12,1-1-147,0 1 0,-1 0 0,1 0 0,0 0 0,0 0 0,0 0 0,0 1 0,0-1 0,0 0 0,0 0 0,0 1 0,0-1 0,0 0 0,0 1 0,0-1 0,-1 1 147,-7 4-901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4"/>
    </inkml:context>
    <inkml:brush xml:id="br0">
      <inkml:brushProperty name="width" value="0.1" units="cm"/>
      <inkml:brushProperty name="height" value="0.1" units="cm"/>
      <inkml:brushProperty name="color" value="#FFC114"/>
    </inkml:brush>
  </inkml:definitions>
  <inkml:trace contextRef="#ctx0" brushRef="#br0">182 143 12416,'6'5'6006,"1"-1"-6082,1-1-1,-1 1 1,1-2 0,5 3 76,-3-3-93,1 0-1,0 0 1,0-1 0,0-1 0,0 0 0,0 0-1,0-1 1,0 0 0,0-1 0,0 0 0,0-1-1,-1 0 1,1-1 0,-1 0 0,0 0 0,0-1 0,-1-1-1,1 0 1,7-6 93,2-1-292,30-25-725,-44 34 474,-1-1 1,0 1 0,0-1 0,0 1-1,-1-1 1,1 0 0,-1 0-1,2-5 543,-1-2-1226,-7 3 586</inkml:trace>
  <inkml:trace contextRef="#ctx0" brushRef="#br0" timeOffset="1">1 596 9216,'4'-12'3520,"18"-4"-2752,30-14-352,-30 15-288,24-8-352,6 4 0,1-1-32,-2 5 0,-4-1 160,-3 5-1376,-6 3-576,-8 1 1024,-8 0 512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55.507"/>
    </inkml:context>
    <inkml:brush xml:id="br0">
      <inkml:brushProperty name="width" value="0.1" units="cm"/>
      <inkml:brushProperty name="height" value="0.1" units="cm"/>
      <inkml:brushProperty name="color" value="#FFFFFF"/>
    </inkml:brush>
  </inkml:definitions>
  <inkml:trace contextRef="#ctx0" brushRef="#br0">248 69 2432,'0'-1'36,"0"1"0,0 0 0,-1 0 1,1 0-1,0-1 0,0 1 0,-1 0 0,1 0 1,0 0-1,-1 0 0,1 0 0,0 0 0,0 0 1,-1 0-1,1 0 0,0 0 0,-1 0 0,1 0 1,0 0-1,-1 0 0,1 0 0,0 0 0,-1 0 1,1 0-1,0 0 0,0 0 0,-1 0-36,-3 2 484,3-2-238,1 0-113,0 0-112,0 0-133,-9 4-794,-6-8 1514,-4-1 1237,18 6-1762,1-1-70,0 0-1,-1 0 1,1 0 0,0 0-1,-1 0 1,1 0 0,0 0-1,0 0 1,-1-1 0,1 1-1,0 0 1,-1 0 0,1 0-1,0 0 1,0 0 0,-1 0-1,1 0 1,0-1 0,0 1-1,-1 0 1,1 0 0,0 0-1,0-1 1,-1 1 0,1 0-13,-1 0 10,1 0-1,-1 1 1,0-1 0,0 0 0,1 1-1,-1-1 1,0 0 0,1 1 0,-1-1-1,0 1 1,1 0 0,-1-1 0,1 1-1,-1-1 1,0 1-10,-3 3 147,1-3 0,0 0 0,-1 0 0,1 1 0,-1-2 0,0 1 0,1 0 0,-1-1 0,1 0 0,-1 0 0,0 0 0,-2 0-147,-1 0 170,-6-3 340,11 2-442,0 0 0,0 1-1,-1-1 1,1 1 0,-1-1 0,1 1-1,0 0 1,-1 0 0,-1 0-68,3 0-10,0 1 0,0-1 0,0 1 0,0-1 1,0 1-1,0-1 0,0 1 0,1 0 0,-1-1 0,0 1 0,0 0 1,1 0-1,-1-1 0,0 1 0,1 0 0,-1 0 0,1 0 1,-1 0-1,1 0 0,0 0 0,-1 0 0,1 0 10,-2 3-23,-3 5 1,1 0 1,0 0 0,-3 8 21,6-13-6,0-1 1,0 1 0,1-1-1,-1 1 1,1 0 0,0-1-1,0 1 1,0 0 0,0-1-1,1 1 1,0 0 0,0-1 5,-1-2 9,0 0 1,1 0-1,-1 0 1,1-1 0,-1 1-1,1 0 1,-1-1-1,1 1 1,-1 0-1,1-1 1,0 1 0,-1-1-1,1 1 1,0-1-1,-1 1 1,1-1-1,0 1 1,0-1 0,0 0-1,0 0 1,-1 1-1,1-1 1,0 0 0,0 0-1,0 0 1,0 0-1,0 0 1,-1 0-1,1 0 1,0 0 0,0 0-1,0 0 1,0 0-1,0-1-9,5 0 116,1 0 0,-1-1-1,0 0 1,3-1-116,-4 0 44,57-17 97,-28 9 105,0-1 0,-1-1 0,-1-2 0,5-4-246,-34 17 66,1 0 0,-1-1 0,0 1 0,-1-1 0,1 1 0,0-1 0,-1 0 0,1 0 0,-1 0 0,1-2-66,-2 4 14,-1 0-1,1 0 1,-1 0-1,1 0 1,-1-1-1,1 1 1,-1 0-1,0 0 1,0 0-1,0 0 1,1 0-1,-1 0 1,0 0-1,-1 0 1,1-1-1,0 1 1,0 0-1,0 0 1,-1 0-1,1 0 1,0 0 0,-1 0-1,1 0 1,-1 0-1,1 0 1,-1 0-1,0 0 1,1 0-1,-1 0 1,0 1-1,0-1 1,0 0-1,0 0 1,0 1-1,1-1 1,-2 0-14,-4-3 48,0 1 1,0 0-1,0 0 1,-1 0 0,0 0-1,1 1 1,-7-1-49,9 2-26,-1 1 0,1-1 1,-1 1-1,1 0 0,-1 0 1,0 0-1,1 1 0,-1-1 1,1 1-1,0 0 0,-1 1 1,-3 0 25,2 1-38,5-3 27,0 0 0,0 0-1,0 1 1,0-1 0,0 0 0,1 1 0,-1-1 0,0 0 0,0 1 0,0-1 0,1 1 0,-1-1 0,0 1-1,1-1 1,-1 1 0,0 0 0,1-1 0,-1 1 0,1 0 0,-1 0 0,1-1 0,-1 1 0,1 0-1,-1 0 1,1 0 0,0-1 0,0 1 0,-1 0 0,1 0 0,0 0 0,0 0 0,0 0 0,0-1-1,0 1 1,0 0 0,0 1 11,0 0 0,0 0-1,1 0 1,-1 0-1,0 0 1,1 0-1,-1 1 1,1-1-1,0 0 0,0 0 1,0 0-1,0-1 1,0 1-1,0 0 1,0 0-1,1 0 1,-1-1-1,1 1 1,-1-1-1,1 1 1,0-1-1,0 1 1,2 0 1,0 1 1,0-1-1,1 0 0,-1 0 0,1 0 1,-1-1-1,1 0 0,-1 0 0,5 1-1,12-1 72,-20-1-40,0 0-1,0 0 0,0 0 0,0 0 0,0 0 0,0 0 1,0 0-1,0 0 0,1-1 0,-1 1 0,0 0 0,0-1 0,0 1 1,0-1-1,0 1 0,0-1-31,-1 0 29,0 1-1,0-1 1,0 1 0,0-1-1,-1 0 1,1 1 0,0-1-1,0 1 1,0-1 0,-1 0-1,1 1 1,0-1 0,-1 1-1,1-1 1,0 1 0,-1-1-1,1 1 1,-1-1-1,1 1 1,-1-1-29,-10-9 120,3 4-113,1 0 0,-1 1 0,-1 0-1,1 1 1,-1-1 0,1 2 0,-1-1 0,-1 1-1,1 1 1,0-1 0,-7 0-7,9 3-3,1 1-1,-1-1 1,1 1 0,-1 0 0,1 1-1,-1-1 1,1 1 0,0 0-1,0 1 1,0 0 0,0 0 0,0 0-1,0 0 1,1 1 0,-2 2 3,-5 2-28,2 1-1,0 1 1,0 0 0,1 0 0,0 1-1,-5 8 29,11-15-15,0 1 0,0 0-1,1 0 1,-1 0 0,1 0-1,0 0 1,0 4 15,1-6 0,1 0 0,0 0 0,-1 0 0,2 0 0,-1 0 0,0 0 0,0 0 0,1 0 0,0 0 0,-1 0 1,1 0-1,1 0 0,0 2 0,-2-4-1,1 0 1,-1 0 0,1-1 0,-1 1-1,1 0 1,-1 0 0,1-1 0,0 1-1,-1 0 1,1-1 0,0 1 0,0-1-1,-1 1 1,1-1 0,0 1 0,0-1 0,0 1-1,0-1 1,0 0 0,-1 1 0,2-1 0,0 0 3,0 0 1,0 0-1,0 0 1,0 0-1,0 0 1,0 0 0,-1 0-1,1-1 1,0 1-1,1-2-3,4 0 30,-1-1 1,0 0-1,-1 0 0,1 0 0,3-4-30,-3 4 34,-1-1-1,-1-1 1,1 1-1,0 0 1,-1-1-1,0 0 1,0 0 0,-1 0-1,3-5-33,-5 7 20,0 1-1,0-1 1,0 0-1,0 0 1,0 0 0,-1 0-1,1 0 1,-1 0-1,0 0 1,0 0-1,0-1 1,0 1-1,-1 0 1,1 0 0,-1 0-1,0 0 1,0 0-1,0 1 1,0-1-1,-1-2-19,0 1 9,-1 1 0,1-1-1,0 1 1,-1 0 0,0 0 0,1 0-1,-1 0 1,0 0 0,-1 1 0,1-1-1,-1 1 1,1 0 0,-1 0 0,-1-1-9,4 3-6,-1-1 0,0 0 0,1 1 0,-1-1 1,0 1-1,0 0 0,1 0 0,-1-1 0,0 1 1,0 0-1,0 0 0,1 1 0,-1-1 0,0 0 1,0 1-1,1-1 0,-1 1 0,0-1 1,1 1-1,-1 0 0,1-1 0,-1 1 0,0 0 1,1 0-1,0 0 0,-1 0 0,1 1 0,0-1 1,0 0-1,-1 1 0,1-1 0,0 0 0,0 1 1,0 0 5,-2 4-9,0 0 0,1-1 0,0 1 0,0 0 0,0 0 0,1 1 0,-1-1 0,2 0 1,-1 0-1,1 1 0,0-1 0,0 0 0,1 1 0,0-1 0,0 0 0,0 0 0,1 0 1,1 4 8,-2-8 6,0 0 0,0 0 1,0-1-1,0 1 1,0 0-1,0 0 1,1-1-1,-1 1 0,1-1 1,-1 1-1,1-1 1,0 0-1,-1 1 1,1-1-1,0 0 0,0 0 1,0 0-1,0 0-6,-1-1 28,0 1-1,0-1 0,0 0 0,0 0 1,0 1-1,0-1 0,0 0 1,0 0-1,0 0 0,0 0 0,0 0 1,0 0-1,0 0 0,0-1 1,0 1-1,0 0 0,0-1 0,0 1 1,0 0-1,0-1 0,0 1 1,0-1-1,0 1 0,0-1 0,0 0 1,-1 1-1,1-1 0,0 0 1,-1 0-1,1 1 0,0-1 0,-1 0 1,1 0-1,-1 0 0,1 0 1,-1 0-1,1 0-27,0-2 106,1-1 0,-1 0 0,0 0 0,0 0 0,0 0 0,0 0 0,-1 0 0,1 0 0,-1 0 1,0 0-1,-1 0 0,1 0 0,-1-1-106,0-1 60,-1 0 0,0 1 1,0-1-1,-1 0 0,1 1 1,-1-1-1,0 1 0,-2-2-60,7 10-1084,-2-2 1062,0-1 0,0 1 1,0-1-1,1 1 0,-1-1 0,0 0 0,1 1 0,-1-1 0,0 1 0,1-1 1,-1 0-1,0 1 0,1-1 0,-1 0 0,1 0 0,-1 1 0,1-1 22,11 5-218</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59.569"/>
    </inkml:context>
    <inkml:brush xml:id="br0">
      <inkml:brushProperty name="width" value="0.1" units="cm"/>
      <inkml:brushProperty name="height" value="0.1" units="cm"/>
      <inkml:brushProperty name="color" value="#FFFFFF"/>
    </inkml:brush>
  </inkml:definitions>
  <inkml:trace contextRef="#ctx0" brushRef="#br0">211 123 1920,'0'-1'68,"0"0"-1,0 1 1,0-1 0,0 0 0,1 0-1,-1 0 1,0 1 0,1-1-1,-1 0 1,0 1 0,1-1 0,-1 0-1,1 1 1,-1-1-68,1 0 21,-1 0 0,1 1 0,-1-1 0,1 0 0,-1 1 0,0-1 0,1 0 0,-1 0 0,0 0 0,0 1 0,1-1 0,-1 0 1,0 0-1,0 0-21,4-18 858,-4 15-508,-1-1 1,1 1-1,-1-1 0,0 1 0,0-1 1,-1 1-1,0 0 0,0 0 0,0-1-350,1 2 92,-1 0 0,0 0 0,0 0 0,0 1 0,0-1 0,0 0 0,0 1-1,-1 0 1,1-1 0,-1 1 0,0 0 0,1 1 0,-2-2-92,3 3 94,0 0 0,1 0 1,-1-1-1,0 1 0,0 0 1,0 0-1,0 0 0,1 0 0,-1 0 1,0 0-1,0 0 0,0 0 1,0 0-1,1 0 0,-1 0 1,0 1-1,0-1 0,0 0 1,1 0-1,-1 1 0,0-1 0,0 1 1,1-1-1,-1 1 0,0-1 1,1 1-1,-1-1 0,0 1 1,1 0-95,-3 2 20,0 0 0,0 0 0,1 1 0,-3 3-20,5-6 17,-1 1 22,1 0 1,-1 1-1,1-1 1,0 1 0,0-1-1,0 1 1,0-1-1,0 1 1,1 1-40,-1 4 193,0-3-39,-1-1 0,0 1 0,0 0 1,-1-1-1,1 1 0,-1-1 0,0 1 0,0-1 0,-1 1-154,-8 20-230,5-7 151,3-10 116,0 1 1,0 0-1,1 0 0,1 0 0,-1 0 0,1 7-37,0 3-50,-1 0 0,-2 8 50,-2 13 68,0 25-154,-19 148-52,20-179 50,2-15 338,-1 1-1,-2 6-249,-15 38 560,19-55-270,3-9-260,-1 1 0,0-1 0,-1 1 0,1-1 0,0 1 0,0 0 0,0-1 0,0 1 0,0-1 0,-1 1 0,1-1 0,0 1 0,0-1 0,-1 1 0,1-1 0,0 1 0,-1-1-30,0 1 224,1-1-101,0 0-49,0 0-186,0 0-474,-3-5-3889,2-2 576,1-4 1345</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0.506"/>
    </inkml:context>
    <inkml:brush xml:id="br0">
      <inkml:brushProperty name="width" value="0.1" units="cm"/>
      <inkml:brushProperty name="height" value="0.1" units="cm"/>
      <inkml:brushProperty name="color" value="#FFFFFF"/>
    </inkml:brush>
  </inkml:definitions>
  <inkml:trace contextRef="#ctx0" brushRef="#br0">0 22 6144,'0'-4'767,"1"-10"1219,0 14-1981,-1 0 1,0-1 0,0 1-1,0 0 1,0 0 0,1-1 0,-1 1-1,0 0 1,0 0 0,1 0-1,-1-1 1,0 1 0,0 0-1,1 0 1,-1 0 0,0 0-1,1 0 1,-1-1 0,0 1-1,0 0 1,1 0 0,-1 0-1,0 0 1,1 0 0,-1 0-1,0 0 1,1 0 0,-1 0-1,0 0 1,1 0 0,-1 0 0,0 1-1,1-1 1,-1 0 0,0 0-1,0 0 1,1 0 0,-1 0-1,0 0 1,1 1 0,-1-1-1,0 0 1,0 0-6,10 8-708,-10-8 689,1 1 0,-1-1 0,1 1 0,-1 0 0,1-1 0,0 1 0,-1-1 0,1 1 0,0-1 0,0 0 0,-1 1 0,1-1 0,0 0 0,0 1 0,-1-1 0,1 0 0,0 0 0,0 0 0,0 0 0,0 0 19,13 2 1718,-12-2-1596,-1 1 0,1-1 0,0 0 0,-1 0 0,1 1 0,-1-1 0,1-1 0,-1 1-1,1 0 1,0 0 0,-1 0 0,1-1 0,-1 1 0,1-1 0,0 0-122,7-2 57,1 0 0,-1 0 0,1 1 0,-1 0 0,1 1 0,0 0 0,-1 0 0,1 1 0,8 1-57,-13-1 20,4 0-13,1 1-1,-1 1 1,1 0 0,-1 0 0,0 1 0,2 1-7,0-1 123,-1 0 0,1 0 0,0-1 0,3 0-123,12-1 105,-19-1-81,0 0 1,0 1-1,0-1 1,0 1-1,0 0 1,0 1 0,-1 0-1,1 0 1,5 2-25,-11-3-3,0-1 1,-1 1 0,1 0-1,0 0 1,0-1 0,0 1 0,-1 0-1,1 0 1,0 0 0,-1 0 0,1 0-1,-1 0 1,1 0 0,-1 0-1,0 0 1,1 0 0,-1 0 0,0 0-1,0 0 1,0 0 0,0 0 0,0 0-1,0 0 1,0 0 0,0 0-1,0 0 1,0 0 0,0 0 0,-1 0-1,1 0 1,-1 0 0,1 1 2,-2 3 77,0 0 1,-1 0-1,1-1 1,-1 1-1,-3 3-77,-4 5 64,-1-1 0,0 0 0,-1-1 0,0 0-1,-13 8-63,6-5 84,-2-1 0,0-1 0,-16 6-84,22-12 47,0-1 0,0-1 0,-1 0-1,0-1 1,-14 1-47,20-3 27,-11 0-728,1 0 0,-1-2 701,22 2-220,15 2-947,-3-3 954</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1.272"/>
    </inkml:context>
    <inkml:brush xml:id="br0">
      <inkml:brushProperty name="width" value="0.1" units="cm"/>
      <inkml:brushProperty name="height" value="0.1" units="cm"/>
      <inkml:brushProperty name="color" value="#FFFFFF"/>
    </inkml:brush>
  </inkml:definitions>
  <inkml:trace contextRef="#ctx0" brushRef="#br0">67 26 6784,'1'-8'1295,"2"-4"530,-2 11-1790,-1 1 1,0-1 0,1 1 0,-1 0-1,1-1 1,-1 1 0,1 0-1,-1-1 1,1 1 0,-1 0 0,1-1-1,-1 1 1,1 0 0,-1 0-1,1 0 1,-1 0 0,1-1-1,-1 1 1,1 0 0,0 0 0,-1 0-1,1 0 1,0 0-36,2 0-30,-1 0-1,1 0 1,-1 1-1,1-1 1,0 0-1,-1 1 1,1 0-1,-1 0 1,1-1-1,-1 1 1,0 0-1,1 1 1,-1-1-1,1 1 31,-3-2 116,1 1 0,-1-1 0,0 1 0,0-1 0,0 0-1,0 1 1,0-1 0,0 1 0,0-1 0,0 1 0,0-1-1,0 0 1,0 1 0,0-1 0,0 1 0,-1-1 0,1 0-1,0 1 1,0-1 0,0 0 0,0 1 0,-1-1 0,1 1-1,0-1 1,-1 0 0,1 0 0,0 1 0,-1-1-116,0 2-81,0 1 107,0 0 0,0 0 0,0 0 0,0 0 0,1 0 0,0 1 0,-1-1 0,1 0 0,0 0-26,-2 22 1,-67 211 452,61-204-54,6-23-125,0 0 1,-1-1-1,0 1 0,0-1 1,-3 5-275,2-3 266,3-9-256,1 1-1,0-1 0,-1 0 0,0 1 0,1-1 1,-1 0-1,0 0 0,0 1 0,0-1 0,1 0 1,-2 0-10,2 0-16,0-1 58,9-18-4759,0 0 0,-1-1 4717,5-16-2208</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2.172"/>
    </inkml:context>
    <inkml:brush xml:id="br0">
      <inkml:brushProperty name="width" value="0.1" units="cm"/>
      <inkml:brushProperty name="height" value="0.1" units="cm"/>
      <inkml:brushProperty name="color" value="#FFFFFF"/>
    </inkml:brush>
  </inkml:definitions>
  <inkml:trace contextRef="#ctx0" brushRef="#br0">157 31 4736,'-4'-1'863,"3"1"-786,1-1 0,-1 1 0,1 0 1,-1 0-1,1 0 0,-1 0 0,1 0 0,0-1 0,-1 1 0,1 0 0,-1 0 1,1-1-1,0 1 0,-1 0 0,1-1 0,0 1 0,-1 0 0,1-1 0,0 1 1,-1 0-1,1-1 0,0 0-77,0 1 341,0 0-304,0 0-101,0 0-37,1-19 2570,71 17-114,-23 1-1552,22 2-803,-63 0 39,0 0-1,0 1 1,0 0 0,0 1 0,-1-1 0,1 1 0,-1 1 0,0-1 0,0 1 0,0 1 0,0-1 0,-1 1 0,0 0 0,0 0 0,0 1 0,-1 0-1,0 0 1,0 0 0,0 1 0,1 2-39,2 4 27,3 6 23,-1 0 0,-1 0-1,-1 1 1,1 4-50,-7-17 33,0-1 0,-1 1 0,0-1 0,0 1 0,-1-1 0,0 1 0,0-1 0,0 1 0,-1-1-1,0 1 1,0-1 0,-1 1 0,0-1 0,0 0 0,-3 6-33,0-3 55,-1 1-1,0-1 1,-1 0-1,0 0 1,0-1 0,-1 1-1,0-2 1,0 1-1,-6 3-54,-7 4 155,0-2-1,-1 0 1,-17 7-155,3-5 550,-1-1 0,-31 7-550,56-18 89,-43 12 295,-53 7-384,79-21 53,46-18-5770,-5 2 4016,2-10 800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13.480"/>
    </inkml:context>
    <inkml:brush xml:id="br0">
      <inkml:brushProperty name="width" value="0.1" units="cm"/>
      <inkml:brushProperty name="height" value="0.1" units="cm"/>
      <inkml:brushProperty name="color" value="#FFFFFF"/>
    </inkml:brush>
  </inkml:definitions>
  <inkml:trace contextRef="#ctx0" brushRef="#br0">5 3 1152,'0'0'512,"-4"-3"-384,4 6-256,0-3-64,0 0-224,0 0 32,0 0 192,0 0 96,0 0 96,0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15.379"/>
    </inkml:context>
    <inkml:brush xml:id="br0">
      <inkml:brushProperty name="width" value="0.1" units="cm"/>
      <inkml:brushProperty name="height" value="0.1" units="cm"/>
      <inkml:brushProperty name="color" value="#FFFFFF"/>
    </inkml:brush>
  </inkml:definitions>
  <inkml:trace contextRef="#ctx0" brushRef="#br0">207 58 2048,'0'-1'1589,"0"2"-1007,0-1-129,-5 2 203,0-1-499,-1-1 1,1 0-1,0 0 1,0 0-1,-5-1-157,6 1 53,-1-1 0,1 1 0,-1 0 0,0 0 0,1 0 0,-1 1 0,1-1-1,-1 1-52,-17 14 171,15-13-112,4-2-58,1 1 0,-1 0 1,0 0-1,0 0 0,1 0 1,-1 0-1,0 0 0,1 1 1,-1-1-1,1 1 0,0 0 1,0 0-1,0 0 0,-1 0 1,2 0-1,-2 1-1,-1 2-5,3-4-7,0 1 0,0-1-1,0 0 1,0 1 0,0-1-1,1 1 1,-1 0 0,0-1-1,1 1 1,-1-1 12,1 0 13,0 0 0,0-1 0,0 1 0,0 0-1,-1-1 1,1 1 0,0-1 0,0 1 0,1 0 0,-1-1 0,0 1-1,0 0 1,0-1 0,0 1 0,0-1 0,1 1 0,-1 0 0,0-1-1,1 1 1,-1-1 0,0 1 0,1-1 0,-1 1 0,1-1 0,-1 1-1,1-1 1,-1 0 0,1 1 0,-1-1 0,1 0 0,-1 1 0,1-1-1,-1 0 1,1 1 0,0-1 0,-1 0 0,1 0 0,0 0 0,0 0-13,2 2 86,1-2 0,-1 1 0,1 0 0,-1-1 1,1 1-1,1-1-86,-3 0 94,0 0 0,1 0 0,-1-1 1,0 1-1,1-1 0,-1 1 0,0-1 1,1 1-1,0-2-94,-2 2 43,0-1 0,-1 1-1,1-1 1,0 1 0,0-1 0,-1 1 0,1-1 0,0 1 0,-1-1 0,1 0-1,-1 1 1,1-1 0,-1 0 0,1 0 0,-1 1 0,0-1 0,1 0 0,-1 0-1,0 0 1,0 0 0,0 1 0,1-1 0,-1 0 0,0 0 0,0-1-43,0 1 28,-1-1 0,1 1-1,0-1 1,-1 1 0,1-1 0,-1 1 0,1-1 0,-1 1 0,0-1 0,1 1 0,-1 0 0,0-1 0,0 1 0,-1-1-28,-1-1-19,0 0 1,-1-1-1,0 1 1,1 0-1,-5-2 19,7 5-10,0 0 0,0 0-1,0 1 1,0-1 0,0 0-1,0 1 1,0-1 0,1 0-1,-1 1 1,0-1-1,0 1 1,0-1 0,0 1-1,1-1 1,-1 1 0,0 0-1,0-1 1,0 2 10,0-1-32,-7 4 22,1-1 0,0 1 0,1 1 0,-1 0 0,1-1 0,0 2 0,0-1 0,-1 4 10,7-10 0,-1 0 0,1 0 0,0 1 0,0-1 0,0 0 0,-1 1 0,1-1 0,0 0 0,0 1 0,0-1 0,0 0 0,0 1 0,0-1 0,0 0 0,0 1 0,0-1 0,0 1 0,0-1 0,0 0 0,0 1 0,0-1 0,0 0 0,0 1 1,0-1-1,0 0 0,1 1 0,-1-1 0,0 0 0,0 1 0,1-1 0,-1 1 1,1-1-1,-1 0 1,1 1-1,0-1 1,-1 0-1,1 1 1,0-1-1,-1 0 1,1 0-1,0 1 1,0-1-1,-1 0 1,1 0-1,2 0 9,1 1 0,-1-1 1,0 0-1,0-1 0,0 1 1,2-1-10,2 0 69,0-1 0,-1 0 1,1 0-1,-1-1 0,0 1 1,0-2-1,6-2-69,-11 5 10,-1 0-1,1 0 1,0 0-1,-1 0 1,1 0-1,-1 0 1,1-1-1,-1 1 1,1 0-1,-1 0 1,0 0 0,0 0-1,1-1 1,-1 1-1,0 0 1,0 0-1,0 0 1,-1-1-1,1 1 1,0 0 0,-1-1-11,1-2 22,-1 0 0,0 1 0,-1-1 0,1 0 0,-1 1-1,0-1-20,0 0 15,0 1 0,-1-1 0,1 1 0,-1 0-1,0 0 1,0 0 0,0 0 0,0 1 0,-3-3-15,6 5-3,-1 0 1,1 0 0,0 0 0,-1-1-1,1 1 1,-1 0 0,1 0 0,0 0-1,-1 0 1,1 0 0,0 0-1,-1 0 1,1 0 0,-1 0 0,1 0-1,0 0 1,-1 0 0,1 0 0,0 0-1,-1 1 1,1-1 0,-1 0 0,1 0-1,0 0 1,-1 0 0,1 1-1,0-1 1,-1 0 2,-7 8-47,8-7 46,-2 1-5,0 0-1,0 1 1,0-1 0,0 1 0,1-1 0,-1 1 0,1-1 0,0 1 0,-1 0 0,1 0 0,1-1 0,-1 1-1,0 0 1,1 0 0,-1 0 0,1 0 0,0 0 0,0 0 0,0 0 0,1 0 0,-1 0 6,1-2 6,-1 0-1,0-1 1,1 1 0,-1 0 0,1 0 0,-1-1 0,1 1 0,0 0 0,-1-1-1,1 1 1,0 0 0,-1-1 0,1 1 0,0-1 0,0 1 0,0-1 0,-1 0-1,1 1 1,0-1 0,0 0 0,0 1 0,0-1 0,0 0 0,-1 0 0,1 0-1,0 0 1,1 0-6,2 0 40,0 1 0,-1-2 0,1 1-1,0 0 1,4-1-40,-5 0 61,1 0 0,0 0 0,-1 0 0,1-1 0,-1 1 0,4-3-61,-6 4 32,0-1 1,0 1-1,0-1 0,0 0 1,0 0-1,0 0 0,0 1 1,-1-1-1,1 0 0,0 0 1,0 0-1,-1 0 0,1 0 1,0-1-1,-1 1 0,1 0 1,-1 0-1,0 0 0,1 0 1,-1-1-1,0 1 0,0-1-32,0-2 16,0 1 0,-1-1 0,0 0 0,0 1 0,0-1 0,0 1 0,-1-1 0,1 1 0,-1 0 0,0-1 0,0 1 0,0 0 0,-1 0 0,1 0 0,-1 1 0,1-1 0,-3-1-16,2 1-61,3 3 55,0 0-1,0 0 1,0 0 0,0 0 0,0 0 0,0 0-1,0 0 1,0 0 0,-1 0 0,1 0 0,0 0-1,0 0 1,0 1 0,0-1 0,0 0 0,0 0-1,0 0 1,0 0 0,0 0 0,0 0 0,0 0-1,0 0 1,0 0 0,0 0 0,0 0 0,0 0-1,0 0 1,0 0 0,0 0 0,0 0-1,0 0 1,0 0 0,-1 0 0,1 0 0,0 0-1,0 0 1,0 0 0,0 0 0,0 0 6,1 9-70,-1-5 64,1 0 1,-1 0-1,1-1 0,0 1 1,0-1-1,0 1 0,1-1 1,-1 1-1,1-1 0,0 0 1,0 1-1,0-1 0,1 0 1,-1 0-1,1-1 0,-1 1 6,-1-2 5,0-1 0,0 1-1,-1-1 1,1 1-1,0-1 1,0 1 0,-1-1-1,1 0 1,0 0 0,0 1-1,0-1 1,0 0 0,0 0-1,-1 0 1,1 0 0,0 0-1,0 0 1,0 0-1,0 0 1,0 0 0,0 0-1,0 0 1,-1-1 0,1 1-1,0 0 1,0-1 0,0 1-1,-1 0 1,1-1-1,0 1 1,0-1 0,-1 1-1,1-1 1,0 0 0,0 1-5,2-4 58,0 1 1,0-1-1,0 0 1,0 1-1,1-4-58,-4 6 4,2-1 26,-1-1 1,1 1-1,-1-1 1,0 0-1,0 1 1,0-1-1,0 0 1,-1 0-1,1 0 0,-1 0 1,1 0-1,-1-2-30,0 3 9,-1 1-1,1-1 1,0 1-1,-1 0 0,1-1 1,-1 1-1,0-1 1,1 1-1,-1 0 1,0-1-1,0 1 0,0 0 1,0 0-1,0 0 1,0-1-1,0 1 1,0 0-1,0 1 0,-1-1 1,1 0-1,0 0 1,-1 0-1,1 1 1,-1-1-1,0 0-8,0 1-5,0-1 0,0 1 0,0-1 0,0 1 0,0 0 0,0 0 0,0 0 0,0 0 0,-1 0 0,1 1 0,0-1 0,0 0 0,0 1 0,0 0-1,1-1 1,-1 1 0,0 0 0,0 0 0,0 0 0,0 0 0,1 0 0,-2 2 5,-2 0-15,1 0 1,0 1-1,1 0 0,-1 0 0,0 0 0,1 0 0,0 0 1,0 2 14,2-4-4,0 0 1,0 0 0,0 1 0,1-1-1,-1 0 1,1 1 0,-1-1 0,1 0-1,0 1 1,0-1 0,0 1 0,1-1-1,-1 1 1,0-1 0,1 0-1,0 1 1,-1-1 0,1 0 0,0 0-1,0 1 1,0-1 0,1 0 0,-1 0-1,0 0 1,1 0 0,0 0 0,-1-1-1,1 1 1,0 0 0,0-1 0,0 1-1,0-1 1,0 0 0,0 0 0,0 1-1,2-1 4,2 1 28,0-1-1,0 1 1,0-1-1,0-1 1,0 1-1,1-1 1,-1 0-1,0 0 1,0-1-1,0 0 1,0 0-1,0 0 1,0-1-1,0 0 1,0 0-1,3-2-27,-4 2 5,-1 0-1,0-1 0,1 0 1,-1 0-1,0 0 1,-1 0-1,1 0 0,-1-1 1,1 1-1,-1-1 1,0 0-1,0 0 0,-1 0 1,1-1-1,-1 1 1,0-1-1,0 1 0,-1-1 1,1 1-1,0-4-4,-2 5 24,1 0 0,-1 0-1,0 0 1,0 0 0,0 0-1,0 0 1,-1 0 0,1-2-24,-1 5-4,1-1 1,0 0 0,0 1 0,0-1 0,-1 0 0,1 1 0,0-1-1,-1 1 1,1-1 0,0 1 0,-1-1 0,1 1 0,-1-1 0,1 1 0,-1-1-1,1 1 1,-1-1 0,1 1 0,-1 0 0,0-1 0,1 1 0,-1 0-1,1-1 1,-1 1 0,0 0 0,1 0 0,-1 0 0,0 0 0,1 0 0,-1-1-1,0 1 1,1 0 0,-1 0 0,0 1 0,0-1 0,1 0 0,-1 0 0,0 0-1,1 0 1,-1 0 3,-3 1 6,0 1-1,-1-1 0,1 0 1,0 1-1,0 0 0,0 0 1,1 0-1,-1 0 0,0 1 1,1 0-1,0-1 0,-1 1 1,1 0-1,0 0 0,1 1 1,-1-1-1,0 1 0,1-1 1,-1 4-6,-33 52-96,34-55 57,1-3 35,0 0 1,1 0-1,-1 0 1,1 0-1,-1-1 1,1 1-1,-1 0 0,1 0 1,0 0-1,-1 0 1,1 0-1,0 0 0,0 0 1,0 0-1,0 0 1,0 0 3,0-1 1,0 1 1,0-1 0,0 0-1,0 0 1,0 0 0,0 0 0,0 0-1,0 1 1,0-1 0,0 0-1,0 0 1,0 0 0,0 0-1,0 0 1,0 0 0,0 1 0,1-1-1,-1 0 1,0 0 0,0 0-1,0 0 1,0 0 0,0 0 0,0 0-1,1 0 1,-1 0 0,0 1-1,0-1 1,0 0 0,0 0-1,0 0 1,1 0 0,-1 0 0,0 0-1,0 0-1,8-1 138,7-6 123,-14 6-205,1-1-1,-1 1 0,0-1 1,0 1-1,0-1 1,0 0-1,0 0 1,0 1-1,0-1 0,-1 0 1,1 0-1,-1 0 1,1 0-1,-1 0 0,0 0 1,0 0-1,0 1 1,0-1-1,0 0 1,0 0-1,-1 0 0,1 0 1,-1 0-1,1 0 1,-1 0-1,0 1 0,1-1 1,-1 0-1,0 0 1,-1 0-56,1 1-99,0-1 0,0 1 1,0 0-1,0-1 1,0 1-1,0 0 0,0 0 1,-1 0-1,1 0 0,0 0 1,-1 0-1,1 0 1,-1 0-1,1 0 0,-1 1 1,0-1-1,1 1 1,-1-1-1,0 1 0,1 0 1,-1-1-1,0 1 0,1 0 1,-1 0-1,0 0 1,0 0-1,1 1 0,-1-1 1,0 0-1,1 1 1,-1-1-1,0 1 0,1-1 1,-1 1 98,0 0-1200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1.630"/>
    </inkml:context>
    <inkml:brush xml:id="br0">
      <inkml:brushProperty name="width" value="0.1" units="cm"/>
      <inkml:brushProperty name="height" value="0.1" units="cm"/>
      <inkml:brushProperty name="color" value="#FFFFFF"/>
    </inkml:brush>
  </inkml:definitions>
  <inkml:trace contextRef="#ctx0" brushRef="#br0">290 283 1408,'-1'-3'125,"0"1"0,0-1-1,0 1 1,0 0 0,0 0 0,0-1 0,-1 1 0,1 0 0,-2-1-125,-7-12 961,6 5-488,0 0-122,-1 1 0,-1-1 0,-4-6-351,9 15 21,0 0 0,0 0 1,0-1-1,0 1 0,1 0 1,-1-1-1,0 1 0,1 0 1,-1-1-1,1 1 0,0 0 1,-1-1-1,1 1 0,0-1 1,0 1-1,0-1 0,0 1 1,0-1-1,0 0-21,0-8 490,0 4-243,0 1 0,0 0 0,0 0 0,1 0 0,-1 0 0,1 0-1,1 0-246,-1 1 158,-1 1-1,1-1 0,-1 1 1,0-1-1,0 1 1,0 0-1,0-1 0,-1-1-157,1-8 421,0-9 635,0 22-986,0 0 74,0 0 26,0 0 33,0 0-32,0 0-27,0 0-86,0 0-95,0 0 16,-1 1 53,-15 26-34,2 1 0,1 0 0,-3 11 2,-28 93-44,19-53 147,17-52-50,-2-2 1,-1 1-1,-11 17-53,18-37 17,1 1 0,0 0 1,0 0-1,1 1-17,0-1 26,-1 0 0,0 1 0,0-1 0,-1-1 0,0 1 0,0 0 0,-3 2-26,2 0 0,2-6 10,3-3 49,0 0 37,0 0 27,0 0 5,0 0-11,0-6-86,1 1 0,1-1 0,-1 0 1,1 1-1,0-1 0,0 1 0,1-1 0,-1 1 1,2-2-32,8-15-41,4-14 125,7-6-84,11-22 391,-25 45-465,1 1 0,1 0 1,1 0-1,0 1 1,5-3 73,-3 5-77,1 0 0,0 2 0,2-1 77,9-8 81,-23 19-94,0 1 0,0 0 0,0 0 0,1 0 0,-1 0 0,4-1 13,-6 3-4,0-1 0,0 1 1,0-1-1,0 1 1,0 0-1,1-1 0,-1 1 1,0 0-1,0 0 1,0 0-1,0 0 0,1 0 1,-1 0-1,0 0 0,0 1 1,0-1-1,0 0 1,1 0-1,-1 1 0,0-1 1,0 1-1,0-1 1,0 1-1,0-1 4,3 4 3,0-1 0,-1 0 0,1 1 0,-1-1 1,0 1-1,0 0 0,0 0 0,0 0 0,-1 1 0,0-1 0,1 0 0,-1 3-3,8 21 19,2 11 0,-8-15 9,-1 1 1,-1-1 0,-1 0 0,-2 14-29,1 0 23,0-37 25,0-1 0,0-2 65,-1 0 0,1 0-1,0 0 1,0 0-1,0 0 1,0 0 0,1-1-1,-1 1 1,1 0 0,-1 0-1,1 1 1,0-1 0,-1 0-1,2-2-112,2-6 237,-1-3-149,17-60 368,10-18-456,-20 68 10,0-1 1,1 1 0,2 1-1,0 0 1,12-15-11,-14 24-52,0 0 0,1 1 0,0 0 0,7-5 52,-8 8-33,-9 6-18,0 1 1,1 0 0,-1 0 0,0 0-1,1 0 1,-1 1 0,1-1 0,-1 1-1,1-1 1,0 1 0,0 0 0,0 0-1,0 0 1,0 0 0,0 1 0,1-1 50,-2 12-2480,-1-9 1326,1 4-3170,-2-2 2362</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2.477"/>
    </inkml:context>
    <inkml:brush xml:id="br0">
      <inkml:brushProperty name="width" value="0.1" units="cm"/>
      <inkml:brushProperty name="height" value="0.1" units="cm"/>
      <inkml:brushProperty name="color" value="#FFFFFF"/>
    </inkml:brush>
  </inkml:definitions>
  <inkml:trace contextRef="#ctx0" brushRef="#br0">297 37 5248,'-2'-2'307,"1"1"-154,0 1 1,0-1-1,1 0 0,-1 0 0,0 1 0,0-1 1,0 0-1,0 1 0,-1-1 0,1 1 0,0-1 1,0 1-1,0 0 0,0-1 0,-1 1 1,1 0-1,0 0-153,0 0 368,-1-1-501,0 1 0,-1 0 0,1-1 0,0 1 0,0 0 0,-1 0 0,1 1 0,-2-1 133,-3 1-99,-12 0 402,0 0-1,0 2 1,0 0 0,-16 5-303,25-5 17,0 1 0,1 0 1,0 0-1,-1 1 0,2 0 1,-1 0-1,0 1 0,1 0 1,1 1-1,-1 0 0,1 0 1,-6 7-18,11-11-1,0-1 1,0 0 0,0 1 0,1-1-1,0 1 1,-1-1 0,1 1 0,0 0-1,0 0 1,0-1 0,1 1 0,-1 0-1,1 0 1,-1 3 0,1-5 20,0 1 0,1-1-1,-1 1 1,0-1 0,1 1 0,-1-1-1,1 1 1,-1-1 0,1 1 0,0-1-1,-1 0 1,1 1 0,0-1 0,0 0-1,0 0 1,0 0 0,0 1 0,1-1-1,-1 0 1,0 0 0,0-1 0,1 1-1,-1 0 1,1 0 0,-1-1 0,0 1-1,1 0 1,-1-1-20,4 1 138,0 1-1,0-1 0,0 0 1,-1-1-1,1 1 1,0-1-1,4 0-137,34-4 722,-33 3-603,3-1 52,0-1 0,0 0 0,0 0 0,0-1 0,0-1 0,3-2-171,-8 4 122,-1-1-1,-1 0 1,1 0-1,-1 0 1,1-1-1,-1 0 0,-1 0 1,1 0-1,-1-1 1,0 0-1,3-4-121,-6 6 107,0 0-1,0 0 1,-1 0-1,0 0 1,1 0 0,-1 0-1,-1-1 1,1 1-1,-1 0 1,1-1-1,-2 1 1,1 0-1,0-3-106,-1 5-51,1 0 0,0-1 0,0 1 0,-1 0 0,1 0 0,-1 0 0,0 0 0,0 0-1,0 0 1,0 0 0,0 0 0,0 0 0,0 1 0,-1-1 0,1 0 0,-1 1 0,1-1 0,-1 1-1,0-1 1,1 1 0,-1 0 0,0 0 0,0 0 0,0 0 0,0 0 0,0 0 0,-2 0 51,-9 0-1387,5 1 1174</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2.915"/>
    </inkml:context>
    <inkml:brush xml:id="br0">
      <inkml:brushProperty name="width" value="0.1" units="cm"/>
      <inkml:brushProperty name="height" value="0.1" units="cm"/>
      <inkml:brushProperty name="color" value="#FFFFFF"/>
    </inkml:brush>
  </inkml:definitions>
  <inkml:trace contextRef="#ctx0" brushRef="#br0">64 13 9472,'-15'-12'3120,"15"12"-3091,0 0 0,0 0 0,0 0 0,-1 0 0,1 0-1,0 0 1,0 0 0,0 0 0,0 0 0,0 0 0,0 0 0,0 0 0,0 0 0,0 0 0,-1 0 0,1 0 0,0 0 0,0 0 0,0 0 0,0 0 0,0 0 0,0 0 0,0 0 0,0 0 0,0 0 0,0 0 0,-1 0 0,1 0 0,0 0 0,0 0 0,0 0 0,0 0 0,0 0 0,0 0 0,0 0 0,0 1 0,0-1 0,0 0 0,0 0 0,0 0 0,0 0 0,0 0 0,0 0 0,0 0 0,0 0 0,0 0 0,0 0 0,-1 1 0,1-1 0,0 0 0,0 0 0,0 0 0,0 0 0,0 0-1,1 0 1,-1 0 0,0 0 0,0 0 0,0 0 0,0 1 0,0-1 0,0 0-29,0 6-501,0-6 550,0 10-821,0-8 574,1 1 0,-1-1 0,0 1 0,0 0 0,0-1-1,-1 1 1,1 0 0,-1-1 0,0 1 0,1-1 0,-1 1 0,0-1 0,0 0 0,-1 1-1,1-1 1,-1 1 198,-2 2 22,0 1 0,1-1 0,0 1 0,0 0 0,0 0 0,0 0 0,1 1 0,0-1 0,1 1 0,-1-1 0,1 4-22,-2 14 131,2-1 0,1 15-131,1-15-29,-2 16 68,1 4-236,1 1 197,0-31-58,1 0 0,0 0 0,1-1 0,0 1 0,3 7 58,-5-19-3,-1 1-1,1 0 1,0 0-1,0-1 1,0 1 0,0-1-1,0 1 1,0-1-1,0 1 1,0-1 0,1 0-1,-1 1 1,0-1-1,1 0 1,-1 0 0,1 0-1,0 0 1,-1 0-1,1 0 1,0-1 0,-1 1-1,1 0 1,0-1-1,0 0 1,0 1 0,-1-1-1,1 0 1,0 0-1,0 0 1,0 0 0,0 0-1,0 0 1,0 0-1,-1-1 1,1 1 0,0-1-1,0 1 4,8-3-82,-1-1 0,1 0 0,-1 0 0,0-1 0,0 0-1,1-2 83,15-10-1472,-1 0 0,-1-2 1,-1 0-1,14-17 1472,0-5-1755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6"/>
    </inkml:context>
    <inkml:brush xml:id="br0">
      <inkml:brushProperty name="width" value="0.1" units="cm"/>
      <inkml:brushProperty name="height" value="0.1" units="cm"/>
      <inkml:brushProperty name="color" value="#FFC114"/>
    </inkml:brush>
  </inkml:definitions>
  <inkml:trace contextRef="#ctx0" brushRef="#br0">31 119 8832,'-26'23'3328,"21"-15"-2592,14 8-896,0-9-608,8-3 32,14-4 160,3 0 864,9-4 352,9-3-288,9-1 96,7-3 64,10-13-1952,-1-6-832,2-12 1120,-7-9 544</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3.243"/>
    </inkml:context>
    <inkml:brush xml:id="br0">
      <inkml:brushProperty name="width" value="0.1" units="cm"/>
      <inkml:brushProperty name="height" value="0.1" units="cm"/>
      <inkml:brushProperty name="color" value="#FFFFFF"/>
    </inkml:brush>
  </inkml:definitions>
  <inkml:trace contextRef="#ctx0" brushRef="#br0">9 80 8064,'-8'12'3072,"8"-17"-2400,13 2 192,-4 3-128,22-4-480,13 0-64,16-3-1696,11-5-640,7-2 1056,2-6 544,-6-3 480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025"/>
    </inkml:context>
    <inkml:brush xml:id="br0">
      <inkml:brushProperty name="width" value="0.1" units="cm"/>
      <inkml:brushProperty name="height" value="0.1" units="cm"/>
      <inkml:brushProperty name="color" value="#FFFFFF"/>
    </inkml:brush>
  </inkml:definitions>
  <inkml:trace contextRef="#ctx0" brushRef="#br0">203 19 9472,'-8'-16'3061,"7"13"-1882,1 3-694,0 2-482,1-1-1,-1 0 1,0 1-1,0-1 1,0 1 0,0-1-1,0 1 1,0-1-1,0 1 1,-1 0-3,1 4-63,-1 13-50,0-1 0,-1 0 0,-1 0 0,-1 0 0,-4 11 113,-1-2 27,-1 0-1,-2-1 0,-4 7-26,-67 128 22,75-144-114,1 0 0,0 0 0,2 1 0,0-1 0,1 1 0,0 0 1,2 0-1,0 1 0,2 0 92,0-17-128,1 27-1745,0-27 1183,-1 0 0,1 0 0,0 0 0,0 0-1,0 0 1,0 0 0,0 0 690,0 0-1781</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393"/>
    </inkml:context>
    <inkml:brush xml:id="br0">
      <inkml:brushProperty name="width" value="0.1" units="cm"/>
      <inkml:brushProperty name="height" value="0.1" units="cm"/>
      <inkml:brushProperty name="color" value="#FFFFFF"/>
    </inkml:brush>
  </inkml:definitions>
  <inkml:trace contextRef="#ctx0" brushRef="#br0">1 135 5376,'3'-2'324,"1"-1"0,-1 1 0,1 0 0,0 0 0,0 0 0,0 0 0,0 0 0,0 1 0,1 0-1,-1 0 1,0 0 0,1 0 0,-1 1-324,19-5 402,37-13 1217,15-9-1619,-15 6 1342,19-4-1342,-59 20 99,0 1-1,0 1 1,0 1-1,0 0 0,0 1 1,4 1-99,-20 0 10,-1 1 0,1-1 0,-1 1 0,1-1 0,-1 1 0,0 0 0,1 0 0,-1 0 0,0 1 0,0-1 0,1 1-10,-4-1-1,1-1-1,0 1 1,0 0 0,0 0-1,0 0 1,0 0-1,-1 0 1,1 0 0,-1 0-1,1 0 1,0 0-1,-1 0 1,0 0 0,1 0-1,-1 0 1,0 0-1,1 0 1,-1 1 0,0-1-1,0 0 1,0 0-1,0 0 1,0 0 0,0 1-1,-1-1 1,1 0-1,0 0 1,-1 0 0,1 0-1,0 0 1,-1 0-1,1 0 1,-2 1 1,-2 6-16,0 0 1,-1 0 0,0-1-1,-1 0 1,1 0-1,-1 0 1,-6 4 15,-13 11-116,-14 8 116,30-23-16,-24 18-93,-1-1 1,0-2 0,-36 16 108,-56 19-779,103-45-378</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726"/>
    </inkml:context>
    <inkml:brush xml:id="br0">
      <inkml:brushProperty name="width" value="0.1" units="cm"/>
      <inkml:brushProperty name="height" value="0.1" units="cm"/>
      <inkml:brushProperty name="color" value="#FFFFFF"/>
    </inkml:brush>
  </inkml:definitions>
  <inkml:trace contextRef="#ctx0" brushRef="#br0">167 6 10752,'-4'-2'937,"-5"-2"1271,8 4-2164,1 0 0,0 0 0,0 0 0,-1 0 0,1 1 0,0-1 0,0 0 0,0 0 1,-1 0-1,1 0 0,0 0 0,0 0 0,0 1 0,-1-1 0,1 0 0,0 0 0,0 0 0,0 1 0,0-1 0,0 0 0,-1 0 0,1 0 0,0 1 1,0-1-1,0 0 0,0 0 0,0 1 0,0-1 0,0 0 0,0 0 0,0 1 0,0-1 0,0 0 0,0 0 0,0 1 0,0-1 0,0 0 0,0 0 1,0 1-45,-1 16-156,-2 1 0,0-1 0,-1 1 1,0-1-1,-6 11 156,-4 16-453,-65 219 26,68-226 298,-5 17-180,15-46-1483,0 0 1,0 0-1,0 4 1792,1-10-1904</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5.129"/>
    </inkml:context>
    <inkml:brush xml:id="br0">
      <inkml:brushProperty name="width" value="0.1" units="cm"/>
      <inkml:brushProperty name="height" value="0.1" units="cm"/>
      <inkml:brushProperty name="color" value="#FFFFFF"/>
    </inkml:brush>
  </inkml:definitions>
  <inkml:trace contextRef="#ctx0" brushRef="#br0">249 65 7040,'10'-3'613,"-1"0"-1,0 0 1,1 1 0,-1 0-1,1 1 1,4-1-613,14-1 676,13-2-409,178-20 4,-4 10 1297,-204 15-1349,0 0 0,0 0-1,0 0 1,0 2 0,9 1-219,-17-2 40,1 0 0,-1 0 0,0 0 0,0 0 0,0 0 1,0 1-1,0-1 0,-1 1 0,1 0 0,0 0 0,-1 0 0,1 0 0,-1 0 0,0 0 1,0 1-1,0-1 0,0 1 0,0 0 0,0-1 0,-1 1 0,2 2-40,-1 3 49,0-1 1,0 1-1,0 0 0,-1-1 0,-1 1 1,1 0-1,-1 0 0,-1-1 0,1 1 1,-1 0-1,-1 0 0,1-1 0,-2 1 1,-1 4-50,0 0 19,-1-1 0,-1 1 1,0-1-1,0-1 1,-1 1-1,0-1 0,-1 0 1,0-1-1,-1 0-19,-14 13-7,-1-2-1,-1 0 0,-6 1 8,-83 50 50,37-27 135,-1-4 0,-22 5-185,43-22-600,-1-3 0,-1-2 1,-39 6 599,87-21-402,0-1 0,0-1 0,0 0 0,0 0 0,-1-1 0,1-1 0,0 0 0,-9-1 402,14 0-168,-1 0 1,1 0 0,1-1 0,-4-1 167,9 4-3</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26.235"/>
    </inkml:context>
    <inkml:brush xml:id="br0">
      <inkml:brushProperty name="width" value="0.2" units="cm"/>
      <inkml:brushProperty name="height" value="0.2" units="cm"/>
      <inkml:brushProperty name="color" value="#FFC114"/>
    </inkml:brush>
  </inkml:definitions>
  <inkml:trace contextRef="#ctx0" brushRef="#br0">14 1066 640,'0'0'13,"0"0"1,0-1-1,1 1 0,-1 0 0,0-1 1,0 1-1,0 0 0,1-1 0,-1 1 1,0 0-1,0-1 0,0 1 1,0 0-1,0-1 0,0 1 0,0 0 1,0-1-1,0 1 0,0 0 0,0-1 1,0 1-1,0-1 0,0 1 1,0 0-1,0-1 0,-1 1 0,1 0 1,0-1-1,0 1 0,0 0 0,0 0 1,-1-1-1,1 1 0,0 0 1,0-1-1,-1 1 0,1 0 0,0 0 1,-1 0-1,1-1 0,0 1 0,-1 0 1,1 0-1,0 0 0,-1-1-13,1 0 152,-1 0 0,1 0 0,0-1-1,0 1 1,-1 0 0,1-1 0,0 1 0,0 0-1,1-1 1,-1 1 0,0 0-152,0-3 458,0 4-408,0-1 0,0 0 1,0 1-1,0-1 0,0 1 0,-1-1 0,1 0 0,0 1 0,0-1 0,-1 1 0,1-1 0,0 1 1,-1-1-1,1 1 0,-1-1-50,1 1 60,-1-1 0,1 1 0,-1-1 0,1 0 0,0 1 0,-1-1 0,1 1 0,0-1 0,-1 0 0,1 1 0,0-1 0,0 0 0,0 1 0,0-1 0,-1 0 0,1 1-60,1-7 1149,1 11-20,0 10 156,-2 84 997,0-95-2224,1-1 0,-1 1 0,1 0 0,0 0 0,0 0 0,0 0 0,0 0 0,0-1 0,1 1-58,6 18 236,-4-3 305,7 18-541,-5-20 142,-2 0 1,3 15-143,-3-11 54,1-1-1,1 1 0,6 12-53,0-6 6,-8-17-6,0-1 0,-1 1 0,3 7 0,-1 2 0,10 17 0,-1 2 0,-4-12 0,1-1 1,2 2-1,-2-5-43,-1 0 0,-2 0 0,1 3 43,8 35 80,-14-50-105,-1-1 0,2 1 1,0 0 24,4 13 52,-1-3-11,-4-10-32,0 0 1,0 0 0,0 3-10,0 4 0,1-1 0,6 14 0,3 8 0,-6-17 0,1 0 0,1 1 0,12 27 0,-7-13 0,-8-22-8,0 0 0,2 14 8,5 7-61,-1 3 458,-5-17-483,0-1 1,1 1-1,1-1 1,4 5 85,-8-14 22,4 5 24,0-1-1,1 0 1,1-1 0,12 12-46,-10-11-66,0 1-1,-1 0 1,6 11 66,22 35-64,-35-54 53,0 1-1,1-1 1,6 7 11,-6-8 5,-1 1-1,1 0 0,-1 0 1,2 6-5,81 144 96,-76-134-91,4 11-5,3 7-128,-13-27 122,-4-10 9,0 0-1,-1 0 0,2 0 0,-1-1 0,1 2-2,2 3 27,0-1-1,-1 1 0,0 1 0,1 2-26,1 3-3,2 6-1,-1 2 1,4 20 3,-6-21 17,2 0-15,2 0-1,0 0 0,0-1 0,8 11-1,3 5 1,-10-17 68,1 0 0,0-1 1,2 0-1,0-1 0,1 0 1,6 4-70,-5-2-256,-11-14 206,0 0 0,0-1 0,4 4 50,79 71 299,-76-69-424,30 25 95,-11-8 175,-6-5-375,-16-16 189,-2-2 37,-1 0 0,0 1 0,0-1 0,-1 1 0,1 0 0,-1 0 0,2 3 4,60 97 0,-43-66 0,33 58 0,-48-80-27,0 0 1,-1 2 26,13 29-65,-3-14 104,2-1 1,1 0-1,8 6-39,59 82-86,-77-108 127,0 0-1,9 8-40,9 11 106,-18-19-94,2-2 0,9 9-12,4 5 51,-23-24-52,2 4-4,0-1 0,0-1-1,0 1 1,0-1 0,1 1 0,-1-1-1,1 0 6,7 4 65,-1 0 1,0 1-1,0 1-65,24 16 71,15 10-190,-31-20 77,1-2 0,13 6 42,-29-16-16,79 37 112,-3 2 32,-61-35-126,1-1-1,0 0 0,0-2 1,1 0-1,-1-1 0,1-1 1,0-1-1,12-1-1,-18 0 102,-1-1-1,0-1 1,1-1 0,-1 0 0,-1 0 0,1-1-1,0-1 1,-1 0 0,0-1 0,0-1-1,-1 0 1,6-4-102,29-23 256,-36 26-239,-1 0-1,0 0 1,0-2-17,3-1 41,5-6 99,-11 9-125,1 1 1,0 0 0,6-3-16,-7 6 33,-1-1 1,0 0-1,0 0 1,-1 0-1,0-1 1,0 0-1,5-6-33,12-20 258,10-17-258,-21 31 4,6-5-116,-14 20 127,0-1 1,-1 0 0,2 1 0,-1-1 0,0 1 0,2-1-16,-1 1 6,-1-1-1,1 1 0,-1-1 1,0 0-1,1-1-5,-1 2-5,-1 0 1,0 0-1,1 0 0,0 0 0,0 1 0,0-1 1,1 0 4,-2 1 12,1 0 0,0 0 0,-1-1 0,1 1 1,-1-1-1,0 1 0,0-1 0,1-1-12,-2 3 16,0-1 0,0 0 0,1 1 0,-1-1 0,1 1 0,-1 0-1,1-1 1,-1 1 0,1 0 0,2-1-16,-2 1 6,0-1-1,1 1 1,-1-1-1,0 0 1,0 0-1,0 0 1,0 0-6,2-4 70,0 3 4,-1-1 1,0 1 0,-1-1-1,1 0 1,-1 0-1,0 0 1,0 0 0,0-1-1,0 1 1,-1 0-1,1-1 1,-1 1-1,0-5-74,3-22 214,-3 28-209,-1 0-1,0 0 1,1 0 0,0 0 0,0 1 0,0-2-5,0 1-1,0 1 1,0-1 0,-1 0-1,1 0 1,-1 0-1,0-1 1,5-33 11,-5 32-2,1 0 1,0 0-1,0 0 0,0 0 1,3-3-10,2-12-58,-4 12 81,1 0 0,1 0 0,0 0-1,4-7-22,5-10-85,-5 11 109,-1-1 0,2 1 0,0 1 0,11-13-24,-8 8 31,-10 15-49,0-1 0,1 0 0,0 1 0,-1 0 0,4-3 18,-1 1-11,0 0 0,-1-1 0,0 1 0,3-5 11,9-12 1,-9 14 3,1 0-1,1 1 0,5-4-3,9-8 22,-16 14-13,0 0-1,1 1 1,0 0-1,0 0 0,0 0 1,0 1-1,6-1-8,-10 3-13,0 1 1,-1-1-1,1 1 0,0 0 0,-1 0 0,1 0 1,2 1 12,7-1-2,27 0 2,-34-1-2,-6 0 9,1 1-1,0 0 0,-1-1 0,1 1 0,-1 0 0,1-1 0,0 1 0,-1 0 1,1 0-1,0 0 0,-1 0 0,1 0 0,0 0 0,0 0 0,-1 0 0,1 0-6,0 0 38,-1 0 26,0 0 32,-2-1 90,-1 1 1,1 0 0,0 0-1,0 0 1,-1 0 0,1 0-1,0 0 1,-2 0-187,-6 1-91,-16 3-37,18-2 92,9 3 34,6 3 53,-7-8-48,3 2-13,-2-1 8,-1-1 0,1 1-1,0 0 1,0 0 0,1-1-1,-1 1 1,0 0-1,0-1 1,0 1 0,0-1-1,0 1 1,1-1 0,-1 0-1,0 1 1,0-1-1,1 0 3,7 2 26,-7-2-120,0 1 1,0-1 0,0 1 0,0-1 0,0 0 0,0 0 0,0 0-1,1 0 94,-1 0 22,0-1 0,-1 1 0,1-1-1,0 1 1,0-1 0,0 0-1,-1 0 1,1 1 0,0-2 0,-1 1-1,1 0 1,-1 0-22,14-8 566,36-10-491,1 2-1,33-7-74,-78 23 8,-1-2 0,1 1-1,-1-1 1,1 0-8,-3 0 10,0 1 0,0 1 0,0-1 1,0 0-1,1 1 0,-1 0 1,0 0-1,1 0 0,0 1-10,43-5-208,123 5-181,-150 2 440,-1 0 0,1 2 0,0 0 0,-1 1 1,9 4-52,-25-8 53,13 6-77,0 0 0,0 0 0,-1 1 0,5 4 24,22 12 5,-15-9-12,-1 1 0,0 1-1,-2 1 1,0 2-1,6 6 8,-1 4-107,18 16-181,-41-40 262,1 0 0,-1-1 0,1 0 0,0 0 0,0 0 0,1-1 0,-1-1 0,9 3 26,16 5 38,-12-5-57,-1 0 0,11 1 19,-18-5 130,0-1-1,0 0 0,1-1 1,11-1-130,27-11-326,-39 9 414,2 0 272,20-1-296,-25 3-57,0 0-1,1-1 1,-1 0-1,3-2-6,-7 3 12,5-3 6,0 1-1,0-2 1,7-4-18,11-4-16,-23 10-65,0-1 1,0 0-1,0 0 0,-1 0 0,1-1 0,-1 0 1,1-2 80,9-6 202,11-15-531,-21 21 368,0 1 1,1 0 0,0 1 0,0-1 0,0 1 0,1 0-40,0 0-136,-1 0 0,1-1 0,0-1 136,8-7-46,1-2 213,-13 12-18,1 1 0,0-1 0,-1 1 0,3-1-149,55-38 192,-21 9-128,-35 29-61,-1 0-1,0 0 1,1-1 0,-2 1-1,1-1 1,0 0 0,1-3-3,0 0 6,0 1 0,1 0 0,1-1-6,20-20-2,2-1 4,20-27-2,-30 35-31,-13 15 32,-1 0 0,0 0 1,0-1-1,2-4-1,-3 6 3,-1-1 0,1 0 1,0 1-1,0 0 0,0 0 1,1 0-1,0 0 0,2-1-3,6-5 27,-13 9-19,1 0 0,-1 0 0,0 0 0,0 1 0,0-1 0,0 0 0,0 0 0,0 0 0,0-1-8,-1-4-3,1-23 9,0 30-8,0 0 1,1-1-1,-1 1 0,0 0 1,0-1-1,0 1 1,0-1-1,0 1 1,1 0-1,-1-1 1,0 1-1,0 0 0,0-1 1,1 1-1,-1 0 1,0 0-1,1-1 1,-1 1-1,0 0 0,1 0 1,-1-1-1,0 1 1,1 0-1,-1 0 1,0 0-1,1 0 0,-1-1 1,0 1-1,1 0 1,-1 0-1,1 0 1,-1 0-1,0 0 0,1 0 2,25 0-80,-26 0 82,0 0 0,0 0 0,1 0 0,-1 0 0,0 0 0,0 0 0,0 0 0,1 0-1,-1 0 1,0 0 0,0 0 0,0 0 0,1 0 0,-1 0 0,0-1 0,0 1 0,0 0 0,0 0-1,1 0 1,-1 0 0,0 0 0,0-1 0,0 1 0,0 0 0,0 0 0,1 0 0,-1 0-1,0-1 1,0 1 0,0 0 0,0 0 0,0 0 0,0-1 0,0 1 0,0 0 0,0 0 0,0 0-1,0-1 1,0 1 0,0 0 0,0 0 0,0 0 0,0-1 0,0 1-2,0-1 7,9-22 169,-6 15-113,-1 4-30,-1 1 1,1 0 0,-1-1 0,0 1-1,0-1 1,0 1 0,-1-2-34,1 3 19,-1 0 0,0 0 1,1 0-1,-1 0 0,1 0 0,0 0 1,0 0-1,0 0 0,0 0 1,0-1-20,1 1 4,-1-1 0,0 1 0,0-1 1,0 0-1,0 1 0,0-2-4,2-6 34,0 0 0,1 0 0,0 1 0,2-4-34,6-14-13,15-48 280,-2-1-1,11-70-266,-30 121 26,2 1 0,6-14-26,-3 8 2,0 1-63,0-2 36,2-11 25,-7 23 3,1 1 0,1-1 0,1 1 0,0 1 0,2 0 0,0 0-3,7-13-7,30-64 124,-47 93-117,25-44 0,0-3 0,-12 22-198,18-25 198,-22 34-47,6-7 101,34-50-83,-41 62 28,0 1 1,1 1-1,0 0 0,1 0 0,3-1 1,2-2-48,2 1-1,-1 1 0,2 1 0,-1 1 1,1 0-1,1 1 0,1 1 49,-5 2 17,1 0 0,-1 1 0,1 1 0,0 0 0,0 2-1,14-1-16,3 4-51,0 1 0,0 2 1,7 2 50,-31-5 8,44 13-40,-46-13 32,0 1 0,0-1 0,2 3 0,-2-2 0,0 0 0,0-1 0,3 1 0,-2 0 3,1 0-1,-1 0 1,0 1-1,-1 1 0,1-1 1,7 7-3,-2-3 33,-6-2-52,0-1-1,0 2 0,-1-1 1,0 1-1,0 0 0,-1 0 1,0 0-1,0 1 0,-1 0 0,0 0 1,0 1-1,-1-1 0,1 5 20,26 46-133,0-1 96,17 31 31,-35-62 40,1-1-1,2 0 0,1-1 1,2 0-34,86 99 80,-80-97-169,-18-20 115,0 1-1,6 7-25,-8-10-16,-1 1 0,2-1 0,4 5 16,9 9 0,-16-16 3,0 0 0,0 0-1,0 0 1,0-1 0,0 1-1,1-1 1,-1 0 0,1 0-1,0 0 1,0 0-1,0-1 1,1 1-3,2 0 11,-1-1-1,1 0 1,-1 0-1,1 0 0,-1-1 1,1 0-1,4-1-10,7-1 7,1-1 0,-1-1 0,0-1-1,0 0 1,3-3-7,159-60 165,-152 58-192,-17 6 79,-1 0 0,0 0 0,0-1 1,5-2-53,11-8 108,-18 11-74,-1-1-1,1 1 0,-1-1 0,0 0 0,0-1 0,-1 1 0,1-1 0,1-4-33,9-12 119,-2-1-1,-1-1 1,-1 0 0,7-18-119,-13 25 60,5-10 14,-1 0 0,-1-3-74,2-4 86,2 1 1,1 0-1,2 1 1,9-13-87,3-5 27,4-5 88,10-9-115,27-43 120,87-176-94,-59 83-9,1-3-28,-12 53 29,-64 115-43,1 1-1,2 2 0,7-7 26,-25 31-17,49-53 4,-3-1 0,-2-5 13,-15 17-28,18-25 72,-32 38-68,64-96 6,9-2 18,-88 125-2,1 0 1,0 0 0,1 1-1,3-2 2,-13 10-23,1 1-1,-1-1 1,1 0-1,-1 1 1,0-1 0,1 0-1,-1 1 1,0-1-1,0 0 1,1 1-1,-1-1 1,0 0-1,0 0 1,0 1-1,0-2 24,-7 4-515,7-2 216,-1 1-1,1-1 1,-1 0-1,1 0 1,-1 1-1,1-1 0,-1 0 1,1 0-1,-1 0 1,1 0-1,-1 1 0,1-1 1,-1 0-1,1 0 1,-1 0-1,1 0 0,-1 0 1,1-1-1,-1 1 1,1 0-1,-1 0 1,1 0-1,-1 0 0,1-1 1,-1 1-1,1 0 1,-1 0-1,1-1 0,-1 1 1,1 0-1,-1-1 1,1 1-1,0 0 0,-1-1 1,1 1-1,0-1 1,-1 1 299,1-2-286,-1 0 0,1 1 1,0-1-1,0 0 1,0 1-1,0-1 0,0 0 1,0 1-1,0-1 286,4-35-1349</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46.073"/>
    </inkml:context>
    <inkml:brush xml:id="br0">
      <inkml:brushProperty name="width" value="0.05" units="cm"/>
      <inkml:brushProperty name="height" value="0.05" units="cm"/>
    </inkml:brush>
  </inkml:definitions>
  <inkml:trace contextRef="#ctx0" brushRef="#br0">229 62 640,'-7'-5'366,"6"5"-409,1-1 1,-1 1-1,0-1 1,0 0-1,1 1 1,-1-1-1,0 0 1,1 1-1,-1-1 1,0 0-1,1 1 1,-1-1-1,1 0 1,-1 0 42,1-1 109,-1 0 0,0 1-1,0-1 1,0 1 0,0-1 0,0 1 0,-1 0 0,1 0 0,0-1 0,-1 1 0,1 0 0,-1 0 0,1 0 0,-1 0-109,-6-5 1355,4 2-891,-14-10 21,18 13-421,0 1 91,0 0-132,0 0 1,0 0 0,0 0 0,0 0-1,0 0 1,0 0 0,0 0 0,0 0-1,0-1 1,0 1 0,0 0 0,0 0-1,0 0 1,-1 0 0,1 0 0,0 0-1,0 0 1,0 0 0,0 0 0,0 0-1,0 0 1,0 0 0,0 0 0,0 0-1,0 0 1,0 0 0,0 0 0,0-1-1,0 1 1,0 0 0,0 0 0,0 0-1,-1 0 1,1 0 0,0 0 0,0 0-1,0 0 1,0 0 0,0 0 0,0 0-1,0 0 1,0 0 0,0 0 0,0 0-1,0 0 1,0 0 0,-1 0 0,1 0 0,0 0-1,0 1 1,0-1 0,0 0 0,0 0-1,0 0 1,0 0 0,0 0 0,0 0-24,-5 3 1311,3-2-1657,-1 1 356,1 1-1,-1-1 1,1 1-1,-1-1 1,1 1-1,0 0 0,0 0 1,0 0-1,1 0 1,-1 0-1,1 0 1,-1 1-10,-6 12-66,5-9 57,-1-1 0,1 1 0,0 0 0,1 0-1,-1 3 10,2-6 1,0-1-1,1 1 0,-1-1 1,1 1-1,0-1 0,0 1 0,0-1 1,0 1-1,1-1 0,-1 1 1,1-1-1,1 2 0,0 1 30,0-1 0,1 0 0,0 0 1,0 0-1,1 0 0,-1 0 0,1-1 0,0 1 0,1-1 1,-1 0-1,1 0 0,-1-1 0,1 1 0,0-1 0,4 2-30,-1-1 182,0-1-1,0 0 1,0 0-1,1-1 0,0 0 1,-1 0-1,1-1 1,0 0-1,0 0 0,3-1-181,-6 0 160,0 0-1,-1 0 0,1-1 0,0 0 0,4-1-159,-9 1 40,0 1-1,0 0 0,0 0 1,1-1-1,-1 1 1,0-1-1,0 1 1,0-1-1,0 0 0,0 1 1,0-1-1,0 0 1,0 0-1,0 0 1,-1 0-1,1 1 0,0-1 1,0 0-1,-1 0 1,1 0-1,-1-1 1,1 1-1,-1 0 0,1 0 1,-1 0-1,0 0 1,0 0-1,1 0 1,-1-1-1,0 1-39,0-4 9,-1-1 0,0 1 0,0 0 0,0 0-1,-1-1 1,0 1 0,0 0 0,0 0 0,0 1 0,-1-1 0,0 0 0,-3-3-9,-16-33 32,16 32-78,2 3-19,0 0-1,-1 0 0,0 1 1,0-1-1,-2-1 66,6 7-21,1-1 0,-1 1 0,1-1-1,-1 1 1,1 0 0,-1 0 0,0-1-1,1 1 1,-1 0 0,1 0 0,-1 0-1,0-1 1,1 1 0,-1 0 0,0 0-1,1 0 1,-1 0 0,0 0 0,1 0-1,-1 0 1,1 1 0,-1-1 0,0 0 0,1 0-1,-1 0 1,0 1 0,1-1 0,-1 0-1,1 0 1,-1 1 0,1-1 0,-1 1-1,1-1 1,-1 0 0,1 1 0,-1 0 21,-2 2-51,0 0 0,0 1-1,1 0 1,-1-1 0,1 2 51,-3 3-110,1 0 82,-1 0 1,2 0-1,-1 1 1,1-1 0,1 1-1,-1 0 1,1 2 27,2-8 0,-1 0 0,1-1 0,-1 1 0,1 0 0,0-1 0,0 1 0,0 0 0,1-1 0,-1 1 0,1 0 0,-1-1 0,1 1 0,0-1 0,0 1 0,0-1 0,0 1 0,0-1 0,1 0 0,-1 1 0,1-1 0,0 0 0,0 0 0,0 0 0,0 0 10,0 0 0,0 0 0,0-1 1,0 1-1,0-1 0,1 0 0,-1 0 0,0 0 1,1 0-1,-1 0 0,1 0 0,-1 0 1,1-1-1,-1 1 0,1-1 0,0 0 0,-1 0 1,1 0-1,-1 0 0,1 0 0,0 0 1,-1-1-1,1 1 0,0-1-10,4-1 136,10-1 319,1-1 0,14-6-455,-28 9 54,0-1 0,0 1 0,-1-1 0,1 0 0,0 0 0,-1-1 0,1 1 0,-1-1 0,0 1 0,0-1 1,0 0-1,0 0 0,0-1 0,1-1-54,-3 4 9,-1-1 1,1 1 0,0 0 0,-1-1-1,1 1 1,-1-1 0,1 1-1,-1-1 1,0 1 0,0-1 0,0 1-1,0-1 1,0 1 0,0-1 0,0 1-1,0-1 1,0 1 0,-1 0-1,1-1 1,-1 1 0,1-1 0,-1 1-1,0 0 1,1-1 0,-1 1 0,0 0-1,0-1 1,0 1 0,0 0-1,0 0 1,0 0 0,0 0 0,-1 0-1,1 0 1,-1 0-10,-3-3-10,-1 1 0,1 0 0,-1 0 0,0 1 1,0 0-1,0 0 0,0 0 0,-1 0 10,-7-1 3,0 1 1,-1 0-1,1 1 0,0 0 1,-1 1-1,1 1 0,-1 0 1,-1 1-4,-11 2-40,16-3 4,1 0-1,-1 1 0,-6 2 37,-9 2 14,-14 4-12,36-8-8,0-1 0,1 1 0,-1-1 0,0 1 0,1 0 0,-1 0 0,-2 3 6,5-5-3,1 1 1,-1-1 0,1 0-1,-1 1 1,1-1 0,0 0-1,-1 1 1,1-1 0,0 1-1,-1-1 1,1 1 0,0-1-1,0 1 1,-1-1 0,1 0-1,0 1 1,0-1 0,0 1-1,0 0 1,0-1 0,-1 1 0,1-1-1,0 1 1,0-1 0,1 1-1,-1-1 1,0 1 0,0-1-1,0 1 1,0-1 0,0 1-1,0-1 1,1 1 0,-1-1-1,0 1 1,0-1 0,1 1-1,-1-1 1,0 0 0,1 1-1,-1-1 1,1 0 0,-1 1-1,1-1 3,0 2 14,1-1-1,0 0 0,0 0 0,-1 0 0,1 0 0,0 0 1,0-1-1,0 1 0,0-1 0,0 1 0,1-1-13,7 1 130,1 0 0,0-1-1,0 0 1,-1-1-1,1 0 1,0-1 0,-1 0-1,1 0 1,-1-1 0,0 0-1,0-1 1,0 0 0,1-2-130,-10 6-83,0-1 1,0 1 0,-1-1-1,1 1 1,0-1 0,0 0 0,-1 1-1,1-1 1,0 0 0,-1 0-1,1 1 1,0-2 82,3-4-1908,1 0 852</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48.452"/>
    </inkml:context>
    <inkml:brush xml:id="br0">
      <inkml:brushProperty name="width" value="0.05" units="cm"/>
      <inkml:brushProperty name="height" value="0.05" units="cm"/>
    </inkml:brush>
  </inkml:definitions>
  <inkml:trace contextRef="#ctx0" brushRef="#br0">281 3 3968,'-22'-2'1706,"11"8"-4448,4-1 2215,3-4 744,0 1-1,0-1 1,0 0-1,-1 0 1,1-1-1,0 1 1,-1-1-1,1 0 1,-2 0-217,-6-1 929,0-1 0,-7-2-929,-3 0-191,-2 3 224,19 1-46,-1 0-1,0-1 0,1 0 1,-2 0 13,7 1-6,-1 0 1,1 0 0,-1 0-1,0 0 1,1-1 0,-1 1-1,1 0 1,-1 0 0,1 0-1,-1 1 1,1-1 0,-1 0-1,1 0 1,-1 0 0,1 0-1,-1 0 1,1 1 0,-1-1-1,1 0 1,-1 0-1,1 1 1,-1-1 0,1 0-1,0 1 1,-1-1 0,1 0-1,0 1 1,-1-1 0,1 1-1,0-1 1,-1 0 0,1 1-1,0-1 1,0 1 0,-1-1-1,1 1 1,0-1 0,0 1-1,0-1 1,0 1 5,-1 3 42,0 0 0,1 0 1,0 0-1,0 0 0,0 1-42,0 2 275,0-6-248,0 1 0,0-1 0,0 1-1,0-1 1,1 1 0,-1-1 0,0 1 0,1-1 0,-1 0 0,1 1 0,-1-1 0,1 1 0,0-1 0,-1 0 0,1 0 0,0 1-1,0-1 1,0 0 0,0 0 0,0 0 0,2 1-27,1 1 39,-2-1 5,0 0 1,0 0-1,0-1 1,0 1-1,0-1 1,1 0-1,-1 1 1,0-1-1,1 0 1,-1-1-1,1 1 1,-1 0-1,1 0 0,0-1-44,26 2 471,0-2-1,6-1-470,8 1 590,-41 0-494,0 0 0,0 0 0,0 0 0,1-1 0,-1 1 0,0 0 0,0-1 1,0 0-1,0 1 0,0-1 0,-1 0 0,1 0 0,1 0-96,-2 0 31,-1 0 0,1 1 0,-1-1 0,1 0 0,-1 1 0,1-1-1,-1 0 1,1 0 0,-1 0 0,0 1 0,1-1 0,-1 0 0,0 0 0,0 0 0,0 0 0,0 0 0,0 0 0,0 1 0,0-1 0,0 0 0,0 0 0,0 0-1,0 0 1,-1 0 0,1 0 0,0 1 0,-1-1 0,1 0 0,0 0 0,-1 0 0,0 0-31,-2-5 31,1 1-1,-2 0 1,1-1 0,-1 1 0,0 0-31,3 3 5,-1 1 0,1-1 1,-1 0-1,0 1 1,0-1-1,1 1 0,-1 0 1,0 0-1,0 0 1,-1 0-1,1 0 0,0 0 1,0 0-1,0 1 1,-1-1-1,0 0-5,1 1-5,0 1 0,0-1 0,-1 0 0,1 1 0,0-1 0,0 1 0,0-1 0,0 1 0,-1 0 0,1 0 0,1 0 0,-1 0 0,0 0 0,0 0 0,0 1 0,0-1 1,1 1-1,-1 0 5,-7 6 4,0 1 1,-6 9-5,9-10-5,-7 7 12,-27 33-206,40-46 194,-1-1 1,0 1-1,0-1 1,1 1 0,-1 0-1,1-1 1,-1 1-1,1-1 1,0 1 0,0 0-1,0-1 1,0 1-1,0 0 1,0 0 0,0-1-1,0 1 1,1-1-1,-1 1 1,1 1 4,0-2 7,-1 0 0,0 0 0,1 0-1,-1 1 1,1-1 0,-1 0 0,1-1 0,0 1 0,0 0 0,-1 0-1,1 0 1,0 0 0,0 0 0,0-1 0,0 1 0,0 0-1,0-1 1,0 1 0,0-1 0,0 1 0,0-1 0,0 1 0,0-1-1,0 0 1,1 0 0,-1 1 0,1-1-7,1 0 52,-1 0 1,1 0-1,-1-1 1,1 1-1,0-1 0,-1 1 1,1-1-1,-1 0 1,1 0-1,-1 0 0,1 0 1,-1 0-1,0-1 1,0 1-1,0-1 0,1 1 1,-1-1-1,-1 0 1,3-1-53,-3 1 29,0 1 0,0-1 1,-1 1-1,1-1 1,0 0-1,0 1 0,-1-1 1,1 0-1,-1 0 1,0 1-1,1-1 0,-1 0 1,0 0-1,0 0 1,0 1-1,0-1 0,-1 0 1,1 0-1,0 0 0,-1 1 1,0-1-1,1 0 1,-1 1-1,0-1 0,0 0 1,1 1-1,-1-1 1,-1 0-30,-1-1 65,0-1 1,0 1 0,0 0 0,0 0 0,0 0-1,-1 0 1,1 0 0,-1 1 0,-4-2-66,6 2 12,0 1-1,-1 0 1,1 0-1,-1 0 1,1 0-1,-1 1 1,1-1 0,-1 1-1,1-1 1,-1 1-1,0 0 1,1 0 0,-1 0-1,0 0 1,1 0-1,-1 1 1,0-1-12,-1 2-14,-1 0 0,1 1 0,0-1 0,0 1 1,0 0-1,0 0 0,1 0 0,-1 0 0,1 1 0,0 0 0,0-1 1,0 1-1,1 0 0,-1 0 0,0 2 14,2-4 0,0-1-1,1 1 1,-1 0 0,0 0-1,1 0 1,-1 0 0,1 0 0,0 0-1,0 0 1,0 0 0,0 0-1,0 0 1,0 0 0,0 0 0,1 0-1,-1 0 1,1 1 0,0 0 11,0 1 0,1-1 0,-1 0 1,1 0-1,0-1 0,0 1 0,0 0 0,0 0 0,0-1 1,1 1-12,-2-2 39,0-1 0,-1 1 1,1 0-1,0-1 1,0 1-1,0-1 1,0 1-1,0-1 1,0 1-1,0-1 0,1 0 1,-1 0-1,0 0 1,0 1-1,0-1 1,0 0-1,0 0 1,0 0-1,0 0 0,0-1 1,1 1-1,-1 0 1,0 0-1,0-1 1,0 1-1,0 0 1,0-1-1,0 1 0,0-1 1,0 0-1,0 1 1,0-1-1,-1 0 1,1 1-1,0-1 1,0 0-1,-1 0 0,1 0 1,0 1-1,-1-1 1,1 0-1,-1 0 1,1 0-1,-1 0 1,1 0-1,-1 0 1,0 0-1,0 0 0,1 0 1,-1 0-1,0-1 1,0 1-1,0 0-39,0-5 42,0 0 1,-1 0-1,0 0 0,0 0 0,-1 0 0,-1-4-42,3 8-4,-1 0 0,0 0 0,0 0 0,0 0-1,0 1 1,0-1 0,0 0 0,0 0 0,-1 1-1,1-1 1,-1 1 0,1-1 0,-1 1 0,0 0 0,1-1-1,-1 1 1,0 0 0,0 0 0,0 0 0,0 1 0,-1-1 4,2 0-30,0 1 1,0 0-1,-1 0 1,1 0-1,0 0 1,-1 0 0,1 0-1,0 1 1,0-1-1,-1 0 1,1 1 0,0-1-1,0 0 1,0 1-1,0 0 1,-1-1 0,1 1-1,0 0 1,0-1-1,0 1 1,0 0 0,0 1 29,-1-1-21,1 1 0,-1 0 0,1-1 1,-1 1-1,1 0 0,0 0 0,0 0 1,0 0-1,0 0 0,0 0 0,1 0 1,-1 0 20,1 1 2,-1 1 0,1-1 1,0 1-1,1-1 0,-1 1 1,0-1-1,1 0 0,0 1 1,0-1-1,0 0 0,0 0 1,1 0-1,-1 0 0,1 0 1,0 0-1,0 0 0,0 0 0,0 0 1,0-1-1,1 1 0,-1-1 1,1 0-1,0 0 0,0 0 1,0 1-3,1-1 34,-1 0 0,0 0 0,1 0 0,0 0 0,-1 0 0,1-1 0,0 0-1,0 0 1,0 0 0,0 0 0,0 0 0,0-1 0,0 0 0,0 0 0,0 0 0,0 0 0,0-1 0,0 1 0,0-1 0,0 0 0,-1 0 0,2-1-34,-1 1 71,0-1-1,-1 1 1,1-1 0,-1 0 0,0-1-1,0 1 1,1 0 0,-1-1 0,-1 0-1,4-2-70,-5 2 29,0 1 0,1 0 0,-1 0 0,0-1 0,0 1 0,0 0 0,-1-1 0,1 1 0,-1-1 0,1 1 0,-1-1 0,0 1 0,0-1 0,0 1 0,0-1 0,0 1 0,-1-1-29,0-2 5,0 1 0,-1 0 1,1 0-1,-1 0 0,0-1 1,0 2-1,0-1 0,-1 0 1,1 0-1,-1 1 0,0-1 1,0 1-1,0 0 0,-1 0 1,1 0-1,-1 0 0,-2 0-5,3 1-8,0 0 0,1 1 0,-1-1 0,0 1 0,0 0-1,-1 0 1,1 0 0,0 1 0,0-1 0,0 1 0,-2-1 8,2 1-9,1 0 1,0 0 0,0 1 0,-1-1 0,1 1-1,0-1 1,0 1 0,0 0 0,0-1 0,-1 1-1,1 0 1,1 0 0,-1 1 0,0-1 0,0 0-1,0 1 1,0-1 8,-5 6-17,0 0 0,1 0 0,0 0 0,0 0 0,-1 4 17,4-7-13,1 0 0,0 0 1,0 1-1,0-1 1,1 1-1,-1-1 0,1 1 1,0-1-1,1 1 1,-1 0-1,1 2 13,0-5-3,0 3 2,0 1 0,0-1 0,1 1 0,-1 0 0,2-1 0,-1 2 1,0-6 9,-1 1 0,1-1-1,-1 0 1,1 0 0,-1 0-1,1 0 1,0 0-1,0 1 1,-1-1 0,1-1-1,0 1 1,0 0 0,0 0-1,0 0 1,0 0 0,0-1-1,1 1 1,-1 0 0,0-1-1,0 1 1,0-1 0,1 1-1,-1-1 1,0 0 0,1 1-1,-1-1 1,0 0 0,1 0-1,-1 0 1,1 0-9,2 0 46,0-1 1,0 1-1,1-1 0,-1 0 1,0 0-1,0-1 0,0 1 1,0-1-1,-1 0 1,1 0-1,0 0 0,0 0-46,4-4 120,0 0-1,0-1 1,0 1-1,2-5-119,-8 10 12,-1 0 1,0 0-1,0-1 0,0 1 0,0 0 0,0-1 0,-1 1 0,1 0 0,0-1 0,-1 1 0,1-1 0,-1 1 0,1-1 0,-1 1 0,0-1 0,1 0 0,-1 1 0,0-1 0,0 1 0,0-1 0,0 0 0,-1 1 0,1-1 0,0 1 0,-1-1 0,1 1 0,-1-1 0,0 1 0,1-1 0,-1 1 0,0-1 0,0 1 0,0 0 0,0 0 0,0-1 0,0 1 0,0 0 0,-1 0 0,1 0 0,0 0 0,-1 0 1,1 0-1,0 1 0,-1-1 0,1 0 0,-1 1 0,1-1 0,-1 1 0,0-1 0,1 1 0,-1 0-12,1-1-147,0 1 0,-1 0 0,1 0 0,0 0 0,0 0 0,0 0 0,0 1 0,0-1 0,0 0 0,0 0 0,0 1 0,0-1 0,0 0 0,0 1 0,0-1 0,-1 1 147,-7 4-901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55.507"/>
    </inkml:context>
    <inkml:brush xml:id="br0">
      <inkml:brushProperty name="width" value="0.1" units="cm"/>
      <inkml:brushProperty name="height" value="0.1" units="cm"/>
      <inkml:brushProperty name="color" value="#FFFFFF"/>
    </inkml:brush>
  </inkml:definitions>
  <inkml:trace contextRef="#ctx0" brushRef="#br0">248 69 2432,'0'-1'36,"0"1"0,0 0 0,-1 0 1,1 0-1,0-1 0,0 1 0,-1 0 0,1 0 1,0 0-1,-1 0 0,1 0 0,0 0 0,0 0 1,-1 0-1,1 0 0,0 0 0,-1 0 0,1 0 1,0 0-1,-1 0 0,1 0 0,0 0 0,-1 0 1,1 0-1,0 0 0,0 0 0,-1 0-36,-3 2 484,3-2-238,1 0-113,0 0-112,0 0-133,-9 4-794,-6-8 1514,-4-1 1237,18 6-1762,1-1-70,0 0-1,-1 0 1,1 0 0,0 0-1,-1 0 1,1 0 0,0 0-1,0 0 1,-1-1 0,1 1-1,0 0 1,-1 0 0,1 0-1,0 0 1,0 0 0,-1 0-1,1 0 1,0-1 0,0 1-1,-1 0 1,1 0 0,0 0-1,0-1 1,-1 1 0,1 0-13,-1 0 10,1 0-1,-1 1 1,0-1 0,0 0 0,1 1-1,-1-1 1,0 0 0,1 1 0,-1-1-1,0 1 1,1 0 0,-1-1 0,1 1-1,-1-1 1,0 1-10,-3 3 147,1-3 0,0 0 0,-1 0 0,1 1 0,-1-2 0,0 1 0,1 0 0,-1-1 0,1 0 0,-1 0 0,0 0 0,-2 0-147,-1 0 170,-6-3 340,11 2-442,0 0 0,0 1-1,-1-1 1,1 1 0,-1-1 0,1 1-1,0 0 1,-1 0 0,-1 0-68,3 0-10,0 1 0,0-1 0,0 1 0,0-1 1,0 1-1,0-1 0,0 1 0,1 0 0,-1-1 0,0 1 0,0 0 1,1 0-1,-1-1 0,0 1 0,1 0 0,-1 0 0,1 0 1,-1 0-1,1 0 0,0 0 0,-1 0 0,1 0 10,-2 3-23,-3 5 1,1 0 1,0 0 0,-3 8 21,6-13-6,0-1 1,0 1 0,1-1-1,-1 1 1,1 0 0,0-1-1,0 1 1,0 0 0,0-1-1,1 1 1,0 0 0,0-1 5,-1-2 9,0 0 1,1 0-1,-1 0 1,1-1 0,-1 1-1,1 0 1,-1-1-1,1 1 1,-1 0-1,1-1 1,0 1 0,-1-1-1,1 1 1,0-1-1,-1 1 1,1-1-1,0 1 1,0-1 0,0 0-1,0 0 1,-1 1-1,1-1 1,0 0 0,0 0-1,0 0 1,0 0-1,0 0 1,-1 0-1,1 0 1,0 0 0,0 0-1,0 0 1,0 0-1,0-1-9,5 0 116,1 0 0,-1-1-1,0 0 1,3-1-116,-4 0 44,57-17 97,-28 9 105,0-1 0,-1-1 0,-1-2 0,5-4-246,-34 17 66,1 0 0,-1-1 0,0 1 0,-1-1 0,1 1 0,0-1 0,-1 0 0,1 0 0,-1 0 0,1-2-66,-2 4 14,-1 0-1,1 0 1,-1 0-1,1 0 1,-1-1-1,1 1 1,-1 0-1,0 0 1,0 0-1,0 0 1,1 0-1,-1 0 1,0 0-1,-1 0 1,1-1-1,0 1 1,0 0-1,0 0 1,-1 0-1,1 0 1,0 0 0,-1 0-1,1 0 1,-1 0-1,1 0 1,-1 0-1,0 0 1,1 0-1,-1 0 1,0 1-1,0-1 1,0 0-1,0 0 1,0 1-1,1-1 1,-2 0-14,-4-3 48,0 1 1,0 0-1,0 0 1,-1 0 0,0 0-1,1 1 1,-7-1-49,9 2-26,-1 1 0,1-1 1,-1 1-1,1 0 0,-1 0 1,0 0-1,1 1 0,-1-1 1,1 1-1,0 0 0,-1 1 1,-3 0 25,2 1-38,5-3 27,0 0 0,0 0-1,0 1 1,0-1 0,0 0 0,1 1 0,-1-1 0,0 0 0,0 1 0,0-1 0,1 1 0,-1-1 0,0 1-1,1-1 1,-1 1 0,0 0 0,1-1 0,-1 1 0,1 0 0,-1 0 0,1-1 0,-1 1 0,1 0-1,-1 0 1,1 0 0,0-1 0,0 1 0,-1 0 0,1 0 0,0 0 0,0 0 0,0 0 0,0-1-1,0 1 1,0 0 0,0 1 11,0 0 0,0 0-1,1 0 1,-1 0-1,0 0 1,1 0-1,-1 1 1,1-1-1,0 0 0,0 0 1,0 0-1,0-1 1,0 1-1,0 0 1,0 0-1,1 0 1,-1-1-1,1 1 1,-1-1-1,1 1 1,0-1-1,0 1 1,2 0 1,0 1 1,0-1-1,1 0 0,-1 0 0,1 0 1,-1-1-1,1 0 0,-1 0 0,5 1-1,12-1 72,-20-1-40,0 0-1,0 0 0,0 0 0,0 0 0,0 0 0,0 0 1,0 0-1,0 0 0,1-1 0,-1 1 0,0 0 0,0-1 0,0 1 1,0-1-1,0 1 0,0-1-31,-1 0 29,0 1-1,0-1 1,0 1 0,0-1-1,-1 0 1,1 1 0,0-1-1,0 1 1,0-1 0,-1 0-1,1 1 1,0-1 0,-1 1-1,1-1 1,0 1 0,-1-1-1,1 1 1,-1-1-1,1 1 1,-1-1-29,-10-9 120,3 4-113,1 0 0,-1 1 0,-1 0-1,1 1 1,-1-1 0,1 2 0,-1-1 0,-1 1-1,1 1 1,0-1 0,-7 0-7,9 3-3,1 1-1,-1-1 1,1 1 0,-1 0 0,1 1-1,-1-1 1,1 1 0,0 0-1,0 1 1,0 0 0,0 0 0,0 0-1,0 0 1,1 1 0,-2 2 3,-5 2-28,2 1-1,0 1 1,0 0 0,1 0 0,0 1-1,-5 8 29,11-15-15,0 1 0,0 0-1,1 0 1,-1 0 0,1 0-1,0 0 1,0 4 15,1-6 0,1 0 0,0 0 0,-1 0 0,2 0 0,-1 0 0,0 0 0,0 0 0,1 0 0,0 0 0,-1 0 1,1 0-1,1 0 0,0 2 0,-2-4-1,1 0 1,-1 0 0,1-1 0,-1 1-1,1 0 1,-1 0 0,1-1 0,0 1-1,-1 0 1,1-1 0,0 1 0,0-1-1,-1 1 1,1-1 0,0 1 0,0-1 0,0 1-1,0-1 1,0 0 0,-1 1 0,2-1 0,0 0 3,0 0 1,0 0-1,0 0 1,0 0-1,0 0 1,0 0 0,-1 0-1,1-1 1,0 1-1,1-2-3,4 0 30,-1-1 1,0 0-1,-1 0 0,1 0 0,3-4-30,-3 4 34,-1-1-1,-1-1 1,1 1-1,0 0 1,-1-1-1,0 0 1,0 0 0,-1 0-1,3-5-33,-5 7 20,0 1-1,0-1 1,0 0-1,0 0 1,0 0 0,-1 0-1,1 0 1,-1 0-1,0 0 1,0 0-1,0-1 1,0 1-1,-1 0 1,1 0 0,-1 0-1,0 0 1,0 0-1,0 1 1,0-1-1,-1-2-19,0 1 9,-1 1 0,1-1-1,0 1 1,-1 0 0,0 0 0,1 0-1,-1 0 1,0 0 0,-1 1 0,1-1-1,-1 1 1,1 0 0,-1 0 0,-1-1-9,4 3-6,-1-1 0,0 0 0,1 1 0,-1-1 1,0 1-1,0 0 0,1 0 0,-1-1 0,0 1 1,0 0-1,0 0 0,1 1 0,-1-1 0,0 0 1,0 1-1,1-1 0,-1 1 0,0-1 1,1 1-1,-1 0 0,1-1 0,-1 1 0,0 0 1,1 0-1,0 0 0,-1 0 0,1 1 0,0-1 1,0 0-1,-1 1 0,1-1 0,0 0 0,0 1 1,0 0 5,-2 4-9,0 0 0,1-1 0,0 1 0,0 0 0,0 0 0,1 1 0,-1-1 0,2 0 1,-1 0-1,1 1 0,0-1 0,0 0 0,1 1 0,0-1 0,0 0 0,0 0 0,1 0 1,1 4 8,-2-8 6,0 0 0,0 0 1,0-1-1,0 1 1,0 0-1,0 0 1,1-1-1,-1 1 0,1-1 1,-1 1-1,1-1 1,0 0-1,-1 1 1,1-1-1,0 0 0,0 0 1,0 0-1,0 0-6,-1-1 28,0 1-1,0-1 0,0 0 0,0 0 1,0 1-1,0-1 0,0 0 1,0 0-1,0 0 0,0 0 0,0 0 1,0 0-1,0 0 0,0-1 1,0 1-1,0 0 0,0-1 0,0 1 1,0 0-1,0-1 0,0 1 1,0-1-1,0 1 0,0-1 0,0 0 1,-1 1-1,1-1 0,0 0 1,-1 0-1,1 1 0,0-1 0,-1 0 1,1 0-1,-1 0 0,1 0 1,-1 0-1,1 0-27,0-2 106,1-1 0,-1 0 0,0 0 0,0 0 0,0 0 0,0 0 0,-1 0 0,1 0 0,-1 0 1,0 0-1,-1 0 0,1 0 0,-1-1-106,0-1 60,-1 0 0,0 1 1,0-1-1,-1 0 0,1 1 1,-1-1-1,0 1 0,-2-2-60,7 10-1084,-2-2 1062,0-1 0,0 1 1,0-1-1,1 1 0,-1-1 0,0 0 0,1 1 0,-1-1 0,0 1 0,1-1 1,-1 0-1,0 1 0,1-1 0,-1 0 0,1 0 0,-1 1 0,1-1 22,11 5-218</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8:59.569"/>
    </inkml:context>
    <inkml:brush xml:id="br0">
      <inkml:brushProperty name="width" value="0.1" units="cm"/>
      <inkml:brushProperty name="height" value="0.1" units="cm"/>
      <inkml:brushProperty name="color" value="#FFFFFF"/>
    </inkml:brush>
  </inkml:definitions>
  <inkml:trace contextRef="#ctx0" brushRef="#br0">211 123 1920,'0'-1'68,"0"0"-1,0 1 1,0-1 0,0 0 0,1 0-1,-1 0 1,0 1 0,1-1-1,-1 0 1,0 1 0,1-1 0,-1 0-1,1 1 1,-1-1-68,1 0 21,-1 0 0,1 1 0,-1-1 0,1 0 0,-1 1 0,0-1 0,1 0 0,-1 0 0,0 0 0,0 1 0,1-1 0,-1 0 1,0 0-1,0 0-21,4-18 858,-4 15-508,-1-1 1,1 1-1,-1-1 0,0 1 0,0-1 1,-1 1-1,0 0 0,0 0 0,0-1-350,1 2 92,-1 0 0,0 0 0,0 0 0,0 1 0,0-1 0,0 0 0,0 1-1,-1 0 1,1-1 0,-1 1 0,0 0 0,1 1 0,-2-2-92,3 3 94,0 0 0,1 0 1,-1-1-1,0 1 0,0 0 1,0 0-1,0 0 0,1 0 0,-1 0 1,0 0-1,0 0 0,0 0 1,0 0-1,1 0 0,-1 0 1,0 1-1,0-1 0,0 0 1,1 0-1,-1 1 0,0-1 0,0 1 1,1-1-1,-1 1 0,0-1 1,1 1-1,-1-1 0,0 1 1,1 0-95,-3 2 20,0 0 0,0 0 0,1 1 0,-3 3-20,5-6 17,-1 1 22,1 0 1,-1 1-1,1-1 1,0 1 0,0-1-1,0 1 1,0-1-1,0 1 1,1 1-40,-1 4 193,0-3-39,-1-1 0,0 1 0,0 0 1,-1-1-1,1 1 0,-1-1 0,0 1 0,0-1 0,-1 1-154,-8 20-230,5-7 151,3-10 116,0 1 1,0 0-1,1 0 0,1 0 0,-1 0 0,1 7-37,0 3-50,-1 0 0,-2 8 50,-2 13 68,0 25-154,-19 148-52,20-179 50,2-15 338,-1 1-1,-2 6-249,-15 38 560,19-55-270,3-9-260,-1 1 0,0-1 0,-1 1 0,1-1 0,0 1 0,0 0 0,0-1 0,0 1 0,0-1 0,-1 1 0,1-1 0,0 1 0,0-1 0,-1 1 0,1-1 0,0 1 0,-1-1-30,0 1 224,1-1-101,0 0-49,0 0-186,0 0-474,-3-5-3889,2-2 576,1-4 1345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7"/>
    </inkml:context>
    <inkml:brush xml:id="br0">
      <inkml:brushProperty name="width" value="0.1" units="cm"/>
      <inkml:brushProperty name="height" value="0.1" units="cm"/>
      <inkml:brushProperty name="color" value="#FFC114"/>
    </inkml:brush>
  </inkml:definitions>
  <inkml:trace contextRef="#ctx0" brushRef="#br0">756 0 9728,'-5'0'708,"1"1"0,-1-1 0,1 1 0,-1 0 0,1 0 0,0 0 0,-2 1-708,-6 4-242,0 0 1,0 0 0,-3 3 241,-7 5-99,10-7-33,-172 100 450,135-76 818,1 3 0,-26 26-1136,70-57-28,1 0 0,0 0 0,0 1-1,0-1 1,0 1 0,1 0 0,-1 0-1,1 0 29,1-2-12,1-1 0,-1 0 0,1 1 0,-1-1 0,1 0 0,-1 1 0,1-1 0,0 0 0,0 1 0,0-1 0,0 1 0,0-1 0,0 0 0,0 1 0,0-1 0,1 1 0,-1-1 0,0 0 0,1 1 0,-1-1 0,1 0 0,0 0 0,-1 1 0,1-1 0,0 0 0,0 1 12,6 4-2,0 0 0,0-1 1,1 1-1,-1-2 0,1 1 1,0-1-1,0 0 0,1-1 0,-1 1 1,5-1 1,18 10 49,-1 0 16,-1 1 1,0 1-1,-1 2 0,13 11-65,-37-26 36,-1 1 0,1 0-1,-1 0 1,0 0 0,0 1 0,0-1-1,0 1 1,0 0 0,-1-1 0,0 1-1,0 0 1,0 1 0,1 2-36,-2-4 42,-1 0 0,1 0 0,-1 0 0,0 0 0,0 0 1,0 0-1,0 0 0,-1 0 0,1 0 0,-1 0 0,0 0 0,1-1 0,-1 1 1,-1 0-1,1 0 0,0-1 0,-1 1 0,1-1 0,-1 1 0,0-1 0,-1 2-42,-8 7 130,0-1 0,0 0 0,-1-1 0,0 0 0,-1-1-1,0 0 1,-1 0-130,13-8 3,-34 20-531,-1-3-1,0-1 1,-37 11 528,44-18-581,0-2 0,-1 0 0,1-2 0,-1-2 0,-13 0 581,19-3-363,0-2 1,-17-3 362</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0.506"/>
    </inkml:context>
    <inkml:brush xml:id="br0">
      <inkml:brushProperty name="width" value="0.1" units="cm"/>
      <inkml:brushProperty name="height" value="0.1" units="cm"/>
      <inkml:brushProperty name="color" value="#FFFFFF"/>
    </inkml:brush>
  </inkml:definitions>
  <inkml:trace contextRef="#ctx0" brushRef="#br0">0 22 6144,'0'-4'767,"1"-10"1219,0 14-1981,-1 0 1,0-1 0,0 1-1,0 0 1,0 0 0,1-1 0,-1 1-1,0 0 1,0 0 0,1 0-1,-1-1 1,0 1 0,0 0-1,1 0 1,-1 0 0,0 0-1,1 0 1,-1-1 0,0 1-1,0 0 1,1 0 0,-1 0-1,0 0 1,1 0 0,-1 0-1,0 0 1,1 0 0,-1 0-1,0 0 1,1 0 0,-1 0 0,0 1-1,1-1 1,-1 0 0,0 0-1,0 0 1,1 0 0,-1 0-1,0 0 1,1 1 0,-1-1-1,0 0 1,0 0-6,10 8-708,-10-8 689,1 1 0,-1-1 0,1 1 0,-1 0 0,1-1 0,0 1 0,-1-1 0,1 1 0,0-1 0,0 0 0,-1 1 0,1-1 0,0 0 0,0 1 0,-1-1 0,1 0 0,0 0 0,0 0 0,0 0 0,0 0 19,13 2 1718,-12-2-1596,-1 1 0,1-1 0,0 0 0,-1 0 0,1 1 0,-1-1 0,1-1 0,-1 1-1,1 0 1,0 0 0,-1 0 0,1-1 0,-1 1 0,1-1 0,0 0-122,7-2 57,1 0 0,-1 0 0,1 1 0,-1 0 0,1 1 0,0 0 0,-1 0 0,1 1 0,8 1-57,-13-1 20,4 0-13,1 1-1,-1 1 1,1 0 0,-1 0 0,0 1 0,2 1-7,0-1 123,-1 0 0,1 0 0,0-1 0,3 0-123,12-1 105,-19-1-81,0 0 1,0 1-1,0-1 1,0 1-1,0 0 1,0 1 0,-1 0-1,1 0 1,5 2-25,-11-3-3,0-1 1,-1 1 0,1 0-1,0 0 1,0-1 0,0 1 0,-1 0-1,1 0 1,0 0 0,-1 0 0,1 0-1,-1 0 1,1 0 0,-1 0-1,0 0 1,1 0 0,-1 0 0,0 0-1,0 0 1,0 0 0,0 0 0,0 0-1,0 0 1,0 0 0,0 0-1,0 0 1,0 0 0,0 0 0,-1 0-1,1 0 1,-1 0 0,1 1 2,-2 3 77,0 0 1,-1 0-1,1-1 1,-1 1-1,-3 3-77,-4 5 64,-1-1 0,0 0 0,-1-1 0,0 0-1,-13 8-63,6-5 84,-2-1 0,0-1 0,-16 6-84,22-12 47,0-1 0,0-1 0,-1 0-1,0-1 1,-14 1-47,20-3 27,-11 0-728,1 0 0,-1-2 701,22 2-220,15 2-947,-3-3 954</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1.272"/>
    </inkml:context>
    <inkml:brush xml:id="br0">
      <inkml:brushProperty name="width" value="0.1" units="cm"/>
      <inkml:brushProperty name="height" value="0.1" units="cm"/>
      <inkml:brushProperty name="color" value="#FFFFFF"/>
    </inkml:brush>
  </inkml:definitions>
  <inkml:trace contextRef="#ctx0" brushRef="#br0">67 26 6784,'1'-8'1295,"2"-4"530,-2 11-1790,-1 1 1,0-1 0,1 1 0,-1 0-1,1-1 1,-1 1 0,1 0-1,-1-1 1,1 1 0,-1 0 0,1-1-1,-1 1 1,1 0 0,-1 0-1,1 0 1,-1 0 0,1-1-1,-1 1 1,1 0 0,0 0 0,-1 0-1,1 0 1,0 0-36,2 0-30,-1 0-1,1 0 1,-1 1-1,1-1 1,0 0-1,-1 1 1,1 0-1,-1 0 1,1-1-1,-1 1 1,0 0-1,1 1 1,-1-1-1,1 1 31,-3-2 116,1 1 0,-1-1 0,0 1 0,0-1 0,0 0-1,0 1 1,0-1 0,0 1 0,0-1 0,0 1 0,0-1-1,0 0 1,0 1 0,0-1 0,0 1 0,-1-1 0,1 0-1,0 1 1,0-1 0,0 0 0,0 1 0,-1-1 0,1 1-1,0-1 1,-1 0 0,1 0 0,0 1 0,-1-1-116,0 2-81,0 1 107,0 0 0,0 0 0,0 0 0,0 0 0,1 0 0,0 1 0,-1-1 0,1 0 0,0 0-26,-2 22 1,-67 211 452,61-204-54,6-23-125,0 0 1,-1-1-1,0 1 0,0-1 1,-3 5-275,2-3 266,3-9-256,1 1-1,0-1 0,-1 0 0,0 1 0,1-1 1,-1 0-1,0 0 0,0 1 0,0-1 0,1 0 1,-2 0-10,2 0-16,0-1 58,9-18-4759,0 0 0,-1-1 4717,5-16-2208</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02.172"/>
    </inkml:context>
    <inkml:brush xml:id="br0">
      <inkml:brushProperty name="width" value="0.1" units="cm"/>
      <inkml:brushProperty name="height" value="0.1" units="cm"/>
      <inkml:brushProperty name="color" value="#FFFFFF"/>
    </inkml:brush>
  </inkml:definitions>
  <inkml:trace contextRef="#ctx0" brushRef="#br0">157 31 4736,'-4'-1'863,"3"1"-786,1-1 0,-1 1 0,1 0 1,-1 0-1,1 0 0,-1 0 0,1 0 0,0-1 0,-1 1 0,1 0 0,-1 0 1,1-1-1,0 1 0,-1 0 0,1-1 0,0 1 0,-1 0 0,1-1 0,0 1 1,-1 0-1,1-1 0,0 0-77,0 1 341,0 0-304,0 0-101,0 0-37,1-19 2570,71 17-114,-23 1-1552,22 2-803,-63 0 39,0 0-1,0 1 1,0 0 0,0 1 0,-1-1 0,1 1 0,-1 1 0,0-1 0,0 1 0,0 1 0,0-1 0,-1 1 0,0 0 0,0 0 0,0 1 0,-1 0-1,0 0 1,0 0 0,0 1 0,1 2-39,2 4 27,3 6 23,-1 0 0,-1 0-1,-1 1 1,1 4-50,-7-17 33,0-1 0,-1 1 0,0-1 0,0 1 0,-1-1 0,0 1 0,0-1 0,0 1 0,-1-1-1,0 1 1,0-1 0,-1 1 0,0-1 0,0 0 0,-3 6-33,0-3 55,-1 1-1,0-1 1,-1 0-1,0 0 1,0-1 0,-1 1-1,0-2 1,0 1-1,-6 3-54,-7 4 155,0-2-1,-1 0 1,-17 7-155,3-5 550,-1-1 0,-31 7-550,56-18 89,-43 12 295,-53 7-384,79-21 53,46-18-5770,-5 2 4016,2-10 800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13.480"/>
    </inkml:context>
    <inkml:brush xml:id="br0">
      <inkml:brushProperty name="width" value="0.1" units="cm"/>
      <inkml:brushProperty name="height" value="0.1" units="cm"/>
      <inkml:brushProperty name="color" value="#FFFFFF"/>
    </inkml:brush>
  </inkml:definitions>
  <inkml:trace contextRef="#ctx0" brushRef="#br0">5 3 1152,'0'0'512,"-4"-3"-384,4 6-256,0-3-64,0 0-224,0 0 32,0 0 192,0 0 96,0 0 96,0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15.379"/>
    </inkml:context>
    <inkml:brush xml:id="br0">
      <inkml:brushProperty name="width" value="0.1" units="cm"/>
      <inkml:brushProperty name="height" value="0.1" units="cm"/>
      <inkml:brushProperty name="color" value="#FFFFFF"/>
    </inkml:brush>
  </inkml:definitions>
  <inkml:trace contextRef="#ctx0" brushRef="#br0">207 58 2048,'0'-1'1589,"0"2"-1007,0-1-129,-5 2 203,0-1-499,-1-1 1,1 0-1,0 0 1,0 0-1,-5-1-157,6 1 53,-1-1 0,1 1 0,-1 0 0,0 0 0,1 0 0,-1 1 0,1-1-1,-1 1-52,-17 14 171,15-13-112,4-2-58,1 1 0,-1 0 1,0 0-1,0 0 0,1 0 1,-1 0-1,0 0 0,1 1 1,-1-1-1,1 1 0,0 0 1,0 0-1,0 0 0,-1 0 1,2 0-1,-2 1-1,-1 2-5,3-4-7,0 1 0,0-1-1,0 0 1,0 1 0,0-1-1,1 1 1,-1 0 0,0-1-1,1 1 1,-1-1 12,1 0 13,0 0 0,0-1 0,0 1 0,0 0-1,-1-1 1,1 1 0,0-1 0,0 1 0,1 0 0,-1-1 0,0 1-1,0 0 1,0-1 0,0 1 0,0-1 0,1 1 0,-1 0 0,0-1-1,1 1 1,-1-1 0,0 1 0,1-1 0,-1 1 0,1-1 0,-1 1-1,1-1 1,-1 0 0,1 1 0,-1-1 0,1 0 0,-1 1 0,1-1-1,-1 0 1,1 1 0,0-1 0,-1 0 0,1 0 0,0 0 0,0 0-13,2 2 86,1-2 0,-1 1 0,1 0 0,-1-1 1,1 1-1,1-1-86,-3 0 94,0 0 0,1 0 0,-1-1 1,0 1-1,1-1 0,-1 1 0,0-1 1,1 1-1,0-2-94,-2 2 43,0-1 0,-1 1-1,1-1 1,0 1 0,0-1 0,-1 1 0,1-1 0,0 1 0,-1-1 0,1 0-1,-1 1 1,1-1 0,-1 0 0,1 0 0,-1 1 0,0-1 0,1 0 0,-1 0-1,0 0 1,0 0 0,0 1 0,1-1 0,-1 0 0,0 0 0,0-1-43,0 1 28,-1-1 0,1 1-1,0-1 1,-1 1 0,1-1 0,-1 1 0,1-1 0,-1 1 0,0-1 0,1 1 0,-1 0 0,0-1 0,0 1 0,-1-1-28,-1-1-19,0 0 1,-1-1-1,0 1 1,1 0-1,-5-2 19,7 5-10,0 0 0,0 0-1,0 1 1,0-1 0,0 0-1,0 1 1,0-1 0,1 0-1,-1 1 1,0-1-1,0 1 1,0-1 0,0 1-1,1-1 1,-1 1 0,0 0-1,0-1 1,0 2 10,0-1-32,-7 4 22,1-1 0,0 1 0,1 1 0,-1 0 0,1-1 0,0 2 0,0-1 0,-1 4 10,7-10 0,-1 0 0,1 0 0,0 1 0,0-1 0,0 0 0,-1 1 0,1-1 0,0 0 0,0 1 0,0-1 0,0 0 0,0 1 0,0-1 0,0 0 0,0 1 0,0-1 0,0 1 0,0-1 0,0 0 0,0 1 0,0-1 0,0 0 0,0 1 1,0-1-1,0 0 0,1 1 0,-1-1 0,0 0 0,0 1 0,1-1 0,-1 1 1,1-1-1,-1 0 1,1 1-1,0-1 1,-1 0-1,1 1 1,0-1-1,-1 0 1,1 0-1,0 1 1,0-1-1,-1 0 1,1 0-1,2 0 9,1 1 0,-1-1 1,0 0-1,0-1 0,0 1 1,2-1-10,2 0 69,0-1 0,-1 0 1,1 0-1,-1-1 0,0 1 1,0-2-1,6-2-69,-11 5 10,-1 0-1,1 0 1,0 0-1,-1 0 1,1 0-1,-1 0 1,1-1-1,-1 1 1,1 0-1,-1 0 1,0 0 0,0 0-1,1-1 1,-1 1-1,0 0 1,0 0-1,0 0 1,-1-1-1,1 1 1,0 0 0,-1-1-11,1-2 22,-1 0 0,0 1 0,-1-1 0,1 0 0,-1 1-1,0-1-20,0 0 15,0 1 0,-1-1 0,1 1 0,-1 0-1,0 0 1,0 0 0,0 0 0,0 1 0,-3-3-15,6 5-3,-1 0 1,1 0 0,0 0 0,-1-1-1,1 1 1,-1 0 0,1 0 0,0 0-1,-1 0 1,1 0 0,0 0-1,-1 0 1,1 0 0,-1 0 0,1 0-1,0 0 1,-1 0 0,1 0 0,0 0-1,-1 1 1,1-1 0,-1 0 0,1 0-1,0 0 1,-1 0 0,1 1-1,0-1 1,-1 0 2,-7 8-47,8-7 46,-2 1-5,0 0-1,0 1 1,0-1 0,0 1 0,1-1 0,-1 1 0,1-1 0,0 1 0,-1 0 0,1 0 0,1-1 0,-1 1-1,0 0 1,1 0 0,-1 0 0,1 0 0,0 0 0,0 0 0,0 0 0,1 0 0,-1 0 6,1-2 6,-1 0-1,0-1 1,1 1 0,-1 0 0,1 0 0,-1-1 0,1 1 0,0 0 0,-1-1-1,1 1 1,0 0 0,-1-1 0,1 1 0,0-1 0,0 1 0,0-1 0,-1 0-1,1 1 1,0-1 0,0 0 0,0 1 0,0-1 0,0 0 0,-1 0 0,1 0-1,0 0 1,1 0-6,2 0 40,0 1 0,-1-2 0,1 1-1,0 0 1,4-1-40,-5 0 61,1 0 0,0 0 0,-1 0 0,1-1 0,-1 1 0,4-3-61,-6 4 32,0-1 1,0 1-1,0-1 0,0 0 1,0 0-1,0 0 0,0 1 1,-1-1-1,1 0 0,0 0 1,0 0-1,-1 0 0,1 0 1,0-1-1,-1 1 0,1 0 1,-1 0-1,0 0 0,1 0 1,-1-1-1,0 1 0,0-1-32,0-2 16,0 1 0,-1-1 0,0 0 0,0 1 0,0-1 0,0 1 0,-1-1 0,1 1 0,-1 0 0,0-1 0,0 1 0,0 0 0,-1 0 0,1 0 0,-1 1 0,1-1 0,-3-1-16,2 1-61,3 3 55,0 0-1,0 0 1,0 0 0,0 0 0,0 0 0,0 0-1,0 0 1,0 0 0,-1 0 0,1 0 0,0 0-1,0 0 1,0 1 0,0-1 0,0 0 0,0 0-1,0 0 1,0 0 0,0 0 0,0 0 0,0 0-1,0 0 1,0 0 0,0 0 0,0 0 0,0 0-1,0 0 1,0 0 0,0 0 0,0 0-1,0 0 1,0 0 0,-1 0 0,1 0 0,0 0-1,0 0 1,0 0 0,0 0 0,0 0 6,1 9-70,-1-5 64,1 0 1,-1 0-1,1-1 0,0 1 1,0-1-1,0 1 0,1-1 1,-1 1-1,1-1 0,0 0 1,0 1-1,0-1 0,1 0 1,-1 0-1,1-1 0,-1 1 6,-1-2 5,0-1 0,0 1-1,-1-1 1,1 1-1,0-1 1,0 1 0,-1-1-1,1 0 1,0 0 0,0 1-1,0-1 1,0 0 0,0 0-1,-1 0 1,1 0 0,0 0-1,0 0 1,0 0-1,0 0 1,0 0 0,0 0-1,0 0 1,-1-1 0,1 1-1,0 0 1,0-1 0,0 1-1,-1 0 1,1-1-1,0 1 1,0-1 0,-1 1-1,1-1 1,0 0 0,0 1-5,2-4 58,0 1 1,0-1-1,0 0 1,0 1-1,1-4-58,-4 6 4,2-1 26,-1-1 1,1 1-1,-1-1 1,0 0-1,0 1 1,0-1-1,0 0 1,-1 0-1,1 0 0,-1 0 1,1 0-1,-1-2-30,0 3 9,-1 1-1,1-1 1,0 1-1,-1 0 0,1-1 1,-1 1-1,0-1 1,1 1-1,-1 0 1,0-1-1,0 1 0,0 0 1,0 0-1,0 0 1,0-1-1,0 1 1,0 0-1,0 1 0,-1-1 1,1 0-1,0 0 1,-1 0-1,1 1 1,-1-1-1,0 0-8,0 1-5,0-1 0,0 1 0,0-1 0,0 1 0,0 0 0,0 0 0,0 0 0,0 0 0,-1 0 0,1 1 0,0-1 0,0 0 0,0 1 0,0 0-1,1-1 1,-1 1 0,0 0 0,0 0 0,0 0 0,0 0 0,1 0 0,-2 2 5,-2 0-15,1 0 1,0 1-1,1 0 0,-1 0 0,0 0 0,1 0 0,0 0 1,0 2 14,2-4-4,0 0 1,0 0 0,0 1 0,1-1-1,-1 0 1,1 1 0,-1-1 0,1 0-1,0 1 1,0-1 0,0 1 0,1-1-1,-1 1 1,0-1 0,1 0-1,0 1 1,-1-1 0,1 0 0,0 0-1,0 1 1,0-1 0,1 0 0,-1 0-1,0 0 1,1 0 0,0 0 0,-1-1-1,1 1 1,0 0 0,0-1 0,0 1-1,0-1 1,0 0 0,0 0 0,0 1-1,2-1 4,2 1 28,0-1-1,0 1 1,0-1-1,0-1 1,0 1-1,1-1 1,-1 0-1,0 0 1,0-1-1,0 0 1,0 0-1,0 0 1,0-1-1,0 0 1,0 0-1,3-2-27,-4 2 5,-1 0-1,0-1 0,1 0 1,-1 0-1,0 0 1,-1 0-1,1 0 0,-1-1 1,1 1-1,-1-1 1,0 0-1,0 0 0,-1 0 1,1-1-1,-1 1 1,0-1-1,0 1 0,-1-1 1,1 1-1,0-4-4,-2 5 24,1 0 0,-1 0-1,0 0 1,0 0 0,0 0-1,0 0 1,-1 0 0,1-2-24,-1 5-4,1-1 1,0 0 0,0 1 0,0-1 0,-1 0 0,1 1 0,0-1-1,-1 1 1,1-1 0,0 1 0,-1-1 0,1 1 0,-1-1 0,1 1 0,-1-1-1,1 1 1,-1-1 0,1 1 0,-1 0 0,0-1 0,1 1 0,-1 0-1,1-1 1,-1 1 0,0 0 0,1 0 0,-1 0 0,0 0 0,1 0 0,-1-1-1,0 1 1,1 0 0,-1 0 0,0 1 0,0-1 0,1 0 0,-1 0 0,0 0-1,1 0 1,-1 0 3,-3 1 6,0 1-1,-1-1 0,1 0 1,0 1-1,0 0 0,0 0 1,1 0-1,-1 0 0,0 1 1,1 0-1,0-1 0,-1 1 1,1 0-1,0 0 0,1 1 1,-1-1-1,0 1 0,1-1 1,-1 4-6,-33 52-96,34-55 57,1-3 35,0 0 1,1 0-1,-1 0 1,1 0-1,-1-1 1,1 1-1,-1 0 0,1 0 1,0 0-1,-1 0 1,1 0-1,0 0 0,0 0 1,0 0-1,0 0 1,0 0 3,0-1 1,0 1 1,0-1 0,0 0-1,0 0 1,0 0 0,0 0 0,0 0-1,0 1 1,0-1 0,0 0-1,0 0 1,0 0 0,0 0-1,0 0 1,0 0 0,0 1 0,1-1-1,-1 0 1,0 0 0,0 0-1,0 0 1,0 0 0,0 0 0,0 0-1,1 0 1,-1 0 0,0 1-1,0-1 1,0 0 0,0 0-1,0 0 1,1 0 0,-1 0 0,0 0-1,0 0-1,8-1 138,7-6 123,-14 6-205,1-1-1,-1 1 0,0-1 1,0 1-1,0-1 1,0 0-1,0 0 1,0 1-1,0-1 0,-1 0 1,1 0-1,-1 0 1,1 0-1,-1 0 0,0 0 1,0 0-1,0 1 1,0-1-1,0 0 1,0 0-1,-1 0 0,1 0 1,-1 0-1,1 0 1,-1 0-1,0 1 0,1-1 1,-1 0-1,0 0 1,-1 0-56,1 1-99,0-1 0,0 1 1,0 0-1,0-1 1,0 1-1,0 0 0,0 0 1,-1 0-1,1 0 0,0 0 1,-1 0-1,1 0 1,-1 0-1,1 0 0,-1 1 1,0-1-1,1 1 1,-1-1-1,0 1 0,1 0 1,-1-1-1,0 1 0,1 0 1,-1 0-1,0 0 1,0 0-1,1 1 0,-1-1 1,0 0-1,1 1 1,-1-1-1,0 1 0,1-1 1,-1 1 98,0 0-1200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1.630"/>
    </inkml:context>
    <inkml:brush xml:id="br0">
      <inkml:brushProperty name="width" value="0.1" units="cm"/>
      <inkml:brushProperty name="height" value="0.1" units="cm"/>
      <inkml:brushProperty name="color" value="#FFFFFF"/>
    </inkml:brush>
  </inkml:definitions>
  <inkml:trace contextRef="#ctx0" brushRef="#br0">290 283 1408,'-1'-3'125,"0"1"0,0-1-1,0 1 1,0 0 0,0 0 0,0-1 0,-1 1 0,1 0 0,-2-1-125,-7-12 961,6 5-488,0 0-122,-1 1 0,-1-1 0,-4-6-351,9 15 21,0 0 0,0 0 1,0-1-1,0 1 0,1 0 1,-1-1-1,0 1 0,1 0 1,-1-1-1,1 1 0,0 0 1,-1-1-1,1 1 0,0-1 1,0 1-1,0-1 0,0 1 1,0-1-1,0 0-21,0-8 490,0 4-243,0 1 0,0 0 0,0 0 0,1 0 0,-1 0 0,1 0-1,1 0-246,-1 1 158,-1 1-1,1-1 0,-1 1 1,0-1-1,0 1 1,0 0-1,0-1 0,-1-1-157,1-8 421,0-9 635,0 22-986,0 0 74,0 0 26,0 0 33,0 0-32,0 0-27,0 0-86,0 0-95,0 0 16,-1 1 53,-15 26-34,2 1 0,1 0 0,-3 11 2,-28 93-44,19-53 147,17-52-50,-2-2 1,-1 1-1,-11 17-53,18-37 17,1 1 0,0 0 1,0 0-1,1 1-17,0-1 26,-1 0 0,0 1 0,0-1 0,-1-1 0,0 1 0,0 0 0,-3 2-26,2 0 0,2-6 10,3-3 49,0 0 37,0 0 27,0 0 5,0 0-11,0-6-86,1 1 0,1-1 0,-1 0 1,1 1-1,0-1 0,0 1 0,1-1 0,-1 1 1,2-2-32,8-15-41,4-14 125,7-6-84,11-22 391,-25 45-465,1 1 0,1 0 1,1 0-1,0 1 1,5-3 73,-3 5-77,1 0 0,0 2 0,2-1 77,9-8 81,-23 19-94,0 1 0,0 0 0,0 0 0,1 0 0,-1 0 0,4-1 13,-6 3-4,0-1 0,0 1 1,0-1-1,0 1 1,0 0-1,1-1 0,-1 1 1,0 0-1,0 0 1,0 0-1,0 0 0,1 0 1,-1 0-1,0 0 0,0 1 1,0-1-1,0 0 1,1 0-1,-1 1 0,0-1 1,0 1-1,0-1 1,0 1-1,0-1 4,3 4 3,0-1 0,-1 0 0,1 1 0,-1-1 1,0 1-1,0 0 0,0 0 0,0 0 0,-1 1 0,0-1 0,1 0 0,-1 3-3,8 21 19,2 11 0,-8-15 9,-1 1 1,-1-1 0,-1 0 0,-2 14-29,1 0 23,0-37 25,0-1 0,0-2 65,-1 0 0,1 0-1,0 0 1,0 0-1,0 0 1,0 0 0,1-1-1,-1 1 1,1 0 0,-1 0-1,1 1 1,0-1 0,-1 0-1,2-2-112,2-6 237,-1-3-149,17-60 368,10-18-456,-20 68 10,0-1 1,1 1 0,2 1-1,0 0 1,12-15-11,-14 24-52,0 0 0,1 1 0,0 0 0,7-5 52,-8 8-33,-9 6-18,0 1 1,1 0 0,-1 0 0,0 0-1,1 0 1,-1 1 0,1-1 0,-1 1-1,1-1 1,0 1 0,0 0 0,0 0-1,0 0 1,0 0 0,0 1 0,1-1 50,-2 12-2480,-1-9 1326,1 4-3170,-2-2 2362</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2.477"/>
    </inkml:context>
    <inkml:brush xml:id="br0">
      <inkml:brushProperty name="width" value="0.1" units="cm"/>
      <inkml:brushProperty name="height" value="0.1" units="cm"/>
      <inkml:brushProperty name="color" value="#FFFFFF"/>
    </inkml:brush>
  </inkml:definitions>
  <inkml:trace contextRef="#ctx0" brushRef="#br0">297 37 5248,'-2'-2'307,"1"1"-154,0 1 1,0-1-1,1 0 0,-1 0 0,0 1 0,0-1 1,0 0-1,0 1 0,-1-1 0,1 1 0,0-1 1,0 1-1,0 0 0,0-1 0,-1 1 1,1 0-1,0 0-153,0 0 368,-1-1-501,0 1 0,-1 0 0,1-1 0,0 1 0,0 0 0,-1 0 0,1 1 0,-2-1 133,-3 1-99,-12 0 402,0 0-1,0 2 1,0 0 0,-16 5-303,25-5 17,0 1 0,1 0 1,0 0-1,-1 1 0,2 0 1,-1 0-1,0 1 0,1 0 1,1 1-1,-1 0 0,1 0 1,-6 7-18,11-11-1,0-1 1,0 0 0,0 1 0,1-1-1,0 1 1,-1-1 0,1 1 0,0 0-1,0 0 1,0-1 0,1 1 0,-1 0-1,1 0 1,-1 3 0,1-5 20,0 1 0,1-1-1,-1 1 1,0-1 0,1 1 0,-1-1-1,1 1 1,-1-1 0,1 1 0,0-1-1,-1 0 1,1 1 0,0-1 0,0 0-1,0 0 1,0 0 0,0 1 0,1-1-1,-1 0 1,0 0 0,0-1 0,1 1-1,-1 0 1,1 0 0,-1-1 0,0 1-1,1 0 1,-1-1-20,4 1 138,0 1-1,0-1 0,0 0 1,-1-1-1,1 1 1,0-1-1,4 0-137,34-4 722,-33 3-603,3-1 52,0-1 0,0 0 0,0 0 0,0-1 0,0-1 0,3-2-171,-8 4 122,-1-1-1,-1 0 1,1 0-1,-1 0 1,1-1-1,-1 0 0,-1 0 1,1 0-1,-1-1 1,0 0-1,3-4-121,-6 6 107,0 0-1,0 0 1,-1 0-1,0 0 1,1 0 0,-1 0-1,-1-1 1,1 1-1,-1 0 1,1-1-1,-2 1 1,1 0-1,0-3-106,-1 5-51,1 0 0,0-1 0,0 1 0,-1 0 0,1 0 0,-1 0 0,0 0 0,0 0-1,0 0 1,0 0 0,0 0 0,0 0 0,0 1 0,-1-1 0,1 0 0,-1 1 0,1-1 0,-1 1-1,0-1 1,1 1 0,-1 0 0,0 0 0,0 0 0,0 0 0,0 0 0,0 0 0,-2 0 51,-9 0-1387,5 1 1174</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2.915"/>
    </inkml:context>
    <inkml:brush xml:id="br0">
      <inkml:brushProperty name="width" value="0.1" units="cm"/>
      <inkml:brushProperty name="height" value="0.1" units="cm"/>
      <inkml:brushProperty name="color" value="#FFFFFF"/>
    </inkml:brush>
  </inkml:definitions>
  <inkml:trace contextRef="#ctx0" brushRef="#br0">64 13 9472,'-15'-12'3120,"15"12"-3091,0 0 0,0 0 0,0 0 0,-1 0 0,1 0-1,0 0 1,0 0 0,0 0 0,0 0 0,0 0 0,0 0 0,0 0 0,0 0 0,0 0 0,-1 0 0,1 0 0,0 0 0,0 0 0,0 0 0,0 0 0,0 0 0,0 0 0,0 0 0,0 0 0,0 0 0,0 0 0,-1 0 0,1 0 0,0 0 0,0 0 0,0 0 0,0 0 0,0 0 0,0 0 0,0 0 0,0 1 0,0-1 0,0 0 0,0 0 0,0 0 0,0 0 0,0 0 0,0 0 0,0 0 0,0 0 0,0 0 0,0 0 0,-1 1 0,1-1 0,0 0 0,0 0 0,0 0 0,0 0 0,0 0-1,1 0 1,-1 0 0,0 0 0,0 0 0,0 0 0,0 1 0,0-1 0,0 0-29,0 6-501,0-6 550,0 10-821,0-8 574,1 1 0,-1-1 0,0 1 0,0 0 0,0-1-1,-1 1 1,1 0 0,-1-1 0,0 1 0,1-1 0,-1 1 0,0-1 0,0 0 0,-1 1-1,1-1 1,-1 1 198,-2 2 22,0 1 0,1-1 0,0 1 0,0 0 0,0 0 0,0 0 0,1 1 0,0-1 0,1 1 0,-1-1 0,1 4-22,-2 14 131,2-1 0,1 15-131,1-15-29,-2 16 68,1 4-236,1 1 197,0-31-58,1 0 0,0 0 0,1-1 0,0 1 0,3 7 58,-5-19-3,-1 1-1,1 0 1,0 0-1,0-1 1,0 1 0,0-1-1,0 1 1,0-1-1,0 1 1,0-1 0,1 0-1,-1 1 1,0-1-1,1 0 1,-1 0 0,1 0-1,0 0 1,-1 0-1,1 0 1,0-1 0,-1 1-1,1 0 1,0-1-1,0 0 1,0 1 0,-1-1-1,1 0 1,0 0-1,0 0 1,0 0 0,0 0-1,0 0 1,0 0-1,-1-1 1,1 1 0,0-1-1,0 1 4,8-3-82,-1-1 0,1 0 0,-1 0 0,0-1 0,0 0-1,1-2 83,15-10-1472,-1 0 0,-1-2 1,-1 0-1,14-17 1472,0-5-1755</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3.243"/>
    </inkml:context>
    <inkml:brush xml:id="br0">
      <inkml:brushProperty name="width" value="0.1" units="cm"/>
      <inkml:brushProperty name="height" value="0.1" units="cm"/>
      <inkml:brushProperty name="color" value="#FFFFFF"/>
    </inkml:brush>
  </inkml:definitions>
  <inkml:trace contextRef="#ctx0" brushRef="#br0">9 80 8064,'-8'12'3072,"8"-17"-2400,13 2 192,-4 3-128,22-4-480,13 0-64,16-3-1696,11-5-640,7-2 1056,2-6 544,-6-3 480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025"/>
    </inkml:context>
    <inkml:brush xml:id="br0">
      <inkml:brushProperty name="width" value="0.1" units="cm"/>
      <inkml:brushProperty name="height" value="0.1" units="cm"/>
      <inkml:brushProperty name="color" value="#FFFFFF"/>
    </inkml:brush>
  </inkml:definitions>
  <inkml:trace contextRef="#ctx0" brushRef="#br0">203 19 9472,'-8'-16'3061,"7"13"-1882,1 3-694,0 2-482,1-1-1,-1 0 1,0 1-1,0-1 1,0 1 0,0-1-1,0 1 1,0-1-1,0 1 1,-1 0-3,1 4-63,-1 13-50,0-1 0,-1 0 0,-1 0 0,-1 0 0,-4 11 113,-1-2 27,-1 0-1,-2-1 0,-4 7-26,-67 128 22,75-144-114,1 0 0,0 0 0,2 1 0,0-1 0,1 1 0,0 0 1,2 0-1,0 1 0,2 0 92,0-17-128,1 27-1745,0-27 1183,-1 0 0,1 0 0,0 0 0,0 0-1,0 0 1,0 0 0,0 0 690,0 0-1781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8"/>
    </inkml:context>
    <inkml:brush xml:id="br0">
      <inkml:brushProperty name="width" value="0.1" units="cm"/>
      <inkml:brushProperty name="height" value="0.1" units="cm"/>
      <inkml:brushProperty name="color" value="#FFC114"/>
    </inkml:brush>
  </inkml:definitions>
  <inkml:trace contextRef="#ctx0" brushRef="#br0">493 0 5248,'-6'6'3315,"-28"23"-2241,19-20-372,1 0 0,0 1 0,0 1-1,1 0 1,-6 7-702,17-14-39,-1 0 0,1 0 0,0 1 1,0-1-1,0 0 0,1 1 0,-1-1 0,1 1 0,0 0 39,-3 11-55,-22 73-80,0 25 135,-5 20-57,-54 210 227,24-97 396,49-197-522,-21 80 1245,-29 69-1289,61-199-157,1 0 1,0 0-1,-1-1 0,1 1 0,0 0 1,0 0-1,-1 0 0,1-1 0,0 1 1,0 0-1,0-1 0,-1 1 0,1 0 1,0-1-1,0 1 0,0 0 0,0-1 1,0 1-1,-1 0 0,1-1 1,0 1-1,0 0 0,0-1 157,0-19-1253,0-16 581</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393"/>
    </inkml:context>
    <inkml:brush xml:id="br0">
      <inkml:brushProperty name="width" value="0.1" units="cm"/>
      <inkml:brushProperty name="height" value="0.1" units="cm"/>
      <inkml:brushProperty name="color" value="#FFFFFF"/>
    </inkml:brush>
  </inkml:definitions>
  <inkml:trace contextRef="#ctx0" brushRef="#br0">1 135 5376,'3'-2'324,"1"-1"0,-1 1 0,1 0 0,0 0 0,0 0 0,0 0 0,0 0 0,0 1 0,1 0-1,-1 0 1,0 0 0,1 0 0,-1 1-324,19-5 402,37-13 1217,15-9-1619,-15 6 1342,19-4-1342,-59 20 99,0 1-1,0 1 1,0 1-1,0 0 0,0 1 1,4 1-99,-20 0 10,-1 1 0,1-1 0,-1 1 0,1-1 0,-1 1 0,0 0 0,1 0 0,-1 0 0,0 1 0,0-1 0,1 1-10,-4-1-1,1-1-1,0 1 1,0 0 0,0 0-1,0 0 1,0 0-1,-1 0 1,1 0 0,-1 0-1,1 0 1,0 0-1,-1 0 1,0 0 0,1 0-1,-1 0 1,0 0-1,1 0 1,-1 1 0,0-1-1,0 0 1,0 0-1,0 0 1,0 0 0,0 1-1,-1-1 1,1 0-1,0 0 1,-1 0 0,1 0-1,0 0 1,-1 0-1,1 0 1,-2 1 1,-2 6-16,0 0 1,-1 0 0,0-1-1,-1 0 1,1 0-1,-1 0 1,-6 4 15,-13 11-116,-14 8 116,30-23-16,-24 18-93,-1-1 1,0-2 0,-36 16 108,-56 19-779,103-45-378</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4.726"/>
    </inkml:context>
    <inkml:brush xml:id="br0">
      <inkml:brushProperty name="width" value="0.1" units="cm"/>
      <inkml:brushProperty name="height" value="0.1" units="cm"/>
      <inkml:brushProperty name="color" value="#FFFFFF"/>
    </inkml:brush>
  </inkml:definitions>
  <inkml:trace contextRef="#ctx0" brushRef="#br0">167 6 10752,'-4'-2'937,"-5"-2"1271,8 4-2164,1 0 0,0 0 0,0 0 0,-1 0 0,1 1 0,0-1 0,0 0 0,0 0 1,-1 0-1,1 0 0,0 0 0,0 0 0,0 1 0,-1-1 0,1 0 0,0 0 0,0 0 0,0 1 0,0-1 0,0 0 0,-1 0 0,1 0 0,0 1 1,0-1-1,0 0 0,0 0 0,0 1 0,0-1 0,0 0 0,0 0 0,0 1 0,0-1 0,0 0 0,0 0 0,0 1 0,0-1 0,0 0 0,0 0 1,0 1-45,-1 16-156,-2 1 0,0-1 0,-1 1 1,0-1-1,-6 11 156,-4 16-453,-65 219 26,68-226 298,-5 17-180,15-46-1483,0 0 1,0 0-1,0 4 1792,1-10-1904</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06:19:25.129"/>
    </inkml:context>
    <inkml:brush xml:id="br0">
      <inkml:brushProperty name="width" value="0.1" units="cm"/>
      <inkml:brushProperty name="height" value="0.1" units="cm"/>
      <inkml:brushProperty name="color" value="#FFFFFF"/>
    </inkml:brush>
  </inkml:definitions>
  <inkml:trace contextRef="#ctx0" brushRef="#br0">249 65 7040,'10'-3'613,"-1"0"-1,0 0 1,1 1 0,-1 0-1,1 1 1,4-1-613,14-1 676,13-2-409,178-20 4,-4 10 1297,-204 15-1349,0 0 0,0 0-1,0 0 1,0 2 0,9 1-219,-17-2 40,1 0 0,-1 0 0,0 0 0,0 0 0,0 0 1,0 1-1,0-1 0,-1 1 0,1 0 0,0 0 0,-1 0 0,1 0 0,-1 0 0,0 0 1,0 1-1,0-1 0,0 1 0,0 0 0,0-1 0,-1 1 0,2 2-40,-1 3 49,0-1 1,0 1-1,0 0 0,-1-1 0,-1 1 1,1 0-1,-1 0 0,-1-1 0,1 1 1,-1 0-1,-1 0 0,1-1 0,-2 1 1,-1 4-50,0 0 19,-1-1 0,-1 1 1,0-1-1,0-1 1,-1 1-1,0-1 0,-1 0 1,0-1-1,-1 0-19,-14 13-7,-1-2-1,-1 0 0,-6 1 8,-83 50 50,37-27 135,-1-4 0,-22 5-185,43-22-600,-1-3 0,-1-2 1,-39 6 599,87-21-402,0-1 0,0-1 0,0 0 0,0 0 0,-1-1 0,1-1 0,0 0 0,-9-1 402,14 0-168,-1 0 1,1 0 0,1-1 0,-4-1 167,9 4-3</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39:54.681"/>
    </inkml:context>
    <inkml:brush xml:id="br0">
      <inkml:brushProperty name="width" value="0.05" units="cm"/>
      <inkml:brushProperty name="height" value="0.05" units="cm"/>
    </inkml:brush>
  </inkml:definitions>
  <inkml:trace contextRef="#ctx0" brushRef="#br0">263 6 3968,'-11'-2'352,"4"1"-90,0 0 1,0 0-1,0 1 0,0 0 0,0 0 0,-5 1-262,-35 7 836,37-5-800,-1-1 0,-1-1 0,1 1 0,0-2 0,0 1 0,0-2 0,-10 0-36,-1-6 297,19 6-254,0-1 1,-1 1 0,1 0 0,-1 1-1,1-1 1,-1 0 0,-2 1-44,5 0-123,1 0-389,0 0-139,0 0 241,0 0 186</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11.914"/>
    </inkml:context>
    <inkml:brush xml:id="br0">
      <inkml:brushProperty name="width" value="0.2" units="cm"/>
      <inkml:brushProperty name="height" value="0.2" units="cm"/>
      <inkml:brushProperty name="color" value="#FFC114"/>
    </inkml:brush>
  </inkml:definitions>
  <inkml:trace contextRef="#ctx0" brushRef="#br0">3456 42 1408,'-18'0'5088,"16"0"-5032,0-1 0,1 1 0,-1 0 0,0-1 0,1 1 0,-1-1 0,1 0 1,-1 0-1,0 0-56,0 0 42,1 0 1,-1 1 0,0-1 0,1 0 0,-1 1 0,0-1 0,1 1 0,-1 0-1,-1-1-42,-19-4 478,19 4-410,0-1-1,0 1 0,0 1 1,0-1-1,0 0 0,0 1 1,-1 0-68,-27-2 3,-25-4-3,25 3 322,-27-1-322,-35 2-375,40 0 443,0 2 0,0 3 0,-27 5-68,30-2 94,-1-2 0,-28-2-94,21-2 575,-37 7-575,62-3 117,-42 5 1147,-58 16-1264,95-17 183,0-1 0,0-3-1,-29 1-182,-116-6 668,64-2-486,91 3-203,1 1 1,0 1-1,0 1 1,0 1-1,0 2 1,-13 4 20,20-4-1,0-2 0,1 0 0,-1-1 0,0-2 1,-1 0-1,-10-1 1,16 1-44,-1 1 1,0 0-1,0 1 1,-5 3 43,-25 4-77,36-8 93,0 1 0,0 0 0,-3 2-16,-17 5 37,-13 0-9,1 0-23,-1 2 0,-35 16-5,-52 23-86,72-28 162,-22 4-76,2 0 10,31-9-26,-9 6 16,33-13-76,10-6 74,1 0 0,0 1 0,1 1 0,-1 0 1,1 1-1,0 0 0,1 0 0,-9 10 2,13-12-40,0 1 1,1 0-1,0 0 1,1 0-1,-1 0 0,1 1 1,0 1 39,-4 6-37,7-12 22,-1 1 0,0-1-1,1 0 1,0 1 0,0 0 0,-1 2 15,-34 154 63,-1 3 2,26-115-66,4-21 12,-1 16-11,6-31-1,0-1 0,-1 0-1,0 0 1,-1 0-1,0 0 1,-1-1 0,0 1-1,-4 5 2,-11 13 1,0-1-1,-6 4 0,21-25 0,1-1 4,-1 0 0,2 1 0,-1 0 1,1 0-1,0 0 0,0 0 0,1 0 1,-1 4-5,-3 16 26,-2 20-26,1-5-34,-2 3-85,-3 17 116,-1 26 3,7 47-352,2-99 323,0 3-6,0 28 35,4 250-128,2-279 96,2 1 0,7 35 32,-4-35-32,-1-1 0,-1 37 32,-13 246 0,7-291 0,2 1 0,3 23 0,-1-22 0,0 42 8,-4 27-8,0-19-3,1-42 0,2 0 1,5 29 2,3 15-128,-3 0 0,-4 62 128,1 108-128,-10-91 194,-14 56-66,4-54 24,12-117-27,-5 66-84,5 2 87,4 320-256,-3-360 204,-13 69 52,0 6-44,-23 351-751,30-388 667,5 0 0,5 1 0,5-1 0,13 57 128,-8-93-69,11 69 95,1 105-26,-21 193 17,-4-236-322,-2-47 727,1-48 36,6 48-458,32 152-32,-22-206 206,-1 92-174,-13 109 151,-1-112-225,-1 52 20,-1 14-111,15 37 165,32 46 332,-13-137-120,13 64 231,-13-110-402,-8 2 0,-6 0 0,-7 108-41,16 289 0,-19-487 0,3 16 16,5-1 0,24 85-16,38 186-11,-46-233-169,4-2 1,6-1-1,29 56 180,14 4-106,-24-52 138,11 44-32,14 54-26,-62-180 195,2-2-1,2 0 1,16 19-169,22 35 94,-19-32 78,31 38-172,-41-65 56,19 26 166,8 1-222,-41-46 111,-1 1-1,9 17-110,-16-22 0,2-1-1,0 0 1,1-1-1,1-1 0,1 1 1,35 25 118,54 35-118,-11-15 128,92 45-128,-155-91-45,15 12 45,-24-14-26,0-2 0,1 0 0,12 4 26,27 4 102,3-2-102,-5-1 26,2 0-32,32 12 7,-64-20 19,1-1 1,1-1-1,20 1-20,103 8 77,44 7-52,-12 0-12,-4-3-52,-137-14 85,0 3 0,36 13-46,2 6 24,12 4-107,8-2 83,370 117-42,-439-137 42,26 7 24,1-2 0,9-2-24,132 18 71,-127-21-62,-20-5-22,1-2 1,0-4 0,15-2 12,176-17-66,-47 1 41,11 4 42,232-10 72,-303 19 62,132-2 157,199 3-4,-271 7-193,107-1-153,62-15 261,112-4-166,-181 1-82,-101 4 0,457-43 151,198-53-84,-746 89 483,33-12-521,107-35-126,-229 59 83,95-29 328,-1-4 0,61-33-285,-90 31 101,-2-3 1,-1-5-1,38-31-101,-25 12 87,221-169 402,-270 195-321,-1-2 0,-3-2 0,-2-2 0,31-46-168,159-208 936,-228 297-922,37-51 141,-2-1 1,2-10-156,64-123 242,-88 157-198,14-29 8,-3-1 0,15-52-52,31-135 73,-43 139-80,73-223 221,-56 182-300,24-47 86,23-57-20,-13 35-82,-14 23 214,-5-17-112,-38 129 16,148-546-22,-10-27 6,-115 425 30,-11-1-1,-1-121-29,-35 337 13,29-454-13,-26 0 94,-51-220 357,12 415 36,-39-129-487,-7 51-27,-41-196 81,89 385 14,-64-342 152,78 403-413,-22-137-345,-31-151 175,37 248 278,-39-94 85,-137-344-357,-39-44 437,186 475-55,-62-138 57,83 209 91,-4 3 0,-3 1-173,-112-148 843,100 149-560,-29-26-283,-74-66 27,156 160-28,-154-165-116,70 72 85,-74-60 32,-185-122-223,310 252 147,-100-74-161,-5 6 0,-90-43 237,-64-9-3,133 70-85,53 28 19,-2 6-1,-51-11 70,2 2-115,8 2-111,-33-1 226,-433-75-80,387 98-148,169 24 141,-292-22-146,196 19 152,-455-27 184,438 29-83,84 6-20,-93-8-1,-55-7-27,-40-4-61,-129 2 199,215 16-12,-126-23-98,135-1 37,-120-37-37,231 46-55,-1 4-1,0 3 0,-1 4 0,-70 1 56,-38 1-158,82 2 156,-65 7 2,-110 24 5,34-3-416,226-20-284,10 0-235,1-2 1,-1 0-1,1 0 0,-1-1 0,-5-1 930,15 1-129,-1 0 0,1-1-1,0 1 1,0-1-1,0 0 1,0 0-1,0 0 1,0 0 0,0 0-1,0 0 1,1-1-1,-1 1 1,0 0-1,1-1 1,-2-1 129,-1-2-216,0 0 0,1 0-1,0-1 1,-2-2 216,1 0-180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18.695"/>
    </inkml:context>
    <inkml:brush xml:id="br0">
      <inkml:brushProperty name="width" value="0.2" units="cm"/>
      <inkml:brushProperty name="height" value="0.2" units="cm"/>
      <inkml:brushProperty name="color" value="#FFC114"/>
    </inkml:brush>
  </inkml:definitions>
  <inkml:trace contextRef="#ctx0" brushRef="#br0">35 447 1024,'-21'0'4047,"7"0"786,32-16-4791,11 0-120,-9 4 101,0 1 0,19-7-23,60-19 72,14-5 139,41-25-211,303-136 1227,-437 193-963,-13 2-106,-7 8-158,0 0 1,0 0-1,0 0 1,0 0-1,1 0 1,-1 0-1,0-1 1,0 1-1,0 0 0,0 0 1,0 0-1,0 0 1,0 0-1,0-1 1,0 1-1,0 0 1,0 0-1,0 0 1,0 0-1,0-1 1,0 1-1,0 0 1,0 0-1,0 0 1,-1 0-1,1 0 1,0-1-1,0 1 1,0 0-1,0 0 1,0 0-1,0 0 0,0 0 1,0 0-1,-1 0 1,1-1-1,0 1 1,0 0-1,0 0 1,0 0-1,0 0 1,0 0-1,-1 0 0,-2-1-317,-1 1-1,1-1 0,-1 1 0,0 0 0,1 0 1,-1 0-1,1 1 0,-1-1 0,0 1 1,1 0-1,-1 0 0,0 1 318,-12 2-2379,2-1 833</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19.296"/>
    </inkml:context>
    <inkml:brush xml:id="br0">
      <inkml:brushProperty name="width" value="0.2" units="cm"/>
      <inkml:brushProperty name="height" value="0.2" units="cm"/>
      <inkml:brushProperty name="color" value="#FFC114"/>
    </inkml:brush>
  </inkml:definitions>
  <inkml:trace contextRef="#ctx0" brushRef="#br0">95 3 3968,'-10'-2'1593,"7"4"-607,9 13-259,1 2-711,-4 39 320,-2 0 0,-2 0 0,-8 49-336,3-37 182,-2 161 468,8-217-444,-1 1-1,0-1 1,-1 1 0,-2 8-206,3-18 73,1 0 0,-1 0 1,0 0-1,0 0 0,0-1 1,0 1-1,-1 0 0,1-1 1,-1 1-1,0-1 0,1 1 1,-1-1-1,0 0 1,0 0-1,-1 0 0,1 0 1,0 0-1,-1 0 0,1 0 1,-1-1-1,-1 1-73,-15-1-661,11-1-219</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19.978"/>
    </inkml:context>
    <inkml:brush xml:id="br0">
      <inkml:brushProperty name="width" value="0.2" units="cm"/>
      <inkml:brushProperty name="height" value="0.2" units="cm"/>
      <inkml:brushProperty name="color" value="#FFC114"/>
    </inkml:brush>
  </inkml:definitions>
  <inkml:trace contextRef="#ctx0" brushRef="#br0">22 139 5376,'-5'-3'679,"5"3"-553,-1-1 0,0 1 0,0-1 0,0 1 0,0-1-1,0 1 1,0 0 0,0-1 0,0 1 0,0 0 0,0 0 0,0 0 0,0 0-1,0 0 1,0 0 0,-1 0-126,2 12-213,1 0-194,1 0 0,0 0 0,0 0 0,5 11 407,1 9-244,-6-27 285,-1 1 0,1 0 0,0 0 0,1-1 0,-1 1 0,1-1 0,0 0 0,0 0 0,1 0 0,0 0 0,-1-1-1,2 1 1,0 0-41,-2-2 64,1-1-1,-1 1 0,1 0 0,0-1 0,0 0 0,0 0 0,0 0 1,0-1-1,1 1 0,-1-1 0,0 0 0,1 0 0,-1 0 1,1-1-1,-1 0 0,1 0 0,-1 0 0,1 0-63,4-1 88,0-1 0,0 0-1,-1-1 1,1 1 0,-1-2-1,0 1 1,0-1 0,0 0-1,-1-1 1,1 0 0,-1 0 0,0-1-1,0 1 1,-1-1 0,0-1-1,0 1 1,3-6-88,10-13 319,-2-1 1,0-1-1,-2-1 0,3-10-319,-12 25 186,0-1 0,2-8-186,-6 17 83,-1 1 0,0-1-1,0 0 1,0 1 0,-1-1 0,0 0 0,0 1-1,0-1 1,0 0 0,-1-1-83,1 5 5,0 1 0,0-1 0,-1 0 0,1 0 0,0 0 0,-1 0 0,1 0 0,-1 1 0,1-1 0,-1 0 0,1 0 0,-1 1 0,1-1 0,-1 0 0,0 1 0,1-1 0,-1 1 0,0-1 0,0 1 0,1-1 0,-1 1 0,0-1 0,0 1 0,0 0 0,0-1 0,1 1 0,-1 0 0,0 0-1,0 0 1,0 0 0,0-1 0,0 1 0,0 1 0,0-1 0,1 0 0,-1 0 0,0 0 0,0 0 0,0 1 0,-1-1-5,-4 2-134,0 0 0,1 0 0,-1 1 0,0-1 0,-1 2 134,7-3-9,-32 17-2983,-21 18 2992,22-14-405</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0.550"/>
    </inkml:context>
    <inkml:brush xml:id="br0">
      <inkml:brushProperty name="width" value="0.2" units="cm"/>
      <inkml:brushProperty name="height" value="0.2" units="cm"/>
      <inkml:brushProperty name="color" value="#FFC114"/>
    </inkml:brush>
  </inkml:definitions>
  <inkml:trace contextRef="#ctx0" brushRef="#br0">94 5 6656,'-6'-4'1782,"4"5"-823,3 12-694,2 3-845,-3 1 105,1 2 397,-2 0 0,0 0 1,-1 0-1,0-1 0,-5 13 78,2-11 222,-29 92 442,24-86-4573,-10 19 3909,11-29-1003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0.962"/>
    </inkml:context>
    <inkml:brush xml:id="br0">
      <inkml:brushProperty name="width" value="0.2" units="cm"/>
      <inkml:brushProperty name="height" value="0.2" units="cm"/>
      <inkml:brushProperty name="color" value="#FFC114"/>
    </inkml:brush>
  </inkml:definitions>
  <inkml:trace contextRef="#ctx0" brushRef="#br0">182 34 5504,'8'-5'263,"1"1"0,0 0 1,0 0-1,0 0 0,0 1 1,1 1-1,-1 0 0,1 0 1,-1 0-1,1 2 0,0-1 1,-1 1-1,1 0-263,26 3-207,-1 1 1,35 8 206,-9-1 728,-55-10-682,2 0 17,-1 0 0,1 1 1,0 0-1,0 0 0,-1 1 0,4 1-63,-9-3 7,-1-1 0,0 1 0,0 0-1,1 0 1,-1 0 0,0 0-1,0 0 1,0 0 0,0 0 0,0 0-1,0 0 1,0 0 0,0 1-1,-1-1 1,1 0 0,0 0 0,-1 1-1,1-1 1,-1 1 0,1-1-1,-1 1 1,0-1 0,0 0 0,1 1-1,-1-1 1,0 1 0,0-1-1,-1 1 1,1-1 0,0 1-1,0-1 1,-1 1 0,1-1 0,-1 1-1,1-1 1,-1 1-7,-6 15 22,-1-2 0,0 1 0,-1-1 0,0 0 1,-2-1-23,-56 71-15,54-71 10,-20 25 67,-3-2 0,-26 22-62,37-39 29,0 0 0,-1-2 0,-1-1 0,-28 13-29,55-30 0,-77 35-343,63-30 243,0 0 1,0-1-1,0 0 0,-11 0 100,11-3-58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59"/>
    </inkml:context>
    <inkml:brush xml:id="br0">
      <inkml:brushProperty name="width" value="0.1" units="cm"/>
      <inkml:brushProperty name="height" value="0.1" units="cm"/>
      <inkml:brushProperty name="color" value="#FFC114"/>
    </inkml:brush>
  </inkml:definitions>
  <inkml:trace contextRef="#ctx0" brushRef="#br0">59 305 11136,'-5'3'658,"4"-1"-465,-1-1-1,1 0 1,0 0-1,-1 0 1,1 1 0,-1-1-1,1-1 1,-1 1-1,0 0 1,1 0 0,-1-1-1,0 1 1,1-1-1,-1 1 1,0-1-1,0 0 1,0 1 0,1-1-1,-1 0 1,0 0-1,0-1 1,0 1 0,0 0-193,-10 0 576,10 1-944,7-1-854,1 0 976,1-1-1,-1 0 0,1 0 1,-1 0-1,0-1 1,0 0-1,5-3 247,44-22 203,-36 17-157,134-78 2198,-105 59-1565,7-3-608,2 2 1,1 3 0,1 2 0,5 1-72,-49 19-1252,1 1-1,0 1 0,3 0 1253,-6 2-2152,0 0-1,0 1 1,0 0 0,2 1 2152,3 3-2400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1.556"/>
    </inkml:context>
    <inkml:brush xml:id="br0">
      <inkml:brushProperty name="width" value="0.2" units="cm"/>
      <inkml:brushProperty name="height" value="0.2" units="cm"/>
      <inkml:brushProperty name="color" value="#FFC114"/>
    </inkml:brush>
  </inkml:definitions>
  <inkml:trace contextRef="#ctx0" brushRef="#br0">354 67 7296,'-12'-1'971,"4"0"-417,1 0 1,-1 1-1,0 0 0,0 0-554,6 1 33,-1-1 0,1 0 0,0 1-1,-1 0 1,1-1 0,-1 1 0,1 0-1,0 0 1,0 1 0,0-1 0,0 0-1,0 1 1,0-1 0,0 1 0,-1 0-33,-7 11-558,0 0 0,0 0 0,0 3 558,-10 16-854,-61 91-1040,-14 39 1894,65-104 1808,100-191-268,48-85-1704,-65 119 655,-50 93-446,0 0 1,1 0-1,-1 1 0,1-1 0,0 1 1,0 0-1,1 0 0,2-2-45,-5 6-3,-1 0 0,0 0 0,0 0 0,1 1 0,-1-1 0,0 0 0,1 0 0,-1 1 0,0-1 0,1 1 0,-1-1 0,1 1 0,-1 0 0,1-1 0,-1 1 0,1 0 0,0 0 0,-1 0 0,1 0 0,-1 0 0,1 1 0,-1-1 0,1 0 0,-1 1 0,1-1 0,-1 1 0,0 0 0,1-1 0,-1 1 0,0 0 0,1 0 0,-1 0 0,0 0 0,0 0 0,0 0 0,0 0 0,1 1 3,6 8-13,0 0 0,0 0 0,-1 1 0,-1 0 0,0 0 0,0 1 0,-2 0 0,1-1 0,2 12 13,3 17-184,-2 2-1,0 11 185,-5-24-1204,0 0 0,-2 0 0,-2-1 1,-1 6 1203,-1-13-1083</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1.898"/>
    </inkml:context>
    <inkml:brush xml:id="br0">
      <inkml:brushProperty name="width" value="0.2" units="cm"/>
      <inkml:brushProperty name="height" value="0.2" units="cm"/>
      <inkml:brushProperty name="color" value="#FFC114"/>
    </inkml:brush>
  </inkml:definitions>
  <inkml:trace contextRef="#ctx0" brushRef="#br0">0 68 6656,'13'0'2464,"5"-7"-1920,30 0-224,-28 2-192,15-2-832,8-1-320,5-7 512,3-4 256</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2.244"/>
    </inkml:context>
    <inkml:brush xml:id="br0">
      <inkml:brushProperty name="width" value="0.2" units="cm"/>
      <inkml:brushProperty name="height" value="0.2" units="cm"/>
      <inkml:brushProperty name="color" value="#FFC114"/>
    </inkml:brush>
  </inkml:definitions>
  <inkml:trace contextRef="#ctx0" brushRef="#br0">22 204 5632,'-13'0'2176,"4"-5"-1664,9 5-32,0 0-32,9 5-384,4-1-32,3 3-32,6 1 0,8 0 0,5 4 0,4-2 64,-1 2-32,1-1-32,-4-2-544,0-6-192,-2-3-512,-2-7-96,-1-9 736</inkml:trace>
  <inkml:trace contextRef="#ctx0" brushRef="#br0" timeOffset="1">604 0 3968,'-13'19'1472,"0"5"-1120,0 18 96,4-15 32,-4 15-224,-4 15 0,-1 5-64,1 7 32,1-4-128,-6-4 96,0-3 96,1-4-96,-1-8 64,4-8-320,1-11-96,-1-12 96,7-15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2.579"/>
    </inkml:context>
    <inkml:brush xml:id="br0">
      <inkml:brushProperty name="width" value="0.2" units="cm"/>
      <inkml:brushProperty name="height" value="0.2" units="cm"/>
      <inkml:brushProperty name="color" value="#FFC114"/>
    </inkml:brush>
  </inkml:definitions>
  <inkml:trace contextRef="#ctx0" brushRef="#br0">0 38 9088,'9'-30'3424,"4"25"-2656,9 2-800,-13 6-448,4 6-1248,-4 6-416,-1 8-256,-3 4-64,-5 7 1344,-9 1 608</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2.996"/>
    </inkml:context>
    <inkml:brush xml:id="br0">
      <inkml:brushProperty name="width" value="0.2" units="cm"/>
      <inkml:brushProperty name="height" value="0.2" units="cm"/>
      <inkml:brushProperty name="color" value="#FFC114"/>
    </inkml:brush>
  </inkml:definitions>
  <inkml:trace contextRef="#ctx0" brushRef="#br0">532 1 5888,'-1'0'151,"0"0"1,-1 0-1,1 0 1,0 1-1,0-1 1,0 0-1,-1 1 1,1-1-1,0 1 1,0-1-1,0 1 1,0-1-1,0 1 1,0 0-1,0 0 1,0-1-1,0 1 1,0 1-152,-14 20-166,2-2-251,-14 13 114,-1-2 1,-3 0-1,0-2 303,-101 81 2529,117-97-2310,9-9-175,1 0 1,1 0-1,-1 1 1,1 0 0,0 0-1,0 0 1,-3 4-45,7-8 0,-1 0 0,0 0-1,1 1 1,0-1 0,-1 0 0,1 0 0,0 0 0,-1 1 0,1-1 0,0 0 0,0 1 0,0-1 0,0 0 0,0 1 0,0-1 0,0 0 0,1 0-1,-1 1 1,0-1 0,1 0 0,-1 0 0,1 0 0,-1 1 0,1-1 0,0 0 0,0 0 0,-1 0 0,1 0 0,0 0 0,0 0 0,0 0 0,0 0-1,0-1 1,0 1 0,0 0 0,0-1 0,0 1 0,1 0 0,-1-1 0,1 1 0,11 5 13,0-1 0,0 0-1,0-1 1,1 0 0,1-1-13,-1 0 73,1 1 1,-1 0-1,-1 1 0,12 5-73,-25-10 13,1 1 0,0-1 0,-1 0-1,1 0 1,0 1 0,-1-1 0,1 1-1,0-1 1,-1 1 0,1-1 0,-1 1-1,1-1 1,-1 1 0,1-1 0,-1 1-1,1-1 1,-1 1 0,0 0 0,1-1-1,-1 1 1,0 0 0,1-1 0,-1 1-1,0 0 1,0 0 0,0-1 0,0 1-1,0 0 1,0 0 0,0-1 0,0 1-1,0 0 1,0 0 0,0-1 0,0 1-1,0 0 1,-1-1 0,1 1 0,0 0-1,-1-1 1,1 1 0,0 0 0,-1-1-1,1 1 1,-1 0 0,0 0-13,-2 2 44,0 0 0,0 1 0,-1-1 1,0 0-1,1-1 0,-1 1 0,-3 1-44,-28 13-255,-1-1 0,0-2 1,-1-1-1,0-2 0,-16 1 255,41-9-134,0-1 1,-1-1 0,-5 1 133,-27-5-224</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3.815"/>
    </inkml:context>
    <inkml:brush xml:id="br0">
      <inkml:brushProperty name="width" value="0.2" units="cm"/>
      <inkml:brushProperty name="height" value="0.2" units="cm"/>
      <inkml:brushProperty name="color" value="#FFC114"/>
    </inkml:brush>
  </inkml:definitions>
  <inkml:trace contextRef="#ctx0" brushRef="#br0">0 234 6400,'27'-6'3677,"33"-7"-3445,26-19 1035,-1-3-1,62-37-1266,-118 58-422,1 2-1,11-3 423,4-1-4835,-34 8 1524,-3-3 1188</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4.321"/>
    </inkml:context>
    <inkml:brush xml:id="br0">
      <inkml:brushProperty name="width" value="0.2" units="cm"/>
      <inkml:brushProperty name="height" value="0.2" units="cm"/>
      <inkml:brushProperty name="color" value="#FFC114"/>
    </inkml:brush>
  </inkml:definitions>
  <inkml:trace contextRef="#ctx0" brushRef="#br0">82 1 5120,'-4'28'1920,"0"-5"-1504,8 19 64,-4-20-160,0 12-128,-4 9-32,-1 3-96,1 0-64,-5-1 32,0 2-192,1-5-32,-5-3-608,4-5-224,2-4 544,-2-7 224</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4.663"/>
    </inkml:context>
    <inkml:brush xml:id="br0">
      <inkml:brushProperty name="width" value="0.2" units="cm"/>
      <inkml:brushProperty name="height" value="0.2" units="cm"/>
      <inkml:brushProperty name="color" value="#FFC114"/>
    </inkml:brush>
  </inkml:definitions>
  <inkml:trace contextRef="#ctx0" brushRef="#br0">23 177 6784,'-1'0'139,"0"0"0,0 0 1,0 1-1,0-1 0,0 1 1,0-1-1,0 1 0,0 0 1,0-1-1,0 1 0,0 0 1,1-1-1,-1 1 0,0 0 1,0 0-1,1 0 0,-1 0 1,1 0-1,-1 0 0,1 0 1,-1 0-1,1 0-139,-1 2 52,0-1-1,0 1 0,1 0 1,-1 0-1,1 0 1,0 0-1,0 0 1,0 0-1,0 0-51,0 4-271,1 0 0,1 0 0,-1 0 0,1-1 1,0 1-1,0-1 0,2 4 271,-2-7-179,0 1 0,0-1 1,0 0-1,1 0 0,-1 0 0,1 0 1,0-1-1,0 1 0,0-1 0,0 1 1,0-1-1,0 0 0,0 0 0,3 0 179,-1 1-75,1-1-1,0-1 0,0 1 0,0-1 1,0 0-1,0 0 0,0-1 0,0 1 0,0-2 76,7 1 126,0-2-1,0 0 1,0 0-1,0-1 0,0-1 1,-1 0-1,1-1 0,3-2-125,6-4 263,1-2-1,-2 0 1,1-2-1,-2 0 0,0-2 1,-1 0-1,-1-1 1,-1 0-1,0-2 0,10-16-262,-23 30 183,0 1 0,-1-1 0,0 0-1,0 0 1,0 0 0,-1 0 0,1-5-183,-2 9 57,-1 1 0,1-1 1,-1 0-1,0 1 0,0-1 0,0 0 1,0 0-1,0 0 0,0 1 1,-1-1-1,1 0 0,-1 1 1,1-1-1,-1 0 0,1 1 1,-1-1-1,0 1 0,0-1 1,0 0-1,0 1 0,0 0 0,0-1 1,0 1-1,0 0 0,-1 0 1,1-1-1,0 1 0,-1 0 1,1 0-1,-1 1 0,0-2-57,-1 1-2,-1 0-1,0-1 1,1 1 0,-1 0-1,1 1 1,-1-1-1,0 1 1,0-1 0,1 1-1,-1 0 1,0 0-1,0 1 1,0-1 2,-12 3-393,0 1 1,-9 2 392,-7 3-837,10-5 48,-1 0-1,0-1 790,-7-3-298</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5.001"/>
    </inkml:context>
    <inkml:brush xml:id="br0">
      <inkml:brushProperty name="width" value="0.2" units="cm"/>
      <inkml:brushProperty name="height" value="0.2" units="cm"/>
      <inkml:brushProperty name="color" value="#FFC114"/>
    </inkml:brush>
  </inkml:definitions>
  <inkml:trace contextRef="#ctx0" brushRef="#br0">156 1 8704,'-2'1'234,"1"-1"1,-1 1 0,1 0-1,-1 0 1,1 0-1,0 0 1,0 0-1,0 0 1,-1 0 0,1 1-1,0-1 1,0 0-1,0 0 1,1 1 0,-1-1-1,0 1-234,0 2 108,-1 1 1,1-1-1,1 1 0,-1-1 0,1 3-108,-1-3-54,-1 14-105,-15 139-1645,-12 31 1804,18-136-431,1 6-338,-4-1 1,-10 27 768,14-60-427,10-24 421,0 1 0,0-1 0,0 0 1,0 0-1,0 1 0,0-1 0,0 0 0,0 0 0,0 0 0,-1 1 0,1-1 0,0 0 0,0 0 0,0 0 0,0 1 0,-1-1 0,1 0 0,0 0 0,0 0 0,0 0 0,-1 1 0,1-1 0,0 0 0,0 0 0,0 0 0,-1 0 0,1 0 0,0 0 0,0 0 0,-1 0 0,1 0 0,0 0 0,0 0 0,-1 0 1,1 0-1,0 0 0,0 0 0,-1 0 0,1 0 0,0 0 0,0 0 0,-1 0 6,-4-13-144</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5.330"/>
    </inkml:context>
    <inkml:brush xml:id="br0">
      <inkml:brushProperty name="width" value="0.2" units="cm"/>
      <inkml:brushProperty name="height" value="0.2" units="cm"/>
      <inkml:brushProperty name="color" value="#FFC114"/>
    </inkml:brush>
  </inkml:definitions>
  <inkml:trace contextRef="#ctx0" brushRef="#br0">0 177 7296,'5'1'707,"0"-1"1,0 1-1,0 0 1,0 0-1,0 1 0,2 0-707,18 5 284,5-3-163,0-2-1,0 0 1,19-3-121,-8 0 518,23 4-518,-61-3 82,0 1 0,0-1 0,0 1-1,0-1 1,0 1 0,0 0 0,0 0 0,-1 1 0,1-1 0,0 0 0,1 2-82,-3-2 27,0 0-1,0 0 0,-1-1 0,1 1 1,0 0-1,0 0 0,-1 0 1,1 0-1,-1 0 0,1 0 1,-1 0-1,1 0 0,-1 1 1,0-1-1,1 0 0,-1 0 1,0 0-1,0 0 0,0 1 0,0-1 1,0 0-1,0 0 0,0 0 1,0 0-1,-1 1 0,1-1 1,0 0-1,-1 0 0,1 0 1,-1 0-1,1 1-26,-12 24-478,-2-1 0,0 0 1,-1-1-1,-13 15 478,-77 87-2868,66-83 2410</inkml:trace>
  <inkml:trace contextRef="#ctx0" brushRef="#br0" timeOffset="1">726 0 7936,'4'39'2976,"-8"-27"-2304,4 14-192,0-10-192,0 10-320,0 13 0,-4 15 32,-5 7 0,0 4 0,-8 1-160,-1-1-32,-8-4-128,0-4 32,0-7-1248,1-12-512,-1-10 1056,9-17 480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60"/>
    </inkml:context>
    <inkml:brush xml:id="br0">
      <inkml:brushProperty name="width" value="0.1" units="cm"/>
      <inkml:brushProperty name="height" value="0.1" units="cm"/>
      <inkml:brushProperty name="color" value="#FFC114"/>
    </inkml:brush>
  </inkml:definitions>
  <inkml:trace contextRef="#ctx0" brushRef="#br0">18 241 12032,'-1'8'1326,"0"0"0,-1-1 0,-3 8-1326,5-14 67,0-1 1,-1 0-1,1 1 0,0-1 0,-1 0 0,1 1 0,0-1 1,-1 0-1,1 1 0,0-1 0,-1 0 0,1 0 0,0 1 1,-1-1-1,1 0 0,-1 0 0,1 0 0,-1 1 1,1-1-1,-1 0 0,1 0 0,0 0-67,6-2 543,9-1-592,-1-1-1,0 0 1,1-1-1,-2 0 1,8-5 49,24-8-286,104-38-237,-34 11-1103,9 4 1626,-89 31-2894,-2-2 0,0-1-1,25-14 2895,-9-3-1194</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9:40:25.663"/>
    </inkml:context>
    <inkml:brush xml:id="br0">
      <inkml:brushProperty name="width" value="0.2" units="cm"/>
      <inkml:brushProperty name="height" value="0.2" units="cm"/>
      <inkml:brushProperty name="color" value="#FFC114"/>
    </inkml:brush>
  </inkml:definitions>
  <inkml:trace contextRef="#ctx0" brushRef="#br0">411 0 8192,'-2'0'3747,"-10"3"-2993,-10 8-641,0-1-1,-14 3-112,-27 13 122,40-15-42,1 1 0,0 1 0,1 1 0,0 1 1,1 1-1,-11 12-80,21-19 18,1 1 0,1 0-1,0 0 1,0 0 0,1 1 0,0 0 0,1 0-1,0 1 1,1 0 0,1 0 0,-1 0 0,2 1-1,0-1 1,0 2-18,2-7 31,1-1 0,-1 1 0,2-1 1,-1 0-1,0 1 0,1-1 0,0 1 0,1-1 0,0 0 0,0 0 0,0 0 0,0 0 0,2 3-31,-1-5 26,0 0 0,-1 0 1,1 0-1,1 0 0,-1 0 0,0-1 0,1 1 0,0-1 0,0 0 0,0 0 0,0-1 1,0 1-1,1-1 0,-1 0 0,1 0 0,0 0 0,4 1-26,-1-2-25,0 1 0,0-1-1,1-1 1,-1 1 0,1-1-1,-1-1 1,0 0 0,1 0-1,-1 0 1,0-1 0,0 0 0,5-3 25,13-5-305,0-2 1,0 0 0,3-4 304,7-6-501,28-20 501,49-48-293</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09:43.206"/>
    </inkml:context>
    <inkml:brush xml:id="br0">
      <inkml:brushProperty name="width" value="0.2" units="cm"/>
      <inkml:brushProperty name="height" value="0.2" units="cm"/>
      <inkml:brushProperty name="color" value="#FFC114"/>
    </inkml:brush>
  </inkml:definitions>
  <inkml:trace contextRef="#ctx0" brushRef="#br0">11 9 5248,'-5'-5'2016,"-1"1"-1568</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09:45.427"/>
    </inkml:context>
    <inkml:brush xml:id="br0">
      <inkml:brushProperty name="width" value="0.2" units="cm"/>
      <inkml:brushProperty name="height" value="0.2" units="cm"/>
      <inkml:brushProperty name="color" value="#FFC114"/>
    </inkml:brush>
  </inkml:definitions>
  <inkml:trace contextRef="#ctx0" brushRef="#br0">7246 160 8256,'0'0'458,"0"0"-228,-6-5-92,-17-12 53,16 11 456,0 0-1,-1 1 1,1 0 0,-1 1-1,-2-1-646,-24-9 621,0 2-1,-1 1 1,-35-6-621,31 10 186,5 0-67,1 1 0,-1 2 1,-20 1-120,-233-10 604,3 0-195,-198 13 279,341 6-649,-12 7-39,25-2 46,-44 4 18,-15 0-59,99-7-5,-168 25 72,-23 1-16,65-16-56,-40 17 0,163-24 0,1-5 0,-81-4 0,169-2 0,-75 1-21,1 3 0,0 3-1,0 4 1,-11 5 21,-3 1-21,-74 5 21,120-17 26,-509 75-24,247-32-52,133-13 56,35-7-97,-136 27-159,-132 49 250,364-89-470,-34 16 470,39-15-176,-171 78-221,157-67 254,1 3 1,-42 31 142,47-24-8,1 2 0,-13 19 8,16-15-132,2 3 0,2 1 1,-25 41 131,46-60-18,1 1 0,1 1 1,1 0-1,1 0 0,2 1 0,0 9 18,7-23 2,1-1-1,0 1 0,2 0 1,0 9-2,-1 28 0,-2-5-24,1 0 0,3 0 0,2 0 0,2 0 0,2-1 0,4 10 24,-5-35-17,1 1 0,0-1 0,2 0 0,1 0 17,-6-15-4,0 0 1,1-1-1,-1 0 1,1 0 0,1 0-1,-1 0 1,1-1-1,1 0 1,-1 0 0,1 0-1,0-1 1,0 0 0,1 0 3,16 7 15,0-2 1,0 0 0,1-2 0,0 0 0,10 0-16,47 8 120,3-4-120,-21-3 19,79 6 98,21-4-117,102 9 139,-117 1-111,120 12-18,11-2-10,-94-8 0,48-6 0,-188-16 0,73 3 0,21 7 0,196 38-43,-76-9-42,15-11 85,-137-23 94,27-7-94,137-14 127,-239 11-119,99-8 67,34-14-75,136-8-18,-201 24 94,116-18 121,88-5 220,175-24 302,-359 36-356,-62 9-59,0-5 0,-1-3 0,-2-4 0,0-4 0,59-28-304,-88 30 5,100-49-5,-52 17 294,23-23-294,-69 40 317,-2-3 0,38-39-317,29-33 96,-78 75-50,-27 25 110,0-2 0,6-8-156,13-19 144,-2 0 0,-2-3 1,-2 0-1,-3-2 0,6-17-144,-24 43 67,-1-1 0,-2 0-1,0 0 1,-2-1-1,3-22-66,-7 29 50,0 0 1,-2 1-1,0-1 0,-1 0 0,-1 1 0,-1-1 1,0 1-1,-6-14-50,4 11 31,-2 1 0,-1-1 0,0 1 1,-2 0-1,0 1 0,-1 0 0,-11-14-31,-20-16-82,-1 1-1,-2 2 0,-3 2 1,-22-14 82,-41-37-322,68 55-2061,-2 3-1,-2 1 1,-44-25 2383,19 23-853</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09:54.992"/>
    </inkml:context>
    <inkml:brush xml:id="br0">
      <inkml:brushProperty name="width" value="0.025" units="cm"/>
      <inkml:brushProperty name="height" value="0.025" units="cm"/>
      <inkml:brushProperty name="color" value="#FFC114"/>
    </inkml:brush>
  </inkml:definitions>
  <inkml:trace contextRef="#ctx0" brushRef="#br0">411 60 2944,'0'0'44,"0"-1"0,1 1 0,-1-1 0,0 1 1,0-1-1,0 1 0,1 0 0,-1-1 0,0 1 0,0-1 0,0 1 0,0-1 1,0 1-1,0-1 0,0 1 0,0-1 0,0 1 0,0-1 0,0 1 0,0 0 1,-1-1-1,1 1 0,0-1 0,0 1 0,0-1 0,-1 1 0,1 0 0,0-1 1,0 1-1,-1-1 0,1 1 0,0 0 0,-1-1 0,1 1 0,0 0 0,-1 0 1,1-1-1,-1 1 0,1 0 0,0 0 0,-1 0 0,1-1 0,-1 1 0,1 0 1,-1 0-1,1 0 0,-1 0 0,1 0-44,-14-8 682,11 6-553,0 0 0,0 0 0,-1 1 0,1-1-1,0 1 1,-1 0 0,1 0 0,-1 0 0,0 1 0,1-1 0,-1 1 0,1-1 0,-2 1-129,1 0 17,0 0 0,-1-1 0,1 1 0,-1-1 1,1 0-1,0-1 0,0 1 0,-3-2-17,3 1 7,-1 0 1,0 1-1,0-1 0,0 1 0,0 0 0,0 1 1,0-1-1,0 1 0,0 0 0,0 0 0,-3 1-7,-7-1-79,12 0 78,1 0 0,-1 1 0,0 0-1,1-1 1,-1 1 0,1 0 0,-1 0 0,1 0 0,0 1 0,-1-1-1,1 0 1,0 1 0,0 0 0,0-1 1,-30 30-88,25-24 64,-9 13-3,0 0 1,2 1-1,0 0 0,1 1 1,-1 4 26,5-7-3,0 1 0,2 1 0,0-1 0,1 1 0,1 0 0,1 4 3,-2 14-4,2 0-1,1 38 5,5-16 79,3 0-1,3 0 1,2-1 0,9 27-79,-13-66 114,0-1 0,2 1 1,0-1-1,4 4-114,43 74 833,-30-57-363,-24-38-421,1 0 1,1 1-1,-1-1 1,0-1-1,1 1 0,2 2-49,-5-5 13,0 1 0,1-1 0,-1 1-1,1-1 1,0 0 0,-1 1 0,1-1 0,-1 0-1,1 1 1,0-1 0,-1 0 0,1 0-1,-1 1 1,1-1 0,0 0 0,-1 0-1,1 0 1,0 0 0,-1 0 0,1 0 0,0 0-1,-1 0 1,1 0 0,0 0 0,-1 0-1,1-1 1,0 1 0,-1 0 0,1 0-1,0-1 1,-1 1 0,1 0 0,-1-1 0,1 1-1,-1-1 1,1 1 0,-1-1 0,1 1-1,0-1-12,2-4 46,1-1-1,0 1 1,-1-1-1,0 1 1,-1-1-1,1 0 1,-1-1-46,14-47-118,-13 41 83,9-41-231,-1-7 266,4-20-113,-5 35 61,-6 22 22,0 1 0,2 0 0,1 0-1,1 1 1,7-13 30,-7 17-24,10-16-197,-17 32 192,0 1-1,0-1 1,1 0-1,-1 1 1,1-1-1,-1 1 1,1-1-1,0 1 1,0 0-1,-1 0 0,1 0 1,0 0-1,0 0 1,0 0-1,2 0 30,-4 1-7,1 0 0,0 0 0,-1-1 0,1 1 0,0 0 0,-1 0 0,1 0 0,0 1 0,0-1 0,-1 0-1,1 0 1,0 0 0,-1 0 0,1 1 0,0-1 0,-1 0 0,1 1 0,-1-1 0,1 0 0,0 1 0,-1-1 0,1 1-1,-1-1 1,1 1 7,0 1-4,1-1 0,-1 1 0,0 0 0,0 0 0,0 0 0,0 0 0,0 0 0,-1 0 0,1 0 4,1 5-16,-1 0 0,1-1-1,-2 1 1,1 0-1,-1 2 17,0 57-42,2-57 111,3-11 95,4-14 173,-8 10-262,-1 0 0,1 0 0,-1 0 0,0 0 0,-1 0 0,1 0 0,-1 0-1,-1-1 1,1 2 0,-1-1 0,-1-3-75,0-2 8,2 8-11,0 0-1,0 1 1,0-1-1,0 1 1,0 0-1,-1-1 1,1 1-1,-1 0 0,0 0 1,0-1 3,2 3-9,-1-1 0,1 1 0,-1-1 0,1 1 1,-1 0-1,1-1 0,-1 1 0,1 0 0,-1-1 0,1 1 1,-1 0-1,1 0 0,-1 0 0,0-1 0,1 1 0,-1 0 0,1 0 1,-1 0-1,1 0 0,-1 0 0,0 0 0,1 0 0,-1 0 0,1 0 1,-1 0-1,0 1 0,1-1 0,-1 0 0,1 0 0,-1 1 0,1-1 1,-1 0-1,1 0 0,-1 1 0,1-1 0,-1 1 0,1-1 1,-1 0-1,1 1 0,0-1 0,-1 1 0,1-1 0,0 1 0,-1-1 1,1 1-1,0 0 9,-4 5-58,0 1 0,0 1 0,1-1 0,0 1 0,1-1 0,0 1 0,0 0 0,0 6 58,-1 8-104,1 0 0,1 15 104,2-8 3,2 1 0,0-1 1,2 0-1,2 0 0,0-1 1,2 1-1,1-2 0,10 20-3,3-7 105,-21-37-80,0 1 0,1-1 1,0 0-1,0 0 0,0 0 0,0 0 0,0-1 0,0 1 0,4 1-25,-6-4 17,-1 0 0,1 1 0,0-1 1,0 0-1,0 0 0,0 0 0,0 0 0,-1 0 0,1 0 0,0 0 0,0 0 1,0 0-1,0 0 0,0 0 0,-1-1 0,1 1 0,0 0 0,0-1 1,0 1-1,-1 0 0,1-1 0,0 1 0,0-1 0,-1 1 0,1-1 0,0 0 1,-1 1-1,1-1-17,17-22 357,-16 19-298,8-13-33,-1 0-1,-1-1 1,-1 0-1,0 0 1,-1 0 0,-2-1-1,1 0 1,-2 0-1,-1 0 1,0 0-26,1-22 0,-3-8 0,0 36-28,-1-1 1,-1 1-1,0 0 0,0 0 0,-4-8 28,6 20-1,-1-1-11,1 0-1,-1-1 1,0 1 0,0 0-1,0 0 1,0 0 0,-1 0 0,1 0-1,-2-2 13,-5 0-26,8 4 24,0 0 1,0 0 0,0 0 0,0 0-1,0 0 1,0 0 0,0 0 0,-1 0-1,1-1 1,0 1 0,0 0 0,0 0-1,0 0 1,0 0 0,0 0 0,0 0-1,0 0 1,0 0 0,0 1-1,0-1 1,-1 0 0,1 0 0,0 0-1,0 0 1,0 0 0,0 0 0,0 0-1,0 0 1,0 0 0,0 0 0,0 0-1,0 0 1,0 0 0,0 0 0,0 0-1,0 0 1,0 0 0,0 0 0,-1 0-1,1 0 1,0 1 0,0-1-1,0 0 1,0 0 0,0 0 0,0 0-1,0 0 1,0 0 0,0 0 0,0 0-1,0 0 1,0 0 0,0 0 0,0 0-1,0 1 2,-1 3-16,0 1 0,0 0-1,0 0 1,1 0 0,-1 0-1,1-1 1,0 1 0,1 0-1,-1 0 1,1 0 16,12 54-6,-5-27-11,-1-4-95,8 21 112,-12-42 0,0-1 0,1 1 1,0-1-1,0 1 1,0-1-1,0 0 0,1-1 1,0 1-1,1-1 0,2 2 0,1 3 7,-8-10 0,-1 0 0,0 1-1,0-1 1,1 0 0,-1 1-1,0-1 1,1 0-1,-1 0 1,0 1 0,1-1-1,-1 0 1,1 0 0,-1 0-1,0 0 1,1 1 0,-1-1-1,1 0 1,-1 0-1,0 0 1,1 0 0,-1 0-1,1 0 1,-1 0 0,0 0-1,1 0 1,-1 0 0,1 0-1,-1-1 1,0 1-1,1 0 1,-1 0 0,1 0-7,0-1 13,0 0-1,0 0 1,0 0 0,-1 0 0,1 0 0,0 0 0,0 0 0,-1 0 0,1 0 0,0 0-1,-1-1-12,11-33 126,-11 35-126,14-78 134,-8 40 72,1 0 1,6-13-207,-10 40 24,1 0 0,0 1 0,1-1 1,0 1-1,1 0 0,-1 1 1,2-1-1,0 1 0,0 1 1,2-2-25,-5 6 0,0 0 0,1 0 0,-1 1 0,1-1 0,0 1 0,0 0 0,0 1 0,1-1 0,-1 1 0,1 0 0,-4 1 0,0 1 0,0-1 0,0 1 0,0 0 0,0-1 0,0 1 0,0 0 0,0 0 0,0 0 0,0 0 0,-1 1 0,1-1 0,0 1 0,0-1 0,0 1 0,0-1 0,0 1 0,-1 0 0,1 0 0,0 0 0,0 0 0,-1 0 0,1 1 0,-1-1 0,1 0 0,-1 1 0,0-1 0,1 1 0,-1-1 0,1 2 0,2 5-9,0-1 1,-1 1-1,1-1 1,-2 1-1,1 0 1,-1 0 0,0 0-1,0 1 9,1 17-154,0 24 154,1 12-141,0-7-222,-3-37 287,0 1-1,1-1 1,2 3 76,-4-20 6,0-1 0,0 1 0,0-1 0,0 0 1,0 1-1,1-1 0,-1 1 0,0-1 0,0 0 0,0 1 0,1-1 0,-1 1 0,0-1 1,0 0-1,1 1 0,-1-1 0,0 0 0,1 0 0,-1 1 0,0-1 0,1 0 0,-1 0 0,1 1 1,-1-1-1,0 0 0,1 0 0,-1 0 0,1 0 0,-1 1 0,0-1 0,1 0 0,-1 0 1,1 0-1,-1 0 0,1 0 0,-1 0-6,1-1 16,0 1 0,0 0 0,0-1 0,0 1-1,0-1 1,0 1 0,0-1 0,0 1 0,0-1 0,-1 1 0,1-1 0,0 0 0,-1 0 0,1 1 0,0-1 0,-1 0 0,1-1-16,16-28 113,-2-1 0,6-18-113,7-14-8,-14 35 5,0 2-1,2 0 1,5-6 3,-17 26 0,-1 2 0,1-1 0,-1 1 0,1 0 0,-1 0 0,1 0 0,5-3 0,-9 7 0,1-1 0,0 1 0,-1 0 0,1-1 0,0 1 0,-1 0 0,1-1 0,0 1 0,0 0 0,-1 0 0,1 0 0,0 0 0,0 0 0,-1 0 0,1 0 0,0 0 0,0 0 0,-1 0 0,1 0 0,0 1 0,0-1 0,1 1 0,-1 0 0,0-1 0,0 1 0,0 0 0,0 0 0,0 0 0,0 0 0,0 0 0,-1 0 0,1 0 0,0 0 0,0 1 0,-1-1 0,1 1 0,10 22-102,-1 0 1,4 18 101,-11-31-154,1 0 0,1 0 0,1 1 154,-5-9-242,1 1 1,0-1-1,0 0 1,0 0-1,0-1 1,1 1-1,-1 0 1,1-1 0,-1 1-1,1-1 1,0 0-1,1 1 242,-3-3-172,0 1 1,1 0-1,-1-1 0,0 0 0,1 1 0,-1-1 0,0 0 1,1 1-1,-1-1 0,1 0 0,-1 0 0,0 0 1,1 0-1,0-1 172,2 0-259,0 0 1,-1-1-1,1 1 0,-1-1 1,1 0-1,-1 0 259</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09:56.411"/>
    </inkml:context>
    <inkml:brush xml:id="br0">
      <inkml:brushProperty name="width" value="0.025" units="cm"/>
      <inkml:brushProperty name="height" value="0.025" units="cm"/>
      <inkml:brushProperty name="color" value="#FFC114"/>
    </inkml:brush>
  </inkml:definitions>
  <inkml:trace contextRef="#ctx0" brushRef="#br0">209 15 6144,'-1'-1'163,"1"0"0,-1 0 0,0 0 0,1 0 0,-1 0 0,0 0 0,0 1 0,0-1 0,0 0 0,0 0 0,0 1 0,0-1 0,0 0 0,0 1 0,0-1 0,0 1 1,0 0-1,-1-1 0,1 1 0,0 0 0,-1 0-163,2 0 576,0 0-267,0 0-144,-1 1-170,-8 18 179,0 1 1,1 0-1,1 1 1,1-1-1,1 1 1,1 0-1,-1 14-174,0 15 93,3 1-1,2 32-92,1-22-3,5 264-3,-7-309 82,0-1 0,0 1 0,-2-1 0,-3 14-76,6-28 1,0-1 0,0 0 0,0 1 0,0-1 0,0 0 0,0 0 0,0 1 0,0-1 0,0 0 0,0 1 0,-1-1 0,1 0 0,0 1 0,0-1 0,0 0 0,0 0 0,0 1 0,-1-1 0,1 0 0,0 0 0,0 1 0,0-1 0,-1 0 0,1 0 0,0 1 0,0-1 0,-1 0 0,1 0 0,0 0 0,-1 0 0,1 0 0,0 0 0,0 1 0,-1-1 0,1 0 0,0 0 0,-1 0 0,1 0-1,-1 0 0,-2-4-38,-3 0-3,1 0 0,-1-1 0,1 0 0,0-1 0,0 1 0,1-1 0,0 0 0,0 0 0,0 0-1,1 0 1,-3-7 41,-1-3-51,1-1 0,1 0 0,1-1 0,-1-5 51,5 20 7,0 0 0,0 0 0,0 0 0,0 0 0,0 0 0,1 0-1,0 0 1,-1 0 0,1 0 0,0 1 0,0-1 0,0 0 0,1 1 0,-1-1-1,1 0 1,-1 1 0,1 0 0,0-1 0,1 0-7,1-1 11,-1 0 1,1 1-1,0-1 1,0 1-1,0 0 1,0 0-1,1 1 1,-1-1-1,1 1 1,3-1-12,4 0 0,0 0 0,0 1 0,0 0 0,0 1 0,0 1 0,0 0 0,0 0 0,1 2 0,-8-2-9,-1 1 1,0 0-1,-1 0 1,1 0 0,0 1-1,0 0 1,0-1 0,-1 1-1,1 1 1,-1-1-1,0 0 1,1 1 0,-1 0-1,0-1 1,0 1 0,-1 1-1,1-1 1,-1 0-1,1 0 1,-1 1 0,1 2 8,1 2-24,-1-1 0,1 1 0,-2 0 0,1 0 0,-1 0 0,0 0 0,-1 0 0,1 0 0,-2 1 0,1 2 24,-1-2-33,-1 1 0,0 0 0,0-1 0,-1 1 0,0-1 0,-1 1 0,0-1 0,-1 0 0,1 0 0,-2 0 0,1-1 0,-1 1 0,-1-1 0,1 0 0,-1-1 0,-3 3 33,7-8 5,-1 0 0,0 0 0,1 0 0,-1 0 0,0 0 0,0-1 0,0 1 1,0-1-1,0 0 0,0 0 0,-1 0 0,1 0 0,0-1 0,-1 1 0,1-1 0,0 0 1,-1 0-1,-1 0-5,-1 0 1,0-1 0,0 0 0,0 0 0,0 0 0,0 0 0,0-1 0,1 0 0,-1-1 0,-5-2-1,-20-14-291,1-2 1,-21-20 290,48 37-165,8 4 94,10 5-19,-2 1 165,0-1 0,0 0-1,1 0 1,-1-2 0,1 0 0,0 0-1,0-1 1,0-1 0,0 0-1,1-1 1,-1-1 0,0 0 0,0-1-1,3-1-74,-1 0 127,0-1 0,0-1 0,-1 0 0,1-1 1,-1 0-1,0-2 0,-1 0 0,0 0 0,0-1 0,-1-1 0,0 0 0,3-4-127,3-5 277,0-2 0,-2 0 0,0-1 0,13-23-277,-21 31 86,-2-1-1,1 0 1,-2 0-1,0-1 1,-1 0-1,0 0 0,-2 0 1,2-15-86,-4 27 5,-1 1 1,0-1-1,-1 0 1,1 1-1,-1-1 0,1 0 1,-1 1-1,0-1 1,-1 1-1,1-1 1,-1 1-1,1-1 1,-1 1-1,-1-2-5,2 4-38,0-1 0,0 1 0,0 0 0,0 0 1,-1-1-1,1 1 0,0 0 0,0 0 0,-1 0 0,1 0 0,-1 0 0,1 0 1,-1 1-1,1-1 0,-1 0 0,0 1 0,1-1 0,-1 1 0,0 0 0,1 0 1,-1-1-1,0 1 0,1 0 0,-1 0 0,0 0 0,1 1 0,-1-1 0,0 0 1,1 1-1,-1-1 0,0 1 0,0 0 38,0 0-20,-1 1 1,1-1-1,0 1 1,0-1-1,0 1 0,0 0 1,0 0-1,0 0 1,1 0-1,-1 0 0,0 1 1,1-1-1,0 0 1,0 1-1,0-1 0,0 1 1,0-1-1,-1 3 20,1 1 31,-1 1 1,1-1-1,0 0 1,1 0-1,-1 1 0,1-1 1,1 4-32,0 0-29,1 0 1,0 0 0,0 0 0,1 0 0,1 0 0,0-1 0,0 0 0,1 1 0,0-1-1,0-1 1,1 1 0,7 7 28,-8-9-11,1-1-1,1 0 0,0 0 1,-1 0-1,2-1 0,-1 0 1,1-1-1,-1 1 0,1-1 1,0-1-1,1 0 1,-1 0-1,1 0 0,-1-1 1,3 0 11,-1-1-303,0 0 0,1 0 0,-1-1 0,0-1 0,1 0 1,-1 0-1,0-1 0,0 0 0,0-1 0,0 0 0,0 0 0,-1-1 1,1-1-1,5-3 303,44-28-592</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09:59.248"/>
    </inkml:context>
    <inkml:brush xml:id="br0">
      <inkml:brushProperty name="width" value="0.025" units="cm"/>
      <inkml:brushProperty name="height" value="0.025" units="cm"/>
      <inkml:brushProperty name="color" value="#FFC114"/>
    </inkml:brush>
  </inkml:definitions>
  <inkml:trace contextRef="#ctx0" brushRef="#br0">17 791 4480,'0'-1'167,"0"1"-1,0 0 1,0-1 0,-1 1-1,1 0 1,0 0 0,0-1-1,-1 1 1,1 0 0,0 0-1,0 0 1,-1-1 0,1 1-1,0 0 1,-1 0 0,1 0-1,0 0 1,-1 0 0,1 0-1,0-1 1,-1 1 0,1 0-1,0 0 1,-1 0 0,1 0-1,0 0 1,-1 0 0,1 1-1,0-1 1,-1 0 0,1 0-1,0 0 1,-1 0-167,1 1 91,-1-1 0,1 1 0,-1 0 0,1-1 0,-1 1 0,1 0 0,0 0 0,-1-1 0,1 1 0,0 0-1,0 0 1,-1 0 0,1-1 0,0 2-91,-1 33-1255,1-30 1753,0 40-624,7 44 126,-5-71-36,1-1 0,1 0 0,1 0 0,0 0 0,1 0 0,6 9 36,-10-21 13,1 1 0,1-1-1,-1 0 1,1 0 0,-1 0-1,2-1 1,-1 1 0,0-1-1,5 3-12,-7-5 41,1 0 0,-1-1 0,1 1 0,0-1 0,-1 0 0,1 0 0,0 0 0,0 0 0,0 0 0,-1-1 0,1 1 0,0-1 0,0 0 0,0 0 0,0 0 0,0 0 0,0 0 0,0-1 0,0 1 0,3-2-41,3-1 108,0 0 0,0-1 0,-1 0 0,1-1 0,-1 0 0,0 0 0,0-1 0,0 0 1,-1 0-1,0-1 0,0 0-108,2-3 42,-1-1 1,0 0 0,-1 0-1,0 0 1,0-1 0,-2 0-1,4-9-42,-2 1 0,-1-1 0,-1 1 0,-1-1 0,0 0 0,-2 0 0,0 0 1,-2 0-1,0 0 0,-2 0 0,0-3 0,1-19-198,1 43 28,0 1 63,0 17 83,2 0 0,0-1 0,0 1 0,2-1 0,0 0 0,1 0 0,1 0 0,7 14 24,-11-27-1,1 1 0,0-1 0,0-1 1,0 1-1,1 0 0,-1-1 0,1 1 0,2 1 1,32 21 12,-37-26-12,2 2 6,0 0-1,0 0 0,1-1 1,-1 0-1,0 1 0,1-1 1,-1 0-1,1-1 0,-1 1 1,1 0-1,-1-1 0,1 0 1,0 0-1,-1 0 0,1 0 1,-1-1-1,1 0 1,-1 1-1,1-1 0,-1 0 1,1-1-1,-1 1 0,0-1 1,0 1-1,1-1 0,-1 0 1,-1 0-1,1 0 0,3-3-5,-1 0 21,0 0 0,0-1 0,0 0 0,0 0 0,-1 0 0,0 0 0,0-1-1,-1 0 1,0 1 0,0-1 0,0-1 0,-1 1 0,1-6-21,17-100 85,-3-28-85,-15 75 78,-3 41-198,1 24 94,0-1-1,0 0 1,0 1 0,0-1 0,0 1 0,0-1 0,-1 1 0,1-1 0,0 1 0,-1-1-1,0 1 1,1 0 0,-1-1 0,0 1 0,0-1 0,1 1 0,-1 0 0,0 0 0,-1-1 26,1 1-75,1 1 27,0 19-69,1-16 118,-1-1 1,1 1-1,-1 0 1,1-1-1,0 1 1,0-1-1,0 1 1,0-1 0,0 1-1,1-1 1,-1 0-1,1 1 1,0-1-1,-1 0 1,2 1-2,5 5 5,1 0 0,9 7-5,-17-14-1,21 14-6,0-1 1,1-1 0,1-1 0,16 6 6,23 12 281,-54-26-241,0 1 1,0 0 0,-1 0-1,1 1 1,-1 0 0,-1 1-1,1 0 1,3 4-41,-10-9 4,0 0 0,0-1 0,0 1 0,0 0 0,0-1 0,-1 1 0,1 0 0,-1 0 0,1-1 0,-1 1 0,0 0 0,1 0 0,-1 0 0,0 0-1,-1 0 1,1 0 0,0-1 0,0 1 0,-1 0 0,1 0 0,-1 0 0,1-1 0,-1 1 0,0 0 0,0 0 0,0-1 0,0 1 0,-1 1-4,-1 1-6,-1 1 0,0 0 0,0-1 1,0 0-1,-1 0 0,1 0 0,-1-1 0,-3 2 6,-7 3-19,1-1-1,-2-1 1,1-1 0,-1 0 0,1-1-1,-1 0 1,-1-1 0,1-1-1,0-1 1,-1 0 0,1-1 0,0-1-1,-4-1 20,17 2-15,0-1 0,1 1 1,-1-1-1,0 0 0,1 0 0,-1 0 0,-1-1 15,3 1-4,0 1-1,1 0 1,-1-1 0,1 1-1,-1 0 1,1-1 0,-1 1 0,1 0-1,-1-1 1,1 1 0,0-1 0,-1 1-1,1-1 1,0 1 0,-1-1 0,1 1-1,0-1 1,-1 0 0,1 1-1,0-1 1,0 1 0,0-1 0,0 0-1,0 1 1,-1-1 0,1 1 0,0-1-1,0 0 1,1 1 0,-1-1 0,0 0-1,0 1 1,0-1 0,0 1-1,0-1 1,1 1 0,-1-1 0,0 0 4,4-3-2,0-1 1,0 1-1,0 0 1,0 0-1,0 1 0,1-1 1,0 1-1,-1 0 1,1 0-1,3-1 2,14-9 53,194-150 1003,-187 137-621,-1 0 0,2-6-435,7-6 325,-34 34-286,0 1 0,-1 0 0,1-1 0,-1 0 0,0 1 0,2-5-39,-2 3 30,1 1 0,-1-1-1,1 1 1,0 0 0,0 0 0,1 0-1,0-1-29,-4 4-48,0 3-48,-3 3 71,1 0 0,0 0 0,0 0 0,1 1 0,-1-1 1,1 0-1,0 1 0,1-1 0,-1 0 0,1 1 0,0-1 0,1 1 0,-1-1 0,1 1 0,0-1 0,1 0 0,-1 0 0,1 1 0,0-1 0,0 0 0,0 0 0,1-1 0,0 1 0,0 0 0,0-1 0,0 0 1,1 0-1,0 1 25,0-1 14,0 0 0,0-1 0,0 1 1,0-1-1,1 1 0,-1-2 1,1 1-1,0 0 0,0-1 1,0 0-1,0 0 0,0 0 0,0-1 1,0 1-1,1-1 0,-1-1 1,0 1-1,1-1 0,-1 0 0,1 0 1,-1 0-1,1-1 0,-1 0 1,0 0-1,3-1-14,2-1 51,1-1 1,-1 0-1,0-1 0,-1 0 1,1 0-1,-1-1 0,0 0 1,2-3-52,-6 5 37,0 0 0,0-1 1,0 0-1,-1 0 0,1 0 1,-1 0-1,-1-1 0,1 1 1,-1-1-1,0 0 0,0 0 1,0 0-1,1-7-37,-3-11-16,-2 15-91,4 5-174,2 7 45,10 11-145,-10-9 207,5 5-159,-6-5 223,0-1 0,0 0-1,1-1 1,-1 1 0,1-1 0,5 3 110,-9-5 39,0-1 0,1 1 1,-1-1-1,0 0 1,0 1-1,1-1 1,-1 0-1,0 0 0,1 0 1,-1 0-1,0 0 1,1 0-1,-1 0 0,0 0 1,1-1-1,-1 1 1,0 0-1,0-1 0,1 1 1,-1-1-1,0 0 1,0 1-1,0-1 1,0 0-1,0 0 0,0 1 1,0-1-1,0 0 1,0 0-1,0 0 0,0 0 1,0-1-40,3-5 178,-1 0 0,1 0 0,-1 0 0,-1 0-1,0 0 1,0-1 0,0 1 0,-1-1 0,0 0 0,0-3-178,1-5 130,3-35 233,-2 0 0,-4-42-363,0 25-17,1-67-372,1 128 192,2 7-28,4 14-78,0 24-98,-1 0 0,-1 6 401,-1-5-253,2 0 1,4 10 252,-6-32-117,1 4 62,1 0 1,8 19 54,-12-35-77,0 0 0,1 0 0,0 0 0,0 0 0,0-1 0,0 1 0,1-1 0,-1 0 0,1 0 0,0 0 0,0-1 1,1 1-1,4 2 77,-6-5-222,0 1 1,0-1 0,0 0 0,0 0 0,0 0 0,0 0 0,0-1 0,1 1-1,-1-1 1,0 0 0,1 0 0,-1 0 0,0 0 0,0-1 0,1 1 0,1-1 221,0-1-212,0 0 0,1 0 0,-1 0 0,0 0 0,0-1 0,-1 0 0,1 0 0,-1-1 0,5-3 212,7-9-333,-1 0 0,2-4 333</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09:59.976"/>
    </inkml:context>
    <inkml:brush xml:id="br0">
      <inkml:brushProperty name="width" value="0.025" units="cm"/>
      <inkml:brushProperty name="height" value="0.025" units="cm"/>
      <inkml:brushProperty name="color" value="#FFC114"/>
    </inkml:brush>
  </inkml:definitions>
  <inkml:trace contextRef="#ctx0" brushRef="#br0">304 307 10112,'-9'-17'3285,"9"17"-3206,0-1 1,0 1-1,0-1 1,-1 1-1,1-1 1,0 1-1,0-1 1,0 0-1,0 1 1,0-1-1,0 1 0,1-1 1,-1 1-1,0-1 1,0 0-1,0 1 1,0-1-1,1 1 1,-1-1-1,0 1 1,0-1-1,1 1-79,1-5 7,3-24-2055,-5 20 1979,0 1 1,0-1-1,-1 0 1,-1 1-1,1-1 1,-1 1-1,-1 0 1,0-1-1,0 1 0,0 0 1,-1 1-1,0-1 1,-3-3 68,-2-2 164,0 1-1,-1 0 1,0 1 0,-1 0 0,-1 1-1,1 0 1,-2 0-164,7 6 1,0 0-1,0 0 0,-1 0 1,0 1-1,0 0 0,0 0 1,0 1-1,0-1 1,0 2-1,-1-1 0,1 1 1,-1 0-1,1 1 1,-1-1-1,-1 2 0,6-1-18,0 1 1,0-1-1,0 1 0,0 0 1,0 0-1,0 0 1,0 1-1,0-1 0,1 1 1,-1-1-1,1 1 0,-1 0 1,1 0-1,0 0 0,-1 1 1,1-1-1,0 0 1,0 1-1,1-1 0,-1 1 1,1 0-1,-1-1 0,1 1 1,0 0-1,0 0 1,0 0-1,-1 3 18,-1 5-76,1 1-1,0 0 1,1 0 0,0 0 0,1 0 0,1 10 76,4 40-255,14 62 255,22 60 72,-41-182-71,19 71 249,26 61-250,36 67 336,-60-150-308,17 33 110,-10-21-666,-2 2 528,-14-31-794</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0.914"/>
    </inkml:context>
    <inkml:brush xml:id="br0">
      <inkml:brushProperty name="width" value="0.025" units="cm"/>
      <inkml:brushProperty name="height" value="0.025" units="cm"/>
      <inkml:brushProperty name="color" value="#FFC114"/>
    </inkml:brush>
  </inkml:definitions>
  <inkml:trace contextRef="#ctx0" brushRef="#br0">0 384 7680,'0'1'116,"0"-1"1,0 1 0,1-1-1,-1 1 1,0 0 0,0-1-1,0 1 1,1-1-1,-1 1 1,0-1 0,1 1-1,-1-1 1,0 0 0,1 1-1,-1-1 1,0 1-1,1-1 1,-1 0 0,1 1-1,-1-1 1,1 0 0,-1 1-1,1-1 1,-1 0-1,1 0 1,-1 0 0,1 1-1,-1-1 1,1 0-1,0 0 1,-1 0 0,1 0-1,-1 0 1,1 0-117,24-2 195,-13 0-391,-1-1 1,0-1 0,0 0 0,0 0-1,7-5 196,-14 7 19,0 0 0,1-1 0,-1 1 0,-1-1 0,1 0 0,0 0-1,-1-1 1,1 1 0,-1-1 0,0 0 0,0 0 0,-1 0 0,1 0-1,-1 0 1,0-1-19,-1-1 294,-3 10-209,-1 7-266,3-2 102,1-1 0,0 1 0,1-1 0,0 0 0,0 0 0,1 1 0,0-2 0,0 1 0,1 0 0,0-1 0,0 1 0,3 2 79,-4-6 34,0 0 0,0 0-1,0 0 1,1 0 0,0 0 0,0-1 0,-1 1-1,2-1 1,-1 0 0,0-1 0,1 1-1,-1-1 1,1 0 0,0 0 0,0 0 0,0 0-1,0-1 1,0 0 0,0 0 0,5 0-34,-9-1 12,1 0 0,-1 0 1,0 0-1,1 0 0,-1 0 1,1 0-1,-1 0 0,0-1 1,1 1-1,-1 0 1,0-1-1,1 0 0,-1 1 1,0-1-1,0 0 0,1 1 1,-1-1-1,0 0 0,0 0 1,0 0-1,0 0 0,1-1-12,-2 1 26,1-1 0,-1 1 0,1-1 0,-1 1 0,1-1 0,-1 1 0,0-1-1,0 0 1,0 1 0,0-1 0,0 1 0,0-1 0,0 1 0,0-1 0,-1 0 0,1 1-1,-1-1-25,-2-7 126,-1-1 0,0 1 0,-1 0 0,0 0 0,-3-4-126,7 11 3,-32-51-3,33 52-5,0 0 1,-1 1-1,1-1 1,0 1-1,-1-1 1,1 0 0,0 1-1,-1-1 1,1 1-1,-1-1 1,1 1-1,-1-1 1,1 1 0,-1-1-1,0 1 1,1-1-1,-1 1 1,1 0-1,-1-1 1,0 1 4,0 0-9,1 0 0,0 0 1,-1 1-1,1-1 0,0 0 1,-1 1-1,1-1 0,0 0 0,-1 1 1,1-1-1,0 0 0,0 1 0,0-1 1,-1 1-1,1-1 0,0 1 1,0-1-1,0 0 0,0 1 0,0-1 1,0 1-1,0-1 0,0 1 0,0-1 9,-2 39-442,3-32 388,-1 11-40,0 1-1,2-1 1,0 0 0,2 0-1,0 0 1,4 13 94,-5-23 52,0 0 0,1-1 1,-1 1-1,2-1 0,-1 1 1,1-1-1,0-1 0,0 1 1,1-1-1,0 0 0,0 0 1,0 0-1,1-1 0,0 0 1,4 2-53,-6-4 93,8 3 284,-13-6-367,0 0-1,1 0 1,-1 0-1,1 0 1,-1 0 0,1 0-1,-1-1 1,0 1-1,1 0 1,-1 0 0,1 0-1,-1-1 1,0 1-1,1 0 1,-1 0 0,0-1-1,1 1 1,-1 0-1,0-1 1,0 1 0,1 0-1,-1-1 1,0 1-1,0-1 1,0 1 0,1 0-1,-1-1 1,0 1-1,0-1 1,0 1 0,0-1-10,0 1 7,0-1 0,1 0 0,-1 0 0,0 1 0,0-1 0,0 0 0,0 0 0,-1 1 1,1-1-1,0 0 0,0 0 0,0 1 0,0-1 0,-1 0 0,1 1 0,0-1 0,-1 0 0,1 1 1,-1-1-1,1 0-7,-14-14 27,5 4-10,-10-13-124,14 17 197,0 1 0,0-1 0,0-1 0,0 0-90,3 5 94,1 0-1,0-1 1,0 1-1,0 0 1,0 0 0,0-1-1,1 1 1,0-1-1,-1 1 1,1 0 0,1-1-1,-1-1-93,1-3 79,1 1 0,0 0-1,0-1 1,0 1 0,1 0-1,0 1 1,1-1-1,-1 0 1,1 1 0,1 0-1,-1 0 1,1 0 0,0 1-1,0-1 1,1 1 0,0 0-79,7-6-12,0 1 1,1 1-1,0 0 1,1 1-1,0 0 1,10-2 11,-21 8-5,0 0 1,0 1-1,1 0 1,-1 0-1,1 0 1,-1 0-1,1 1 1,-1 0-1,1-1 1,1 2 4,-5-1-6,1 0 1,0 1-1,0-1 0,-1 1 1,1-1-1,0 1 0,-1 0 1,1-1-1,0 1 0,-1 0 1,1 0-1,-1 0 0,0 0 1,1 1-1,-1-1 0,0 0 1,0 1-1,0-1 0,0 0 1,0 1-1,0-1 0,0 1 1,0 0-1,0-1 0,-1 1 1,1 1 5,1 5-33,0 0 1,-1-1-1,0 1 1,0 0-1,-1 0 1,0 0 0,0 0-1,-1 0 1,0 0-1,0 0 1,-1 0 32,-1 5-29,-1-1 1,0 0-1,0 0 1,-1-1-1,-1 0 1,-4 8 28,-8 14 416,149-232-1302,26-16 886,-61 88-186</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3.829"/>
    </inkml:context>
    <inkml:brush xml:id="br0">
      <inkml:brushProperty name="width" value="0.025" units="cm"/>
      <inkml:brushProperty name="height" value="0.025" units="cm"/>
      <inkml:brushProperty name="color" value="#FFC114"/>
    </inkml:brush>
  </inkml:definitions>
  <inkml:trace contextRef="#ctx0" brushRef="#br0">68 1354 4480,'-3'-1'405,"-3"-1"493,6 2-868,0 0 0,0 0 0,0 0-1,0 0 1,0 0 0,0 0 0,-1 0 0,1 0 0,0 0 0,0 0 0,0 0 0,0 0 0,0 0-1,0 0 1,0 0 0,0 0 0,-1 0 0,1 1 0,0-1 0,0 0 0,0 0 0,0 0 0,0 0-1,0 0 1,0 0 0,0 0 0,0 0 0,0 0 0,0 1 0,0-1 0,0 0 0,0 0 0,0 0-1,0 0 1,-1 0 0,1 0 0,0 1 0,0-1 0,0 0 0,1 0 0,-1 0 0,0 0 0,0 0-1,0 0-29,0 0 406,0 0-214,0 0-118,0 0-10,0 0 134,0 0 212,0 0 300,0 0 207,0 0 144,0 0 75,0 0-197,0-6 373,-6-48-304,1-19-807,2 41-125,0-14-76,-3-213-192,5 240-167,-1-1-1,-2 0 1,1 0-1,-2 1 1,-6-18 359,4 17-650,7 17 297,7 12 236,-4-4 104,1 0 0,0 0 1,0-1-1,1 1 0,-1-1 0,1 0 0,0 0 0,0 0 1,0-1-1,1 0 0,-1 0 0,1 0 0,5 1 13,11 4 19,1-1 0,0-1 0,1-1-19,1 0 19,0 1 13,14 2 59,0 3-1,14 6-90,-41-13 24,0 1 1,-1 1-1,0 0 0,0 0 1,0 1-1,-1 1 1,0 0-1,0 0 0,4 7-24,-10-12 12,-1 1 1,0 1-1,0-1 0,-1 0 0,1 1 1,-1-1-1,0 1 0,0 0 0,0 0 0,-1 0 1,0 0-1,0 0 0,0 0 0,-1 0 1,1 0-1,-1 0 0,0 0 0,-1 0 0,1 1 1,-1-1-1,0 0 0,-1 2-12,0 0 12,0-1-1,-1 0 1,1 0-1,-1 0 0,-1 0 1,1 0-1,-1-1 1,0 1-1,0-1 1,0 0-1,-1 0 1,0-1-1,0 1 1,0-1-1,0 0 1,-1 0-1,-1 0-11,3-2 14,1-1-1,-1 1 0,0-1 1,0 0-1,0 0 0,0 0 1,-1 0-1,1-1 1,0 0-1,0 0 0,0 0 1,-1 0-1,-3-1-13,-5-2 46,-1 0 0,1-1 0,-8-3-46,4 1-2,12 4-25,1 0 1,-1 1 0,0-1-1,-1 1 1,1 0 0,0 1 0,0-1-1,0 1 1,0 0 0,-1 0-1,1 1 1,0-1 0,0 1 0,-1 1 26,6-2 5,-14 5-47,14-5 40,0 0 0,0 0 0,0 1 0,0-1 0,-1 0 0,1 0 0,0 0 0,0 1 0,0-1 0,0 0 0,0 0 0,0 1 0,0-1 0,0 0 0,-1 0 0,1 1 0,0-1 0,0 0 0,0 0-1,0 1 1,0-1 0,0 0 0,0 0 0,1 1 0,-1-1 0,0 0 0,0 0 0,0 1 0,0-1 0,0 0 0,0 0 0,0 1 0,1-1 0,-1 0 0,0 0 0,0 0 0,0 1 0,0-1 0,1 0 0,-1 0 0,0 0 0,0 0 0,0 1 0,1-1 0,-1 0 0,0 0 0,0 0 0,1 0 0,-1 0 0,0 0 0,0 0 0,1 0 0,-1 0 2,3 2-6,1 0 1,0-1 0,-1 1-1,1-1 1,0 0 0,0 0-1,0-1 1,0 1 0,-1-1 0,1 0-1,0 0 1,0 0 0,0 0-1,2-1 6,5-1 80,0 0 0,0 0 0,-1-1 0,7-3-80,-2 0 122,0-2 1,0 0-1,0 0 0,-1-1 1,-1-1-1,1 0 1,-2-1-1,1-1 0,-2 1 1,1-2-1,-2 0 0,3-3-122,1-5 69,-1 0 1,-1-1-1,0-1 0,-2 0 0,0 0 0,-2-1 0,4-19-69,-8 25 37,-3 12-72,0 1 0,1-1 1,-1 1-1,1 0 1,0 0-1,2-3 35,-4 7-29,0 0-1,1 1 1,-1-1-1,0 0 1,1 1 0,-1-1-1,1 0 1,-1 0-1,1 1 1,-1-1-1,1 1 1,-1-1 0,1 1-1,0-1 1,-1 1-1,1-1 1,0 1 0,0-1 28,0 2-15,0-1 0,0 0 0,-1 1 0,1-1-1,0 1 1,0 0 0,-1-1 0,1 1 0,0-1-1,0 1 1,-1 0 0,1 0 0,-1-1 0,1 1-1,-1 0 1,1 0 0,-1 0 0,1 0 16,19 36-39,-16-29 39,-1 0 1,2 0-1,-1-1 0,1 0 0,0 1 0,1-2 0,-1 1 0,1-1 1,6 5-1,-9-9 0,0 1 0,0-1 0,0 0 0,1-1 0,-1 1 0,0 0 0,1-1 0,-1 0 0,1 0 0,0 0 0,-1 0 0,1 0 0,0-1 0,0 0 0,-1 0 0,1 0 0,0 0 0,0 0 0,-1-1 0,1 0 0,0 0 0,-1 0 0,1 0 0,-1 0 0,1-1 0,0 0 0,4-2 13,0 0 0,0-1 1,-1 0-1,0 0 1,0 0-1,0-1 1,0 0-1,-1-1 1,0 0-1,3-5-13,1-2 72,-1-1 0,0 0-1,-2-1 1,7-15-72,35-108 112,-47 130-162,-1 8 35,-1 0 0,0-1 0,0 1 0,1-1 0,-1 1 0,1-1 0,-1 1 0,1 0 0,0-1 0,-1 1 0,1 0 0,0 0 0,0-1 15,1 30-118,-1-24 74,1 10-57,1-1 1,1 0 0,1 3 100,-4-12 4,1-1 0,0 1 0,-1-1 0,1 1 0,0-1 0,1 0 0,-1 0 0,1 0 0,-1 0 0,1 0 0,0-1 0,0 1 0,1 0-4,-1-2 40,0 0-1,0 0 1,0 0 0,0 0 0,0-1 0,0 1-1,0-1 1,0 0 0,0 0 0,0 0-1,0 0 1,0-1 0,0 1 0,0-1 0,0 0-1,0 0 1,0 0 0,0 0 0,0 0-1,0 0 1,-1-1 0,1 0 0,0 1 0,0-2-40,3-2 74,-1-1 1,0 1 0,-1-1-1,1 0 1,-1-1 0,0 1-1,-1-1 1,1 0 0,-1 0-1,-1 0 1,1 0 0,-1 0-1,0 0 1,-1-1 0,0 1-1,0-1 1,-1 1-1,1-1 1,-2-3-75,1-26 153,-3 0 0,0-1 0,-7-21-153,10 57 0,-15-66 129,-13-37-129,21 84-44,0 1 1,-2 0-1,0 1 1,-1 0-1,-1 0 0,-1 1 1,-4-4 43,15 21-23,0 0 0,0-1-1,0 1 1,0 0 0,0-1 0,0 1 0,0 0 0,-1 0 0,1 0 0,0 0 0,-1 0-1,1 1 1,-1-1 0,1 0 0,-1 1 0,0-1 0,1 1 0,-2-1 23,2 17-261,2 0 209,0 0 0,1 0 1,1 0-1,1-1 1,1 5 51,6 14-62,13 27 62,-8-26 0,1-2 0,2 0 0,1 0 0,1-2 0,7 5 0,-10-14 0,1-1 0,1 0 0,1-2 0,1 0 0,0-1 0,2-2 0,3 2 0,-17-12 6,1-1 0,-1 0 1,1-1-1,1 0 0,-1-1 1,0 0-1,1-1 0,2 0-6,-7-1 34,-1 0 0,1-1 0,0 0-1,-1 0 1,1-1 0,0 1-1,-1-1 1,1-1 0,-1 1-1,1-1 1,-1-1 0,0 1-1,0-1 1,6-3-34,-7 2 32,0 0 0,-1-1 1,1 1-1,-1-1 0,0 0 0,0 0 0,0-1 0,-1 1 1,1-1-1,-1 0 0,-1 0 0,2-4-32,1-3 18,-1 0 0,-1 1-1,0-1 1,-1-1 0,1-8-18,-2 3 17,-1 1-1,0-1 1,-1 0-17,1 14-39,-1 0 1,0 0-1,0 0 0,0 0 0,-1 0 1,1 0-1,-1 0 0,0 1 0,-1-1 1,1 1-1,-1 0 0,0-1 0,-2-1 39,4 4-44,0 1-1,-1 0 1,1-1-1,-1 1 1,1 0-1,-1 0 0,0 0 1,1 0-1,-1 0 1,0 1-1,0-1 0,1 0 1,-1 1-1,0 0 1,0-1-1,0 1 0,0 0 1,0 0-1,0 0 1,0 0-1,1 0 1,-1 0-1,0 0 45,-5 2-105,1 0 0,0 0 1,0 0-1,0 1 0,-5 3 105,7-5 40,-1 0-2,23-17 63,85-78-1291,-4-1-5913,-54 50 4191</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4.496"/>
    </inkml:context>
    <inkml:brush xml:id="br0">
      <inkml:brushProperty name="width" value="0.025" units="cm"/>
      <inkml:brushProperty name="height" value="0.025" units="cm"/>
      <inkml:brushProperty name="color" value="#FFC114"/>
    </inkml:brush>
  </inkml:definitions>
  <inkml:trace contextRef="#ctx0" brushRef="#br0">37 1 7296,'-1'1'462,"1"0"-349,-1-1 1,1 0 0,0 1 0,0-1 0,-1 1 0,1-1 0,0 0 0,0 1 0,-1-1 0,1 1 0,0-1 0,-1 0 0,1 0 0,-1 1-1,1-1 1,0 0 0,-1 0 0,1 1 0,-1-1 0,1 0 0,-1 0 0,1 0 0,0 0 0,-1 0 0,1 1 0,-1-1-114,0 0 45,1 0 0,-1 1 0,1-1 0,-1 1 1,1-1-1,-1 1 0,1-1 0,0 1 0,-1-1 0,1 1 1,0 0-1,0-1 0,-1 1 0,1-1 0,0 1 1,0 0-1,0-1 0,0 1 0,-1-1 0,1 1 0,0 0 1,0-1-1,1 1 0,-1 0 0,0-1 0,0 1-45,0 25-152,0-19 154,-2 36-312,-6 35 310,3-36 576,0 35-576,8 7 635,4-1 0,3 4-635,-2-46 48,7 26-48,-10-50-59,1 0 92,-3-10-754,-3-8 663,0 1 0,0 0 0,0 0-1,0 0 1,0 0 0,0 0-1,0 0 1,0 0 0,0 0-1,0 0 1,0 0 0,0 0 0,0 0-1,0 0 1,0 0 0,0 0-1,0 0 1,0 0 0,0 0-1,0 0 1,0 0 0,0 0 0,0-1-1,0 1 1,0 0 0,0 0-1,0 0 1,0 0 0,0 0-1,0 0 1,0 0 0,0 0 0,0 0-1,0 0 1,0 0 0,0 0-1,1 0 1,-1 0 0,0 0-1,0 0 1,0 0 0,0 0 0,0 0-1,0 0 1,0 0 0,0 0-1,0 0 1,0 0 0,0 0-1,0 0 1,0 0 0,0 0 0,0 0-1,0 0 1,0 0 0,0 0-1,0 0 59,0-19-1050,-5-12 490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1"/>
    </inkml:context>
    <inkml:brush xml:id="br0">
      <inkml:brushProperty name="width" value="0.1" units="cm"/>
      <inkml:brushProperty name="height" value="0.1" units="cm"/>
      <inkml:brushProperty name="color" value="#FFC114"/>
    </inkml:brush>
  </inkml:definitions>
  <inkml:trace contextRef="#ctx0" brushRef="#br0">8805 271 2816,'0'-1'121,"0"0"0,0 0 1,0 0-1,-1 0 0,1 0 1,0 0-1,-1 0 0,1 0 0,-1 1 1,1-1-1,-1 0 0,0 0 1,1 0-1,-1 1 0,0-1 0,1 0 1,-1 1-1,0-1 0,0 1 1,0-1-1,1 1 0,-1-1 0,0 1 1,0-1-1,0 1 0,0 0 1,0 0-1,0-1 0,0 1 0,0 0 1,0 0-1,0 0 0,0 0-121,-8-1 880,0 1 1,0-1-1,-7 2-880,4 0-606,-47 7 1614,29-8-943,1 1 1,0 1-1,0 2 0,-1 1-65,-105 21 379,80-17-529,7-2 39,28-4 130,0-2 0,-1 0 0,1 0 0,-10-3-19,-15 1 25,-4 1-127,9 1-140,0-1 1,0-3-1,-10-2 242,-105-14 86,121 14-88,-21 1 2,13 2 12,-199-25 313,73 7-148,116 13-148,-3-4-29,-19-2 3,-40 0-206,-1 5 0,-53 6 203,-8-4 203,74 1-822,-42 5 619,52 3-432,0-5 0,-43-7 432,-35-2 32,-53 8-32,45-8 625,2 1-519,-661 7-111,605-9 358,71 0 94,-81-3-173,-148-4-196,303 17 2,1-3 0,-44-11-80,-52-6 45,75 10 0,55 8-72,1 3 0,-4 2 27,1-1-63,33 0 62,-1 2-1,1 0 1,-1 0 0,-17 6 1,-51 10-92,58-13 16,0 1 0,0 2 0,-18 7 76,37-10-16,-23 9-285,0 1-1,-25 15 302,34-15-395,-1-2 0,-16 5 395,10-4-261,-11 7 261,-73 36-180,67-34 206,-126 51-1073,130-56 531,-168 58-1148,40-26 1476,70-22-850,32-9 833,-2-4 0,0-3 0,0-4 0,-1-3 1,-24-3 204,66 0 9,0 1 1,-12 4-10,-18 1 519,46-4-405,0 0 0,0 1 0,1 1-1,0 1 1,0 0 0,0 1 0,1 1-114,-23 10 190,30-15-95,2-2-10,1 1-1,0 0 1,-1 0 0,1 1 0,1-1 0,-1 1 0,1 1 0,-1-1 0,1 1 0,0 0-85,4-3-3,0 0 1,0-1-1,1 1 0,-1 0 1,1 0-1,-1 0 0,1 0 1,-1 0-1,1-1 0,0 1 1,0 0-1,0 0 0,0 0 1,1 0-1,-1 1 3,8 28-56,-5-25 50,0-1-1,0 0 1,0 0 0,0 0-1,1 0 1,0-1-1,0 1 1,0-1 0,1 0-1,0 0 1,1 1 6,12 7-45,0 0-1,11 4 46,-10-6-4,41 17 196,-43-20-169,1-1 1,-1-1-1,1 0 1,12 1-24,-5-1 7,34 6 79,-1-2 0,48-1-86,120-4 981,55 3-540,-67 15-233,80 13 976,-185-21-1214,19 3-68,-24 0 181,1-4 0,92-1-83,-81-11 298,0 5 1,67 13-299,-61 0 563,1-5-1,66-3-562,37-2-19,-101-1 305,38-7-286,-46-4 229,76 9-229,45 7 422,128-13-422,-247-2 108,82-4 8,-64-2-159,1 5 0,113 14 43,-91 2 152,1-7 0,138-14-152,-199 2-221,0 3 0,6 5 221,-63 1-148,50 3 17,1-4-1,18-6 132,117-8 44,72-6 35,157-9 123,-334 26 132,1 6-1,47 10-333,13 6 320,1-8 0,87-9-320,-224-7 328,-1-2 0,1-1 0,-1-3 0,0-2 0,-1-2 0,7-5-328,-36 11 232,0-1-1,-1 0 1,1-2 0,-2 0 0,0 0-1,0-2 1,-1 0 0,14-13-232,-21 16 83,0 1 0,-1-1 0,0-1 0,0 1 0,-1-1 0,0 0 0,-1 0 0,0-1 0,-1 0 0,0 0 0,0 0 0,-1 0 0,-1-1 0,0 1-1,0-6-82,-2-7 175,0 0-1,-4-19-174,0-27 569,3 37-628,-2 1 0,-1-1 1,-6-22 58,4 35 180,0 0-1,-1 0 1,-1 1 0,-1 0 0,-1 0 0,0 1-1,-1 1 1,-9-10-180,-23-28-1848,-45-42 1848,85 94-124,-7-8-314,0 1-1,-1 0 0,0 1 0,-1 0 0,0 1 0,-1 0 1,-11-5 438,-7 0-640,-23-6 640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61"/>
    </inkml:context>
    <inkml:brush xml:id="br0">
      <inkml:brushProperty name="width" value="0.1" units="cm"/>
      <inkml:brushProperty name="height" value="0.1" units="cm"/>
      <inkml:brushProperty name="color" value="#FFC114"/>
    </inkml:brush>
  </inkml:definitions>
  <inkml:trace contextRef="#ctx0" brushRef="#br0">146 209 8576,'-10'2'872,"7"-2"-680,0 0-1,0 1 1,0 0-1,1-1 0,-1 1 1,0 0-1,0 0 1,1 1-1,-1-1 1,1 0-1,-1 1 0,1 0 1,0-1-1,0 1 1,-1 1-192,-7 8-717,1 0 1,1 1-1,0 0 1,1 0 0,0 1-1,1 0 1,-1 3 716,0 2 568,0 1 1,2 0-1,0 0 0,-2 20-568,7-31 192,-1 0 1,2 1-1,-1-1 0,1 0 0,0 0 0,1 1 0,0-1 0,0 0 0,1 0 0,0-1 0,0 1 0,1-1 1,0 1-1,0-1 0,1 0-192,-1 0 28,1-1 0,0 1 0,0-1 0,1 0 0,-1-1 0,1 0 0,1 0 0,-1 0 0,1 0 0,0-1 0,0 0 0,0-1 0,0 1 0,1-1 0,4 1-28,4-1-4,0 0 0,0-1 0,0-1 0,0 0 0,0-1 1,1-1-1,-1 0 0,0-2 0,0 0 0,0 0 1,11-5 3,-9 2 56,-1-1 0,-1-1 1,1 0-1,-2-1 1,1 0-1,-1-2 1,0 1-1,-1-2 1,-1 0-1,6-6-56,-2-1 84,0-1 0,-1-1 0,-1 0 0,-1-1 0,-1 0 0,1-5-84,-9 17 14,0-1-1,0-1 0,-2 1 0,1-1 0,-2 1 0,1-1 0,-2 0 0,1 0 1,-2 0-1,1 0 0,-2 0 0,0 0 0,0 0 0,-2-4-13,1 6 6,-2 1 0,1 0 1,-1 0-1,0 1 0,-1-1 0,0 1 0,-1 0 0,1 0 0,-2 1 0,1-1 1,-1 1-1,-1-1-6,-7-5-234,-1 0 1,0 1 0,-1 1-1,0 0 1,-6-1 233,18 9-393,-1 0 1,1 1-1,0 0 1,-1 0-1,0 0 1,1 1-1,-1 0 1,0 0-1,0 0 1,1 1-1,-1 0 1,0 0-1,0 0 1,0 1-1,-3 1 393,-18 8-1733</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4.864"/>
    </inkml:context>
    <inkml:brush xml:id="br0">
      <inkml:brushProperty name="width" value="0.025" units="cm"/>
      <inkml:brushProperty name="height" value="0.025" units="cm"/>
      <inkml:brushProperty name="color" value="#FFC114"/>
    </inkml:brush>
  </inkml:definitions>
  <inkml:trace contextRef="#ctx0" brushRef="#br0">1 1 7552,'11'12'4032,"-9"-10"-3973,0 0-1,0 1 1,0-1-1,1 0 1,-1 0 0,3 2-59,1-1 11,0 0 1,1-1 0,-1 1-1,1-1 1,-1 0-1,1-1 1,0 0 0,0 0-1,4 0-11,16 0-6,24-2 6,-13 0 78,-35 1-13,1 0 0,-1 0 0,0 0 0,1 0 0,-1 1 0,0 0 0,1-1 0,1 2-65,-4-1 9,0-1 0,0 1 0,0 0 0,-1-1 1,1 1-1,0 0 0,0 0 0,-1-1 0,1 1 0,0 0 0,-1 0 0,1 0 0,-1 0 1,1 0-1,-1 0 0,1 0 0,-1 0 0,0 0 0,0 0 0,1 0 0,-1 1 0,0-1 1,0 0-1,0 0 0,0 0 0,0 1-9,-1 9-113,-1 1-1,0-1 1,0 0 0,-1 0 0,-1 0-1,0 0 1,-2 4 113,-4 11-247,-9 21-179,-6 8 426,-6 15-11,4-8-1755,44-101 97,-2 2 1328</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5.216"/>
    </inkml:context>
    <inkml:brush xml:id="br0">
      <inkml:brushProperty name="width" value="0.025" units="cm"/>
      <inkml:brushProperty name="height" value="0.025" units="cm"/>
      <inkml:brushProperty name="color" value="#FFC114"/>
    </inkml:brush>
  </inkml:definitions>
  <inkml:trace contextRef="#ctx0" brushRef="#br0">71 1 6272,'-13'24'1843,"0"1"0,-4 16-1843,11-25-28,1 1-1,0 0 1,1 0 0,1 0-1,1 0 1,0 1 0,1 7 28,1-24 27,0 0 0,0 0 0,1 0 0,-1 0 0,0 0 0,0 0 0,0 0 0,1 0 0,-1 0 1,0-1-1,1 1 0,-1 0 0,1 0 0,-1 0 0,1-1 0,-1 1 0,1 0 0,0 0 0,-1-1 0,1 1 0,0-1 0,0 1-27,1 0 82,0 0 0,-1 0-1,1 0 1,0 0 0,0-1-1,0 1 1,0-1-1,0 0 1,0 1 0,2-1-82,2 0 167,1 0 0,0-1 1,-1 1-1,1-1 0,-1-1 1,5-1-168,2-1-248,1-1 1,-1 0-1,0-2 1,0 1-1,-1-1 1,0-1-1,0 0 1,-1-1-1,0-1 1,3-3 247,-10 9-484,0 0 0,-1-1-1,0 1 1,0-1 0,2-4 484,12-35-1584</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5.550"/>
    </inkml:context>
    <inkml:brush xml:id="br0">
      <inkml:brushProperty name="width" value="0.025" units="cm"/>
      <inkml:brushProperty name="height" value="0.025" units="cm"/>
      <inkml:brushProperty name="color" value="#FFC114"/>
    </inkml:brush>
  </inkml:definitions>
  <inkml:trace contextRef="#ctx0" brushRef="#br0">28 1 9728,'-28'29'3680,"28"-9"-2848,11-2-384,-5-3-320,5-1-2368,5 6-992,-5 4 1664,0-6 768</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5.884"/>
    </inkml:context>
    <inkml:brush xml:id="br0">
      <inkml:brushProperty name="width" value="0.025" units="cm"/>
      <inkml:brushProperty name="height" value="0.025" units="cm"/>
      <inkml:brushProperty name="color" value="#FFC114"/>
    </inkml:brush>
  </inkml:definitions>
  <inkml:trace contextRef="#ctx0" brushRef="#br0">1 1 8832,'0'3'3328,"5"8"-2592,6-7-128,-5 7-256,-1-8-288,6 8-64,0-2-192,5 0-32,1 6 96,-1-6-64,0 2-32,1 3 128,-1-4 32,0-1-384,-1 0-160,-4-4-2016,0-5-896,0-5 1792</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6.219"/>
    </inkml:context>
    <inkml:brush xml:id="br0">
      <inkml:brushProperty name="width" value="0.025" units="cm"/>
      <inkml:brushProperty name="height" value="0.025" units="cm"/>
      <inkml:brushProperty name="color" value="#FFC114"/>
    </inkml:brush>
  </inkml:definitions>
  <inkml:trace contextRef="#ctx0" brushRef="#br0">326 1 6400,'-17'29'2368,"12"-11"-1856,-6 25 96,0-19-128,0 11-320,-5 8-96,-6 4-32,6-8-32,-17 28 0,-3 5 0,-2-4 0,5-7-96,6-12 64,5-10-256,0-16-128,17-14 224,5-18 64</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06.612"/>
    </inkml:context>
    <inkml:brush xml:id="br0">
      <inkml:brushProperty name="width" value="0.025" units="cm"/>
      <inkml:brushProperty name="height" value="0.025" units="cm"/>
      <inkml:brushProperty name="color" value="#FFC114"/>
    </inkml:brush>
  </inkml:definitions>
  <inkml:trace contextRef="#ctx0" brushRef="#br0">307 1026 7808,'-13'21'2506,"13"-21"-2483,0 0-1,0 0 1,0 0-1,0 0 1,-1 1-1,1-1 1,0 0-1,0 0 0,0 0 1,0 0-1,0 0 1,0 1-1,0-1 1,0 0-1,0 0 1,0 0-1,-1 1 1,1-1-1,0 0 1,0 0-1,0 0 0,0 0 1,0 1-1,0-1 1,1 0-1,-1 0 1,0 0-1,0 1 1,0-1-1,0 0 1,0 0-1,0 0 0,0 0 1,0 1-1,0-1 1,0 0-1,0 0 1,1 0-1,-1 0 1,0 0-1,0 1 1,0-1-1,0 0 1,0 0-1,1 0 0,-1 0 1,0 0-1,0 0 1,0 0-1,0 0 1,1 0-1,-1 0 1,0 0-1,0 0 1,0 1-1,1-1 0,-1 0 1,0 0-1,0-1 1,0 1-1,1 0-22,8-5 358,-7 1-476,1 0-1,-1 0 1,0 0-1,0 0 1,-1 0-1,1-1 1,-1 1-1,0 0 1,0-1-1,0-2 119,1-48-323,-2 45 231,0 7 81,0-19 279,-1 0 0,-3-16-268,3 32 154,0 0 1,0 0-1,-1 0 1,0 0-1,0 1 1,0-1-1,-1 0 1,0 1-1,0 0 1,0-1-1,-1 1 1,-1-2-155,3 6-22,1-1 1,-1 1-1,0-1 1,0 1-1,1 0 0,-1 0 1,0 0-1,0 0 1,0 0-1,0 0 1,0 0-1,-1 1 0,1-1 1,0 1-1,0-1 1,-2 1 21,0 0-53,0 0 1,0 0-1,0 1 0,0 0 1,0-1-1,0 1 1,0 1-1,1-1 1,-3 1 52,-4 3-84,0 1 0,0 0-1,0 1 1,0 0 0,1 0 0,-2 3 84,-4 4 3,0 1-1,2 0 1,0 0-1,0 1 0,2 1 1,0 0-1,1 1 1,0 0-1,2 1 1,0-1-1,-5 19-2,12-32 0,0 1-1,0-1 1,1 0 0,-1 0 0,1 0-1,0 1 1,1-1 0,-1 0 0,1 2 0,0-4 11,0-1 0,-1 1 0,1-1 0,0 1 0,0-1 0,0 1 0,1-1 0,-1 0 0,1 0 0,-1 1 0,1-1 0,0 0 1,-1 0-1,1-1 0,0 1 0,0 0 0,0-1 0,1 1 0,0 0-11,3 1 114,1-1-1,-1 1 1,1-1 0,0 0-1,0-1 1,0 1 0,0-1-1,0-1 1,0 1 0,0-1-1,0-1 1,1 1-1,-1-1 1,0 0 0,0-1-1,0 0 1,-1 0 0,8-3-114,-4 1 92,1-1 0,0-1 1,-1 0-1,0 0 0,-1-1 1,1 0-1,-1-1 0,0 0 1,-1 0-1,0-1 0,1-2-92,4-7 187,-1-1-1,-1 0 1,-1-1-1,-1 0 1,0 0-1,-2-1 0,4-14-186,6-35 712,4-50-712,-17 99 20,7-62 54,-4-2-1,-4 1 0,-3-1 1,-10-76-74,9 160 0,-8-76 67,7 67-59,0 0-1,-1 1 0,0-1 1,0 1-1,-1 0 1,-2-5-8,5 13-9,-9-14-27,10 15 32,0 0 0,0 0 1,0 0-1,-1-1 0,1 1 1,0 0-1,0 0 0,0 0 1,-1 0-1,1-1 0,0 1 1,0 0-1,0 0 0,-1 0 1,1 0-1,0 0 0,0 0 1,-1 0-1,1 0 0,0-1 1,0 1-1,-1 0 0,1 0 1,0 0-1,-1 0 0,1 0 1,0 0-1,0 1 0,-1-1 1,1 0-1,0 0 0,0 0 1,-1 0-1,1 0 0,0 0 1,0 0-1,0 0 0,-1 1 1,1-1-1,0 0 0,0 0 1,0 0-1,-1 1 0,1-1 1,0 0-1,0 0 0,0 0 1,0 1-1,0-1 0,-1 0 1,1 0-1,0 1 0,0-1 1,0 0-1,0 0 0,0 1 4,-3 6-49,1 1 0,0 0 0,0 0-1,1 0 1,0 0 0,0 7 49,1 54-42,1-28 32,0 45-94,7 32 104,-3-76 12,2-1-1,1 0 1,13 36-12,-16-63 8,0 0-1,1-1 1,0 0-1,1-1 0,1 1 1,0-1-1,0-1 1,8 8-8,-10-13-7,-1 0 1,2 0-1,-1-1 1,1 0-1,-1 0 1,1-1 0,1 1-1,-1-2 1,1 1-1,-1-1 1,1 0-1,0-1 1,0 1-1,0-2 1,7 2 6,-4-3-152,0 1 1,0-2-1,0 1 0,-1-2 1,1 1-1,0-1 1,-1-1-1,1 0 0,-1 0 1,0-1-1,5-3 152,7-4-295,-1-2 0,0 0 0,-1-1 0,13-12 295,61-55-437</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12.481"/>
    </inkml:context>
    <inkml:brush xml:id="br0">
      <inkml:brushProperty name="width" value="0.025" units="cm"/>
      <inkml:brushProperty name="height" value="0.025" units="cm"/>
      <inkml:brushProperty name="color" value="#FFC114"/>
    </inkml:brush>
  </inkml:definitions>
  <inkml:trace contextRef="#ctx0" brushRef="#br0">26 222 4224,'-26'0'6170,"26"20"-6308,0-12 218,0-8-79,0 0 1,0 1 0,0-1 0,0 0-1,0 0 1,1 0 0,-1 0 0,0 0 0,0 0-1,0 0 1,0 0 0,0 0 0,0 0-1,0 0 1,0 0 0,0 0 0,0 0-1,1 1 1,-1-1 0,0 0 0,0 0-1,0 0 1,0 0 0,0 0 0,0 0-1,0 0 1,0 0 0,1 0 0,-1 0-1,0 0 1,0 0 0,0 0 0,0 0-1,0-1 1,0 1 0,0 0 0,0 0 0,0 0-1,1 0 1,-1 0 0,0 0 0,0 0-1,0 0 1,0 0 0,0 0 0,0 0-1,0 0 1,0 0 0,0-1 0,0 1-1,0 0 1,0 0 0,0 0 0,0 0-1,0 0-1,6-5 26,7-18 39,-9 15-10,1 0 1,-1 0-1,2 0 0,-1 0 1,2 1-56,18-21 269,23-24 381,-41 46-587,1-1 0,-1 2-1,1-1 1,0 1 0,1 0 0,0 0-63,-7 4 14,0 0-1,-1 0 1,1 1 0,0-1 0,-1 1 0,1-1 0,0 1 0,0 0 0,0 0 0,-1 0 0,1 0 0,0 0 0,0 0 0,0 0 0,-1 0 0,1 1-1,0-1 1,0 1 0,-1-1 0,1 1 0,0 0 0,-1 0 0,1 0 0,-1 0 0,1 0 0,-1 0 0,1 0 0,-1 0 0,0 1 0,0-1-1,1 0 1,-1 1 0,0-1 0,0 1-14,3 5 16,0-1-1,-1 1 0,0 0 1,0 0-1,-1 0 1,1 0-1,0 5-15,4 23 33,-1-1 1,-2 1-1,-1 0 0,-2 13-33,-1-10 272,0-37-341,0-1 85,0-1-15,-1 1 0,1 0 0,0 0 1,-1 0-1,1 0 0,-1-1 0,1 1 0,-1 0 1,1 0-1,0-1 0,-1 1 0,1 0 0,0-1 1,-1 1-1,1 0 0,0-1 0,-1 1 0,1-1 0,0 1 1,0 0-1,-1-1 0,1 1 0,0-1 0,0 1 1,0-1-1,0 1 0,0-1-1,-3-14 75,3-1 15,1 0 1,0 0 0,0 0-1,2 0 1,0 1 0,1-1-1,1 1 1,0-1 0,1 1-91,-4 12-25,0-1 0,0 0 0,0 0 0,1 1 0,0-1 0,0 1 0,0 0 0,0 0 0,0 0 0,0 0 0,1 0 0,0 1 0,-1-1 0,1 1 0,0 0 1,0 0-1,2 0 25,-3 1-24,1 1 0,-1-1 0,1 0 0,-1 1 0,1 0 0,-1 0 0,1 0 0,-1 0 0,1 1 0,-1-1 0,1 1 0,-1 0 0,1 0 0,-1 0 0,1 0 0,-1 1 0,0-1 0,0 1 0,0 0 0,0 0 0,0 0 24,19 17-43,-15-14 64,-1 1 1,1-1-1,6 3-21,-6-4-148,-7-3 149,1-1 0,0 1 0,-1-1 1,1 1-1,0-1 0,0 1 0,-1-1 1,1 0-1,0 1 0,0-1 0,-1 0 0,1 0 1,0 0-1,0 0 0,0 1 0,0-1 1,-1 0-1,1 0 0,0 0 0,0-1 0,0 1 1,-1 0-1,1 0 0,0 0 0,0-1 1,0 1-1,-1 0 0,1-1 0,0 1 0,0 0 1,-1-1-1,1 1 0,0-1 0,-1 0-1,7-4 1,-1 0 1,0-1-1,0 0 0,-1-1 0,0 1 0,0-1 0,4-6-1,12-17 14,0 1-43,-16 21 38,1-1 1,0 1-1,1 1 1,-1-1-1,1 1 0,1 1 1,2-3-10,-9 8 10,0 1 0,0-1 1,0 0-1,0 1 0,1-1 0,-1 1 0,0-1 1,1 1-1,-1-1 0,0 1 0,1 0 1,-1 0-1,0 0 0,1 0 0,-1 0 0,0 0 1,1 0-1,-1 0 0,0 0 0,2 1-10,-1 0 0,0 0 1,0 0-1,0 0 0,-1 0 0,1 0 1,0 1-1,-1-1 0,1 1 0,-1-1 1,1 1-1,-1-1 0,1 2 0,3 4-47,-1 1 1,1 0-1,-2 0 0,1 0 0,1 7 47,6 21-702,-1 0-1,-2 3 703,5 35-3699,-7-45 937,4-8 986</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14.869"/>
    </inkml:context>
    <inkml:brush xml:id="br0">
      <inkml:brushProperty name="width" value="0.025" units="cm"/>
      <inkml:brushProperty name="height" value="0.025" units="cm"/>
      <inkml:brushProperty name="color" value="#FFC114"/>
    </inkml:brush>
  </inkml:definitions>
  <inkml:trace contextRef="#ctx0" brushRef="#br0">314 382 7808,'-17'15'1014,"10"-10"-660,1 0 0,1 1 0,-1 0 1,1-1-1,0 2 0,0-1 0,0 3-354,0-2 417,-7 9-1023,0 1 1,-9 8 605,18-21-290,-1 0 0,0-1 0,0 1 1,0-1-1,-1 0 0,1 0 0,-1 0 0,0-1 1,0 1-1,1-1 0,-1 0 0,-4 1 290,-41 2 1568,7-1 1072,31-3-2277,-9 2-59,20-2-316,0-1 1,1 0 0,-1 1-1,0-1 1,0 1-1,1-1 1,-1 1 0,0 0-1,1-1 1,-1 1-1,0 0 1,1-1 0,-1 1-1,1 0 1,-1 0-1,1-1 1,-1 1 0,1 0-1,0 0 1,-1 0-1,1 0 1,0 0 11,-1 6-43,0 1 1,1-1-1,0 0 0,0 0 1,1 0-1,0 0 0,0 1 1,0-1-1,1 0 0,0 0 1,1-1-1,-1 1 0,1 0 1,1-1-1,-1 0 0,1 0 1,0 0-1,1 0 0,-1 0 1,4 2 42,-7-7 27,1 0 1,-1 1-1,0-1 0,1-1 1,-1 1-1,1 0 1,-1 0-1,1 0 1,-1-1-1,1 1 1,0-1-1,-1 1 1,1-1-1,0 0 1,-1 0-1,1 1 0,0-1 1,0 0-1,-1-1 1,2 1-28,0-1 19,0 1 0,0-1 1,0-1-1,0 1 0,0 0 1,-1-1-1,1 1 0,0-1 1,-1 0-1,1 0 0,-1 0-19,5-4 23,-1 0-1,-1 0 0,1-1 0,-1 1 0,0-1 1,0-1-1,3-6-22,14-35 763,-21 46-705,3-1-84,2 1-38,-4 3 60,-1 0 1,0-1-1,1 1 1,-1 0-1,0-1 1,0 1-1,1 0 1,-1 0-1,0 0 1,1 0-1,-1 1 1,0-1-1,1 0 1,-1 0-1,0 1 1,1-1-1,-1 1 1,0-1-1,0 1 1,0 0 0,1-1-1,-1 1 1,0 0-1,0 0 1,0 0 3,6 5-16,0 1 0,-1-1 0,5 6 16,6 7 76,-16-18-75,0 0 0,0-1 0,0 1 0,0 0 0,0 0 0,0-1 1,0 1-1,0-1 0,0 1 0,0-1 0,0 0 0,0 1 0,1-1 0,-1 0 0,0 0 0,0 0 0,0 1 0,1-1 0,-1-1 1,0 1-1,0 0 0,0 0-1,1-1-4,0 1 0,0-1 1,0 0-1,-1 0 0,1 0 1,0 0-1,-1 0 1,1 0-1,-1 0 0,0-1 1,1 1-1,0-2 4,3-4-47,0 1 0,-1-1-1,0-1 1,0 1 0,3-8 47,4-15-53,-1-2 1,-1 1-1,-2-2 1,2-20 52,1-35 274,-4-8-274,-4-36 422,-3 77 143,1 51-495,1 1 1,-1 0-1,-1 0 1,1 0-1,0 0 1,-1 0 0,0 0-1,1 0 1,-1 0-1,-1 0 1,1 0-1,0 0 1,-1-1-71,2 4 3,-1 0 0,1 0 0,0-1 0,0 1 0,0 0 0,-1 0 0,1 0 0,0-1 0,0 1 0,-1 0 0,1 0 0,0 0 1,0 0-1,-1 0 0,1 0 0,0 0 0,-1-1 0,1 1 0,0 0 0,0 0 0,-1 0 0,1 0 0,0 0 0,-1 0 0,1 0 0,0 0 0,-1 1 0,1-1 0,0 0 0,0 0 0,-1 0 0,1 0 1,0 0-1,0 0 0,-1 1 0,1-1 0,0 0 0,0 0 0,-1 0 0,1 1 0,0-1 0,0 0 0,0 0 0,-1 0 0,1 1 0,0-1-3,-9 14-40,8-14 41,-5 12-22,0 1-1,1-1 1,1 1-1,0 0 0,0 0 1,0 8 21,-3 21 10,2 18-10,1-24-19,0 17-136,1 0 0,3 0 1,3 0-1,1-1 0,3 1 1,3-1-1,6 19 155,-7-34-214,-7-27-327,0 0 0,0 0-1,1 0 1,1 0 0,0-1 0,2 4 541,-6-22-3878,-11-45-115,6 32 4373,-1 1-1,-1 0 1,-1 0 0,-9-16-380,10 24 198,4 9-187,0-1 0,1 1-1,0-1 1,-1 1-1,2-1 1,-1 0-1,1 0 1,-1 1-1,1-4-10,1 8 66,0 0-1,0-1 1,1 1 0,-1 0-1,0-1 1,0 1 0,0 0-1,1-1 1,-1 1 0,0 0-1,1-1 1,-1 1-1,0 0 1,1 0 0,-1 0-1,0-1 1,1 1 0,-1 0-1,0 0 1,1 0-1,-1 0 1,0 0 0,1-1-1,-1 1 1,1 0 0,-1 0-1,1 0-65,16-2 1689,-4 0-969,18-4 411,-10 1-576,0 0-1,7-4-554,19-3 361,-34 10-62,0-1 1,-1-1-1,6-2-299,-11 3 191,10-3 938,-16 6-1127,-1 0 1,1 0 0,-1 0-1,0 0 1,1 0 0,-1 0 0,1 1-1,-1-1 1,1 0 0,-1 0 0,0 1-1,1-1 1,-1 0 0,0 0 0,1 1-1,-1-1 1,0 0 0,1 1 0,-1-1-1,0 1 1,0-1 0,1 0 0,-1 1-1,0-1 1,0 1 0,0-1 0,0 0-1,0 1 1,1-1 0,-1 1 0,0-1-1,0 1 1,0-1 0,0 1 0,0-1-1,0 1 1,-1-1 0,1 0 0,0 1-1,0-1-2,0 6-84,-1-1-1,0 0 1,0 0 0,-1 1-1,1-1 1,-1 0-1,0 0 1,-1-1-1,1 1 1,-1 0-1,0-1 1,-2 4 84,4-6 2,0 0 1,0 0-1,0 0 0,0 0 1,0 0-1,1 1 1,-1-1-1,1 0 0,0 1 1,-1-1-1,1 0 0,0 1 1,1-1-3,-1-1 4,0 0 0,0 1 1,0-1-1,0 0 0,0 0 1,0 0-1,1 0 0,-1 0 0,0 0 1,1 0-1,-1 0 0,1 0 1,-1-1-1,1 1 0,0 0 1,-1 0-1,1 0 0,0 0 1,-1-1-1,1 1 0,0 0 1,0-1-1,0 1 0,0 0 0,0-1 1,0 1-1,0-1 0,0 0 1,0 1-1,0-1-4,3 1 40,0-1 0,0 0 0,0 0 0,0 0 0,0 0-1,0-1 1,0 1 0,0-1 0,-1 0 0,1 0 0,0-1 0,2 0-40,7-5 172,0 1 1,11-8-173,-10 5 93,-1 0-10,0-1 1,0 0-1,-1 0 0,0-1 0,-1-1 0,-1 0 0,0 0 0,0-1 0,-1-1 1,1-3-84,2-4 234,-1 0 1,-1-1 0,-1-1 0,-1 0-1,-1 0 1,1-11-235,-4 9 155,-2 1 0,0-1-1,-2 1 1,0-1 0,-3-5-155,2 19 91,-1-1 0,-1 0 1,0 1-1,0-1 0,-1 1 1,0 0-1,-1 0 0,-2-2-91,6 12-2,1 0 0,-1 0 0,0 0 0,1 0 0,-1 0 0,0 0 0,0 0 0,1 0 0,-1 0 0,0 1 0,0-1 0,0 0 0,0 1 0,0-1 0,0 1 0,0-1 0,0 1 0,0-1 0,0 1 0,0 0 0,-1 0 0,1-1 0,0 1 0,0 0 0,0 0 0,0 0 1,0 0-1,-1 0 0,1 0 0,0 1 0,0-1 0,0 0 0,0 1 0,0-1 0,0 0 0,0 1 0,0-1 0,0 1 0,0 0 0,0-1 0,0 1 0,0 0 0,0 0 0,0-1 0,0 1 0,1 0 0,-1 0 0,0 0 0,1 0 0,-1 0 0,0 1 2,-3 10-45,1 1 0,0 0 0,0 0 0,2 0 0,-1 9 45,0 23-120,3 2 120,0 0-60,-1 252-330,0-298 385,0 0-1,0-1 1,0 1-1,0 0 1,0 0-1,0-1 1,0 1-1,0 0 1,0 0-1,0 0 1,0-1-1,1 1 1,-1 0-1,0-1 1,1 1-1,-1 0 1,0 0-1,1-1 1,-1 1-1,1-1 1,-1 1-1,1 0 1,-1-1 0,1 1 4,0-1-3,0 0-1,-1 0 1,1 0-1,0 0 0,0 0 1,-1 0-1,1 0 1,0 0-1,-1 0 0,1-1 1,0 1-1,-1 0 1,1 0-1,0-1 0,-1 1 1,1 0-1,0-1 0,-1 1 1,1-1-1,0 0 5,4-3-6,0-1-1,1-1 0,-2 1 1,4-5 6,2-2-29,0 0 0,0 1 0,1 0 0,0 1 1,7-5 28,-15 13-12,-1 0 1,1 1-1,0-1 1,0 0 0,0 1-1,0 0 1,0 0 0,0 0-1,0 0 1,0 1 0,0-1-1,1 1 1,-1 0-1,0-1 1,0 1 0,1 1-1,-1-1 1,0 0 0,0 1-1,0 0 1,0 0 0,1 0 11,7 4 4,0 0 0,-1 0 1,0 1-1,0 1 1,5 4-5,21 12-12,-32-20 17,1-1 1,0 0 0,0 0-1,0 0 1,0-1 0,0 0-1,0 0 1,0 0 0,2 0-6,-4-1 27,0 0 0,1 0 0,-1 0 0,0-1 0,0 1 1,0-1-1,0 0 0,0 0 0,0 0 0,0 0 0,-1 0 0,1 0 0,0-1 1,-1 0-1,1 1 0,0-2-27,2-1 63,-1 0 1,0-1-1,-1 1 1,1-1-1,-1 0 1,0 0-1,0 0 0,0 0 1,-1-1-1,0 1 1,0-1-1,0-1-63,2-3 7,2-5 14,-4 12-56,-1 0 0,1 0 0,-1 0 0,0-1 0,0 1 0,0 0 0,-1-1 0,1 1 1,-1-2 34,6 40-998,-6-30 974,0-1 0,0 0-1,0 1 1,1-1 0,0 1 0,0-1 0,0 0-1,0 0 1,1 0 0,-1 1 0,1-1-1,0-1 1,0 1 0,1 0 0,-1 0-1,1-1 1,0 1 0,0-1 0,0 0-1,0 0 1,1 0 0,1 1 24,2 0 58,-1-1 1,1 0-1,0-1 1,0 1-1,0-1 1,0 0-1,0-1 0,0 0 1,7 0-59,-9 0 33,0-2 0,0 1 0,1-1-1,-1 1 1,0-1 0,0-1 0,0 1 0,0-1 0,0 0 0,0 0 0,-1 0 0,1-1 0,-1 0 0,2-1-33,7-5 102,-1-2 1,-1 1 0,1-2-1,-2 1 1,0-1 0,0-1-1,-1 0 1,7-14-103,8-4 44,-11 15-200,-13 15 148,0 1 0,1 0 0,-1-1 0,0 1 0,0 0 0,1 0 0,-1 0 0,0-1 0,0 1 0,1 0 0,-1 0 0,0 0-1,1-1 1,-1 1 0,0 0 0,1 0 0,-1 0 0,0 0 0,1 0 0,-1 0 0,0 0 0,1 0 0,-1 0 0,0 0 0,1 0 0,-1 0 0,0 0 0,1 0 0,-1 0 0,0 0 0,1 0 0,-1 0 0,0 1 0,0-1 0,1 0 0,-1 0 0,0 0 0,1 1 0,-1-1 0,0 0 0,0 0 0,1 0 0,-1 1 0,0-1 0,0 0 0,0 1 0,1-1 0,-1 0 0,0 0-1,0 1 1,0-1 0,0 0 0,0 1 0,0-1 0,0 0 0,0 1 8,8 19-153,0 17-163,-6-24-7,1 0 1,0 0 0,1 0-1,0 0 1,1-1 0,4 8 322,-9-19 14,1-1 0,-1 1 0,0 0 0,1-1 0,-1 1 0,1 0 0,-1-1 0,1 1 0,-1-1 0,1 1 0,-1-1 0,1 1 0,-1-1 0,1 1 0,0-1 0,-1 0 0,1 1 1,0-1-1,-1 0 0,1 0 0,0 1 0,-1-1 0,1 0 0,0 0 0,0 0-14,0 0 27,1-1 0,-1 1 0,0-1 0,0 1 0,1-1 0,-1 0 1,0 1-1,0-1 0,0 0 0,0 0 0,0 0 0,0 0 0,0 0 0,1-1-27,111-131 134,-108 128-164,0 0 1,0 1 0,0 0-1,1 0 1,0 1 0,-1-1-1,1 1 1,0 1 0,1-1-1,-1 1 1,0 0 0,2 0 29,-7 2-10,1 0 0,0 0 1,-1 0-1,1 0 0,-1 0 1,1 1-1,-1-1 0,1 0 1,-1 1-1,1 0 0,-1-1 1,1 1-1,-1 0 1,1 0-1,-1-1 0,0 1 1,1 0-1,-1 0 0,0 1 1,0-1-1,0 0 0,0 0 1,0 1 9,4 4-64,0 1 1,-1 0 0,0 1 0,0-1 63,-1-1-53,4 7-1,-2 0 0,4 13 54,-6-15-227,1 0-1,1-1 1,5 10 227,-9-19-458,4-6-102</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15.366"/>
    </inkml:context>
    <inkml:brush xml:id="br0">
      <inkml:brushProperty name="width" value="0.025" units="cm"/>
      <inkml:brushProperty name="height" value="0.025" units="cm"/>
      <inkml:brushProperty name="color" value="#FFC114"/>
    </inkml:brush>
  </inkml:definitions>
  <inkml:trace contextRef="#ctx0" brushRef="#br0">22 1 10368,'-11'9'3936,"6"-9"-3040,-1 5 447,6 4 33,0 6-1344,6-1-384,5 5-1823,-1 1-673,1 0 1472,0-8 704,-5 3 512</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15.784"/>
    </inkml:context>
    <inkml:brush xml:id="br0">
      <inkml:brushProperty name="width" value="0.025" units="cm"/>
      <inkml:brushProperty name="height" value="0.025" units="cm"/>
      <inkml:brushProperty name="color" value="#FFC114"/>
    </inkml:brush>
  </inkml:definitions>
  <inkml:trace contextRef="#ctx0" brushRef="#br0">172 345 6656,'-3'-13'1173,"2"9"-964,-1-1-1,2 1 1,-1 0 0,0 0-1,1-1 1,0 1-1,0 0 1,0-1-1,1 0-208,3-13-223,1 1 0,0-1 0,2 1 0,5-11 223,-1 3-961,-1-1 1,-1-2 960,-7 20 383,0 0 0,0 0 0,-1 0 0,0 0 0,-1-1 0,0 1 0,0 0 0,-1-8-383,1 15 135,0-1-1,-1 1 1,1 0-1,0-1 1,0 1-1,-1 0 1,1 0 0,-1 0-1,1-1 1,-1 1-1,1 0 1,-1 0-1,0 0 1,0 0-1,1 0 1,-1 0 0,0 0-1,0 0 1,0 0-1,0 1 1,0-1-1,0 0 1,0 1-1,0-1 1,-1 0 0,1 1-1,0-1 1,0 1-1,0 0 1,-1-1-1,1 1 1,0 0 0,0 0-1,-1 0 1,1 0-1,0 0 1,-2 0-135,-1 1 68,0 0 1,0 0 0,0 0-1,0 0 1,0 1-1,0-1 1,1 1-1,-1 0 1,0 0 0,1 1-1,-1 0-68,-12 11-65,1 0 0,1 1 0,0 0 0,1 1 0,0 1 0,2 0 0,0 1 0,1 0 0,1 0 1,0 1-1,-4 17 65,11-31-30,1 0 0,0 1 1,0-1-1,0 0 0,1 1 1,0-1-1,0 0 0,0 1 1,1-1-1,0 0 0,0 1 1,0-1-1,1 0 0,0 1 30,-2-4-6,1 0-1,0 0 0,0 0 0,0 0 0,1 0 0,-1 0 0,0 0 0,1 0 0,-1 0 0,1 0 0,0-1 1,-1 1-1,1-1 0,0 1 0,0-1 0,0 0 0,0 0 0,0 1 0,0-2 0,1 1 0,-1 0 0,0 0 1,0-1-1,1 1 0,-1-1 0,0 0 0,1 1 0,-1-1 0,1 0 0,-1-1 0,1 1 7,44-8 224,0-2 0,6-5-224,-52 15 36,0 0-1,0 0 1,0 0-1,0-1 1,0 1-1,-1 0 1,1 0-1,0 0 1,0 1-1,0-1 1,0 0-1,0 0 1,0 0-1,-1 1 1,1-1-1,0 0 0,0 1 1,0-1-1,-1 1 1,1-1-1,0 1 1,0-1-36,0 2 24,0-1-1,1 0 1,-1 1 0,0 0-1,0-1 1,0 1 0,0 0-1,0 0 1,0-1 0,0 2-24,1 4-31,0 0 1,0 1 0,0 0-1,-1 7 31,2 17-75,-2 1 0,-2 0 0,-3 23 75,-19 98-275,21-141 253,-10 41 222,-2 1 0,-3-2 0,-2 0 0,-14 27-200,22-57 714,7-20-61,2-9-400,3-17-71,5-8-573,1 1 0,2-1-1,9-23 392,-14 44-202,79-214-7027,-66 181 5968,43-114-1843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62"/>
    </inkml:context>
    <inkml:brush xml:id="br0">
      <inkml:brushProperty name="width" value="0.1" units="cm"/>
      <inkml:brushProperty name="height" value="0.1" units="cm"/>
      <inkml:brushProperty name="color" value="#FFC114"/>
    </inkml:brush>
  </inkml:definitions>
  <inkml:trace contextRef="#ctx0" brushRef="#br0">95 1 10496,'-20'20'3429,"18"-17"-3404,1-1 1,-1 0-1,0 1 1,1-1-1,-1 1 1,1 0-1,0 0 1,0-1-1,0 1 1,0 0-1,0 0 1,1 0 0,-1 0-1,1 0 1,0 0-1,0 2-25,-3 20-1944,-6 16-667,-11 45-361,2 0 3339,15-69 338,0 1 0,2-1 1,0 0-1,1 12-705,1-20 245,0 0 0,0 1 1,1-1-1,0 0 1,1 0-1,0 0 0,0-1 1,1 1-1,2 3-245,-4-9 35,0 0-1,0 1 1,0-1-1,1 0 1,-1-1-1,1 1 1,0 0-1,0-1 1,0 1-1,0-1 1,0 0-1,0 0 1,1 0-1,-1-1 1,2 1-35,0 0 50,0-1 0,0 0 0,1 0 0,-1 0 1,0 0-1,1-1 0,-1 0 0,0 0 0,1-1 1,1 0-51,5-1 149,-1-1 0,0 0 0,1-1 1,-1 0-1,0-1 0,-1 0 0,1-1 1,-1 0-1,4-4-149,13-11 317,-2-1 1,0 0-1,-2-2 0,-1-1 1,0-1-1,-2-1 0,-1-1 0,9-18-317,-8 13-134,5-8 85,4-13 49,-22 39-963,-1 0 0,0-1 1,1-6 962,-7 20-117,1 0 0,-1 0 0,1 0 1,-1 0-1,0 0 0,0 0 0,0 0 1,0-1-1,0 0 117,-1 2-57,1-1 1,-1 1-1,0-1 1,1 1-1,-1-1 1,0 1-1,0 0 1,0-1-1,0 1 1,-1-1 56</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10:10:16.115"/>
    </inkml:context>
    <inkml:brush xml:id="br0">
      <inkml:brushProperty name="width" value="0.025" units="cm"/>
      <inkml:brushProperty name="height" value="0.025" units="cm"/>
      <inkml:brushProperty name="color" value="#FFC114"/>
    </inkml:brush>
  </inkml:definitions>
  <inkml:trace contextRef="#ctx0" brushRef="#br0">0 1 17023,'6'29'6400,"-6"-14"-4960,-6 8-480,6-8-544,6 5-4448,5-2-1791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48.134"/>
    </inkml:context>
    <inkml:brush xml:id="br0">
      <inkml:brushProperty name="width" value="0.1" units="cm"/>
      <inkml:brushProperty name="height" value="0.1" units="cm"/>
      <inkml:brushProperty name="color" value="#FFC114"/>
    </inkml:brush>
  </inkml:definitions>
  <inkml:trace contextRef="#ctx0" brushRef="#br0">239 3831 6656,'-3'2'1526,"3"-1"-1272,-1-1-1,1 1 1,-1-1 0,0 1 0,1-1-1,-1 1 1,1 0 0,0-1 0,-1 1-1,1-1 1,-1 1 0,1 0 0,0 0-1,-1-1 1,1 1 0,0 0 0,0 0-254,-1-1 38,0 0-1,1 0 1,-1 0 0,1 0 0,-1 0 0,1 0 0,-1-1 0,1 1 0,-1 0 0,1 0 0,-1-1 0,1 1 0,-1 0 0,1-1-1,-1 1 1,1 0 0,-1-1 0,1 0-38,-5-12 47,4 10 47,0 0-1,0 0 1,0 0 0,0 0-1,0 0 1,-1 0-1,1 1 1,-1-1 0,0 1-1,0-1 1,0 1 0,0 0-1,-3-3-93,-26-22 1744,29 26-1735,0 0 0,1 1 0,-1-1 1,0 0-1,0 0 0,1 1 0,-1-1 0,0 1 0,0 0 0,0-1 0,0 1 0,0 0 1,0 0-1,0 0 0,0 0 0,1 0 0,-2 1-9,-1 0-10,0 0 1,1 0-1,-1 1 0,0-1 1,1 1-1,0 0 0,-1 0 0,-2 3 10,0 0-21,-1 1-1,1-1 0,0 2 1,1-1-1,-1 1 0,1 0 1,-3 6 21,1-1-6,2 0 0,0 0 0,0 1 1,1-1-1,1 1 0,0 0 1,1 0-1,0 2 6,-1 25 1,2-1-1,1 1 0,0-6-57,0-27 65,1 0 0,-1 0 0,1 0 0,0 0 0,1 0 0,-1 0 0,2 0 0,-1 0 0,1-1 0,0 1 0,0-1 0,0 0 0,3 4-8,-3-7 7,-1 0 0,1 0 1,0 0-1,0 0 0,0-1 1,1 1-1,-1-1 0,0 0 1,1 0-1,0 0 0,-1 0 1,1-1-1,0 1 0,0-1 1,0 0-1,0 0 0,0 0 1,0-1-1,0 0 0,0 1 1,1-2-1,-1 1 0,3-1-7,32-4 283,-1-2-1,1-1 1,-1-2 0,1-3-283,-18 4 60,0-1 0,-1 0 0,-1-2 1,0 0-1,-1-1 0,0-1 0,16-16-60,-15 11 148,0 0-1,-1-2 1,-1 0-1,0-1 1,-2-1 0,-1 0-148,-3 4 106,-1-1-1,-1 0 1,-1 0 0,-1-1 0,-1 0 0,0 0 0,1-16-106,-2-24-80,-3 48 52,-2 12 20,0-1 0,0 1-1,0 0 1,0-1 0,1 1 0,-1-1 0,1 1 0,-1 0 0,1-1 0,-1 1-1,1-1 9,10-30-1216,-11 58 1082,0 31 370,-4 27-236,2-61-32,1-1 0,1 0 0,0 0 0,3 4 32,-3-24-5,0 1 0,1-1 0,-1 1 0,1 0 0,0-1 0,0 1 0,0-1 0,0 0 0,0 1 0,0-1 0,1 0-1,-1 0 1,1 0 0,-1 0 0,1 0 0,0 0 0,0 0 0,0 0 0,0-1 0,2 2 5,0-2 6,-1 0 0,0 0 0,0 0 0,1 0 0,-1-1 0,0 1 0,1-1 0,-1 0 0,0 0 0,1 0 0,-1-1 0,0 1 0,1-1 0,-1 0 0,0 0-1,1 0-5,9-2 205,-1-1-32,0 1 0,0-2 0,-1 1-1,10-6-172,-8 2 97,0 0-1,-1-1 0,0 0 0,-1-1 0,1 0 0,2-4-96,-8 7 66,0-1-1,0 1 1,-1-1-1,1 0 1,-2 0-1,1-1 1,-1 1-1,-1-1 1,1 0-1,0-6-65,-1 2 65,-1-1 0,0 0 0,-1 0 0,0 0 0,-1 0 0,-1 1 0,0-1 0,-1 0 0,0 0 0,-1 0 0,-3-6-65,4 12-29,-1 0 0,0 0 0,0 0 0,-1 0 0,0 1 0,-1 0 0,0-1 0,0 2 0,0-1 1,-1 0-1,0 1 0,0 0 0,0 1 0,-1-1 29,4 5-22,1 0 1,-1-1-1,0 1 1,1 0-1,-1 1 1,0-1-1,1 0 1,-1 1-1,0 0 1,0 0-1,0 0 0,1 0 1,-1 0-1,0 0 1,0 1 21,-2-1-12,1 1 0,0 0 0,0 0-1,0 1 1,0-1 0,0 1 0,0 0 0,1 0 0,-4 2 12,4-2-2,-1 1-12,0 0-1,0 0 1,0 0-1,1 0 1,-1 1-1,1 0 1,0 0-1,-1 1 15,-1 3-35,3-5 33,1-1 1,0 1 0,-1-1-1,1 1 1,0-1 0,0 1-1,0 0 1,0-1-1,1 1 1,-1 0 0,1 0-1,0 0 1,0 1 1,0-3 9,1-1-1,-1 1 1,1 0-1,-1 0 1,1 0-1,-1-1 1,1 1-1,0 0 1,-1-1 0,1 1-1,0 0 1,0-1-1,-1 1 1,1-1-1,0 0 1,0 1-1,0-1 1,0 1-1,0-1 1,0 0-9,22 7 234,-21-6-196,1 0-1,0-1 0,-1 0 1,1 1-1,0-1 1,-1 0-1,1 0 0,0-1 1,0 1-1,-1-1 0,1 1 1,-1-1-1,1 0 0,-1 0 1,1 0-1,1-1-37,0 0 81,-1 0 1,0-1-1,0 1 0,0-1 0,0 0 1,0 0-1,0 0 0,-1 0 0,1-1 1,0-1-82,3-6 148,0 0 0,-1-1 0,-1 0 0,0-1 0,0 1 0,0-7-148,7-28 52,-3 16-30,-1 0-1,-2 0 1,-1 0 0,0-13-22,-4-35-54,-1 77 19,1 0-1,-1 0 1,1-1-1,-1 1 0,0 0 1,1 0-1,-1 0 1,0 0-1,0 0 1,-1-1 35,1 2-46,1 0 0,-1 0 1,1 0-1,-1 0 1,0 1-1,1-1 1,-1 0-1,0 0 1,0 0-1,0 1 0,0-1 1,0 0-1,0 1 1,0-1-1,0 1 1,0-1-1,0 1 1,0-1-1,-1 1 46,1 1-52,-1-1 0,1 1 0,0 0 1,-1 0-1,1 0 0,0 0 0,0 0 0,0 0 0,-1 2 52,-2 1-56,1-1 47,0 0-1,1 0 0,-1 0 1,1 1-1,0-1 0,0 1 1,0-1-1,0 1 0,1 0 1,-1 0-1,1 0 0,0 0 1,0 0-1,1 0 0,-1 0 1,1 0-1,0 1 10,-1 0 10,1 0 0,0 0 1,1 0-1,-1 0 0,1 0 0,0-1 0,0 1 1,0 0-1,1 0 0,0-1 0,0 1 1,0-1-1,0 0 0,1 1-10,-1-3 8,0 1 0,0-1 0,0 0 0,1-1 1,-1 1-1,1 0 0,-1-1 0,1 1 0,0-1 0,-1 1 0,1-1 0,0 0 0,0-1 0,0 1 1,0 0-1,0-1 0,0 1 0,0-1 0,0 0 0,0 0 0,0 0 0,2-1-8,-2 1 35,1-1 0,0 0 0,-1 0 0,0 0 0,1 0 0,-1 0 0,0-1 0,1 1 0,-1-1 0,0 0 0,0 0 0,0 0 0,0 0 0,-1-1 0,1 1 0,-1-1 0,1 1 0,-1-1 0,1-2-35,4-4 51,0 0 1,1 1 0,0 0 0,0 0 0,1 1 0,3-2-52,-2 0-13,-6 5 17,0 2 1,0-1-1,0 0 0,0 1 0,0 0 0,0 0 0,0 0 1,1 0-1,-1 1-4,-2 1 0,-1-1 1,1 1-1,0 0 0,-1-1 1,1 1-1,-1 0 1,1 0-1,0 1 0,-1-1 1,1 0-1,-1 0 0,1 1 1,-1-1-1,1 1 1,-1-1-1,1 1 0,-1 0 1,1-1-1,-1 1 1,0 0-1,1 0 0,-1 0 1,0 0-1,0 0 1,0 0-1,0 1 0,1 0 0,2 5-23,0 0 0,0 0 0,-1 1-1,0 0 1,-1-1 0,1 1-1,-2 0 1,2 5 23,3 13 10,-2-12-41,0-1-1,0 0 1,2 0-1,3 6 32,-6-14 9,0 0-1,0-1 0,0 1 1,1 0-1,0-1 0,0 0 0,0 0 1,1 0-1,-1 0 0,1-1 0,0 0 1,2 1-9,1 1-21,0 1 0,0 0 0,0 0 0,-1 1 21,-2-3 9,0 0-1,0 1 0,0-2 1,0 1-1,0-1 0,1 0 1,0 0-1,-1 0 0,1-1 1,4 2-9,-9-4 13,0 0 0,0 0 0,0 1 0,0-1 1,0 0-1,0 0 0,0 0 0,0 0 0,0 0 0,0 0 1,0 0-1,0 0 0,0-1 0,0 1 0,0 0 1,0-1-1,0 1 0,0 0 0,0-1-13,0 0 34,0-1 1,1 1-1,-1 0 0,0-1 0,0 0 1,0 1-1,0-1 0,-1 1 0,1-2-34,3-5 60,13-27 65,1-2-108,1 0 0,2 2 0,10-12-17,-26 40 6,-1 0 0,0 0-1,0 0 1,-1 0 0,0-1 0,0 0-1,-1 1 1,0-1 0,0 0-1,-1 0 1,0 0 0,0 0 0,-1 0-1,0 0 1,-1 0 0,1 0-1,-2 0 1,-1-8-6,-3-6-25,0 1 0,-2-1 0,0 1 0,-2 1-1,0 0 1,-3-3 25,11 20-11,-4-8-147,-1 0-1,0 0 1,-7-6 158,13 14-69,-1 1 0,0 0 0,-1 0 0,1 0 0,0 0 0,-1 0 0,1 0 0,-1 1 0,1-1 0,-1 1 0,0 0 0,1 0 0,-1 0 0,0 0 0,0 0 0,0 0 0,0 1 0,-2-1 69,5 1-9,-1 0 0,1 0-1,0 0 1,-1 0 0,1 0-1,-1 0 1,1 0 0,-1 0 0,1 0-1,-1 0 1,1 0 0,-1 0-1,1 0 1,0 0 0,-1 0-1,1 1 1,-1-1 0,1 0-1,0 0 1,-1 0 0,1 1-1,-1-1 1,1 0 0,0 1-1,-1-1 1,1 0 0,0 1 0,0-1-1,-1 0 1,1 1 0,0-1-1,0 0 1,-1 1 0,1-1-1,0 1 1,0-1 0,0 1-1,0-1 10,0 1-2,0 0 0,1 0-1,-1 0 1,1 0-1,-1 0 1,1 0-1,0 0 1,-1 0 0,1-1-1,0 1 1,0 0-1,-1 0 1,1-1-1,0 1 1,0 0 0,0-1-1,0 1 1,0-1-1,0 1 3,5 2 8,-1-1 0,1 1 0,0-1 0,0 0-1,0 0 1,0-1 0,1 0 0,-1 0 0,0-1-1,1 1 1,-1-1 0,0 0 0,5-2-8,0 1 87,-1-2-1,1 1 1,-1-2 0,1 1 0,-1-1 0,0-1 0,4-3-87,6-2 216,29-18 96,-46 26-319,-1 0 0,1 1 1,0-1-1,-1 1 0,1-1 1,0 1-1,0 0 0,0 0 1,0 0-1,0 1 0,0-1 1,1 1 6,-3 0-1,-1 0 1,1 0 0,-1 0 0,0 1 0,1-1 0,-1 0-1,0 0 1,0 1 0,1-1 0,-1 0 0,0 1-1,0-1 1,1 0 0,-1 1 0,0-1 0,0 0-1,0 1 1,1-1 0,-1 0 0,0 1 0,0-1 0,0 0-1,0 1 1,0-1 0,0 1 0,0-1 0,0 0-1,0 1 1,0-1 0,0 1 0,0 18 1,1-5-18,5 31-66,-4-28 74,0 0-1,1-1 0,5 17 10,-7-29 0,0-1 0,1 1 0,0 0 0,-1-1 0,1 1 0,1-1 0,-1 1 0,0-1 0,1 0 0,-1 0 0,1 0 0,0 0 0,0-1 0,0 1 0,1-1 0,-1 0 0,0 1 0,3-1 0,-3 0 2,1-1-1,0 0 1,0-1-1,0 1 1,-1 0-1,1-1 1,0 0-1,0 0 1,0 0-1,0-1 1,0 1-1,-1-1 1,2 0-2,10-3 111,0-1 0,9-4-111,-13 6 94,4-3-16,0-1-1,0 0 0,-1-1 1,0-1-1,-1 0 0,9-7-77,3-4 121,-9 7 14,0 0 0,1-3-135,-11 10 27,-1 0 0,0 0 1,0-1-1,-1 0 0,0 1 0,0-1 1,1-3-28,1-5 17,-1-1 1,0 0 0,-1 0-1,0 0 1,-1-8-18,1-11 76,-2 0 0,-2-2-76,1 32-24,-1-1 0,-1 1 0,1-1 0,-1 0 0,0 1 0,0 0 0,0-1 0,-1 1 0,0 0 0,0-1 0,0 1 0,-2-2 24,3 7-11,1-1 1,-1 1 0,1-1-1,-1 1 1,0-1 0,1 1-1,-1-1 1,0 1 0,1-1-1,-1 1 1,0 0 0,0 0-1,1-1 1,-1 1 0,0 0-1,0 0 1,1 0 0,-1 0-1,0 0 1,0 0 0,0 0-1,1 0 1,-1 0 0,0 0-1,0 0 1,1 1 0,-1-1-1,0 0 1,0 0 0,1 1-1,-1-1 11,-2 2-30,0-1 0,0 1 0,0 0 0,1 0-1,-1 0 1,-1 1 30,-11 10-125,10-9 109,1-1 0,-1 1-1,1 0 1,0 0 0,0 1 0,1-1 0,-1 1-1,1 0 1,0-1 0,1 2 0,-1-1 0,1 0-1,-2 5 17,1 2-6,1-1 0,0 1-1,0-1 1,1 1-1,1 0 1,0 0 0,1-1-1,0 1 1,1 0-1,0-1 1,1 0 0,0 1-1,0-1 1,2 0-1,-1 0 1,1-1 0,1 0-1,0 1 1,0-2-1,1 1 7,-4-7 16,-1 0 0,1 0 0,0 0 0,0 0 0,0-1 0,0 0 1,0 1-1,0-1 0,1 0 0,-1 0 0,1-1 0,-1 1 0,1-1 0,0 0 0,0 0 0,3 1-16,-2-2 34,1 0 0,0 0 1,-1 0-1,1 0 0,-1-1 0,1 0 1,-1 0-1,0-1 0,1 1 1,-1-1-1,1-1-34,7-3 63,0-1 1,0 0-1,-1-1 1,0-1-1,-1 0 1,0 0-1,0-1 1,6-8-64,-1-1 18,-1-1 1,-1-1 0,-1 0 0,0-1 0,-2 0-1,0-1 1,-2 0 0,2-8-19,8-32-257,-3-2 1,3-34 256,-14 67-773,-2-1-1,-1 1 1,-1-6 773,10 48-341,46 44 185,-32-29 158,1-2 0,1 0 0,22 14-2,-39-30-1,4 1-2,0 1 0,-1 1 0,0 0 0,0 1 0,0 2 3,-11-12-2,0 1 0,-1 0-1,0-1 1,1 1 0,-1 0 0,0 0-1,0 0 1,0 0 0,0 0-1,-1 0 1,1 0 0,0 1-1,-1-1 1,1 0 0,-1 0 0,0 0-1,0 1 1,0 1 2,0-2 10,-1 0 0,0 1 0,1-1 0,-1 0 1,0 0-1,0 0 0,0 0 0,0 0 0,-1 0 0,1-1 0,0 1 0,-1 0 0,1-1 1,-1 1-1,-1 0-10,-4 3 29,1-1 1,-1 0 0,0 0 0,0-1 0,0 0 0,0 0-1,0 0 1,-1-1 0,-5 1-30,-9 1 34,-2 0-71,0 1 1,0 0 0,0 2-1,-10 6 37,30-11-16,0-1 0,-1 1 0,1-1 0,0 0 0,-1 0 0,1 0 0,-2-1 16,5 1 3,1-1-1,0 0 1,0 1 0,0-1 0,0 0-1,-1 0 1,1 1 0,0-1-1,0 0 1,0 1 0,0-1 0,0 1-1,0-1 1,0 0 0,0 1-1,0-1 1,0 0 0,0 1 0,0-1-1,0 0 1,0 1 0,0-1-1,0 0 1,0 1 0,0-1 0,1 0-1,-1 1-2,0-1 7,0 1-2,1 0 0,-1-1-1,1 1 1,0 0 0,-1-1-1,1 1 1,-1 0 0,1-1 0,0 1-1,0-1 1,-1 1 0,1-1 0,0 1-1,0-1 1,0 0 0,0 0 0,0 1-1,-1-1 1,1 0-5,18 3 102,-4-1-19,1-2-1,-1 0 1,1-1 0,-1-1 0,1 0-1,-1-1 1,5-2-83,-12 3 49,0-1 0,1 1 0,-2-2 0,1 1 0,0-1 0,-1-1 0,0 1-1,1-1 1,-2 0 0,1-1 0,-1 0 0,0 0 0,0 0 0,1-3-49,9-14 95,-2-1 1,0-1-1,-2 0 1,0-1-1,-2 0 0,-1 0 1,-1-1-1,-2-1 1,1-4-96,-7 29 0,4-20 62,-1 0 0,0 0 0,-2-2-62,-1 24-6,0 0-1,0 1 0,0-1 0,0 0 1,0 1-1,0-1 0,0 0 1,0 1-1,0-1 0,0 0 1,1 1-1,-1-1 0,0 1 0,1-1 1,-1 0-1,1 1 7,-1-1-6,0 1 0,0 0 0,0 0 0,0 0 0,1 0 1,-1 0-1,0 0 0,0 0 0,1 0 0,-1 0 0,0 0 0,0 0 0,0 0 0,1 0 0,-1 0 0,0 0 1,0 0-1,1 0 0,-1 0 0,0 0 0,0 0 0,0 0 0,1 0 0,-1 0 0,0 0 0,0 0 1,0 0-1,1 1 0,-1-1 6,1 1-13,0 0 1,1 0 0,-1 0-1,0 0 1,0 0 0,0 1-1,0-1 1,0 0 0,-1 1-1,1-1 1,0 0 0,0 1 12,14 35-116,8 23 114,10 57-226,-5 2 0,-5 1 0,-5 0-1,-6 2 1,-3 84 228,-8-166 43,0-21 18,0-1-1,-2 0 0,-2 12-60,0-17 85,3-13-80,-1 0-1,1 0 0,0 0 1,0 0-1,0 0 1,0 0-1,-1 0 0,1 0 1,0 0-1,0 0 0,0 0 1,0 1-1,-1-1 0,1 0 1,0 0-1,0 0 1,0 0-1,-1 0 0,1 0 1,0-1-1,0 1 0,0 0 1,0 0-1,-1 0 0,1 0 1,0 0-1,0 0 1,0 0-1,0 0 0,-1 0 1,1 0-1,0 0 0,0-1 1,0 1-1,0 0 0,0 0 1,0 0-1,-1 0 1,1 0-1,0-1 0,0 1 1,0 0-1,0 0 0,0 0-4,-1-1 22,-4-5 18,0-1 1,0 0 0,0 0 0,1 0-1,0-1 1,1 0 0,0 1-1,0-1 1,-1-6-41,-3-4 76,-15-47-72,2-1 0,4-1-1,0-13-3,-1-32-437,1-62 437,13 112 20,2 0 1,4-4-21,0 33 35,1 0 0,1 0 0,3 0 0,6-18-35,-3 16 11,2 0 0,1 2 0,11-19-11,-19 42 1,0 0-1,0 0 0,1 0 1,0 1-1,1 0 0,0 1 1,0 0-1,1 0 0,0 0 0,1 1 1,-1 1-1,1 0 0,1 0 0,-9 5-4,0-1-1,1 1 1,-1 0-1,0 0 1,1 0-1,-1 1 1,1-1-1,-1 1 1,1-1-1,-1 1 1,1 0-1,-1 0 1,1 0-1,-1 0 1,1 0-1,-1 1 1,1-1-1,-1 1 1,1-1-1,-1 1 1,1 0-1,-1 0 1,0 0-1,1 0 1,-1 1-1,0-1 0,0 1 1,0-1-1,0 1 1,0 0-1,-1 0 1,1-1-1,0 1 1,-1 1-1,1-1 1,-1 0-1,0 0 1,0 0-1,1 3 5,1 1-43,-1 1 0,0-1 0,0 1 0,-1 0 0,0 0 0,0 0 0,0-1 0,-1 1 0,0 0 0,-1 0 0,1 0 0,-2 6 43,0-1-126,-1 0 0,0 0 0,-1-1 1,0 1-1,-1-1 0,0 0 0,-1 0 126,0-2-23,0 0 0,-1-1 0,0 0 0,0 0 0,-1-1 0,0 0 0,0 0 0,0 0 0,-9 4 23,-1-1 105,-1 0 0,0-1 0,0 0 0,-12 2-105,20-6 152,10-4-138,0-1-1,0 1 1,0-1 0,0 1-1,-1-1 1,1 1 0,0-1-1,0 1 1,-1-1-1,0 0-13,1 0-42,1 0-1,6 0-117,7 1 214,-1 0 1,1 1-1,2 1-54,-7-2 26,0 1 1,0-1-1,0 0 0,0-1 1,0 1-1,0-2 0,0 1 1,0-1-1,1-1-26,11-4 123,0-1-1,0-1 1,-1-1 0,0-1-1,0 0 1,-1-2 0,3-2-123,-9 4 80,0 1 0,-1-2 0,0 1 0,-1-1 1,0-1-1,-1 0 0,0-1 0,-1 1 0,0-2 1,0 0-81,12-29 75,-2-2 1,6-23-76,0 2 1,-3 13-193,-4 109-485,-14-34 655,1 0 0,1 0 0,1-1 0,1 0 0,1 0-1,1 0 1,3 3 22,-10-20 10,1 0 1,0 0-1,0 0 0,0 0 0,1 0 0,-1-1 0,1 0 0,0 0 0,0 0 0,0 0 0,0 0 1,1-1-1,-1 0 0,1 0 0,-1 0 0,1 0 0,0-1 0,0 0 0,-1 0 0,1 0 0,0-1 0,5 1-10,-6-1 31,0 0 0,1 0 0,-1 0-1,0-1 1,0 0 0,0 0-1,0 0 1,1 0 0,-1 0-1,0-1 1,-1 0 0,1 0-1,0 0 1,-1 0 0,1 0-1,-1-1 1,1 0 0,-1 0-1,0 0 1,0 0 0,-1 0 0,1 0-1,0-1 1,-1 1 0,0-1-1,0 0 1,0 0-31,4-11 78,0 1-1,-2 0 1,1-1-1,-2 0 1,0 0 0,-1 0-1,0-1 1,-1 1 0,-1-8-78,-1 16-1,-1-18 43,-1 0-1,-1 0 0,-2 0-41,5 18-22,-2 0 1,1-1 0,-1 1-1,0 0 1,-1 1-1,0-1 1,0 1 0,0-1-1,-1 1 1,0 0 0,-5-5 21,8 9-29,-1 0 0,1 0 0,-1 1-1,1-1 1,-1 0 0,1 1 0,-1 0 0,0 0 0,0 0 0,0 0 0,0 0 0,0 0 0,0 1 0,0-1 0,0 1 0,0 0 0,-1 0 29,3 0-18,-1 0-1,1 0 1,-1 1 0,1-1 0,0 1-1,-1-1 1,1 1 0,0-1-1,0 1 1,-1 0 0,1-1 0,0 1-1,0 0 1,0 0 0,0 0-1,0 0 1,0 0 0,0 0 0,0 0-1,0 0 1,0 0 0,1 1-1,-1-1 1,1 0 0,-1 1 0,1-1-1,-1 0 1,1 1 0,-1-1-1,1 0 1,0 1 0,0-1-1,0 1 1,0-1 0,0 0 0,0 2 18,0 1-44,0 0 0,0 0 0,0 0 0,1 0 1,0 0-1,-1 0 0,1 0 0,1 0 0,-1-1 0,1 3 44,0-4-3,-1 0 0,1 1 0,0-1 0,0 0 0,0 0 0,0 0-1,0 0 1,1-1 0,-1 1 0,1-1 0,-1 1 0,1-1 0,-1 0-1,1 0 1,1 1 3,4 1 2,1 0 1,-1 0-1,1 0 0,0-1 0,0-1 0,0 1 0,0-2 0,0 1 1,1-1-1,7-1-2,-15 1 26,0-1 0,-1 0-1,1 1 1,0-1 0,0 0 0,-1 0 0,1 0 0,0 0 0,-1 0 0,1 0 0,-1 0 0,0-1 0,1 1 0,0-2-26,16-23 314,-12 16-250,25-37 240,-2-1 0,3-14-304,5 0 203,-35 59-227,-1 0 1,1 1 0,0-1-1,1 0 1,-1 1 0,0 0-1,1-1 1,-1 1 0,1 0-1,-1 0 1,1 1-1,0-1 1,0 0 0,0 1-1,0 0 1,0-1 0,0 1-1,1 1 1,-1-1 0,0 0-1,0 1 1,1 0 0,-1-1-1,0 1 1,1 1 0,-1-1-1,0 0 1,1 1 0,-1 0-1,0-1 1,0 1 0,0 0-1,0 1 1,0-1-1,0 1 1,0-1 0,0 1-1,0 0 1,-1 0 0,1 0-1,-1 0 1,1 1 0,-1-1-1,0 1 1,2 2 23,-2-3-30,-1 1-1,0 0 1,1-1-1,-1 1 1,0 0 0,0 0-1,-1 0 1,1 0-1,0 0 1,-1 0 0,0 0-1,0 0 1,0 0-1,0 0 1,0 0 0,0 0-1,-1 0 1,0-1-1,1 1 1,-2 1 30,2-3-5,0-1 0,0 0 0,0 1 0,0-1 0,0 0 0,-1 1 0,1-1 0,0 0 0,0 1 0,0-1 0,-1 0 0,1 0 0,0 1 0,0-1 0,0 0 0,-1 0 0,1 0 0,0 1 0,-1-1 0,1 0 0,0 0 0,-1 0 0,1 0 0,0 0 0,0 1 0,-1-1 0,1 0 0,0 0 0,-1 0 0,1 0 0,0 0 0,-1 0 0,1 0 0,0 0 0,-1 0 0,1 0 0,0-1 0,-1 1 0,1 0 0,0 0 0,-1 0 0,1 0 0,0 0 0,-1 0 0,1-1 0,0 1 0,0 0 0,-1 0 0,1-1 0,0 1 0,0 0 5,-10-13-193,9 8 165,-1 0 0,1-1-1,0 1 1,0 0 0,1-1 0,-1 1-1,1 0 1,0-1 0,1 1 0,0-4 28,0 1-67,0-1 0,1 1 1,1 0-1,-1 0 0,1 0 0,2-4 67,-2 7-8,1 0 0,-1 1 0,1-1-1,0 1 1,0-1 0,0 1 0,0 0-1,1 1 1,0-1 0,0 1 0,0 0-1,0 0 1,0 0 0,0 1 0,1 0 0,-1 0-1,1 0 1,0 1 0,0 0 0,-1 0-1,1 0 1,1 1 8,-3 0 0,0 0-1,-1 1 1,1 0 0,0-1 0,0 1-1,-1 1 1,1-1 0,-1 1-1,1-1 1,1 2 0,33 23 64,-5-4-50,-23-16-32,1 0 0,0-1 1,0-1-1,1 0 18,-8-2 13,0-1-1,-1 0 1,1-1 0,0 1-1,0-1 1,-1 0 0,1 0-1,0 0 1,0 0 0,0 0-1,-1-1 1,1 0 0,0 0-1,2-1-12,-4 2 19,-1-1 0,0 0 0,1 0 0,-1 0 0,0 0 0,0 0 0,1 0 0,-1 0 0,0 0 0,0 0 0,0-1 0,-1 1 0,1 0 0,0-1 0,0 1 0,-1-1 0,1 1 0,0 0 0,-1-1 0,0 0 0,1 1 0,-1-1-19,1-6 48,0 0 0,-1 0 0,0 0 0,0-2-48,0-16-103,2 6 72,2 1-1,0-1 1,1 1-1,1 0 1,1 0-1,0 1 1,2 0-1,0 0 1,1 1-1,1-2 32,6-7 31,1 0 0,2 1-1,0 1 1,20-17-31,-40 40 3,1 0 0,0 1-1,-1-1 1,1 1 0,0-1 0,-1 1 0,1-1-1,0 1 1,0 0 0,-1-1 0,1 1 0,0 0 0,0 0-1,0 0 1,0 0 0,-1-1 0,1 1 0,0 0-1,0 0-2,-1 1-16,0 0 18,0-1-1,0 1 0,0-1 0,0 0 0,0 1 1,0-1-1,0 1 0,0-1 0,0 0 0,0 1 1,0-1-1,0 1 0,0-1 0,-1 0 0,1 1 1,0-1-1,0 0 0,-1 1 0,1-1 0,0 0 1,0 1-1,-1-1-1,-1 6 32,2-5-37,-1 0-1,1 0 1,0 0-1,-1 0 1,1 1 0,-1-1-1,1 0 1,-1 0 0,1 0-1,-1 0 1,0 0-1,1 0 1,-1 0 0,0 0 5,-8 12-16,-1 9-58,1 0 0,1 1 0,1 0 0,1 1 0,1-1 0,1 1 0,1 0 0,1 9 74,2-27 13,0 3-9,0-1 1,0 1-1,1-1 1,0 1-1,1 0 1,1 3-5,-3-10 13,1 0 0,0 0 0,0-1 1,-1 1-1,2 0 0,-1 0 0,0-1 1,0 1-1,0-1 0,1 1 1,-1-1-1,1 1 0,-1-1 0,1 0 1,-1 0-1,1 0 0,0 0 0,0 0 1,-1 0-1,1 0 0,0-1 1,0 1-1,0 0 0,0-1 0,0 0 1,0 1-1,0-1 0,0 0 0,0 0 1,0 0-14,2-1 54,-1 1 0,0-1-1,0 1 1,0-1 0,0 0 0,-1 0 0,1 0 0,0-1 0,0 1 0,0-1 0,-1 1 0,1-1 0,-1 0-1,0 0 1,1 0 0,-1 0 0,0-1 0,0 1 0,0-1 0,0 1 0,-1-1 0,1 1 0,-1-1 0,0 0-1,2-3-53,0-2 99,0-1-1,0 1 0,-1-1 0,0 0 0,0 0 1,-1 0-1,0 0 0,-1-3-98,-2-79 197,-7-24-197,3-4-51,6-69 51,1 72-34,-1 40-547,0 76 572,0-1 0,0 1 0,0 0 1,0-1-1,0 1 0,0 0 0,0-1 1,0 1-1,0 0 0,0-1 0,0 1 1,0 0-1,0-1 0,0 1 0,1 0 1,-1-1-1,0 1 0,0 0 0,0 0 1,0-1-1,1 1 0,-1 0 0,0 0 1,0-1-1,1 1 0,-1 0 0,0 0 1,0 0-1,1-1 0,-1 1 9,10 3-95,11 14 108,-18-14-26,0 0-7,0 0-1,0 0 0,0 0 0,-1 0 0,1 1 1,-1-1-1,0 1 0,0 0 0,0-1 0,0 1 1,-1 0-1,0 0 21,3 8-88,-1 1 1,-1 0-1,0 2 88,3 14-122,8 44-177,28 125-629,-35-175 927,1 1-1,2-1 0,0 0 1,1-1-1,1 0 1,1-1-1,3 4 2,-12-22 26,0 1 0,0 0-1,1-1 1,-1 1-1,1-1 1,-1 0 0,1 0-1,0-1 1,0 1-1,1-1 1,-1 0 0,0 0-1,1 0 1,-1-1-1,1 1 1,2-1-26,-3 0 8,-1-1-1,0 0 1,1 0 0,-1 0-1,1 0 1,-1-1 0,0 1 0,1-1-1,-1 0 1,0 0 0,0 0-1,0-1 1,0 1 0,0-1-1,0 1 1,0-1 0,0 0 0,0 0-1,-1-1 1,1 1 0,-1 0-1,0-1 1,2-1-8,6-9 42,0-1 0,-1 0 1,-1-1-1,0 1 0,5-16-42,5-18 302,2-15-302,1-4 95,-16 51 13,0-1 0,-1 0 1,-1 0-1,-1-1 0,0 1 0,-1-1 0,-1-1-108,0 18 1,0 1 0,0-1 0,0 0 0,0 1 0,0-1 0,0 0 0,0 0 0,0 1 0,-1-1 0,1 0 0,0 1 0,0-1 0,-1 0 0,1 1 0,0-1-1,-1 0 1,1 1 0,-1-1 0,1 1 0,-1-1 0,1 1 0,-1-1 0,1 1 0,-1-1 0,1 1 0,-1 0 0,0-1 0,1 1 0,-1 0 0,0-1 0,1 1 0,-1 0 0,0 0 0,0 0-1,1-1 1,-1 1 0,0 0 0,1 0 0,-1 0 0,0 0 0,0 0 0,1 0-1,-2 1-27,0-1 0,-1 1 1,1-1-1,0 1 0,0-1 0,0 1 0,1 0 0,-1 0 1,0 0-1,0 0 0,0 0 0,1 1 0,-1-1 1,0 0-1,1 1 27,-6 5-30,1 1-1,0 0 1,1 1 0,0-1 0,0 1 0,1 0 0,0 0 0,0 0 0,1 1-1,0-1 1,1 1 0,0 0 0,1-1 0,0 1 0,0 0 0,1 0-1,0 0 1,1 0 0,0 0 0,1 2 30,1 5-28,1-1-1,6 17 29,-7-27-14,-1 0-1,1 0 1,0-1-1,0 1 0,1-1 1,-1 0-1,1 0 1,1 0-1,-1-1 0,1 1 15,-2-2 11,1 1 0,0-1-1,1 0 1,-1 0 0,0 0-1,1 0 1,-1-1 0,1 0-1,0 0 1,0 0 0,0-1-1,0 1 1,0-1 0,0-1-1,0 1 1,1 0 0,-1-1-1,0 0 1,0-1 0,0 1-1,1-1 1,-1 0 0,0 0-1,3-1-10,-1-1 47,0 1 20,0-1 0,0 1-1,-1-2 1,1 1 0,0-1-67,-4 2 18,-1 0 0,1 0 1,-1-1-1,0 1 0,0 0 1,0-1-1,0 0 0,0 1 1,0-1-1,-1 0 0,1 0 1,-1 0-1,1-1-18,7-26 4,5-22-4,-10 33 77,1 0 0,1 1 0,1-1 0,0 1 0,6-9-77,-8 19 72,3-6 13,0 0 0,2 0 0,1-1-85,-7 10 1,0 1 0,0 0 0,1 0 0,-1 0 0,1 0-1,0 1 1,0-1 0,1 2 0,-1-1 0,2-1-1,3 1-1,0-1-1,0 1 1,0 1-1,0-1 0,0 2 1,0 0-1,1 0 1,-1 0-1,0 2 0,9 0 2,-16-1-15,1 1 1,-1 0-1,0 0 0,0 0 0,0 0 0,0 1 0,0-1 0,0 1 0,-1 0 0,1-1 0,0 1 0,-1 0 1,1 1-1,-1-1 0,0 0 0,0 1 0,0-1 0,0 1 0,0 0 0,0 0 0,-1-1 0,0 1 1,1 0-1,-1 0 0,0 1 15,2 6-86,0 0 1,-1 0-1,0 1 1,0-1 0,-1 0-1,0 1 1,-1 1 85,0 76-358,-3-76 410,3-12-44,0 0-1,0 1 1,0-1 0,0 0-1,-1 0 1,1 0-1,0 1 1,0-1 0,-1 0-1,1 0 1,0 0 0,0 0-1,0 0 1,-1 1 0,1-1-1,0 0 1,-1 0-1,1 0 1,0 0 0,0 0-1,-1 0 1,1 0 0,0 0-1,0 0 1,-1 0 0,1 0-8,-2-1 22,1 1 1,-1-1 0,0 0 0,1 1 0,-1-1 0,1 0-1,-1 0 1,1 0 0,0 0 0,-1 0 0,1-1-23,-4-3 3,1 0-1,0 0 1,0-1 0,0 1 0,1-1 0,0 1 0,0-1 0,0 0 0,1 0 0,0 0 0,0-1 0,1 1 0,-1 0-1,2-1 1,-1 1 0,0-7-3,1 2-25,0 0 0,1 0-1,0 0 1,1 0 0,0 0-1,1 0 1,0 0 0,1 1-1,2-6 26,-1 8-2,0 0 1,1 0-1,0 0 0,0 1 0,1 0 0,0 0 0,0 0 0,0 1 0,1 0 0,0 1 0,0 0 0,1 0 1,-1 1-1,4-1 2,-10 4 1,0 0 1,0 0-1,0 1 1,0-1-1,0 1 0,1-1 1,-1 1-1,0 0 1,0 0-1,0 0 1,1 0-1,-1 1 1,0-1-1,0 0 1,0 1-1,0-1 0,0 1 1,1 0-1,-1 0 1,1 1-2,4 2-1,-1 0 0,1 1 0,-1 0 0,0 0 0,1 2 1,4 4 2,-3-3-2,-1 0 0,0 1 0,0 0-1,3 6 1,-2-3 0,1 0-1,8 10 1,-14-19 6,0 0 0,0-1 0,0 1 0,0-1 0,0 0 0,1 1 0,-1-2 0,1 1 0,-1 0 0,1-1 0,-1 1 0,4 0-6,-6-2 21,0 0 1,1 0-1,-1-1 1,0 1-1,0 0 1,0 0-1,0-1 1,1 1-1,-1 0 1,0-1-1,0 1 1,0-1-1,0 1 1,0-1-1,0 0 1,0 0-1,0 1 1,-1-1-1,1 0 1,0 0-1,0 0 1,0 0-1,-1 0 1,1 0-1,-1 0 1,1 0-1,-1 0 1,1 0-1,-1 0 1,1 0-1,-1-1-21,3-5 80,-1 0 0,0 1 0,-1-1 0,1-6-80,4-30 63,2 1 1,7-21-64,-8 38-40,2-1 0,1 1 1,1 1-1,9-15 40,38-55 8,-47 78-31,1 0-1,1 1 1,0 1 0,9-8 23,-13 17-31,-9 5 32,0 0 0,0 0 0,0 0 0,1 0-1,-1 0 1,0 0 0,0 1 0,0-1 0,0 0-1,0 0 1,0 0 0,0 0 0,1 1 0,-1-1-1,0 0 1,0 0 0,0 0 0,0 1 0,0-1-1,0 0 1,0 0 0,0 0 0,0 0 0,0 1-1,0-1 1,0 0 0,0 0 0,0 0 0,0 1-1,-1-1 1,1 0 0,0 0-1,-7 23 67,4-17-86,-26 70-149,18-52 123,2 0 0,0 1 1,2 0-1,-2 11 45,9-34-2,-5 26-177,-1 27 179,6-46-1,0 0 0,1 0-1,-1 0 1,2 0-1,-1 0 1,1 0-1,1 0 1,0 1 1,-2-7 6,1 0 1,-1 0-1,1 0 0,-1 0 0,1 0 1,0 0-1,1-1 0,-1 1 0,0 0 1,1-1-1,-1 0 0,1 0 0,0 0 1,0 0-1,-1 0 0,1 0 0,1-1 1,-1 1-1,0-1 0,0 0 0,0 0 1,1 0-1,-1 0 0,1-1 0,-1 0 1,2 1-7,7-1 44,1 0 0,-1-1 0,0 0 0,0-1 0,0-1 0,9-2-44,0-1 73,-1-1 1,0 0-1,-1-2 1,0 0 0,15-10-74,-3-2 165,-1 0 0,26-26-165,-15 8 71,0-2-1,-3-1 1,-2-3-1,-1 0 0,19-38-70,-48 75 1,-1 0 0,-1 0 0,0-1 1,0 0-1,0 1 0,-1-2 0,0 1 0,-1 0 0,0-1 0,0-8-1,-2 16 1,0 0-1,-1 0 1,1 0 0,-1 0-1,1 1 1,-1-1 0,0 0-1,0 0 1,1 1 0,-1-1-1,-1-1 0,1 3-4,1-1-1,0 1 1,0 0-1,-1-1 1,1 1-1,0 0 1,0-1-1,-1 1 1,1 0-1,0-1 1,-1 1-1,1 0 1,-1 0-1,1-1 1,0 1-1,-1 0 1,1 0-1,-1 0 1,1-1-1,0 1 1,-1 0-1,1 0 1,-1 0-1,1 0 1,-1 0-1,1 0 1,-1 0-1,1 0 1,-1 0-1,1 0 1,0 0-1,-1 0 1,1 1-1,-1-1 1,1 0-1,-1 0 1,1 0-1,0 0 1,-1 1-1,1-1 1,0 0-1,-1 1 1,1-1-1,0 0 1,-1 0-1,1 1 1,0-1-1,-1 1 1,1-1 4,-11 17-160,0 0 0,1 0 0,1 1 0,-1 4 160,-27 75-242,35-93 233,-2 7 1,1 1 0,0 0 0,0 0 1,1 0-1,1 0 0,0 0 0,1 2 8,0-6 10,0-1 0,1 0 0,0 0 0,1 0 0,-1 0 0,1-1-1,0 1 1,1 0 0,0-1 0,0 1 0,0-1 0,4 5-10,-5-8 19,1 0-1,0 0 1,0 0 0,0-1-1,0 1 1,0-1 0,0 0-1,0 0 1,1 0 0,-1 0 0,1 0-1,0-1 1,-1 0 0,1 0-1,0 0 1,0 0 0,0 0-1,0-1 1,0 0 0,0 0-1,0 0 1,0 0 0,1 0-19,8-2 64,0 0 1,0-1-1,0-1 0,0 1 1,0-2-1,2-1-64,18-9 146,-1-1 1,0-2-1,-1-1 0,-1-1 1,-1-1-1,6-8-146,-1-1 129,-3-2-1,0 0 0,-2-2 1,22-34-129,-40 52-37,0 0-1,-1-1 1,-1 0 0,-1-1-1,0 0 1,-1 0 0,-1 0-1,3-18 38,-8 32-90,-1-1 1,1 0-1,-1 1 0,0-1 0,-1 0 0,1 1 0,-1-1 0,0 1 0,0-1 0,0 1 1,-1-1-1,-1-2 90,2 4-42,-1 0 0,1 1-1,-1-1 1,1 1 0,-1 0 0,0 0 0,0-1 0,0 1 0,-1 0 0,1 1 0,0-1 0,-1 0 0,1 1 0,-1-1 0,1 1 0,-1 0 0,0 0-1,0 0 1,1 0 0,-3 0 42,4 0-15,0 1 0,1 0 1,-1 0-1,0 0 0,0 0 0,0 0 0,0 0 0,0 0 0,0 0 0,0 0 0,0 0 0,0 0 0,1 0 1,-1 1-1,0-1 0,0 0 0,0 1 0,0-1 0,0 1 0,1-1 0,-1 1 0,0-1 0,0 1 0,1-1 0,-1 1 1,1 0-1,-2 0 15,2 0-15,0-1 1,0 1-1,0 0 1,-1-1-1,1 1 1,0 0-1,0-1 1,0 1-1,0 0 1,0 0 0,0-1-1,0 1 1,0 0-1,1-1 1,-1 1-1,0 0 1,0-1-1,0 1 1,1 0-1,-1-1 1,0 1-1,1 0 1,-1-1 0,1 1-1,-1-1 1,1 1-1,-1-1 1,1 1-1,-1-1 1,1 1-1,-1-1 1,1 1-1,0-1 15,5 4-23,0-1-1,-1 0 1,2 0-1,-1 0 1,0-1-1,0 0 0,1 0 1,-1 0-1,1-1 1,2 0 23,16 1 98,-1-1 1,7-1-99,16 1 145,-45-1-137,13 1 134,1 0 0,0 1 0,-1 1 0,13 3-142,-25-5 31,0 0 0,1 0 0,-1 0 0,0 1 0,0-1-1,0 1 1,0 0 0,-1 0 0,1 0 0,0 0 0,-1 0 0,0 0 0,1 1 0,-1-1 0,0 1 0,0-1 0,0 1 0,0 0 0,-1 0 0,1 0 0,-1 0-1,0 0 1,0 0 0,0 1 0,0 0-31,0 2 34,-1 1 0,0-1 0,0 0 0,-1 0 0,0 1 0,0-1-1,0 0 1,-1 0 0,0 0 0,0 0 0,-1-1 0,1 1 0,-1-1 0,-2 3-34,-4 8 73,-2-1 0,0 0 1,-1-1-1,-5 5-73,3-6-308,0 0-1,0-2 0,-2 1 0,1-2 0,-1 0 1,-1-1-1,1 0 0,-2-2 0,1 0 0,-2 0 309,15-6-231,-1 1-1,1-1 1,-1 0-1,1 0 1,-1-1-1,0 1 1,1-1-1,-1 0 0,0 0 1,1-1-1,-1 1 1,0-1-1,1 0 1,-1 0-1,1-1 1,-1 1-1,1-1 0,0 0 1,0 0-1,-1-1 1,2 1-1,-1-1 1,0 0-1,-1-1 232,-7-8-549,0 0 0,-9-13 549</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21.391"/>
    </inkml:context>
    <inkml:brush xml:id="br0">
      <inkml:brushProperty name="width" value="0.1" units="cm"/>
      <inkml:brushProperty name="height" value="0.1" units="cm"/>
      <inkml:brushProperty name="color" value="#FFC114"/>
    </inkml:brush>
  </inkml:definitions>
  <inkml:trace contextRef="#ctx0" brushRef="#br0">387 758 512,'-4'0'662,"1"0"0,0 0 0,0-1 0,0 1 1,0-1-1,0 0 0,0 0 0,0 0 0,0 0 0,-2-1-662,4 1 103,0 0 0,0 1-1,0-1 1,0 0 0,-1 0 0,1 0 0,0 0-1,1 0 1,-1 0 0,0 0 0,0-1-1,0 1 1,1 0 0,-1 0 0,0-1 0,1 1-1,-1 0 1,1-1 0,0 1 0,-1 0-1,1-1 1,0 1 0,0-1 0,0 1-103,-6-1 1674,6 34 2193,0-30-3744,0 21 303,0 2 577,0 37-539,0-56-449,-1-1 0,-1 1 0,1-1-1,-1 1 1,0-1 0,0 0 0,0 0 0,-1 0 0,-1 2-15,-9 20 74,-12 32 790,13-32-819,1 0 0,-1 9-45,-21 69-490,29-95 492,0 1-1,-1-1 1,-1 0 0,-1 1-2,-4 10-253,-5 4 244,12-20 19,0 1-1,0 0 0,1 1 1,0-1-1,0 1-9,-2 4-41,3-6 33,0 0-1,0 0 0,1 1 1,-1-1-1,1 1 0,0-1 0,0 5 9,1-2-18,-1-1-1,-1 0 0,1 1 1,-1-1-1,-1 0 0,-1 5 19,-5 13 11,-21 88-21,-16 52 47,39-127-82,4-19-33,1-2 77,1-1 1,1 1-1,0-1 0,1 4 1,0 21-125,-1-38 121,1 1 1,-1 0-1,1-1 0,0 1 0,0-1 1,0 1-1,1-1 0,-1 1 0,1-1 0,-1 0 1,1 0-1,0 0 0,0 0 0,1 0 1,0 1 3,-2-3-4,1 1 0,-1-1 0,0 0 0,1 1 0,-1-1 0,1 0 0,-1 0 0,1 0 0,0 0 0,0 0 0,-1-1 0,1 1 0,0 0 1,0-1-1,0 1 0,0-1 0,-1 0 0,1 0 0,0 0 0,0 0 0,0 0 0,0 0 0,0 0 0,0 0 0,0-1 0,-1 1 0,1-1 0,0 0 0,2 0 4,4-4 21,0-1 0,-1 0 0,1 0-1,-1 0 1,0-1 0,-1 0-1,1-1 1,-1 1 0,0-2-21,5-5 32,2-4-101,-2 0 0,0-1-1,0 0 1,0-5 69,18-32-11,47-88 80,-66 128-68,-9 14-1,1 0-1,-1 1 1,0-1-1,0 0 1,0 0-1,0 0 1,0 0-1,0 0 1,-1 0-1,1 0 1,-1 0-1,1-1 1,-2 3-10,1 0-1,-1 0 1,0 0 0,1 0-1,-1 0 1,1 0 0,-1 0-1,1 0 1,-1 1-1,0-1 1,1 0 0,-1 0-1,1 0 1,-1 1 0,1-1-1,-1 0 1,1 1-1,-1-1 11,-2 2-17,1 0-1,0 1 1,0-1-1,0 0 0,0 1 1,0-1-1,0 1 1,1-1-1,-1 1 0,1 0 1,-1 0-1,1 0 0,0 0 1,0 0-1,1 0 1,-1 0-1,1 0 0,-1 0 1,1 0-1,0 0 0,0 0 1,0 0-1,1 2 18,-7 71-128,1-18-32,5-42 224,-1-6-73,1-1-1,0 0 1,1 0 0,0 1-1,0-1 1,1 0 0,0 0 0,3 6 9,4 7-107,-5-12 128,0 1 0,1 0 1,0-1-1,1 0 0,0 0 1,3 2-22,-4-8 14,0 0 0,1 0 0,-1-1 0,1 0 0,-1 0 0,1-1 0,0 1 0,3 0-14,-5-3 31,0 1 0,0 0-1,0-1 1,0 0 0,0 0 0,0 0 0,1 0 0,-1-1 0,0 1 0,-1-1 0,1 0-1,0 0 1,0-1 0,0 1 0,-1-1 0,1 0 0,0 0 0,-1 0 0,0 0 0,1-1-1,-1 1 1,0-1 0,-1 0 0,1 0 0,1-2-31,7-9 68,0-1 1,-1 0-1,-1-1 0,-1 0 1,2-4-69,2-4 11,26-61 192,-28 60-173,0-1 0,0-7-30,4-12 46,-3 9 226,-2-1 0,4-35-272,3-14-74,-12 63 77,-1 0 0,-2 0-1,0 0 1,-3-21-3,1-7-475,1 46 449,0-1 0,0 0 0,0 0 1,-1 1-1,1-1 0,-2 0 0,1 1 1,0-1-1,-1 1 0,0-1 0,-1 1 0,-2-5 26,3 5-69,-1 0 0,-1 1-1,1-1 1,-1 1 0,1 0-1,-1 0 1,-1 0 0,1 0 69,3 3-7,1 1 0,0-1-1,-1 1 1,1-1 0,0 1 0,-1-1 0,1 1 0,0-1-1,0 1 1,0-1 0,0 1 0,-1-1 0,1 0 0,0 1 0,0-1-1,0 1 1,0-1 7,0 0-3,0 1 0,0-1 0,0 0 0,0 0 0,0 1 0,0-1 0,-1 0 0,1 1 0,0-1 0,0 0 0,-1 1 0,1-1-1,0 0 1,-1 1 0,1-1 0,-1 1 0,1-1 0,-1 0 0,1 1 0,-1-1 0,1 1 0,-1 0 0,1-1 0,-1 1 0,0-1 0,1 1 0,-1 0 0,0-1 0,1 1-1,-2 0 4,2 0-4,0 0 0,0 0 0,0 0 0,0 0-1,0 0 1,0-1 0,0 1 0,-1 0 0,1 0-1,0 0 1,0 0 0,0 0 0,0 0 0,0 0-1,0 0 1,-1 0 0,1 0 0,0 0 0,0 0-1,0 0 1,0 0 0,0 0 0,0 0 0,0 1-1,-1-1 1,1 0 0,0 0 0,0 0 0,0 0-1,0 0 1,0 0 0,0 0 0,0 0 0,0 0-1,-1 0 1,1 0 0,0 1 0,0-1 0,0 0-1,0 0 1,0 0 0,0 0 0,0 0 0,0 0-1,0 0 1,0 1 0,0-1 0,0 0 0,0 0-1,0 0 1,0 0 0,0 0 0,0 0 0,0 1-1,0-1 1,0 0 0,0 0 0,0 0 0,0 0-1,0 0 1,0 0 0,0 1 0,0-1 0,0 0-1,0 0 1,0 0 0,1 0 0,-1 0 0,0 0 4,3 7-78,2 0 91,1 0 1,-1-1-1,1 0 1,0-1-1,2 2-13,-5-5 10,-1 0-1,1 0 0,0-1 0,0 1 1,0-1-1,0 1 0,0-1 0,0 0 1,0 0-1,1 0 0,-1-1 0,0 1 1,1-1-1,-1 1-9,0-2 36,0 1 0,0-1 0,0 0 0,-1 0 0,1 0 0,0 0 0,-1 0 0,1 0 0,0-1 0,1-1-36,26-18 317,-28 19-301,24-18 353,-1-2 1,-1-1-1,0 0 0,7-13-369,-1-1-44,12-16-175,6-15 219,-36 50-9,-1-1-1,-1 0 1,-1-1 0,0 0 0,4-19 9,-9 24 45,-1 0 0,-1-1 0,-1 0-1,0 0 1,-1-10-45,0 25 5,0 1-335,0 0-140,0 0 188,-1 1 148,-22 30 46,18-26 78,1 1 0,-1 0-1,1 0 1,0 1 0,0-1-1,1 1 1,0 0 0,-1 2 10,-14 67-4,4 0 0,-2 57 4,4-38 2,1-5-5,-8 58 26,12-109 60,-2-1 1,-10 30-84,8-33 59,0 12-59,-4 10 165,12-40-164,1-1 0,0 1 0,1 0 0,1-1 0,2 15-1,-1 8 438,-1 0-17,0-38-480,0-1-21,0 0-69,0 0-38,0 0 6,0 0 112,0 0 330,0-15 630,0-4-931,1-1 1,1 1 0,1 1 0,1-1-1,0 0 1,2 1 0,0 0-1,1 0 40,-1 4-70,0 0 0,1 1-1,1 0 1,0 1-1,1-1 1,1 2-1,-1-1 1,2 1 0,-1 1-1,7-5 71,3-1 189,1 2 0,0 0 0,18-9-189,-29 18-3,0 0 0,0 1 0,1 1 0,0-1-1,0 2 1,0-1 0,0 2 0,0-1 0,9 1 3,-17 1-48,1 0 1,0 0-1,0 1 1,0-1-1,0 1 1,-1 0-1,1 0 1,0 0-1,-1 0 1,2 1 47,-4-1 6,0 0 1,1 0-1,-1 0 1,0 0-1,0 0 0,0 0 1,0 0-1,0 0 1,0 1-1,0-1 0,0 1 1,0-1-1,-1 0 1,1 1-1,0-1 0,-1 1 1,1-1-1,-1 1 1,0 0-1,0-1 0,1 1 1,-1-1-1,0 1 1,0 0-1,0 0-6,-2 19 10,0 1-1,-1-1 1,-5 18-10,4-23 20,1 0-1,0 0 1,1 1-1,1-1 0,1 1 1,0-1-1,1 1-19,0-13-8,-1-1 0,1 0 0,0 0 0,-1 1-1,2-1 1,-1 0 0,0 0 0,1 0 0,-1 0-1,1 0 1,0-1 0,0 1 0,0 0 0,0-1-1,0 1 1,1-1 0,-1 0 0,1 0 8,0 0-12,-1-1 1,1 1-1,0-1 0,-1 0 1,1 0-1,0 0 1,0 0-1,0 0 0,0-1 1,0 0-1,0 1 1,0-1-1,0 0 0,0 0 1,0-1-1,0 1 1,0-1-1,0 1 0,2-2 12,0 1 78,0 0-1,0-1 0,-1 0 0,1 0 0,-1 0 0,1 0 0,-1-1 0,0 0 0,0 0 0,0 0 0,2-2-77,-2 1 32,-1 0-1,1 0 0,-1 0 0,1 0 0,-1-1 1,0 0-1,-1 0 0,1 0 0,-1 0 0,0 0 0,0 0 1,-1 0-1,1-2-31,14-65 193,-9 40-179,1 0 0,3-3-14,-8 25 1,1 0 0,0 0 0,1 1 0,1 0 0,-1 0 0,1 0 0,0 1 0,5-5-1,23-22-82,0 2 1,23-16 81,-38 34-18,1 2 0,0 0-1,1 1 1,1 0 0,0 2 0,3 0 18,-16 7-57,0 0-1,1 0 1,-1 1 0,1 1-1,0 0 1,-1 0 0,1 0-1,0 2 58,-8-1 10,-1 0 0,0 0 0,1 0-1,-1 0 1,0 1 0,0-1-1,1 1 1,-1-1 0,0 1 0,0-1-1,1 1 1,0 1-10,-2-2 174,-7-6-129,-19-27-36,20 24-44,0 0 0,-1 1 0,-1-1 35,7 8-36,0 0-1,0 0 1,0 0-1,0 0 0,0 0 1,0 1-1,0-1 1,-1 0-1,1 0 1,0 1-1,-1-1 0,1 1 1,-1-1-1,1 1 1,0 0-1,-1-1 0,1 1 1,-1 0-1,1 0 1,-1 0-1,1 0 37,-1 1 13,0-1 0,0 1 0,0 0 0,1-1 0,-1 1-1,0 0 1,1 0 0,-1 0 0,0 0 0,1 0 0,-1 1 0,1-1 0,0 0 0,-1 2-13,-4 4 78,1 1 0,0 0 1,0 0-1,0 1 1,1-1-1,0 3-78,-7 16-16,1 1 1,1 0-1,1 6 16,5-23 4,1 0-1,1 0 1,0 0 0,0 0-1,1 0 1,1 0-1,0 0 1,0 0 0,1 0-1,1 1-3,-2-9-4,0 0 0,0 0 0,0 0-1,0-1 1,0 1 0,1 0 0,-1-1-1,1 1 1,0-1 0,0 0 0,0 0 0,0 1-1,0-1 1,0 0 0,1-1 0,1 2 4,-1-1-13,1-1 0,-1 1 0,1-1 0,-1 0 0,1 0 1,-1 0-1,1 0 0,0-1 0,-1 0 0,1 1 0,0-1 1,0-1-1,1 1 13,2-1-46,0-1 0,0 1-1,0-1 1,0-1 0,0 1 0,0-1 0,0 0 0,-1-1 0,0 0 0,0 0 0,0 0-1,2-2 47,0-1 66,0 0 0,-1 0 0,0-1 0,0 0 0,-1 0-1,0-1 1,0 1 0,1-4-66,11-25 213,14-38-213,-32 74 15,11-21-278,-11 21 251,0 1 0,0 0 0,1 0-1,-1-1 1,0 1 0,0 0 0,1 0 0,-1-1-1,0 1 1,0 0 0,1 0 0,-1 0-1,0-1 1,1 1 0,-1 0 0,0 0-1,1 0 1,-1 0 0,0 0 0,1 0 0,-1 0-1,0 0 1,1 0 0,-1 0 12,1 0-11,-1 0 1,1 0-1,-1 1 1,1-1-1,-1 1 1,1-1-1,-1 1 1,1-1-1,-1 0 1,1 1-1,-1 0 1,0-1-1,1 1 1,-1-1-1,0 1 1,0-1-1,0 1 1,1 0-1,-1 0 11,12 36 84,-8-23-13,0-1 0,1 0 0,0-1 0,2 3-71,11 20-15,-15-27-10,1 0-1,0-1 1,0 1-1,0-1 1,1 0-1,1 0 1,-1-1-1,7 6 26,-12-11 26,1 0 1,0 0-1,0-1 0,0 1 0,0 0 0,0-1 0,0 1 0,0-1 0,0 1 0,0-1 0,0 1 0,0-1 0,0 0 0,0 1 0,0-1 0,0 0 0,0 0 0,1 0 0,-1 0 0,0 0 0,0 0 0,0 0 0,0 0 0,0-1 0,1 1-26,0-1 59,-1 0 0,1 0-1,0 0 1,0-1 0,-1 1-1,1 0 1,-1-1 0,0 1-1,1-1 1,-1 1 0,0-1 0,0 0-1,1-1-58,3-7 224,0 0 0,-1 0 0,0-1 0,1-8-224,-5 19 0,44-182 842,-2 2-612,-30 137-225,58-228-96,-19 49 78,-33 148-59,13-36-933,40-91 1005,-71 200-3,3-5-17,4-15-359,-6 19 162,-6 13 97,-13 38-854,2 0 0,-5 35 974,11-47 55,-32 146 315,7 2 1,-6 142-371,37-271-24,2 1 0,4 31 24,-2-81-1,1-1 0,0 0 1,0 0-1,1 0 0,0 0 0,0 0 0,0-1 0,1 1 1,0-1-1,0 1 0,0-1 0,1 0 0,-1 0 0,3 2 1,-2-4-9,-1 1-1,0-1 0,1-1 0,0 1 1,0 0-1,0-1 0,0 0 0,0 0 0,0 0 1,0 0-1,1-1 0,-1 0 0,1 0 1,-1 0-1,1 0 0,0-1 0,-1 1 1,1-1-1,3-1 10,31-2-180,-5 0 146,12 1 34,-10 3-82,-9-1-766,0 0-1,10-3 849,-29 2-1094,1 0 0,-1-1 0,0 0 0,0 0 0,0-1 0,0 0-1,0-1 1,0 0 0,4-3 1094,18-15-2981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21.908"/>
    </inkml:context>
    <inkml:brush xml:id="br0">
      <inkml:brushProperty name="width" value="0.1" units="cm"/>
      <inkml:brushProperty name="height" value="0.1" units="cm"/>
      <inkml:brushProperty name="color" value="#FFC114"/>
    </inkml:brush>
  </inkml:definitions>
  <inkml:trace contextRef="#ctx0" brushRef="#br0">41 322 7296,'-5'2'760,"1"-1"1,0 1 0,0-1-1,-1 0 1,1 0 0,-1-1-1,1 1 1,-1-1-761,8 0 82,1-1 0,0 1-1,0-1 1,-1 0 0,1 0 0,0 0-1,-1 0 1,1-1 0,2-1-82,31-21 114,-23 15-9,51-32 868,2 2 0,2 4 0,2 2 1,11 0-974,-15 8 444,97-40 365,-159 62-785,0 1-1,-1 0 0,1 0 1,0 1-1,0-1 1,0 1-1,0 0 1,0 0-1,0 1 1,2-1-24,-7 1-5,0 0 1,0 0 0,0 0 0,0 0-1,0 0 1,1 0 0,-1 0 0,0 0-1,0 0 1,0 0 0,0 0 0,0 0-1,0 0 1,0 0 0,0 0 0,1 0-1,-1 0 1,0 0 0,0 0 0,0 1-1,0-1 1,0 0 0,0 0 0,0 0-1,0 0 1,0 0 0,1 0 0,-1 0-1,0 0 1,0 0 0,0 0 0,0 0-1,0 0 1,0 1 0,0-1 0,0 0-1,0 0 1,0 0 0,0 0 0,0 0-1,0 0 1,0 0 0,0 0-1,0 1 1,0-1 0,0 0 0,0 0-1,0 0 1,0 0 0,0 0 0,0 0-1,0 0 1,0 0 0,0 1 0,0-1-1,0 0 1,0 0 0,0 0 0,0 0-1,0 0 1,0 0 0,-1 0 0,1 0 4,-8 9-638,-13 8-2259,-35 16-2089,14-10 3978</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23.643"/>
    </inkml:context>
    <inkml:brush xml:id="br0">
      <inkml:brushProperty name="width" value="0.1" units="cm"/>
      <inkml:brushProperty name="height" value="0.1" units="cm"/>
      <inkml:brushProperty name="color" value="#FFC114"/>
    </inkml:brush>
  </inkml:definitions>
  <inkml:trace contextRef="#ctx0" brushRef="#br0">35 257 6656,'-3'-5'1285,"2"5"-1199,1-1 1,-1 1 0,1-1-1,0 1 1,-1-1-1,1 1 1,0-1 0,-1 1-1,1-1 1,0 0 0,0 1-1,0-1 1,-1 1 0,1-1-1,0 0 1,0 1-1,0-1 1,0 1 0,0-1-1,0 0 1,0 1 0,0-1-1,0 0 1,0 1-1,1-1 1,-1 1 0,0-1-1,0 1 1,1-1-87,-1 0 29,0 0 1,1-1-1,-1 1 0,1 0 1,-1 0-1,0 0 0,0-1 1,0 1-1,0 0 0,0 0 1,0-1-1,0 1 0,0 0 1,-1 0-1,1 0 0,0-1 1,-1 1-1,1 0 0,-1 0 1,1 0-1,-1 0 0,1 0 1,-1 0-1,0 0 0,1 0 1,-1 0-1,0 0 0,0 0 1,0 0-1,0 0 0,0 1 1,0-1-1,0 0 0,0 1 1,0-1-1,0 1 0,-1-1 1,1 1-1,0 0 0,0-1-29,-4 1 490,5 0-468,0 0-1,0 0 1,0 0-1,0 0 1,0 0-1,0 0 1,0 0 0,-1 0-1,1 0 1,0 0-1,0 0 1,0 0-1,0 0 1,0 0-1,0 0 1,0 0-1,-1 0 1,1 0-1,0 0 1,0 0-1,0 0 1,0 0-1,0 0 1,0 0-1,0 0 1,0 0-1,0 0 1,0 0-1,-1 0 1,1 0-1,0 1 1,0-1-1,0 0 1,0 0-1,0 0 1,0 0-1,0 0 1,0 0-1,0 0 1,0 0-1,0 0 1,0 1-1,0-1 1,0 0 0,0 0-1,0 0 1,0 0-1,0 0 1,0 0-1,0 0 1,0 1-1,0-1 1,0 0-1,0 0 1,0 0-1,0 0 1,0 0-1,0 0 1,0 0-1,0 0 1,0 0-1,0 1 1,0-1-1,0 0 1,1 0-22,-1 12-102,1 16 262,3 24-160,-2-27 277,-1 0 0,-1 0 0,-1-1-277,0 21 342,1 200-43,0-241-277,0 0 0,1 0 0,0 0 1,-1-1-1,2 1 0,-1 0 0,0-1 1,1 1-1,-1 0 0,1-1 0,0 0 0,0 1 1,1-1-1,-1 0 0,1 0 0,-1-1 0,1 1 1,2 1-23,-3-2 38,0 0 1,0-1-1,0 1 1,1-1-1,-1 1 1,1-1 0,-1 0-1,1 0 1,0 0-1,-1 0 1,1-1-1,0 1 1,-1-1 0,1 1-1,0-1 1,0 0-1,-1 0 1,1 0-1,0-1 1,0 1 0,-1-1-1,1 1 1,0-1-1,-1 0 1,1 0 0,0 0-40,8-6 146,0 0 0,0 0 0,-1-1-1,0-1 1,-1 0 0,1 0-1,-2 0 1,0-1 0,0-1-1,1-2-144,16-26 138,-2-1 0,2-8-138,141-308-112,-161 346 131,-1-1-1,0 0 0,-1 0 1,-1-1-1,0 1 1,0-1-1,-1 1 1,0-1-1,-1 0 0,-1 1 1,0-3-19,1 12-25,-1 0-1,1 0 1,-1 0 0,0 0 0,1 0-1,-1 0 1,0 1 0,0-1 0,0 0-1,-1 0 1,1 1 0,0-1 0,-1 1-1,1-1 1,-1 1 0,1 0 0,-1-1-1,0 1 1,0 0 0,0 0 25,1 1-17,0-1 1,-1 1 0,1-1-1,0 1 1,-1 0-1,1-1 1,-1 1-1,1 0 1,0 0 0,-1 0-1,1 0 1,-1 0-1,1 0 1,0 1-1,-1-1 1,1 0 0,-1 1-1,1-1 1,0 1-1,0 0 1,-1-1-1,1 1 1,0 0 0,0 0-1,0 0 1,0 0-1,0 0 1,0 0-1,-1 1 17,-5 6-70,1 1-1,0-1 1,1 2-1,0-1 1,0 0-1,1 1 1,1 0-1,-1 0 0,2 0 1,-1 1-1,1-1 1,1 1-1,-1 7 71,2-12-12,0-1 0,1 1 0,-1-1 0,1 1 1,0-1-1,1 1 0,-1-1 0,3 5 12,-3-8 14,0 0 0,1 1 0,-1-1 0,1 0 0,-1 0 0,1 0 0,0 0 0,-1 0 0,1-1 0,0 1 0,0-1 0,0 1 0,1-1 0,-1 1 0,0-1 0,1 0 0,-1 0 0,0 0 0,2 0-14,16 4 62,-6 0-43,0-1-1,0-1 1,0-1-1,0 0 0,9 0-18,22-3-37,-23 0 136,1 1 0,0 0-1,-1 2 1,16 3-99,-33-4 9,-1 0-1,0 1 1,1-1 0,-1 0 0,0 1 0,0 0-1,0 0 1,0 1 0,-1-1 0,1 1 0,3 2-9,-6-3 2,1-1 1,-1 1 0,0 0-1,0 0 1,0-1-1,0 1 1,-1 0 0,1 0-1,0 0 1,-1 0 0,1 0-1,-1 0 1,0 0 0,1 0-1,-1 0 1,0 0-1,0 0 1,0 0 0,-1 0-1,1 1 1,-1-1 0,1 0-1,-1-1 1,1 1 0,-1 0-1,0 1-2,-5 10 13,-1-1-1,0 0 0,-1 0 1,0-1-1,-1 0 1,-1 1-13,-4 5 37,5-6 72,0 0-1,-1-1 0,-1 0 1,0-1-1,0 0 1,-1 0-1,0-1 1,0-1-1,-10 5-108,17-11-99,1 0 0,-1 0 0,1 0 0,-1 0 0,1-1 0,-1 0 0,1 0 0,-1 0 0,0 0 99,-7-1-1775,11 12-1633,-4-2 2704</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24.128"/>
    </inkml:context>
    <inkml:brush xml:id="br0">
      <inkml:brushProperty name="width" value="0.1" units="cm"/>
      <inkml:brushProperty name="height" value="0.1" units="cm"/>
      <inkml:brushProperty name="color" value="#FFC114"/>
    </inkml:brush>
  </inkml:definitions>
  <inkml:trace contextRef="#ctx0" brushRef="#br0">28 44 14336,'-16'-9'5343,"10"9"-4127,12 0-384,-6 0-352,0 0-1440,0 0-448,0 0-3743,0 0-1601,0-11 3488,-11-12 1664</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26.676"/>
    </inkml:context>
    <inkml:brush xml:id="br0">
      <inkml:brushProperty name="width" value="0.1" units="cm"/>
      <inkml:brushProperty name="height" value="0.1" units="cm"/>
      <inkml:brushProperty name="color" value="#FFC114"/>
    </inkml:brush>
  </inkml:definitions>
  <inkml:trace contextRef="#ctx0" brushRef="#br0">83 331 6144,'-21'-34'3973,"20"22"-3648,1 4-362,-4-13 8,4 16 120,-1 0 0,1 1 0,-1-1 0,0 0 0,-1 1 0,1-1 0,-1 1 0,-2-4-91,2 3 297,-1 0 1,1-1-1,0 1 1,0-1 0,1 1-1,-1-1 1,1 1-1,1-1 1,-1 0 0,1 0-298,0 10 9,0 0 0,0 0 0,1 0 0,-1 0 1,1 0-1,0 0 0,0 0 0,1 0 0,-1 0 1,1-1-1,0 1-9,1 6 21,0 0 1,0 0-1,-1 1 1,-1-1 0,0 1-1,0-1 1,-1 3-22,3 21 14,3 32 61,-3 0 0,-3 0-1,-3 0 1,-2 0 0,-8 26-75,7-38 0,2 0 0,3 41 0,1-86 0,-1 8 0,0 1 0,-2-1 0,-1 4 0,-4 30 0,1 0 0,3-28 0,2 0 0,0 14 0,2-29-1,-1 6 3,1 1 0,1-1-1,0 1 1,1-1-1,0 0 1,1 1-1,5 11-1,-6-20 1,0-1-1,0 1 1,1 0-1,-1-1 1,1 0-1,1 1 1,-1-1-1,1 0 1,0-1-1,0 1 1,1 0-1,0 0 8,-4-4 28,0 1 0,1-1-1,-1 1 1,0-1 0,1 0 0,-1 0-1,1 0 1,-1 0 0,1 0 0,-1 0-1,1 0 1,0 0 0,0-1 0,-1 1-1,1 0 1,0-1 0,0 0 0,0 1 0,1-1-36,2-1 105,-2 0-42,1 0 0,-1 1 0,0-1-1,0-1 1,1 1 0,-1 0 0,0-1-1,0 0 1,0 1 0,-1-1-1,1 0 1,0-1-63,19-20 353,-1 0 1,16-26-354,-33 43 8,8-11 65,-2-1 0,0 0 0,0-3-73,8-15 175,2-4 606,9-33-781,-2 5 94,-3 8-211,-2-1 0,-4-1-1,9-52 118,-11 25 16,-4-2 0,-2-36-16,-9-31-21,-2 91-38,1 50 142,-1 0 0,-1 0 0,-3-17-83,3 27 29,1 0 0,-2 0 0,1 0 0,0 1 0,-1-1 0,-1 1 0,1 0 0,-1 0 0,0 0 0,-3-4-29,3 7-116,1 0 1,-1 1-1,0-1 1,1 1-1,-1-1 0,-1 1 1,1 0-1,0 1 1,0-1-1,-1 1 1,1 0-1,-1 0 1,1 0-1,-1 1 0,-4-1 116,9 1-1,-1 0 0,0 0 0,1 0 0,-1 1 0,0-1 0,1 0 0,-1 0 0,1 1 0,-1-1 0,0 0 0,1 1 0,-1-1 0,1 0 0,-1 1 0,1-1-1,-1 1 1,1-1 0,0 1 0,-1-1 0,1 1 0,-1-1 0,1 1 0,0-1 0,-1 1 0,1 0 0,0-1 0,0 1 0,0-1 0,-1 1 0,1 0-1,0-1 1,0 1 0,0 0 1,-1 25 6,1-19-8,2 27 1,5 29 1,-1-6 1,5 87-2,-7 1 1,-14 121 0,-5-3 107,13-239-15,-1-1 0,-3 7-92,4-19 194,-1-1-1,0 0 0,0 0 0,-1 0 1,-1 0-1,0 1-193,5-39 59,3 12-53,2-1 1,0 1-1,1 1 1,1-1-1,0 1 1,1 0-1,0 1 0,2 0 1,-1 0-1,2 1 1,0 0-1,0 1 1,12-10-7,-9 10-35,-1 1 0,2 1 0,-1 0 1,1 1-1,1 0 0,0 2 0,0 0 1,0 0-1,1 2 0,0 0 0,0 0 1,0 2-1,5 0 35,-15 2-35,-1 1 0,0 0 0,0 0 1,1 1-1,-1 0 0,0 0 0,0 0 1,0 1-1,0 0 0,0 0 0,-1 1 1,1-1-1,0 1 0,-1 0 0,0 1 0,0-1 1,0 1-1,0 0 0,4 5 35,5 7-19,-1 0-1,0 1 1,-1 0 0,-1 1-1,2 6 20,-12-21 4,22 32-14,-21-32 18,0 0-1,0 0 1,1-1 0,-1 1-1,1-1 1,-1 0-1,1 0 1,0 0-1,0 0 1,2 1-8,-3-2 21,-1-1 0,0 0 0,0 0 0,0 0 1,1 0-1,-1 0 0,0 0 0,0 0 0,1 0 0,-1 0 1,0 0-1,0-1 0,0 1 0,0-1 0,1 1 0,-1-1 1,0 1-1,0-1 0,0 1 0,0-1 0,0 0 0,0 0 1,0 1-1,0-1 0,-1 0 0,1 0 0,0 0 0,0 0 0,0 0-21,3-5 99,0 0-1,0-1 0,0 1 0,0-2-98,-4 7-4,70-125-245,-41 78 126,-2-1-1,20-53 124,-35 72 49,-8 23 74,-1 0 1,0 0 0,-1 0 0,0-1 0,0 1 0,0-1-1,-1 1 1,0-1 0,-1-2-124,0 10-24,0 0 0,0 0 1,0 0-1,0 0 0,0 0 0,0-1 0,0 1 1,0 0-1,0 0 0,0 0 0,0 0 0,0 0 1,0 0-1,0 0 0,0-1 0,0 1 0,0 0 1,0 0-1,0 0 0,0 0 0,0 0 0,0 0 1,0 0-1,0 0 0,0 0 0,-1-1 0,1 1 1,0 0-1,0 0 0,0 0 0,0 0 0,0 0 1,0 0-1,0 0 0,0 0 0,-1 0 0,1 0 0,0 0 1,0 0-1,0 0 0,0 0 0,0 0 0,0 0 1,-1 0 23,-5 3-216,-6 8 268,5-2-50,1 0-1,0 1 1,1-1-1,0 1 1,0 1-1,1-1 1,1 1-1,-1 0 1,2-1-1,0 1 0,-1 11-1,2-16 39,1 0-1,1 1 1,-1-1-1,1 0 1,0 0-1,0 0 0,1 0 1,-1 0-1,2-1 1,-1 1-1,0 0 1,1-1-1,0 0 0,0 1 1,1-1-1,0 0 1,0-1-1,0 1 1,4 3-39,-3-3 68,0-1 0,1 1 0,-1-1 0,1 0 0,0-1 0,0 1 0,0-1 0,0-1 1,1 1-1,-1-1 0,1 0 0,0 0 0,-1-1 0,1 0 0,0 0 0,0-1 0,3 1-68,-2-2-162,0-1 0,0 1 0,-1-1 0,1-1-1,-1 1 1,1-1 0,-1 0 0,0-1 0,0 0-1,0 0 1,4-4 162,2-2-365,0-1 0,-1 0-1,0-1 1,-1 0 0,3-4 365,39-57-517</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27.041"/>
    </inkml:context>
    <inkml:brush xml:id="br0">
      <inkml:brushProperty name="width" value="0.1" units="cm"/>
      <inkml:brushProperty name="height" value="0.1" units="cm"/>
      <inkml:brushProperty name="color" value="#FFC114"/>
    </inkml:brush>
  </inkml:definitions>
  <inkml:trace contextRef="#ctx0" brushRef="#br0">60 1 10880,'-38'29'4032,"22"-29"-3136,10 0 447,6 0 65</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27.457"/>
    </inkml:context>
    <inkml:brush xml:id="br0">
      <inkml:brushProperty name="width" value="0.1" units="cm"/>
      <inkml:brushProperty name="height" value="0.1" units="cm"/>
      <inkml:brushProperty name="color" value="#FFC114"/>
    </inkml:brush>
  </inkml:definitions>
  <inkml:trace contextRef="#ctx0" brushRef="#br0">0 600 20287,'49'-35'960,"31"-8"-480,35-14-704,14-19-256,16-17-4000,6-7-1791,7-1 3167,-18 6 1568</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3.071"/>
    </inkml:context>
    <inkml:brush xml:id="br0">
      <inkml:brushProperty name="width" value="0.1" units="cm"/>
      <inkml:brushProperty name="height" value="0.1" units="cm"/>
      <inkml:brushProperty name="color" value="#FFC114"/>
    </inkml:brush>
  </inkml:definitions>
  <inkml:trace contextRef="#ctx0" brushRef="#br0">23 2923 4992,'-2'1'-27,"-12"2"3175,14-3-3083,-1 0 1,1 0-1,0 0 0,-1 0 0,1 0 0,0 0 0,0 0 0,-1-1 0,1 1 0,0 0 0,0 0 0,-1 0 0,1 0 0,0 0 0,0-1 0,-1 1 0,1 0 0,0 0 0,0-1 0,0 1 0,0 0 1,-1 0-1,1-1 0,0 1 0,0 0 0,0 0 0,0-1 0,0 1 0,0 0 0,0 0 0,0-1 0,0 1 0,0 0 0,0-1 0,0 1 0,0 0 0,0-1 0,0 1 0,0 0-65,0-1 491,0 1 192,0 0-38,0 0-90,0 0-150,0 0-96,0 0-101,0 0-48,0 0-26,0 0-17,0 0-37,0 0 0,0 0-27,0 0 43,0 0 64,0 0 48,0 0-16,0 0-42,0-25-38,-1 14-120,2 0 0,-1 1 1,1-1-1,1 0 0,0 1 1,0-1-1,2-1 8,2-5-9,0-6-4,2 1 0,1 0 0,0 1 0,2 0 0,3-4 13,-6 13-17,-7 9 38,1 0 0,0 0 0,-1 0 0,1 0 0,0 1 0,1-1 0,-1 1 0,0-1 0,1 1 0,0 0 0,-1 0 0,1 0 0,0 0 0,1 0-21,11-5 77,-13 6-73,0-1 0,0 1-1,0 0 1,0 1 0,1-1-1,-1 0 1,0 1 0,1-1-4,-2 1 0,0 0 1,0 0-1,0 0 1,0 0-1,0 1 0,0-1 1,0 0-1,0 1 1,0-1-1,0 0 1,0 1-1,0-1 1,-1 1-1,1-1 1,0 1-1,0 0 0,0-1 1,-1 1-1,1 0 1,0 0-1,-1-1 1,1 1-1,-1 0 0,4 4 14,-1 1 0,0-1-1,0 0 1,-1 1 0,0 0-1,0-1 1,0 1 0,0 2-14,7 49 7,-2-15-6,1 7 15,-4-24-27,5 17 11,-7-35 29,-1 1 0,0-1 1,-1 0-1,1 0 0,-2 7-29,1-2 201,0-11-31,0-1 33,0-23 319,0-14-477,1 0-1,2-1 1,4-14-45,-7 50-29,5-26 133,2 1 1,0-1-1,2 1-104,-7 20 71,1-1 1,0 1-1,1 0 0,0 1 0,0-1 1,0 1-1,1-1 0,0 1 0,0 1 1,1-1-1,-1 1 0,1 0 0,3-2-71,-6 5-4,0 1-1,1-1 0,-1 1 0,1-1 0,0 1 1,-1 0-1,1 0 0,0 1 0,0-1 0,0 1 1,0 0-1,-1 0 0,1 0 0,0 0 0,0 1 1,0 0-1,0 0 5,1 0-30,0 0 0,0 1 1,0 0-1,0 0 1,0 0-1,-1 0 0,1 1 1,-1 0-1,0 0 0,1 0 1,-1 0-1,1 3 30,0-2-10,-1 0 1,0 1-1,-1-1 0,1 1 1,-1 0-1,0 0 0,0 0 1,-1 1-1,1-1 0,-1 0 0,1 4 10,0 5 70,0 0 0,-1 0-1,-1 0 1,1 12-70,-2-21 0,0-1 0,-1 1 1,1 0-1,-1-1 0,0 1 0,0 0 1,0-1-1,-1 1 0,1-1 0,-1 0 1,0 0-1,0 1 0,-1-1 1,1-1-1,-1 1 0,-2 2 0,5-6 3,0 0 0,0 0 0,0 0 0,-1 0 1,1 0-1,0 0 0,0 0 0,0 0 0,0 0 0,-1 0 0,1 0 0,0 0 0,0 0 0,0 0 0,0 0 0,-1 0 0,1-1 1,0 1-1,0 0 0,0 0 0,0 0 0,0 0 0,-1 0 0,1 0 0,0 0 0,0-1 0,0 1 0,0 0 0,0 0 0,0 0 1,0 0-1,0 0 0,0-1 0,0 1 0,-1 0 0,1 0 0,0 0 0,0 0 0,0-1 0,0 1 0,0 0 0,0 0 0,0 0 1,0 0-1,0-1 0,0 1 0,1 0-3,-3-10-17,3-7 11,0 0 1,1 0-1,2 0 0,-1 0 0,7-15 6,6-12 2,12-24-2,-16 45 0,1 1 0,0 1 0,10-12 0,-4 7 0,-12 14 0,2 1 0,0 0 0,0 1 0,1 0 0,0 0 0,1 1 0,0 0 0,0 1 0,1 0 0,9-4 0,-18 10 0,-1 1 0,1 0 0,0 1 0,-1-1 0,1 0-1,0 1 1,0 0 0,0-1 0,-1 1 0,1 0 0,0 1 0,0-1-1,0 0 1,-1 1 0,1-1 0,0 1 0,0 0 0,-1 0-1,1 0 1,-1 0 0,1 1 0,-1-1 0,1 1 0,-1 0 0,7 5 11,-1 0 1,0 1 0,0 0 0,-1 1 0,4 5-12,6 6 83,-8-8-87,1-1-1,1-1 1,0 0 0,2 1 4,-9-8-10,1 0 0,0 0 1,0 0-1,0 0 0,0-1 1,0 0-1,1 0 0,-1 0 1,1-1-1,0 1 0,-1-2 1,2 1 9,1 0-21,0-1 0,1 0 0,-1 0 0,0-1 0,0 0-1,-1-1 1,1 0 0,0 0 0,0 0 0,-1-1 0,1 0 0,-1-1 0,0 1 0,0-2 0,0 1 0,-1-1 0,1 0 0,-1 0 0,5-6 21,-2 1 48,0-1-1,0 0 1,-1 0 0,0-1-1,-1 0 1,0-1 0,-1 0 0,-1 0-1,4-12-47,3-17 409,-3-1-1,3-23-408,1-11-89,-9 52 102,-3 19-26,0-1-1,0 1 1,0 0-1,1 0 0,0-1 1,0 1-1,1 0 1,-1 1-1,1-1 0,3-3 14,-6 8-7,0 1 0,1-1 0,-1 0 0,1 1 0,-1-1 0,1 1 0,-1-1 0,1 0 0,-1 1 0,1-1 0,0 1 0,-1-1 0,1 1 0,0 0 0,-1-1-1,1 1 8,0 0-10,-1 1 0,1 0 0,-1-1 0,1 1 0,-1-1 0,1 1 0,-1 0 0,0-1 0,1 1 0,-1 0 0,0-1 0,0 1 0,1 0 0,-1 0 0,0-1 0,0 1 0,0 0 0,0 0 10,50 196-363,-49-192 346,0 0-1,1 0 0,0 0 1,0 0-1,0 0 0,0-1 1,1 1-1,0-1 0,0 0 1,0 1-1,1-1 0,-1-1 1,1 1-1,0 0 18,-1-2-10,0 0 0,0 0 1,0-1-1,0 1 0,0-1 0,0 1 0,0-1 1,1 0-1,-1 0 0,0 0 0,1-1 0,-1 1 1,1-1-1,-1 0 0,0 0 0,1 0 0,-1 0 1,1-1-1,-1 1 0,1-1 0,1-1 10,0 1 62,0-1 1,1 0-1,-1 0 0,0 0 0,0-1 1,0 0-1,-1 0 0,1 0 0,-1-1 1,1 1-1,-1-1 0,0 0 0,-1 0 1,1 0-1,-1-1 0,0 0 0,0 1 0,0-1 1,0-2-63,4-10 81,-1 0 0,0 0 1,-1-1-1,-2 0 0,1-5-81,0 3 22,0 0-1,1 0 0,7-17-21,-11 35-2,5-12 11,1-1 0,5-6-9,-10 17 25,1 0-1,0 0 1,0 0-1,0 0 1,0 1-1,1 0 1,0-1 0,-1 1-1,1 1 1,3-3-25,3 0 58,-2 0-23,0 0 0,0 1 1,1 0-1,0 1 0,0-1 1,8 0-36,-14 3 4,0 1 1,0 0 0,1 0 0,-1 0-1,0 0 1,0 1 0,0-1-1,0 1 1,0 0 0,0 0 0,0 0-1,0 0 1,0 0 0,-1 1 0,1-1-1,0 1 1,-1 0 0,1 0-1,-1 0 1,1 0 0,-1 0 0,0 0-1,0 1-4,3 2-20,-1 1-1,0 0 0,-1-1 0,1 1 1,-1 1-1,0-1 0,-1 0 0,1 1 1,-1-1-1,0 4 21,1 3-99,-1 1 0,0 0 1,-1 0-1,0 8 99,-1-18 2,0-1 0,-1 0 0,1 0 0,-1 0 0,1 1 0,-1-1 0,0 0 0,0 0 0,-1 0 0,1 0 0,-1 0 0,1-1 0,-1 1 0,0 0 0,0-1 0,-2 3-2,3-5 8,1 0 0,-1 0 0,0 1 0,0-1 0,1 0 0,-1 0 0,0 0 0,1 0 0,-1-1 0,0 1 0,1 0 1,-1 0-1,0 0 0,1-1 0,-1 1 0,0 0 0,1 0 0,-1-1 0,0 1 0,1-1 0,-1 1 0,1 0 0,-1-1-8,1 0 17,-2 0 4,0 0 0,1-1 0,0 0 0,-1 1 0,1-1 0,0 0 0,0 1-1,0-1 1,0 0 0,0 0 0,0 0 0,1 0 0,-1 0 0,0-1-21,-4-28-58,4 18 29,1 1 0,0-1 0,1 1 0,1-1-1,0 1 1,1-1 0,3-9 29,4-9-34,2 0 0,7-12 34,-10 26 6,0-1 1,1 2-1,1-1 0,0 2 0,1-1 0,1 2 1,0-1-1,4 0-6,-6 5-16,1 0 1,0 1-1,1 1 0,0 0 1,0 1-1,1 0 0,-1 1 1,1 1-1,1 0 0,13-3 16,-24 7-1,1 0-1,-1 0 1,0 1-1,1 0 0,-1-1 1,0 1-1,1 1 0,-1-1 1,0 1-1,1-1 1,-1 1-1,0 1 0,0-1 1,0 0-1,0 1 0,0 0 1,0 0-1,0 0 1,0 1-1,-1-1 0,1 1 1,-1 0-1,1 0 2,13 14-109,0 1-1,8 11 110,-13-13 27,1-1 0,1 0-1,1-1 1,1 0-27,-13-12 3,-1 0-1,1 0 0,0-1 1,0 1-1,0-1 1,1 1-1,-1-1 1,0 0-1,0 0 1,1-1-1,-1 1 1,1-1-1,-1 1 0,0-1 1,1 0-1,-1-1 1,1 1-1,-1 0 1,0-1-1,1 0 1,-1 0-1,0 0 0,0 0 1,1 0-1,-1-1 1,0 1-1,0-1 1,1-1-3,2-1 22,-1 0-1,1 0 1,-1-1 0,0 1 0,-1-1 0,1 0-1,-1-1 1,0 1 0,0-1 0,-1 0-1,1 0 1,-1 0 0,1-6-22,7-22 101,-1-1 1,-2-1-1,-2 1 0,2-36-101,-6 40 0,3-40 11,4-4-11,-8 60 37,-1 13-47,0 0 1,0 1-1,0-1 1,0 0-1,0 0 1,0 1-1,0-1 0,1 0 1,-1 0-1,1 1 1,-1-1-1,1 1 1,0-1-1,0 0 0,0 0 10,0 2-5,0 0 0,-1 0-1,1 0 1,0 1-1,-1-1 1,1 0-1,-1 1 1,1-1 0,-1 0-1,1 1 1,-1-1-1,1 1 1,-1-1-1,0 1 1,1-1 0,-1 1-1,1-1 1,-1 1-1,0-1 1,0 1 0,1 0-1,-1-1 1,0 1 5,10 18-36,1 8 44,-1 1 0,5 23-8,9 29 75,-20-69-70,1-1 0,0 1 0,0-1 0,1 0-1,1-1 1,-1 1 0,2-1-5,-5-5 18,1 0 1,0 0-1,0-1 0,0 1 0,0-1 0,1 0 1,-1 0-1,1 0 0,0-1 0,-1 0 0,1 0 1,0 0-1,1 0 0,-1-1 0,0 0 0,1 0-18,-2 0 27,0-1 0,0 0 0,0-1 0,0 1 0,0-1 0,0 1 0,0-1 0,0 0 0,0-1 0,0 1-1,0-1 1,-1 1 0,1-1 0,0-1 0,-1 1 0,1-1-27,2-1 27,-1 0 0,0-1 0,0 0-1,0 0 1,-1 0 0,0-1 0,0 1 0,0-1-1,0-1-26,5-14 91,-1 1 0,-1-1 0,0 0 0,-2-1 0,2-15-91,10-37-135,-11 53 101,-5 15 22,0 0 0,1 0 1,0 0-1,0 1 0,0-1 1,1 1-1,-1-1 0,5-4 12,-2 3 0,0 0 0,1 0 0,0 0 0,0 1 0,1 0 0,0 0 0,0 1 0,0 0 0,1 0 0,0 0 0,0 1 0,0 1 0,0-1 0,3 0 0,-10 4 0,0 0 0,0 0 0,0 0 1,0 0-1,0 0 0,0 0 0,0 0 0,0 1 0,0-1 0,0 0 0,0 1 0,0-1 0,0 0 0,0 1 0,0-1 0,-1 1 0,1 0 0,0-1 0,0 1 0,-1-1 0,1 1 0,0 0 0,-1 0 0,1-1 0,0 1 1,-1 0-1,1 0 0,-1 0 0,1 0 0,-1 0 0,0 0 0,1 0 0,-1 0 0,0 0 0,3 7-19,-1 0 0,1 1 1,0 7 18,-2-9-42,3 22-127,-1 0-1,-2-1 0,-1 1 1,-1 7 169,0 19 17,1-38 68,-11-30 54,8 5-100,0 1 1,1-1-1,0 0 0,1 0 0,0 0 1,0 0-1,1-3-39,0-13 232,3-21-232,-1 29 30,1 1 0,1-1-1,0 1 1,1-1 0,1 1 0,0 1 0,1-1 0,1 1 0,0 0 0,1 1 0,0 0 0,1 0 0,1 1 0,0 1 0,0-1-1,1 2 1,1 0 0,5-3-30,-13 9-10,0 1 0,1-1 0,0 1 0,0 1 0,0-1 1,0 1-1,0 0 0,0 0 0,0 1 0,4-1 10,-5 2 4,0 0 0,0 0 0,-1 0 0,1 0 0,0 1 0,0 0 0,0 0 0,-1 0 0,1 1 0,0 0 0,-1-1 1,1 2-1,-1-1 0,2 1-4,-4-1 1,10 5-99,-1 0 0,-1 1 0,3 1 98,-11-6-36,1-1 1,-1 1-1,1-1 1,-1 1 0,0 0-1,0 0 1,0 0-1,0 0 1,-1 0-1,1 0 1,-1 0-1,0 1 1,0-1-1,0 1 36,1 7-199,-1 1 0,0-1 0,0 2 199,-1-30 49,2 1 0,0-1 0,1 1 0,1-1 0,0 1 0,6-14-49,3-2-126,2 0 1,14-24 125,-14 31-138,16-21 138,-25 38-1,0 0-1,1 1 0,0-1 0,0 1 1,1 1-1,0-1 0,4-1 2,-10 7 5,0-1-1,0 1 0,1 0 0,-1 0 1,1 0-1,-1 1 0,1-1 0,-1 1 0,1-1 1,-1 1-1,1 0 0,-1 0 0,1 0 1,0 0-1,-1 0 0,1 1 0,-1-1 1,1 1-1,-1 0 0,1-1 0,-1 1 0,0 0 1,1 1-1,-1-1 0,0 0 0,1 1-4,7 6-10,-1-1 0,0 1 0,0 0 0,-1 1-1,2 4 11,10 8-64,-9-10 67,0-1-1,1 0 1,-1-1-1,2-1 1,-1 1 0,1-2-1,1 0-2,-9-5 19,-1 0-1,1 0 1,0 0 0,-1 0-1,1-1 1,0 0-1,0 0 1,0-1-1,0 1 1,0-1 0,0 0-1,0 0 1,0-1-1,0 0 1,0 1-1,0-2 1,0 1-1,-1 0 1,1-1 0,0 0-1,-1 0 1,4-2-19,-4 1 26,1 0 1,-1 1-1,1-1 0,-1-1 1,0 1-1,-1-1 1,1 0-1,0 1 0,-1-1 1,0-1-1,0 1 1,0 0-1,-1-1 0,1 0 1,-1 1-1,0-1 1,-1 0-1,1 0 0,-1 0 1,1-3-27,-2 5 14,7-30 286,0-13-300,-6 34 4,-1 0 1,0 0-1,0 0 0,-1 1 1,-2-11-5,-1 6-5,0-5-1,0 1 1,2-1-1,-1-16 6,3 27-45,0 7-99,0 4-48,6 21-205,8 21 148,-6-20 136,0-1 0,5 9 113,-6-18 23,0 0-1,6 7-22,-11-17 19,0 0 0,0 0 0,0-1 0,1 1 0,0-1 0,-1 1 0,1-1 0,0 0-1,0 0 1,0 0 0,0 0 0,4 1-19,-7-3 11,1 0 0,0 0 0,0 1 1,-1-1-1,1 0 0,0 0 0,0 0 0,-1 0 0,1-1 0,0 1 1,-1 0-1,1 0 0,0 0 0,-1-1 0,1 1 0,0 0 0,-1 0 1,1-1-1,0 1 0,-1-1 0,1 1 0,-1-1 0,1 1 0,-1-1 1,1 1-1,-1-1 0,1 1 0,-1-1-11,13-20 255,-7 9-118,-1 2-101,0 0 1,-1 0-1,0-1 0,-1 1 0,0-1 1,0 0-1,-2 0 0,1-1-36,6-29 51,-4 26-58,-2 11 2,-1-1 0,1 0 0,-2 1 0,1-1 0,0 0 0,-1-1 5,0 5-11,0 0-1,0 0 1,0 1-1,0-1 1,0 0 0,0 0-1,0 0 1,1 0-1,-1 1 1,0-1 0,1 0-1,-1 0 1,0 0-1,1 1 1,-1-1 0,1 0-1,-1 1 1,1-1 0,-1 0-1,1 1 1,-1-1-1,1 1 1,0-1 0,-1 1-1,1-1 1,0 1-1,0-1 1,-1 1 0,1-1-1,0 1 1,0 0-1,0 0 1,0 0 0,-1-1-1,1 1 1,0 0-1,0 0 1,0 0 0,0 0-1,0 0 1,-1 0-1,1 0 1,0 1 0,0-1-1,0 0 1,0 0-1,-1 1 1,1-1 0,0 0-1,0 1 1,-1-1 0,1 1-1,0-1 1,-1 1-1,1-1 1,0 1 0,-1 0-1,1-1 1,-1 1-1,1 0 1,-1-1 0,1 1-1,-1 0 1,0 0-1,1-1 1,-1 2 11,16 28-406,17 25 406,-33-55 1,4 6-21,0 0 1,0-1 0,1 0-1,-1 0 1,1 0 0,3 2 19,-5-5 10,-1 0 1,1 0 0,0 0-1,0 0 1,-1-1-1,1 0 1,0 0-1,0 1 1,0-2-1,1 1 1,-1 0 0,0-1-1,0 1 1,2-1-11,0 0 54,1 0-1,-1 0 1,0-1 0,0 0 0,0 0 0,0 0-1,0-1 1,0 0 0,0 0 0,0 0-54,-2 0 38,0 0-1,0 1 1,-1-1 0,1 0-1,-1-1 1,1 1 0,-1 0-1,0-1 1,0 1 0,0-1-1,0 0 1,-1 1 0,1-1-1,-1 0 1,1 0 0,-1 0-1,0-1-37,1-7 43,0 0-1,-1 0 0,0 0 1,0 0-1,-2 0 0,1 0 1,-1 0-1,-1 0 0,0-3-42,-1-6 34,1 0-1,0-4-33,3 19 8,-1 1 0,1 0 0,-1-1 0,1 1 0,1 0 0,-1 0-1,0 0 1,1 0 0,0 0 0,0 0 0,0 0 0,1 0 0,-1 1-1,1-1 1,0 1 0,0 0 0,0-1 0,0 2 0,0-1 0,4-2-8,-2 1-12,1 1 1,0-1 0,0 1 0,0 0-1,0 1 1,1-1 0,-1 1-1,1 0 1,-1 1 0,1 0 0,0 0-1,0 0 1,1 1 11,-5 0 3,1 1 0,-1-1 0,0 1 0,1 0 0,-1 0 0,0 0 0,0 0 0,0 1 0,0-1 0,0 1 1,0 0-1,0 0 0,0 0 0,-1 0 0,1 0 0,-1 1 0,0-1 0,2 2-3,-2-1-32,1 1 0,0-1 1,-1 1-1,0 0 0,0 0 0,0-1 1,0 1-1,-1 1 0,1-1 1,-1 0-1,0 0 0,-1 0 0,1 1 1,0 2 31,-1 0-74,-1-1 0,1 1 1,-1 0-1,-1-1 0,0 5 74,1-10 6,1 1-1,-1 0 0,0-1 1,1 1-1,-1-1 0,0 1 1,0-1-1,0 1 0,0-1 1,0 0-1,-2 2-5,3-3 26,-1 1-1,0-1 1,0 1-1,1-1 1,-1 0-1,0 1 1,0-1-1,0 0 1,0 1-1,0-1 1,0 0-1,1 0 1,-1 0-1,0 0 1,0 0-1,0 0 1,0 0-1,0 0 1,0 0-1,0-1 1,0 1-1,1 0 1,-2-1-26,2 1 32,-1 0 0,0-1 0,0 1 0,1-1 0,-1 0 0,0 1 0,1-1 0,-1 1 0,1-1 0,-1 0 0,0 0-1,1 1 1,0-1 0,-1 0 0,1 0 0,-1 0 0,1 1 0,0-1 0,0 0 0,-1 0 0,1 0 0,0 0 0,0 0 0,0 0 0,0 0 0,0 0 0,0 1 0,0-1 0,0 0 0,1 0 0,-1 0-32,9-34 238,-7 27-139,4-10-99,0-1 0,1 1 0,1 1 0,1-1 0,0 1 0,1 1 0,10-13 0,-13 21-10,3-5 16,1 0 0,9-7-6,-15 15-10,0 1-1,1 1 1,-1-1 0,1 1 0,-1-1-1,1 2 1,0-1 0,5-1 10,-6 2-22,0 1-1,1-1 1,-1 1 0,1 0 0,-1 0-1,1 1 1,-1 0 0,1 0-1,-1 0 1,1 1 0,2 0 22,-4 0-44,0 0 0,-1 0 0,1 1 0,-1 0 0,1-1 0,-1 1 0,0 0 0,1 1 0,-1-1 0,0 0 0,0 1 0,-1 0 0,1 0 0,-1 0 0,1 0 0,1 3 44,7 11-242,-4-5 75,1-1 0,9 10 167,-14-16-10,6 4 99,-8-9-82,-1 0 0,0 0 0,1 0 1,-1 0-1,0 0 0,1 0 0,-1 0 0,0 0 0,1 0 1,-1 0-1,0 0 0,1 0 0,-1 0 0,0 0 1,1 0-1,-1 0 0,0-1 0,1 1 0,-1 0 0,0 0 1,0 0-1,1-1 0,-1 1 0,0 0 0,0 0 0,1 0 1,-1-1-1,0 1 0,0 0 0,1-1 0,-1 1 1,0 0-1,0 0 0,0-1 0,0 1 0,0 0 0,0-1 1,0 1-8,14-28 646,8-24-646,-14 30 1,1 1 0,1 0 0,0 1 0,4-4-1,-13 23-5,0-1-1,0 1 0,0 0 0,-1 0 1,1 0-1,0 0 0,0 0 0,0 0 1,1 0-1,-1 1 0,0-1 0,0 0 1,0 1-1,1-1 0,-1 0 0,1 1 6,-1 0-3,0 0 0,-1 0 0,1 0-1,0 0 1,0 0 0,0 0 0,0 0-1,0 0 1,0 0 0,-1 1 0,1-1-1,0 0 1,0 1 0,0-1 0,-1 0-1,1 1 1,0-1 0,0 1 0,0 0 3,3 3-34,0 1 1,0 0 0,-1 0 0,1 0 0,-1 0 0,2 5 33,3 3-138,-2-2 62,1-1 1,1 1-1,-1-1 1,2-1 0,-1 1-1,7 3 76,-12-10-30,0-1 1,1 1-1,-1-1 0,1 0 0,-1 0 0,1-1 0,0 1 0,0-1 1,0 1-1,0-1 0,0 0 0,0-1 0,0 1 0,0-1 0,0 0 1,1 0-1,-1 0 0,0 0 0,0-1 0,0 0 0,0 0 0,2 0 30,4-3-503,0 0-1,0 0 0,-1 0 1,1-1-1,3-3 504,-4 2-974,-1 0 0,0-1 0,1 0 0,-2 0 0,1-1 0,-1 1 0,-1-2-1,1 1 1,-1-2 974,4-7-1267,-2-1 1,0 0-1,0-5 1267,-8 23-2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63"/>
    </inkml:context>
    <inkml:brush xml:id="br0">
      <inkml:brushProperty name="width" value="0.1" units="cm"/>
      <inkml:brushProperty name="height" value="0.1" units="cm"/>
      <inkml:brushProperty name="color" value="#FFC114"/>
    </inkml:brush>
  </inkml:definitions>
  <inkml:trace contextRef="#ctx0" brushRef="#br0">221 196 11776,'-3'4'686,"1"0"1,-1 0 0,1 1 0,0-1-1,0 1 1,1-1 0,-1 1-687,1 1 166,0 0 0,0 0 0,1 0 0,-1 6-166,-3 147-5391,1-124 4237,-2 0 0,-2-1 0,-4 15 1154,-7 18-346,-38 125 2292,54-187-1885,-2 8 58,0 0 0,-2-1 0,1 1 0,-2-1 0,0 1-119,6-12 3,1 0 0,0-1-1,-1 1 1,1-1 0,-1 1-1,1 0 1,-1-1-1,1 1 1,-1-1 0,1 1-1,-1-1 1,1 1 0,-1-1-1,0 0 1,1 1 0,-1-1-1,0 0 1,0 1-1,1-1 1,-1 0 0,0 0-1,1 0 1,-1 1 0,0-1-1,0 0-2,0-1 2,0 1-1,0 0 0,0-1 0,0 1 0,0-1 1,0 1-1,1-1 0,-1 0 0,0 1 1,0-1-1,1 0 0,-1 1 0,0-1 1,1 0-1,-1 0 0,1 0 0,-1 0-1,-2-5 12,0 1-1,0-2 1,1 1-1,0 0 0,-1-6-11,-3-19 359,2-2-1,1 1 0,2 0 0,1 0 0,2-1 1,2-15-359,1 10 407,2 0 1,2 0 0,1 0 0,1 1-1,15-29-407,-13 36 178,2 1 1,0 0-1,3 1 0,0 1 0,1 0 0,2 2 0,2-2-178,-5 10 70,-1 1-1,2 0 1,0 1 0,1 1 0,1 1-1,0 0 1,0 2 0,1 1 0,1 0-70,-9 5 7,0 1 1,1 0-1,-1 1 0,1 0 1,0 1-1,-1 1 1,4 0-8,-8 1-32,0 1-1,1 0 1,-1 1 0,0-1 0,0 2-1,0 0 1,0 0 0,0 1-1,0 0 1,4 3 32,-8-4-99,0 0 1,0 1-1,-1 0 0,1 1 0,-1-1 0,0 1 1,0 0-1,-1 0 0,1 0 0,0 3 99,-3-5-86,0 0 0,0 0 0,-1 0 0,0 0 0,1 1 0,-1-1 0,0 1 0,-1-1 0,1 1 0,0-1 0,-1 1-1,0-1 1,0 1 0,0-1 0,0 1 0,-1-1 0,1 1 0,-1-1 0,0 1 0,-1 2 86,-2 3-197,-1 0 1,1 0-1,-1-1 1,-1 0-1,0 0 1,0 0-1,0-1 1,-1 0-1,0 0 1,-5 3 196,-17 13-656,-1-1 0,-7 2 656,22-15-99,-34 22-209,13-9 1101,1 1-1,-1 3-792,27-19 287,0 1-1,1 0 1,-1 1-1,1 0 1,1 0-1,0 0 1,0 1-1,1 0 1,-2 5-287,5-9 90,1 0 0,0-1 0,0 1 0,0 0 0,1 0 0,0 0 1,0 0-1,1 1 0,0-1 0,0 0 0,0 0 0,1 4-90,1-1 115,0-1 1,0 0-1,1 0 0,0-1 0,0 1 1,1 0-1,0-1 0,3 5-115,10 10 270,1 0 0,1-1 0,0-1 1,2-1-1,1 0-270,-10-8 107,56 46 470,2-2 1,2-4-1,3-3 0,39 18-577,193 89 1019,-302-152-1171,28 11-1398,-31-13 1395,-1-1 0,1 1 0,-1 0 0,1-1 0,0 0 0,-1 1 0,1-1 0,0 0 0,-1 0 0,1 0 0,0 0 0,-1 0 0,1 0 0,0 0 0,0-1 155,-1 0-104,0 0-1,0-1 1,0 1-1,0-1 1,0 1-1,-1-1 1,1 1-1,-1-1 1,1 0-1,-1 1 1,1-1-1,-1 0 1,0 1-1,0-1 1,0-1 104</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3.693"/>
    </inkml:context>
    <inkml:brush xml:id="br0">
      <inkml:brushProperty name="width" value="0.1" units="cm"/>
      <inkml:brushProperty name="height" value="0.1" units="cm"/>
      <inkml:brushProperty name="color" value="#FFC114"/>
    </inkml:brush>
  </inkml:definitions>
  <inkml:trace contextRef="#ctx0" brushRef="#br0">71 4 14464,'-11'-3'5343,"11"6"-4127,-5 12-1696,0-6-1024,-6 11-3871,0-5-1473,-6-6 3488,7-24 1728</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4.322"/>
    </inkml:context>
    <inkml:brush xml:id="br0">
      <inkml:brushProperty name="width" value="0.1" units="cm"/>
      <inkml:brushProperty name="height" value="0.1" units="cm"/>
      <inkml:brushProperty name="color" value="#FFC114"/>
    </inkml:brush>
  </inkml:definitions>
  <inkml:trace contextRef="#ctx0" brushRef="#br0">27 1 11392,'11'14'4288,"-27"-8"-3329,5-3-959,11-3-639,0 0 95,-11 15 256</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5.757"/>
    </inkml:context>
    <inkml:brush xml:id="br0">
      <inkml:brushProperty name="width" value="0.1" units="cm"/>
      <inkml:brushProperty name="height" value="0.1" units="cm"/>
      <inkml:brushProperty name="color" value="#FFC114"/>
    </inkml:brush>
  </inkml:definitions>
  <inkml:trace contextRef="#ctx0" brushRef="#br0">127 13 4224,'-64'13'3242,"51"-11"-2728,-8-3-398,21 1-94,0 0 1,-1 0 0,1 0-1,0 0 1,0 0-1,-1 0 1,1 0-1,0 0 1,0-1 0,-1 1-1,1 0 1,0 0-1,0 0 1,-1 0 0,1 0-1,0-1 1,0 1-1,0 0 1,0 0-1,-1 0 1,1-1 0,0 1-1,0 0 1,0 0-1,0-1 1,0 1 0,0 0-1,0 0 1,-1-1-1,1 1 1,0 0-1,0 0 1,0-1 0,0 1-23,0-12 2126,1 7-620,-1 5-546,-3-4 157,3 4-1109,0 0 0,0 0 0,0 0 0,0 0 0,0 1 0,0-1 0,0 0 0,0 0 0,0 0 0,0 0 0,0 0 0,0 0 0,0 0 0,0 0 0,0 0 0,0 0 1,-1 0-1,1 0 0,0 0 0,0 0 0,0 0 0,0 0 0,0 0 0,0 0 0,0 0 0,0 0 0,0 0 0,0 1 0,0-1 0,0 0 0,0 0 0,0 0 0,0 0 0,0 0 0,0 0 0,-1 0 0,1 0 0,0 0 0,0 0 0,0 0 0,0 0 1,0 0-1,0 0 0,0-1 0,0 1 0,0 0 0,0 0 0,0 0 0,0 0 0,0 0 0,0 0 0,0 0 0,0 0 0,-1 0 0,1 0 0,0 0 0,0 0 0,0 0 0,0 0 0,0 0 0,0 0 0,0 0 0,0 0 0,0 0 0,0 0 1,0-1-9,-1 19 132,-1-1 0,-3 15-132,-2 20-8,5 18 489,2 0 1,4 1-1,6 18-481,-1-1 235,4 44-65,5 57 199,-15-152-238,-2-1-1,-2 1 1,-2-1 0,-1 5-131,0-13-236,3-17-559,-1 0 1,0 0 0,-1 0 0,-1 5 794,3-14-384,-3 6-1230,1-7 774,0-6-24,-3-16 118</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6.161"/>
    </inkml:context>
    <inkml:brush xml:id="br0">
      <inkml:brushProperty name="width" value="0.1" units="cm"/>
      <inkml:brushProperty name="height" value="0.1" units="cm"/>
      <inkml:brushProperty name="color" value="#FFC114"/>
    </inkml:brush>
  </inkml:definitions>
  <inkml:trace contextRef="#ctx0" brushRef="#br0">49 1 6784,'-1'2'414,"0"0"-1,0 0 1,-1-1 0,1 1-1,0 0 1,-1 0 0,0-1 0,1 1-1,-1-1 1,0 1 0,0-1-1,0 0 1,-1 1-414,-5 4 1699,7-5-1661,-1 0 0,1 0 0,0 1-1,-1-1 1,1 1 0,0-1 0,0 1 0,0-1 0,0 1 0,0 0 0,0 0-1,1-1 1,-1 1 0,0 0 0,1 0 0,0 0 0,-1 0 0,1 0 0,0 0 0,0 0-1,0 0 1,0-1 0,0 1 0,1 1-38,-1 2 40,4 72 1274,3-1-1,13 54-1313,-15-98 456,13 59 75,6 4-531,-4-17 551,5 57-551,-18-94 101,-3-21-236,-1 1 0,-1-1 0,-1 2 135,-1-22-63,0 1 0,0 0 0,0 0 0,0-1 0,0 1-1,0 0 1,0-1 0,0 1 0,-1 0 0,1-1 0,0 1 0,0-1-1,-1 1 1,1 0 0,0-1 0,-1 1 0,1-1 0,0 1-1,-1-1 1,1 1 0,-1 0 63,1-1-176,-1 0 0,1 0 0,-1 0 0,1 1 0,-1-1 0,1 0 0,-1 0 0,0 0-1,1 0 1,-1 0 0,1 0 0,-1 0 0,1-1 0,-1 1 0,1 0 0,-1 0 0,1 0 0,-1 0 0,1-1 0,-1 1 0,1 0 176,-5-3-1209,1 0-1,-1 0 1,1-1 0,0 1 0,0-1 1209,1 1 46,-18-16-1230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6.591"/>
    </inkml:context>
    <inkml:brush xml:id="br0">
      <inkml:brushProperty name="width" value="0.1" units="cm"/>
      <inkml:brushProperty name="height" value="0.1" units="cm"/>
      <inkml:brushProperty name="color" value="#FFC114"/>
    </inkml:brush>
  </inkml:definitions>
  <inkml:trace contextRef="#ctx0" brushRef="#br0">39 451 7680,'-38'0'5066,"46"-10"-4512,-4 4-484,15-11 207,1 1 1,1 0-1,0 1 0,1 2 0,14-8-277,-15 9 369,234-143 2212,-249 152-2524,261-160-1490,-255 160 504,-12 3 844,0 0 1,1 0-1,-1 0 1,0 0-1,0 1 1,0-1-1,0 0 1,0 0-1,0 0 1,0 0-1,1 0 1,-1 1-1,0-1 1,0 0 0,0 0-1,0 0 1,0 0-1,0 1 1,0-1-1,0 0 1,0 0-1,0 0 1,0 1-1,0-1 1,0 0-1,0 0 1,0 0-1,0 0 1,0 1-1,0-1 1,0 0-1,0 0 1,0 0-1,0 0 1,-1 1-1,1-1 85,-1 3-963,0-1 0,-1 1-1,1-1 1,-1 1 0,0-1-1,1 1 1,-3 0 963,-16 16-2960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6.925"/>
    </inkml:context>
    <inkml:brush xml:id="br0">
      <inkml:brushProperty name="width" value="0.1" units="cm"/>
      <inkml:brushProperty name="height" value="0.1" units="cm"/>
      <inkml:brushProperty name="color" value="#FFC114"/>
    </inkml:brush>
  </inkml:definitions>
  <inkml:trace contextRef="#ctx0" brushRef="#br0">3 509 9984,'0'0'135,"0"0"0,-1 1 1,1-1-1,0 0 1,0 1-1,0-1 0,-1 1 1,1-1-1,0 0 1,0 1-1,0-1 0,0 1 1,0-1-1,0 0 1,0 1-1,0-1 0,0 1 1,0-1-1,0 1 1,0-1-1,0 0 0,0 1 1,0-1-1,0 1 1,1-1-1,-1 0 0,0 1 1,0-1-1,0 0 1,1 1-136,10-3 1924,-7 1-1921,0 0 262,0-1-1,0 0 1,0 0-1,0 0 1,0-1 0,0 1-1,-1-1 1,1 0 0,1-2-265,12-9 332,77-52 35,81-54-478,-112 85 278,25-8-167,8-4 329,99-58 839,-168 91-1208,-13 8-497,0-2 0,11-6 537,2-2-4224,-16 11 2683</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7.408"/>
    </inkml:context>
    <inkml:brush xml:id="br0">
      <inkml:brushProperty name="width" value="0.1" units="cm"/>
      <inkml:brushProperty name="height" value="0.1" units="cm"/>
      <inkml:brushProperty name="color" value="#FFC114"/>
    </inkml:brush>
  </inkml:definitions>
  <inkml:trace contextRef="#ctx0" brushRef="#br0">357 0 9216,'-19'16'2476,"1"1"0,-13 16-2476,16-17 349,1-3-535,-1-1 0,-1 0 0,0-1 0,0-1 0,-1 0 0,0-2 1,-5 2 185,-43 24-1323,56-28 1255,1 1 1,-1 0-1,1 0 1,1 1-1,-1 0 1,0 2 67,6-7 88,0-1 1,0 1 0,0 0-1,1 0 1,-1 0 0,1 0-1,-1 0 1,1 1 0,0-1-1,1 0 1,-1 1 0,0-1 0,1 1-89,0-2 72,0 0 0,0 0 0,0 0 0,0 0 1,0 0-1,1 0 0,-1 0 0,0 0 0,1 0 1,0 0-1,-1-1 0,1 1 0,0 0 0,0 0 1,0-1-1,0 1 0,1 0 0,-1-1 0,0 1 0,1-1 1,-1 1-1,2 0-72,0 0 79,0 0 0,1-1 0,-1 1 0,1-1 0,-1 0 0,1 0-1,0 0 1,-1 0 0,1 0 0,0-1 0,0 0 0,-1 0 0,1 0 0,0 0 0,0 0 0,-1-1 0,1 0 0,0 1 0,-1-2 0,1 1 0,-1 0-1,1-1 1,-1 1 0,0-1 0,1 0-79,5-3 99,0-1 0,-1 0 0,0 0 0,0 0 0,-1-1 0,0 0 0,0-1 0,0 1 0,0-2-99,0-1 148,-1 0 1,1 0-1,-2 0 0,1-1 1,-2 0-1,1 0 0,-1 0 1,-1-1-149,-2 8 93,0-1-1,0 0 1,-1 1 0,1-1 0,-1 1 0,0-1 0,-1 1 0,1-1 0,-1 1 0,0-1 0,0 1 0,0-1 0,-1 1 0,1 0 0,-1 0 0,0-1 0,0 1 0,-1 0 0,1 1 0,-1-1 0,0 0 0,-1-1-93,-1 0-95,-1 0-1,1-1 1,-1 2 0,0-1 0,0 1 0,-1 0 0,1 0-1,-1 1 1,0-1 0,0 2 0,-7-3 95,-17 0-3875,-2 8-4462,18-2 5015</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7.994"/>
    </inkml:context>
    <inkml:brush xml:id="br0">
      <inkml:brushProperty name="width" value="0.1" units="cm"/>
      <inkml:brushProperty name="height" value="0.1" units="cm"/>
      <inkml:brushProperty name="color" value="#FFC114"/>
    </inkml:brush>
  </inkml:definitions>
  <inkml:trace contextRef="#ctx0" brushRef="#br0">190 476 10368,'0'0'97,"0"0"1,0 0 0,0 0 0,0 0 0,0 1-1,0-1 1,0 0 0,0 0 0,0 0-1,0 0 1,0 0 0,0 1 0,0-1 0,0 0-1,0 0 1,1 0 0,-1 0 0,0 0-1,0 0 1,0 1 0,0-1 0,0 0 0,0 0-1,0 0 1,0 0 0,1 0 0,-1 0-1,0 0 1,0 0 0,0 0 0,0 0 0,0 0-1,1 0 1,-1 0 0,0 0 0,0 0-1,0 0 1,0 0 0,0 0 0,1 0 0,-1 0-1,0 0 1,0 0 0,0 0 0,0 0-1,0 0 1,0 0 0,1 0 0,-1 0 0,0 0-1,0 0 1,0 0 0,0 0 0,0 0-98,1-1 83,-1 1 0,1 0 0,-1 0 0,0-1 0,1 1 0,-1 0 0,0-1 0,0 1 0,1 0 0,-1-1 0,0 1 0,0 0 0,1-1 0,-1 1 0,0-1 0,0 1 0,0 0 0,1-1 0,-1 1 0,0-1 0,0 1 0,0-1 0,0 1-83,0-9 88,2 0 1,-1 0-1,1 1 0,2-7-88,3-18-44,2-41 769,-3-1 1,-4-57-726,-3 116 46,-1 1 1,0-1 0,-1 0-1,-1-3-46,4 18 16,-1 0 0,1-1 0,0 1 0,-1 0 0,1-1 0,-1 1 0,1 0 0,-1 0 0,0 0 1,0 0-1,1-1 0,-1 1 0,0 0 0,0 0 0,0 0 0,0 1 0,0-1 0,0 0-16,0 0 4,0 1 0,0-1 1,0 1-1,0 0 0,0 0 1,0 0-1,0-1 0,0 1 1,0 0-1,0 0 1,0 0-1,-1 0 0,1 1 1,0-1-1,0 0 0,0 0 1,0 1-1,0-1-4,-3 2-13,0 0 0,-1 1 0,1-1-1,0 1 1,1 0 0,-1 0 0,1 0 0,-4 3 13,-5 7-45,1 1-1,0 0 1,1 1 0,1 0 0,0 0 0,1 1 0,0 0 0,2 0-1,0 1 1,0 0 0,2 0 0,0 1 0,1-1 0,1 1-1,0 8 46,2 58 168,3-1-1,4 1-167,4 118 417,-12-78-236,1 90 796,12 35-977,-5-194 950,6 19-950,4 24 671,-17-96-713,1 0 0,-1 0 1,0 0-1,0 0 0,-1 0 0,1 0 0,0 0 0,-1 0 1,1 0-1,-1 0 0,0 0 0,1 0 0,-1 0 0,0-1 1,0 1-1,0 0 0,-1 0 0,1-1 0,0 1 0,-1-1 1,1 1-1,-1-1 0,1 1 0,-1-1 0,1 0 1,-1 0-1,0 0 0,0 0 0,0 0 0,0 0 0,0 0 42,0-1-312,0 1 0,0-1-1,0 1 1,0-1 0,-1 0-1,1 1 1,0-1 0,0 0-1,0-1 1,0 1 0,0 0-1,0-1 1,0 1 0,-1-1 0,1 1-1,0-1 1,1 0 0,-1 0-1,0 0 1,0 0 0,0 0-1,0 0 1,1-1 0,-1 1-1,1-1 1,-1 1 0,1-1-1,-1 1 1,1-1 0,-1-1 312,0-1-278,1 1 1,-1-1 0,1 0-1,-1 1 1,1-1 0,0 0-1,0-1 278,-5-44-986</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38.347"/>
    </inkml:context>
    <inkml:brush xml:id="br0">
      <inkml:brushProperty name="width" value="0.1" units="cm"/>
      <inkml:brushProperty name="height" value="0.1" units="cm"/>
      <inkml:brushProperty name="color" value="#FFC114"/>
    </inkml:brush>
  </inkml:definitions>
  <inkml:trace contextRef="#ctx0" brushRef="#br0">118 342 8704,'-27'14'2423,"1"2"0,-9 7-2423,15-9 1404,11-10-256,8-8-457,12-11-407,29-25 28,3 3 0,41-29-312,-40 36 1018,2 2 1,0 2 0,2 2-1,37-12-1018,118-45 726,-148 57-1292,-46 23-523,-9 1 983,0 0-1,0 0 0,0 1 1,0-1-1,0 0 0,0 0 1,0 1-1,0-1 1,0 0-1,0 0 0,0 0 1,0 1-1,0-1 0,0 0 1,0 0-1,0 1 0,-1-1 1,1 0-1,0 0 1,0 0-1,0 1 0,0-1 1,0 0-1,-1 0 0,1 0 1,0 0-1,0 0 1,0 1-1,-1-1 0,1 0 1,0 0-1,0 0 0,0 0 1,-1 0-1,1 0 0,0 0 1,0 0-1,-1 0 107,-22 15-4864,16-12 4169,0 0 1,0 0-1,0 0 1,-7 1 694,-2-2-768,0 0 0,-9 0 768</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52.514"/>
    </inkml:context>
    <inkml:brush xml:id="br0">
      <inkml:brushProperty name="width" value="0.1" units="cm"/>
      <inkml:brushProperty name="height" value="0.1" units="cm"/>
      <inkml:brushProperty name="color" value="#FFC114"/>
    </inkml:brush>
  </inkml:definitions>
  <inkml:trace contextRef="#ctx0" brushRef="#br0">29 2633 6656,'-15'10'1944,"15"-10"-1909,-1 1 1,1-1-1,0 0 1,0 0-1,0 1 1,-1-1-1,1 0 1,0 0-1,0 0 1,-1 0-1,1 0 1,0 0-1,-1 1 1,1-1-1,0 0 1,0 0-1,-1 0 0,1 0 1,0 0-1,-1 0 1,1 0-1,0 0 1,0 0-1,-1 0 1,1 0-1,0 0 1,-1 0-1,1 0 1,0-1-1,0 1 1,-1 0-1,1 0 1,0 0-1,0 0 0,-1 0 1,1-1-1,0 1 1,0 0-1,-1 0 1,1 0-1,0-1 1,0 1-1,0 0 1,0 0-1,-1-1 1,1 1-1,0 0 1,0 0-1,0-1 1,0 1-1,0 0 0,0-1 1,0 1-1,0 0 1,0 0-1,0-1-35,0 1 726,0 0-342,0 0-171,0 0-117,0 8 3765,-1-34-4006,1 5 95,0-1 1,4-16 49,-3 31 72,0 0 0,1 0 1,0 1-1,0-1 1,0 0-1,1 1 1,0 0-1,1-1 1,-1 1-1,3-3-72,-5 8 47,0 0 0,0 0 0,0 0 0,0 0 1,0 0-1,0 0 0,1 0 0,-1 0 0,0 0 0,0 1 0,1-1 0,-1 0 0,0 1 0,1-1 0,-1 1 0,1-1 1,-1 1-1,1 0 0,-1 0 0,1 0 0,-1-1 0,1 1 0,-1 1 0,0-1 0,1 0 0,-1 0 0,1 0 0,-1 1 1,1-1-1,-1 1 0,0-1 0,1 1 0,-1 0-47,3 1 25,-1 0-1,1 0 1,-1 0 0,0 1 0,0-1-1,0 1 1,-1 0 0,1 0 0,0 0-1,-1 0 1,0 0 0,1 2-25,10 19-3,-1 2 0,-1-1 1,-1 1-1,-1 1 0,-2 0 1,5 26 2,-7-21 13,1 1-101,-1-1 0,-2 1 0,-1 4 88,-2-74-4,1 0 0,2-1-1,1 1 1,2 1 0,2-2 4,1 3-133,2-7 99,1-1 0,2 2 0,17-33 34,-29 69 69,2-1-1,-1 0 0,1 1 1,-1 0-1,3-2-68,-5 5 0,1 1 0,-1-1 0,1 1 0,0 0 0,-1-1 0,1 1 0,0 0 0,0 0 0,0 0 0,0 0 0,0 0 0,0 1 0,0-1 0,0 1 0,0-1 0,0 1 0,0 0-1,1-1 1,-2 2-16,0-1-1,1 0 1,-1 1 0,0-1-1,0 1 1,0-1-1,1 1 1,-1-1-1,0 1 1,0 0-1,0 0 1,0-1-1,0 1 1,0 0-1,0 0 1,0 0-1,0 0 1,-1 0-1,1 0 17,16 26-5,-11-16 30,1 0-16,1-1 0,0 0 0,0-1-1,0 0 1,2 0 0,-1 0 0,1-2 0,0 1-1,0-1 1,1-1 0,0 0 0,1 0 0,-1-1-1,1 0 1,0-1 0,0-1 0,0 0 0,0 0-1,1-1 1,3-1-9,2 1 75,0-2-1,1 0 1,-1-1 0,0-1-1,0-1 1,0-1 0,0 0-1,0-1 1,-1-1 0,7-3-75,-10 3 28,0 0 1,-1-1-1,0-1 1,0 0-1,0-1 0,-1 0 1,-1-1-1,0 0 1,3-4-29,-3 1 131,-1 0 0,-1-1 1,0 0-1,-1 0 0,-1-1 1,0 0-1,-1 0 0,-1-1 0,1-4-131,-1 0 108,-1-1 0,0 0 0,-2 0-1,-1 0 1,0 0 0,-2 0 0,0-1-108,0 12 23,0-1 0,-1 1 1,0-1-1,-1 1 1,0-1-24,2 8-13,0 1 0,0-1 0,0 1 0,0 0 0,0-1 1,-1 1-1,1 0 0,-1 0 0,0 0 0,1 0 0,-1 0 1,0 0-1,0 0 0,0 0 0,-1 1 0,1-1 1,0 1-1,-1 0 0,1 0 0,0 0 0,-1 0 0,0 0 13,3 1-6,-1 0 0,1 0 0,-1 0-1,1 0 1,-1 0 0,1 0-1,-1 0 1,0 0 0,1 0-1,-1 0 1,1 0 0,-1 0 0,1 0-1,-1 0 1,1 1 0,-1-1-1,1 0 1,-1 0 0,1 1 0,-1-1-1,1 0 1,-1 1 0,1-1-1,0 1 1,-1-1 0,1 0 0,0 1-1,-1-1 1,1 1 0,0-1-1,0 1 1,-1-1 0,1 1 0,0-1-1,0 1 1,0-1 0,0 1-1,-1 0 1,1-1 0,0 1 0,0-1-1,0 1 7,0 29-55,0-20 54,1 3-38,1 0 0,0 1-1,1-1 1,1 0 0,0 0 0,0-1-1,1 1 1,7 11 39,-5-9-38,-3-7-7,0 0-1,1 0 1,0 0-1,0-1 0,1 0 1,0 0-1,1 0 0,-1 0 1,3 1 45,-5-5-3,1 0 0,-1 0 0,0 0 0,1 0 1,-1 0-1,1-1 0,0 0 0,0 0 0,0-1 1,0 1-1,0-1 0,0 0 0,1 0 0,-1-1 0,0 1 1,0-1-1,2 0 3,6-3 48,-1 1-1,1-2 1,-1 1 0,0-2 0,0 0 0,0 0-1,-1-1 1,1 0 0,-1-1 0,9-8-48,16-14 290,-2-1 0,13-16-290,-45 44 8,27-27 74,-1-2 0,-2 0 0,-1-1-1,-1-2 1,-2 0 0,13-29-82,-34 60 7,51-115 112,-44 97-98,-2-1-1,0 0 1,-1 0-1,1-16-20,-5 33 21,-1-1-1,0 1 0,-1-1 1,1 1-1,-1-1 1,0 1-1,0 0 1,-1-1-1,1 1 1,-1 0-1,-1 0 1,1 0-1,-1-1-20,1 2 0,-1 1-1,1-1 0,-1 0 1,0 1-1,0-1 0,0 1 1,0 0-1,-1 0 0,1 0 0,-1 1 1,0-1-1,0 1 0,0 0 1,0 0-1,-2-1 1,4 2-171,1 3 139,0 0-1,0 0 0,0-1 0,1 1 0,-1 0 1,1 0-1,-1 0 0,1 0 0,0 0 1,0 0-1,0 0 0,0 0 0,0 0 0,0 0 33,0 2-31,0 32-45,2 0 1,1 0-1,1 0 0,3 0 1,0-1-1,4 4 76,-2-11-97,1 0 0,1-1-1,4 6 98,-11-25 9,0 0 1,1-1-1,0 0 0,0 0 1,0 0-1,1 0 1,0-1-1,0 0 0,1-1 1,0 1-1,0-1 0,0 0 1,3 1-10,-6-4 3,0-1 1,0 1 0,0-1-1,1 0 1,-1 0-1,1 0 1,-1-1 0,0 1-1,1-1 1,-1 0-1,1 0 1,-1-1 0,2 0-4,2 0-65,-1-1 1,0 0-1,0-1 0,0 0 1,0 0-1,-1 0 1,6-4 64,4-4-407,-2 0 1,1-1 0,-1-1 0,-1 0-1,-1-1 1,2-2 406,10-16-2476,0-1-1,-2-1 1,0-3 2476,53-110-3352,-11 21 4249,-41 85 1523,2 1-1,2 1-2419,-11 14 824,-12 19-632,0-1 1,1 0-1,0 1 0,0 0 1,0 0-1,1 0 1,4-2-193,-10 8 5,0 0 0,-1 0 0,1 0 0,0 0 0,0 0 0,0 0 0,0 1 0,0-1 0,0 0 0,0 0 0,0 0 0,0 0 0,0 0 0,0 1 0,0-1 0,0 0 1,0 0-1,0 0 0,0 0 0,0 0 0,1 1 0,-1-1 0,0 0 0,0 0 0,0 0 0,0 0 0,0 0 0,0 0 0,0 1 0,0-1 0,0 0 0,1 0 0,-1 0 0,0 0 1,0 0-1,0 0 0,0 0 0,0 0 0,0 0 0,1 0 0,-1 0 0,0 0 0,0 0 0,0 0 0,0 0 0,0 0 0,1 1 0,-1-1 0,0-1 0,0 1 0,0 0 0,0 0 1,0 0-1,1 0 0,-1 0 0,0 0 0,0 0 0,0 0 0,0 0 0,0 0 0,0 0 0,1 0 0,-1 0 0,0 0 0,0 0 0,0-1-5,-4 15 42,4-13-33,-14 36 41,-4 5-50,6-17 344,2 0 0,0 1 1,-2 17-345,10-35 110,1 0 0,-1 0 1,2 0-1,-1 0 1,1 0-1,0 1 1,1-1-1,0 0 1,0 0-1,1 0 0,0 0 1,1-1-1,-1 1 1,2 1-111,-2-6 18,-1 0 1,1 0-1,-1 0 0,1 0 1,0-1-1,0 1 0,0-1 1,1 1-1,-1-1 1,1 0-1,-1 0 0,1 0 1,0 0-1,-1-1 0,1 1 1,0-1-1,0 1 1,0-1-1,1 0 0,-1 0 1,1 0-19,1-1 27,-1 1 0,1-1 1,0 0-1,0 0 0,0 0 1,0-1-1,0 1 0,0-1 1,0-1-1,0 1 0,0-1 1,-1 1-1,3-3-27,-5 3 49,1 0-1,-1-1 0,0 1 1,0-1-1,0 1 1,0-1-1,-1 0 0,1 0 1,0 0-1,-1 0 1,1 0-1,-1 0 0,0 0 1,0-1-1,0 1 1,0 0-1,0-1 0,0-1-48,2-5 234,-2-1-1,1 1 1,-1-1-1,0-1-233,-1 8 40,3-42 644,1 1-84,-2 0-1,-2-6-599,-11-58 383,1 20-254,-1-324-150,17 309 49,-1 0-99,-5 101 23,0-1 0,0 1 0,0-1 0,1 1 0,-1 0 0,1-1 0,0 1 0,-1 0 0,2-1 48,-2 3-21,0 0-1,0 0 1,1 0 0,-1 0-1,0 0 1,0 0 0,1 0-1,-1 1 1,0-1 0,1 0-1,-1 0 1,0 0 0,0 0-1,0 0 1,1 1 0,-1-1-1,0 0 1,0 0 0,0 0-1,1 1 1,-1-1 0,0 0-1,0 0 1,0 0 0,0 1-1,1-1 1,-1 0 0,0 0-1,0 1 1,0-1 21,5 12-199,-1 0-1,0 0 1,-1 0 0,0 1-1,-1-1 1,-1 1 0,0-1 0,0 1 199,2 19-134,2 29-131,-4 49 265,0-41-83,3 13 83,-2-59-64,1-1 1,1 0-1,1 0 0,2 0 0,5 14 64,-8-25-94,1-1 0,0 1 0,1-1-1,0 0 1,1 0 0,0-1 0,2 2 94,-6-8-1,0 0 0,-1 0 0,1 0 0,1-1 1,-1 1-1,0-1 0,1 0 0,-1 0 0,1 0 1,-1 0-1,1-1 0,0 1 0,0-1 0,0 0 1,0 0-1,0-1 0,0 1 0,0-1 0,0 0 1,0 0-1,0 0 0,3-1 1,5-2 69,0 0 0,0-1-1,-1-1 1,1 0 0,-1-1 0,0 0-1,-1 0 1,1-1 0,-1 0 0,3-5-69,2-1 114,0-1-1,-1 0 1,-1-1 0,0-1 0,-1 0 0,1-3-114,-2 2 128,-1-1 0,-1-1 0,1-4-128,-7 16 40,0-1 0,-1 1 0,0-1 0,0 0 0,-1 1 0,0-1 0,0 0 0,-1 0 0,0 0 0,-1 0-40,1 6-3,0 0 0,0 0 1,-1 0-1,1 1 0,-1-1 1,1 0-1,-1 0 0,0 1 1,1-1-1,-1 0 0,0 1 1,0-1-1,-1 1 0,1 0 1,0-1-1,0 1 0,-1 0 0,1-1 1,0 1-1,-1 0 0,1 0 1,-1 0-1,-1 0 3,2 1-17,1-1 1,-1 1-1,0 0 0,0 0 1,0 0-1,0 0 0,0 0 1,0 0-1,0 0 0,0 0 1,0 0-1,0 0 0,0 0 1,1 1-1,-1-1 0,0 0 0,0 1 1,0-1-1,0 1 17,0 0-29,-1 0 0,1 0 0,0 0 0,-1 0-1,1 1 1,0-1 0,0 1 0,0-1 0,0 1 0,0-1 0,0 1 0,0-1-1,0 2 30,-2 6-74,0 0-1,1 0 0,0 0 1,0 0-1,1 1 0,0-1 1,1 1-1,1 8 75,-1-5-30,2 0 0,0-1-1,0 0 1,1 1 0,0-1 0,4 6 30,-4-9 28,1-1-1,0 0 1,1 0 0,0-1 0,0 0 0,1 1 0,0-2-1,0 1 1,0-1 0,1 0 0,0 0 0,0 0-1,8 3-27,-9-6 32,-1 0 0,1 0 0,1 0 0,-1-1-1,0 0 1,0 0 0,1-1 0,-1 0-1,1 0 1,-1 0 0,1-1 0,-1 0-1,1 0 1,0-1 0,-1 0 0,1 0 0,-1 0-1,0-1 1,3-1-32,3-2 43,-1 0 0,1-1 1,-1 0-1,0 0 0,-1-2 0,0 1 0,0-1 0,0-1 0,-1 0 1,0 0-1,6-10-43,324-409 69,-329 413-128,-21 41-128,-6 19 187,-2 4 43,7-18-94,2 1 0,-1 4 51,8-23-50,0 0 0,1 0 0,1 0-1,0 1 1,1-1 0,0 0 0,1 1 50,-1-11-6,0 0 1,1-1-1,0 1 1,-1 0-1,1-1 1,0 1-1,0 0 0,0-1 1,1 1-1,-1-1 1,1 0-1,-1 1 0,1-1 1,0 0-1,0 0 1,-1 0-1,2 0 6,0 0 9,0 1-1,1-1 1,-1 0 0,1-1-1,0 1 1,-1-1 0,1 1-1,0-1 1,0 0-1,0-1 1,3 1-9,-3-1 16,-1 0-1,1 0 1,-1-1-1,0 1 1,1-1 0,-1 0-1,0 0 1,0 0 0,0-1-1,0 1 1,0-1-1,0 1 1,0-1 0,0 0-1,-1 0 1,1-1-1,-1 1 1,1 0 0,0-1-16,8-10 149,1 0 0,-2-1 0,2-3-149,-10 15 35,9-17 82,0 1 0,-1-1 0,-1-1 0,-1 0 0,0 0 0,-2-1 0,0 1 0,-2-1 0,1-3-117,2-32 319,-2 0-1,-2-52-318,-9-42 112,-21-130-112,21 230-896,1-44 896,5 100-145,1 0-1,0-1 1,0 1-1,1 4 146,4 15-250,10 121-2394,-3 81 2644,6 68-807,-11-234 1067,2 0 0,2 0-1,17 43-259,-27-96 5,2 4-27,1 0 0,-1 0-1,2 0 1,1 2 22,-6-12-4,0 0 0,0 0 0,1 0 0,-1 0 0,0 0-1,1 0 1,-1-1 0,1 1 0,0-1 0,-1 1 0,1-1 0,0 0-1,0 1 1,0-1 0,0 0 0,0 0 0,0 0 0,0-1 0,0 1-1,0 0 1,1-1 0,-1 0 0,0 1 0,0-1 0,1 0-1,-1 0 5,1 0-31,-1-1-1,0 1 0,1-1 0,-1 0 0,0 0 0,0 0 0,1 0 0,-1 0 0,0 0 0,0 0 0,0-1 1,0 1-1,-1-1 0,2 0 32,22-29-1378,-24 30 1315,24-38-1796,-1-1 0,7-20 1859,13-29-778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3:21.935"/>
    </inkml:context>
    <inkml:brush xml:id="br0">
      <inkml:brushProperty name="width" value="0.05" units="cm"/>
      <inkml:brushProperty name="height" value="0.05" units="cm"/>
      <inkml:brushProperty name="color" value="#FF4E00"/>
      <inkml:brushProperty name="inkEffects" value="rainbow"/>
      <inkml:brushProperty name="anchorX" value="0"/>
      <inkml:brushProperty name="anchorY" value="0"/>
      <inkml:brushProperty name="scaleFactor" value="0.5"/>
    </inkml:brush>
  </inkml:definitions>
  <inkml:trace contextRef="#ctx0" brushRef="#br0">3401 165 1664,'0'0'0,"-8"-1"7072,-3-1-8176,0-1 2373,0-1-1178,1 0 191,1-1 60,2 0-6,-1 1 128,0 1-144,-1 1 85,-1 1-288,-1 0 43,-1 1-26,-2 0-6,-1 0-187,-2 0 91,-2 1-37,-2-1 5,-1 0 74,-3 0 17,-1 0-38,-1 0 54,-2 0-16,0 0 117,-2 0-70,-1 0 28,-3 1-118,0 0 69,-1 3-101,0-1-11,0 3 38,0 1 21,1 0-43,0 1 91,1 1-176,0-1 54,0 0 15,0-1-10,-1-1 5,0 0 0,-1 0 74,0 1 17,1 0-38,-1 1 54,1 0-91,0 0-11,-1 0 38,1-1 21,0 1-43,0-1 91,0 0-101,2 0-6,1-1-74,1 1 53,1 0 165,-1 1 27,-1 2 80,-2-1 64,-1 1-122,-2 0 79,-3 0-138,-1 0 37,-3 1-128,0-1 69,0 0-101,1 0 101,1 0-106,0 0-6,2-1 38,0 0-54,0-1 17,0 0-6,1 0 0,0 1 0,2 0 0,0 1 0,-2 0 0,0 0 74,-1 0-132,1 1 42,-1-1 21,-1 0-10,1 0 5,1 0 0,0 0 0,2-1 0,0 0-112,2 0 32,0 0 58,2 1 54,1 0-10,-1 1-28,1 0 49,2 0-54,1 0-95,3 0 100,2-2 1,5 0 0,3-2 5,2 0 74,2 0-132,0 0 42,2-1 21,-1 3-10,0 0 5,-1 1-112,-1 2 106,-2 2 1,0 1 0,1 2 5,2-1 74,0 0-132,1 0 42,0-1 21,-1 2-10,1 0 5,-1 2 0,0 0 0,0 0 74,2 2 17,-1 1 37,2 2-80,0 0 64,0 2-96,2 1-11,-2-1 38,2 0 21,0-1-43,0-1-21,1-1-69,-1 0 53,2-1-59,-1-1 17,1-1 68,2 1 54,1-1-48,1 0-16,-1 0 43,1 0-54,0 0 91,0 0 86,2 0-97,1 0 38,1 0-49,3 0 49,0 1-91,2-1-11,1 0 38,1 0 21,0 1-43,0 1 91,1-1-101,0 0 106,0 0-106,0-1-6,1 0 38,2 1 21,0-2-43,2-1 91,0-1-27,1-1 49,0 1-86,0-1-48,1 0 122,-1 0-42,2 0-21,0 0-64,2 1 127,0 1-42,1 1-21,0 1-64,1 0-59,0 0 48,0 0 16,0 0-6,0-2 230,0-1 160,-1 0-256,1-3-16,-1-1-186,1-1 74,1 0 0,0 0-6,0-1 6,0-1 0,-1 2-112,0 0 107,0 0 0,0 1-1,4 0-106,1 0 32,3 0 134,1-1 68,2-1-47,2-1-48,2-2 15,3-2-47,0-1 10,3-2-5,1 0-186,3-1 90,0 0 186,1-1 166,-1-1-181,0 2 74,-2 0-95,-2 1-54,-1 0 48,-3 1 16,-3-1-43,-3 0-21,-3 0 43,-1 0-54,-1-1 91,-1-1 11,1 0-150,1-1 86,2-2-33,3-1 6,3 0 0,2 0 0,3 1 0,1 1 0,2 0 0,1 1 0,0 0 0,0 0 75,-1 0-59,-1 0-16,-1 0 43,-2 0-54,-2-1 16,-2-1-5,-2 0 0,-2 0 0,-2 1 0,-1-1 75,-2 0-134,0 0 43,0-1 22,1-1 63,1 0-53,3-1-16,1 0 43,2-3 21,2-3-43,1-2-21,2-3 117,2-3-37,-1-3-21,0-3 48,-1-4-17,1-3 44,-2-3-86,1-3-48,-1-1 48,1-1 16,-2-1-43,-2 1-21,-1 1 117,-1 3-37,-2 1 54,0 2-12,-3 1-68,-1 3-54,-2 1 122,-1-1-42,-3 0-21,0-1-64,-2 1 53,-1-1 16,0-1-43,-2-1 91,-1-2-101,0 0-6,-2-2 38,-1-1-54,-1 0 91,0-2 11,-3 0-150,-1 0 86,-2-1-33,-1-1 6,-2 0 0,-1 1 0,-2 0 75,0 1 16,-1 0-150,-1 2 86,-2 2-33,-1 0 81,-1 1-59,-2 1-16,-1 3 43,-1 1 21,-2 1-43,0 1-21,0 0 43,-1 0-54,-1 0 16,1-2-5,0 0 0,-2-1 0,0-1 0,0 1 0,-3 1 0,-2 2 75,-3 2-134,-3 2 43,-3 1 22,-2 3-12,-3 1 6,-4 1 0,-2 1 0,-3 0 75,-3 0-59,1-2-16,-1-2-144,-2-3-37,-3-6-3435,-7-4-485,-8-7 2501,-11-8 325,12 7-11118</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53.082"/>
    </inkml:context>
    <inkml:brush xml:id="br0">
      <inkml:brushProperty name="width" value="0.1" units="cm"/>
      <inkml:brushProperty name="height" value="0.1" units="cm"/>
      <inkml:brushProperty name="color" value="#FFC114"/>
    </inkml:brush>
  </inkml:definitions>
  <inkml:trace contextRef="#ctx0" brushRef="#br0">1 122 11776,'2'-11'4357,"7"-4"-2511,14-8-1255,-9 13-538,1 0-1,0 0 0,0 2 1,1 0-1,0 0 1,3 1-53,-14 5-28,0 0 1,0 0 0,0 1 0,0-1-1,0 1 1,1 1 0,-1-1-1,0 1 1,0 0 0,0 0 0,1 0 27,-3 1-40,0 0 1,-1-1-1,1 1 1,0 0 0,-1 0-1,1 1 1,-1-1-1,1 1 1,-1-1 0,0 1-1,1 0 1,-1 0-1,0 0 1,0 0 0,0 0-1,-1 0 1,1 0 0,0 1-1,-1-1 1,1 3 39,1 1-74,0 1 0,0-1 0,-1 1 0,0 0-1,-1 0 1,0-1 0,0 1 0,0 7 74,0 14-244,-3 18 244,1-21-27,-4 50 56,-7 25-29,4-44 258,2 0 1,3 1 0,2 11-259,5-17 102,1 0 0,2-1 0,3 2-102,-4-27 66,2 1 0,0-1 1,1 0-1,2 0 1,0-1-1,11 15-66,-12-25-927,-7-10 499,0 0 1,-1 0-1,1 0 0,-1 0 1,0 0-1,1 3 428,2 11-517</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7:53.511"/>
    </inkml:context>
    <inkml:brush xml:id="br0">
      <inkml:brushProperty name="width" value="0.1" units="cm"/>
      <inkml:brushProperty name="height" value="0.1" units="cm"/>
      <inkml:brushProperty name="color" value="#FFC114"/>
    </inkml:brush>
  </inkml:definitions>
  <inkml:trace contextRef="#ctx0" brushRef="#br0">12 0 18175,'0'29'6752,"0"-25"-5248,5 7-1536,-5-11-1120,0 0 352,-16-15 384</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1:38:04.738"/>
    </inkml:context>
    <inkml:brush xml:id="br0">
      <inkml:brushProperty name="width" value="0.1" units="cm"/>
      <inkml:brushProperty name="height" value="0.1" units="cm"/>
      <inkml:brushProperty name="color" value="#FFC114"/>
    </inkml:brush>
  </inkml:definitions>
  <inkml:trace contextRef="#ctx0" brushRef="#br0">1138 3566 2816,'0'-5'3493,"0"6"-3433,0-1 1,0 1-1,0-1 0,0 0 0,0 1 1,0-1-1,0 0 0,0 1 0,0-1 1,1 1-1,-1-1 0,0 0 0,0 1 1,0-1-1,0 0 0,0 1 0,1-1 1,-1 0-1,0 1 0,0-1 0,1 0 1,-1 1-1,0-1 0,0 0 0,1 0 1,-1 1-61,12 0 1141,-5-2-990,-5 1-64,0-1 0,0 1 0,0-1-1,0 0 1,-1 1 0,1-1 0,0 0 0,0 0 0,-1 0 0,1-1 0,-1 1 0,1 0 0,-1-1 0,1 1 0,-1-1 0,0 1 0,0-1-1,0 1 1,0-1 0,0 0 0,1 0-87,4-11 183,0 1 0,4-11-183,-7 15 11,18-40 199,2 2-1,2 0 0,2 2 1,4-2-210,11-10 402,1 2 1,42-38-403,8 1-19,21-11 19,-53 53-17,3 2 0,40-22 17,-94 63 13,0 0 0,0 1 0,1 0 1,-1 1-1,1 0 0,0 1 0,8-2-13,-15 5 19,0-1-1,-1 1 0,1 0 1,0 0-1,0 0 1,0 0-1,0 1 0,-1-1 1,1 1-1,0 0 0,-1 0 1,1 1-1,-1-1 0,1 1 1,-1 0-1,1 0 0,-1 0 1,0 0-1,0 0 0,0 1 1,0-1-1,-1 1 1,1 0-1,0 1-18,2 3 18,-1 0 1,0 0 0,0 0-1,-1 0 1,0 1-1,0 0 1,-1-1-1,0 1 1,0 0-1,-1 0 1,0 0 0,0 1-1,-1 7-18,-1 10 0,0 0-1,-2 0 1,-5 19 0,-23 108 192,30-121 0,1-30-59,1-7 257,24-57-160,26-48-230,-32 75-36,1 0 0,2 2 0,20-23 36,32-27-62,3 4 0,3 2 0,27-14 62,-51 46-23,2 4 1,1 2-1,2 2 1,2 3 0,28-9 22,-73 35-2,0 2 1,1-1 0,0 2-1,0 1 1,0 0 0,5 1 1,-15 2-9,1 0 0,-1 1 0,1 1 0,-1-1 1,1 2-1,-1-1 0,1 1 0,-1 1 0,0-1 0,0 2 1,0-1-1,-1 1 0,7 4 9,-5-1 1,0 0 0,0 1 1,0 1-1,-1-1 0,0 2 0,-1-1 0,0 1 1,-1 0-1,0 1 0,0 0-1,6 11 10,-2 1 1,0 1-1,-2 0 0,3 11-10,-2-13 96,-10-22-92,0 1 0,0-1 0,1 1 0,-1-1 0,0 1 0,0-1-1,1 0 1,-1 1 0,1-1 0,-1 1 0,0-1 0,1 0 0,-1 1-1,1-1 1,-1 0 0,1 0 0,-1 1 0,0-1 0,1 0 0,-1 0 0,1 0-1,-1 0 1,1 1 0,0-1 0,-1 0 0,1 0 0,-1 0 0,1 0-1,-1 0 1,1 0 0,-1-1 0,1 1 0,-1 0 0,1 0 0,-1 0-1,1 0 1,-1 0 0,1-1 0,-1 1 0,1 0-4,7-7 9,-1 0 0,1 0 0,-1-1 1,-1 0-1,1 0 0,-1-1 0,2-4-9,-5 8 5,28-42-49,143-206-40,-105 159 100,55-53-16,-71 90 50,2 3 0,22-14-50,-51 46 1,2 2-1,1 1 0,0 1 0,1 1 0,1 2 1,15-5-1,-35 16-11,-1 1 1,1 0-1,0 0 1,0 1-1,0 1 1,0 0 0,0 0-1,0 1 1,1 1-1,-1 0 1,0 0-1,0 1 1,0 1-1,0-1 1,-1 2 0,1 0-1,-1 0 1,0 1-1,0 0 1,0 0-1,-1 1 1,0 1 0,2 1 10,49 35 0,-58-41 11,1 0 0,0-1 0,-1 1 0,1-1 0,0 1 1,0-1-1,0 0 0,-1 0 0,1-1 0,0 1 1,0-1-1,1 1 0,-1-1 0,1 0-11,1 0 24,0-1 0,1 1 1,-1-1-1,1 0 0,-1-1 0,0 0 1,5-1-25,2-3 15,0 0 0,-1-1 0,1 0 0,-2 0 0,1-1 0,3-4-15,69-69-97,-31 28 44,-30 32 49,69-68-2,88-63 6,90-44-47,-189 143 36,3 3-1,39-15 12,-84 48 6,1 1-1,0 2 0,24-5-5,-41 14-35,-1 0-1,1 2 0,0 0 0,0 2 0,0 0 0,-1 2 1,14 1 35,-22 1-35,0 0 0,-1 0 0,1 1 0,-1 1 0,0 0 0,-1 1 0,1 0 0,-1 0 0,0 2 0,-1-1 0,1 1 0,-2 1 0,1 0 0,-1 0 0,0 1 0,4 6 35,-2-1-100,-4-5 26,1 0 0,0 0-1,4 2 75,-9-9-6,-1-1 0,1 0 0,0 1 0,1-1 0,-1 0 0,0-1 0,0 1 0,1 0 0,-1-1 0,1 0 1,0 0-1,-1 0 0,2 0 6,5 0 25,-1-1 1,1 0-1,-1-1 1,1 0 0,0 0-1,-1-1 1,0 0 0,1-1-1,6-2-25,15-8 53,1-1 0,4-5-53,14-9 19,-1-2-1,14-13-18,91-76-23,-64 48-82,63-36 105,-65 55-7,2 5 0,3 3 0,52-15 7,-78 36-19,0 3 1,2 3 0,0 3 0,0 4 0,64-2 18,-56 6-74,51-1 51,-106 7 55,-1 1 1,1 1-1,0 1 0,16 4-32,-25-3 3,0 1 0,0 0 0,0 0 0,0 1 0,-1 1-1,3 2-2,17 13-195,15 14 195,9 8-206,-45-38 207,-1 0 0,1 0 1,0-1-1,0 0 0,0-1 0,1 0 0,0-1 0,0 0 1,0-1-1,0 0 0,0-1 0,0 0 0,0-1 1,0-1-1,0 0 0,4-1-1,19-4 143,0-2 1,0-1-1,-1-2 1,0-1-1,-1-2-143,163-68 184,13-6-64,41-2-120,-214 79 88,0 2-1,0 1 1,29-2-88,-49 9 31,1 0-1,0 0 1,0 2-1,0 0 1,0 1 0,-1 1-1,1 0 1,-1 1 0,5 2-31,-15-3 1,0-1 0,0 1 0,0 0 0,0 0 1,0 1-1,-1-1 0,1 1 0,-1 1 1,0-1-1,-1 1 0,1 0 0,-1 0 1,0 0-1,0 0 0,0 1 0,-1 0 0,0-1 1,0 1-1,0 1 0,-1-1 0,0 0 1,0 1-1,-1-1 0,1 1 0,-1-1 1,-1 3-2,3 43-30,-2-1 0,-2 1 30,-1 10 1,4 11-1,-2-67 14,1 0 1,0 0-1,0 0 1,0 0-1,1 0 1,-1 0 0,1 0-1,1 0 1,1 2-15,-3-6 2,0 0 0,1 0 1,-1 0-1,1 0 0,0 0 1,0 0-1,-1-1 0,1 1 1,0-1-1,0 0 1,0 1-1,1-1 0,-1 0 1,0 0-1,0 0 0,1-1 1,-1 1-1,0 0 0,1-1 1,-1 0-1,1 1 0,-1-1 1,1 0-1,-1 0 1,0-1-1,1 1-2,9-1 12,-1-1 1,1 0-1,-1-1 0,0 0 1,0-1-1,6-2-12,20-11 12,9-7-12,-22 11-6,59-31-40,175-85 26,-212 109 15,1 3 0,0 1 1,2 3-1,36-6 5,-24 10-44,0 2 0,0 4 0,1 1 0,26 6 44,-76-3-21,-1 0 0,0 1 1,0 1-1,0 0 0,-1 0 1,8 4 20,-13-5-7,0 1 1,0-1-1,0 2 1,0-1-1,0 0 1,-1 1-1,1 0 1,-1 0-1,0 0 1,0 1-1,-1 0 1,1-1 0,1 4 6,2 7-3,-1 0 0,0 0 1,-1 0-1,-1 1 1,1 4 2,-1-3-50,1 0 1,0 0 0,8 15 49,-10-26-22,0-1 0,0 1 0,1-1-1,-1 0 1,1 0 0,1-1 0,-1 1 0,0-1 0,1 0 0,0 0 0,0 0 0,0-1 0,3 2 22,3 0-21,0 0 0,1-1 0,-1 0 1,1-1-1,0 0 0,0-1 1,0 0-1,0-1 0,11 0 21,20-2 23,0-2 1,7-2-24,-26 2 28,46-7 111,-42 5-77,0 2 1,1 0-1,-1 2 1,21 2-63,-43-1-2,-1 1 0,0 0 0,0 0 0,-1 0 0,1 0 0,0 1 0,0 0 1,-1 0-1,1 0 0,1 2 2,-3-2-4,-1 0 0,1 0 0,-1 1 0,1-1-1,-1 1 1,0-1 0,0 1 0,0 0 0,0 0 0,0 0 0,-1 0 0,1 0 0,-1 1 0,0-1 0,1 2 4,-1 1-1,1 1 1,-1 0-1,0 0 0,-1-1 1,0 1-1,0 0 0,0 0 1,-1-1-1,0 1 0,-2 6 1,-3 7 1,-1 1-1,-7 14 0,9-24 1,-28 66 2,-28 70 18,48-109-10,1-1 1,2 1-1,2 1-11,6-30 4,1-1 0,0 1 0,0 0-1,1-1 1,0 1 0,0 0 0,1-1 0,0 1 0,1-1-1,0 1 1,0-1 0,1 1 0,0-1 0,1 0-1,-1-1 1,1 1 0,1 0 0,0-1 0,0 0-1,0 0 1,6 5-4,24 18 114,-28-24-74,1 0-1,-1 0 0,0 1 0,0 0 0,-1 0 0,0 1 0,-1-1 0,4 6-39,-3 2 24,0-1 0,-1 1 1,0 0-1,-1 0 0,-1 0 0,-1 1 0,0-1 1,0 9-25,-1 9-29,-2 0 0,-1 1 0,-4 14 29,-3 12-87,2-22 50,2 1 1,0 35 36,4-63-3,1 0 0,1 1 1,0-1-1,0 0 0,1 0 1,0 0-1,1 0 0,1-1 1,-1 1-1,4 3 3,5 7-102,2-1 0,1 0-1,0-1 1,8 7 102,19 23-71,-35-40 56,0 1 0,-1 0 1,-1 0-1,0 1 0,0-1 1,-1 1-1,0 0 0,-1 0 1,0 1-1,-1-1 0,0 1 0,-1-1 1,0 7 14,-1 21-11,-2 1 0,-2-1 0,-4 15 11,-4 53 64,11-79-55,1 1 0,1-1 1,4 23-10,-2-35 1,0 0 0,2 0 1,-1 0-1,2-1 1,0 0-1,1 0 0,2 4-1,13 18 16,-6-9-61,13 29 45,-24-46-40,-1 0-1,0 1 0,-1 0 0,0 0 0,-1 0 0,-1 0 1,0 1 40,0 10-114,-1-1 1,-2 1-1,0-1 1,-1 1-1,-2 0 114,-11 42-514,-3 1 514,-14 54 79,31-107 6,-1-1-1,2 1 1,-1 0 0,2 0-1,0 0 1,0 0-1,2 4-84,-1-9 26,1 0-1,0 0 0,1 0 0,-1 0 0,1-1 0,1 1 1,0-1-1,0 0 0,0 0 0,1 0 0,4 5-25,4 2 134,1 0-1,1-1 1,0-1-1,16 11-133,22 17 330,-36-25-270,0 0 1,-1 1-1,-1 1 0,12 18-60,-21-26-9,0 0-1,0 1 1,-1 0 0,-1 0 0,0 1-1,0-1 1,-1 1 0,0 0-1,-1 0 1,0 0 0,0 0 9,-2 7-35,0-1 0,-1 1 1,0-1-1,-2 0 0,0 1 0,0-1 1,-7 16 34,-10 22 98,-21 39-98,11-26 230,17-35-174,1-1-1,1 2 1,2 0-1,0 6-55,6-25-36,1 0 1,1 1-1,0-1 1,2 0-1,-1 1 1,2-1-1,0 0 1,1 0-1,0 0 1,5 11 35,4 5-4,2-1-1,1-1 1,1 0 0,1-1 0,15 17 4,-21-31-52,0 2 1,-2 0 0,6 11 51,-13-21-59,0 0-1,1 0 1,-2 0 0,1 0 0,-1 0 0,0 1 0,0-1-1,-1 0 1,0 1 0,0-1 0,0 1 0,-2 4 59,0 1-260,-1-1 0,-1 1 1,0-1-1,0 0 1,-1 0-1,-1-1 0,-4 7 260,-11 15-1310,-18 19 1310,36-47-35,-215 264 126,207-254 36,1 1 1,1 0 0,0 0 0,1 1 0,0 0-1,1 0 1,1 1 0,0 2-128,4-12 50,0 0 0,1 0 0,0 0-1,0 0 1,1 0 0,0 0 0,0 0 0,1 0 0,0 0 0,0 0-1,0 0 1,1 0 0,0-1 0,0 1 0,1 0 0,0-1 0,0 0-1,0 1 1,1-1 0,0-1 0,3 4-50,6 5 212,1-1 0,0-1 0,7 5-212,29 26 274,-45-38-265,0 0 1,0 1-1,-1 0 1,0 0-1,0 0 1,0 0-1,1 4-9,-4-7-9,0 0 0,0-1 0,0 1 0,-1 0 1,0 0-1,1-1 0,-1 1 0,0 0 0,0 0 0,0 0 0,-1 0 0,1-1 1,-1 1-1,1 0 0,-1 0 0,0-1 0,0 1 0,0 0 0,-1-1 0,1 1 1,-1-1 8,-4 9-15,-2-1 1,1-1-1,-1 1 1,-4 2 14,1 0 9,-13 15 62,10-13-96,1 0 0,1 2 0,-3 5 25,11-15-34,0 1 0,0-1 1,1 1-1,1 0 0,-1 0 1,1 0-1,0 1 0,0-1 1,1 1-1,0 4 34,0 9-26,1-1-1,1 0 1,1 0-1,1 0 1,1 0 0,1 0-1,0 0 1,1-1-1,9 17 27,13 22 172,2-1-1,20 25-171,-13-21 71,19 43-71,-38-64 24,6 22-24,-18-44 10,-1-1 0,-1 1 0,-1 0 0,-1 0 1,0 0-11,-1-1-16,-1 0 1,-1 1 0,0-1-1,-1 0 1,-1 0 0,-1 0-1,0 0 1,-3 4 15,-57 206-368,48-170 137,-3-1 0,-2-1 0,-2-1 1,-3-2-1,-2 0 0,-2-1 0,-22 25 231,35-53 455,-1-1-1,-1-1 1,-1-1 0,-21 16-455,-66 55-48,56-47-434,-5 11 482,18-18 902,-2-1 0,-18 12-902,11-16 1595,35-27-1296,12-5-300,-1 0-1,1 0 0,0 0 0,0-1 1,-1 1-1,1 0 0,0 0 0,0 0 1,-1 0-1,1 0 0,0-1 0,0 1 1,-1 0-1,1 0 0,0 0 0,0-1 1,0 1-1,-1 0 0,1 0 0,0-1 1,0 1-1,0 0 0,0 0 0,0-1 1,0 1-1,0 0 0,-1-1 0,1 1 1,0 0-1,0 0 0,0-1 0,0 1 1,0 0-1,0-1 0,0 1 0,1 0 1,-1-1 1,-1 1-14,1-1 0,0 1 0,0-1 1,0 1-1,-1-1 0,1 1 0,0-1 1,-1 1-1,1 0 0,0-1 0,-1 1 1,1-1-1,0 1 0,-1 0 0,1-1 1,-1 1-1,1 0 0,-1-1 1,1 1-1,-1 0 0,1 0 0,-1 0 1,1-1-1,-1 1 0,1 0 0,-1 0 1,0 0 13,-16-2-248,9 2 188,1 1-1,0 0 1,0 0 0,0 1-1,0 0 1,0 0-1,-5 3 61,-45 24-105,-42 31 310,-91 73-205,149-103-29,-505 400-312,264-190 863,281-240-527,0 1-1,0 0 0,0-1 1,0 1-1,1 0 0,-1-1 1,0 1-1,0-1 1,0 1-1,0-1 0,0 0 1,0 1-1,0-1 0,0 0 1,0 0-1,-1 0 1,1 0-1,0 0 0,0 0 1,0 0-1,0 0 0,0 0 1,0 0-1,-1-1 6,1 1-3,1-1 0,-1 1 0,1-1 0,-1 0 0,1 1 0,-1-1 0,1 0 0,-1 1 0,1-1 0,-1 0 0,1 1 0,0-1 0,0 0 0,-1 0 0,1 1 0,0-1 0,0 0 0,0 0 0,0 1 0,0-1 0,0 0 0,0 0 0,0 0 0,0 1 0,0-1 0,0 0 0,0 0 0,1 0 0,-1 1 0,0-1 0,0 0 0,1 1 0,-1-1 3,13-31 20,-5 15-11,-2 0 0,1-4-9,-5 16-18,-1 0 1,0 0-1,0 0 0,-1 0 0,0 0 1,1 0-1,-2 0 0,1-1 1,-1 1-1,1 0 18,-1 3-20,1 0 0,-1 1 1,1-1-1,-1 1 0,1-1 0,-1 1 0,0-1 1,0 1-1,0-1 0,0 1 0,0 0 0,0-1 1,0 1-1,0 0 0,0 0 0,-1 0 0,1 0 1,0 0-1,-1 0 0,1 0 0,-1 0 20,-1 0-53,-1 0-1,1 0 1,0 1-1,0-1 1,-1 0-1,1 1 1,0 0-1,-1 0 1,1 0-1,-3 1 54,-8 1-246,0 1 0,0 0-1,0 1 1,-9 5 246,-170 71-1729,127-51 1255,-72 37-656,1 5 1130,-131 82 501,182-103-42,-185 117 1202,26-15-288,241-149-1352,-8 4 1,0 0-1,-1-1 1,1 0-1,-1-1 1,-3 1-22,13-6-22,1 1-1,-1 0 1,0-1-1,0 1 1,0-1 0,0 0-1,0 0 1,0 0-1,0 0 1,0 0 0,1-1-1,-1 0 1,0 1 0,0-1-1,0 0 1,1 0-1,-1 0 1,0-1 0,1 1-1,-1-1 1,1 1-1,0-1 1,-1 0 0,1 0-1,0 0 1,0-1 22,-5-6-138,0 0 0,0-1-1,1 0 1,-1-4 138,3 6-75,0 1 0,0-1 0,-1 1 1,0 0-1,0 0 0,-1 1 0,0 0 0,-4-4 75,1 3-130,0 1 1,0 0 0,0 1-1,-1 0 1,0 0-1,0 1 1,0 0-1,0 1 1,-1 0-1,-1 1 130,-5-1-222,0 1 0,0 1 1,0 0-1,0 2 0,0 0 0,-4 1 222,-25 6-397,0 2 0,1 2 1,1 2-1,-13 8 397,-89 38 469,3 7 0,-4 10-469,-402 248 4532,414-241-4237,61-38-151,-21 14 141,-2-5 1,-8-1-286,92-48 8,-1 0 0,1-1 1,-1-1-1,0 0 1,0-1-1,0 0 1,-4-1-9,12-1-11,1-1 0,-1 0 0,1-1 0,-1 1 0,1-1 0,-1 0 0,1 0 0,0-1 0,0 0 0,0 0 0,0 0 0,0 0 0,0-1 0,0 0 0,1 0 0,-1 0 0,1-1 0,0 1 1,0-1-1,0 0 11,-8-10 2,0-1 1,-1-4-3,3 5 29,0 0 1,-8-7-30,14 17-39,0 0 0,-1 0-1,0 0 1,0 0 0,0 1 0,0 0 0,-1 0 0,1 0 0,-3 0 39,-2 0-229,0 0 0,0 1 0,0 0 0,0 1 0,-1 0 0,1 1 0,-1 0 1,1 1-1,0-1 0,-1 2 0,0 0 229,-16 4-1075,0 1-1,1 1 1,-17 8 1075,-51 25-2471,-62 40 2471,85-43 1057,23-12 238,-27 15 1079,62-35-1960,1-1-1,-2 0 0,1-1 1,-13 2-414,23-5-15,0 0 1,-1-1-1,1 0 0,0 1 1,0-1-1,-1 0 1,1-1-1,0 1 0,-1 0 1,1-1-1,0 0 0,0 0 1,0 0-1,0 0 1,0 0-1,0-1 0,0 1 1,0-1-1,0 0 0,1 0 1,-1 0-1,1 0 1,-1 0-1,1-1 0,0 1 1,0-1-1,0 1 0,0-1 1,0 0-1,1 0 0,-1 0 1,1 0-1,0 0 1,0 0-1,-1-3 15,-1-14 4,0-1 1,2 0-1,0 0 1,1 0-1,1 0-4,0-22 229,-1 35-197,0-15 179,0 0 1,-2 0-1,0 0 0,-3-8-211,3 24-30,0 0-1,0 0 1,-1 1-1,1-1 1,-1 1-1,-1-1 1,1 1-1,-1 0 1,0 0-1,-1 1 1,1-1-1,-1 1 1,0 0-1,-1 0 0,1 1 1,-3-2 30,-2 0-172,-1 0-1,1 1 1,-1 0-1,0 1 1,0 0-1,-1 1 1,1 0-1,-1 1 1,1 1 0,-1-1-1,0 2 1,1 0-1,-10 1 173,-13 1 337,0 3-1,1 1 1,-1 1-1,-2 3-336,7-2 549,-7 2 552,0-1 1,-21 1-1102,55-10 28,0 0 1,0 0 0,0 1-1,0-1 1,0-1-1,0 1 1,1 0-1,-1 0 1,0-1 0,0 1-1,0-1 1,-1 0-29,3 1 5,-1-1 0,0 0 0,0 1 0,1-1 0,-1 1 0,0-1 0,1 0 0,-1 0 0,1 1 0,-1-1 0,1 0 0,-1 0 0,1 0 1,-1 0-1,1 0 0,0 1 0,0-1 0,-1 0 0,1 0 0,0 0 0,0 0 0,0 0 0,0 0 0,0 0 0,0 0-5,1-9 58,0 1 0,1-1 0,0 1 0,1 0 0,0 0 0,0 0 0,2-2-58,5-14 234,14-39 374,-15 42-339,0 0 0,-2-1 0,0 0-1,-2 0 1,3-24-269,-7 42-27,-1 1 0,0-1 0,0 1 0,-1 0 0,1-1 0,-1 1 0,0 0 0,0 0 0,-1-1 0,1 1 0,-1 0 0,0 0 0,0 0 0,0 0 0,0 1 0,-1-1 0,1 1 1,-1-1-1,0 1 0,0 0 0,-1 0 0,1 0 0,0 1 0,-1-1 0,0 1 0,0-1 0,1 1 0,-1 1 0,0-1 0,-1 0 0,1 1 0,0 0 0,0 0 0,-2 0 27,-39-5-262,25 3 334,1 0 0,-2-1-72,16 3 49,0 0 1,0-1-1,0 0 0,0 0 0,1 0 1,-1-1-1,0 1 0,1-1 0,-3-3-49,5 5 11,1-1 0,-1 0-1,1 0 1,0 0 0,0 0 0,0 1 0,0-1-1,0-1 1,0 1 0,1 0 0,-1 0-1,1 0 1,-1 0 0,1 0 0,0-1-1,0 1 1,0 0 0,0 0 0,0 0 0,0 0-1,1-1-10,1-9 42,1 0 0,0 0 0,2-5-42,-1 5 27,53-157 214,11-35 430,-65 190-654,0 0 0,0-1 0,-1 1 1,-1-1-1,0 1 0,-1-6-17,-1 11 55,0-1 0,0 0 0,-1 1 0,-1-1-1,0 1 1,0 0 0,0 0 0,-1 0 0,-4-6-55,-7-10 121,-13-15-121,-5-8-676,30 44 663,1-1-1,0 1 0,1 0 0,-1-1 0,1 1 1,0-1-1,0 0 0,0 0 0,0 1 0,1-1 1,0 0-1,0 0 0,1-3 14,1-10-20,1 1-1,1 0 1,1-2 20,-4 16-10,20-63 573,-13 47-432,-2 0 0,0-1-1,-1 0 1,0-11-131,-4 24 24,-1 0 0,1 0 0,-2 1 0,1-1 0,-1 0 0,0 0 0,0 1 0,-1-1 0,0 1 0,0-1-1,-1 1 1,1 0 0,-1 0 0,-1 0 0,-3-5-24,1 3-88,-1-1 1,-1 2-1,1-1 1,-1 1-1,0 1 0,-1-1 1,0 1-1,0 1 1,0-1-1,-10-3 88,-11-3-61,0 1 1,-31-7 60,38 12-5,0 2 0,0 0 1,-1 1-1,1 2 0,-1 0 0,0 2 1,1 0-1,-1 2 0,-17 4 5,16-2-167,1-2-1,-1 0 1,-24-1 167,36-3 59,0 0-1,0-1 1,0 0 0,0 0 0,1-2 0,-1 1-1,1-2 1,-7-3-59,-24-13-141,23 10 139,-1 1-1,0 1 1,-1 1 0,0 1 0,0 0-1,-8 0 3,-21 2 19,1 2-1,-1 2 0,1 2 0,-1 2 0,-19 6-18,-89 18 3,-2 8-3,152-33 50,-112 26-162,5 0 288,-61 5-176,144-28 74,22-3-118,-1 0 0,1-1 0,-1 0 0,1-1 0,-1 0 0,1 0 0,-1-2 44,9 2-5,1 0 0,0-1 1,-1 1-1,1-1 0,0 0 0,0 0 1,0 0-1,0 0 0,0 0 0,0 0 1,0-1-1,0 1 0,0-1 0,0 1 1,1-1-1,-1 0 0,0 0 1,1 0-1,-1 0 5,1-1 8,-1 0 0,1 0 1,0 0-1,0 0 0,1 0 1,-1 0-1,1 0 0,-1-1 1,1 1-1,0 0 0,0 0 1,0 0-1,1-1-8,1-8 40,0 0-1,1 0 1,1 0 0,0 0-1,1 0 1,5-9-40,-7 16 6,3-7 4,-1 1 0,0-1 0,-1 1 0,0-1-1,0-4-9,-3 14 1,0-1 1,-1 0-1,1 0 0,-1 1 0,0-1 0,0 0 0,0 0 0,0 0 0,-1 1 0,1-1 0,-1 0 1,0 1-1,1-1 0,-1 0 0,0 1 0,-1-1 0,1 1 0,0-1 0,-1 1 0,1-1 0,-1 1 1,0 0-1,0 0 0,0 0 0,0 0 0,0 0 0,0 1-1,-3-2-13,0 0 0,0 1 0,-1-1 0,1 1 0,0 0 0,-1 1 0,1 0 0,-1 0 0,1 0 0,-5 0 13,-15 0-273,-24 2 273,15 0 83,2-1-25,1-1-1,-1-1 1,1-2 0,0-1-1,-15-4-57,40 6-13,-1 1-1,1-1 1,-1 0 0,1-1-1,0 1 1,0-1-1,0-1 1,1 1 0,0-1-1,0 0 1,0 0-1,0 0 14,-8-12 92,0-1-1,1 0 0,-2-6-91,6 9-14,0 1-1,-2 0 1,0 0-1,0 1 1,-2 0 0,-1-1 14,5 8-18,0 0-1,-1 1 1,0-1 0,0 2-1,0-1 1,-1 1 0,1 1 0,-1 0-1,0 0 1,0 1 0,0 0-1,0 1 1,0 0 0,-2 0 18,-23 1-39,-1 1 0,2 1-1,-19 5 40,-104 20 464,88-13-496,-2-3 0,-50 0 32,109-10-4,0-1 0,0-1 0,0 0 0,1 0 0,-1-2 0,0 1 0,1-1 0,-11-5 4,17 6 0,0 0 0,0-1 0,1 0 0,-1 0 0,1 0 0,0 0 0,0-1 0,0 1 0,0-1 0,1 0 0,-1 0 0,1-1 0,0 1 0,0-1 0,1 1 0,0-1 0,-1 0 0,1 0 0,1 0 0,-1 0 0,1-1 0,-2-6 2,2 0-1,-1-1 1,2 1-1,-1 0 1,2-8-2,8-64-58,-4 52-69,-2-1 0,-1-2 127,-2 29 0,-1 0 0,1 0 0,-1 0 0,0-1-1,0 1 1,-1 0 0,1 1 0,-2-1 0,1 0-1,0 0 1,-1 1 0,0 0 0,-1-1 0,1 1-1,-1 0 1,0 1 0,0-1 0,-2-1 0,0 1-55,-1-1 1,0 2 0,0-1-1,0 1 1,-1 0 0,0 0-1,0 1 1,0 0 0,0 1-1,0-1 1,0 2-1,-9-2 55,-58-4 388,-1 3 0,-19 4-388,-21-1-216,103 1 250,1 0-1,-1-2 0,1 1 0,-1-2 0,1 0 1,0 0-1,0-1 0,-3-1-33,10 2 6,0 1 0,0-1 0,1 0 0,-1-1 0,1 1 0,-1-1 0,1 0 0,0 0 0,0 0 0,1 0 0,-1-1-1,1 0 1,0 1 0,1-1 0,-1 0 0,1 0 0,0-1 0,0 1 0,0-2-6,-2-6-43,2 0 1,-1-1-1,2 1 1,0-1-1,0 1 0,2-4 43,1-26 159,5-13-159,-2 9 54,0 1-31,-1 0 0,-3 0-1,-2 0 1,-3-11-23,3 43-19,-1 1 0,-1-1 0,-1 0 0,1 1 0,-2 0 0,0 0 0,-1 0 0,0 0 0,-1 1 0,0 0 0,-1 0 0,0 1 0,-1 0 0,0 1 0,-1 0 0,0-1 19,-3 1-19,-1 0-1,0 1 1,0 0-1,0 2 1,-1-1-1,-10-2 20,-25-8-98,-22-4 98,29 10-14,7 1 140,-16-4 473,-4-4-599,41 13 71,0-1 1,0 0-1,1-1 1,0-1-1,-10-7-71,19 11-3,-1 0-1,1 1 0,0-2 0,0 1 0,1-1 1,0 1-1,0-1 0,0 0 0,1-1 0,0 1 1,0 0-1,0-1 0,0-4 4,0 0-17,1 1-1,1-1 1,-1 1 0,2-1 0,0 0-1,0 0 1,1 1 0,1-7 17,5-18-126,2 1 0,1 1 1,2 0-1,1 0 0,3-1 126,42-92 491,27-34-491,-34 64 315,16-48-315,-63 134 17,1 0 0,-2-1 0,1 0 0,-2 0 0,1 0 0,-1 0 0,0-10-17,-2 15 16,0 0-1,-1 0 1,0 0-1,1 0 1,-2 0-1,1 0 1,-1 1-1,0-1 1,0 0-1,-1 1 1,1 0-1,-1-1 1,0 1-1,-1 0 1,0-1-16,-2-1 9,0 1 1,-1-1 0,1 2-1,-1-1 1,0 0-1,0 1 1,-1 1-1,0-1 1,0 1 0,0 0-10,-18-6 23,0 1 0,-15-3-23,11 3-36,-19-8 36,48 17 0,0-1 0,1 1 0,-1 0 0,0-1 0,0 1 0,0-1 0,0 1 0,0-1 0,1 1 0,-1-1 0,0 0 0,0 1 0,1-1 0,-1 0 0,1 1 0,-1-1 0,0 0 0,1 0 0,0 0 0,-1 0 0,1 0 0,-1 1 0,1-1 0,0 0 0,0 0 0,-1 0 0,1 0 0,0 0 0,0 0 0,0 0 0,0 0 0,0 0 0,0 0 0,1-1 0,0-1 0,0-1 0,1 0 0,0 0 0,-1 1 0,1-1 0,1 1 0,-1 0 0,1-2 0,17-19 1,2 0-1,0 1 0,1 1 1,4-1-1,13-14 9,110-98-36,64-39 27,-206 168-7,-1 2-3,0-1 0,0-1 1,0 1-1,-1-1 0,0 0 0,0-1 0,-1 1 0,1-1 0,-1-1 10,-5 7-3,1 1 0,-1-1 0,1 0 0,-1 1 0,0-1 0,0 0 0,1 0 0,-1 1 0,0-1 0,0 0 0,0 0 0,0 0 0,0 1 0,0-1 0,0 0 0,0 0 0,0 1 0,0-1-1,-1 0 1,1 0 0,0 1 0,0-1 0,-1 0 0,1 0 0,0 1 0,-1-1 0,1 0 0,-1 1 0,1-1 0,-1 1 0,1-1 0,-1 1 0,1-1 0,-1 1 0,0-1 0,1 1 0,-1-1-1,0 1 1,1 0 0,-1-1 0,0 1 0,0 0 0,1 0 0,-1-1 0,0 1 0,0 0 0,0 0 3,-4-1-45,0 0 1,0 0-1,0 1 1,0 0-1,0 0 1,-3 0 44,-20 4-85,-26 2-181,49-6 287,1 0 0,0 0 0,-1-1 1,1 0-1,0 1 0,-1-1 0,1-1 1,0 1-1,0 0 0,0-1 0,0 0-21,3 1-2,0 1 0,0-1 0,1 0 0,-1 0 0,0 1 0,0-1 0,1 0 0,-1 0-1,0 0 1,1 0 0,-1 0 0,0 0 0,1 0 0,0 0 0,-1 0 0,1 0-1,0 0 1,-1 0 0,1 0 0,0 0 0,0 0 0,0-1 0,0 1 0,0 0 0,0 0-1,0 0 1,0 0 0,0 0 0,1 0 0,-1 0 0,0 0 0,1 0 0,-1-1 0,1 1-1,-1 1 1,1-1 2,3-7-88,0 0 0,1 1-1,0 0 1,4-5 88,-3 3-3,12-15 31,0 1 0,2 0 0,0 2-1,2 0 1,1 0-28,-22 20 2,120-99-201,56-63 199,-156 140 180,9-15-180,13-15 497,-42 52-490,1-2-8,1 0 1,0 0 0,0 0 0,0 0 0,1 1 0,-1-1 0,1 1 0,-1 0 0,1 0-1,2-1 1,17-8 58,-1-1 0,-1-2 0,0 0 0,0 0 0,-2-2 0,0-1 0,12-14-58,-6 7 17,-11 10 64,-1 0 0,7-9-81,-16 17 64,0-1-1,0 1 1,0 0-1,-1-1 1,0 0 0,0 0-1,-1 0 1,1-5-64,3-9 194,-3 10-4,-1 0 0,0 1 0,0-1 0,0-11-190,3-49 475,-5 70-485,0 1 1,0-1-1,0 1 0,0-1 0,0 0 1,0 1-1,0-1 0,-1 1 0,1-1 1,0 1-1,0-1 0,0 1 0,-1-1 1,1 1-1,0-1 0,-1 1 1,1 0-1,0-1 0,-1 1 0,1-1 1,0 1-1,-1 0 0,1-1 0,-1 1 1,1 0-1,-1-1 0,1 1 0,-1 0 1,1 0-1,-1 0 0,1-1 1,-1 1-1,1 0 0,-1 0 0,0 0 1,1 0-1,-1 0 0,1 0 0,-1 0 10,-3 0-183,1 1-1,-1-1 0,0 1 0,1 0 0,-1 0 0,-1 0 184,-16 7-1781,8-3-602,0 0-1,-13 2 2384,23-6-229,-1-1 0,0 1 0,1-1 0,-1 0 0,1 0 0,-1 0 0,0 0 0,1-1 0,-1 1 0,1-1 0,-1 0 0,1 0 0,-2-1 229,-1-1-186,1 0-1,0-1 0,0 0 1,0 0-1,1 0 0,-1-1 1,0-1 186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3:37.535"/>
    </inkml:context>
    <inkml:brush xml:id="br0">
      <inkml:brushProperty name="width" value="0.1" units="cm"/>
      <inkml:brushProperty name="height" value="0.1" units="cm"/>
      <inkml:brushProperty name="color" value="#FF4E00"/>
      <inkml:brushProperty name="inkEffects" value="rainbow"/>
      <inkml:brushProperty name="anchorX" value="906.28192"/>
      <inkml:brushProperty name="anchorY" value="800.07233"/>
      <inkml:brushProperty name="scaleFactor" value="0.5"/>
    </inkml:brush>
  </inkml:definitions>
  <inkml:trace contextRef="#ctx0" brushRef="#br0">12 345 4480,'0'0'0,"-2"-13"6112,0-5-6571,-1 2 1542,1 3-881,1 4-74,0 3 6,1 3-81,-1 1 59,1 2-96,0 1 101,1-1-106,-1 1 106,0 0-31,0-1 47,0 0-85,0 0 64,0 1-171,0-1 49,1 0 15,1 0-10,2-1 5,0 1 0,1 2-112,1-1 106,1 0 1,1 1 74,2 0-127,1 0 42,2-1 21,3 0-10,2-1 5,2 0 74,3 0-58,1 1-16,3 0-69,1-1 53,0 1 16,1-1 69,1 1-53,0-2-16,0 0 43,-1 1-54,1-1 17,-2 0-6,0 1 0,1 0 0,-1 0 0,0-1 0,1-2 0,-1 0 0,-1 0 0,-1 1 0,0 0 0,0 1 0,1 1 0,0 1 0,1 1 0,1 1 0,1 0 0,2 1 0,2-2 0,2 0 0,2-1 224,0 0 160,2-1-443,1-2 0,0 0 22,0-1-32,-1 0 79,-2 0 54,-2 2-48,-3 0 96,-1-1-101,-3 1-6,0 1 38,0-1-54,0 1 17,1-1-6,0 1 0,1 0 74,-1 0-58,2 0-16,-1 1-144,-1-1 38,0 1 52,0 0 92,-1 0-22,0-1 90,-1 0-95,1 1 106,0-1-293,1 0 123,-1 0-11,0 1 107,0 0 47,-1 1 108,0 1-134,-2 1-27,-2 0 6,0 1-49,0 0 12,-1 0-6,0 0 0,-1 1 0,0-1 0,2 0 0,1-1 0,4 0 0,1 0 0,2-1 74,2-1-58,0 1-16,0-1 43,1-1-54,-1 0 17,2 0-6,0-1 0,2 0 0,0-1 0,2 0 0,-1-1 0,0 1 0,-2-2 0,0 1 0,-2-2 0,0 1 0,-1-1 0,1 0 0,1 1 0,2 0 0,0 0 0,1-1 0,0 1 0,1 1 0,0 0 0,0 1 0,0 1 0,-1-1 0,0 1 74,0 0 17,-2 1-38,0-1 54,-2 1-91,-1 1-11,-2 1 38,-2 0 21,0 0-43,-1 0 91,-1 0-101,0-1-6,0-1 38,0 0 21,1 0-43,2 0-21,1-1 43,1 2-54,3-1 17,2 2-6,2-1 0,2 0 0,1-1 0,1 1 0,0 0 0,0 1 0,-1 0-112,0 1 106,-1-2 1,1-1 74,2-1-127,2-1 42,1-1 96,3-1 5,1-2-32,2 0 54,1 0-91,-2 0 101,-2 0-181,-2 0 54,-2 1 15,-3-1-10,-3 2 79,-2 1 17,-3 0-38,-1 1-58,-1-1 128,1 0-43,1 0-22,1-1 49,1 1-91,0 1-11,2 0 38,0-1-54,-1 0 17,2-1-6,0-1 0,-1-1 0,0 0 74,-2-1 92,-3 0-97,-2 0 38,0 0-49,-2 1-63,-1 2 53,-1 0-59,-1 3 17,-1 2-6,0 0 0,0 0 0,1 0 0,1 0 0,2 0 0,1 0 0,0 1 0,2 1 0,1 0 0,1 1 0,2 0 0,1 0 0,0 0 0,1-1 0,-3-1 0,1-1 0,-1-1 0,-2 0 0,-1-1 0,-2 0 74,-1-1-58,0 1-16,-1-1 43,0-1-54,1 0-95,3-1 100,1 0 1,2-1 74,1-1-53,2 1 96,2 1-101,3 1-6,2-1 38,2 1 21,4-1-43,0-1-21,0 0 43,0-1 21,-1-1-43,-1 0 91,-1 1-26,2 1 47,-1 2-85,2 4-48,0 1 48,0 3-59,1 0 17,0 1-6,1-1 0,0-2 0,-1-2 0,-1-2 74,-2-1-58,-1-2 96,-1 0-101,0-1-6,-2 1 38,0 0-54,0 2 16,-1 1 70,-2 2-59,-1 1-16,-1 1 43,-1 1-54,-2 0 16,0 0-5,-1 0 0,0-2 0,1-1 0,0 0 0,-1-3 0,1 0 0,-1 0 0,1-1 0,0-1 0,0 0 0,1 0 0,-1 0 0,2-2 0,1 1 75,1-1 16,2-1 37,-1 0-6,1 0 6,-1 0 150,-1 0 143,0 0-368,0 1-63,-1 1-70,-1 0-43,-1 0 112,0 0-37,1 0-58,1-1 95,1-1-69,1 0 21,2 0 406,0-1 69,1 0-219,-1 1 17,0 0-161,-1 0-42,-1 2 111,-2 0-42,-2 0 54,-2 2-12,-3 1 6,-2 0 0,-3 1-74,-3 0-54,-2 0 48,-2-1 16,0 1-118,-1-2 38,0-1 22,0-1-12,-2 0 81,-1-1 16,-2 1 37,-2 0-6,-2 1-68,-3 1 58,-2 0-22,-2 2 44,-1-1-86,-2 1 64,-2 0-96,0 1 101,-1-1-106,0 0 106,0 0-32,-1 0 49,1 0 63,0 0 22,0 0-225,0-1 70,0 0-69,0 0 85,1 0-139,0 0-31,1-1-1489,3 0-293,1-3-4154,5-6-710,1-11 4176,-1 1-16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03.505"/>
    </inkml:context>
    <inkml:brush xml:id="br0">
      <inkml:brushProperty name="width" value="0.1" units="cm"/>
      <inkml:brushProperty name="height" value="0.1" units="cm"/>
      <inkml:brushProperty name="color" value="#FF4E00"/>
      <inkml:brushProperty name="inkEffects" value="rainbow"/>
      <inkml:brushProperty name="anchorX" value="0"/>
      <inkml:brushProperty name="anchorY" value="0"/>
      <inkml:brushProperty name="scaleFactor" value="0.5"/>
    </inkml:brush>
  </inkml:definitions>
  <inkml:trace contextRef="#ctx0" brushRef="#br0">769 1292 4736,'0'0'0,"4"-4"7616,2-7-7654,0 1 1217,-2-1-779,-1 2-224,-1 1 64,-1 1-21,-1 2 42,-1 0-85,-2 1 64,0 0-96,-3 1 27,0-1-49,-2 0 86,0 0-64,-1 0 22,-1 0-44,-1 0 12,0 0-81,-1 0-53,0 0 48,0 0 16,0 1-43,1 1-21,0 0 43,0 1-54,0 1-96,-1 0 102,0 2 0,0 1 74,-1 0-53,1 1-16,-1 0 43,-1 2-54,1-2 16,0 2-5,0 1 0,0-1 0,1 3 0,-1-1 0,-1 2 0,1 0 0,-2 3 0,1 0 75,-2 2 16,-1 1 37,0 1-80,0 3 64,-1 1-96,0 1-11,-1 0 38,2 1 21,-1-1-43,2 0 91,0-1-27,1 0 49,0-1-86,2 1-48,-1 0 48,2 0 16,0 0-43,0 0-21,1 1 192,1 2-21,0 2-171,0-1 58,1 2-63,0 0 85,0 1-139,0 1 43,-1 0 22,2 1-12,1 0 6,1 0 0,0 1 0,2 0 0,1 0 0,1 0 0,1-1 0,1 0 0,0 2 0,0 1 0,2 1 0,0-1 0,1 0 0,0-2 75,2 0-134,-1-2 43,1-2 22,1-1 63,0-1-53,2 0-16,0-2-69,2 0 53,1-2 16,1-2 69,2-2-53,1-3-16,3-2-69,1-4-22,2-5 75,3-4 48,2-4-11,3-6-26,0-3 48,1-4-54,1-3 16,0-5 70,-1-2-246,-2-3 113,-1-2-6,-4-1 32,-3 1 32,-3 2-6,-3 2 6,-2 3 0,-2 1 0,-2 4 0,-1 2 75,-2 3 16,1 2-38,-2 3 54,0 1-166,1 2 48,-2 1 17,0 2 63,-2 1-240,0 0 113,0 2 68,-1 1 124,0 0-326,-1 1 32,1 0 16,0 2 53,0 1 59,0 3 27,0 1-113,0 3 113,0 3-75,0 4 21,0 4 70,0 4-22,0 1 11,0 2 0,0 0 0,1-1 0,1-1-112,1-2 107,3-2 0,1-3 74,3-3-53,2-4-16,4-3 43,2-5 21,2-3 442,2-3 102,1-2-896,0-2-10,-1-3 479,0-2 107,-3-1-309,-2-3 53,-3-4-246,-1-1 92,-4-4 68,-1-1 12,-2-3 116,-1-2 86,-1-2-277,-2-1 90,0 1 38,-2 0 128,1 2-70,-2 3-42,0 2 15,-1 2-47,-1 2 10,-1 3 70,0 2-59,-1 2 96,-2 3-437,0 1-22,0 2 208,-1 2-10,0 0 48,1 2 74,-2 0-53,2 1 21,0 1 70,1 1-22,0 0 11,1 1 75,1 0-134,-1 0-31,0 0 79,-1 0-32,-1 1-63,-1 1 95,-1 0-69,0 1 21,-2 2 70,-2 1-22,0 1 11,-1 2 0,-1 2 0,0 0 75,1 1-134,-1 1-31,1 1-33,1 2 112,0 1-37,2 1 54,3 2-12,2 1 6,4 0 0,2-1 0,3 0 0,3-3 0,1-3 0,3-5 75,2-3 16,2-7 111,2-4-63,2-6 26,2-6-117,1-7-42,2-4 42,2-4-59,1-4 16,0 1-5,2-1 0,-2 3 0,0 3 0,-1 3 75,-1 5-59,0 3-16,-1 3 43,-1 5-54,1 2 16,0 3 70,-1 4-134,-3 2 43,0 3 22,-1 2 63,-3 2-53,-2 1 96,-2 1-101,-1 2-6,-1 2-74,-2 2-22,-1 2 75,-1 2 48,0 2-85,-1 2-43,-2 0-27,0 1 0,-2 1-5,0 0 112,-2-2-32,-1 0 128,-1-1-144,0-3-26,-1-3 79,0-2 43,1-3-85,1-3-43,1-3-27,1-3 0,1-2 107,0-4-31,1-4 52,1-4 64,2-5 22,0-4 37,2-4-192,2-3 96,0-3 37,2 0 22,1 0-38,1 2-58,0 2 53,2 2 16,0 3-43,2 0 91,1 2-101,1 2-6,2 1 38,0 0 21,1 1 293,-1 2 107,-1 1-347,-1 3-101,-1 2 16,-2 3-69,-1 4 48,-2 5-17,-1 3 6,-1 4 0,-2 2 0,-1 3 75,0 1-134,-2 1 43,-1 1 22,-2-1 63,-1 0-53,-1-1-16,-2-1 43,0-1-54,-2-2-96,1-1 102,0-3 0,1-2-1,1-3 6,0-2 0,1-3 0,0-2 0,0-3-186,1-3 90,2-4 37,3-3 22,2-2 37,3-3-6,3-2 6,2-1 0,1-2-112,2 0 107,2 1 0,2-1-1,0 0 156,1 1 143,-1 2-480,1 3 81,-2 1 255,0 4 91,-2 5-384,-1 4-53,-2 6 261,-2 5 48,-3 7-304,-1 5 32,-1 5 16,0 3-22,1 0 118,0-1 80,2-3 320,3-3 107,2-5-342,3-6-101,3-7-96,3-9 75,3-7-224,0-8 138,0-7-48,-2-4 86,-2-2 240,-3 0 122,-4 3-128,-4 3 97,-3 5-140,-4 4 38,-1 5-314,-2 4 84,0 5-415,-1 4 32,-1 4 266,1 5 128,1 6 17,-1 3 132,-1 7-26,0 9 128,-2 7-144,-2 10-26,-1 9-257,-3 10 27,-1 11 11,-2 7 21,-2 6-6,0 1 44,0-3 100,0-4-26,1-8-58,1-8 95,2-9 6,0-9-1,2-10-106,1-8 32,1-10-53,1-10 122,-1-10-37,0-10 54,-2-9-12,1-11 6,-1-10 0,0-10 0,1-9 0,1-7 0,2-6 75,2-4 16,3-2 111,4-2-63,5-1 101,3-1-176,6 1-21,3 0-1,3 4 28,2 4 175,0 7 102,0 7-427,-2 9-11,-2 7 59,-3 8-43,-3 9-26,-2 7 85,-2 7 11,-3 7-1,-2 7 6,-4 7 0,-4 6 0,-4 6 0,-3 4 0,-5 3 0,-2 3 224,-2 0 160,-3 0-592,-3 0 6,-2-1 271,-4-2 38,-3-1-38,-3-2-42,0-1 15,-1-2-47,0 0 10,2-3 70,3-3-59,3-1-16,5-4-69,4-3 53,7-3 16,5-5-6,8-4-180,6-7 15,7-6 320,7-6 161,6-7-177,6-7 43,3-7-123,5-5-47,0-3 116,2-2-42,-2 2 54,-1 3-12,-4 5-68,-4 5-54,-4 5 197,-6 4-26,-4 6 15,-6 5-31,-4 4-102,-4 4-47,-4 2-70,-5 5 48,-4 5-59,-4 4-58,-5 5 15,-2 6-10,0 4 112,0 3-32,1 3-58,3-1 95,2 1-69,5-2 21,2-2 70,5-4-22,2-2 86,2-4 16,3-3 37,0-3-6,1-3 6,-1-4 75,1-2 16,0-2 37,0-3 69,1-4 22,1-4-113,0-3 38,-2-3-128,0-3 32,-1-2-128,-1 0-42,-2 0 42,-2 0 16,-1 2-43,-2 1-21,-1 2-69,-2 2 53,-1 2-59,-1 3 16,-1 2-5,0 1-74,0 1 20,1 1-10,2 1 0,2 0 0,3-1 112,4 0-32,5-2 54,3-2 63,4-1-128,1-1 43,2-2 22,0 1 63,0 1-53,0 2-16,-2 1 117,-3 2 38,-3 2-80,-4 2 31,-2 2-47,-3 4-64,-2 2-59,-3 3 48,-3 2 16,-1 3-6,-1 4 6,0 1 0,-1 3-112,0 1 32,-1 2 59,2 1-22,2 0-63,2-2 20,3-2 65,3-2-22,3-4 49,2-3 63,4-4-53,1-3-16,2-4 117,0-3 38,0-3-6,-2-1 11,0-2-37,-1-2 10,-3-2-79,-1-1-54,-3-1 48,-1 0-59,-2 1 16,0 0-5,0 1-112,-1 2 107,0 0 0,-1 3-1,0 2-106,-2 1 107,0 1-75,0 2 21,-1 1-5,0 1 0,0 1 0,-1 3 0,1 1 75,0 2-22,0 3-101,1 2 107,0 2-75,1 1 21,0 1 70,2 2-22,2-1 11,2 1 0,1-1 0,3-1 0,2-2 0,1-2 0,2-3 0,1-4 0,-1-3 0,0-3 75,0-3 16,0-3 111,-1-4-138,-1-2 48,0-5-128,0-1-5,-1-1-43,-1 1 5,1 0 70,0 2-22,0 1 86,-1 3 16,0 2-38,-1 1-58,0 1 53,-1 2-59,-1 2 16,0 1 70,-2 2-134,0 1-31,-2 2-108,0 2 60,-2 1-102,-2 2 26,0 3-196,-1 1 52,-1 2 12,1 1 63,0-2 208,2-1 59,1-3 112,2-3 22,2-3-70,2-6-48,3-4-64,1-5 48,3-4-59,2-5 16,3-3 70,2-2-22,2-1 11,0 2 75,-1 3-59,0 3-16,-2 5-69,-1 5 53,-1 6-59,-1 5 16,1 7 70,-1 3-22,0 5-101,0 1 32,0 1 59,0 1 53,1-2-85,1-2-43,1-4 85,2-3 43,2-5-11,3-6 86,2-7-96,3-6-6,3-6 112,1-4-37,1-3-21,-1-1-64,-1 1 53,-2 1-59,-4 4 91,-4 3 85,-6 3 54,-4 3 32,-5 5-150,-5 2 11,-3 4-235,-4 3-15,-6 4-124,-3 3 97,-5 5-75,-3 5 21,-2 5 145,-2 4-6,1 5-27,2 2 91,4 2 11,3-1 74,6-2-53,4-2 96,6-4-176,4-5 53,6-4 166,3-5 21,4-5 5,1-3-26,1-6 48,-1-3 21,0-4 181,-3-6 139,-2-4-27,-2-5-10,-2-5-214,0-7-15,1-6-161,0-8-5,1-8-123,0-5-10,1-5 32,-1-1-17,-1 4 6,-1 4 75,-2 8 16,-1 7 37,-3 7-80,-1 7-48,-2 8-64,-1 6 48,-3 7-320,-3 10 202,-2 9 1,-2 13 106,-3 12 17,-2 16-108,-2 15 113,-1 14 0,2 11 74,5 8-53,7 3-16,3-68 21,0 2 1,2 2-22,-1-16 21,1 0 0,0 1 1,7 12-22,-7-20-242,0 0-1,1 0 1,0 0 0,0-1 0,9 8 242,-9-11-206,0 0 1,1 0-1,0-1 0,0 0 0,0 0 1,0-1-1,6 2 206,-4-3-86,1 0 0,0 0-1,-1 0 1,1-2 0,1 1 0,9-1 86,-9-2-77,2 0 1,0-1-1,0 0 1,0-1 0,-1-1-1,2 0 77,26-6-10356,0-7-1494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06.428"/>
    </inkml:context>
    <inkml:brush xml:id="br0">
      <inkml:brushProperty name="width" value="0.1" units="cm"/>
      <inkml:brushProperty name="height" value="0.1" units="cm"/>
      <inkml:brushProperty name="color" value="#FF4E00"/>
      <inkml:brushProperty name="inkEffects" value="rainbow"/>
      <inkml:brushProperty name="anchorX" value="-5328.69775"/>
      <inkml:brushProperty name="anchorY" value="-111.27309"/>
      <inkml:brushProperty name="scaleFactor" value="0.5"/>
    </inkml:brush>
  </inkml:definitions>
  <inkml:trace contextRef="#ctx0" brushRef="#br0">632 438 7424,'0'0'0,"-2"-15"6720,-8-28-7206,-2-3 1686,-2-2-810,1 3-124,1 4 102,0 5-26,0 5 47,0 4 176,0 4 64,-2 3-565,-1 3 27,-1 2-112,-2 2-1,-1 3 102,-3 4 80,-2 4-90,-2 6-38,-1 4 10,-2 7-47,0 4 10,-1 5-5,1 5 0,1 6 75,1 6-320,1 6 58,1 8 118,2 7-11,1 7-27,3 8 91,3 7 11,2 5-1,3 2 6,3 0 0,5-2 0,4-4 0,6-4 224,3-8 160,6-10-592,2-9-69,4-10 480,2-10 159,0-9-287,0-9-64,-21-14-50,0-1 0,1 1-1,-1-1 1,0 0 0,1-1 0,0 1 39,-1-1-32,0 1 0,0-1 0,0 0 0,0 0 0,0-1 0,0 1 0,0-1 32,0 0 21,1 0-1,-1 0 0,0 0 1,1-1-1,-1 1 1,1-1-21,19-17 309,0-8-181,0-6-27,-1-6-63,0-3-33,-1-4 0,-2-1-5,-2-2 75,-3 0 90,-3 1-21,-2-1 91,-2 0-171,-2-2 53,0 0-58,0 0-64,1-2-59,0 2 48,2 2-59,-1 5 16,0 4 70,-1 6-22,0 5 86,-2 7 16,-1 5-150,-1 4 86,-1 5-443,-1 5 10,0 3-2415,0 5-267,0 3 1867,-2 2 282,0-1-11235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09.040"/>
    </inkml:context>
    <inkml:brush xml:id="br0">
      <inkml:brushProperty name="width" value="0.1" units="cm"/>
      <inkml:brushProperty name="height" value="0.1" units="cm"/>
      <inkml:brushProperty name="color" value="#FF4E00"/>
      <inkml:brushProperty name="inkEffects" value="rainbow"/>
      <inkml:brushProperty name="anchorX" value="-4558.18604"/>
      <inkml:brushProperty name="anchorY" value="540.65497"/>
      <inkml:brushProperty name="scaleFactor" value="0.5"/>
    </inkml:brush>
  </inkml:definitions>
  <inkml:trace contextRef="#ctx0" brushRef="#br0">292 481 7808,'0'0'0,"-3"3"3648,-1 3-3771,-1 0 779,1 2-640,1 0 11,0 1-27,2 2 74,0 0-58,1 2 395,-1 2 186,-1 1 6,-1 3 32,-2 2-219,-2 4-86,-1 5-175,-2 6-118,-2 7 17,-2 9-60,-3 9 12,-2 10 68,0 8 17,-1 7 37,0 2 69,1-1 22,3-4 37,1-7-6,3-10 6,2-10 0,2-11-149,2-10 5,1-8-48,0-7 43,2-8-91,-1-7-11,1-6 336,1-6 123,0-5-277,1-6-43,3-4-517,4-3-97,3-3 289,4-3 32,5-2 111,6-3 28,4-1 79,4 1 22,5 0 111,2 2 86,1 2-90,-1 5 74,1 3-134,-2 7 38,-1 5-240,-2 6 102,-2 6-44,-3 5 81,-2 7-544,-3 4-27,-5 5 314,-5 5 28,-6 2 191,-7 5 43,-8 3-32,-7 1-53,-7 1-209,-6-1 17,-4-2 90,-3-2 113,-3-5 10,-1-4-27,0-7-58,0-5-22,2-5-37,1-3 5,4-4-5,2-1 112,4-2-106,4 1 74,3-1 53,4 0 59,2 1 27,3 0 37,3 2-80,1-1-48,3 1 122,1 0-42,2 1-21,1 1-64,2 1-59,-1 2 48,1 1 16,1 2-6,1 1 6,1 0 75,2 1-59,2 0-16,4-1 192,5-2 91,4-3-54,5-5 70,4-4-390,6-6-37,6-6 251,6-6 15,5-6-255,3-7 90,3-5 38,0-5 128,-3-5-70,-4-2-42,-6-1-246,-6 1-85,-7 3 117,-7 3 22,-6 5-6,-6 5 161,-3 6-230,-4 5 149,-3 6-48,-1 4 86,-2 4 16,0 3 37,-2 2-6,0 3 6,0 2 0,-2 2 0,0 2 75,0 1 16,-1 3 37,-1 2 69,-1 1-53,-1 3 96,-1 2 48,0 1 176,-1 4-677,1 2 21,0 4 186,1 4 22,1 4-112,1 6 123,0 5-38,1 5 86,0 5-134,0 7 43,0 5 22,-3 6-12,-2 5 6,-3 6 0,-3 4-112,-5 0 32,-4 1 59,-4-1 53,-3-4-85,-4-4 31,-2-8-159,-2-6 80,-1-10-145,0-8 38,1-9 283,1-8 64,4-8-75,3-8 42,6-9-47,20-5-59,0 0-1,0 0 1,0 0 0,0 0-1,0 0 1,0 0-1,0-1 1,0 1 0,0 0-1,0-1 1,0 1 0,0 0-1,0-1 1,0 0 0,0 1-4,1-1-1,-1 0 1,0 0 0,1 1-1,-1-1 1,0 0 0,1 0 0,-1 0-1,1 0 1,0 1 0,-1-1 0,1 0-1,0 0 1,-1 0 0,1 0 4,-1-22-16,8-8 16,8-8-6,8-6 6,7-5 0,8-5 150,6-4 31,6-6 0,4-5-26,4-5-288,4-4 79,0-4 406,2-2 171,0-3-320,-2 1-59,-4 2-64,-5 5-6,-8 8 102,-7 7 118,-9 10-28,-7 9 22,-8 9-186,-6 9-60,-7 6 6,-6 5-53,-3 6-176,-5 4 10,-2 4-90,-3 4 90,-2 4-69,-1 3 96,0 3 11,0 2 74,2 4 22,1 3 111,1 4-138,1 3-26,2 5-182,3 2-32,3 2 330,3 0 81,4-1-43,4-1-37,5-5-97,5-5 60,-11-22-21,0 1 0,1-1-1,-1 1 1,1-1 0,-1 0 0,3 1 31,-2-1-17,0 0 0,0-1 0,0 1 1,0-1-1,1 0 0,1 1 17,25 1-134,6-7-31,4-9 458,3-6 54,3-8-102,2-7-53,1-4-96,1-3 16,-2-1-16,-4 2 38,-4 4-86,-7 4 64,-5 6 53,-7 5 134,-6 4-33,-5 6 22,-5 5-373,-4 5 69,-5 5-117,-2 7-22,-2 4-37,-1 5 43,-1 4 95,1 2 12,1 2-70,4 1 26,4 0 65,4 0-22,7-2 49,5-3-12,5-4 81,6-3 16,4-4 111,4-5 86,3-3-16,2-6 91,0-5-22,0-5 49,-2-7-12,-3-7 81,-2-9 53,-2-8-48,-3-9-91,-2-9 27,-2-8-277,-1-10 37,-2-7-101,-1-7 53,-2-2-171,0 0-26,-2 4-38,-1 4 112,-2 5-111,-1 5 74,-1 7-22,-2 7-68,-1 7 20,-2 6 102,0 7-106,-2 8 74,1 6-134,-2 6 76,0 5-140,-2 6 38,0 7-53,-1 8 85,0 12-288,-1 11 11,-1 12-129,0 13 60,0 12-438,3 11-27,2 6 694,6 3 186,5-2 22,6-5 10,4-8-282,-14-48-70,10 18 427,-12-26-325,1 1 0,6 7 325,-8-13-228,0-1 0,0 1 1,8 5 227,-9-9-430,-1 0 0,1 0 0,0-1 0,0 1 1,3 0 429,-4-2-397,0-1 1,0 1-1,1-1 1,-1 0-1,0 0 1,4 0 396,-3-1-171,-1 0 1,1-1-1,-1 1 0,0-1 1,1 0-1,2-1 171,0 0-172,-1-1 0,1 0 0,-1 0 0,6-4 172,21-13-10804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09.376"/>
    </inkml:context>
    <inkml:brush xml:id="br0">
      <inkml:brushProperty name="width" value="0.1" units="cm"/>
      <inkml:brushProperty name="height" value="0.1" units="cm"/>
      <inkml:brushProperty name="color" value="#FF4E00"/>
      <inkml:brushProperty name="inkEffects" value="rainbow"/>
      <inkml:brushProperty name="anchorX" value="-7791.27686"/>
      <inkml:brushProperty name="anchorY" value="-417.73694"/>
      <inkml:brushProperty name="scaleFactor" value="0.5"/>
    </inkml:brush>
  </inkml:definitions>
  <inkml:trace contextRef="#ctx0" brushRef="#br0">0 477 10112,'0'0'0,"0"-7"4704,8-10-4816,3-1 965,6-3-832,6-1 91,9-4-21,9-1 112,9-1-139,8 1 160,6-1 63,4 3 284,3 1 192,1 1-443,0 1 5,-2 1-1397,-2-1-224,-5-1-1258,-6 0-182,-7-1 1706,-10-3 257,-12 6-9690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09.708"/>
    </inkml:context>
    <inkml:brush xml:id="br0">
      <inkml:brushProperty name="width" value="0.1" units="cm"/>
      <inkml:brushProperty name="height" value="0.1" units="cm"/>
      <inkml:brushProperty name="color" value="#FF4E00"/>
      <inkml:brushProperty name="inkEffects" value="rainbow"/>
      <inkml:brushProperty name="anchorX" value="-9389.03809"/>
      <inkml:brushProperty name="anchorY" value="-575.95807"/>
      <inkml:brushProperty name="scaleFactor" value="0.5"/>
    </inkml:brush>
  </inkml:definitions>
  <inkml:trace contextRef="#ctx0" brushRef="#br0">27 0 16384,'0'0'0,"-5"9"7519,-5 5-7727,3 2 1574,2 0-4769,5 0-373,6-5 2235,-6-11 1467,1 0-1,-1 1 1,1-1 0,-1 1-1,1-1 1,-1 0 0,1 0-1,-1 1 1,1-1 0,0 0-1,-1 0 1,1 1 0,-1-1-1,1 0 1,0 0 0,0 0 74,3 1-8246,2-2-984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2"/>
    </inkml:context>
    <inkml:brush xml:id="br0">
      <inkml:brushProperty name="width" value="0.1" units="cm"/>
      <inkml:brushProperty name="height" value="0.1" units="cm"/>
      <inkml:brushProperty name="color" value="#FFC114"/>
    </inkml:brush>
  </inkml:definitions>
  <inkml:trace contextRef="#ctx0" brushRef="#br0">587 15 8960,'0'-1'104,"-2"0"114,0-1 0,0 1 1,0-1-1,0 1 0,-1 0 1,1 0-1,0 0 0,0 0 0,-1 1 1,1-1-1,0 0 0,-1 1 0,1 0 1,-1 0-1,1-1 0,-1 1 0,1 1 1,0-1-1,-1 0 0,1 1 1,-1-1-219,-12 3 499,14-3-495,1 0 1,0 0-1,-1 0 0,1 0 0,0 0 1,-1 0-1,1 0 0,0 0 1,-1 0-1,1 0 0,0 1 1,-1-1-1,1 0 0,0 0 0,-1 0 1,1 1-1,0-1 0,0 0 1,-1 0-1,1 1 0,0-1 0,0 0 1,0 0-1,-1 1 0,1-1 1,0 0-1,0 1 0,0-1 1,0 0-5,-9 13 56,1-1 0,1 1 0,1 1 0,0-1 0,0 1 0,1 0 0,0 5-56,-14 33-35,-106 222-2,50-114 21,38-78-19,-129 264-16,128-284 62,77-88 58,-14 12 36,1 1 1,0 1-1,1 2 0,0 0 0,0 2 0,1 1 0,19-2-105,72-9 702,-1-4-1,49-20-701,-136 33-4,-12 5-817,-1-2 0,0 0 1,-1-1-1,0 0 1,0-2-1,0 0 821,6-11-581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16.127"/>
    </inkml:context>
    <inkml:brush xml:id="br0">
      <inkml:brushProperty name="width" value="0.1" units="cm"/>
      <inkml:brushProperty name="height" value="0.1" units="cm"/>
      <inkml:brushProperty name="color" value="#FF4E00"/>
      <inkml:brushProperty name="inkEffects" value="rainbow"/>
      <inkml:brushProperty name="anchorX" value="-8752.79297"/>
      <inkml:brushProperty name="anchorY" value="-26.99529"/>
      <inkml:brushProperty name="scaleFactor" value="0.5"/>
    </inkml:brush>
  </inkml:definitions>
  <inkml:trace contextRef="#ctx0" brushRef="#br0">792 2032 8448,'0'0'0,"-2"0"3968,-3 1-3696,2 0 944,-2 0-944,1 0 0,0-2-518,-1-2-26,1-2 160,-2-4 0,0-3 118,-3-3 202,-1-2 176,-1-2 154,-2-3 129,-2-1-203,-2-1 112,0-2-336,-2-1 53,0 0-256,-2 0-90,0 1 48,-1 3-33,0 3 118,0 1 6,0 4-33,0 4-58,1 6-59,0 5 48,-2 7 16,-2 8-6,-2 7 6,-2 8 0,-1 9 0,-3 9 0,-1 10-112,0 11 32,0 9 59,1 11-22,3 10 49,3 8-12,4 7 6,4 2 0,6 0 0,5-4 0,6-5 0,6-7 0,4-10-112,5-12 107,3-11 0,1-12 74,3-12-53,0-11-16,0-11 192,-18-19-171,0-1 1,0 1-1,1-1 0,-1 0 1,0 0-1,0 0 0,1 0 1,-1 0-22,0-1 41,0 1 0,0-1 0,0 0 0,-1 0 0,1 0 0,0 0 0,0 0 0,-1 0 0,1 0 0,1-1-41,-1 0 77,1 1 0,-1-1 0,1 0 0,-1-1 0,0 1 0,1 0 0,1-2-77,17-16 107,0-7-6,0-9-53,-2-7-48,0-4-107,-3-2 102,-2 2-75,-3 4 21,-2 5 219,-3 7 11,-3 6 10,-1 5-26,-1 6-288,-1 5 79,-1 5-191,-2 6 117,0 5 144,-1 6 32,0 4-405,-1 7-22,0 5 134,1 6 85,1 4 53,2 3-37,2 1 133,2-1-37,3-2 54,3-2-12,2-4 6,3-6 0,1-5 0,1-6 75,2-6 16,1-9 37,-16-3-63,-1 0 1,1-1-1,-1 1 1,0-1-1,1 1 1,-1-1-1,2-1-65,17-12 480,-1-8-357,-1-9 10,-1-6-170,-2-5-11,-2-4 64,-3-3-27,-2-1-250,-2 0 74,-2 1 75,-2 2 43,-2 4 368,-3 4 90,-1 4-336,-1 5-26,-3 6-6,0 5-58,-3 5-475,0 5 21,-1 6 38,0 5 112,1 4 117,1 4 53,2 3 1,2 2 159,3 2-42,2-1 58,3 2-10,2-2 5,3 1 0,2 0 0,2-1-112,1 1 106,0-2 1,1-1 74,0-1 22,1-1 112,-1-3 196,0-2 28,1-4-176,0-6-49,3-5 305,2-5-27,1-5-240,2-4-27,2-1-154,-1-1-48,0 1 111,-3 2-42,0 4 54,-2 3 63,-2 3-128,-3 4-31,-1 1-108,-3 5 60,0 3-65,-3 3-58,-2 4-134,-1 4 32,-2 4-357,-2 5 22,-2 5-326,-3 4 75,-1 1 218,-1 0 187,0-1 485,1-4 150,1-6-38,3-7-26,3-9 16,4-11 26,3-10-48,4-11 17,2-7-230,4-5 26,0-4 17,1 1 58,1 2 134,-1 4 117,-1 5 389,0 4 91,-3 6-592,0 4-27,-2 7-245,-1 5 107,0 6-54,-1 6 123,-1 5-69,1 5-11,-1 4 43,0 5-54,-1 4 16,0 2 70,-2 2-395,1 0 43,0-2 154,0-3 11,1-4 341,2-7 139,3-8-314,-13-9-56,1-1 1,-1 1-1,0-1 1,1 0 0,-1 0-1,0 1 1,1-1-1,-1 0 1,1 0-1,-1 0 1,1-1 1,16-6-155,3-10-58,3-10 373,2-10 144,0-9-96,2-8-16,-1-6-102,0-4-90,-2-1 54,-3 1-65,-3 4-320,-5 6-58,-4 8-6,-4 7 54,-3 7-22,-2 8 11,-1 5 112,0 5 155,0 5-37,2 3 63,3 3 64,4 2 59,4 2 101,7 1 54,5 1-118,5 2 6,6 1-118,3 2-10,3 3-43,-2 3 5,-2 6-5,-4 6-74,-29-20 6,1 0 0,-1 0 0,0 0 0,0 2 132,0-1-152,-1 0 0,-1 1 0,1-1 0,0 3 152,-2-1-105,1 0 0,-1 1 0,1 7 105,-2-6-92,0 0-1,-1 0 1,-1 5 92,0-4 179,-1 1-1,-2 11-178,-11 24 422,-4-6 63,-3-6 133,-3-9 12,21-23-488,0-1 0,0 0-1,0 0 1,-1 0 0,1-1-142,1 0-24,0-1 1,0 0-1,0 0 1,1 0-1,-1-1 0,-1 1 1,-1 0 23,3-1-26,-1 0 0,1 0 0,-1 0 0,1 0 0,-1 0 0,1-1 0,-1 1 0,-1-1 26,2 0-35,-1 0 0,0 0 1,0 0-1,1-1 0,-1 1 1,-2-3 34,-14-12-224,2-2 69,4-2 134,1 1-33,3 3 134,2 2 6,1 3 42,1 3-192,2 4 96,-1 4-38,2 4 6,0 4 0,1 2 75,1 4-59,3 2-16,1 3 341,4 3 49,2 0-332,2 1 81,3 0 74,1-1 113,2-3 196,0-3 33,1-4-27,0-6 96,2-6-176,0-9 16,1-11-235,1-11 59,1-12-218,-1-12-22,1-11 69,0-10 43,-1-10-160,-3-6-59,-2-7 123,-4-2-10,-3 0 4,-3 1-68,-2 3 58,-2 4-59,-2 5-96,-1 7 102,-1 8-187,0 7 91,0 9-33,-1 8 81,1 7-59,0 8-16,0 7 117,-2 6-37,-2 8-58,-2 6 20,-2 9-196,-2 9 52,-2 10-63,-1 12 122,0 11-149,-2 12 86,1 10-289,0 12-32,1 9 182,1 8 117,3 4-176,3 2 69,4-2 241,3-6 74,5-7 69,3-12-37,5-10 283,-9-49-81,0 0 1,4 6-187,-5-12 94,0 0 1,1-1-1,4 6-94,-6-9 81,1-1 0,0 1 0,0-1 0,0 0 0,2 1-81,-3-2 27,0-1-1,0 0 1,0 0 0,0 0-1,1-1 1,-1 1 0,2 0-27,-1-1 41,-1 0 0,1 0 0,-1-1 0,1 1 0,-1-1 1,1 1-1,1-1-41,-1-1 35,0 1 1,0-1-1,0 0 1,0 1 0,1-2-1,1 0-35,0 0 85,0-1 1,0 0-1,0 0 0,1-2-85,26-20 267,-1-8 26,-1-8-42,-2-6 10,-3-3-154,-5-1 5,-4 2-48,-4 4 43,-4 5-91,-5 6-11,-4 7-298,-2 7-107,-1 5-64,-1 6-43,0 4-336,2 4-58,3 2 816,1 3 117,4 0 48,4 1-32,3-1-11,4 2-37,3 1 5,2 2-5,1 4 0,2 3 0,-1 7 0,0 6 75,-2 7-544,-2 5-27,-3 5 128,-2 2 117,-2 0 379,-1-3 133,-1-5 70,0-6 48,1-9-411,3-9 10,-14-16 44,0 1 0,-1-1 0,1 1-1,0-1 1,0 0 0,1 1-1,-1-1 1,0 0 0,0 0-1,0 1 1,0-1 0,0 0-1,0 0 1,0 0 0,0-1-22,1 1 42,0-1 1,0 1 0,-1-1-1,1 0 1,0 0 0,0 1-1,-1-1 1,1 0 0,-1-1-1,2 1-42,20-23 155,3-14-6,3-12-117,2-11-21,0-7-528,1-1 31,-3 2 780,-2 4 196,-3 6-122,-4 8 22,-4 8-108,-2 8-15,-3 8-267,-2 6 69,-2 8-74,-1 7 10,-1 6-191,-1 7 90,-2 7-38,0 6 81,-3 7 16,0 6 37,-1 4-6,0 3 81,1 1-134,3-1 43,1-2-165,4-6 80,2-5-33,3-5 81,3-7 90,1-6 54,2-6-43,1-6-53,2-6 127,0-7 33,2-6 69,-1-8 27,1-4-150,0-5 11,-1-2-48,-1-1-69,-3 1 53,-2 2 16,-3 4-43,-3 5 91,-1 5-101,-3 4-6,-2 6-74,0 4 53,-2 6-171,1 6 11,-1 4-85,1 5 90,1 3 43,0 5-48,1 1 171,2 3-49,1 2-52,2 1 95,3-1 6,1-1-1,3-3 6,3-3 75,1-5-59,2-5-16,2-5 117,1-7-37,0-7 128,1-5 6,0-8-108,-1-6 1,0-7-43,0-6 43,-1-4-166,0-2 48,-2 0 17,-2 2 63,-2 3-53,-1 5 96,-4 6-101,-2 5 106,-3 5-32,-1 5 123,-3 4-144,-2 3 48,-2 3-128,0 3-5,-3 2-43,-2 3 5,-2 2-117,-1 2-5,-2 3-80,-1 1 90,-2 2-69,0 3 96,-2 4-101,-1 4 31,-1 5-383,1 5-6,0 5 651,1 4 278,3 4-230,4 1 48,5 0-118,6-4 60,6-4 159,-7-32-158,-1-1-1,1 1 1,0-1 0,3 5-87,-3-7 55,-1 0 0,1 0 0,0 0 0,0 0 0,1 0 0,1 1-55,-2-2 67,0 0-1,0-1 0,0 1 1,1-1-1,-1 1 0,0-1 0,3 0-66,-2 0 25,1-1-1,-1 1 1,0-1-1,0 0 0,0 0 1,1-1-1,-1 0-24,3 0 47,0 0-1,-1-1 1,1 0 0,5-3-47,-2 0 44,1-1 1,-1 0-1,1-1-44,32-27 208,0-9 11,-2-10 111,-3-8-63,-3-7 26,-4-8-117,-3-7 70,-4-6-177,-3-7-26,-2-6-113,-1-4-15,-3-4-118,0 0 65,0-1-177,1 0 86,0 1 42,0 3 22,0 7-1,-2 7 44,-1 10 100,-3 10 49,-1 11-6,-2 12 86,-3 11-96,-1 12-6,-2 13-74,-1 14 67,0 0 1,0 0-1,0 0 0,0 0 1,0 0-1,0 0 1,-1 0-1,1 0 1,0 0-1,0 0 1,0 0-1,0 0 0,0 0 1,0 0-1,0 0 1,0 0-1,0 0 1,0 0-1,0 0 0,0 0 1,0 0-1,0 0 1,0 0-1,0 0 1,-1 0-1,1 0 1,0 0-1,0 0 0,0 0 1,0 0-1,0 0 1,0 0-1,0 0 1,0 0-1,0 0 0,0 0 1,0 0-1,0 0 1,0 0-1,0 0 1,0-1-1,0 1 1,0 0-1,0 0 0,0 0 1,0 0-1,0 0 1,0 0-1,0 0 1,0 0-1,0 0 0,0 0 1,0 0-1,0 0 1,0 0-1,0 0 1,0 0-1,0-1 2,-5 14-128,-2 17 5,-3 17-154,-3 19 42,-3 20 54,-1 19 16,-1 17 111,1 12 12,3 10 42,5 6-6,5 0 6,7-4 0,6-9 0,7-11 75,5-14-59,4-14-16,4-15-69,1-14-22,0-14 75,0-14 48,-25-35-8,0-1 0,1 1 0,0-1 0,1 0-24,-3-2 33,-1 0 0,1-1 0,0 0 0,0 0 0,0-1-1,2 2-32,-3-2 27,0 0 0,0-1-1,1 1 1,-1-1 0,0 1-1,0-1 1,0 0 0,1 0-27,-1-1 47,1 1 0,-1-1 0,0 0 1,1 0-1,-1 0 0,0 0 0,3-2-47,-1 1 39,-1-1-1,1 0 1,-1-1-1,0 1 0,2-2-38,23-26 166,1-11-70,-1-9 10,0-6-84,0-4-17,-3 2 38,-2 3-54,-4 6 16,-3 8-5,-4 6-186,-4 9 15,-2 7-165,-4 9 75,-2 9-33,-2 10 118,-3 9-69,-1 9 26,-1 7-266,0 5-75,1 3 379,3 1 21,1-3 122,5-3 28,3-5 4,5-6 6,-10-23 69,0 0-1,0 1 1,0-1-1,0 0 1,0 0-1,2 2-68,-2-3 60,0 0 0,0 0 0,0 0 0,1 0 0,-1 0 0,0-1 0,0 1 0,3 0-60,-2-1 27,0 0-1,0 1 1,0-2 0,0 1-1,0 0 1,0 0 0,1-1-27,25-9 224,4-9-171,2-10 70,2-8-107,1-7 101,-1-3-106,-4 1-6,-4 3 187,-5 5 91,-4 7-54,-6 6 70,-4 9-315,-5 8 90,-5 8-77,0 0 0,0-1 1,0 1-1,0 0 0,0 0 0,0 0 0,0 0 0,0 0 0,0 0 0,1 0 0,-1 0 0,0 0 0,0 0 0,0 0 0,0 0 0,0 0 0,0 0 0,0 0 0,0 0 0,0 0 0,0 0 0,0 0 0,0 0 1,0 0-1,0 0 0,0 0 0,0-1 0,0 1 0,0 0 0,0 0 0,0 0 0,0 0 0,1 0 0,-1 0 0,0 0 0,0 0 0,0 0 0,0 0 0,0 0 0,0 0 0,0 0 0,0 1 0,0-1 0,0 0 0,0 0 1,0 0-1,0 0 0,0 0 0,0 0 0,0 0 0,0 0 0,0 0 0,1 0 0,-1 0 0,0 0 0,0 0 0,0 0 0,0 0 0,0 0 0,0 0 0,0 0 0,0 0 0,0 0 0,0 0 0,0 0 3,1 8-165,-2 8-22,0 6 70,1 5-134,2 3 118,2 0 74,3-2 17,3-1 42,2-4-6,2-3 156,3-5 143,1-6-144,1-4 134,1-7 0,-1-6 186,0-5-197,0-5 69,-3-3-170,-3-4 80,-4-2-257,-4 1-42,-4 0-224,-5 1 48,-5 2-293,-5 2-38,-3 5 443,-1 2 43,-1 3 160,4 2 95,4 2-196,6 0 31,8 0 59,9 0 11,9 0-38,8-1 54,7-2-91,5-1-11,4 1 38,0 0-54,-1 1 16,-2 2 70,-4 2 16,-5 2 37,-4 3-80,-5 3-123,-5 4-5,-6 4-123,-4 4 65,-5 5 10,-3 6-43,-4 2-21,-1 2-32,-2 0 155,1-2 63,1-2 102,3-6 96,3-5-53,-1-14-125,-1-1 0,0 1 0,0-1 1,1 1-1,-1-1 0,0 1 0,1-1 0,-1 0 0,0 1 0,1-1 0,-1 1 0,1-1 1,-1 0-1,1 1 0,-1-1 0,1 0 0,-1 1-14,1-1 4,0 0 1,0 0-1,0 0 0,-1 0 0,1 0 1,0 0-1,0 0 0,-1 0 0,1-1 1,0 1-1,0 0 0,-1 0 1,1-1-1,0 1 0,0 0-4,16-12 43,6-8-113,4-8 60,4-4-65,2-3 16,0 0 145,-1 1-6,-2 3 48,-3 4 69,-2 5-128,-4 3-31,-1 5-108,-2 8 60,0 7-65,1 7-58,1 5 15,0 5-10,2 2 112,2 1 43,2-2-80,1-3 31,2-6-308,2-6 10,-25-4-102,0-1 1,-1 1 0,1-1-1,4-2 422,-4 1-458,1 0-1,-1-1 0,0 0 1,3-1 458,-3-1-240,1 0 0,0 0 0,6-6 240,-7 4-189,1-1 1,-1 0 0,5-6 188,1-2-8086,-1-3-1112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16.640"/>
    </inkml:context>
    <inkml:brush xml:id="br0">
      <inkml:brushProperty name="width" value="0.1" units="cm"/>
      <inkml:brushProperty name="height" value="0.1" units="cm"/>
      <inkml:brushProperty name="color" value="#FF4E00"/>
      <inkml:brushProperty name="inkEffects" value="rainbow"/>
      <inkml:brushProperty name="anchorX" value="-15344.5293"/>
      <inkml:brushProperty name="anchorY" value="186.44292"/>
      <inkml:brushProperty name="scaleFactor" value="0.5"/>
    </inkml:brush>
  </inkml:definitions>
  <inkml:trace contextRef="#ctx0" brushRef="#br0">1 0 15360,'0'0'0,"12"2"4511,-4-1-15462,1 0-2032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17"/>
    </inkml:context>
    <inkml:brush xml:id="br0">
      <inkml:brushProperty name="width" value="0.1" units="cm"/>
      <inkml:brushProperty name="height" value="0.1" units="cm"/>
      <inkml:brushProperty name="color" value="#FF4E00"/>
      <inkml:brushProperty name="inkEffects" value="rainbow"/>
      <inkml:brushProperty name="anchorX" value="-16008.78125"/>
      <inkml:brushProperty name="anchorY" value="-451.66736"/>
      <inkml:brushProperty name="scaleFactor" value="0.5"/>
    </inkml:brush>
  </inkml:definitions>
  <inkml:trace contextRef="#ctx0" brushRef="#br0">1 500 14336,'0'0'0,"12"-7"6559,21-13-6756,9-6 1370,14-7-3231,14-9-321,17-8-1423,15-7-310,15-6 2618,12-5 396,6-5 810,-23 12-7402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16:25:17.793"/>
    </inkml:context>
    <inkml:brush xml:id="br0">
      <inkml:brushProperty name="width" value="0.1" units="cm"/>
      <inkml:brushProperty name="height" value="0.1" units="cm"/>
      <inkml:brushProperty name="color" value="#FF4E00"/>
      <inkml:brushProperty name="inkEffects" value="rainbow"/>
      <inkml:brushProperty name="anchorX" value="-17538.98828"/>
      <inkml:brushProperty name="anchorY" value="-587.2962"/>
      <inkml:brushProperty name="scaleFactor" value="0.5"/>
    </inkml:brush>
  </inkml:definitions>
  <inkml:trace contextRef="#ctx0" brushRef="#br0">1 720 11392,'0'0'0,"5"-4"5247,14-9-4815,5-4 1152,12-6-1258,15-8 74,17-10-294,17-10-58,17-12 0,15-9-1285,10-5-198,7-6-3903,3-2-577,-5-3 3638,-26 16-1072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1.503"/>
    </inkml:context>
    <inkml:brush xml:id="br0">
      <inkml:brushProperty name="width" value="0.1" units="cm"/>
      <inkml:brushProperty name="height" value="0.1" units="cm"/>
      <inkml:brushProperty name="color" value="#FFC114"/>
    </inkml:brush>
  </inkml:definitions>
  <inkml:trace contextRef="#ctx0" brushRef="#br0">199 421 3712,'5'-12'1972,"-5"11"-1948,0 1 1,0-1-1,1 0 0,-1 1 0,0-1 1,0 0-1,0 1 0,1-1 0,-1 0 1,1 1-1,-1-1 0,0 0 1,1 1-1,-1-1 0,1 1 0,-1-1 1,1 1-1,-1-1 0,1 1 1,0-1-1,-1 1 0,1 0 0,0-1 1,-1 1-1,1 0 0,0-1 0,-1 1 1,1 0-1,0 0 0,-1 0 1,1 0-1,0 0 0,0 0-24,-1 0 1,0 0 0,1 0-1,-1-1 1,0 1 0,1 0-1,-1 0 1,0 0 0,1 0 0,-1 0-1,0 0 1,0 0 0,1 0 0,-1-1-1,0 1 1,0 0 0,1 0-1,-1 0 1,0-1 0,0 1 0,1 0-1,-1 0 1,0-1 0,0 1 0,0 0-1,1 0 1,-1-1 0,0 1-1,0 0 1,0-1 0,0 1-1,1-13 477,-9-10 2160,7 10-1473,2 6-829,-1 8-255,0-1 21,0 19 368,0-13-509,0-2 42,0 0-1,0 0 1,0-1 0,-1 1 0,1 0-1,-1 0 1,0 0 0,0-1 0,0 1-1,0 0 1,-2 1-2,2-2 12,-14 24 121,-1-1-1,-9 11-132,15-22-5,0 1 0,0 0 0,2 0-1,-4 11 6,-23 70-70,8-19 220,16-46-103,2 1 0,2 0 1,1 0-1,1 1 0,2 0 0,1 0 1,2 5-48,0-34 45,0 0-1,1 0 1,-1 0 0,1 0 0,0 0 0,1 0 0,-1 0 0,1 0 0,0-1 0,0 1 0,0-1 0,1 1 0,0 0-45,-1-3 30,0 1 0,0-1 0,1 1 0,-1-1 0,0 0 0,1 0 0,0 0 0,-1 0 0,1-1 1,0 1-1,0-1 0,0 0 0,0 1 0,0-1 0,0-1 0,0 1 0,0 0 0,0-1 0,1 1 0,-1-1 1,1 0-31,6-1 54,0 0 0,1 0 1,-2-1-1,1 0 1,0 0-1,0-1 0,-1-1 1,1 0-1,-1 0 1,0-1-1,0 0 0,-1 0 1,3-3-55,16-13 44,-1-2 0,-1 0 0,6-9-44,-3 3-23,12-14-68,-24 24-115,2 0 1,11-8 205,-29 26-12,0 1 0,1 0 0,-1 0-1,0 0 1,0 0 0,0 0 0,0 0 0,0 0-1,0-1 1,1 1 0,-1 0 0,0 0 0,0 0-1,0 0 1,0 0 0,0 0 0,1 0 0,-1 0-1,0 0 1,0 0 0,0 0 0,0 0 0,0 0 0,1 0-1,-1 0 1,0 0 0,0 0 0,0 0 0,0 0-1,1 0 1,-1 0 0,0 0 0,0 0 0,0 1-1,0-1 1,0 0 0,0 0 0,1 0 0,-1 0-1,0 0 1,0 0 0,0 0 0,0 1 0,0-1-1,0 0 1,0 0 0,0 0 12,3 11-249,-3 23 135,0-26 10,0 7 153,0-1 0,2 0 0,0 8-49,0-16 14,-1-1 1,1 1-1,0 0 1,1 0 0,-1-1-1,1 1 1,0-1-1,0 0 1,2 2-15,0 0 36,0-1 0,1 1 0,-1-2 0,1 1 0,2 1-36,-5-5 18,-1 0 0,1-1 0,0 1 0,0-1 0,0 1 0,0-1 0,0 0 0,0 0 0,0 0 0,0 0 0,0-1 0,1 1 0,-1-1 0,2 0-18,3 0 61,-1-1 1,1 0 0,0 0-1,0-1 1,-1 0 0,1-1-1,-1 1 1,0-2 0,1 1-1,-1-1 1,-1 0 0,1 0-1,-1 0 1,1-2-62,11-9 87,-1 0 0,0-2-1,-2 0 1,3-5-87,-8 9 42,-1 0 0,0-1 0,-1 0-1,-1-1 1,3-7-42,26-78-18,-31 85-7,1-2 65,-1 0 1,0 0 0,-2 0-1,0-1 1,0 1 0,-2-1-1,0 0 1,-2-12-41,0 26-17,1 0 1,-1 0-1,-1 0 1,1 0-1,0 0 1,-1 0-1,0 0 0,0 1 1,0-1-1,0 0 1,-1 1-1,-2-3 17,-4-3-72,0 0-1,0 1 1,-8-5 72,14 11-37,1 0 0,-1 1 0,0-1 0,-1 0 0,1 1 0,0 0 1,0 0-1,0 0 0,-1 0 0,1 0 0,-1 1 0,1 0 0,-2-1 37,4 1-10,-1 0 0,1 0 0,-1 1 0,1-1 0,-1 0 0,1 0 0,-1 1 0,1-1 0,-1 1 0,1-1 0,0 1 0,-1 0 0,1-1 0,0 1 0,0 0 0,-1 0 0,1 0 0,0 0 0,0 0 0,0 0 0,0 0 0,0 1 0,0-1 0,1 0 0,-1 0 1,0 1-1,0-1 0,1 0 0,-1 1 0,1-1 0,0 1 10,-1-1-14,1 0 1,0 1 0,0-1 0,0 0 0,0 0 0,1 1-1,-1-1 1,0 0 0,0 0 0,1 1 0,-1-1-1,1 0 1,-1 0 0,1 0 0,0 0 0,-1 0 0,1 0-1,0 0 1,0 0 0,0 1 13,1 0 4,0 0 0,0 0-1,0 0 1,0 0 0,1-1 0,-1 1 0,1-1-1,-1 1 1,1-1-4,10 4 68,1-1-1,0 0 0,0-1 0,0-1 1,1 0-1,-1-1 0,0 0 0,1-1 1,-1-1-1,1 0 0,6-3-67,13-2 114,-1-2 0,0-2-1,-1-1 1,11-5-114,-2-2 77,-2-1 1,0-2 0,22-16-78,-36 20 46,0-2 0,-1-1 0,-1 0 1,-1-2-1,10-14-46,-8 8 41,-1-2 1,-2-1-1,0-1 0,7-19-41,-27 49-13,0 0-1,0 0 1,0-1-1,0 1 1,0-1-1,-1 1 1,1-1-1,-1 1 1,0-1 0,1 1-1,-1-1 1,-1 1-1,1-1 1,0 1-1,-1-1 1,1 1-1,-1-1 1,1 1-1,-2-1 14,1 1-16,0 0 0,0 1 0,0-1 0,0 1 0,0-1 0,0 1 0,-1 0 0,1-1 0,-1 1 0,1 0 0,-1 0 0,1 0 0,-1 0 0,0 0 0,0 1 0,1-1 0,-1 0 0,0 1 0,0-1 0,0 1 0,1 0 0,-1 0 0,0-1 0,0 1 0,0 1 0,0-1 16,-5 0-31,0 1 0,0 0 0,0 0 0,0 1 0,1 0 0,-1 0 0,0 1 0,1 0 0,0 0 0,0 1 0,0-1 0,-2 2 31,-1 2-11,-1 0-1,1 1 0,0 0 0,1 1 0,0-1 1,-6 9 11,2 2-18,0 0 1,2 0 0,0 1 0,1 0 0,1 1-1,1 0 1,-1 6 17,-8 42 69,-4 44-69,2-5 46,4-45-45,-18 50-1,21-81 16,-2 0 0,-1-1-1,-2 0 1,-5 7-16,-52 65 544,98-145-414,4-8-37,2 2 1,20-23-94,-39 57-15,-1 1 0,1 0 1,1 1-1,0 1 1,1-1-1,1 2 1,-1 0-1,1 1 0,1 1 1,6-3 14,-13 7-9,-1 1-1,1 1 1,0 0 0,1 0 0,-1 0-1,0 1 1,0 1 0,1-1 0,-1 1-1,0 1 1,1 0 0,-1 0 0,0 1-1,0 0 1,4 2 9,-10-2-8,1-1-1,-1 1 0,0-1 1,0 1-1,0 0 1,0 0-1,0 0 1,-1 1-1,1-1 0,-1 1 1,1-1-1,-1 1 1,0 0-1,0 0 1,0 0-1,-1 0 0,1 0 1,-1 0-1,1 1 9,2 8-21,-1 0 0,0 0-1,-1 0 1,0 12 21,0-12-1,-1 0 1,2 0-1,-1 0 1,3 3 0,-4-12 3,1 2 10,0 1 1,0-1 0,1 1-1,0-1 1,3 4-14,-5-7 5,0-1-1,0 0 1,0 0-1,0 0 1,0 0 0,0 0-1,0 0 1,1 0-1,-1 0 1,0-1 0,1 1-1,-1 0 1,0-1-1,1 1 1,-1-1 0,1 0-1,-1 1 1,1-1 0,-1 0-1,1 0 1,-1 0-1,1 0 1,-1 0 0,1 0-1,0 0-4,3-1 23,-1-1-1,1 1 1,-1-1-1,1 0 0,-1 0 1,0 0-1,0-1 1,0 1-1,0-1 1,0 0-1,0 0 1,-1 0-1,0-1 0,1 1 1,-1-1-1,0 0 1,1-2-23,6-11 98,0 0 0,-1-1 0,4-14-98,-1 5 87,4-11-43,-12 25-78,1 1-1,0 0 1,1 0-1,1 0 1,2-3 34,-9 15-6,0 0 0,0-1 0,0 1 0,1 0 0,-1 0 0,0-1 1,0 1-1,0 0 0,0 0 0,0 0 0,0-1 0,1 1 0,-1 0 0,0 0 0,0 0 1,0 0-1,1-1 0,-1 1 0,0 0 0,0 0 0,0 0 0,1 0 0,-1 0 0,0 0 0,0 0 1,1 0-1,-1 0 0,0 0 0,0-1 0,1 1 0,-1 0 0,0 0 0,0 0 0,0 1 1,1-1-1,-1 0 0,0 0 0,0 0 0,1 0 0,-1 0 0,0 0 0,0 0 0,1 0 0,-1 0 1,0 1-1,0-1 0,0 0 0,1 0 0,-1 0 0,0 0 0,0 0 0,0 1 0,0-1 6,1 1-17,-1 0-1,0-1 0,1 1 1,-1 0-1,0 0 0,0 0 1,1 0-1,-1 0 0,0 0 1,0-1-1,0 1 0,0 0 1,0 0-1,0 0 18,-10 43-157,5-26 117,1 1-1,-2 17 41,6-29 8,0-1 0,0 0 0,0 1-1,1-1 1,0 0 0,0 1 0,0-1-1,1 0 1,0 0 0,2 5-8,-3-10 15,-1 1-1,1-1 1,0 0 0,0 1 0,-1-1 0,1 0-1,0 0 1,0 0 0,0 0 0,0 0 0,1 0-1,-1 0 1,0 0 0,0 0 0,0 0 0,1-1-1,-1 1 1,1-1 0,-1 1 0,0-1 0,1 1-1,-1-1 1,1 0 0,-1 1 0,1-1 0,-1 0-1,1 0 1,-1 0 0,1 0 0,-1-1-1,0 1 1,1 0 0,-1 0 0,1-1 0,-1 1-1,1-1 1,-1 0 0,0 1 0,1-1-15,4-2 46,0-1 0,0 1 1,0-1-1,0 0 1,-1-1-1,0 1 0,4-5-46,49-56 185,-32 35-96,1 0 0,26-20-89,-33 34-29,1 2-1,0 0 1,1 2 0,0 0-1,1 2 1,3-1 29,8-1-229,-34 14-55,-6 5 170,-9 7 69,8-9 20,-22 17-85,-13 14 110,34-28-2,-1 1-1,1 0 1,1 1-1,-1 0 1,2 0 0,-3 5 2,2-2-26,0 0 1,1 0-1,0 1 1,2 0-1,-3 8 26,6-19 9,1 1 0,-1 0 0,1 0-1,-1 0 1,1 0 0,1 0-1,-1 0 1,0 0 0,1 0-1,0 0 1,0-1 0,0 1-1,0 0 1,1 0 0,-1-1-1,1 1 1,0-1 0,0 0-1,0 1 1,1-1 0,-1 0 0,3 2-9,-2-3 29,-1 0 0,1 0 0,0 0 0,-1-1 0,1 1 0,0-1 0,0 0 0,0 0 0,0 0 0,0 0 0,0 0 0,0-1 0,0 1 0,0-1 0,0 0 0,1 0 0,-1 0 0,0 0 0,0-1 0,0 1 0,0-1 0,0 0 0,0 0 0,1 0-29,7-3 96,0-1-1,1 0 0,-1 0 1,-1-1-1,8-5-95,73-55 433,27-29-433,-40 32 95,-34 26-55,-2-2 0,-2-2 0,-1-1 0,-3-2 0,-1-1 0,-2-2 0,-3-1 0,-1-2 0,-3-1 0,8-26-40,-16 28 18,-17 43-35,0 1-1,0 0 0,0 0 1,0-1-1,-1 1 0,0 0 1,0-1-1,-1-1 18,1 5-15,0 1 0,0 0 0,0 0 0,-1 0 0,1 0 0,0 0 0,-1 0 0,1 0 0,-1 0 0,1 0 0,-1 0 0,0 0 1,1 1-1,-1-1 0,0 0 0,0 0 15,1 1-15,-1-1 0,1 1 0,-1 0 0,1-1 0,-1 1 1,1 0-1,-1 0 0,0 0 0,1 0 0,-1 0 0,1 0 0,-1 0 1,1 0-1,-1 0 0,0 0 0,1 0 0,-1 0 0,1 0 1,-1 0-1,0 0 0,0 1 15,-1 0-29,-1 1 1,0-1-1,0 1 0,1 0 1,-1 0-1,1 0 1,-1 0-1,1 1 0,0-1 1,0 1 28,-23 31-76,2 0 1,2 2 0,-17 37 75,4-7-67,10-23 15,2 1 1,3 0 0,1 2 0,2 0 0,-5 29 51,20-70 0,0 0 0,0 0 1,1 0-1,0 0 1,0 0-1,0 0 1,1 1-1,-1-1 0,1 0 1,1 0-1,-2-4 8,0 1 0,1-1 0,-1 1 0,1-1 0,0 0 0,-1 1 0,1-1 0,0 0 0,0 0 0,0 1 0,0-1 0,0 0 0,0 0 0,0 0 0,0 0 0,1 0 0,-1-1 0,0 1 0,0 0 0,1 0 0,-1-1 1,1 1-1,-1-1 0,1 1 0,-1-1 0,0 0 0,1 0 0,-1 1 0,1-1 0,-1 0 0,1 0 0,-1-1 0,1 1 0,1 0-8,9-3 32,1 0 0,-1-1 0,1 0 0,-1-1 0,-1-1 0,1 0 0,1-1-32,-2 0 6,1 1-1,0 1 0,0 0 0,0 0 1,1 1-1,10-2-5,-21 6-10,0 0-1,0 0 1,1 0 0,-1 0 0,0 0-1,0 0 1,0 0 0,0 1-1,0-1 1,0 1 0,0 0 0,0-1-1,0 1 1,0 0 0,0 0 0,-1 0-1,1 0 1,0 1 0,-1-1 0,1 0-1,-1 1 1,1-1 0,-1 1 0,1-1-1,-1 1 1,0 0 0,1 1 10,3 6-5,-1 0 1,-1 0-1,1 1 1,-1-1-1,1 6 5,6 18-89,-7-25 111,-2-4-11,1 1 1,0-1 0,0 0-1,0 0 1,1 1 0,0-2 0,-1 1-12,-1-3-6,0 0 0,0 0 0,0 0 0,0 0 1,0-1-1,0 1 0,0 0 0,0-1 0,0 1 1,1-1-1,-1 1 0,0-1 0,0 0 0,0 1 1,1-1-1,-1 0 0,0 0 0,0 0 0,1 0 1,-1 0-1,0 0 0,0 0 0,1 0 0,-1-1 1,0 1-1,0 0 0,0-1 0,0 1 1,2-1 5,2-2-60,0 0 1,1 0-1,-1 0 1,0 0-1,-1-1 1,1 0-1,3-4 60,29-34-1388,-22 24 190,-7 8 555,-1 0 1,1 0-1,-2 0 0,0-1 1,0 0-1,3-9 643,9-32-965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1.868"/>
    </inkml:context>
    <inkml:brush xml:id="br0">
      <inkml:brushProperty name="width" value="0.1" units="cm"/>
      <inkml:brushProperty name="height" value="0.1" units="cm"/>
      <inkml:brushProperty name="color" value="#FFC114"/>
    </inkml:brush>
  </inkml:definitions>
  <inkml:trace contextRef="#ctx0" brushRef="#br0">31 8 13312,'-26'-7'4927,"21"7"-3839,5 14-2336,0-2-1311,5 4 959,3-4 768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3.297"/>
    </inkml:context>
    <inkml:brush xml:id="br0">
      <inkml:brushProperty name="width" value="0.1" units="cm"/>
      <inkml:brushProperty name="height" value="0.1" units="cm"/>
      <inkml:brushProperty name="color" value="#FFC114"/>
    </inkml:brush>
  </inkml:definitions>
  <inkml:trace contextRef="#ctx0" brushRef="#br0">339 93 8064,'-1'-1'170,"0"1"-1,0-1 1,1 1 0,-1-1 0,0 1 0,0-1 0,0 1-1,0 0 1,0-1 0,0 1 0,0 0 0,0 0 0,0 0-1,0-1 1,0 1 0,0 0 0,0 0 0,0 1 0,0-1-170,0 0-137,-1 1 0,1 0 0,0 0 0,-1 0 0,1-1 0,0 1 0,0 0 0,0 1 0,-1-1 1,1 0-1,0 0 0,0 2 137,-49 54-2935,-8 4 2935,-41 47 3195,81-86-2930,2 0 1,0 0 0,2 2-1,-3 7-265,14-26 48,1 0 0,0 0 0,0 0-1,0 1 1,1-1 0,0 1-1,0-1 1,0 1 0,0-1 0,1 1-1,0 0 1,0-1 0,1 1 0,0 2-48,0-4 63,0-1 0,0 1 0,1-1 0,-1 0 0,1 1 0,0-1 0,0 0 0,0 0 0,0 0 0,0 0 0,1 0 0,-1-1 0,1 1 0,0-1 0,0 0 0,0 0 0,0 0 0,0 0 0,0 0 0,1 0 0,-1-1 0,0 0 0,1 1-63,8 1 151,0 0 1,1-1 0,-1 0 0,1-1 0,0 0-1,-1-1 1,1-1 0,-1 0 0,1 0 0,-1-2-1,1 1 1,-1-1 0,5-3-152,-10 3 55,1 0 0,-1-1 0,-1 0 0,1 0 0,0-1 0,-1 0 1,0 0-1,0 0 0,-1-1 0,1 0 0,-1 0 0,-1 0 0,1-1 0,-1 0 0,0 1 0,0-2 1,-1 1-1,0 0 0,0-1 0,-1 1 0,0-1-55,0 2 9,-1-1-1,0 1 1,0 0 0,-1 0 0,0-1-1,0 1 1,0 0 0,-1-1 0,0 1-1,0 0 1,-1 0 0,0-2-9,0 3-32,0 1 0,0-1-1,0 1 1,-1-1 0,0 1 0,0 0-1,0 0 1,0 0 0,-1 1 0,1-1 0,-1 1-1,0-1 1,0 1 0,0 1 0,-1-1 0,0 0 32,-50-25-310,55 28 310,0 0 0,0 0 0,-1 0 0,1 0 0,0 0 0,0 0 0,0 0 0,-1 0 1,1-1-1,0 1 0,0 0 0,-1 0 0,1 0 0,0 0 0,0 0 0,0 0 0,0-1 0,-1 1 0,1 0 0,0 0 0,0 0 0,0 0 0,0-1 0,-1 1 0,1 0 0,0 0 0,0 0 0,0-1 0,0 1 0,0 0 0,0 0 0,0-1 0,0 1 0,0 0 0,0 0 0,0 0 0,0-1 0,0 1 1,0 0-1,0 0 0,0-1 0,0 1 0,0 0 0,0 0 0,0 0 0,0-1 0,0 1 0,0 0 0,1 0 0,-1 0 0,0-1 0,0 1 0,0 0 0,0 0 0,0 0 0,1-1 0,-1 1 0,0 0 0,0 0 0,0 0 0,1 0 0,-1 0 0,0 0 0,0 0 0,0-1 0,15-3 57,66-12 397,101-18 128,-128 27-503,-1 2 0,25 2-79,-50 3 67,0 1-1,-1 1 0,5 2-66,-23-2-5,0 0-1,0 0 1,0 1-1,-1 0 1,1 1-1,-1-1 1,0 2-1,0-1 1,0 1 0,-1 0-1,5 4 6,-9-5-8,1-1 1,-1 1-1,0 0 0,0 1 0,0-1 1,0 0-1,-1 1 0,1 0 0,-1-1 1,-1 1-1,1 0 0,-1 0 0,1 0 0,-2 0 1,1 0-1,0 0 0,-1 1 0,0-1 1,0 0-1,-1 0 0,1 0 0,-1 0 1,0 0-1,0 0 0,-1 1 8,-1 5 0,-1-1 0,0 0 1,0 0-1,-1 0 0,-1 0 0,1-1 0,-2 0 1,1 0-1,-1 0 0,0-1 0,-4 3 0,10-10 5,1-1-1,-1 1 0,0 0 1,1-1-1,-1 1 1,0-1-1,0 1 1,1-1-1,-1 1 1,0-1-1,0 0 0,0 1 1,0-1-1,1 0 1,-1 1-1,0-1 1,0 0-5,1 0 3,-1 0 0,1-1 1,0 1-1,0 0 0,-1 0 1,1 0-1,0 0 0,0-1 1,-1 1-1,1 0 1,0 0-1,0 0 0,0-1 1,-1 1-1,1 0 0,0-1 1,0 1-1,0 0 0,0 0 1,0-1-1,-1 1 0,1 0 1,0-1-1,0 1 1,0 0-1,0-1 0,0 1 1,0 0-1,0 0 0,0-1-3,0-3 8,1 0-1,-1 1 1,1-1 0,0 0-1,0 0 1,0 1-1,1-2-7,9-24-13,2 1-1,15-23 14,-20 37-15,1 1 0,0 0 0,1 0 0,1 1 0,0 1 0,8-7 15,-17 16-37,1 0-1,1-1 0,-1 1 1,0 0-1,0 1 1,1-1-1,-1 1 1,1-1-1,0 1 1,-1 0-1,1 0 1,0 1-1,0-1 0,-1 1 1,1 0-1,0-1 1,1 2 37,5 0-152,0 1 1,1 0-1,-1 1 1,-1 1-1,6 1 152,32 10-134,-29-11 179,0-2 0,-1 0 1,1-1-1,0-1 1,0-1-1,0 0 1,0-1-1,-1-1 1,1-1-1,-1 0 1,0-2-1,0 0 0,13-6-45,-4-1 177,0-1 0,-1-1 0,0-1 0,-2-1-1,0-2 1,-1 0 0,-1-1 0,2-4-177,-22 24 6,7-9 220,0 0 0,-1-1 0,2-2-226,-7 10 9,-1 0-1,0 0 0,1 0 1,-1-1-1,0 1 0,0 0 1,-1 0-1,1-1 0,0 1 1,-1 0-1,1-1 0,-1 1 1,0-1-1,0 1 0,0-1 1,0 1-1,0-1 0,0 1 0,-1-2-8,1 4-10,0-1 0,0 1 0,0 0 0,-1 0 0,1-1 0,0 1 0,0 0 0,0 0 0,0 0 0,0-1 0,-1 1 0,1 0 0,0 0 0,0 0 0,0-1 0,-1 1 0,1 0 0,0 0 0,0 0 0,-1 0 0,1 0 0,0-1 0,0 1-1,-1 0 1,1 0 0,0 0 0,0 0 0,-1 0 0,1 0 0,0 0 0,-1 0 0,1 0 0,0 0 0,0 0 10,-11 6-256,-5 13 43,12-13 201,1 2 0,0-1 0,0 0-1,1 0 1,0 1 0,0 0 0,1-1 0,-1 1 0,2 0 0,-1-1 0,1 1 0,1 0-1,-1 0 1,1-1 0,1 1 0,-1 0 0,1-1 0,0 1 0,1-1 0,0 0 0,0 0 0,1 0-1,1 3 13,1-1-78,0 0 0,1 0 0,-1-1-1,2 1 1,-1-2 0,1 1 0,0-1-1,1 0 1,-1-1 0,1 0 0,1 0-1,-1-1 1,1 0 0,0-1-1,0 0 1,8 2 78,-4-3-160,-1 0-1,1-1 0,0-1 1,0 0-1,0-1 0,0 0 1,-1-1-1,9-2 161,51-13-261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4.082"/>
    </inkml:context>
    <inkml:brush xml:id="br0">
      <inkml:brushProperty name="width" value="0.1" units="cm"/>
      <inkml:brushProperty name="height" value="0.1" units="cm"/>
      <inkml:brushProperty name="color" value="#FFC114"/>
    </inkml:brush>
  </inkml:definitions>
  <inkml:trace contextRef="#ctx0" brushRef="#br0">187 23 7936,'-23'38'1196,"3"-2"62,-3-1 0,-23 29-1258,45-64 0,-14 18 31,1 1 1,-3 5-32,13-18 18,0 1 1,1-1-1,0 1 1,0 0-1,1 0 1,0 0-1,0 0 1,0 0-1,0 4-18,2-9 49,0 0 1,0 0-1,0 1 0,0-1 0,0 0 1,0 1-1,1-1 0,-1 0 1,1 0-1,-1 1 0,1-1 1,0 0-1,0 0 0,0 0 0,0 0 1,0 0-1,0 0 0,1 0 1,1 1-50,-1-1 80,1 0 0,-1 0 0,1 0 1,0 0-1,0-1 0,0 1 0,0-1 1,0 0-1,0 0 0,0 0 0,0 0 1,3 0-81,5 0 158,-1 0-1,1-1 1,-1 0 0,0 0 0,1-1 0,-1-1 0,0 0 0,4-1-158,17-7 120,0-2 1,-1 0 0,0-2 0,-2-2 0,1 0 0,-2-2 0,0-1 0,-1-1 0,-1-2-1,-1 0 1,-1-1 0,11-16-121,-28 32-4,-1 0 1,1-1-1,-1 0 0,-1 0 0,3-6 4,-6 12-28,0 0 0,0 0 1,0 0-1,-1-1 0,1 1 0,-1 0 0,1 0 0,-1-1 1,0 1-1,0 0 0,0 0 0,0-1 0,-1 1 1,1 0-1,-1 0 0,1 0 0,-1-1 0,0 1 0,1 0 1,-1 0-1,0 0 0,-1 0 0,1 0 0,0 0 1,-1 0 27,-27-25-566,29 27 559,0 0 0,0 0-1,0 0 1,0 0 0,-1 0-1,1 0 1,0-1 0,0 1-1,0 0 1,0 0 0,0 0 0,0 0-1,-1 0 1,1 0 0,0 0-1,0 0 1,0-1 0,0 1-1,0 0 1,0 0 0,0 0 0,0 0-1,0 0 1,0-1 0,0 1-1,0 0 1,0 0 0,0 0-1,0 0 1,0 0 0,0-1 0,0 1-1,0 0 1,0 0 0,0 0-1,0 0 1,0 0 0,0-1-1,0 1 1,0 0 0,0 0 0,0 0-1,0 0 1,0 0 7,8-3-316,13 4-1,6 2 278,-1 1 1,0 1-1,0 2 1,8 3 38,-21-5 45,-1-1 0,0 2 0,0 0 0,0 0 0,-1 1-1,0 0 1,0 1 0,-1 1 0,8 7-45,-15-13 22,0 0-1,0 0 1,-1 0-1,1 1 1,-1-1-1,1 1 1,-1 0-1,0 0 1,0-1-1,-1 1 0,1 1 1,-1-1-1,0 0 1,0 0-1,-1 0 1,1 1-1,-1-1 1,0 0-1,0 1 1,0-1-1,0 0 1,-1 0-1,0 1 1,0-1-1,0 0 1,0 0-1,-1 0 1,1 0-1,-1 0 1,0 0-1,0-1 0,-1 1 1,1 0-1,-1-1 1,0 0-1,0 0 1,-3 3-22,-2 1-99,0 1 0,-1-2 0,0 1 0,0-1 0,-1-1 0,0 0 0,0 0 0,0-1 0,0 0 1,-1 0-1,1-1 0,-1-1 0,0 0 0,0 0 0,0-1 0,0-1 0,0 0 0,0 0 0,0-1 0,-3-1 99,-30-12-362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4.412"/>
    </inkml:context>
    <inkml:brush xml:id="br0">
      <inkml:brushProperty name="width" value="0.1" units="cm"/>
      <inkml:brushProperty name="height" value="0.1" units="cm"/>
      <inkml:brushProperty name="color" value="#FFC114"/>
    </inkml:brush>
  </inkml:definitions>
  <inkml:trace contextRef="#ctx0" brushRef="#br0">1 1 11136,'17'58'4224,"-8"-47"-3296,8 16-257,-8-7-351,8 2-2783,8 10-1057,1 1 1760,-8-2 864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6.300"/>
    </inkml:context>
    <inkml:brush xml:id="br0">
      <inkml:brushProperty name="width" value="0.1" units="cm"/>
      <inkml:brushProperty name="height" value="0.1" units="cm"/>
      <inkml:brushProperty name="color" value="#FFC114"/>
    </inkml:brush>
  </inkml:definitions>
  <inkml:trace contextRef="#ctx0" brushRef="#br0">482 185 8576,'-16'5'787,"12"-4"-613,-1 1 0,1-1 0,0 1 0,0 0 0,0 0 0,0 0-1,0 0 1,1 1 0,-1-1 0,1 1 0,-1 0 0,1 0 0,0 0 0,0 1 0,1-1 0,-1 1 0,-2 3-174,-13 24-1222,1 1 1,2 0 0,-5 17 1221,-80 193-2436,10-28 5768,78-185-2148,-15 25-1184,11-22 1280,24-40-342,-1 0-912,0 0 0,1 0-1,0 0 1,2 0-26,7-8 9,-2 2 28,1 1-1,1 1 1,0 0-1,1 2 1,0-1-1,0 2 1,1 1-1,0 0 1,12-2-37,-5 2 199,1 2 0,-1 1 0,1 1 0,0 1 1,0 2-1,0 0 0,1 2-199,-15 0 35,0 0 1,0 1-1,-1 0 1,1 1-1,-1 0 1,0 1-1,0 1 1,0 0-1,-1 0 1,3 3-36,-10-6 3,0 1 0,0 0 1,0 0-1,0 0 0,0 0 0,-1 1 1,1 0-1,-1-1 0,0 1 0,0 0 1,-1 1-1,1-1 0,-1 0 0,0 1 1,0 0-1,0-1 0,-1 1 0,1 0 1,-1 0-1,0 0 0,-1-1 0,1 1 1,-1 0-1,0 0 0,0 0 0,-1 0 1,0 1-4,0 2 5,-1 0 1,1-1 0,-2 1 0,1-1 0,-1 0 0,0 1 0,-1-2 0,0 1 0,0 0 0,0-1 0,-1 1 0,-2 1-6,-1 0 15,0 0 1,0 0-1,-1-1 1,0 0 0,0-1-1,-1 0 1,0-1-1,-2 1-15,-10 4 19,0-2-1,-1-1 1,1 0-1,-1-2 1,-1-1-1,1-1 1,-23 1-19,-13-3 82,-1-3-1,1-2 1,-55-11-82,94 11 110,0-1 0,0-1 0,0 0 0,1-1 0,-2-3-110,21 10 0,0 0 1,0 0-1,-1 0 1,1 0-1,0 0 1,0 0 0,0 0-1,0 0 1,0 0-1,0 0 1,-1 0 0,1 0-1,0 0 1,0 0-1,0 0 1,0 0 0,0 0-1,0 0 1,-1 0-1,1-1 1,0 1 0,0 0-1,0 0 1,0 0-1,0 0 1,0 0 0,0 0-1,0-1 1,0 1-1,0 0 1,0 0 0,0 0-1,0 0 1,0 0-1,0 0 1,0-1 0,0 1-1,0 0 1,0 0-1,0 0 1,0 0-1,0 0 1,0-1-1,7-1-38,14 2-51,3 3 56,-1 2 0,0 1 0,0 0 0,19 10 33,-16-7 3,-1-1 0,1 0 1,25 2-4,-19-7 91,0-1 0,1-2 1,-1-1-1,0-1 0,0-2 1,0-1-1,13-5-91,-3-2 90,-1-1-1,0-2 1,-1-2 0,-1-1-1,8-7-89,164-98 491,-190 109-378,-1-1 0,-1-1 0,-1-1 0,0 0 0,2-4-113,-17 18-32,0-1 0,-1 1 0,1 0 0,-1-1 0,0 0 0,0 1 0,0-1 0,0 0 0,-1 0 0,2-3 32,-3 5-4,0 1 1,0-1 0,1 1-1,-1-1 1,0 0 0,0 1-1,-1-1 1,1 1 0,0-1-1,0 1 1,-1-1 0,1 1-1,-1-1 1,1 1-1,-1-1 1,0 1 0,0 0-1,1-1 1,-1 1 0,0 0-1,0 0 1,0-1 0,0 1-1,-1 0 1,1 0 0,0 0-1,0 0 1,-1 1-1,1-1 1,-2 0 3,0-1 17,-1 0-1,0 0 1,-1 1-1,1-1 1,0 1 0,0 0-1,-1 1 1,1-1-1,0 1 1,-1 0 0,1 0-1,-1 0-16,-3 1 32,0 0 0,0 0 0,1 1 0,-1 0 0,1 1 0,-7 3-32,3-1 9,1 0-1,-1 1 0,1 1 0,1-1 0,-1 2 0,1-1 0,1 1 0,-1 1 0,-1 3-8,2-2-12,0 0-1,1 1 1,1 0-1,0 1 1,0-1-1,1 1 1,1 0-1,0 0 1,0 1-1,1-1 1,1 2 12,1-8 2,0 1 1,1-1 0,0 0 0,0 1 0,0-1 0,1 1 0,0-1-1,0 0 1,1 0 0,-1 0 0,1 1 0,1-2 0,-1 1 0,1 0-1,0 0 1,1-1 0,-1 0 0,1 1 0,0-1 0,0-1 0,1 1-1,4 3-2,-4-3 32,2 0 1,-1-1-1,1 0 0,-1 0 0,1 0 0,0-1 0,0 0 0,1-1 0,-1 1 0,1-1 0,-1-1 0,1 0 0,2 1-32,2-2 74,-1 0 0,0 0 0,0-1 0,0-1 0,0 0 0,0 0 0,0-1 0,7-3-74,15-9 154,0-1-1,0-1 0,-2-1 1,-1-3-1,3-2-153,37-27 73,-2-4-1,-2-3-72,-31 24 42,-2-1 1,-1-1 0,-2-2-1,11-19-42,3-11 19,-3-2 0,-4-2 1,-2-2-1,-3-1 0,2-19-19,-17 40-51,-8 21-273,2 0 0,5-10 324,-11 35-378,-3 11 69,-4 15 68,-37 104-54,4-11-92,7-5-106,2 17 493,20-89-119,2 0 0,1 0 0,2 1 0,1-1 0,5 27 119,-4-51-94,1 1 0,0-1-1,1 0 1,1 1 0,-1-1 0,3 3 94,-4-11-56,-1 0 1,1 0 0,-1 0-1,1 0 1,0-1-1,0 1 1,0-1-1,1 1 1,-1-1 0,1 0-1,-1 1 1,1-1-1,0-1 1,0 1-1,-1 0 1,1-1-1,1 1 1,-1-1 0,0 0-1,0 0 1,0 0-1,1 0 1,2-1 55,1 0-194,-1 0 1,0 0-1,1-1 0,-1 0 0,0-1 1,0 1-1,1-1 0,-1 0 1,-1-1-1,1 1 0,0-1 1,-1-1-1,1 1 0,4-4 194,2-3-474,0 0 0,0-1 0,-1 0 0,-1-1-1,5-6 475,16-26-442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3"/>
    </inkml:context>
    <inkml:brush xml:id="br0">
      <inkml:brushProperty name="width" value="0.1" units="cm"/>
      <inkml:brushProperty name="height" value="0.1" units="cm"/>
      <inkml:brushProperty name="color" value="#FFC114"/>
    </inkml:brush>
  </inkml:definitions>
  <inkml:trace contextRef="#ctx0" brushRef="#br0">64 1 9600,'-38'0'3584,"25"0"-2784,5 4-480,3 1-480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6.650"/>
    </inkml:context>
    <inkml:brush xml:id="br0">
      <inkml:brushProperty name="width" value="0.1" units="cm"/>
      <inkml:brushProperty name="height" value="0.1" units="cm"/>
      <inkml:brushProperty name="color" value="#FFC114"/>
    </inkml:brush>
  </inkml:definitions>
  <inkml:trace contextRef="#ctx0" brushRef="#br0">22 279 11520,'-22'32'4288,"22"-32"-3329,9 3-319,4-3-448,18-3-512,17-6-64,15-5-703,11-9-321,3-8 736,10-8-864,8-3-224,8 0-192,6-8-128,-6-11 1184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6.983"/>
    </inkml:context>
    <inkml:brush xml:id="br0">
      <inkml:brushProperty name="width" value="0.1" units="cm"/>
      <inkml:brushProperty name="height" value="0.1" units="cm"/>
      <inkml:brushProperty name="color" value="#FFC114"/>
    </inkml:brush>
  </inkml:definitions>
  <inkml:trace contextRef="#ctx0" brushRef="#br0">269 0 7680,'-43'54'4200,"-22"23"-4038,45-53-75,1 0-1,1 1 0,1 1 1,2 0-1,0 1 1,2 1-1,-7 21-86,14-32 60,1 1-1,1-1 1,1 1 0,0-1-1,2 1 1,0 8-60,1-13 34,0 0 0,2 1 0,0-1 0,0 0 0,1-1 0,1 1 0,0 0 1,1-1-1,1 2-34,-3-7 45,1 1 0,0-1 0,1 0 1,0 0-1,0-1 0,1 0 0,-1 0 1,1 0-1,1 0 0,-1-1 0,1 0 0,3 2-45,-6-5-6,0 1-1,0-1 0,1 0 1,-1-1-1,1 1 0,-1-1 0,1 0 1,-1 0-1,1 0 0,0-1 0,-1 1 1,1-1-1,0 0 0,-1-1 0,1 1 1,0-1-1,-1 0 0,1 0 0,-1 0 1,1-1-1,-1 1 0,3-3 7,-3 3-354,-1-1-1,1 0 0,-1-1 1,0 1-1,0-1 0,0 1 1,2-4 354,-4 5-207,0 0-1,0 0 1,0-1-1,0 1 1,0 0 0,0-1-1,-1 1 1,1-1 0,-1 1-1,1-1 1,-1 1-1,1-1 1,-1 1 0,0-1-1,0 0 1,0 1 0,0-1-1,0 1 1,0-1-1,0 1 1,0-2 207,-8-16-821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7.312"/>
    </inkml:context>
    <inkml:brush xml:id="br0">
      <inkml:brushProperty name="width" value="0.1" units="cm"/>
      <inkml:brushProperty name="height" value="0.1" units="cm"/>
      <inkml:brushProperty name="color" value="#FFC114"/>
    </inkml:brush>
  </inkml:definitions>
  <inkml:trace contextRef="#ctx0" brushRef="#br0">0 297 11136,'4'0'4128,"5"-7"-3200,42-14-289,-16 14-319,21-7-608,17-10-64,21 1-319,20 0-129,6 4 448,5-4-128,8 0 32,5 4-608,5 0-192,-17-4-1344,-6-5-544,-8 5 1632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7.944"/>
    </inkml:context>
    <inkml:brush xml:id="br0">
      <inkml:brushProperty name="width" value="0.1" units="cm"/>
      <inkml:brushProperty name="height" value="0.1" units="cm"/>
      <inkml:brushProperty name="color" value="#FFC114"/>
    </inkml:brush>
  </inkml:definitions>
  <inkml:trace contextRef="#ctx0" brushRef="#br0">21 479 10752,'-18'-13'3509,"17"12"-3477,1 1 0,0 0 0,0 0 0,0 0 0,-1-1 0,1 1 0,0 0-1,0 0 1,0 0 0,0-1 0,0 1 0,0 0 0,-1 0 0,1-1 0,0 1 0,0 0 0,0 0 0,0-1 0,0 1 0,0 0 0,0-1 0,0 1 0,0 0 0,0 0 0,0-1 0,0 1 0,0 0-1,1 0 1,-1-1 0,0 1 0,0 0 0,0 0 0,0-1 0,0 1 0,0 0 0,1 0 0,-1 0 0,0-1 0,0 1 0,0 0 0,1 0 0,-1 0-32,10-8-1475,5-2-515,0 0 1,7-8 1989,12-9-565,22-13 776,66-51 2380,-96 70-1836,-1-2 0,-1-1-1,10-13-754,-16 16 277,18-22 239,-33 37-456,1 1-1,-1 0 1,0 0 0,0-1-1,-1 0 1,1 0 0,-1-2-60,-1 7 3,-1 0 0,0 0 0,1 0 0,-1 0 0,0 0 0,0 0 0,0 0 0,0 0 0,0 0 0,0 0 0,0 0 0,0 0 0,0 1 0,0-1 0,-1 0 0,1 0 0,0 0 0,-1 0 0,1 0 0,0 0 0,-1 0 0,1 1 0,-1-1 0,1 0 0,-1 0 0,0 1 0,1-1-1,-1 0 1,0 1 0,0-1 0,1 0 0,-1 1 0,0-1 0,0 1 0,0 0 0,0-1 0,0 1 0,1 0 0,-1-1 0,0 1 0,0 0 0,0 0 0,0 0 0,0 0 0,0 0 0,-1 0-3,-3 0 0,0 0 1,0 0-1,0 1 0,0 0 0,0 0 0,0 0 0,0 0 1,-1 1-1,-1 2 0,-1-1 1,1 1-1,0 0 1,0 0-1,0 1 1,1 0-1,0 0 1,0 1-1,0-1 1,0 1-1,1 1 1,0-1-1,0 1 1,0 1-1,2-2-5,0 0-1,0 0 1,0 1-1,1-1 1,0 1-1,0-1 1,1 1-1,-1 0 1,2-1-1,-1 1 1,1 0-1,0 0 1,0 0 0,1-1-1,0 1 1,0 0-1,1 2 6,1 1 13,1 0 0,0 1-1,1-1 1,0-1 0,0 1-1,1-1 1,0 0 0,1 0 0,0-1-1,0 1 1,1-2 0,0 1-1,0-1 1,9 5-13,-9-6 51,0-1 0,0 0 0,1-1 0,0 0 0,0 0 0,0-1 0,0 0 0,0-1 0,1 0 0,-1 0 0,1-1 0,-1 0 0,1-1 0,0 0 0,-1 0 0,1-1 0,1 0-51,15-5 193,-1-1-1,0-1 0,0-1 1,7-4-193,92-50 377,-72 36-201,1 1 0,11-1-176,-54 23 0,0 1 1,0 1-1,0-1 0,5 1 0,-12 1-28,0 1 1,1 0-1,-1 0 0,0 0 0,0 0 0,1 0 1,-1 1-1,0 0 0,0-1 0,1 1 0,-1 0 1,0 0-1,0 1 0,0-1 0,2 2 28,-4-2-9,0 1 0,1-1 1,-1 1-1,0-1 0,0 1 0,1 0 0,-1 0 0,-1-1 0,1 1 1,0 0-1,0 0 0,-1 0 0,1 0 0,-1 0 0,1 0 0,-1 0 1,0 0-1,0 0 0,0 0 0,0 0 9,0 5 24,-1-1-1,0 1 1,0-1 0,0 0-1,-2 5-23,0 0 16,-2-1-1,1 0 0,-1 0 1,-1 0-1,0 0 0,0-1 0,-7 8-15,7-10-1,0 0-1,-1-1 0,0 0 0,0 0 0,0 0 1,0-1-1,-1 0 0,0 0 0,-8 3 2,6-5 201,6-6 73,4 2-250,0 0 0,0 0 0,0-1 0,1 1 1,-1 0-1,0 0 0,1 0 0,-1 0 0,1 0 1,-1 0-1,1 1 0,0-1 0,-1 0 0,1 0 0,1-1-24,6-8 16,1 0-1,1 0 1,0 1-1,0 0 1,1 1-1,1-1-15,39-30-855,51-46-457,25-26 501,6-1 369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8.633"/>
    </inkml:context>
    <inkml:brush xml:id="br0">
      <inkml:brushProperty name="width" value="0.1" units="cm"/>
      <inkml:brushProperty name="height" value="0.1" units="cm"/>
      <inkml:brushProperty name="color" value="#FFC114"/>
    </inkml:brush>
  </inkml:definitions>
  <inkml:trace contextRef="#ctx0" brushRef="#br0">0 124 12160,'1'-2'180,"2"-3"230,0 0 0,0 0 1,1 0-1,0 1 0,0-1 1,0 1-1,0 0 0,0 0 1,1 0-1,0 1 0,0-1 1,0 1-1,1 0-410,11-6-53,0 1-1,0 0 1,0 2 0,1 0-1,0 0 1,0 2 0,9-1 53,33-2-1212,0 4 0,1 1 0,2 4 1212,-39-1 98,1 2-1,0 0 0,-1 2 0,1 1 0,-1 0 0,-1 2 0,1 1 0,17 10-97,-34-15 60,0 0-1,0 0 1,0 1-1,-1 0 0,1 0 1,-1 0-1,3 5-59,-7-7 7,0 0-1,0-1 0,0 1 1,0 0-1,-1 0 1,1 0-1,-1 0 0,0 0 1,0 1-1,0-1 1,0 0-1,-1 0 0,1 1 1,-1-1-1,0 0 1,0 1-1,0-1 0,0 0 1,-1 1-1,1-1-6,-3 6 16,0 0 0,0 0 0,0 0 0,-1 0 0,0-1 0,-1 0 0,0 1 0,0-2 0,-1 1 0,0-1 0,0 0 0,-1 0 0,-1 0-16,-20 18 214,-1-2 0,-25 15-214,23-16 239,2-1-36,1 1 0,1 1 1,1 1-1,-15 20-203,29-30 51,0 1-1,2 0 1,0 1 0,0 0-1,1 1 1,2 0 0,-1 1-1,2-1 1,-3 15-51,5-15 131,0 1 1,2 0-1,0 0 0,1 0 0,1 0 1,0 1-1,3 8-131,-1-13 59,0-1 1,1 0 0,1 1-1,0-1 1,1-1-1,1 1 1,0-1 0,0 0-1,1 0 1,3 3-60,3 1-38,0 0-1,1-1 1,10 9 38,7 3-4008,-31-27 3993,7 8-3328,-7-8 3251,0 0 0,0 1 1,0-1-1,0 0 0,0 0 0,0 1 1,0-1-1,0 0 0,0 1 0,0-1 1,0 0-1,0 1 0,0-1 0,0 0 1,0 0-1,0 1 0,0-1 0,0 0 1,-1 1-1,1-1 0,0 0 0,0 0 1,0 1-1,0-1 0,-1 0 0,1 0 1,0 0-1,0 1 0,-1-1 0,1 0 1,0 0 91,-12 8-1216</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04:55:48.995"/>
    </inkml:context>
    <inkml:brush xml:id="br0">
      <inkml:brushProperty name="width" value="0.1" units="cm"/>
      <inkml:brushProperty name="height" value="0.1" units="cm"/>
      <inkml:brushProperty name="color" value="#FFC114"/>
    </inkml:brush>
  </inkml:definitions>
  <inkml:trace contextRef="#ctx0" brushRef="#br0">1 0 12416,'21'43'4639,"6"-20"-3583,3 7 96,-26-22-128,9 19-1248,5 4-352,-2-1 256</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44.395"/>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5 15 9472,'0'-7'3520,"-5"0"-2752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44.724"/>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1 58 14176,'0'0'85,"0"0"-176,0 0-42,0 0 80,0-19 1679,0 16-1392,0 2-219,0 0 1,0 0-1,0 0 0,0 0 1,0 0-1,0 0 0,0 0 1,0 0-1,0 0 0,0 0 1,0 0-1,1 0 0,-1 1 1,0-1-1,1 0 0,-1 0 1,1 0-1,-1 0 0,1 0 1,-1 0-1,1 1 0,0-1 1,-1 0-1,1 1 0,0-1 1,0 0-1,-1 1 0,1-1 1,0 1-1,0-1 0,1 0-14,3 0-75,-1-1 29,1 1-1,-1-1 1,1 1-1,-1 0 1,1 1-1,0-1 1,0 1-1,0 0 46,-5 0 48,1 0-10,3 0-12,-1 0-36,-2 0-60,-1 0 22,1 1-249,0-1-1,0 1 1,-1 0 0,1 0-1,0-1 1,-1 1-1,1 0 1,-1 0 0,1 0-1,-1 0 1,1 0 0,0 0 297,4 8-1290,1-1 714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1:40.061"/>
    </inkml:context>
    <inkml:brush xml:id="br0">
      <inkml:brushProperty name="width" value="0.1" units="cm"/>
      <inkml:brushProperty name="height" value="0.6" units="cm"/>
      <inkml:brushProperty name="color" value="#FFFFFF"/>
      <inkml:brushProperty name="inkEffects" value="pencil"/>
    </inkml:brush>
  </inkml:definitions>
  <inkml:trace contextRef="#ctx0" brushRef="#br0">28 2 9856,'-11'-1'-2016,"-5"0"-5824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1:49.255"/>
    </inkml:context>
    <inkml:brush xml:id="br0">
      <inkml:brushProperty name="width" value="0.35" units="cm"/>
      <inkml:brushProperty name="height" value="2.1" units="cm"/>
      <inkml:brushProperty name="color" value="#FFFFFF"/>
      <inkml:brushProperty name="inkEffects" value="pencil"/>
    </inkml:brush>
  </inkml:definitions>
  <inkml:trace contextRef="#ctx0" brushRef="#br0">0 0 10240,'7'11'-1632,"1"5"-6976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4"/>
    </inkml:context>
    <inkml:brush xml:id="br0">
      <inkml:brushProperty name="width" value="0.1" units="cm"/>
      <inkml:brushProperty name="height" value="0.1" units="cm"/>
      <inkml:brushProperty name="color" value="#FFC114"/>
    </inkml:brush>
  </inkml:definitions>
  <inkml:trace contextRef="#ctx0" brushRef="#br0">130 211 12384,'-9'30'-928,"-4"1"416,-4 8 448,0 3 256,3 3-160,3 1 0,-2-3-256,4-1-96,0-8-608,1-6-192,3-9 64,1-7 160,4-10 512,0-9 224</inkml:trace>
  <inkml:trace contextRef="#ctx0" brushRef="#br0" timeOffset="1">187 161 11264,'-13'0'4224,"8"0"-3296,10 3-737,3-3-542,10-3-385,6-5 32,11 0 224,0-3 224,4-1 160,-1 1 64,6-1 32,-1-3-96,-4 0 0,-1 0-576,1-4-224,-8 3-384,-5 5-160,-4 3-1472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3:53.877"/>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639 23 7424,'-2'-2'321,"1"0"1,0 1-1,-1-1 1,1 0-1,-1 0 1,0 1-1,0-1 1,1 1-1,-1-1 1,0 1-1,-2-1-321,2 1 41,1 1 0,-1 0 0,0-1-1,1 1 1,-1 0 0,0 0 0,1 0-1,-1 0 1,0 0 0,0 0-1,1 0 1,-1 1 0,0-1 0,1 1-1,-1-1 1,0 1 0,0 0-41,-2 1 9,-95 37 592,-2-3 0,-22 0-601,69-23 256,-5 1 90,-38 15-346,93-28-21,0 1-1,0 0 0,0 0 1,0 0-1,1 0 0,-1 1 1,0 0-1,1 0 0,0 0 1,-1 1 21,3-4-10,0 1 0,1 0 1,-1 0-1,0 0 1,1 0-1,-1 0 1,1 0-1,-1 0 0,1 0 1,0 0-1,-1 0 1,1 0-1,0 0 1,0 0-1,0 0 0,0 0 1,0 0-1,0 0 1,0 1-1,0-1 1,0 0-1,0 0 0,0 0 1,1 0-1,-1 0 1,1 0-1,-1 0 1,0 0-1,1 0 0,0 0 1,-1 0-1,1 0 1,-1-1-1,1 1 1,0 0-1,0 0 0,0-1 1,-1 1-1,1 0 1,0-1-1,0 1 1,0 0 9,7 3-23,-1 1 1,0-2 0,1 1 0,0-1 0,0 0 0,0 0 0,0-1 0,5 1 22,19 3 78,19 0-78,-49-6 3,34 2 226,1-2-1,0-1 1,-1-1 0,26-6-229,37-11 1245,3-5-1245,-35 7 311,-1-4 0,0-3 0,18-11-311,-78 33 59,0-1 1,-1 0-1,0 0 0,1 0 1,-1-1-1,0 0 0,-1 0 1,1 0-60,-4 3 13,-1 1 0,1-1 0,-1 1 0,1-1 0,-1 0 0,1 1 0,-1-1 0,1 0 0,-1 0 1,0 1-1,1-1 0,-1 0 0,0 0 0,0 0 0,0 1 0,1-2-13,-1 2 3,0-1 0,-1 1 0,1-1 0,0 1 0,0 0 0,0-1 0,0 1 0,0 0 1,-1-1-1,1 1 0,0-1 0,0 1 0,-1 0 0,1-1 0,0 1 0,-1 0 0,1 0 0,0-1 0,-1 1 0,1 0 0,0 0 0,-1-1 0,1 1-3,-3-1-6,0 0-1,0 0 1,0 0 0,0 1 0,0-1-1,0 1 1,0 0 0,-1 0 6,-46 0-190,1 3-1,0 2 1,-20 6 190,31-4-1064,0 1 0,-28 12 1064,-24 13-5653,46-13 3216</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19.216"/>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14 24 9472,'-13'-23'3520,"13"23"-2752,0 4-480,0-4-448,0 3-384,0 6-96,0 2-64,0 1-32,4-5 416,-4 0-704,0-2-160,0-5 608,5 0 288</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0.381"/>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26 19 7808,'-4'-6'939,"3"5"-805,1 1 0,-1-1-1,0 0 1,1 0 0,-1 0 0,0 0-1,0 1 1,1-1 0,-1 0 0,0 1 0,0-1-1,0 1 1,0-1 0,0 1 0,0-1 0,0 1-1,0-1 1,0 1 0,0 0 0,0 0 0,0 0-1,-1-1-133,1 15 737,1-9 1055,0-12-379,0 5-1460,1 4-563,-1-1 187,0 1-1,1 0 1,-1-1-1,0 1 1,1-1-1,0 1 1,-1-1-1,1 1 1,0-1-1,0 1 1,-1-1-1,1 0 1,0 0-1,1 1 1,-1-1-1,0 0 1,1 1 423,14 0-2336</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1.595"/>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66 12 9344,'-5'-2'1071,"2"1"-765,0-1 1,0 1 0,0 0 0,0 0 0,0 0 0,0 0 0,0 1 0,-1-1 0,1 1 0,0 0 0,0 0 0,-1 0 0,-2 0-307,5 1-7,0-1-1,1 1 1,-1-1-1,0 1 1,0 0 0,1-1-1,-1 1 1,0 0 0,1-1-1,-1 1 1,1 0 0,-1 0-1,1 0 1,-1 0-1,1-1 1,-1 1 0,1 0-1,0 0 1,0 0 0,-1 0-1,1 0 1,0 0 0,0 1 7,-1 24-26,1-20 34,0-4 62,0-2 74,0 0 16,0 0-54,0 0-223,10-5-5270,-2 1 3686,0 1 800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1.986"/>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31 12 11648,'-22'0'4288,"18"-7"-3329,-1 2-671,5 10-608,9 2-1887,4 9-705,-1 3 1504,5 0 704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4.021"/>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143 104 6784,'-3'-6'539,"-1"1"-1,1 0 1,-1-1 0,0 1 0,-1 1 0,1-1-1,-1 1 1,0-1 0,0 1 0,0 1 0,0-1-1,-1 1-538,2 1 133,-1 0-1,0 0 0,1 0 0,-1 1 0,0-1 0,0 1 0,1 1 0,-1-1 0,0 1 0,-2-1-132,-23 1 352,30 0-400,5 0-2501,-4 0 2265,1 0 0,0 0 0,-1 0 0,1 0 0,0-1 0,-1 1 0,1-1 0,-1 1 0,1-1 0,-1 0 0,1 0 0,-1 1 0,1-1 0,-1 0 0,0 0 0,1 0 284,17-20-933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4.668"/>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5 29 7296,'0'0'79,"0"0"0,0-1 1,0 1-1,0 1 0,-1-1 0,1 0 1,0 0-1,0 0 0,0 0 1,-1 0-1,1 0 0,0 0 0,0 0 1,0 0-1,0 0 0,-1 0 1,1 0-1,0 0 0,0 1 0,0-1 1,0 0-1,0 0 0,-1 0 1,1 0-1,0 0 0,0 1 0,0-1 1,0 0-1,0 0 0,0 0 1,0 0-1,0 1 0,0-1 0,0 0 1,0 0-1,0 0 0,0 1 1,0-1-1,0 0 0,0 0 0,0 0 1,0 0-1,0 1-79,4 10 434,-3-9-423,-1-1 0,1 0 0,0 0-1,0 1 1,0-1 0,0 0 0,0 0 0,0 0-1,0 0 1,0 0 0,1 0 0,-1 0-1,0-1 1,1 1 0,-1 0-11,0-27 4709,2 15-5048,10-1-4529,-7 7 2710,2-2 1449</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5.186"/>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53 39 11008,'-35'-23'4128,"22"11"-3200,8 8-640,5 4-480,0 0-576,0 7 0,5 5-96,-1 0 64,1-1 448,-1-4-576,0 2-192,1-6-800,-1-3-320,5-12 1184</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7.912"/>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31 24 6016,'0'-1'107,"1"1"0,-1 0-1,0-1 1,0 1 0,0-1 0,1 1 0,-1-1 0,0 1-1,0-1 1,0 1 0,0-1 0,0 1 0,0-1 0,0 1 0,0 0-1,0-1 1,0 1 0,0-1 0,0 1 0,0-1 0,0 1 0,0-1-1,-1 1-106,0-8 828,1 8-401,0 0-123,0 0 48,0 0 96,0 0 32,0 0-128,0 0 170,0 0-398,0-1-1,0 1 1,0 0 0,0 0-1,0 0 1,-1-1-1,1 1 1,0 0-1,0 0 1,0 0-1,0-1 1,0 1-1,0 0 1,-1 0 0,1 0-1,0 0 1,0-1-1,0 1 1,-1 0-1,1 0 1,0 0-1,0 0 1,0 0 0,-1 0-1,1 0 1,0 0-1,0 0 1,0 0-1,-1-1 1,1 1-124,-25 0 309,25 4-3722,5 4 2501,3-1 363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8.587"/>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25 21 12544,'-13'-5'4639,"4"-2"-3583,6-2-736,3 9-608,3 12-800,6 4-95,4 0-2017,0-2-832,4 2 2080,1-9 992</inkml:trace>
  <inkml:trace contextRef="#ctx0" brushRef="#br0" timeOffset="1">258 39 12544,'-8'-30'4735,"8"30"-3679,8 7-1760,-3 0-1055,3 2-1665,1-2-576,-4 1 2144,-1-4 960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6"/>
    </inkml:context>
    <inkml:brush xml:id="br0">
      <inkml:brushProperty name="width" value="0.1" units="cm"/>
      <inkml:brushProperty name="height" value="0.1" units="cm"/>
      <inkml:brushProperty name="color" value="#FFC114"/>
    </inkml:brush>
  </inkml:definitions>
  <inkml:trace contextRef="#ctx0" brushRef="#br0">0 16 7552,'9'0'2880,"-9"0"-2240,4 3-32,1-3-192,12 4-512,9-4-160,9 0-160,-2 0-64,7 3 256,-1-3 32,-4 0 64,-2 0-256,-3 0-160,-3-3-1824,-1-4-832,-9-9 1632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29.591"/>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48 435 13056,'-34'-9'4927,"25"-3"-3839,5 5-320,8 19-2432,5-1-255,-1 5-705,1-1-192,4 1 1568,-4-5 576,4-3 480</inkml:trace>
  <inkml:trace contextRef="#ctx0" brushRef="#br0" timeOffset="1">156 211 12032,'-22'32'4575,"18"-32"-3583,8 3-544,0 4-448,5 9-32,4 7 224,5 1-1760,-1-1-735,-4-1-641,-4-11-224,0-2 1760,-5-25 768</inkml:trace>
  <inkml:trace contextRef="#ctx0" brushRef="#br0" timeOffset="2">199 1 7808,'-17'27'2880,"13"-24"-2240,4 13-160,0-4-256,0 14-224,4 9 64,0 2-384,-4 5-96,0-7-2208,0-7-896,5-28 1856</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30.518"/>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131 476 6656,'-26'0'2144,"19"0"-991,6 0-942,1 0 1,0 0-1,0 1 0,0-1 0,-1 0 0,1 0 0,0 0 1,0 0-1,0 0 0,-1 0 0,1 0 0,0 0 0,0 0 1,0 0-1,-1 0 0,1 0 0,0 0 0,0 0 0,-1 0 1,1 0-1,0 0 0,0 0 0,0 0 0,-1-1 0,1 1 1,0 0-1,0 0 0,0 0 0,0 0 0,-1 0 0,1 0 0,0-1 1,0 1-1,0 0 0,0 0 0,0 0 0,-1 0 0,1-1 1,0 1-1,0 0 0,0 0 0,0 0 0,0-1 0,0 1 1,0 0-1,0 0 0,0-1 0,0 1 0,0 0 0,0 0-211,-2-8-1184,1 3 1267,0 0 1,1 0-1,0 0 0,0-1 0,0 1 0,1-2-83,-1-8-83,5 40-599,-6 79 459,2 126 200,12-69 23,-9-131 0,0 10 0,1 18 0,-4-52 0,3-7 1,5-10-28,2-6-55,-1 0 0,-1-1 0,0 0 1,-1 0-1,0-5 82,28-100 14,-34 116-14,83-333-21,-23 46-219,-56 267-297,-5 27 524,-1 0 0,0 0 0,0 0 0,0 0-1,0 0 1,0 0 0,0 0 0,0 0 0,0 0 0,0 0-1,0 0 1,0 0 0,0 0 0,0 0 0,0 0-1,0 0 1,0 0 0,0 0 0,0 0 13,-3 17-115,-31 191-27,0 111 142,25-222-28,-7 83 166,15-160 54,13-168 475,9-514-38,-20 615-667,0 19-348,-1 1 0,-2-19 386,2 46 0,0 0 0,0-1 0,0 1 0,0 0 0,0 0 0,0-1 0,0 1 0,0 0 0,0-1-1,0 1 1,0 0 0,-1 0 0,1-1 0,0 1 0,0 0 0,0-1 0,0 1 0,0 0 0,0 0 0,-1 0 0,1-1 0,0 1 0,0 0 0,0 0 0,-1-1 0,1 1 0,0 0 0,0 0 0,-1 0 0,1 0 0,0 0 0,0-1 0,-1 1 0,1 0 0,0 0 0,0 0 0,-8 8 91,2 5-34,1 0-1,0 0 0,1 0 0,1 0 1,0 1-57,-5 15 22,-45 187-57,7-27-15,22-86-46,2 13 96,22-112-134,4-13 71,5-15 4,18-84 489,12-108-430,-3-114 338,-28 259-605,-8 60 67,-4 23 144,-19 88 46,-50 262-889,37-175-1466,-38 155-2616,38-199 4021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4:32.126"/>
    </inkml:context>
    <inkml:brush xml:id="br0">
      <inkml:brushProperty name="width" value="0.2" units="cm"/>
      <inkml:brushProperty name="height" value="0.4" units="cm"/>
      <inkml:brushProperty name="color" value="#FFFFFF"/>
      <inkml:brushProperty name="tip" value="rectangle"/>
      <inkml:brushProperty name="rasterOp" value="maskPen"/>
    </inkml:brush>
  </inkml:definitions>
  <inkml:trace contextRef="#ctx0" brushRef="#br0">16 264 8192,'-5'-5'757,"-6"-9"800,13 10-847,8 5-17,8 3-374,3 1-20,0 0 0,17 0-299,67-1 396,1-4 0,82-12-396,212-42 2190,7-23-358,-79 14-1483,-269 52-376,151-30 128,-190 35-508,-39 6-519,-413 54-81,294-36 910,4 2-4,2 5 0,-126 42 101,217-54-153,-30 15 153,60-24-53,1 2 0,-1-1 0,1 2 0,0-1 0,1 1 0,-1 1 0,2 0 1,-7 6 52,14-13-16,0 0 0,0 1 0,-1-1 0,1 1 0,1-1 0,-1 0 1,0 1-1,0 0 0,0-1 0,1 1 0,-1-1 0,1 1 1,-1 0-1,1-1 0,0 1 0,0 0 0,0 1 16,0-2-10,0 0 1,1 0-1,-1 1 0,0-1 1,1 0-1,-1 0 0,1 0 1,0 0-1,-1 0 0,1 0 1,0 0-1,0 0 0,0 0 1,-1 0-1,1 0 0,0-1 1,0 1-1,0 0 0,0-1 10,6 4-1,0-1 1,0 0-1,0 0 0,0-1 0,0 0 1,1 0-1,2-1 1,31 5 118,-1-3 1,0-1-1,1-2 1,27-4-119,-33 2 59,276-27 181,-228 20-197,242-34 204,-57 6-89,-259 36-192,13-2-326,0 1 0,1 1 0,18 1 360,-41 0-109,1 0 1,0 0-1,0 0 1,0 0-1,0 0 1,0 1-1,0-1 1,0 0-1,0 0 1,0 1-1,-1-1 1,1 0-1,0 1 1,0-1 0,0 1-1,0-1 1,-1 1-1,1-1 1,0 1-1,-1 0 1,1-1-1,0 1 1,-1 0-1,1 0 109,-1 0-146,0 0 1,0 0-1,0 0 0,0 0 0,-1 0 0,1 1 0,0-1 1,0 0-1,-1 0 0,1 0 0,-1 0 0,1 0 1,-1-1-1,1 1 0,-1 0 0,0 0 0,1 0 0,-1 0 1,0 0-1,0 0 146,-4 3-315,1 1 0,-1-1 1,0 0-1,-1 0 0,1-1 1,-5 3 314,-61 28-1008</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5:11.334"/>
    </inkml:context>
    <inkml:brush xml:id="br0">
      <inkml:brushProperty name="width" value="0.1" units="cm"/>
      <inkml:brushProperty name="height" value="0.1" units="cm"/>
    </inkml:brush>
  </inkml:definitions>
  <inkml:trace contextRef="#ctx0" brushRef="#br0">455 54 13952,'-10'1'695,"0"0"0,0 0 0,0-1 0,0 0 0,0 0 0,0-1 0,1-1 0,-1 0 0,-1 0-695,-41-16 821,31 10-617,0 1 0,0 0 0,0 2 1,-3 1-205,21 3-35,0 1 0,0 1 1,1-1-1,-1 0 1,0 1-1,0-1 0,0 1 1,1 0-1,-1 0 0,0 0 1,1 0-1,-1 1 1,1-1-1,0 1 0,-1-1 1,1 1-1,0 0 0,0 0 1,0 0-1,0 0 0,-2 3 35,-4 5-144,0 2-1,1-1 0,0 1 0,-1 3 145,-8 19-96,1 1-1,1 1 1,2 0-1,1 1 1,3 0-1,-2 17 97,4-10-39,1 2 0,3-1 1,2 0-1,2 0 0,3 17 39,-2-37-38,2 1 1,0-1-1,2 0 1,1 0-1,8 19 38,-12-34-13,1 0 0,0-1-1,1 1 1,0-1 0,0 0 0,1-1-1,0 1 1,0-2 0,1 1-1,0-1 1,1 0 0,0 0 0,0-1-1,9 5 14,-12-9 11,-1 1-1,1-1 1,0 0-1,0-1 1,-1 1 0,1-1-1,0 0 1,1-1-1,-1 0 1,0 1-1,0-2 1,0 1-1,3-2-10,0 1 59,-1-2 1,1 1-1,-1-1 0,1-1 0,-1 1 0,0-1 1,-1-1-1,7-4-59,0-1 101,0-2 1,-1 0 0,0 0 0,-1-1-1,0-1 1,-1 0 0,-1 0-1,8-16-101,-2 1 118,-2-1 0,-2 0-1,3-12-117,24-95 53,-33 111-174,-1 0 0,1-16 121,-6 35-69,1-1 1,-1 1-1,0 0 0,-1 0 1,0 0-1,0-1 0,0 1 0,-1 0 1,0 0-1,-1 0 0,-2-4 69,4 8-34,-1 1-1,1-1 1,-1 1-1,0 0 0,0-1 1,0 1-1,0 0 1,0 0-1,0 0 1,-1 1-1,1-1 0,-1 1 1,1-1-1,-1 1 1,1 0-1,-1 0 1,0 0-1,0 0 0,0 0 1,1 1-1,-1-1 1,0 1-1,0 0 0,-3 0 35,0 0-25,-1 1-1,1 0 0,-1 0 0,1 0 0,-1 1 1,1 0-1,0 0 0,0 1 0,0-1 0,-5 4 26,-5 5 55,0 0-1,1 1 0,0 1 0,1 0 0,0 1 1,1 0-1,1 1 0,0 1 0,-8 15-54,3-2 98,0 2 0,2 0-1,2 1 1,1 0-1,-1 8-97,0 5-12,2 0-1,2 2 0,2-1 1,2 1-1,2 0 0,2 0 1,2 0-1,4 11 13,-3-41-1,1 0-1,1 0 1,1 0 0,0-1-1,1 0 1,1 0 0,1 0-1,0-1 1,1 0 0,0-1-1,1 1 2,-3-6 16,0-1 0,1 1 0,0-1 0,1-1 0,-1 1 0,2-1 0,-1-1 0,0 0 0,1 0 0,0-1 0,1 0-1,-1-1 1,1 0 0,0 0 0,0-1 0,0-1 0,1 0-16,-1 0 43,0-1-1,0 0 1,0 0 0,1-1-1,-1-1 1,0 0 0,0 0-1,8-3-42,0-3 28,0 0 0,0-1 0,-1-1 0,0-1 0,0-1-1,-1 0 1,0-1 0,-1-1 0,10-11-28,8-9 135,-2-2 0,-1-1 0,19-30-135,-17 18 235,-2-1 0,2-9-235,-20 34 132,-2-1 1,-1 0-1,-1 0 0,-1-1 0,4-20-132,-11 41 23,0-1-1,-1 0 1,1 1 0,-1-1-1,0 0 1,-1 0 0,1 1-1,-1-1 1,0 0 0,-2-4-23,2 8 2,0 0 1,0-1 0,0 1 0,0 0 0,-1-1-1,1 1 1,-1 0 0,1 0 0,-1 0-1,0 1 1,0-1 0,0 0 0,0 1 0,0-1-1,0 1 1,0-1 0,0 1 0,-1 0-1,1 0 1,-1 0 0,1 0 0,0 1 0,-1-1-1,-1 0-2,-1 1-9,-1-1 0,0 1 1,1 1-1,-1-1 0,1 1 0,-1-1 0,1 2 0,-1-1 0,1 1 0,-1-1 0,1 1 0,0 1 1,0-1-1,0 1 0,0 0 0,1 0 0,-3 2 9,-3 3-29,0 1 1,0 0-1,1 0 0,1 0 1,-1 1-1,2 1 0,-3 3 29,-3 8-41,1 0 0,1 0 0,2 1-1,0 1 1,-2 11 41,-4 19-108,-5 54 108,9-33-219,4 0 1,3 1-1,3-1 1,7 47 218,-1-72-1077,2 0 1,2-1-1,2 0 0,3 0 1,1-1-1,3-1 0,11 20 1077,-16-43-1029,0 0 0,16 20 1029,-9-18-1086,20 17 1086,-40-42-2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5:11.786"/>
    </inkml:context>
    <inkml:brush xml:id="br0">
      <inkml:brushProperty name="width" value="0.1" units="cm"/>
      <inkml:brushProperty name="height" value="0.1" units="cm"/>
    </inkml:brush>
  </inkml:definitions>
  <inkml:trace contextRef="#ctx0" brushRef="#br0">121 1 17151,'-38'33'6400,"7"-17"-4960,1-4-2048,21-8-1280,1 3-2784,3 1-1055,5-8 3039,5-5 1408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5:12.519"/>
    </inkml:context>
    <inkml:brush xml:id="br0">
      <inkml:brushProperty name="width" value="0.1" units="cm"/>
      <inkml:brushProperty name="height" value="0.1" units="cm"/>
    </inkml:brush>
  </inkml:definitions>
  <inkml:trace contextRef="#ctx0" brushRef="#br0">13 0 16128,'-13'26'5983,"13"-18"-4671,13 12-3296,-4-13-1824,11 5 1697,11-5 1055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5:13.702"/>
    </inkml:context>
    <inkml:brush xml:id="br0">
      <inkml:brushProperty name="width" value="0.1" units="cm"/>
      <inkml:brushProperty name="height" value="0.1" units="cm"/>
    </inkml:brush>
  </inkml:definitions>
  <inkml:trace contextRef="#ctx0" brushRef="#br0">756 1 15872,'-25'6'1436,"-2"1"440,0-2 1,-1-1 0,-20 1-1877,23-4 270,-51 6-199,49-4-960,-1 2-1,1 1 0,1 1 1,-9 4 889,22-6-241,1 0 1,0 1 0,0 1-1,1-1 1,-1 2-1,2 0 1,-1 0 0,1 1-1,0 0 1,0 2 240,-4 6-34,1 0 1,0 2 0,1-1-1,1 2 1,1 0-1,1 0 1,1 0-1,0 1 1,2 0 0,0 1-1,1-1 1,2 1-1,0 0 1,1 0-1,1 9 34,2-19 80,0-1 0,0 0 0,1 0-1,1 0 1,0-1 0,0 1 0,1-1-1,0 1 1,1-1 0,0 0-1,1-1 1,0 1 0,0-1 0,1 0-1,0-1 1,4 4-80,0-3 109,0 1 1,0-2-1,0 1 0,1-2 0,1 1 1,-1-2-1,1 1 0,0-2 0,0 0 1,1-1-1,0 0 0,8 1-109,-3-2 103,0-1 0,-1-1-1,1 0 1,0-2 0,0 0 0,-1-1 0,18-5-103,9-3 290,-1-3 1,26-12-291,-36 13 346,-1-2-1,-1-1 1,0-2-1,27-19-345,-48 29 187,-1-1 1,0 0-1,0-1 1,0 0-1,-1-1 0,-1 0 1,0 0-1,0-1 1,-1 0-1,0 0 0,-1 0 1,0-1-1,-1 0 1,4-13-188,-7 19 108,-1 0 0,1-1 0,-2 0 0,1 1 0,-1-1 0,0 1 0,0-1 0,0 0 0,-2-1-108,1 3 42,0 0-1,0 1 1,-1-1 0,1 1-1,-1 0 1,0 0 0,-1 0 0,1-1-1,-1 2 1,0-1 0,0 0-1,0 1 1,-2-2-42,-1 0 2,0 0 0,0 0 0,0 1 0,-1 0 0,1 1 0,-1 0-1,0 0 1,0 0 0,0 1 0,-1-1 0,1 2 0,0-1 0,-1 1 0,1 0 0,-1 1-1,0 0 1,-3 0-2,-8 2-73,0 0 0,0 1 1,0 1-1,1 1 0,-1 0 0,-9 6 73,-14 6-381,1 2 0,1 2 1,1 1-1,1 3 0,1 1 0,1 1 0,1 2 1,2 2-1,1 0 0,-27 36 381,9-1-1440,3 2 0,2 2 0,1 7 1440,-34 75-891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6:59.506"/>
    </inkml:context>
    <inkml:brush xml:id="br0">
      <inkml:brushProperty name="width" value="0.1" units="cm"/>
      <inkml:brushProperty name="height" value="0.1" units="cm"/>
    </inkml:brush>
  </inkml:definitions>
  <inkml:trace contextRef="#ctx0" brushRef="#br0">475 169 3584,'-43'-16'1408,"12"2"-1120,-11-7-256,20 14-256,-8-4 96,-5-1 96,-3 0 192,-5-2 64,-5-2 160,0 1 96,1-1-256,-1 2-128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7:14.858"/>
    </inkml:context>
    <inkml:brush xml:id="br0">
      <inkml:brushProperty name="width" value="0.1" units="cm"/>
      <inkml:brushProperty name="height" value="0.1" units="cm"/>
      <inkml:brushProperty name="color" value="#FFFFFF"/>
    </inkml:brush>
  </inkml:definitions>
  <inkml:trace contextRef="#ctx0" brushRef="#br0">57 40 1792,'0'-1'47,"0"0"1,-1 1-1,1-1 0,-1 1 1,1-1-1,-1 1 1,1-1-1,-1 1 0,1 0 1,-1-1-1,0 1 0,1 0 1,-1-1-1,1 1 0,-1 0 1,0 0-1,1-1 1,-1 1-1,0 0 0,1 0 1,-1 0-1,0 0 0,0 0 1,1 0-1,-1 0 1,0 0-1,1 0 0,-1 0-47,0 1 43,0-1 0,0 0-1,0 0 1,0 0 0,1 0 0,-1 0-1,0 0 1,0 0 0,0-1 0,0 1-1,1 0 1,-1 0 0,0-1 0,0 1-1,0 0 1,1-1 0,-1 1 0,0-1-1,1 1 1,-1-1-43,-21-26 4203,22 26-4118,0 1-117,0 0 109,1 0 0,0 0 0,-1 0 0,1 0 1,-1 1-1,1-1 0,0 0 0,-1 0 0,1 0 0,-1 0 0,1 1 0,-1-1 0,1 0 0,-1 1 1,1-1-1,-1 0 0,1 1 0,-1-1 0,1 0 0,-1 1 0,1-1 0,-1 1 0,0-1 1,1 1-1,-1-1 0,0 1 0,1-1 0,-1 1-77,3 19 229,-3-17-168,1-1 0,-1 1 1,0-1-1,1 1 0,-1-1 0,1 0 0,1 3-61,2 4 232,0 1 0,0 0 1,0 0-1,-1 0 0,-1 0 0,2 11-232,-1 3 114,-2 1 0,0 10-114,0-25 14,0 0-1,0 1 1,3 6-14,-2-8 29,0 1 0,-1-1 0,0 7-29,-1 4 147,2-1 1,0 1-1,1-1 0,0 0 0,3 4-147,20 88-90,-12-54 162,-2 1 1,-3 0 0,0 42-73,-3-48 81,-2-19 185,-1 22-266,5 73 309,-15 132 70,5-171-323,2-55 38,-1 0-1,-2-1 0,-1 3-93,1-14 84,1 0 0,1 15-84,-1 20 93,-2 43-23,2-79-53,2 1 1,0-1-1,2 1 1,0-1-1,2 0 1,0 0-1,2 3-17,5 35 5,-9-44 18,1 0 0,0 0-1,1 0 1,4 7-23,2 5-9,-1 0 0,-2 1 0,1 4 9,12 87 54,-19-114-43,4 36-4,-2 22-7,-1-22-93,5 30 93,11 74 139,-6-77-14,-4-27 8,-1 0-1,-3 0 1,0 13-133,-4 17 223,3 1 1,7 34-224,-6-62 104,-2 1 0,-3 41-104,0-19 43,6 97 378,2-95 630,3-1 0,15 56-1051,-20-96 290,-4-20-192,0 0 1,1-1 0,0 1 0,0 0 0,1 1-99,-2-8 53,-1-1-138,0 0-315,2-5-3817,-2 4 4140,0 0 1,1 0 0,-1 1-1,0-1 1,0 0 0,0 0-1,1 1 1,-1-1 0,0 0-1,0 0 1,0 1 0,0-1 0,0 0-1,-1 0 1,1 1 0,0-1-1,0 0 77,-7-26-778</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7:16.872"/>
    </inkml:context>
    <inkml:brush xml:id="br0">
      <inkml:brushProperty name="width" value="0.1" units="cm"/>
      <inkml:brushProperty name="height" value="0.1" units="cm"/>
      <inkml:brushProperty name="color" value="#FFFFFF"/>
    </inkml:brush>
  </inkml:definitions>
  <inkml:trace contextRef="#ctx0" brushRef="#br0">0 375 6144,'15'-2'4026,"3"-1"-3231,15 1 3409,15-8-3886,-19 3 93,46-13-87,-39 10-256,0 2-1,3 1-67,48-3 280,48 2-280,88 6 971,-143 2-425,112 6-308,65-1-481,127-25 423,-338 18 8,203-21-243,24-1-50,-7 3 597,72-2-515,-187 18 55,65-14-32,45-4 512,-107 12 59,9-8-571,-148 16 8,232-40 202,-131 19 160,59-1-370,-107 19-16,1 2-1,0 4 0,16 4 17,62 2 19,19-7-19,22 1-8,-8 12 19,-4-1 58,284-12 155,-312-5-175,191-3 62,-117 2-75,-86 1 24,114 1 239,100 16-299,159 15 389,-246-13 183,-1 1-376,62-11 529,-289-3 411,-38 0-1525,1 0-1,0-1 0,-1 1 1,1-1-1,0 0 1,-1 1-1,-1-2 390,-16-4-6003,17 5 5200,0 1-240,-1-1 0,0 1 0,1-1 0,-1 0 0,1-1 0,-2 0 1043,-4-3-1526,1 0 1,1-1 0,-6-4 1525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7"/>
    </inkml:context>
    <inkml:brush xml:id="br0">
      <inkml:brushProperty name="width" value="0.1" units="cm"/>
      <inkml:brushProperty name="height" value="0.1" units="cm"/>
      <inkml:brushProperty name="color" value="#FFC114"/>
    </inkml:brush>
  </inkml:definitions>
  <inkml:trace contextRef="#ctx0" brushRef="#br0">1 120 6784,'59'-35'2624,"-59"35"-2048,79-39-64,-50 27-160,10 2-608,4-2-160,-3 4-1696,-7 5-672,-2 3 1408,-10 3 704</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7:40.375"/>
    </inkml:context>
    <inkml:brush xml:id="br0">
      <inkml:brushProperty name="width" value="0.025" units="cm"/>
      <inkml:brushProperty name="height" value="0.025" units="cm"/>
      <inkml:brushProperty name="color" value="#FFC114"/>
    </inkml:brush>
  </inkml:definitions>
  <inkml:trace contextRef="#ctx0" brushRef="#br0">48 3212 1536,'-6'0'465,"4"0"-335,1 1 1,0-1-1,-1 0 0,1 0 0,-1 0 1,1 0-1,-1-1 0,1 1 0,0 0 1,-1 0-1,1-1 0,0 1 0,-1-1 1,1 0-1,0 1 0,-2-1-130,-2-2 449,-6-5 20,10 7-464,1 1 48,0 0 43,0 0 27,0 0 5,0 0 10,0 0 49,0 0 48,0 0 53,0 0-43,0 0-21,0 0-112,53-4 155,3-5 292,-37 7-230,-1-1 0,0-1 0,0 0-329,7-4 318,1-1-1,-1-1 0,-1-2 1,13-7-318,25-16 507,-35 20-256,0 0-1,-2-2 0,25-20-250,87-90 603,-29 20-6,-25 27-5,-64 61-402,-1 0 1,0-1-1,-1-1 0,-2-1 0,0 0 1,12-24-191,-16 23 210,-1 0 0,-1 0 0,0-1 0,-2 0 0,2-16-210,-4 22 86,2 0 0,-1 1 0,2 0-1,2-2-85,11-26 212,-2 2-93,-10 24-11,0 0 0,-2 0 0,1-4-108,1-7 308,4-17-78,10-52-14,-9 41-176,5-2 24,-2 9-144,8-45 48,22-84 174,-46 175-161,16-44-52,-9 26 222,5-20-151,22-88-86,-5 2 88,-12 48-20,-13 64-1,0 0 0,2 0 0,0 1 0,1 0 0,1-1 19,-7 14-11,19-42 18,-3 0 0,1-8-7,0 0-9,-2 6 4,10-51 5,-6 33 96,-15 50-122,0 1 0,0 0 0,2 0 0,4-6 26,-3 4 61,2-1-60,1 1-1,1 1 1,0-1 0,1 2-1,14-12 0,15-15-24,-6 5 10,-17 17 63,-1-1 1,0-1-50,-5 6-17,1 0-1,0 1 1,1 0-1,1 2 1,0 0-1,0 1 0,14-7 18,51-24 0,-73 38-11,1 1-1,0 0 1,0 1-1,0 0 0,0 0 1,0 1-1,1 1 0,-1-1 1,0 2-1,1-1 0,4 2 12,-3 1-18,0 0-1,0 1 1,1 1 18,19 6-72,-21-8 72,-1 0 0,-1 1 0,1 1 0,0-1 0,-1 1 0,0 1 0,0 0 0,-1 0 0,1 1 0,-1 0 0,6 7-1,-1-2 1,0 0 0,1-1 0,13 8 0,-12-9 0,-1 0 0,0 2 0,9 9 0,2 6 0,-2 1 0,-1 0 0,5 12 0,-17-22 0,0 1 0,-1 0 0,-1 1 0,-1 0 0,-1 0 0,3 17 0,-4-21-21,1 0 0,0 0 0,2-1 0,7 14 21,11 24 79,-13-22-74,8 30-5,10 35 0,-16-55 0,-2 0 0,1 11 0,8 32 0,8 35-5,-8-34-118,16 61 251,-36-139-128,0 0 0,0-1 0,0 1 0,1-1 0,0 1 0,0-1 0,1 0 0,0 0 0,1 1 0,4 5 5,0 1 0,-1 0-1,-1 0 1,0 0-1,-1 1 1,-1 0-1,1 2-4,21 53-32,-11-19 33,27 98 9,-32-110-13,2-1 1,6 10 2,-13-36 20,0 0 1,1-1 0,0 0-1,0 0 1,1-1 0,1 0-1,4 4-20,11 12 85,-6-7-40,0-1 1,20 14-46,4 4 58,-16-13-2,-13-12-28,0 1-1,-1 0 1,1 3-28,23 30 117,11 19-117,-35-47 0,1 0 0,9 7 0,3 4 0,10 17 0,-20-24 0,1-1 0,10 9 0,145 129 139,-92-95-11,-56-44 34,0 0 0,1-1 1,1-1-1,1-2 0,21 10-162,185 74 560,-210-87-472,0 0-1,0 2 1,16 12-88,-8-5 323,9 4-323,-17-13 356,0-1 0,0-1 0,1-1 0,17 3-356,-19-3 918,-20-8-748,-1 0-42,0 4-1813,-4-15-8246,3 9 9942,-7-15-1269</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17.795"/>
    </inkml:context>
    <inkml:brush xml:id="br0">
      <inkml:brushProperty name="width" value="0.1" units="cm"/>
      <inkml:brushProperty name="height" value="0.1" units="cm"/>
      <inkml:brushProperty name="color" value="#FFFFFF"/>
    </inkml:brush>
  </inkml:definitions>
  <inkml:trace contextRef="#ctx0" brushRef="#br0">9 120 5376,'1'0'94,"-1"-1"0,0 1 0,0 0 0,0-1 0,0 1 0,-1 0 0,1-1 0,0 1 0,0 0 0,0-1 0,0 1 0,0 0 0,0-1 0,0 1 0,-1 0 0,1-1 0,0 1 0,0 0 0,0 0 0,-1-1 0,1 1 0,0 0 0,0 0 0,-1-1 0,1 1 0,0 0 0,-1 0 0,1 0-94,-3-3 386,2 2-76,1 1-284,0 0-95,0 0-38,0-19 75,0-34 4011,0 53-4027,0 0 27,0 0 74,0-1 66,1 1 1,-1 0 0,0-1-1,1 1 1,-1 0-1,1 0 1,-1-1-1,1 1 1,-1 0-1,1 0 1,-1 0-1,1-1 1,-1 1-1,1 0 1,-1 0-1,1 0 1,-1 0-120,17 6 170,-1 0-1,0-1 1,1-1 0,0-1 0,0-1-1,4 1-169,18 2 225,-4-1-34,-1-1 1,14-2-192,38 3 262,0 2 151,0-4 0,0-3 1,-1-4-1,34-8-413,-31 4 312,-57 8-251,1-2-1,-1-2 1,-1 0 0,20-7-61,-46 11 53,-1 0 0,1 0 0,-1 1 0,1-1 1,0 1-1,-1 0 0,2 0-53,1 0-287,-12-11-10246,-2-5 7424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18.933"/>
    </inkml:context>
    <inkml:brush xml:id="br0">
      <inkml:brushProperty name="width" value="0.1" units="cm"/>
      <inkml:brushProperty name="height" value="0.1" units="cm"/>
      <inkml:brushProperty name="color" value="#FFFFFF"/>
    </inkml:brush>
  </inkml:definitions>
  <inkml:trace contextRef="#ctx0" brushRef="#br0">20 3 5248,'-2'-3'1726,"2"4"-1700,0-1-1,-1 1 0,1-1 1,0 1-1,0-1 0,-1 1 1,1-1-1,0 1 0,-1-1 1,1 0-1,0 1 0,-1-1 1,1 0-1,-1 1 0,1-1 1,0 0-1,-1 1 0,1-1 1,-1 0-26,0 1 248,0 0 1,0 0-1,0 1 1,0-1-1,1 0 1,-1 0-1,0 1 1,1-1-1,-1 0 1,1 0-1,-1 1 1,1-1-1,0 1 1,-1-1-1,1 1 1,0-1-1,0 0 1,0 1-1,0-1 1,0 1-1,0-1-248,5 37-624,-3-29 1150,12 75 258,-4 1 0,-1 67-784,-9-119 176,2-1 0,2 0 0,1-1 0,1 1 0,1-1 0,2 0 0,1-1 0,2 0 0,2 3-176,4 3 274,-5-9 344,7 21-618,-17-38 269,0 0 0,0 0 0,-1 0 0,0 0 0,-1 1 0,0 8-269,-1 5-181,0-24-171,0-5-4811,0-7 6,0-6 1744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21.883"/>
    </inkml:context>
    <inkml:brush xml:id="br0">
      <inkml:brushProperty name="width" value="0.1" units="cm"/>
      <inkml:brushProperty name="height" value="0.1" units="cm"/>
      <inkml:brushProperty name="color" value="#FFFFFF"/>
    </inkml:brush>
  </inkml:definitions>
  <inkml:trace contextRef="#ctx0" brushRef="#br0">35 48 4352,'-4'-33'3909,"4"32"-3856,0 1 1,0-1-1,1 1 0,-1-1 1,0 1-1,0-1 0,0 1 0,0 0 1,0-1-1,0 1 0,-1-1 1,1 1-1,0-1 0,0 1 1,0-1-1,0 1 0,0 0 0,-1-1 1,1 1-1,0-1 0,0 1 1,-1 0-1,1-1 0,0 1 0,0 0 1,-1-1-1,1 1 0,-1 0 1,1 0-1,0-1 0,-1 1 1,1 0-1,0 0 0,-1 0 0,1-1 1,-1 1-1,1 0 0,-1 0-53,0 0 81,1 0 0,-1 1 0,0-1 0,1 0 0,-1 0 0,0 1-1,1-1 1,-1 0 0,0 1 0,1-1 0,-1 1 0,1-1 0,-1 1-1,1-1 1,-1 1 0,1-1 0,-1 1 0,1 0 0,-1-1 0,1 1-81,-2 3 59,1-1 0,-1 1 0,1 0 0,0-1 1,0 1-1,0 0 0,1 0 0,-1 0 1,1-1-1,0 4-59,5 39 1111,0-2-478,-4-26-481,1 0 1,0 0-1,3 3-152,2 23 183,-1-3 163,7 16-346,-5-20 368,4 36-368,-9-11 164,-3-33-77,5 21-87,16 146 27,-15-156 23,-2 1 0,-2 0 0,-2-1 0,-1 1 0,-5 24-50,0-28 1,2 1 0,2 0 0,1 0 0,2 0 0,2 0 0,1 4-1,0-7 0,-2 0 0,-1 0 0,-3 20 0,-14 107 0,6-75 0,5-25 71,3 1 0,3-1 0,9 62-71,-1-48-54,2 14 81,-1 78-27,-9-86 70,7 54-70,3-46 0,17 181 10,-27-61-25,-2-115 20,-6 31-5,3-78 0,2 0-1,3 27 2,11 277 1294,-12-315-1145,0-36-161,-1 0 123,0 0 45,0-1-327,0 1 1,0-1-1,1 1 1,-1-1 0,0 0-1,0 0 1,0 1 0,0-1-1,0 0 1,0 0 0,0 0-1,1 0 1,-1 0 0,0 0-1,0 0 1,0 0 0,0 0-1,0 0 1,0 0 0,0-1-1,0 1 1,1 0 0,-1-1-1,0 1 1,0-1 0,0 1-1,1-1 1,-1 1 0,0-1-1,0 1 1,1-1 169,-27-28-2021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23.957"/>
    </inkml:context>
    <inkml:brush xml:id="br0">
      <inkml:brushProperty name="width" value="0.1" units="cm"/>
      <inkml:brushProperty name="height" value="0.1" units="cm"/>
      <inkml:brushProperty name="color" value="#FFFFFF"/>
    </inkml:brush>
  </inkml:definitions>
  <inkml:trace contextRef="#ctx0" brushRef="#br0">0 433 3328,'0'-7'6566,"0"-16"-5116,0 23-1296,0 0 76,0 0 68,22 0 716,-19-1-939,-1 1 1,1-1-1,-1 1 0,1-1 1,0 0-1,-1 0 1,1 0-1,1-1-75,14-5 362,31-4-79,1 1-1,0 4 1,1 1 0,8 2-283,8 0 255,0-3 0,54-13-255,-40 6 76,153-10 271,-158 18-315,66-8 20,18-1 840,21 7-892,-48 2 547,25-8-547,-9-1 738,640-32-1298,-434 32 512,-295 14 588,24 4-540,-22-1 383,63 2-153,329 17 361,-280-18 29,148-18-620,-223 8 217,187-25 10,-146 13-208,21-2 126,222-21 243,-218 26-297,71-4 261,-145 17-164,-1 5 0,38 7-188,-87-6-3,51-1 199,-48-3 136,18 4-332,-20-1 352,36-3-352,-39 0 400,-38 0-341,-6-7-886,-41-19-5557,11 2 5494</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27.747"/>
    </inkml:context>
    <inkml:brush xml:id="br0">
      <inkml:brushProperty name="width" value="0.1" units="cm"/>
      <inkml:brushProperty name="height" value="0.1" units="cm"/>
      <inkml:brushProperty name="color" value="#FFFFFF"/>
    </inkml:brush>
  </inkml:definitions>
  <inkml:trace contextRef="#ctx0" brushRef="#br0">0 4 128,'5'-3'64,"-10"3"-32,10 0-96,-5 0 32,0 0 32,0 0 0,0 0 0,0 0 0,0 0 0,0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08.681"/>
    </inkml:context>
    <inkml:brush xml:id="br0">
      <inkml:brushProperty name="width" value="0.1" units="cm"/>
      <inkml:brushProperty name="height" value="0.1" units="cm"/>
      <inkml:brushProperty name="color" value="#FFFFFF"/>
    </inkml:brush>
  </inkml:definitions>
  <inkml:trace contextRef="#ctx0" brushRef="#br0">49 533 2048,'-25'19'5653,"24"-19"-5205,-9 4 866,10-3-1188,-1-1-1,0 1 1,0-1 0,0 1-1,0-1 1,0 0-1,0 1 1,0-1 0,0 0-1,0 0 1,0 1-1,0-1-125,20-1 3782,39-7-2790,48-9 63,55-1-1055,-133 15 128,142-15 126,52-6 916,30 13-1346,225 3 534,-261 0-273,-86-6-306,46-3 26,-68 11 101,352-14 231,-365 20 55,-1-4 0,38-8-192,28-5 371,75 5-371,-187 10-83,177-12 216,24-1-53,66-10 127,-176 11-217,55 6 10,5 0 0,-133 1 0,66-5 59,13 2 59,106-3 63,-56 6-48,67-6 92,-110 3-178,260-29 169,-385 36-192,151-11 341,15 7-365,-172 7 19,70-3 95,139-1 231,-57 2 132,162 4 502,-281-1-922,-16-1 104,12 3-161,89 8 470,-27-10-54,-109-1-434,-1 0 1,-1 0 0,1 0 0,0 0 0,-1 0 0,1 0 0,0 0 0,-1-1 0,1 1 0,0-1 17,-1 1-76,-1-1 0,0 1 0,1 0 0,-1-1 0,0 1 0,0 0 0,1-1 0,-1 1-1,0-1 1,0 1 0,0-1 0,0 1 0,1 0 0,-1-1 0,0 1 0,0-1 0,0 1 0,0-1 0,0 1 0,0-1 0,0 1 0,0-1-1,0 1 1,0-1 0,-1 1 0,1 0 0,0-1 0,0 1 0,0-1 0,0 1 0,-1 0 0,1-1 0,0 1 0,-1-1 0,1 1-1,0 0 1,0-1 0,-1 1 76,-7-13-1345,-1 1 0,0 0-1,0 1 1,-9-8 1345,-32-26-1114</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15.716"/>
    </inkml:context>
    <inkml:brush xml:id="br0">
      <inkml:brushProperty name="width" value="0.1" units="cm"/>
      <inkml:brushProperty name="height" value="0.1" units="cm"/>
      <inkml:brushProperty name="color" value="#FFFFFF"/>
    </inkml:brush>
  </inkml:definitions>
  <inkml:trace contextRef="#ctx0" brushRef="#br0">18 105 3584,'-2'-1'265,"1"0"1,-1 0-1,1 1 1,-1-1-1,1 0 1,-1 1-1,0-1 1,1 1-1,-2-1-265,2-15-27,6-64 4801,-5 80-4770,0 0-1,0 0 1,0 0 0,0 0 0,0 1 0,0-1 0,0 0 0,0 0 0,0 0 0,0 0 0,1 0-1,-1 0 1,0 0 0,0 0 0,0 0 0,0 0 0,0 0 0,0 0 0,0 0 0,0 0-1,1 0 1,-1 0 0,0 0 0,0 0 0,0 0 0,0 0 0,0 0 0,0 0 0,0 0 0,0 0-1,0 0 1,1-1 0,-1 1 0,0 0 0,0 0 0,0 0 0,0 0 0,0 0 0,0 0 0,0 0-1,0 0 1,0 0 0,0 0 0,0 0 0,0 0 0,0-1 0,0 1 0,0 0 0,0 0-1,0 0 1,0 0 0,0 0 0,0 0 0,0 0 0,0-1-4,5 8 271,-5-3-91,1 1 0,0-1 1,-1 0-1,0 1 0,0-1 0,0 1 1,0-1-1,-1 0-180,0 13 457,1 367 2204,3-332-2466,1 0 0,7 22-195,5 58 202,-12-31-178,-6 4-24,1-8 61,13 177 8,-6-183-69,3 2 0,3-1 0,23 83 0,-23-116 27,-2 0 0,0 38-27,-4 122 69,-6 296-64,0-462-10,2-1 0,3 0-1,2-1 1,2 1 0,3-1 5,4 27 27,-7-32-28,2 14 1,-3 6 0,0-4 0,-4-24 4,-1 18-4,-1 3-89,6 90 137,-3-80-11,0-15-36,-1-1 0,-3 1 0,-3 6-1,1 14 56,5 119 1304,-5-184-1150,0 0-1,-1 0 0,0 1 1,-1-2-1,0 1 1,-2 2-210,-2 12 279,1-11-250,6-12-44,0 0 0,0 0 0,0 0 0,0 0 0,0 1 0,-1-1 0,1 0 0,0 0 0,0 0 0,0 0 0,0 0 0,0 0 0,0 0 0,0 0 0,0 0 0,-1 0 0,1 0 0,0 0 0,0 0 0,0 0-1,0 0 1,0 0 0,0 0 0,0 0 0,-1 0 0,1 0 0,0 0 0,0 0 0,0 0 0,0 0 0,0 0 0,0 0 0,0 0 0,-1 0 0,1-1 0,0 1 0,0 0 0,0 0 0,0 0 0,0 0 0,0 0-1,0 0 1,0 0 0,0 0 0,0 0 0,0-1 0,0 1 0,0 0 0,0 0 0,0 0 0,0 0 15,-8-30-2334,-6-43 372,-7-23 682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30.374"/>
    </inkml:context>
    <inkml:brush xml:id="br0">
      <inkml:brushProperty name="width" value="0.025" units="cm"/>
      <inkml:brushProperty name="height" value="0.025" units="cm"/>
      <inkml:brushProperty name="color" value="#FFC114"/>
    </inkml:brush>
  </inkml:definitions>
  <inkml:trace contextRef="#ctx0" brushRef="#br0">1 4535 1536,'0'0'528,"0"3"-176,0-2 6901,4-4-2169,7 2-3443,14 1-2126,-19 0 1237,55-7-454,-51 6-231,0 0 0,0-1 0,0 0 0,0-1 0,-1 0 0,1-1 0,-1 1 0,8-6-67,9-2 174,9-1 535,-13 4-784,-15 6 26,0 0 0,-1-1 0,0 1 0,0-1 0,4-3 49,1 1 237,-10 5-217,1 0 1,-1-1 0,0 1-1,1-1 1,-1 1-1,0-1 1,0 0 0,1 1-1,-1-1 1,1-1-21,3-2 226,1-1 1,0 1 0,0 1-1,6-3-226,-5 3 125,3-2-196,-7 2 127,0 1 0,1 0 0,-1-1 1,0 1-1,1 1 0,0-1 0,0 0-56,-1 1 11,0 0-1,-1 0 0,1 0 1,0-1-1,-1 1 0,1-1 1,-1 0-1,1 0 0,-1 0 0,0 0 1,0 0-1,1-2-10,1 0 31,0 0-1,-1-1 1,1 1-1,1 1 1,-1-1-1,0 1 1,1-1-1,0 1 0,3-1-30,13-10 110,-12 8-51,0 0 1,-1-1-1,0 1 0,0-2 1,-1 1-1,0-1 0,0 0 1,5-10-60,-10 15 6,1 0 0,-1 0 0,1 0 0,-1 0 0,1 0 1,0 0-1,2-1-6,14-15 154,12-23-90,-12 20 265,-14 16-255,0 0 0,0 0 0,-1 0 0,1 0 0,-1-1-74,-4 6 34,1 0 0,-1-1 0,0 1 1,1 0-1,-1 0 0,0-1 1,0 1-1,0 0 0,0 0 0,0-1 1,0 0-35,-1 1 16,1 0 1,0 0 0,0-1 0,0 1 0,0 0-1,0 0 1,0 0 0,0 0 0,1 0-1,-1 0 1,0 0 0,1 0 0,-1 0-1,0 0 1,1 0 0,0-1-17,1-1-4,1-1-1,-1 1 1,-1-1 0,1 1 0,0-1-1,-1 0 1,0 1 0,1-1 0,-2 0-1,1-1 5,4-15 0,-5 19 1,0 0 0,0-1 0,1 1 0,-1-1 0,1 1 0,-1 0 0,1 0 0,-1-1 0,1 1 0,0 0 0,-1 0 0,1 0 0,0 0 0,0-1-1,0 1-1,0 0 0,0 0 0,0 0 0,0-1 0,-1 1 0,1 0 0,0 0 0,-1-1 0,1 1 0,-1 0 0,0-1 0,1 1 0,-1 0 0,0-2 1,0 3 1,1-1 0,-1 1 0,0-1 1,0 1-1,0-1 0,1 1 0,-1 0 0,0-1 0,1 1 0,-1-1 0,0 1 0,1 0 0,-1-1 0,1 1 0,-1 0 0,1-1 0,-1 1 0,0 0 0,1 0 0,-1 0 0,1-1 0,0 1-1,-1 0 4,0 0-1,1 0 0,-1 0 0,1-1 0,-1 1 1,1 0-1,-1 0 0,0-1 0,1 1 1,-1 0-1,1-1 0,-1 1 0,0 0 0,0-1 1,1 1-1,-1-1 0,0 1 0,0 0 1,1-1-1,-1 1 0,0-1-3,1 0-5,-1-1 0,1 1 1,-1 0-1,1-1 0,-1 1 0,1 0 1,0 0-1,0-1 0,0 1 0,0-1 5,4-6-32,-5 7 36,0 0-1,1 0 1,-1 1-1,0-1 1,0 0-1,1 0 1,-1 0-1,1 0 1,-1 0-1,1 0 1,-1 1-1,1-1 1,-1 0-1,1 0 1,0 1-1,0-1-3,5-8-67,1 1 67,-6 2 0,-1 6-1,0-1 1,0 1-1,0-1 0,0 1 0,1 0 0,-1-1 0,0 1 0,0-1 0,0 1 1,0 0-1,1-1 0,-1 1 0,0 0 0,0-1 0,1 1 0,-1 0 1,0-1-1,1 1 0,-1 0 0,0 0 0,1-1 1,3-4-3,-4 5 6,0-1-1,0 1 1,0-1-1,0 0 1,0 1 0,0-1-1,0 1 1,0-1-1,0 0 1,0 1-1,1-1 1,-1 1 0,0-1-1,1 1 1,-1-1-1,0 1 1,1-1 0,-1 1-1,0-1 1,1 1-1,-1-1 1,1 1 0,-1 0-1,1-1 1,-1 1-1,1 0 1,-1-1 0,1 1-1,-1 0 1,1 0-1,-1 0 1,1-1-1,-1 1 1,1 0 0,0 0-3,0-2 65,-2 1-66,2 1 1,-1-1 0,0 1-1,0-1 1,0 0 0,0 1-1,0-1 1,0 1-1,1-1 1,-1 1 0,0-1-1,0 1 1,1-1 0,-1 1-1,0-1 1,1 1 0,-1-1-1,0 1 1,5-6 11,21-22-11,-22 26 84,5-10-40,-3 4 287,14-26-182,5-2 59,-17 27-191,0-1 0,-1 0 0,0 0 0,-1-1-1,0 1 1,0-2-17,17-30-32,-14 27 32,0-1 0,-1-1 0,0-1 0,7-18 28,-8 22 57,-2 0 0,0-1 0,1-5-85,-4 14 7,0 1 0,0-1 0,1 1 0,0 0-1,0 0 1,3-4-7,-3 4-24,0 0 0,0 0 0,0 0-1,-1-1 1,3-5 24,8-19-75,3 0 75,41-104-85,-55 130 83,0 0 1,0 1-1,0-1 1,0 1-1,1-1 1,0 0 1,1 0 13,-2 1 1,1-1 0,0-1-1,-1 1 1,1-2-14,13-31 5,23-53 16,7-34-21,-17 45 2,-16 46-20,-9 25 8,0-1 0,0 1-1,5-5 11,9-18-38,-14 23 36,1 0 0,0 1 0,1 0 0,0 0 0,0 0 0,5-4 2,20-22-25,-26 25 24,1 0 0,0 1 0,1 0 1,-1 0-1,1 1 0,1 0 0,2-2 1,28-21-1,-11 7 13,38-24-23,35-22 11,-83 56 0,-9 6 0,1 0 0,1 0 0,5-2 0,41-24 0,-28 11 0,-8 5 0,7 0-5,23-11 5,-50 27 0,9-3-1,-1 0 0,1 0 0,0 1 0,0 0 0,0 0 0,0 1 1,25-5-47,-30 5 50,0 0 1,1 1 0,-1 0-1,0 0 1,3 0-4,-3 0 6,0 0-1,0 0 1,-1 0 0,1 0 0,0-1 0,0 1-1,1-2-5,-1 1 0,0 1 0,0-1 0,0 1 0,1 0 0,-1 0 0,0 0 0,0 1 0,11 0 0,-9 0 1,1 0-1,0 1 0,0-1 1,0 2-1,3 1 0,3 0-2,-1 1 2,1 1 0,7 4 0,-2 0 48,-4-2-35,-1 1-1,0 1 1,0 0-1,-1 0 1,6 8-13,19 16 17,-2-7 31,-28-23-54,0 1 1,0-1-1,1-1 0,-1 1 0,5 1 6,18 8-19,19 9-29,-36-17 23,-1 0 0,0 1 1,9 6 24,-19-11 35,1 0 1,-1 0-1,0 0 1,0-1-1,0 1 1,1-1 0,-1 1-1,0-1 1,1 0-1,-1 1-35,18 3-126,12 0-66,-27-3 192,-1 0 1,0-1-1,0 1 1,1-1-1,-1 0 1,0 0-1,4-1 0,-3 1 10,-1 0-1,0 0 1,0 0-1,0 0 0,0 0 1,0 1-1,3 0-9,4 2 50,0-2 1,-1 1-1,1-2 0,0 1 0,0-1 0,9-2-50,11 1 94,9 1 39,-34-1-115,-5 0-8,0 1 0,0-1 0,1 1 0,-1-1 0,0 1 0,0 0 1,1 0-1,-1 0 0,0 0 0,0 0 0,1 0 0,-1 0-10,11 0 213,-11 0-202,25 0 48,-19 0-16,0-1 1,0 1 0,0-1 0,0-1-1,0 1 1,0-1 0,1-1-44,12-3 131,-5 2-56,-1-2-1,0 0 1,12-7-75,11-8 253,0-2 1,11-10-254,41-29 293,-49 35-149,-12 10-105,-24 15-11,1 0 0,-1-1 0,0 0 0,0 1 0,0-1 0,0 0 0,3-4-28,4-2 34,-9 9-32,-1-1 0,1 0 0,-1 0 0,1 0 0,-1 0 0,0 0 1,0 0-1,1 0 0,0-2-2,0 0 23,1 1 1,0-1-1,0 1 0,0-1 1,0 1-1,3-1-23,-2 0-5,0 0 1,0 0-1,0 0 1,-1 0-1,2-2 5,0 0 13,0 0 0,0 0 0,1 1 0,0-1-13,-1 2 13,0-1-1,0 0 1,-1 0 0,1-1-1,-1 1 1,3-5-13,6-8 77,1 0 1,4-3-78,22-26 155,-27 31-169,1 1 0,0 0 0,1 0 1,2 0 13,35-33 60,-23 14 94,4-8-154,-22 26 17,87-95 204,-19 21 160,-17 19-155,-25 30-127,12-18-99,148-222 224,-179 255-215,2 1-1,12-11-8,-12 13 5,-1-1 0,15-22-5,17-30-2,15-22 15,-61 88 0,16-26 64,12-28-77,-10 16 86,3 1-1,1 2 0,2 1 1,26-30-86,96-130 154,-116 143-107,-24 41-92,1-1 1,13-16 44,-21 29-9,1 0 0,-1 0 0,-1 0 0,1 0 0,0-4 9,9-19 13,-11 27 3,0 0-20,-1 0 0,1-1 0,0 1 0,1 0 0,-1 0 0,1 0 0,-1 0 0,1 1 4,4-6-557,-11 8-1879,-17 10-1828,20-9 4241,-2 0-246,-1 1 0,1-1 0,-1 0 0,1 0 0,-1 0 0,1 0 0,-3 0 269,-35-3-1008</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31.105"/>
    </inkml:context>
    <inkml:brush xml:id="br0">
      <inkml:brushProperty name="width" value="0.1" units="cm"/>
      <inkml:brushProperty name="height" value="0.1" units="cm"/>
      <inkml:brushProperty name="color" value="#FFFFFF"/>
    </inkml:brush>
  </inkml:definitions>
  <inkml:trace contextRef="#ctx0" brushRef="#br0">19 1250 1152,'0'0'448,"0"0"-229,0 0 63,0 0 86,0 0-96,0 0-53,0 0 64,0 0 26,0 0-122,0 0-65,0 0-52,0 0-28,0 0 22,0 0 43,0 0 101,0 0 155,0 0 69,-4 4 31,-10 9 7009,14-9-7612,0-3 159,0-1 0,0 1 1,-1-1-1,1 1 1,0-1-1,0 1 1,0-1-1,0 1 1,0-1-1,0 1 0,0-1 1,0 1-1,0-1 1,0 1-1,0-1 1,1 1-1,-1-1 1,0 1-1,0-1 0,0 0 1,1 1-1,-1-1 1,0 1-1,1-1 1,-1 1-1,0-1 1,1 0-1,-1 1 0,0-1 1,1 0-20,0 0 171,-1 0-27,17 0 208,-12 0-275,0 0 0,0 0 1,0 0-1,-1-1 0,1 0 1,0 0-1,0-1 0,-1 1 1,1-1-1,-1 0 0,1 0 1,-1 0-1,0-1 0,0 1 1,0-1-1,0 0 0,0-1 1,-1 1-1,1 0 0,-1-1 1,0 0-1,0 0 0,0 0 1,0-2-78,23-32 565,-14 22-539,-10 14-16,0 0 0,0-1 0,-1 1 0,1-1 0,0 0 0,-1 1 0,1-3-10,3-4 120,-1-1 1,1 2-1,1-1 1,4-5-121,8-13 88,-6 9 160,1 0-1,0 1 0,8-7-247,-3-2 277,-5 12-455,-1 0 0,-1 0 0,0-1 0,2-5 178,14-19 861,137-176 1038,-126 170-1894,-29 36 51,1 0 0,9-7-56,3-3 107,0 1-153,-17 14 48,0 0 1,0 0 0,0-1 0,0 0 0,1-2-3,16-17 50,3-5-20,-18 19-2,1 0 0,1 1 0,0 0 0,0 1 0,0 0 0,8-5-28,15-12 72,27-25-147,2 3 1,16-6 74,-28 22 5,1 3 0,46-20-5,-61 33-57,2 2 0,0 1-1,0 2 1,3 2 57,6-2 24,-10 2-5,-1 1-1,1 2 1,34 0-19,323 5 192,-367 1-142,-1 1 0,0 2-1,-1 0 1,1 2 0,-1 1 0,0 0-1,0 2 1,-1 1 0,3 2-50,112 45 48,-48-11 11,-88-45-48,35 17 164,14 10-175,-24-10 176,18 17-176,0 0 139,-39-31-102,0 2 1,-1-1-1,0 1 1,0 0-1,0 0-37,0 0 19,0 0 0,0 0 0,1 0 1,0-1-1,1 1-19,25 16 45,1-2 0,10 4-45,17 14 11,-59-38-10,12 8 12,0-1 0,0-1 1,1 0-1,1 0 0,-1-2 0,2 1-13,57 11 123,0 3-1,44 18-122,76 33 0,-161-58-7,9 3 116,4 0-109,98 32 73,-73-23 106,0-3 1,44 6-180,26 3 288,30 5-22,-164-34-252,432 55 810,-334-45-740,29 2 24,23 1 136,-80-5-88,51-2-156,-78-7 22,58 0 207,0-4 0,12-6-229,-88 5-22,-45-11-5972,-34-21-465,7-2 5185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8"/>
    </inkml:context>
    <inkml:brush xml:id="br0">
      <inkml:brushProperty name="width" value="0.1" units="cm"/>
      <inkml:brushProperty name="height" value="0.1" units="cm"/>
      <inkml:brushProperty name="color" value="#FFC114"/>
    </inkml:brush>
  </inkml:definitions>
  <inkml:trace contextRef="#ctx0" brushRef="#br0">518 3 9728,'-46'-3'3120,"43"3"-3045,1 1 0,-1-1 0,1 0 1,-1 1-1,1 0 0,0-1 0,-1 1 0,1 0 1,0 0-1,0 0 0,-1 1 0,1-1 1,0 1-1,0-1 0,0 1-75,-5 3-83,-25 18-1203,2 1 0,-25 24 1286,-49 58 360,79-79-468,-17 17 177,2 1 1,2 3-1,-1 5-69,36-47 38,-1-1 1,1 1-1,1-1 1,-1 1-1,1 0 1,0 0-1,-1 1-38,3-5 28,0-1 0,-1 1-1,1-1 1,0 1 0,0 0-1,0-1 1,0 1 0,0 0-1,0-1 1,1 1 0,-1-1-1,1 1 1,-1 0 0,1-1-1,-1 1 1,1-1 0,0 1-1,0-1 1,-1 0 0,1 1-1,0-1 1,1 0 0,-1 0 0,0 1-1,0-1 1,0 0 0,1 0-1,-1 0 1,1 0-28,4 2 25,0 0-1,1 0 1,-1 0 0,1-1 0,-1 0-1,1 0 1,0-1 0,0 0-1,2 0-24,16 1 40,0-2-1,0 0-39,8-1 83,0 0-185,0 0 0,0-3-1,25-5 103,-36 4-1008,0-1 0,-1-1-1,0-1 1,0 0-1,-1-2 1,2-1 1008,21-18-1664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32.402"/>
    </inkml:context>
    <inkml:brush xml:id="br0">
      <inkml:brushProperty name="width" value="0.1" units="cm"/>
      <inkml:brushProperty name="height" value="0.1" units="cm"/>
      <inkml:brushProperty name="color" value="#FFFFFF"/>
    </inkml:brush>
  </inkml:definitions>
  <inkml:trace contextRef="#ctx0" brushRef="#br0">1 143 2816,'5'16'4159,"-1"-3"810,4-5-4615,-6-7-254,0 0 0,0 0 0,0 0-1,1-1 1,-1 1 0,0-1 0,1 1 0,-1-1-1,1 0 1,-1 0 0,0 0 0,1 0 0,-1-1-100,13 1 270,87 4 1684,0-5-1954,-21 1 318,330-23 965,-134 4-582,-2 8-649,242-13-392,-352 10 735,-34 2-70,120-13 55,71-4 77,257 14-254,-215 7 106,51 0 347,96 24-656,-57-11 1160,-266-7-490,-131 5 191,-1-1-3962,-59-3-800,-1-2 3304,1 1 44,-13-11-497</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8:59.341"/>
    </inkml:context>
    <inkml:brush xml:id="br0">
      <inkml:brushProperty name="width" value="0.1" units="cm"/>
      <inkml:brushProperty name="height" value="0.1" units="cm"/>
      <inkml:brushProperty name="color" value="#FFFFFF"/>
    </inkml:brush>
  </inkml:definitions>
  <inkml:trace contextRef="#ctx0" brushRef="#br0">479 770 1152,'0'0'129,"0"0"1,0 0-1,1 0 1,-1 0-1,0 0 0,0 0 1,1 0-1,-1 0 0,0 0 1,0-1-1,0 1 1,1 0-1,-1 0 0,0 0 1,0 0-1,0-1 1,0 1-1,0 0 0,1 0 1,-1 0-1,0-1 1,0 1-1,0 0 0,0 0 1,0-1-1,0 1 1,0 0-1,0 0 0,0 0 1,0-1-1,0 1 0,0 0 1,0 0-1,0-1-129,0-11 6334,0 7-6518,2 4 982,0-5-396,-2 0-272,0 0 1,-1 1-1,0-1 0,0 0 0,0 0 1,-1 1-1,0-1 0,0 1 0,-1 0 1,1-1-1,-1 1 0,0 0 1,0 1-1,-3-4-130,4 6 19,0 0 1,0 0-1,0 1 0,0-1 1,-1 0-1,1 1 0,0 0 0,-1-1 1,-1 1-20,-10-7 50,8 4-48,-1 0 0,0 0 0,0 1 0,-1 0 0,1 0 0,-1 1 0,1 0 0,-1 0 0,0 1 0,1 0 0,-1 0 0,0 1 1,-4 0-3,7 0-15,1 0-1,-1 0 1,0 1 0,0-1 0,1 1 0,-1 0 0,1 0 0,-1 1 0,1-1 0,-1 1 0,0 1 15,-65 27-32,61-25 50,0 0-1,0 1 0,1 0 1,-8 7-18,13-10-2,-2 1-9,1 0-1,-1 0 1,1 0-1,0 1 1,0 0-1,1-1 1,-1 1-1,1 1 1,0-1-1,1 0 1,-1 2 11,-1 2-1,-1 1 0,0-1 1,-1-1-1,0 1 1,-3 3 0,3-4 3,0 1-1,0-1 1,1 1 0,0 1-1,-2 4-2,2-1 55,3-10-50,0 1-1,1-1 1,0 1-1,-1 0 1,1-1-1,1 1 1,-1 0 0,0-1-1,1 1 1,0 0-1,0 0 1,0 0-1,0-1 1,1 1 0,-1 0-1,1 1-4,0-2 28,0 0 0,0 1 0,0-1 0,0 0 0,1 0 0,-1 0 0,1 0 0,0 0 0,0 0 0,0 0 0,0-1 0,0 1 0,1-1 0,-1 1 0,1-1 0,0 0 0,-1 0 0,1 0 0,0 0 0,0-1 0,0 1 0,0-1 0,1 0 0,2 1-28,-1 0 116,0-1-1,0-1 0,0 1 1,0-1-1,1 1 1,-1-1-1,0-1 0,0 1 1,1-1-1,-1 0 0,3-1-115,20-6 227,-20 6-211,-1 0-1,1 0 1,-1-1-1,0 0 0,1 0-15,4-5 60,0-1 0,0 0 0,-1-1 0,0 0 0,-1-1 0,0 0 0,5-7-60,16-19 71,-11 14 99,-2-1 0,-1 0 0,-1-1-1,2-8-168,23-33 146,21-34-144,-3-3 1,-6-2-1,20-59-3,-49 110-192,6-6 192,-17 37-209,9-19-462,-35 59 106,-47 108 395,-18 35 185,59-119-19,2 0 0,1 2 0,3 0 0,1 0 0,2 1 0,2 0-1,2 1 1,2 0 0,2 38 4,1-55 27,1-5-24,0-1 1,1 1-1,2 2-3,-3-20 22,1 0-1,0 1 0,1-1 1,-1 0-1,1 0 0,0 0 1,0 0-1,1 0 0,-1 0 1,1-1-1,0 1 0,0-1 1,1 0-1,-1 0 0,2 1-21,-2-3 23,-1-1 0,1 1 0,0 0 0,0-1-1,0 0 1,0 0 0,1 0 0,-1 0-1,0 0 1,0-1 0,1 1 0,-1-1-1,0 0 1,0 0 0,1 0 0,-1-1-1,3 0-22,7-1-75,0-1-1,0 0 0,8-4 76,-3 0-2044,-10-1-4503,-7 3 4131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00.142"/>
    </inkml:context>
    <inkml:brush xml:id="br0">
      <inkml:brushProperty name="width" value="0.1" units="cm"/>
      <inkml:brushProperty name="height" value="0.1" units="cm"/>
      <inkml:brushProperty name="color" value="#FFFFFF"/>
    </inkml:brush>
  </inkml:definitions>
  <inkml:trace contextRef="#ctx0" brushRef="#br0">0 328 6528,'19'12'2671,"-13"-10"-2769,-1 1-1,1-1 1,0 0 0,0-1-1,0 1 1,0-1 0,0 0-1,0-1 1,0 0-1,0 1 1,5-2 98,484-104 3893,-352 71-3813,106-28 219,75-17 829,-203 54 277,84-4-1405,-187 28 55,-10 0-13,0 1 1,0-1-1,0 0 1,0-1-1,0 0 1,0 0-1,-1 0 1,8-4-43,-39 5-5179,7 1 4513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01.139"/>
    </inkml:context>
    <inkml:brush xml:id="br0">
      <inkml:brushProperty name="width" value="0.1" units="cm"/>
      <inkml:brushProperty name="height" value="0.1" units="cm"/>
      <inkml:brushProperty name="color" value="#FFFFFF"/>
    </inkml:brush>
  </inkml:definitions>
  <inkml:trace contextRef="#ctx0" brushRef="#br0">381 694 7296,'-2'-15'2835,"1"14"-2779,1 0 0,-1-1 0,1 1 0,0 0 0,0-1 0,-1 1 0,1 0 0,0 0 0,0-1 0,0 1 0,1 0 0,-1-1-1,0 1 1,0 0 0,1-1 0,-1 1 0,1 0 0,-1 0 0,1 0 0,0-1 0,0 1-56,6-9-67,0-1-1,-1 0 1,0 0 0,0 0-1,1-6 68,-6 13 128,0 0-1,0 0 0,0 0 1,0-1-1,-1 1 1,0 0-1,0 0 1,0-1-1,0 1 1,0 0-1,-1 0 0,0 0 1,0-1-1,0 1 1,-1 0-1,1 0 1,-2-3-128,0 2 27,0 0 1,0 0 0,0 0-1,-1 0 1,0 1 0,1-1-1,-2 1 1,1 0 0,0 0 0,-1 0-1,0 1 1,0 0 0,0 0-1,0 0 1,0 0 0,-1 1-1,1 0 1,-1 0 0,1 0-1,-1 1 1,0 0 0,0 0 0,0 0-1,0 1 1,0 0 0,-5 1-28,0 0-20,0 0 1,-1 1-1,1 1 0,0 0 1,0 0-1,1 1 1,-1 0-1,1 1 1,0 0-1,0 1 1,0 0-1,1 1 1,0 0-1,0 0 1,-5 7 19,1-1-13,1 1 1,0 1-1,1-1 1,1 2-1,1 0 1,0 0-1,1 0 1,0 1-1,-1 8 13,7-17 29,-1 0 0,1 0 1,1 0-1,-1 2-29,2-7 42,0 0 1,-1 0 0,1 0 0,0 0-1,1 0 1,-1 0 0,1 0 0,-1 0-1,1 0 1,0 0 0,0 0 0,1 2-43,-1-4 18,-1 0 0,0-1 1,1 1-1,0 0 1,-1-1-1,1 1 1,-1-1-1,1 1 0,0-1 1,-1 1-1,1-1 1,0 1-1,0-1 1,-1 0-1,1 1 0,0-1 1,0 0-1,0 0 1,-1 0-1,1 1 0,0-1 1,0 0-1,0 0 1,0 0-1,-1 0 1,1-1-1,0 1 0,0 0 1,0 0-1,0 0 1,-1-1-1,1 1 1,0 0-1,0-1 0,-1 1 1,1-1-19,5-2 65,0 0 1,-1 0-1,1-1 0,2-3-65,-2 3 57,31-25 110,-2-2 0,0-1 0,-2-1 1,-2-2-1,-1-1 0,24-39-167,-24 26 223,-2-1 0,-2-1-1,-2-2 1,-2 0 0,5-29-223,-21 64-38,-1 0-1,-1 0 1,-1-1 0,0 1-1,-1-13 39,-12 46-448,-4 19 241,2 1 1,1 0-1,-1 15 207,-6 18-265,2-16 141,-39 154-103,48-171 205,1 0 1,2 1-1,2 0 1,1 31 21,1-55-31,1 0 0,1-1 0,0 0 0,0 1 0,2 1 31,-3-10-16,-1 0 1,2-1 0,-1 1-1,0-1 1,0 0 0,1 1 0,0-1-1,-1 0 1,1 0 0,0 0-1,1 1 16,-2-2-17,0 0-1,1 0 0,-1 0 0,1-1 0,-1 1 1,1 0-1,-1-1 0,1 1 0,-1-1 0,1 0 1,0 1-1,-1-1 0,1 0 0,0 0 0,-1 0 1,1 0-1,-1 0 0,1 0 0,1-1 18,4-1-572,0 0-1,0-1 0,0 0 1,-1 0-1,1-1 0,-1 1 1,0-2-1,0 1 0,0 0 1,0-1-1,2-3 573,0 1-847,29-24-1505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01.521"/>
    </inkml:context>
    <inkml:brush xml:id="br0">
      <inkml:brushProperty name="width" value="0.1" units="cm"/>
      <inkml:brushProperty name="height" value="0.1" units="cm"/>
      <inkml:brushProperty name="color" value="#FFFFFF"/>
    </inkml:brush>
  </inkml:definitions>
  <inkml:trace contextRef="#ctx0" brushRef="#br0">1 2 9728,'0'-1'2974,"6"1"-1294,14 7-980,22 10-1350,-20-6 593,-1 0 0,0 2 0,-1 0 0,0 2 0,6 6 57,17 17 29,26 31-29,-67-66-391,0-1 0,1 1 0,-1-1 0,1 0 0,-1 0 0,1-1 0,2 2 391,-5-3-126,1 1 1,-1-1-1,1 0 1,-1 0-1,1 0 1,0 0 0,-1 0-1,1 0 1,-1 1-1,1-1 1,0 0-1,-1-1 1,1 1 0,-1 0-1,1 0 1,0 0-1,-1 0 1,1 0-1,-1-1 1,1 1-1,-1 0 1,1 0 0,0-1-1,-1 1 1,1 0-1,-1-1 1,0 1-1,1-1 1,-1 1 0,1-1-1,-1 1 1,0-1-1,1 1 1,-1-1-1,0 1 1,1-1-1,-1 1 1,0-1 0,0 1-1,1-1 126,4-14-949</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01.877"/>
    </inkml:context>
    <inkml:brush xml:id="br0">
      <inkml:brushProperty name="width" value="0.1" units="cm"/>
      <inkml:brushProperty name="height" value="0.1" units="cm"/>
      <inkml:brushProperty name="color" value="#FFFFFF"/>
    </inkml:brush>
  </inkml:definitions>
  <inkml:trace contextRef="#ctx0" brushRef="#br0">143 0 6272,'-7'3'2368,"-2"2"-1856,5 6 512,-1-4 128,1 5-448,-5 7-128,1 4-288,-5 8-32,0 8-160,-1 6-832,-3 1-320,0 1 544,-5-2 320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02.593"/>
    </inkml:context>
    <inkml:brush xml:id="br0">
      <inkml:brushProperty name="width" value="0.1" units="cm"/>
      <inkml:brushProperty name="height" value="0.1" units="cm"/>
      <inkml:brushProperty name="color" value="#FFFFFF"/>
    </inkml:brush>
  </inkml:definitions>
  <inkml:trace contextRef="#ctx0" brushRef="#br0">523 358 9216,'0'-9'1016,"0"8"-873,0-1 0,0 1-1,0-1 1,1 1-1,-1-1 1,0 1 0,0 0-1,1-1 1,-1 1 0,1-1-1,0 1 1,-1 0 0,1-1-1,0 1 1,0 0-1,0 0 1,0-1 0,0 1-1,0 0 1,0 0 0,0 0-1,1 0-142,14-10 515,-9 6-467,-1 1-1,1-1 1,-1 0 0,0 0-1,0 0 1,-1-1-1,2-2-47,-3 0 26,0 1 0,0-2 0,-1 1 0,0 0 0,0 0 0,-1-1-1,0 0 1,0 1 0,-1-1 0,-1 0 0,1 0 0,-1 0 0,-1 0 0,1 1 0,-2-1-1,1 0 1,-1 1 0,0-1 0,-2-1-26,2 4 21,0 0 0,-1 0-1,1 1 1,-1-1 0,-1 1 0,1-1-1,-1 1 1,0 0 0,0 1-1,0-1 1,-1 1 0,-3-3-21,4 4-18,0 0 0,-1 1 0,1 0 1,0-1-1,-1 2 0,0-1 0,1 0 0,-1 1 0,0 0 0,0 0 1,0 0-1,0 1 0,0 0 0,0 0 0,0 0 0,0 0 1,-1 1 17,-5 1-21,0 1 0,1 0 0,-1 0 1,1 1-1,-1 0 0,1 1 1,1 0-1,-1 1 0,1 0 1,0 0-1,0 1 0,0 0 1,1 1-1,0 0 0,1 0 1,0 1-1,0 0 21,-7 11 6,0 0 0,2 1 0,0 1 0,2 0 0,0 0 0,2 1 0,-2 9-6,-1 10 274,2 2 0,0 18-274,2-17 204,-14 109 520,-12 62-178,21-154-392,-3-2 1,-12 30-155,24-80 31,-28 79 247,4 4-278,27-91-33,-1 0 0,1 0-1,-1-1 1,1 1 0,-1 0 0,0-1 0,0 1-1,0 0 1,0-1 0,0 1 0,0-1-1,0 0 1,0 1 33,0-2-77,1 0-1,0 0 0,0 0 1,0 0-1,-1 0 0,1 0 1,0 0-1,0 0 0,0 0 1,-1 0-1,1 0 0,0 0 1,0 0-1,0 0 0,0-1 1,-1 1-1,1 0 0,0 0 1,0 0-1,0 0 0,0 0 1,0 0-1,-1 0 0,1-1 1,0 1-1,0 0 0,0 0 1,0 0-1,0 0 0,0-1 1,0 1-1,0 0 1,0 0-1,0 0 0,-1-1 1,1 1-1,0 0 0,0 0 1,0 0-1,0 0 0,0-1 78,-5-40-4688,1 7 3750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03.080"/>
    </inkml:context>
    <inkml:brush xml:id="br0">
      <inkml:brushProperty name="width" value="0.1" units="cm"/>
      <inkml:brushProperty name="height" value="0.1" units="cm"/>
      <inkml:brushProperty name="color" value="#FFFFFF"/>
    </inkml:brush>
  </inkml:definitions>
  <inkml:trace contextRef="#ctx0" brushRef="#br0">5 36 9472,'-4'0'3584,"17"7"-2784,26 0 352,-23-2 0,27 2-577,18 2-127,12-7-576,18-4-224,4-7 160,4-3-2303,1 1-961,-6 0 1760,-3-16 896</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53.712"/>
    </inkml:context>
    <inkml:brush xml:id="br0">
      <inkml:brushProperty name="width" value="0.1" units="cm"/>
      <inkml:brushProperty name="height" value="0.1" units="cm"/>
      <inkml:brushProperty name="color" value="#FFFFFF"/>
    </inkml:brush>
  </inkml:definitions>
  <inkml:trace contextRef="#ctx0" brushRef="#br0">1874 57 4224,'5'-1'4104,"-4"2"-1191,-7-1-1760,-16 6-960,4-1-55,-11 2-38,-1 2-1,1 1 1,1 1 0,0 1 0,-7 6-100,-5 0 216,-18 8-217,12-7-27,2 3-1,0 1 1,-18 14 28,19-9 179,-32 13-179,33-18 40,-6 0-16,30-15-9,0 0-1,-6 6-14,-52 29 103,47-28-70,0 2 1,1 1-1,-3 4-33,-9 10 11,17-16 44,1 2-1,1 0 1,1 2-1,-2 3-54,-84 89 256,37-41-133,61-63-81,-54 59-68,3 1-1,-3 13 27,45-54 9,2 1 1,1 1-1,1 0 0,-7 23-9,0 1 1,-89 216-1,43-95 0,50-131 0,-16 49 0,-2 20 0,26-76 0,0 0 0,3 1 0,1-1 0,0 31 0,4-14-68,0 59-61,2-90 126,0 0 0,2-1 0,0 1 1,2 1 2,6 20-64,2-1 0,2 0 0,7 11 64,-12-30-58,-2-5 15,0 0 0,0-1 0,2-1 0,0 0 43,100 128-10,-88-110 8,-18-26 14,0 0 0,0-1 0,1 1 0,0-1 0,1 0-12,7 7 40,-4-4-32,0 0 0,1-1 0,0 0 0,1 0 0,-1-1 0,1-1 0,1 0-8,-3-2 56,0 0 0,0-1 0,1 0 0,-1-1 0,1 0 0,0-1 0,-1 0 0,1-1 0,0 0 0,0-1-56,3 0 160,0-1 0,0-1 0,0 0 0,0-1 0,-1 0 0,1-2-1,-1 1 1,1-2-160,23-11 577,0-2 0,1-3-577,2-1 250,-25 14-189,0-1 0,8-8-61,-6 5 91,23-20 75,-24 19 111,1 1 0,17-10-277,87-54 128,-100 62-22,-1 0-1,-1-2 1,0 0 0,-1-1-1,10-15-105,-1 4 199,-18 21-117,0-2 0,7-9-82,178-264 922,-165 239-878,-13 19 259,11-14-303,31-36 595,-4-3-1,25-48-594,-58 89 152,4-6 470,10-26-622,-4-7 302,-4-2 1,-3-1 0,-3-1-1,-2-11-302,-4 13 295,-3 0 0,-3-1 1,-3-47-296,-2-19 74,3 28-67,0-3-99,-8 93 85,0 1 0,-3-16 7,2 30-21,-1 0 1,0 0-1,-1 0 0,0 0 0,-1 0 0,-3-5 21,3 6-83,0 1-1,1-1 0,1 0 0,-1 0 1,2 0-1,-1 0 0,2-1 0,0 1 1,0-1-1,1-5 84,-1-5-1213,0 1 0,-1 0 1,-1-1-1,-1 1 0,-5-14 1213,5 22-940,-1-1 1,0 2-1,-1-1 0,0 1 0,-1-1 0,-1 2 0,0-1 1,0 1-1,-4-3 940,-37-36-1504</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55.716"/>
    </inkml:context>
    <inkml:brush xml:id="br0">
      <inkml:brushProperty name="width" value="0.1" units="cm"/>
      <inkml:brushProperty name="height" value="0.1" units="cm"/>
      <inkml:brushProperty name="color" value="#FFFFFF"/>
    </inkml:brush>
  </inkml:definitions>
  <inkml:trace contextRef="#ctx0" brushRef="#br0">82 893 4992,'-5'-4'514,"3"3"-359,0 0 0,0-1 0,1 1 0,-1 0 0,0-1 0,1 1 0,0-1 0,-1 1 0,1-1 0,0 0-1,-1-1-154,-18-24 439,15 22 121,0 0 0,1 0 0,0-1-1,1 0 1,-1 0 0,1 0-560,1-1 324,0 1 0,0-1-1,1 0 1,0 0 0,0 1 0,1-1 0,0 0 0,0 0 0,1 0 0,-1 1 0,1-1 0,1 0 0,0 1 0,0-1 0,2-5-324,4-9 174,2 0 1,0 0-1,1 1 1,3-2-175,-8 12 7,1 1-1,1-1 1,-1 1 0,1 0 0,1 1 0,0 0-1,0 0 1,0 1 0,1 0 0,0 1 0,10-5-8,-17 10 1,-1 0 0,1 0 0,-1 0 0,1 0 0,-1 1-1,1-1 1,0 1 0,0-1 0,-1 1 0,1 0 0,0 0 0,-1 1-1,1-1 1,0 0 0,-1 1 0,1 0 0,0-1 0,-1 1-1,1 0 1,-1 0 0,1 1 0,-1-1 0,0 1 0,1-1-1,-1 1 1,0-1 0,0 1 0,0 0 0,0 0 0,-1 0-1,2 2 1,1 2 6,0-1 0,0 1 0,-1 1 0,0-1-1,0 0 1,-1 1 0,1 0 0,-1-1 0,-1 1-1,1 0 1,-1 5-6,1 7 21,-1 0 1,-2 1-1,1-1 0,-2 0 1,-1-1-1,-2 10-21,4-20 68,-1 1 0,1 0 0,1-1 0,0 7-68,0-14 149,1-21 379,4-5-481,2 0 0,1 1 0,0 0 0,2 1 0,3-5-47,-4 8 45,2 0 1,0 1-1,1 0 0,0 0 1,11-9-46,-15 18 15,1 1 1,1 0 0,0 0 0,0 1-1,0 0 1,1 1 0,0 0 0,1 1-1,-1 0 1,7-1-16,-15 5-9,1 1 0,0 0-1,0 0 1,0 0 0,0 0 0,-1 1-1,1 0 1,0-1 0,0 1 0,0 1 0,0-1-1,0 0 1,0 1 0,0 0 0,0 0-1,2 1 10,-2 0-67,-1 0-1,0 0 0,0 0 1,0 0-1,-1 0 1,1 0-1,0 1 0,-1 0 1,1-1-1,-1 1 0,0 0 1,0 0-1,0 0 0,-1 0 1,1 0-1,-1 1 0,1-1 1,0 4 67,2 11-309,0 0-1,0 1 1,-1 6 309,-2-8-87,2 1 1,0-1-1,1 0 0,4 8 87,-8-23 6,1-1 0,-1 0 0,1 0 0,-1 0 0,1 0 0,-1 0 0,1 0 0,0 0 0,-1 0 0,1 0 0,0 0 0,0 0 0,0 0 0,0 0 0,0 0 0,0-1 0,0 1 0,0 0 0,0-1 0,0 1 0,0-1 0,0 1 1,0-1-1,0 0 0,1 1 0,-1-1 0,0 0 0,0 0 0,1 0 0,-1 0 0,0 0 0,0 0 0,0 0 0,1 0 0,-1 0 0,0-1 0,0 1 0,0 0 0,1-1 0,-1 1 0,0-1 0,0 1 0,0-1 0,0 0 0,0 0 0,0 1 0,0-1-6,14-10 87,-1 0 1,-1-1-1,0-1 0,0 0 1,5-8-88,54-76 144,-66 88-139,37-59 301,-18 28 1148,6-4-1454,-31 43-11,0 1-1,0 0 1,0 0-1,1-1 1,-1 1-1,0 0 0,0 0 1,0 0-1,1-1 1,-1 1-1,0 0 1,0 0-1,1 0 1,-1 0-1,0 0 0,0-1 1,1 1-1,-1 0 1,0 0-1,0 0 1,1 0-1,-1 0 0,0 0 1,1 0-1,-1 0 1,0 0-1,0 0 1,1 0-1,-1 0 0,0 0 1,1 1-1,-1-1 1,0 0-1,0 0 1,1 0-1,-1 0 0,0 0 1,0 0-1,1 1 1,-1-1-1,0 0 1,0 0-1,0 0 1,1 1-1,-1-1 0,0 0 12,10 15-690,-5-7 622,12 14-118,-10-11 170,1-1 0,0 0 0,1-1 0,0 0 0,0 0-1,1-1 1,0-1 0,8 5 16,-8-6 50,1-1 0,-1 0 1,1 0-1,0-2 0,6 2-50,-14-4 28,0 0 0,1 0 0,-1-1 0,1 1 0,-1-1 0,1 0 0,-1 0 0,0 0 0,1 0 0,-1-1 0,1 1 0,-1-1 0,0 0 0,1 0 0,-1 0 0,0 0 0,0-1 0,0 0 0,0 1 0,2-2-28,-3 1 33,-1 0 0,1 0 1,-1 0-1,1 0 0,-1 0 0,0-1 1,0 1-1,0 0 0,0-1 1,0 1-1,0 0 0,-1-1 0,1 1 1,-1-1-1,0 1 0,0-1 1,0 1-1,0-1 0,0 0 0,0 1 1,-1-1-1,1 1 0,-1-2-33,-2-8-10,-1 1 0,0-1 0,0 1 0,-3-3 10,-1-2-32,-1 0 0,0 1 0,-9-11 32,18 26-24,0-1 1,-1 1-1,1-1 0,0 0 0,0 1 1,-1-1-1,1 1 0,0-1 0,0 0 1,0 1-1,0-1 0,0 0 0,0 1 1,0-1-1,0 0 0,0 1 0,0-1 1,0 0-1,1 1 0,-1-1 0,0 0 1,0 1-1,1-1 0,-1 1 0,0-1 1,1 0-1,-1 1 0,1-1 0,-1 1 1,0-1-1,1 1 0,-1-1 0,1 1 1,0 0-1,-1-1 0,1 1 0,-1 0 1,1-1-1,0 1 24,31-16 119,-23 12-144,50-25 99,27-13 1153,82-29-1227,-159 68 21,-3 1-23,0-1 0,0 2-1,0-1 1,0 0 0,0 1-1,0 0 1,0 1 0,0-1-1,4 1 3,-9 1 1,0-1-1,1 1 1,-1-1-1,0 1 1,0-1-1,0 1 0,0-1 1,0 1-1,0 0 1,0 0-1,0 0 1,0 0-1,0 0 0,0-1 1,-1 1-1,1 1 1,0-1-1,-1 0 1,1 0-1,-1 0 0,1 0 1,-1 0-1,1 1 1,-1-1-1,0 0 1,1 0-1,-1 0 0,0 1 1,0-1-1,0 1 0,0 4-76,0 0 0,0 0 0,-1 1 0,0-1-1,-1 3 77,0 2-38,1-1-1,0 1 0,1 0 0,0 0 0,0 0 0,1-1 0,1 1 0,0 3 39,-1-10 66,0 1-1,1-1 1,-1 0 0,1 0-1,0-1 1,0 1 0,0 0-1,0 0 1,1-1 0,1 2-66,-3-3-8,1 0 0,0-1 1,0 1-1,0-1 1,0 1-1,0-1 0,0 0 1,1 0-1,-1 0 0,0 0 1,0 0-1,1 0 1,-1-1-1,1 1 0,-1-1 1,1 0-1,-1 0 0,2 0 8,5 0-38,1-2-1,-1 1 0,0-1 0,1 0 0,-1-1 1,0 0-1,-1-1 0,1 0 0,-1 0 0,1-1 0,-1 0 1,-1 0-1,1-1 0,1-2 39,11-9-66,0-1 1,-2-1 0,0-1-1,7-12 66,-10 13-684,-7 10 92,-1 0 1,-1 0-1,1 0 0,-2-1 0,1 0 0,-1 0 1,0-3 591,5-18-736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6:44:30.549"/>
    </inkml:context>
    <inkml:brush xml:id="br0">
      <inkml:brushProperty name="width" value="0.1" units="cm"/>
      <inkml:brushProperty name="height" value="0.1" units="cm"/>
      <inkml:brushProperty name="color" value="#FFC114"/>
    </inkml:brush>
  </inkml:definitions>
  <inkml:trace contextRef="#ctx0" brushRef="#br0">0 27 10496,'0'-8'3936,"5"8"-3040,17 3-352,-9-6-288,16-5-256,10 5 0,4-2 0,5 3 0,-1 2 0,1 0-1408,-5 0-576,-1 0-2048</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56.150"/>
    </inkml:context>
    <inkml:brush xml:id="br0">
      <inkml:brushProperty name="width" value="0.1" units="cm"/>
      <inkml:brushProperty name="height" value="0.1" units="cm"/>
      <inkml:brushProperty name="color" value="#FFFFFF"/>
    </inkml:brush>
  </inkml:definitions>
  <inkml:trace contextRef="#ctx0" brushRef="#br0">36 5 12544,'-26'-5'4639,"21"10"-3583,5 6-1088,0-3-704,-4 3-2463,4 1-865,0-5 2080,4-3 1088</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29:57.178"/>
    </inkml:context>
    <inkml:brush xml:id="br0">
      <inkml:brushProperty name="width" value="0.1" units="cm"/>
      <inkml:brushProperty name="height" value="0.1" units="cm"/>
      <inkml:brushProperty name="color" value="#FFFFFF"/>
    </inkml:brush>
  </inkml:definitions>
  <inkml:trace contextRef="#ctx0" brushRef="#br0">286 0 7040,'-10'3'738,"1"-1"1,0 0 0,-1-1-1,1 0 1,-1-1 0,-6 0-739,-31-4 2284,10 1-1854,-10 1-430,42 2-34,-1 0 0,0 1 0,0 0 0,0 0 0,0 0 1,0 1-1,1 0 0,-1 0 0,-2 2 34,6-4-22,1 1 1,0 0-1,-1-1 1,1 1 0,0 0-1,0 0 1,-1 0-1,1 0 1,0 0-1,0 1 1,0-1 0,1 0-1,-1 0 1,0 1-1,0-1 1,1 0-1,-1 1 1,0-1 0,1 1-1,0-1 1,-1 1-1,1-1 1,0 1-1,0-1 1,-1 1 0,1-1-1,0 1 1,1-1-1,-1 1 1,0-1-1,0 1 1,1-1 0,-1 1-1,1-1 1,-1 0-1,1 1 1,0-1-1,-1 0 1,1 1 0,0-1 21,8 13 59,0-1 0,1-1 0,0 0 0,1 0 0,0 0 0,8 4-59,21 23 318,-27-25-110,-5-7 98,0 1 0,-1 1 0,0-1 0,0 1 0,3 8-306,-9-16 28,-1 1 1,1-1-1,-1 1 0,0-1 1,0 0-1,1 1 0,-1-1 0,0 1 1,0-1-1,0 1 0,-1-1 0,1 1 1,0-1-1,-1 0 0,1 1 0,0-1 1,-1 1-1,0-1 0,1 0 1,-1 0-1,0 1 0,1-1 0,-1 0 1,0 0-1,0 0 0,0 0 0,0 0 1,0 0-1,-1 0 0,1 0-28,-5 4-7,0-1-1,0 1 1,0-1-1,-1-1 1,-2 2 7,5-3 24,-5 3-489,0-1 0,0 0 0,0-1-1,0 1 1,-1-2 0,1 1 0,-7-1 465,6-4-405</inkml:trace>
  <inkml:trace contextRef="#ctx0" brushRef="#br0" timeOffset="1">548 180 10752,'3'2'782,"0"1"-1,0-1 1,-1 0 0,1-1 0,0 1 0,1 0 0,-1-1-782,4 2 35,-1-1 0,1 0 0,0 0 0,0 0 0,1-1-35,-4-1 26,0 0 1,-1 0 0,1-1-1,0 1 1,0-1 0,0 0-1,0 0 1,-1 0 0,1-1-1,-1 1 1,1-1 0,-1 0-1,1 0 1,-1 0 0,0-1-1,0 1 1,0-1 0,0 1-1,-1-1 1,1 0 0,-1 0-1,1-1-26,-1 2 95,0-1 0,0 1 0,-1-1 0,1 1 0,-1-1-1,1 0 1,-1 0 0,0 1 0,0-1 0,0 0 0,-1 0-1,1 0 1,-1 0 0,1 0 0,-1 0 0,0 0 0,0-1 0,0 1-1,-1 0 1,1 0 0,-1 0 0,0 0 0,0 0 0,0 1 0,0-1-1,0 0 1,0 0 0,-1 0-95,1 2-5,-1 0 0,1-1 1,0 1-1,0 0 0,-1 0 0,1 1 0,-1-1 0,1 0 0,-1 0 1,1 1-1,-1-1 0,1 1 0,-1-1 0,0 1 0,1 0 0,-1-1 1,1 1-1,-1 0 0,0 0 0,1 0 0,-1 0 0,0 1 0,1-1 1,-1 0-1,0 1 5,-3 0-37,0 0 0,0 1 0,0-1 1,0 1-1,0 1 0,0-1 0,-2 2 37,1 0-18,-1 1-1,1 0 1,0 1 0,0-1-1,0 1 1,1 0-1,0 0 1,0 1-1,1 0 1,0 0-1,0 0 1,0 0-1,1 0 1,0 1-1,0 0 1,0 3 18,2-5 6,0 0 1,0-1 0,1 1-1,-1 0 1,1 0-1,0 0 1,1 0 0,0 0-1,0 0 1,0-1-1,0 1 1,1 0-1,0-1 1,0 1 0,1-1-1,-1 0 1,1 0-1,0 0 1,1 0 0,-1 0-1,1 0 1,0-1-1,1 1-6,3 2-109,1 0 0,0-1 0,0 0 0,1 0 0,0-1 0,0 0-1,0 0 1,1-1 0,-1-1 0,1 0 0,0 0 0,0-1 0,0-1-1,0 0 1,6 0 109,10 0-395,0-2-1,0-1 0,0-1 0,-1-1 1,26-8 395,77-27-496</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4.415"/>
    </inkml:context>
    <inkml:brush xml:id="br0">
      <inkml:brushProperty name="width" value="0.1" units="cm"/>
      <inkml:brushProperty name="height" value="0.1" units="cm"/>
      <inkml:brushProperty name="color" value="#FFFFFF"/>
    </inkml:brush>
  </inkml:definitions>
  <inkml:trace contextRef="#ctx0" brushRef="#br0">0 24 384,'9'-23'160,"-5"23"-128,1 7-64,-5-10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4.894"/>
    </inkml:context>
    <inkml:brush xml:id="br0">
      <inkml:brushProperty name="width" value="0.1" units="cm"/>
      <inkml:brushProperty name="height" value="0.1" units="cm"/>
      <inkml:brushProperty name="color" value="#FFFFFF"/>
    </inkml:brush>
  </inkml:definitions>
  <inkml:trace contextRef="#ctx0" brushRef="#br0">471 62 1792,'-1'-15'409,"-4"11"100,-7-4 722,6 1-670,6 6-486,-1 1-1,0-1 1,1 0-1,-1 0 1,1 1 0,-1-1-1,0 1 1,1-1-1,-1 1 1,0-1 0,0 1-1,0-1 1,1 1-1,-2-1-74,1 1 149,0-1 0,-1 0 0,1 1-1,0-1 1,0 0 0,0 1-1,0-1 1,0 0 0,0 0-1,0 0 1,0 0-149,1 0 135,-1 0 0,1 1-1,-1-1 1,0 0 0,1 1 0,-1-1-1,0 1 1,0-1 0,0 1 0,1-1-1,-1 1 1,0-1 0,0 1 0,0 0-1,0-1 1,0 1 0,0 0 0,0 0-1,0 0 1,0 0-135,0 1 65,-1 0-1,1 0 1,-1 0-1,1 0 1,0 0 0,-1 0-1,1 1 1,0-1-1,0 1 1,0-1-1,0 1 1,0-1 0,0 2-65,-2 1 205,-14 18 498,2 0 0,1 1 0,1 0 0,0 1 0,1 5-703,-50 100 704,-18 43-53,60-123-497,-15 38 321,-8 41-475,36-107 90,-1-1 0,-9 16-90,8-16 158,0-1 0,-2 12-158,11-25 53,0-5-90,5-22-7485,0 2 3652,6-9 1113</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5.399"/>
    </inkml:context>
    <inkml:brush xml:id="br0">
      <inkml:brushProperty name="width" value="0.1" units="cm"/>
      <inkml:brushProperty name="height" value="0.1" units="cm"/>
      <inkml:brushProperty name="color" value="#FFFFFF"/>
    </inkml:brush>
  </inkml:definitions>
  <inkml:trace contextRef="#ctx0" brushRef="#br0">0 185 6144,'0'0'85,"0"0"0,1-1 0,-1 1 0,0 0 0,0-1 0,0 1 1,0 0-1,0 0 0,1 0 0,-1-1 0,0 1 0,0 0 0,0 0 0,1-1 1,-1 1-1,0 0 0,0 0 0,1 0 0,-1 0 0,0 0 0,0 0 0,1-1 0,-1 1 1,0 0-1,1 0 0,-1 0 0,0 0 0,0 0 0,1 0 0,-1 0 0,0 0 0,1 0 1,-1 0-1,0 0 0,1 0-85,10 1-36,-10-1 138,19 6 86,-18-5-170,0 0-1,0 0 1,0-1 0,1 1-1,-1-1 1,0 1 0,0-1-1,1 0 1,-1 0 0,0 0-1,1 0 1,-1 0-18,23-4 363,-1 0 0,0-2 1,0-1-1,19-7-363,92-46 2538,-1 2-1196,-124 54-1368,22-8-1183,12-1 1209,-34 10-312,-1 1 1,1 0 0,0 1-1,-1 0 1,1 1-1,10 0 312,-19 0-449,1 0 1,0 1-1,-1-1 0,1 0 0,-1 1 0,1-1 0,0 1 0,-1-1 0,1 1 1,-1 0-1,1 0 0,0 1 449,3 4-1888</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6.166"/>
    </inkml:context>
    <inkml:brush xml:id="br0">
      <inkml:brushProperty name="width" value="0.1" units="cm"/>
      <inkml:brushProperty name="height" value="0.1" units="cm"/>
      <inkml:brushProperty name="color" value="#FFFFFF"/>
    </inkml:brush>
  </inkml:definitions>
  <inkml:trace contextRef="#ctx0" brushRef="#br0">0 62 9344,'5'-16'3520,"12"16"-2752,14 0-416,-14 0-320,8-3-864,5-1-192,9-1 192,0 2 160,-1-1 384,-3 0 160,0 1 128,0-2-96,2 2 64,-2-1-2368,-4 0-1024,4 1 1728</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6.570"/>
    </inkml:context>
    <inkml:brush xml:id="br0">
      <inkml:brushProperty name="width" value="0.1" units="cm"/>
      <inkml:brushProperty name="height" value="0.1" units="cm"/>
      <inkml:brushProperty name="color" value="#FFFFFF"/>
    </inkml:brush>
  </inkml:definitions>
  <inkml:trace contextRef="#ctx0" brushRef="#br0">1 496 9600,'13'-7'4058,"10"3"-4303,-14 3 133,6-2-1614,-1-1 0,1 0 1,-1-1-1,14-7 1726,-20 8 31,0-1 0,0 0 0,-1 0-1,1-1 1,-1 0 0,0 0 0,-1-1 0,3-2-31,-9 8 86,20-23 5103,11-16-5189,-18 23 419,-7 12-552,-6 5 121,0 0 0,1 0 0,-1 0-1,0 0 1,0 0 0,0 0 0,0 0 0,0 0 0,0 0-1,0 0 1,0 0 0,1 0 0,-1 0 0,0 0 0,0 0-1,0 0 1,0 1 0,0-1 0,0 0 0,0 0-1,0 0 1,0 0 0,0 0 0,0 0 0,0 0 0,0 0-1,0 0 1,0 1 0,0-1 0,0 0 0,1 0 0,-1 0-1,0 0 1,0 0 0,-1 0 0,1 0 0,0 1-1,0-1 1,0 0 0,0 0 0,0 0 0,0 0 0,0 0-1,0 0 1,0 0 0,0 0 0,0 1 0,0-1 0,0 0-1,0 0 1,0 0 0,0 0 12,-5 20-604,-1 1 1,-3 5 603,4-13 13,1 1 1,0 0 0,1 0-1,0 0 1,1 0 0,0 12-14,2-21 49,0-1 0,0 1 0,1-1 0,0 0 0,0 1 0,0-1 0,0 0 0,1 0 0,-1 0 0,1 0 1,0 0-1,0 0 0,1 0 0,-1 0-49,0-2 28,0 0 0,0 1 1,1-1-1,-1 0 0,1 0 1,-1 0-1,1-1 0,-1 1 1,1-1-1,0 1 0,0-1 0,0 0 1,0 0-1,0 0 0,0 0 1,0-1-1,0 1 0,0-1 1,0 0-1,2 0-28,-2 0-29,0-1 0,0 0 0,0 1 0,0-1 0,0-1-1,0 1 1,-1 0 0,1-1 0,0 1 0,-1-1 0,1 0 0,-1 1 0,0-1 0,0-1 0,1 1 0,-1 0 0,-1 0-1,1-1 1,1-1 29,3-5-284,0 0-1,0-1 1,-1 0-1,2-6 285,7-15-250</inkml:trace>
  <inkml:trace contextRef="#ctx0" brushRef="#br0" timeOffset="1">518 1 8960,'-9'4'3424,"9"-4"-2656,0 3-224,0 1-288,0 4-1248,0 0-448,4 2 736,1-1 320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7.101"/>
    </inkml:context>
    <inkml:brush xml:id="br0">
      <inkml:brushProperty name="width" value="0.1" units="cm"/>
      <inkml:brushProperty name="height" value="0.1" units="cm"/>
      <inkml:brushProperty name="color" value="#FFFFFF"/>
    </inkml:brush>
  </inkml:definitions>
  <inkml:trace contextRef="#ctx0" brushRef="#br0">1 751 6272,'0'1'155,"1"-1"0,0 0 1,-1 1-1,1-1 0,0 1 0,0-1 1,0 0-1,-1 1 0,1-1 0,0 0 1,0 0-1,0 0 0,0 0 0,-1 0 1,1 0-1,0 0 0,0 0 0,0 0 1,1 0-156,16-5-11,-12 3 240,1 1-179,0 0 1,0 0-1,0 1 1,5 0-51,-6 1 24,-1-1 1,1-1 0,0 1-1,-1-1 1,6-1-25,1-2 219,-1 0 0,1-1 0,-1 0 0,0-1 0,-1 0 0,0-1 0,0 0 0,0-1-1,-1 0 1,0 0 0,0-1 0,4-5-219,12-18 993,-1-2 0,-2 0 0,1-5-993,-16 28-33,20-39 118,-3 0-1,11-34-84,-27 62-51,1 2 5,11-28-179,-2-1 0,-2 0 1,4-29 224,-16 63 28,-3 12-24,0 1 0,0-1 0,-1 0 0,1 1 0,-1-1 1,0 0-1,1 0 0,-1 1 0,0-1 0,-1-1-4,1 3-2,0 1 0,0 0 0,0 0 1,0-1-1,0 1 0,0 0 0,-1 0 0,1 0 1,0-1-1,0 1 0,0 0 0,0 0 0,0 0 1,-1 0-1,1-1 0,0 1 0,0 0 0,0 0 0,-1 0 1,1 0-1,0 0 0,0 0 0,-1-1 0,1 1 1,0 0-1,0 0 0,-1 0 0,1 0 0,0 0 1,0 0-1,-1 0 0,1 0 0,0 0 0,0 0 0,0 0 1,-1 0-1,1 0 0,0 0 0,0 1 0,-1-1 1,1 0-1,0 0 0,0 0 0,-1 0 0,1 0 1,0 0-1,0 1 0,0-1 0,0 0 0,-1 0 0,1 0 1,0 1-1,0-1 0,0 0 0,0 0 0,0 0 1,-1 1 1,-10 11-137,-6 17 16,0-1 0,2 2 0,2 0-1,-7 21 122,-6 14-166,5-17 53,2 2-1,3 0 0,0 3 114,12-34 7,0 0-1,1 0 1,1 0-1,1 0 0,1 1 1,0-1-1,2 0 0,0 0 1,1 0-1,1 1-6,-3-15 30,0-1 0,1 0 0,-1 1 0,1-1 0,0 0 0,0 0 0,1 0 0,-1-1 0,1 1 0,0 0 0,0-1 0,0 0 0,0 0 0,1 0 0,-1 0 0,1 0 0,1 0-30,-1-1 49,-1 0 1,1-1 0,-1 1-1,1-1 1,0 0 0,-1 0 0,1-1-1,0 1 1,0-1 0,0 0-1,-1 0 1,1 0 0,0 0 0,0 0-1,0-1 1,-1 0 0,1 0-1,0 0 1,-1 0 0,4-2-50,3-3 82,1 0 1,-1-1 0,0 0-1,0-1 1,-1 0-1,0 0 1,-1-1 0,4-4-83,2-2 59,42-48 80,47-70-139,-65 75 3,-2-1 0,15-38-3,14-24-92,-64 120 88,2-5-51,1 0 1,-1 0 0,1 1-1,1-1 1,-1 1 0,3-2 54,-7 7-3,0 0 1,0 0 0,0 0-1,0 0 1,0 0 0,0 0-1,0-1 1,1 1 0,-1 0 0,0 0-1,0 0 1,0 0 0,0 0-1,0 0 1,0 0 0,0 0 0,0 0-1,1 0 1,-1 0 0,0 0-1,0 0 1,0 0 0,0 0-1,0 0 1,0 0 0,0 0 0,0 0-1,1 0 1,-1 0 0,0 0-1,0 0 1,0 1 0,0-1-1,0 0 1,0 0 0,0 0 0,0 0-1,0 0 1,0 0 0,0 0-1,1 0 1,-1 0 0,0 0 0,0 0-1,0 1 1,0-1 0,0 0-1,0 0 1,0 0 0,0 0-1,0 0 1,0 0 0,0 0 0,0 0-1,0 1 1,0-1 0,0 0-1,0 0 1,0 0 0,0 0-1,0 0 1,0 0 0,0 0 0,0 0-1,0 1 3,-1 8-37,-42 116-123,16-49 139,-14 47-326,0 35-2556,13-50-2487,19-78 4574</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8.025"/>
    </inkml:context>
    <inkml:brush xml:id="br0">
      <inkml:brushProperty name="width" value="0.1" units="cm"/>
      <inkml:brushProperty name="height" value="0.1" units="cm"/>
      <inkml:brushProperty name="color" value="#FFFFFF"/>
    </inkml:brush>
  </inkml:definitions>
  <inkml:trace contextRef="#ctx0" brushRef="#br0">3 293 11008,'0'0'109,"0"0"-1,0 0 1,0 0 0,-1 0 0,1 0 0,0 1 0,0-1 0,0 0 0,0 0 0,0 0-1,-1 0 1,1 0 0,0 1 0,0-1 0,0 0 0,0 0 0,0 0 0,0 0-1,0 1 1,0-1 0,0 0 0,0 0 0,0 0 0,0 1 0,-1-1 0,1 0 0,0 0-1,0 0 1,1 1 0,-1-1 0,0 0 0,0 0 0,0 0 0,0 1 0,0-1 0,0 0-1,0 0 1,0 0 0,0 1 0,0-1 0,0 0 0,1 0 0,-1 0 0,0 0-109,11 11 1127,-6-8-1217,1 1-1,-1-1 1,1 0 0,2 1 90,2-1-169,0 0-1,1-1 1,-1 0 0,0 0 0,1-1 0,-1 0-1,1-1 1,-1 0 0,1-1 0,-1 0 0,1-1-1,-1 0 1,0 0 0,0-1 0,0-1 0,1 0 169,22-11 278,-1-2 1,-1 0-1,-1-2 1,3-4-279,58-35 196,-86 55-251,-1 1 60,0 0 0,0 0 0,0 0-1,0-1 1,0 0 0,-1 0 0,0 0 0,1 0 0,0-2-5,-3 1 43,-1 1-17,0 0-76,0 1-1,1 0 0,-1-1 0,1 1 1,-1 0-1,1-1 0,0 1 1,0 0-1,0 0 0,0-1 1,0 1-1,1 0 0,-1 0 1,1 0-1,-1 1 0,1-1 1,0 0-1,-1 1 0,3-2 51,13-16 35,-13 12 4,0 0 0,-1 0 1,3-7-40,-5 12 16,-1 0 0,1-1 0,0 1 0,-1-1 0,0 1 0,1-1 0,-1 1 0,0-1 0,0 1 0,0-1 0,-1 1 0,1-1 0,-1-1-16,1 3-4,-1 1 1,1 0 0,0 0 0,0-1 0,-1 1-1,1 0 1,0 0 0,-1 0 0,1 0 0,0 0-1,0 0 1,-1-1 0,1 1 0,0 0 0,-1 0-1,1 0 1,0 0 0,-1 0 0,1 0 0,0 0-1,-1 0 1,1 0 0,0 0 0,-1 0 0,1 1-1,0-1 1,-1 0 0,1 0 0,0 0 0,0 0 0,-1 0 2,-9 5-123,6-1 98,0 0 0,0 0 1,1 1-1,-1-1 0,1 1 1,0 0-1,1 0 0,-1 0 1,1 0-1,0 0 0,0 0 26,-2 4-27,-4 11 17,1 1-1,1 0 0,0-1 1,2 2-1,1-1 0,0 1 1,1-1-1,2 1 0,0-1 1,1 1-1,2-1 0,3 19 11,-5-37 18,0 1 0,0-1-1,0 1 1,0-1 0,0 0 0,1 0-1,0 1 1,-1-1 0,1 0-1,1-1 1,-1 1 0,1 1-18,-1-3 24,-1 0 0,1 1 0,-1-1 0,1 0 0,0 0 0,0 0 0,0-1 0,0 1 0,0 0 0,-1-1 0,1 1 0,0-1 0,0 1 0,0-1 0,1 0 0,-1 0 0,0 0 0,0 0 0,0 0 0,0-1 1,0 1-1,0-1-24,8-2 60,0 0 0,-1 0 1,0-1-1,1-1 0,-1 1 0,-1-1 1,2-2-61,18-12 79,10-11-79,14-14 60,-26 21-21,1 1 1,23-14-40,-48 36-9,-1-1 1,0 0-1,0 0 1,0 1 0,0-1-1,0 1 1,1-1-1,-1 1 1,0-1 0,0 1-1,1 0 1,-1 0-1,0-1 1,1 1 0,-1 0-1,0 0 1,1 0 0,-1 0-1,0 1 1,0-1-1,1 0 9,-1 1-5,0-1-1,-1 1 0,1 0 0,0-1 0,0 1 1,0 0-1,-1 0 0,1 0 0,0-1 0,-1 1 1,1 0-1,-1 0 0,1 0 0,-1 0 0,1 0 1,-1 0-1,0 0 0,0 0 0,1 0 0,-1 0 6,1 8-16,0 0 0,-1 0 0,0 0 0,0 0 0,-2 5 16,2-5 5,-1-3-8,0 11-11,0 1 0,1-1 0,0 1 1,2-1-1,0 1 0,1 1 14,-2-17 0,-1 0-1,1 1 0,0-1 1,0 0-1,0 0 1,0 0-1,0 1 1,0-1-1,1-1 0,-1 1 1,1 0-1,-1 0 1,1 0-1,0-1 0,0 1 1,0-1-1,0 1 1,0-1-1,0 0 0,0 0 1,0 0-1,0 0 1,0 0-1,1 0 1,-1-1-1,0 1 0,1-1 1,-1 1-1,1-1 1,0 0 0,6 0-114,-1-1 0,1 0 0,-1 0 0,0 0 1,1-1-1,-1-1 0,0 0 0,3-1 114,20-10-2469,-1-1 0,-1-1-1,0-2 2470,39-24-2874</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6T06:30:08.705"/>
    </inkml:context>
    <inkml:brush xml:id="br0">
      <inkml:brushProperty name="width" value="0.1" units="cm"/>
      <inkml:brushProperty name="height" value="0.1" units="cm"/>
      <inkml:brushProperty name="color" value="#FFFFFF"/>
    </inkml:brush>
  </inkml:definitions>
  <inkml:trace contextRef="#ctx0" brushRef="#br0">100 17 7040,'-4'-16'2048,"1"26"-736,3-5-1254,-1-1-1,0 1 1,0 0-1,-1-1 1,0 2-58,-16 28-40,10-19 28,0 1 0,-5 13 12,3 1-85,0 0 0,-2 21 85,10-39-34,0 0 0,1 0 0,0 0 0,1 1 0,0-1-1,1 0 1,0 0 0,2 5 34,-2-15-9,-1 0 1,0 0-1,1 0 1,0 0-1,-1 0 1,1-1-1,0 1 1,0 0-1,0 0 1,0-1-1,0 1 1,0-1-1,1 1 1,-1-1-1,1 1 1,-1-1-1,1 0 1,-1 0-1,1 0 9,0 0-14,-1 0-1,1-1 1,0 1 0,0-1 0,0 1-1,0-1 1,0 0 0,0 0 0,0 0-1,-1 0 1,1 0 0,0 0-1,0-1 1,0 1 0,0-1 0,0 1 14,8-4-53,0 0 0,0-1 0,-1 0 0,1-1 0,-1 0 1,1-1 52,-6 4-2,18-14 0,-1-1 1,-1-2 0,0 0-1,13-18 2,-33 37-8,0 1 0,1-1 0,-1 1 0,1-1 0,-1 1-1,0 0 1,1-1 0,-1 1 0,1-1 0,-1 1 0,1 0-1,-1 0 1,1-1 0,-1 1 0,1 0 0,0 0 0,-1-1-1,1 1 1,-1 0 0,1 0 0,0 0 8,-1 0-6,1 0 0,-1 1 0,1-1 0,-1 0 0,0 0-1,1 1 1,-1-1 0,1 0 0,-1 0 0,0 1 0,1-1 0,-1 0 0,0 1 0,0-1 0,1 1 0,-1-1 0,0 0 0,0 1 0,0-1-1,1 1 1,-1 0 6,2 4-39,-1 1-1,0-1 0,0 1 0,0 4 40,1 2-48,-1-8 115,0 1 0,1 0 0,-1-1 0,1 1 1,0-1-1,1 0 0,-1 0 0,1 0 0,-1 0 0,1 0 0,1 0 1,-1 0-1,0-1 0,1 0 0,0 0 0,0 0 0,-1 0 1,2 0-1,-1-1 0,0 0 0,1 0 0,-1 0 0,1 0 1,-1-1-1,1 0 0,0 0 0,1 0-67,9 1 427,0-1 0,1 0 0,-1-2 0,0 0-1,0 0 1,0-1 0,1-1-427,34-4 2564,-49 7-2496,0 0 1,0 0-1,0 0 1,0 0-1,0 0 1,0-1-1,0 1 1,0 0-1,-1 0 1,1-1-1,0 1 1,0-1-1,0 1 1,0 0-1,0-1 1,-1 0-1,1 1 1,0-1-1,-1 1 1,1-1 0,0 0-1,-1 1 1,1-2-69,-1 1 44,1-1 1,-1 1-1,0-1 1,0 1 0,0-1-1,0 1 1,0-1-1,0 1 1,0-1 0,0 1-1,-1-2-44,-1-14 248,3 10-337,0 0 0,0 0 0,0 0 0,1 0 0,0 1 0,0-1 0,0 0 0,1 1 0,0-1 89,10-17-4051,12-16 4051,-16 25-1873,23-36-3204,9-15 1760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B594E-743D-4B26-B858-6E892D0DF149}"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15231-27F5-4756-BA31-A833970F1B66}" type="slidenum">
              <a:rPr lang="en-US" smtClean="0"/>
              <a:t>‹#›</a:t>
            </a:fld>
            <a:endParaRPr lang="en-US"/>
          </a:p>
        </p:txBody>
      </p:sp>
    </p:spTree>
    <p:extLst>
      <p:ext uri="{BB962C8B-B14F-4D97-AF65-F5344CB8AC3E}">
        <p14:creationId xmlns:p14="http://schemas.microsoft.com/office/powerpoint/2010/main" val="1414718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15231-27F5-4756-BA31-A833970F1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4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893F9-9E6E-47B4-B8FE-0A59E02EFF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805" y="4343704"/>
            <a:ext cx="5030391" cy="4113892"/>
          </a:xfrm>
          <a:noFill/>
          <a:ln/>
        </p:spPr>
        <p:txBody>
          <a:bodyPr/>
          <a:lstStyle/>
          <a:p>
            <a:pPr eaLnBrk="1" hangingPunct="1"/>
            <a:r>
              <a:rPr lang="en-US" dirty="0"/>
              <a:t>X is assumed noise free. Y is the measurement.</a:t>
            </a:r>
          </a:p>
        </p:txBody>
      </p:sp>
    </p:spTree>
    <p:extLst>
      <p:ext uri="{BB962C8B-B14F-4D97-AF65-F5344CB8AC3E}">
        <p14:creationId xmlns:p14="http://schemas.microsoft.com/office/powerpoint/2010/main" val="194315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893F9-9E6E-47B4-B8FE-0A59E02EFF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805" y="4343704"/>
            <a:ext cx="5030391" cy="4113892"/>
          </a:xfrm>
          <a:noFill/>
          <a:ln/>
        </p:spPr>
        <p:txBody>
          <a:bodyPr/>
          <a:lstStyle/>
          <a:p>
            <a:pPr eaLnBrk="1" hangingPunct="1"/>
            <a:endParaRPr lang="en-US"/>
          </a:p>
        </p:txBody>
      </p:sp>
    </p:spTree>
    <p:extLst>
      <p:ext uri="{BB962C8B-B14F-4D97-AF65-F5344CB8AC3E}">
        <p14:creationId xmlns:p14="http://schemas.microsoft.com/office/powerpoint/2010/main" val="194315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26615-B5F7-48FA-B3E6-C728F08674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9994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6d6019af2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6d6019af2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6d6019af2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6d6019af2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6d6019af2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6d6019af2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6d6019af2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6d6019af2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d6019af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d6019af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d6019af2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d6019af2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6d6019af2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6d6019af2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perceive boundaries rather than edges. Edges are historically computational entities that </a:t>
            </a:r>
            <a:r>
              <a:rPr lang="en-US"/>
              <a:t>are correlated </a:t>
            </a:r>
            <a:r>
              <a:rPr lang="en-US" dirty="0"/>
              <a:t>with various types of boundaries. </a:t>
            </a:r>
          </a:p>
        </p:txBody>
      </p:sp>
      <p:sp>
        <p:nvSpPr>
          <p:cNvPr id="4" name="Slide Number Placeholder 3"/>
          <p:cNvSpPr>
            <a:spLocks noGrp="1"/>
          </p:cNvSpPr>
          <p:nvPr>
            <p:ph type="sldNum" sz="quarter" idx="5"/>
          </p:nvPr>
        </p:nvSpPr>
        <p:spPr/>
        <p:txBody>
          <a:bodyPr/>
          <a:lstStyle/>
          <a:p>
            <a:fld id="{71515231-27F5-4756-BA31-A833970F1B66}" type="slidenum">
              <a:rPr lang="en-US" smtClean="0"/>
              <a:t>10</a:t>
            </a:fld>
            <a:endParaRPr lang="en-US"/>
          </a:p>
        </p:txBody>
      </p:sp>
    </p:spTree>
    <p:extLst>
      <p:ext uri="{BB962C8B-B14F-4D97-AF65-F5344CB8AC3E}">
        <p14:creationId xmlns:p14="http://schemas.microsoft.com/office/powerpoint/2010/main" val="3721510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6d6019af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6d6019af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d6019af2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d6019af2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d6019af2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d6019af2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6d6019af2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6d6019af2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515231-27F5-4756-BA31-A833970F1B66}" type="slidenum">
              <a:rPr lang="en-US" smtClean="0"/>
              <a:t>90</a:t>
            </a:fld>
            <a:endParaRPr lang="en-US"/>
          </a:p>
        </p:txBody>
      </p:sp>
    </p:spTree>
    <p:extLst>
      <p:ext uri="{BB962C8B-B14F-4D97-AF65-F5344CB8AC3E}">
        <p14:creationId xmlns:p14="http://schemas.microsoft.com/office/powerpoint/2010/main" val="451579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045118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663912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96247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3099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6d6019af2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6d6019af2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2D34D53A-8031-4E74-A682-A1AE85D01CBD}" type="slidenum">
              <a:rPr lang="en-US" smtClean="0"/>
              <a:pPr>
                <a:defRPr/>
              </a:pPr>
              <a:t>18</a:t>
            </a:fld>
            <a:endParaRPr lang="en-US"/>
          </a:p>
        </p:txBody>
      </p:sp>
      <p:sp>
        <p:nvSpPr>
          <p:cNvPr id="60419" name="Rectangle 2"/>
          <p:cNvSpPr>
            <a:spLocks noGrp="1" noRot="1" noChangeAspect="1" noChangeArrowheads="1" noTextEdit="1"/>
          </p:cNvSpPr>
          <p:nvPr>
            <p:ph type="sldImg"/>
          </p:nvPr>
        </p:nvSpPr>
        <p:spPr bwMode="auto">
          <a:xfrm>
            <a:off x="381000" y="682625"/>
            <a:ext cx="6070600" cy="3414713"/>
          </a:xfrm>
          <a:noFill/>
          <a:ln>
            <a:solidFill>
              <a:srgbClr val="000000"/>
            </a:solidFill>
            <a:miter lim="800000"/>
            <a:headEnd/>
            <a:tailEnd/>
          </a:ln>
        </p:spPr>
      </p:sp>
      <p:sp>
        <p:nvSpPr>
          <p:cNvPr id="60420"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157128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6d6019af2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6d6019af2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8135bd52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8135bd52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8135bd52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8135bd52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8135bd52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8135bd52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813390b8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813390b8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813390b8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813390b8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13390b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813390b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813390b8a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813390b8a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13390b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813390b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25C5C-9858-4C76-AFDA-365E022EBB6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62989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F10C91DA-4F3A-48AA-9859-D6C2800C2AA3}" type="slidenum">
              <a:rPr lang="en-US" smtClean="0"/>
              <a:pPr>
                <a:defRPr/>
              </a:pPr>
              <a:t>32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395253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71030-AC51-4A09-A25E-5FA357B75A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2593208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1A7C6-64BD-4260-B379-19E5774210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1717261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68155-4F81-4408-A7FC-EA1CD92B6B8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1633680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CE023-128E-4856-BCB6-506FF27BFF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t>Let me give you an intuition of what is going on. Suppose we have the standard line fitting problem in presence of outliers.</a:t>
            </a:r>
          </a:p>
          <a:p>
            <a:r>
              <a:rPr lang="en-US"/>
              <a:t>We can formulate this problem as follows: want to find the best partition of points in inlier set and outlier set such that…</a:t>
            </a:r>
          </a:p>
          <a:p>
            <a:endParaRPr lang="en-US"/>
          </a:p>
          <a:p>
            <a:endParaRPr lang="en-US"/>
          </a:p>
          <a:p>
            <a:endParaRPr lang="en-US"/>
          </a:p>
          <a:p>
            <a:r>
              <a:rPr lang="en-US"/>
              <a:t>The objective consists of adjusting the parameters of a model function so as to best fit a data set. </a:t>
            </a:r>
          </a:p>
          <a:p>
            <a:r>
              <a:rPr lang="en-US"/>
              <a:t>"best" is defined by a function f that needs to be minimized.</a:t>
            </a:r>
          </a:p>
          <a:p>
            <a:endParaRPr lang="en-US"/>
          </a:p>
          <a:p>
            <a:r>
              <a:rPr lang="en-US"/>
              <a:t>Such that the best parameter of fitting the line give rise to a residual error lower that delta</a:t>
            </a:r>
          </a:p>
          <a:p>
            <a:endParaRPr lang="en-US"/>
          </a:p>
          <a:p>
            <a:r>
              <a:rPr lang="en-US"/>
              <a:t>as when the sum, </a:t>
            </a:r>
            <a:r>
              <a:rPr lang="en-US" i="1"/>
              <a:t>S</a:t>
            </a:r>
            <a:r>
              <a:rPr lang="en-US"/>
              <a:t>, of squared residuals </a:t>
            </a:r>
          </a:p>
        </p:txBody>
      </p:sp>
    </p:spTree>
    <p:extLst>
      <p:ext uri="{BB962C8B-B14F-4D97-AF65-F5344CB8AC3E}">
        <p14:creationId xmlns:p14="http://schemas.microsoft.com/office/powerpoint/2010/main" val="3697820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C0EBD-25A8-4D2D-84D6-A0B57D3202A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dirty="0"/>
              <a:t>Let me give you an intuition of what is going on. Suppose we have the standard line fitting problem in presence of outliers.</a:t>
            </a:r>
          </a:p>
          <a:p>
            <a:r>
              <a:rPr lang="en-US" dirty="0"/>
              <a:t>We can formulate this problem as follows: want to find the best partition of points in </a:t>
            </a:r>
            <a:r>
              <a:rPr lang="en-US" dirty="0" err="1"/>
              <a:t>inlier</a:t>
            </a:r>
            <a:r>
              <a:rPr lang="en-US" dirty="0"/>
              <a:t> set and outlier set such that…</a:t>
            </a:r>
          </a:p>
          <a:p>
            <a:endParaRPr lang="en-US" dirty="0"/>
          </a:p>
          <a:p>
            <a:endParaRPr lang="en-US" dirty="0"/>
          </a:p>
          <a:p>
            <a:endParaRPr lang="en-US" dirty="0"/>
          </a:p>
          <a:p>
            <a:r>
              <a:rPr lang="en-US" dirty="0"/>
              <a:t>The objective consists of adjusting the parameters of a model function so as to best fit a data set. </a:t>
            </a:r>
          </a:p>
          <a:p>
            <a:r>
              <a:rPr lang="en-US" dirty="0"/>
              <a:t>"best" is defined by a function f that needs to be minimized.</a:t>
            </a:r>
          </a:p>
          <a:p>
            <a:endParaRPr lang="en-US" dirty="0"/>
          </a:p>
          <a:p>
            <a:r>
              <a:rPr lang="en-US" dirty="0"/>
              <a:t>Such that the best parameter of fitting the line give rise to a residual error lower that delta</a:t>
            </a:r>
          </a:p>
          <a:p>
            <a:endParaRPr lang="en-US" dirty="0"/>
          </a:p>
          <a:p>
            <a:r>
              <a:rPr lang="en-US" dirty="0"/>
              <a:t>as when the sum, </a:t>
            </a:r>
            <a:r>
              <a:rPr lang="en-US" i="1" dirty="0"/>
              <a:t>S</a:t>
            </a:r>
            <a:r>
              <a:rPr lang="en-US" dirty="0"/>
              <a:t>, of squared residuals </a:t>
            </a:r>
          </a:p>
        </p:txBody>
      </p:sp>
    </p:spTree>
    <p:extLst>
      <p:ext uri="{BB962C8B-B14F-4D97-AF65-F5344CB8AC3E}">
        <p14:creationId xmlns:p14="http://schemas.microsoft.com/office/powerpoint/2010/main" val="405675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56533-F005-4B55-94F1-56B3E59B39F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4434" name="Rectangle 2"/>
          <p:cNvSpPr>
            <a:spLocks noGrp="1" noRot="1" noChangeAspect="1" noChangeArrowheads="1" noTextEdit="1"/>
          </p:cNvSpPr>
          <p:nvPr>
            <p:ph type="sldImg"/>
          </p:nvPr>
        </p:nvSpPr>
        <p:spPr>
          <a:xfrm>
            <a:off x="382588" y="685800"/>
            <a:ext cx="6096000" cy="3429000"/>
          </a:xfrm>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22215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896bd62d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896bd62d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896bd62d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896bd62d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896bd62d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896bd62d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896bd62d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896bd62d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2939A36C-5CE1-46B2-ABFB-5A3F42088AA8}" type="slidenum">
              <a:rPr lang="en-US" smtClean="0"/>
              <a:pPr>
                <a:defRPr/>
              </a:pPr>
              <a:t>35</a:t>
            </a:fld>
            <a:endParaRPr lang="en-US"/>
          </a:p>
        </p:txBody>
      </p:sp>
      <p:sp>
        <p:nvSpPr>
          <p:cNvPr id="62467" name="Rectangle 2"/>
          <p:cNvSpPr>
            <a:spLocks noGrp="1" noRot="1" noChangeAspect="1" noChangeArrowheads="1" noTextEdit="1"/>
          </p:cNvSpPr>
          <p:nvPr>
            <p:ph type="sldImg"/>
          </p:nvPr>
        </p:nvSpPr>
        <p:spPr bwMode="auto">
          <a:xfrm>
            <a:off x="381000" y="682625"/>
            <a:ext cx="6070600" cy="3414713"/>
          </a:xfrm>
          <a:noFill/>
          <a:ln>
            <a:solidFill>
              <a:srgbClr val="000000"/>
            </a:solidFill>
            <a:miter lim="800000"/>
            <a:headEnd/>
            <a:tailEnd/>
          </a:ln>
        </p:spPr>
      </p:sp>
      <p:sp>
        <p:nvSpPr>
          <p:cNvPr id="62468"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r>
              <a:rPr lang="en-US"/>
              <a:t>How to fix?</a:t>
            </a:r>
          </a:p>
        </p:txBody>
      </p:sp>
    </p:spTree>
    <p:extLst>
      <p:ext uri="{BB962C8B-B14F-4D97-AF65-F5344CB8AC3E}">
        <p14:creationId xmlns:p14="http://schemas.microsoft.com/office/powerpoint/2010/main" val="907400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896bd62d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896bd62d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896bd62d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896bd62d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896bd62df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896bd62d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896bd62df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896bd62df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896bd62df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896bd62df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896bd62d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896bd62d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334218AF-BFC5-4894-8AB7-0FC82E74B16B}" type="slidenum">
              <a:rPr lang="en-US" smtClean="0"/>
              <a:pPr>
                <a:defRPr/>
              </a:pPr>
              <a:t>37</a:t>
            </a:fld>
            <a:endParaRPr lang="en-US"/>
          </a:p>
        </p:txBody>
      </p:sp>
      <p:sp>
        <p:nvSpPr>
          <p:cNvPr id="64515" name="Rectangle 2"/>
          <p:cNvSpPr>
            <a:spLocks noGrp="1" noRot="1" noChangeAspect="1" noChangeArrowheads="1" noTextEdit="1"/>
          </p:cNvSpPr>
          <p:nvPr>
            <p:ph type="sldImg"/>
          </p:nvPr>
        </p:nvSpPr>
        <p:spPr bwMode="auto">
          <a:xfrm>
            <a:off x="381000" y="682625"/>
            <a:ext cx="6070600" cy="3414713"/>
          </a:xfrm>
          <a:noFill/>
          <a:ln>
            <a:solidFill>
              <a:srgbClr val="000000"/>
            </a:solidFill>
            <a:miter lim="800000"/>
            <a:headEnd/>
            <a:tailEnd/>
          </a:ln>
        </p:spPr>
      </p:sp>
      <p:sp>
        <p:nvSpPr>
          <p:cNvPr id="64516"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8240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61D96D2C-47DF-4CBA-804E-E3933AF0B9C0}" type="slidenum">
              <a:rPr lang="en-US" smtClean="0"/>
              <a:pPr>
                <a:defRPr/>
              </a:pPr>
              <a:t>38</a:t>
            </a:fld>
            <a:endParaRPr lang="en-US"/>
          </a:p>
        </p:txBody>
      </p:sp>
      <p:sp>
        <p:nvSpPr>
          <p:cNvPr id="65539" name="Rectangle 2"/>
          <p:cNvSpPr>
            <a:spLocks noGrp="1" noRot="1" noChangeAspect="1" noChangeArrowheads="1" noTextEdit="1"/>
          </p:cNvSpPr>
          <p:nvPr>
            <p:ph type="sldImg"/>
          </p:nvPr>
        </p:nvSpPr>
        <p:spPr bwMode="auto">
          <a:xfrm>
            <a:off x="381000" y="682625"/>
            <a:ext cx="6070600" cy="3414713"/>
          </a:xfrm>
          <a:noFill/>
          <a:ln>
            <a:solidFill>
              <a:srgbClr val="000000"/>
            </a:solidFill>
            <a:miter lim="800000"/>
            <a:headEnd/>
            <a:tailEnd/>
          </a:ln>
        </p:spPr>
      </p:sp>
      <p:sp>
        <p:nvSpPr>
          <p:cNvPr id="65540"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404263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Instead of using a fixed Gaussian kernel, compute the kernel as a function of sigma.</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individual cells are tuned to discrete orientations at 10 deg spacing the joint signature can distinguish between 90 and 92 </a:t>
            </a:r>
            <a:r>
              <a:rPr lang="en-US" dirty="0" err="1"/>
              <a:t>degs</a:t>
            </a:r>
            <a:r>
              <a:rPr lang="en-US" dirty="0"/>
              <a:t>.</a:t>
            </a:r>
          </a:p>
        </p:txBody>
      </p:sp>
      <p:sp>
        <p:nvSpPr>
          <p:cNvPr id="4" name="Slide Number Placeholder 3"/>
          <p:cNvSpPr>
            <a:spLocks noGrp="1"/>
          </p:cNvSpPr>
          <p:nvPr>
            <p:ph type="sldNum" sz="quarter" idx="5"/>
          </p:nvPr>
        </p:nvSpPr>
        <p:spPr/>
        <p:txBody>
          <a:bodyPr/>
          <a:lstStyle/>
          <a:p>
            <a:fld id="{71515231-27F5-4756-BA31-A833970F1B66}" type="slidenum">
              <a:rPr lang="en-US" smtClean="0"/>
              <a:t>49</a:t>
            </a:fld>
            <a:endParaRPr lang="en-US"/>
          </a:p>
        </p:txBody>
      </p:sp>
    </p:spTree>
    <p:extLst>
      <p:ext uri="{BB962C8B-B14F-4D97-AF65-F5344CB8AC3E}">
        <p14:creationId xmlns:p14="http://schemas.microsoft.com/office/powerpoint/2010/main" val="4030364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1.xml"/><Relationship Id="rId4" Type="http://schemas.openxmlformats.org/officeDocument/2006/relationships/image" Target="../media/image55.jpeg"/></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1.xml"/><Relationship Id="rId4" Type="http://schemas.openxmlformats.org/officeDocument/2006/relationships/image" Target="../media/image58.jpeg"/></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1.xml"/><Relationship Id="rId4" Type="http://schemas.openxmlformats.org/officeDocument/2006/relationships/image" Target="../media/image65.jpeg"/></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1.xml"/><Relationship Id="rId4" Type="http://schemas.openxmlformats.org/officeDocument/2006/relationships/image" Target="../media/image69.svg"/></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2.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emf"/><Relationship Id="rId1" Type="http://schemas.openxmlformats.org/officeDocument/2006/relationships/slideMaster" Target="../slideMasters/slideMaster12.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77.emf"/><Relationship Id="rId4" Type="http://schemas.openxmlformats.org/officeDocument/2006/relationships/oleObject" Target="../embeddings/oleObject1.bin"/></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590333719"/>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Image and Text (w Icons)">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995551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211224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11982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492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32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581431"/>
      </p:ext>
    </p:extLst>
  </p:cSld>
  <p:clrMapOvr>
    <a:masterClrMapping/>
  </p:clrMapOvr>
  <p:hf hdr="0" ftr="0" dt="0"/>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382" y="53527"/>
            <a:ext cx="10571998" cy="577608"/>
          </a:xfrm>
        </p:spPr>
        <p:txBody>
          <a:bodyPr/>
          <a:lstStyle>
            <a:lvl1pPr>
              <a:defRPr sz="2800" b="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hasCustomPrompt="1"/>
          </p:nvPr>
        </p:nvSpPr>
        <p:spPr>
          <a:xfrm>
            <a:off x="318051" y="1227483"/>
            <a:ext cx="11539331" cy="5416826"/>
          </a:xfrm>
        </p:spPr>
        <p:txBody>
          <a:bodyPr anchor="t" anchorCtr="0"/>
          <a:lstStyle>
            <a:lvl1pPr marL="342900" indent="-342900" algn="l">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lgn="l">
              <a:buFont typeface="Courier New" panose="02070309020205020404" pitchFamily="49" charset="0"/>
              <a:buChar char="o"/>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lgn="l">
              <a:defRPr>
                <a:latin typeface="Calibri" panose="020F0502020204030204" pitchFamily="34" charset="0"/>
                <a:cs typeface="Calibri" panose="020F0502020204030204" pitchFamily="34" charset="0"/>
              </a:defRPr>
            </a:lvl4pPr>
            <a:lvl5pPr algn="l">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98824"/>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4217934701"/>
      </p:ext>
    </p:extLst>
  </p:cSld>
  <p:clrMapOvr>
    <a:masterClrMapping/>
  </p:clrMapOvr>
  <p:hf hdr="0" ftr="0" dt="0"/>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078" y="26499"/>
            <a:ext cx="10571998" cy="536837"/>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122464" y="1212396"/>
            <a:ext cx="5882121" cy="4648655"/>
          </a:xfrm>
        </p:spPr>
        <p:txBody>
          <a:bodyPr anchor="t" anchorCtr="0">
            <a:normAutofit/>
          </a:bodyPr>
          <a:lstStyle>
            <a:lvl1pPr marL="342900" indent="-342900">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buFont typeface="Courier New" panose="02070309020205020404" pitchFamily="49" charset="0"/>
              <a:buChar char="o"/>
              <a:defRPr>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a:latin typeface="Calibri" panose="020F0502020204030204" pitchFamily="34" charset="0"/>
                <a:cs typeface="Calibri" panose="020F0502020204030204" pitchFamily="34" charset="0"/>
              </a:defRPr>
            </a:lvl3pPr>
            <a:lvl4pPr marL="1600200" indent="-228600">
              <a:buFont typeface="Courier New" panose="02070309020205020404" pitchFamily="49" charset="0"/>
              <a:buChar char="o"/>
              <a:defRPr>
                <a:latin typeface="Calibri" panose="020F0502020204030204" pitchFamily="34" charset="0"/>
                <a:cs typeface="Calibri" panose="020F0502020204030204" pitchFamily="34" charset="0"/>
              </a:defRPr>
            </a:lvl4pPr>
            <a:lvl5pPr marL="2057400" indent="-228600">
              <a:buFont typeface="Courier New" panose="02070309020205020404" pitchFamily="49" charset="0"/>
              <a:buChar char="o"/>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1253218"/>
            <a:ext cx="5882121" cy="4607833"/>
          </a:xfrm>
          <a:effectLst>
            <a:outerShdw blurRad="50800" dir="14400000">
              <a:srgbClr val="000000">
                <a:alpha val="40000"/>
              </a:srgbClr>
            </a:outerShdw>
          </a:effectLst>
        </p:spPr>
        <p:txBody>
          <a:bodyPr vert="horz" lIns="91440" tIns="45720" rIns="91440" bIns="45720" rtlCol="0" anchor="t" anchorCtr="0">
            <a:normAutofit/>
          </a:bodyPr>
          <a:lstStyle>
            <a:lvl1pPr>
              <a:defRPr lang="en-US">
                <a:latin typeface="Calibri" panose="020F0502020204030204" pitchFamily="34" charset="0"/>
                <a:cs typeface="Calibri" panose="020F0502020204030204" pitchFamily="34" charset="0"/>
              </a:defRPr>
            </a:lvl1pPr>
            <a:lvl2pPr>
              <a:defRPr lang="en-US">
                <a:latin typeface="Calibri" panose="020F0502020204030204" pitchFamily="34" charset="0"/>
                <a:cs typeface="Calibri" panose="020F0502020204030204" pitchFamily="34" charset="0"/>
              </a:defRPr>
            </a:lvl2pPr>
            <a:lvl3pPr>
              <a:defRPr lang="en-US">
                <a:latin typeface="Calibri" panose="020F0502020204030204" pitchFamily="34" charset="0"/>
                <a:cs typeface="Calibri" panose="020F0502020204030204" pitchFamily="34" charset="0"/>
              </a:defRPr>
            </a:lvl3pPr>
            <a:lvl4pPr>
              <a:defRPr lang="en-US">
                <a:latin typeface="Calibri" panose="020F0502020204030204" pitchFamily="34" charset="0"/>
                <a:cs typeface="Calibri" panose="020F0502020204030204" pitchFamily="34" charset="0"/>
              </a:defRPr>
            </a:lvl4pPr>
            <a:lvl5pPr>
              <a:defRPr lang="en-US">
                <a:latin typeface="Calibri" panose="020F0502020204030204" pitchFamily="34" charset="0"/>
                <a:cs typeface="Calibri" panose="020F0502020204030204" pitchFamily="34" charset="0"/>
              </a:defRPr>
            </a:lvl5pPr>
          </a:lstStyle>
          <a:p>
            <a:pPr lvl="0">
              <a:buFont typeface="Courier New" panose="02070309020205020404" pitchFamily="49" charset="0"/>
              <a:buChar char="o"/>
            </a:pPr>
            <a:r>
              <a:rPr lang="en-US"/>
              <a:t>Edit Master text styles</a:t>
            </a:r>
          </a:p>
          <a:p>
            <a:pPr lvl="1">
              <a:buFont typeface="Courier New" panose="02070309020205020404" pitchFamily="49" charset="0"/>
              <a:buChar char="o"/>
            </a:pPr>
            <a:r>
              <a:rPr lang="en-US"/>
              <a:t>Second level</a:t>
            </a:r>
          </a:p>
          <a:p>
            <a:pPr lvl="2">
              <a:buFont typeface="Courier New" panose="02070309020205020404" pitchFamily="49" charset="0"/>
              <a:buChar char="o"/>
            </a:pPr>
            <a:r>
              <a:rPr lang="en-US"/>
              <a:t>Third level</a:t>
            </a:r>
          </a:p>
          <a:p>
            <a:pPr lvl="3">
              <a:buFont typeface="Courier New" panose="02070309020205020404" pitchFamily="49" charset="0"/>
              <a:buChar char="o"/>
            </a:pPr>
            <a:r>
              <a:rPr lang="en-US"/>
              <a:t>Fourth level</a:t>
            </a:r>
          </a:p>
          <a:p>
            <a:pPr lvl="4">
              <a:buFont typeface="Courier New" panose="02070309020205020404" pitchFamily="49" charset="0"/>
              <a:buChar char="o"/>
            </a:pPr>
            <a:r>
              <a:rPr lang="en-US"/>
              <a:t>Fifth level</a:t>
            </a:r>
          </a:p>
        </p:txBody>
      </p:sp>
    </p:spTree>
    <p:extLst>
      <p:ext uri="{BB962C8B-B14F-4D97-AF65-F5344CB8AC3E}">
        <p14:creationId xmlns:p14="http://schemas.microsoft.com/office/powerpoint/2010/main" val="330138003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212542338"/>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8986" y="14481"/>
            <a:ext cx="10571998" cy="490599"/>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6701416"/>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19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681501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040629453"/>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3C633830-2244-49AE-BC4A-47F415C177C6}" type="datetimeFigureOut">
              <a:rPr lang="en-US" smtClean="0"/>
              <a:pPr/>
              <a:t>5/6/2020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858021594"/>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1133633135"/>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3C633830-2244-49AE-BC4A-47F415C177C6}"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22117814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3C633830-2244-49AE-BC4A-47F415C177C6}" type="datetimeFigureOut">
              <a:rPr lang="en-US" smtClean="0"/>
              <a:pPr/>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98553053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88840278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624039774"/>
      </p:ext>
    </p:extLst>
  </p:cSld>
  <p:clrMapOvr>
    <a:masterClrMapping/>
  </p:clrMapOvr>
  <p:hf hdr="0" ftr="0" dt="0"/>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56F9DED-C3AA-40F6-ACE9-AC54436C1CBC}" type="slidenum">
              <a:rPr lang="en-US"/>
              <a:pPr>
                <a:defRPr/>
              </a:pPr>
              <a:t>‹#›</a:t>
            </a:fld>
            <a:endParaRPr lang="en-US"/>
          </a:p>
        </p:txBody>
      </p:sp>
    </p:spTree>
    <p:extLst>
      <p:ext uri="{BB962C8B-B14F-4D97-AF65-F5344CB8AC3E}">
        <p14:creationId xmlns:p14="http://schemas.microsoft.com/office/powerpoint/2010/main" val="28411012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02176" y="27262"/>
            <a:ext cx="11850800" cy="51976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sz="2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
        <p:nvSpPr>
          <p:cNvPr id="18" name="Google Shape;18;p4"/>
          <p:cNvSpPr txBox="1">
            <a:spLocks noGrp="1"/>
          </p:cNvSpPr>
          <p:nvPr>
            <p:ph type="body" idx="1"/>
          </p:nvPr>
        </p:nvSpPr>
        <p:spPr>
          <a:xfrm>
            <a:off x="298400" y="1019833"/>
            <a:ext cx="11595200" cy="5674400"/>
          </a:xfrm>
          <a:prstGeom prst="rect">
            <a:avLst/>
          </a:prstGeom>
          <a:noFill/>
          <a:ln>
            <a:noFill/>
          </a:ln>
        </p:spPr>
        <p:txBody>
          <a:bodyPr spcFirstLastPara="1" wrap="square" lIns="91425" tIns="91425" rIns="91425" bIns="91425" anchor="t" anchorCtr="0">
            <a:noAutofit/>
          </a:bodyPr>
          <a:lstStyle>
            <a:lvl1pPr marL="609585" lvl="0" indent="-507987">
              <a:spcBef>
                <a:spcPts val="0"/>
              </a:spcBef>
              <a:spcAft>
                <a:spcPts val="0"/>
              </a:spcAft>
              <a:buClr>
                <a:srgbClr val="000000"/>
              </a:buClr>
              <a:buSzPts val="2400"/>
              <a:buChar char="●"/>
              <a:defRPr sz="3200">
                <a:solidFill>
                  <a:srgbClr val="000000"/>
                </a:solidFill>
              </a:defRPr>
            </a:lvl1pPr>
            <a:lvl2pPr marL="1219170" lvl="1" indent="-457189">
              <a:spcBef>
                <a:spcPts val="2133"/>
              </a:spcBef>
              <a:spcAft>
                <a:spcPts val="0"/>
              </a:spcAft>
              <a:buClr>
                <a:srgbClr val="000000"/>
              </a:buClr>
              <a:buSzPts val="1800"/>
              <a:buChar char="○"/>
              <a:defRPr sz="2400">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98401" y="897915"/>
            <a:ext cx="115952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306000" y="6390200"/>
            <a:ext cx="11580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1067"/>
            </a:lvl1pPr>
            <a:lvl2pPr lvl="1">
              <a:spcBef>
                <a:spcPts val="0"/>
              </a:spcBef>
              <a:spcAft>
                <a:spcPts val="0"/>
              </a:spcAft>
              <a:buNone/>
              <a:defRPr sz="1067"/>
            </a:lvl2pPr>
            <a:lvl3pPr lvl="2">
              <a:spcBef>
                <a:spcPts val="0"/>
              </a:spcBef>
              <a:spcAft>
                <a:spcPts val="0"/>
              </a:spcAft>
              <a:buNone/>
              <a:defRPr sz="1067"/>
            </a:lvl3pPr>
            <a:lvl4pPr lvl="3">
              <a:spcBef>
                <a:spcPts val="0"/>
              </a:spcBef>
              <a:spcAft>
                <a:spcPts val="0"/>
              </a:spcAft>
              <a:buNone/>
              <a:defRPr sz="1067"/>
            </a:lvl4pPr>
            <a:lvl5pPr lvl="4">
              <a:spcBef>
                <a:spcPts val="0"/>
              </a:spcBef>
              <a:spcAft>
                <a:spcPts val="0"/>
              </a:spcAft>
              <a:buNone/>
              <a:defRPr sz="1067"/>
            </a:lvl5pPr>
            <a:lvl6pPr lvl="5">
              <a:spcBef>
                <a:spcPts val="0"/>
              </a:spcBef>
              <a:spcAft>
                <a:spcPts val="0"/>
              </a:spcAft>
              <a:buNone/>
              <a:defRPr sz="1067"/>
            </a:lvl6pPr>
            <a:lvl7pPr lvl="6">
              <a:spcBef>
                <a:spcPts val="0"/>
              </a:spcBef>
              <a:spcAft>
                <a:spcPts val="0"/>
              </a:spcAft>
              <a:buNone/>
              <a:defRPr sz="1067"/>
            </a:lvl7pPr>
            <a:lvl8pPr lvl="7">
              <a:spcBef>
                <a:spcPts val="0"/>
              </a:spcBef>
              <a:spcAft>
                <a:spcPts val="0"/>
              </a:spcAft>
              <a:buNone/>
              <a:defRPr sz="1067"/>
            </a:lvl8pPr>
            <a:lvl9pPr lvl="8">
              <a:spcBef>
                <a:spcPts val="0"/>
              </a:spcBef>
              <a:spcAft>
                <a:spcPts val="0"/>
              </a:spcAft>
              <a:buNone/>
              <a:defRPr sz="1067"/>
            </a:lvl9pPr>
          </a:lstStyle>
          <a:p>
            <a:endParaRPr/>
          </a:p>
        </p:txBody>
      </p:sp>
    </p:spTree>
    <p:extLst>
      <p:ext uri="{BB962C8B-B14F-4D97-AF65-F5344CB8AC3E}">
        <p14:creationId xmlns:p14="http://schemas.microsoft.com/office/powerpoint/2010/main" val="2324224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10" name="Picture 9" descr="Two people sitting at a table meeting with woman standing going over a project&#10;&#10;Description generated with high confidence">
            <a:extLst>
              <a:ext uri="{FF2B5EF4-FFF2-40B4-BE49-F238E27FC236}">
                <a16:creationId xmlns:a16="http://schemas.microsoft.com/office/drawing/2014/main" id="{76BCB292-2A17-4A32-98B5-0734E73B671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5" name="Text Placeholder 4"/>
          <p:cNvSpPr>
            <a:spLocks noGrp="1"/>
          </p:cNvSpPr>
          <p:nvPr>
            <p:ph type="body" sz="quarter" idx="12" hasCustomPrompt="1"/>
          </p:nvPr>
        </p:nvSpPr>
        <p:spPr>
          <a:xfrm>
            <a:off x="269301" y="2980725"/>
            <a:ext cx="4840694"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6"/>
            <a:ext cx="4840694"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sp>
        <p:nvSpPr>
          <p:cNvPr id="7" name="Rectangle 6">
            <a:extLst>
              <a:ext uri="{FF2B5EF4-FFF2-40B4-BE49-F238E27FC236}">
                <a16:creationId xmlns:a16="http://schemas.microsoft.com/office/drawing/2014/main" id="{4F8037F3-EB26-4E49-A16B-CA9B0E3A64A9}"/>
              </a:ext>
            </a:extLst>
          </p:cNvPr>
          <p:cNvSpPr/>
          <p:nvPr userDrawn="1"/>
        </p:nvSpPr>
        <p:spPr>
          <a:xfrm>
            <a:off x="269241" y="1786077"/>
            <a:ext cx="4840694" cy="1194649"/>
          </a:xfrm>
          <a:prstGeom prst="rect">
            <a:avLst/>
          </a:prstGeom>
        </p:spPr>
        <p:txBody>
          <a:bodyPr wrap="square" lIns="179285" tIns="143428" rIns="179285" bIns="143428" anchor="b">
            <a:spAutoFit/>
          </a:bodyPr>
          <a:lstStyle/>
          <a:p>
            <a:r>
              <a:rPr kumimoji="0" lang="en-US" sz="5881" b="0" i="0" u="none" strike="noStrike" kern="1200" cap="none" spc="-100" normalizeH="0" baseline="0" noProof="0">
                <a:ln w="3175">
                  <a:noFill/>
                </a:ln>
                <a:gradFill>
                  <a:gsLst>
                    <a:gs pos="91000">
                      <a:schemeClr val="tx1"/>
                    </a:gs>
                    <a:gs pos="0">
                      <a:schemeClr val="tx1"/>
                    </a:gs>
                  </a:gsLst>
                  <a:lin ang="5400000" scaled="0"/>
                </a:gradFill>
                <a:effectLst/>
                <a:uLnTx/>
                <a:uFillTx/>
                <a:latin typeface="Segoe UI Light"/>
                <a:ea typeface="+mn-ea"/>
                <a:cs typeface="Segoe UI" pitchFamily="34" charset="0"/>
              </a:rPr>
              <a:t>CEO Briefing </a:t>
            </a:r>
            <a:endParaRPr lang="en-US" sz="2352">
              <a:gradFill>
                <a:gsLst>
                  <a:gs pos="91000">
                    <a:schemeClr val="tx1"/>
                  </a:gs>
                  <a:gs pos="0">
                    <a:schemeClr val="tx1"/>
                  </a:gs>
                </a:gsLst>
                <a:lin ang="5400000" scaled="0"/>
              </a:gradFill>
            </a:endParaRPr>
          </a:p>
        </p:txBody>
      </p:sp>
      <p:pic>
        <p:nvPicPr>
          <p:cNvPr id="1026" name="Picture 2" descr="https://corporate.homedepot.com/sites/default/files/image_gallery/THD_logo.jpg">
            <a:extLst>
              <a:ext uri="{FF2B5EF4-FFF2-40B4-BE49-F238E27FC236}">
                <a16:creationId xmlns:a16="http://schemas.microsoft.com/office/drawing/2014/main" id="{6AF16139-4DE6-47E9-9D18-D6D89573ED4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62426"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C31FAC7-1497-4C7C-9007-C53212FA82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332876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ontent Below">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138765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Picture 7" descr="Two people sitting at a table meeting with woman standing going over a project&#10;&#10;Description generated with high confidence">
            <a:extLst>
              <a:ext uri="{FF2B5EF4-FFF2-40B4-BE49-F238E27FC236}">
                <a16:creationId xmlns:a16="http://schemas.microsoft.com/office/drawing/2014/main" id="{5C110699-5396-41C6-B4EE-815627083E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pic>
        <p:nvPicPr>
          <p:cNvPr id="12" name="Picture 11">
            <a:extLst>
              <a:ext uri="{FF2B5EF4-FFF2-40B4-BE49-F238E27FC236}">
                <a16:creationId xmlns:a16="http://schemas.microsoft.com/office/drawing/2014/main" id="{CF49E693-4835-48BE-984D-395FD4315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16889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7" name="Picture 2" descr="https://corporate.homedepot.com/sites/default/files/image_gallery/THD_logo.jpg">
            <a:extLst>
              <a:ext uri="{FF2B5EF4-FFF2-40B4-BE49-F238E27FC236}">
                <a16:creationId xmlns:a16="http://schemas.microsoft.com/office/drawing/2014/main" id="{9F8EBE20-7351-41C1-9182-337F8650C6E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8213"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at a table&#10;&#10;Description generated with very high confidence">
            <a:extLst>
              <a:ext uri="{FF2B5EF4-FFF2-40B4-BE49-F238E27FC236}">
                <a16:creationId xmlns:a16="http://schemas.microsoft.com/office/drawing/2014/main" id="{CE0D4E62-BF94-4D23-9539-C46C9886D6C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335277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5" indent="0">
              <a:buNone/>
              <a:defRPr/>
            </a:lvl2pPr>
            <a:lvl3pPr marL="448190" indent="0">
              <a:buNone/>
              <a:defRPr/>
            </a:lvl3pPr>
            <a:lvl4pPr marL="672286" indent="0">
              <a:buNone/>
              <a:defRPr/>
            </a:lvl4pPr>
            <a:lvl5pPr marL="89638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8394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15035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2" indent="0">
              <a:buFont typeface="Wingdings" panose="05000000000000000000" pitchFamily="2" charset="2"/>
              <a:buNone/>
              <a:defRPr sz="2352" b="0"/>
            </a:lvl2pPr>
            <a:lvl3pPr marL="441966" indent="0">
              <a:buFont typeface="Wingdings" panose="05000000000000000000" pitchFamily="2" charset="2"/>
              <a:buNone/>
              <a:tabLst/>
              <a:defRPr sz="2157" b="0"/>
            </a:lvl3pPr>
            <a:lvl4pPr marL="639604" indent="0">
              <a:buFont typeface="Wingdings" panose="05000000000000000000" pitchFamily="2" charset="2"/>
              <a:buNone/>
              <a:defRPr sz="2157" b="0"/>
            </a:lvl4pPr>
            <a:lvl5pPr marL="837245"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2" indent="0">
              <a:buFont typeface="Arial" panose="020B0604020202020204" pitchFamily="34" charset="0"/>
              <a:buNone/>
              <a:defRPr lang="en-US" sz="2352" b="0" kern="1200" spc="0" baseline="0" dirty="0">
                <a:gradFill>
                  <a:gsLst>
                    <a:gs pos="1250">
                      <a:schemeClr val="tx1"/>
                    </a:gs>
                    <a:gs pos="100000">
                      <a:schemeClr val="tx1"/>
                    </a:gs>
                  </a:gsLst>
                  <a:lin ang="5400000" scaled="0"/>
                </a:gradFill>
                <a:latin typeface="+mn-lt"/>
                <a:ea typeface="+mn-ea"/>
                <a:cs typeface="+mn-cs"/>
              </a:defRPr>
            </a:lvl2pPr>
            <a:lvl3pPr marL="441966"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4"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45"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4" marR="0" lvl="0" indent="-504214" algn="l" defTabSz="914362" rtl="0" eaLnBrk="1" fontAlgn="auto" latinLnBrk="0" hangingPunct="1">
              <a:lnSpc>
                <a:spcPct val="90000"/>
              </a:lnSpc>
              <a:spcBef>
                <a:spcPts val="1200"/>
              </a:spcBef>
              <a:spcAft>
                <a:spcPts val="0"/>
              </a:spcAft>
              <a:buClr>
                <a:schemeClr val="tx1"/>
              </a:buClr>
              <a:buSzPct val="90000"/>
              <a:tabLst/>
            </a:pPr>
            <a:r>
              <a:rPr lang="en-US"/>
              <a:t>Edit Master text styles</a:t>
            </a:r>
          </a:p>
          <a:p>
            <a:pPr marL="504214" marR="0" lvl="1" indent="-504214" algn="l" defTabSz="914362" rtl="0" eaLnBrk="1" fontAlgn="auto" latinLnBrk="0" hangingPunct="1">
              <a:lnSpc>
                <a:spcPct val="90000"/>
              </a:lnSpc>
              <a:spcBef>
                <a:spcPts val="1200"/>
              </a:spcBef>
              <a:spcAft>
                <a:spcPts val="0"/>
              </a:spcAft>
              <a:buClr>
                <a:schemeClr val="tx1"/>
              </a:buClr>
              <a:buSzPct val="90000"/>
              <a:tabLst/>
            </a:pPr>
            <a:r>
              <a:rPr lang="en-US"/>
              <a:t>Second level</a:t>
            </a:r>
          </a:p>
          <a:p>
            <a:pPr marL="504214" marR="0" lvl="2" indent="-504214" algn="l" defTabSz="914362" rtl="0" eaLnBrk="1" fontAlgn="auto" latinLnBrk="0" hangingPunct="1">
              <a:lnSpc>
                <a:spcPct val="90000"/>
              </a:lnSpc>
              <a:spcBef>
                <a:spcPts val="1200"/>
              </a:spcBef>
              <a:spcAft>
                <a:spcPts val="0"/>
              </a:spcAft>
              <a:buClr>
                <a:schemeClr val="tx1"/>
              </a:buClr>
              <a:buSzPct val="90000"/>
              <a:tabLst/>
            </a:pPr>
            <a:r>
              <a:rPr lang="en-US"/>
              <a:t>Third level</a:t>
            </a:r>
          </a:p>
          <a:p>
            <a:pPr marL="504214" marR="0" lvl="3" indent="-504214" algn="l" defTabSz="914362" rtl="0" eaLnBrk="1" fontAlgn="auto" latinLnBrk="0" hangingPunct="1">
              <a:lnSpc>
                <a:spcPct val="90000"/>
              </a:lnSpc>
              <a:spcBef>
                <a:spcPts val="1200"/>
              </a:spcBef>
              <a:spcAft>
                <a:spcPts val="0"/>
              </a:spcAft>
              <a:buClr>
                <a:schemeClr val="tx1"/>
              </a:buClr>
              <a:buSzPct val="90000"/>
              <a:tabLst/>
            </a:pPr>
            <a:r>
              <a:rPr lang="en-US"/>
              <a:t>Fourth level</a:t>
            </a:r>
          </a:p>
          <a:p>
            <a:pPr marL="504214" marR="0" lvl="4" indent="-504214" algn="l" defTabSz="91436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18177176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8" indent="-227208">
              <a:spcBef>
                <a:spcPts val="1200"/>
              </a:spcBef>
              <a:buClr>
                <a:schemeClr val="tx1"/>
              </a:buClr>
              <a:buFont typeface="Wingdings" panose="05000000000000000000" pitchFamily="2" charset="2"/>
              <a:buChar char=""/>
              <a:defRPr sz="2941" b="0">
                <a:latin typeface="+mn-lt"/>
              </a:defRPr>
            </a:lvl1pPr>
            <a:lvl2pPr marL="418623" indent="-168072">
              <a:buFont typeface="Wingdings" panose="05000000000000000000" pitchFamily="2" charset="2"/>
              <a:buChar char=""/>
              <a:defRPr sz="2352" b="0"/>
            </a:lvl2pPr>
            <a:lvl3pPr marL="627156" indent="-185190">
              <a:buFont typeface="Wingdings" panose="05000000000000000000" pitchFamily="2" charset="2"/>
              <a:buChar char=""/>
              <a:tabLst/>
              <a:defRPr sz="2157" b="0"/>
            </a:lvl3pPr>
            <a:lvl4pPr marL="812345" indent="-172741">
              <a:buFont typeface="Wingdings" panose="05000000000000000000" pitchFamily="2" charset="2"/>
              <a:buChar char=""/>
              <a:defRPr sz="2157" b="0"/>
            </a:lvl4pPr>
            <a:lvl5pPr marL="1003761" indent="-166516">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281675" indent="-281675">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4" indent="-336143">
              <a:defRPr lang="en-US" sz="2352" b="0" kern="1200" spc="0" baseline="0" dirty="0">
                <a:gradFill>
                  <a:gsLst>
                    <a:gs pos="1250">
                      <a:schemeClr val="tx1"/>
                    </a:gs>
                    <a:gs pos="100000">
                      <a:schemeClr val="tx1"/>
                    </a:gs>
                  </a:gsLst>
                  <a:lin ang="5400000" scaled="0"/>
                </a:gradFill>
                <a:latin typeface="+mn-lt"/>
                <a:ea typeface="+mn-ea"/>
                <a:cs typeface="+mn-cs"/>
              </a:defRPr>
            </a:lvl2pPr>
            <a:lvl3pPr marL="778109" indent="-336143">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48" indent="-336143">
              <a:defRPr lang="en-US" sz="2157" b="0" kern="1200" spc="0" baseline="0" dirty="0">
                <a:gradFill>
                  <a:gsLst>
                    <a:gs pos="1250">
                      <a:schemeClr val="tx1"/>
                    </a:gs>
                    <a:gs pos="100000">
                      <a:schemeClr val="tx1"/>
                    </a:gs>
                  </a:gsLst>
                  <a:lin ang="5400000" scaled="0"/>
                </a:gradFill>
                <a:latin typeface="+mn-lt"/>
                <a:ea typeface="+mn-ea"/>
                <a:cs typeface="+mn-cs"/>
              </a:defRPr>
            </a:lvl4pPr>
            <a:lvl5pPr marL="1173387" indent="-336143">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8" marR="0" lvl="0"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8" marR="0" lvl="1"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8" marR="0" lvl="2"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8" marR="0" lvl="3"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8" marR="0" lvl="4"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6567609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511526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descr="A couple of people that are talking to each other&#10;&#10;Description generated with high confidence">
            <a:extLst>
              <a:ext uri="{FF2B5EF4-FFF2-40B4-BE49-F238E27FC236}">
                <a16:creationId xmlns:a16="http://schemas.microsoft.com/office/drawing/2014/main" id="{0FFCA927-AA13-4940-A17E-4C6E1C6B2D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2" name="Title 1"/>
          <p:cNvSpPr>
            <a:spLocks noGrp="1"/>
          </p:cNvSpPr>
          <p:nvPr>
            <p:ph type="title" hasCustomPrompt="1"/>
          </p:nvPr>
        </p:nvSpPr>
        <p:spPr>
          <a:xfrm>
            <a:off x="269241" y="2084187"/>
            <a:ext cx="4840694" cy="995838"/>
          </a:xfrm>
          <a:noFill/>
        </p:spPr>
        <p:txBody>
          <a:bodyPr wrap="square" tIns="91440" bIns="91440" anchor="b" anchorCtr="0">
            <a:spAutoFit/>
          </a:bodyPr>
          <a:lstStyle>
            <a:lvl1pPr>
              <a:defRPr sz="5881"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121195"/>
            <a:ext cx="4840694" cy="621260"/>
          </a:xfrm>
          <a:noFill/>
        </p:spPr>
        <p:txBody>
          <a:bodyPr wrap="square" lIns="182880" tIns="146304" rIns="182880" bIns="146304">
            <a:spAutoFit/>
          </a:bodyPr>
          <a:lstStyle>
            <a:lvl1pPr marL="0" indent="0">
              <a:spcBef>
                <a:spcPts val="0"/>
              </a:spcBef>
              <a:buNone/>
              <a:defRPr sz="2352"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311765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87"/>
            <a:ext cx="4840694" cy="995838"/>
          </a:xfrm>
          <a:noFill/>
        </p:spPr>
        <p:txBody>
          <a:bodyPr wrap="square" tIns="91440" bIns="91440" anchor="t" anchorCtr="0">
            <a:spAutoFit/>
          </a:bodyPr>
          <a:lstStyle>
            <a:lvl1pPr>
              <a:defRPr lang="en-US" sz="5881"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6" name="Picture 5" descr="A couple of people that are talking to each other&#10;&#10;Description generated with high confidence">
            <a:extLst>
              <a:ext uri="{FF2B5EF4-FFF2-40B4-BE49-F238E27FC236}">
                <a16:creationId xmlns:a16="http://schemas.microsoft.com/office/drawing/2014/main" id="{A3FC94C2-AF4E-4718-9999-3BA7D739BE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Tree>
    <p:extLst>
      <p:ext uri="{BB962C8B-B14F-4D97-AF65-F5344CB8AC3E}">
        <p14:creationId xmlns:p14="http://schemas.microsoft.com/office/powerpoint/2010/main" val="2693100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109742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23470563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36966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9"/>
            <a:ext cx="4795873" cy="1484704"/>
          </a:xfrm>
        </p:spPr>
        <p:txBody>
          <a:bodyPr wrap="square" anchor="ctr">
            <a:spAutoFit/>
          </a:bodyPr>
          <a:lstStyle>
            <a:lvl1pPr>
              <a:defRPr sz="4706"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7553576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9582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911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3" tIns="45723" rIns="45723" bIns="45723" numCol="1" spcCol="0" rtlCol="0" fromWordArt="0" anchor="ctr" anchorCtr="0" forceAA="0" compatLnSpc="1">
            <a:prstTxWarp prst="textNoShape">
              <a:avLst/>
            </a:prstTxWarp>
            <a:noAutofit/>
          </a:bodyPr>
          <a:lstStyle/>
          <a:p>
            <a:pPr algn="ctr" defTabSz="91409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2"/>
            <a:ext cx="11653522" cy="2225802"/>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8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99912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1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1633" y="470068"/>
            <a:ext cx="1423303" cy="304828"/>
          </a:xfrm>
          <a:prstGeom prst="rect">
            <a:avLst/>
          </a:prstGeom>
        </p:spPr>
      </p:pic>
    </p:spTree>
    <p:extLst>
      <p:ext uri="{BB962C8B-B14F-4D97-AF65-F5344CB8AC3E}">
        <p14:creationId xmlns:p14="http://schemas.microsoft.com/office/powerpoint/2010/main" val="2277700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88" indent="-284788">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38" indent="-275451">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26" indent="-284788">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1" indent="-224095">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17" indent="-224095">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21033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3"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1"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1" y="698024"/>
            <a:ext cx="12192000" cy="39241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49" y="6477468"/>
            <a:ext cx="1400633"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8" y="6481958"/>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   MICROSOFT CONFIDENTIAL</a:t>
            </a:r>
          </a:p>
        </p:txBody>
      </p:sp>
    </p:spTree>
    <p:extLst>
      <p:ext uri="{BB962C8B-B14F-4D97-AF65-F5344CB8AC3E}">
        <p14:creationId xmlns:p14="http://schemas.microsoft.com/office/powerpoint/2010/main" val="82208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6628024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4" y="1778002"/>
            <a:ext cx="3719337"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4" y="1778002"/>
            <a:ext cx="3748728"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4" y="257769"/>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6" y="3302002"/>
            <a:ext cx="3719336"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4" y="3302002"/>
            <a:ext cx="374872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2" y="1778002"/>
            <a:ext cx="3743959"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1" y="3302002"/>
            <a:ext cx="374340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258733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Code">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2487720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9"/>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1" y="1777999"/>
            <a:ext cx="771525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Tree>
    <p:extLst>
      <p:ext uri="{BB962C8B-B14F-4D97-AF65-F5344CB8AC3E}">
        <p14:creationId xmlns:p14="http://schemas.microsoft.com/office/powerpoint/2010/main" val="16450240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Walkin Ignite">
    <p:bg>
      <p:bgPr>
        <a:solidFill>
          <a:srgbClr val="17161B"/>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3BE9AC3-0D4E-4D6E-86B1-301794A1CF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 r="-3"/>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B97C472E-9683-4EB9-85E1-971E458BA354}"/>
              </a:ext>
            </a:extLst>
          </p:cNvPr>
          <p:cNvSpPr/>
          <p:nvPr userDrawn="1"/>
        </p:nvSpPr>
        <p:spPr bwMode="auto">
          <a:xfrm>
            <a:off x="448214" y="0"/>
            <a:ext cx="4930336" cy="6858000"/>
          </a:xfrm>
          <a:prstGeom prst="rect">
            <a:avLst/>
          </a:prstGeom>
          <a:solidFill>
            <a:schemeClr val="tx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p:txBody>
      </p:sp>
      <p:grpSp>
        <p:nvGrpSpPr>
          <p:cNvPr id="2" name="Group 1">
            <a:extLst>
              <a:ext uri="{FF2B5EF4-FFF2-40B4-BE49-F238E27FC236}">
                <a16:creationId xmlns:a16="http://schemas.microsoft.com/office/drawing/2014/main" id="{613F3E83-AABB-4D92-877A-6ACB3C2A2235}"/>
              </a:ext>
            </a:extLst>
          </p:cNvPr>
          <p:cNvGrpSpPr/>
          <p:nvPr userDrawn="1"/>
        </p:nvGrpSpPr>
        <p:grpSpPr>
          <a:xfrm>
            <a:off x="5111858" y="-14320"/>
            <a:ext cx="177732" cy="6872320"/>
            <a:chOff x="4976236" y="-14605"/>
            <a:chExt cx="181296" cy="7009130"/>
          </a:xfrm>
        </p:grpSpPr>
        <p:sp>
          <p:nvSpPr>
            <p:cNvPr id="31" name="Rectangle 30">
              <a:extLst>
                <a:ext uri="{FF2B5EF4-FFF2-40B4-BE49-F238E27FC236}">
                  <a16:creationId xmlns:a16="http://schemas.microsoft.com/office/drawing/2014/main" id="{CDA6A6B9-061C-4754-B0F7-BF121FFF93D3}"/>
                </a:ext>
              </a:extLst>
            </p:cNvPr>
            <p:cNvSpPr/>
            <p:nvPr userDrawn="1"/>
          </p:nvSpPr>
          <p:spPr bwMode="auto">
            <a:xfrm rot="5400000">
              <a:off x="4976236" y="6813231"/>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2" name="Rectangle 31">
              <a:extLst>
                <a:ext uri="{FF2B5EF4-FFF2-40B4-BE49-F238E27FC236}">
                  <a16:creationId xmlns:a16="http://schemas.microsoft.com/office/drawing/2014/main" id="{1ADDAB0D-A2F2-45D0-AA67-74847C7A15F3}"/>
                </a:ext>
              </a:extLst>
            </p:cNvPr>
            <p:cNvSpPr/>
            <p:nvPr userDrawn="1"/>
          </p:nvSpPr>
          <p:spPr bwMode="auto">
            <a:xfrm rot="5400000">
              <a:off x="4976236" y="6631937"/>
              <a:ext cx="181294" cy="181294"/>
            </a:xfrm>
            <a:prstGeom prst="rect">
              <a:avLst/>
            </a:prstGeom>
            <a:solidFill>
              <a:srgbClr val="EF4432"/>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600C5158-13F1-4BE2-92F3-AE1F88C84F1D}"/>
                </a:ext>
              </a:extLst>
            </p:cNvPr>
            <p:cNvSpPr/>
            <p:nvPr userDrawn="1"/>
          </p:nvSpPr>
          <p:spPr bwMode="auto">
            <a:xfrm rot="5400000">
              <a:off x="4976236" y="6450642"/>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4" name="Rectangle 33">
              <a:extLst>
                <a:ext uri="{FF2B5EF4-FFF2-40B4-BE49-F238E27FC236}">
                  <a16:creationId xmlns:a16="http://schemas.microsoft.com/office/drawing/2014/main" id="{273DA3A1-4640-4574-8A03-7A2D9423328A}"/>
                </a:ext>
              </a:extLst>
            </p:cNvPr>
            <p:cNvSpPr/>
            <p:nvPr userDrawn="1"/>
          </p:nvSpPr>
          <p:spPr bwMode="auto">
            <a:xfrm rot="5400000">
              <a:off x="4976236" y="6269347"/>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5" name="Rectangle 34">
              <a:extLst>
                <a:ext uri="{FF2B5EF4-FFF2-40B4-BE49-F238E27FC236}">
                  <a16:creationId xmlns:a16="http://schemas.microsoft.com/office/drawing/2014/main" id="{8931D653-1B77-4716-B122-4FC5BB8A67FE}"/>
                </a:ext>
              </a:extLst>
            </p:cNvPr>
            <p:cNvSpPr/>
            <p:nvPr userDrawn="1"/>
          </p:nvSpPr>
          <p:spPr bwMode="auto">
            <a:xfrm rot="5400000">
              <a:off x="4976236" y="6088053"/>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extLst>
                <a:ext uri="{FF2B5EF4-FFF2-40B4-BE49-F238E27FC236}">
                  <a16:creationId xmlns:a16="http://schemas.microsoft.com/office/drawing/2014/main" id="{A900EA13-294E-4D25-AF1B-CA3F60610064}"/>
                </a:ext>
              </a:extLst>
            </p:cNvPr>
            <p:cNvSpPr/>
            <p:nvPr userDrawn="1"/>
          </p:nvSpPr>
          <p:spPr bwMode="auto">
            <a:xfrm rot="5400000">
              <a:off x="4976236" y="5906759"/>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7" name="Rectangle 36">
              <a:extLst>
                <a:ext uri="{FF2B5EF4-FFF2-40B4-BE49-F238E27FC236}">
                  <a16:creationId xmlns:a16="http://schemas.microsoft.com/office/drawing/2014/main" id="{49021344-FBDF-4045-AD96-6A327425A827}"/>
                </a:ext>
              </a:extLst>
            </p:cNvPr>
            <p:cNvSpPr/>
            <p:nvPr userDrawn="1"/>
          </p:nvSpPr>
          <p:spPr bwMode="auto">
            <a:xfrm rot="5400000">
              <a:off x="4976236" y="5549192"/>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8" name="Rectangle 37">
              <a:extLst>
                <a:ext uri="{FF2B5EF4-FFF2-40B4-BE49-F238E27FC236}">
                  <a16:creationId xmlns:a16="http://schemas.microsoft.com/office/drawing/2014/main" id="{4D53F1D7-D0E0-4D67-8975-0603F77CECAA}"/>
                </a:ext>
              </a:extLst>
            </p:cNvPr>
            <p:cNvSpPr/>
            <p:nvPr userDrawn="1"/>
          </p:nvSpPr>
          <p:spPr bwMode="auto">
            <a:xfrm rot="5400000">
              <a:off x="4976236" y="5186604"/>
              <a:ext cx="181294" cy="181294"/>
            </a:xfrm>
            <a:prstGeom prst="rect">
              <a:avLst/>
            </a:prstGeom>
            <a:solidFill>
              <a:srgbClr val="FFF26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9" name="Rectangle 38">
              <a:extLst>
                <a:ext uri="{FF2B5EF4-FFF2-40B4-BE49-F238E27FC236}">
                  <a16:creationId xmlns:a16="http://schemas.microsoft.com/office/drawing/2014/main" id="{A58BF75C-CFA4-4D56-9F75-C0C94584E514}"/>
                </a:ext>
              </a:extLst>
            </p:cNvPr>
            <p:cNvSpPr/>
            <p:nvPr userDrawn="1"/>
          </p:nvSpPr>
          <p:spPr bwMode="auto">
            <a:xfrm rot="5400000">
              <a:off x="4976236" y="4642721"/>
              <a:ext cx="181294" cy="181294"/>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 name="Rectangle 39">
              <a:extLst>
                <a:ext uri="{FF2B5EF4-FFF2-40B4-BE49-F238E27FC236}">
                  <a16:creationId xmlns:a16="http://schemas.microsoft.com/office/drawing/2014/main" id="{DC0DC68F-50A2-4F56-872A-491B467AF0F2}"/>
                </a:ext>
              </a:extLst>
            </p:cNvPr>
            <p:cNvSpPr/>
            <p:nvPr userDrawn="1"/>
          </p:nvSpPr>
          <p:spPr bwMode="auto">
            <a:xfrm rot="5400000">
              <a:off x="4976236" y="4461426"/>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41" name="Group 40">
              <a:extLst>
                <a:ext uri="{FF2B5EF4-FFF2-40B4-BE49-F238E27FC236}">
                  <a16:creationId xmlns:a16="http://schemas.microsoft.com/office/drawing/2014/main" id="{E449503C-9DBF-449F-AE86-FF3D6B647638}"/>
                </a:ext>
              </a:extLst>
            </p:cNvPr>
            <p:cNvGrpSpPr/>
            <p:nvPr userDrawn="1"/>
          </p:nvGrpSpPr>
          <p:grpSpPr>
            <a:xfrm rot="5400000">
              <a:off x="4704296" y="257337"/>
              <a:ext cx="725177" cy="181294"/>
              <a:chOff x="1" y="930369"/>
              <a:chExt cx="1105464" cy="276366"/>
            </a:xfrm>
          </p:grpSpPr>
          <p:sp>
            <p:nvSpPr>
              <p:cNvPr id="42" name="Rectangle 41">
                <a:extLst>
                  <a:ext uri="{FF2B5EF4-FFF2-40B4-BE49-F238E27FC236}">
                    <a16:creationId xmlns:a16="http://schemas.microsoft.com/office/drawing/2014/main" id="{2E47B48A-1FE3-446E-96E3-96C266DE494F}"/>
                  </a:ext>
                </a:extLst>
              </p:cNvPr>
              <p:cNvSpPr/>
              <p:nvPr/>
            </p:nvSpPr>
            <p:spPr bwMode="auto">
              <a:xfrm>
                <a:off x="829099" y="930369"/>
                <a:ext cx="276366" cy="276366"/>
              </a:xfrm>
              <a:prstGeom prst="rect">
                <a:avLst/>
              </a:prstGeom>
              <a:solidFill>
                <a:srgbClr val="B7B7B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3" name="Rectangle 42">
                <a:extLst>
                  <a:ext uri="{FF2B5EF4-FFF2-40B4-BE49-F238E27FC236}">
                    <a16:creationId xmlns:a16="http://schemas.microsoft.com/office/drawing/2014/main" id="{DDD05129-A212-46B7-B80C-03B4A85774F5}"/>
                  </a:ext>
                </a:extLst>
              </p:cNvPr>
              <p:cNvSpPr/>
              <p:nvPr/>
            </p:nvSpPr>
            <p:spPr bwMode="auto">
              <a:xfrm>
                <a:off x="552733" y="930369"/>
                <a:ext cx="276366" cy="276366"/>
              </a:xfrm>
              <a:prstGeom prst="rect">
                <a:avLst/>
              </a:prstGeom>
              <a:solidFill>
                <a:srgbClr val="0060A7"/>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4" name="Rectangle 43">
                <a:extLst>
                  <a:ext uri="{FF2B5EF4-FFF2-40B4-BE49-F238E27FC236}">
                    <a16:creationId xmlns:a16="http://schemas.microsoft.com/office/drawing/2014/main" id="{26DA1EF7-D9A1-415B-98E2-076E315FD291}"/>
                  </a:ext>
                </a:extLst>
              </p:cNvPr>
              <p:cNvSpPr/>
              <p:nvPr/>
            </p:nvSpPr>
            <p:spPr bwMode="auto">
              <a:xfrm>
                <a:off x="1" y="930369"/>
                <a:ext cx="276366" cy="276366"/>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45" name="Rectangle 44">
              <a:extLst>
                <a:ext uri="{FF2B5EF4-FFF2-40B4-BE49-F238E27FC236}">
                  <a16:creationId xmlns:a16="http://schemas.microsoft.com/office/drawing/2014/main" id="{B405517E-1EAD-4F67-B1A1-9377A7530A65}"/>
                </a:ext>
              </a:extLst>
            </p:cNvPr>
            <p:cNvSpPr/>
            <p:nvPr userDrawn="1"/>
          </p:nvSpPr>
          <p:spPr bwMode="auto">
            <a:xfrm rot="5400000">
              <a:off x="4976236" y="1397102"/>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pic>
        <p:nvPicPr>
          <p:cNvPr id="46" name="Picture 45">
            <a:extLst>
              <a:ext uri="{FF2B5EF4-FFF2-40B4-BE49-F238E27FC236}">
                <a16:creationId xmlns:a16="http://schemas.microsoft.com/office/drawing/2014/main" id="{3B50BD10-F876-46E9-BCE1-600A33CC2C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invGray">
          <a:xfrm>
            <a:off x="913852" y="439715"/>
            <a:ext cx="1423303" cy="304936"/>
          </a:xfrm>
          <a:prstGeom prst="rect">
            <a:avLst/>
          </a:prstGeom>
        </p:spPr>
      </p:pic>
    </p:spTree>
    <p:extLst>
      <p:ext uri="{BB962C8B-B14F-4D97-AF65-F5344CB8AC3E}">
        <p14:creationId xmlns:p14="http://schemas.microsoft.com/office/powerpoint/2010/main" val="353167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5518"/>
          </a:xfrm>
          <a:solidFill>
            <a:srgbClr val="0070C0"/>
          </a:solidFill>
        </p:spPr>
        <p:txBody>
          <a:bodyPr anchor="ct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115382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7162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21118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186" y="2294474"/>
            <a:ext cx="10757098" cy="1077315"/>
          </a:xfrm>
          <a:noFill/>
        </p:spPr>
        <p:txBody>
          <a:bodyPr wrap="square" tIns="91440" bIns="91440" anchor="t" anchorCtr="0">
            <a:spAutoFit/>
          </a:bodyPr>
          <a:lstStyle>
            <a:lvl1pPr algn="ctr">
              <a:defRPr sz="647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7224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19257" y="228619"/>
            <a:ext cx="11151917" cy="609399"/>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069270" y="6596165"/>
            <a:ext cx="543178" cy="153888"/>
          </a:xfrm>
          <a:prstGeom prst="rect">
            <a:avLst/>
          </a:prstGeom>
        </p:spPr>
        <p:txBody>
          <a:bodyPr/>
          <a:lstStyle/>
          <a:p>
            <a:pPr defTabSz="1217365">
              <a:defRPr/>
            </a:pPr>
            <a:fld id="{71F47D9D-8D60-4698-A495-89D102E182A2}" type="slidenum">
              <a:rPr lang="en-US" sz="1000" smtClean="0"/>
              <a:pPr defTabSz="1217365">
                <a:defRPr/>
              </a:pPr>
              <a:t>‹#›</a:t>
            </a:fld>
            <a:endParaRPr lang="en-US" sz="1000"/>
          </a:p>
        </p:txBody>
      </p:sp>
    </p:spTree>
    <p:extLst>
      <p:ext uri="{BB962C8B-B14F-4D97-AF65-F5344CB8AC3E}">
        <p14:creationId xmlns:p14="http://schemas.microsoft.com/office/powerpoint/2010/main" val="2727455785"/>
      </p:ext>
    </p:extLst>
  </p:cSld>
  <p:clrMapOvr>
    <a:masterClrMapping/>
  </p:clrMapOvr>
  <p:transition spd="slow">
    <p:push/>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102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jt_bg_master">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18EA764-BBD7-C54C-B674-9D51645BE308}"/>
              </a:ext>
            </a:extLst>
          </p:cNvPr>
          <p:cNvSpPr>
            <a:spLocks noGrp="1"/>
          </p:cNvSpPr>
          <p:nvPr>
            <p:ph type="body" sz="quarter" idx="10"/>
          </p:nvPr>
        </p:nvSpPr>
        <p:spPr>
          <a:xfrm>
            <a:off x="357833" y="1194781"/>
            <a:ext cx="10859403" cy="4146528"/>
          </a:xfrm>
        </p:spPr>
        <p:txBody>
          <a:bodyPr>
            <a:noAutofit/>
          </a:bodyPr>
          <a:lstStyle>
            <a:lvl1pPr marL="304734"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1pPr>
            <a:lvl2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2pPr>
            <a:lvl3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3pPr>
            <a:lvl4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4pPr>
            <a:lvl5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a:solidFill>
                  <a:srgbClr val="3F3F3F"/>
                </a:solidFill>
                <a:latin typeface="Segoe UI" charset="0"/>
                <a:ea typeface="Segoe UI" charset="0"/>
                <a:cs typeface="Segoe U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0">
            <a:extLst>
              <a:ext uri="{FF2B5EF4-FFF2-40B4-BE49-F238E27FC236}">
                <a16:creationId xmlns:a16="http://schemas.microsoft.com/office/drawing/2014/main" id="{22E7A71B-EF8F-4A40-AC40-BB811779907C}"/>
              </a:ext>
            </a:extLst>
          </p:cNvPr>
          <p:cNvSpPr>
            <a:spLocks noGrp="1"/>
          </p:cNvSpPr>
          <p:nvPr>
            <p:ph type="title"/>
          </p:nvPr>
        </p:nvSpPr>
        <p:spPr>
          <a:xfrm>
            <a:off x="357834" y="159839"/>
            <a:ext cx="10859403" cy="758953"/>
          </a:xfrm>
        </p:spPr>
        <p:txBody>
          <a:bodyPr>
            <a:normAutofit/>
          </a:bodyPr>
          <a:lstStyle>
            <a:lvl1pPr>
              <a:defRPr lang="en-US" sz="3200" b="0" i="0" u="none" strike="noStrike" kern="0" cap="none" dirty="0">
                <a:solidFill>
                  <a:srgbClr val="2563AB"/>
                </a:solidFill>
                <a:latin typeface="Segoe UI" charset="0"/>
                <a:ea typeface="Segoe UI" charset="0"/>
                <a:cs typeface="Segoe UI" charset="0"/>
                <a:sym typeface="Arial"/>
              </a:defRPr>
            </a:lvl1pPr>
          </a:lstStyle>
          <a:p>
            <a:r>
              <a:rPr lang="en-US"/>
              <a:t>Click to edit Master title style</a:t>
            </a:r>
          </a:p>
        </p:txBody>
      </p:sp>
      <p:pic>
        <p:nvPicPr>
          <p:cNvPr id="11" name="Picture 10">
            <a:extLst>
              <a:ext uri="{FF2B5EF4-FFF2-40B4-BE49-F238E27FC236}">
                <a16:creationId xmlns:a16="http://schemas.microsoft.com/office/drawing/2014/main" id="{59D3B1AE-6662-044D-8F80-81B0C12853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1008" y="6337562"/>
            <a:ext cx="1377538" cy="504914"/>
          </a:xfrm>
          <a:prstGeom prst="rect">
            <a:avLst/>
          </a:prstGeom>
        </p:spPr>
      </p:pic>
    </p:spTree>
    <p:extLst>
      <p:ext uri="{BB962C8B-B14F-4D97-AF65-F5344CB8AC3E}">
        <p14:creationId xmlns:p14="http://schemas.microsoft.com/office/powerpoint/2010/main" val="22915757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Pag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AE5644-6343-445E-8A43-2577D4E7303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Text Placeholder 10">
            <a:extLst>
              <a:ext uri="{FF2B5EF4-FFF2-40B4-BE49-F238E27FC236}">
                <a16:creationId xmlns:a16="http://schemas.microsoft.com/office/drawing/2014/main" id="{5552415E-81D7-40F0-9377-BD7B3B2F19D8}"/>
              </a:ext>
            </a:extLst>
          </p:cNvPr>
          <p:cNvSpPr>
            <a:spLocks noGrp="1"/>
          </p:cNvSpPr>
          <p:nvPr>
            <p:ph type="body" sz="quarter" idx="11" hasCustomPrompt="1"/>
          </p:nvPr>
        </p:nvSpPr>
        <p:spPr>
          <a:xfrm>
            <a:off x="4206875" y="6242137"/>
            <a:ext cx="3746500" cy="615864"/>
          </a:xfrm>
        </p:spPr>
        <p:txBody>
          <a:bodyPr>
            <a:normAutofit/>
          </a:bodyPr>
          <a:lstStyle>
            <a:lvl4pPr algn="ctr">
              <a:spcAft>
                <a:spcPts val="0"/>
              </a:spcAft>
              <a:defRPr sz="1000" b="1">
                <a:solidFill>
                  <a:schemeClr val="tx1"/>
                </a:solidFill>
              </a:defRPr>
            </a:lvl4pPr>
          </a:lstStyle>
          <a:p>
            <a:pPr lvl="3"/>
            <a:r>
              <a:rPr lang="en-US"/>
              <a:t>Subtitle  |  Date</a:t>
            </a:r>
          </a:p>
        </p:txBody>
      </p:sp>
      <p:pic>
        <p:nvPicPr>
          <p:cNvPr id="13" name="Graphic 12">
            <a:extLst>
              <a:ext uri="{FF2B5EF4-FFF2-40B4-BE49-F238E27FC236}">
                <a16:creationId xmlns:a16="http://schemas.microsoft.com/office/drawing/2014/main" id="{1360AD2E-0AB7-4587-8274-B9477234A20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5987" y="5795968"/>
            <a:ext cx="240027" cy="240027"/>
          </a:xfrm>
          <a:prstGeom prst="rect">
            <a:avLst/>
          </a:prstGeom>
        </p:spPr>
      </p:pic>
      <p:sp>
        <p:nvSpPr>
          <p:cNvPr id="15" name="Title 2">
            <a:extLst>
              <a:ext uri="{FF2B5EF4-FFF2-40B4-BE49-F238E27FC236}">
                <a16:creationId xmlns:a16="http://schemas.microsoft.com/office/drawing/2014/main" id="{B9EB3BF7-7837-4B4F-A1C5-D09059695F6B}"/>
              </a:ext>
            </a:extLst>
          </p:cNvPr>
          <p:cNvSpPr>
            <a:spLocks noGrp="1"/>
          </p:cNvSpPr>
          <p:nvPr>
            <p:ph type="title" hasCustomPrompt="1"/>
          </p:nvPr>
        </p:nvSpPr>
        <p:spPr>
          <a:xfrm>
            <a:off x="2209803" y="1774372"/>
            <a:ext cx="7769545" cy="2786743"/>
          </a:xfrm>
        </p:spPr>
        <p:txBody>
          <a:bodyPr anchor="ctr" anchorCtr="1"/>
          <a:lstStyle>
            <a:lvl1pPr>
              <a:defRPr/>
            </a:lvl1pPr>
          </a:lstStyle>
          <a:p>
            <a:pPr lvl="0"/>
            <a:r>
              <a:rPr lang="en-US"/>
              <a:t>This is the Presentation Title</a:t>
            </a:r>
          </a:p>
        </p:txBody>
      </p:sp>
    </p:spTree>
    <p:extLst>
      <p:ext uri="{BB962C8B-B14F-4D97-AF65-F5344CB8AC3E}">
        <p14:creationId xmlns:p14="http://schemas.microsoft.com/office/powerpoint/2010/main" val="218385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399705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CF86-C17B-4069-9947-12E867D80CEC}"/>
              </a:ext>
            </a:extLst>
          </p:cNvPr>
          <p:cNvSpPr>
            <a:spLocks noGrp="1"/>
          </p:cNvSpPr>
          <p:nvPr>
            <p:ph type="title" hasCustomPrompt="1"/>
          </p:nvPr>
        </p:nvSpPr>
        <p:spPr/>
        <p:txBody>
          <a:bodyPr/>
          <a:lstStyle>
            <a:lvl1pPr>
              <a:defRPr/>
            </a:lvl1pPr>
          </a:lstStyle>
          <a:p>
            <a:r>
              <a:rPr lang="en-US"/>
              <a:t>This is a Title</a:t>
            </a:r>
          </a:p>
        </p:txBody>
      </p:sp>
    </p:spTree>
    <p:extLst>
      <p:ext uri="{BB962C8B-B14F-4D97-AF65-F5344CB8AC3E}">
        <p14:creationId xmlns:p14="http://schemas.microsoft.com/office/powerpoint/2010/main" val="27744245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2" y="254001"/>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4"/>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1"/>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6312646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5"/>
            <a:ext cx="12192000" cy="388842"/>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8"/>
            <a:ext cx="1400632" cy="325709"/>
          </a:xfrm>
          <a:prstGeom prst="rect">
            <a:avLst/>
          </a:prstGeom>
          <a:ln>
            <a:noFill/>
          </a:ln>
        </p:spPr>
        <p:txBody>
          <a:bodyPr anchor="ctr"/>
          <a:lstStyle>
            <a:lvl1pPr>
              <a:defRPr lang="en-US" smtClean="0"/>
            </a:lvl1pPr>
          </a:lstStyle>
          <a:p>
            <a:fld id="{F1323F40-5DA8-449B-85D3-1438A492E19B}" type="slidenum">
              <a:rPr>
                <a:solidFill>
                  <a:prstClr val="black">
                    <a:alpha val="60000"/>
                  </a:prstClr>
                </a:solidFill>
              </a:rPr>
              <a:pPr/>
              <a:t>‹#›</a:t>
            </a:fld>
            <a:endParaRPr>
              <a:solidFill>
                <a:prstClr val="black">
                  <a:alpha val="60000"/>
                </a:prstClr>
              </a:solidFill>
            </a:endParaRPr>
          </a:p>
        </p:txBody>
      </p:sp>
    </p:spTree>
    <p:extLst>
      <p:ext uri="{BB962C8B-B14F-4D97-AF65-F5344CB8AC3E}">
        <p14:creationId xmlns:p14="http://schemas.microsoft.com/office/powerpoint/2010/main" val="7770593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0957" y="77141"/>
            <a:ext cx="11576243" cy="892525"/>
          </a:xfrm>
        </p:spPr>
        <p:txBody>
          <a:bodyPr/>
          <a:lstStyle>
            <a:lvl1pPr>
              <a:defRPr sz="3200" b="0" spc="0">
                <a:solidFill>
                  <a:schemeClr val="accent2"/>
                </a:solidFill>
                <a:latin typeface="+mj-lt"/>
              </a:defRPr>
            </a:lvl1pPr>
          </a:lstStyle>
          <a:p>
            <a:r>
              <a:rPr lang="en-US"/>
              <a:t>Click to edit Master title style</a:t>
            </a:r>
          </a:p>
        </p:txBody>
      </p:sp>
      <p:sp>
        <p:nvSpPr>
          <p:cNvPr id="7" name="Text Placeholder 6"/>
          <p:cNvSpPr>
            <a:spLocks noGrp="1"/>
          </p:cNvSpPr>
          <p:nvPr>
            <p:ph type="body" sz="quarter" idx="11" hasCustomPrompt="1"/>
          </p:nvPr>
        </p:nvSpPr>
        <p:spPr>
          <a:xfrm>
            <a:off x="310957" y="6293921"/>
            <a:ext cx="11576243" cy="323165"/>
          </a:xfrm>
          <a:prstGeom prst="rect">
            <a:avLst/>
          </a:prstGeom>
        </p:spPr>
        <p:txBody>
          <a:bodyPr/>
          <a:lstStyle>
            <a:lvl1pPr marL="0" indent="0">
              <a:buNone/>
              <a:defRPr sz="1000" spc="0" baseline="0">
                <a:solidFill>
                  <a:schemeClr val="tx1">
                    <a:lumMod val="75000"/>
                    <a:lumOff val="25000"/>
                  </a:schemeClr>
                </a:solidFill>
                <a:latin typeface="+mn-lt"/>
                <a:cs typeface="Segoe UI" panose="020B0502040204020203" pitchFamily="34" charset="0"/>
              </a:defRPr>
            </a:lvl1pPr>
          </a:lstStyle>
          <a:p>
            <a:pPr lvl="0"/>
            <a:r>
              <a:rPr lang="en-US"/>
              <a:t>Click here to insert source</a:t>
            </a:r>
          </a:p>
        </p:txBody>
      </p:sp>
      <p:sp>
        <p:nvSpPr>
          <p:cNvPr id="9" name="Text Placeholder 8"/>
          <p:cNvSpPr>
            <a:spLocks noGrp="1"/>
          </p:cNvSpPr>
          <p:nvPr>
            <p:ph type="body" sz="quarter" idx="12"/>
          </p:nvPr>
        </p:nvSpPr>
        <p:spPr>
          <a:xfrm>
            <a:off x="311150" y="1174831"/>
            <a:ext cx="11576050" cy="1187713"/>
          </a:xfrm>
          <a:prstGeom prst="rect">
            <a:avLst/>
          </a:prstGeom>
        </p:spPr>
        <p:txBody>
          <a:bodyPr/>
          <a:lstStyle>
            <a:lvl1pPr marL="225382" indent="-225382">
              <a:spcBef>
                <a:spcPts val="800"/>
              </a:spcBef>
              <a:defRPr sz="1400" spc="0">
                <a:solidFill>
                  <a:schemeClr val="tx1"/>
                </a:solidFill>
                <a:latin typeface="+mn-lt"/>
                <a:cs typeface="Segoe UI" panose="020B0502040204020203" pitchFamily="34" charset="0"/>
              </a:defRPr>
            </a:lvl1pPr>
            <a:lvl2pPr marL="463461" indent="-238080">
              <a:buFont typeface="Wingdings" panose="05000000000000000000" pitchFamily="2" charset="2"/>
              <a:buChar char="ü"/>
              <a:defRPr sz="1200" spc="0">
                <a:solidFill>
                  <a:schemeClr val="tx1"/>
                </a:solidFill>
                <a:latin typeface="+mn-lt"/>
                <a:cs typeface="Segoe UI" panose="020B0502040204020203" pitchFamily="34" charset="0"/>
              </a:defRPr>
            </a:lvl2pPr>
            <a:lvl3pPr marL="688843" indent="-225382">
              <a:buFont typeface="Courier New" panose="02070309020205020404" pitchFamily="49" charset="0"/>
              <a:buChar char="o"/>
              <a:defRPr sz="1200" spc="0">
                <a:solidFill>
                  <a:schemeClr val="tx1"/>
                </a:solidFill>
                <a:latin typeface="+mn-lt"/>
                <a:cs typeface="Segoe UI" panose="020B0502040204020203" pitchFamily="34" charset="0"/>
              </a:defRPr>
            </a:lvl3pPr>
            <a:lvl4pPr marL="914225" indent="-225382">
              <a:buFont typeface="Wingdings" panose="05000000000000000000" pitchFamily="2" charset="2"/>
              <a:buChar char="Ø"/>
              <a:defRPr sz="1200" spc="0">
                <a:solidFill>
                  <a:schemeClr val="tx1"/>
                </a:solidFill>
                <a:latin typeface="+mn-lt"/>
                <a:cs typeface="Segoe UI" panose="020B0502040204020203" pitchFamily="34" charset="0"/>
              </a:defRPr>
            </a:lvl4pPr>
            <a:lvl5pPr marL="1139607" indent="-225382">
              <a:buFont typeface="Wingdings" panose="05000000000000000000" pitchFamily="2" charset="2"/>
              <a:buChar char="v"/>
              <a:tabLst/>
              <a:defRPr sz="1200" spc="0">
                <a:solidFill>
                  <a:schemeClr val="tx1"/>
                </a:solidFill>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681427"/>
      </p:ext>
    </p:extLst>
  </p:cSld>
  <p:clrMapOvr>
    <a:masterClrMapping/>
  </p:clrMapOvr>
  <p:hf hdr="0"/>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11542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12" indent="0">
              <a:buNone/>
              <a:defRPr sz="2332"/>
            </a:lvl2pPr>
            <a:lvl3pPr marL="761823" indent="0">
              <a:buNone/>
              <a:defRPr sz="2000"/>
            </a:lvl3pPr>
            <a:lvl4pPr marL="1142735" indent="0">
              <a:buNone/>
              <a:defRPr sz="1667"/>
            </a:lvl4pPr>
            <a:lvl5pPr marL="1523646" indent="0">
              <a:buNone/>
              <a:defRPr sz="1667"/>
            </a:lvl5pPr>
            <a:lvl6pPr marL="1904558" indent="0">
              <a:buNone/>
              <a:defRPr sz="1667"/>
            </a:lvl6pPr>
            <a:lvl7pPr marL="2285470" indent="0">
              <a:buNone/>
              <a:defRPr sz="1667"/>
            </a:lvl7pPr>
            <a:lvl8pPr marL="2666381" indent="0">
              <a:buNone/>
              <a:defRPr sz="1667"/>
            </a:lvl8pPr>
            <a:lvl9pPr marL="3047293"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673489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Small title - half page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8374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lank Black">
    <p:bg>
      <p:bgPr>
        <a:solidFill>
          <a:schemeClr val="tx1"/>
        </a:solidFill>
        <a:effectLst/>
      </p:bgPr>
    </p:bg>
    <p:spTree>
      <p:nvGrpSpPr>
        <p:cNvPr id="1" name=""/>
        <p:cNvGrpSpPr/>
        <p:nvPr/>
      </p:nvGrpSpPr>
      <p:grpSpPr>
        <a:xfrm>
          <a:off x="0" y="0"/>
          <a:ext cx="0" cy="0"/>
          <a:chOff x="0" y="0"/>
          <a:chExt cx="0" cy="0"/>
        </a:xfrm>
      </p:grpSpPr>
      <p:sp>
        <p:nvSpPr>
          <p:cNvPr id="14" name="Shape 37">
            <a:extLst>
              <a:ext uri="{FF2B5EF4-FFF2-40B4-BE49-F238E27FC236}">
                <a16:creationId xmlns:a16="http://schemas.microsoft.com/office/drawing/2014/main" id="{7265280A-EFCA-40C5-8DD8-18E3C481B092}"/>
              </a:ext>
            </a:extLst>
          </p:cNvPr>
          <p:cNvSpPr/>
          <p:nvPr userDrawn="1"/>
        </p:nvSpPr>
        <p:spPr>
          <a:xfrm>
            <a:off x="81237" y="-125592"/>
            <a:ext cx="680764" cy="68579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defTabSz="1460220">
              <a:buClr>
                <a:srgbClr val="2B2B2B"/>
              </a:buClr>
              <a:defRPr sz="1800">
                <a:solidFill>
                  <a:srgbClr val="000000"/>
                </a:solidFill>
              </a:defRPr>
            </a:pPr>
            <a:r>
              <a:rPr lang="en-US" sz="700" spc="15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rPr>
              <a:t>ANALOG</a:t>
            </a:r>
            <a:endParaRPr lang="en-US" sz="700" spc="13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endParaRPr>
          </a:p>
        </p:txBody>
      </p:sp>
      <p:cxnSp>
        <p:nvCxnSpPr>
          <p:cNvPr id="15" name="Straight Connector 14">
            <a:extLst>
              <a:ext uri="{FF2B5EF4-FFF2-40B4-BE49-F238E27FC236}">
                <a16:creationId xmlns:a16="http://schemas.microsoft.com/office/drawing/2014/main" id="{43538302-013A-4EEB-914B-3182607C5428}"/>
              </a:ext>
            </a:extLst>
          </p:cNvPr>
          <p:cNvCxnSpPr>
            <a:cxnSpLocks/>
            <a:stCxn id="14" idx="3"/>
            <a:endCxn id="16" idx="1"/>
          </p:cNvCxnSpPr>
          <p:nvPr userDrawn="1"/>
        </p:nvCxnSpPr>
        <p:spPr>
          <a:xfrm>
            <a:off x="762000" y="217306"/>
            <a:ext cx="4355434"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6" name="Shape 37">
            <a:extLst>
              <a:ext uri="{FF2B5EF4-FFF2-40B4-BE49-F238E27FC236}">
                <a16:creationId xmlns:a16="http://schemas.microsoft.com/office/drawing/2014/main" id="{8598022F-7943-49F3-9AA4-3A01CF0EE178}"/>
              </a:ext>
            </a:extLst>
          </p:cNvPr>
          <p:cNvSpPr/>
          <p:nvPr userDrawn="1"/>
        </p:nvSpPr>
        <p:spPr>
          <a:xfrm>
            <a:off x="5117434" y="-125592"/>
            <a:ext cx="1981198" cy="685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a:defRPr sz="1800" spc="0">
                <a:solidFill>
                  <a:srgbClr val="000000"/>
                </a:solidFill>
                <a:uFillTx/>
              </a:defRPr>
            </a:pPr>
            <a:r>
              <a:rPr lang="en-US" sz="700" spc="200" baseline="0">
                <a:solidFill>
                  <a:srgbClr val="82828C"/>
                </a:solidFill>
                <a:uFill>
                  <a:solidFill>
                    <a:srgbClr val="2B2B2B"/>
                  </a:solidFill>
                </a:uFill>
                <a:latin typeface="Arial Bold" panose="020B0704020202020204" pitchFamily="34" charset="0"/>
                <a:cs typeface="Arial Bold" panose="020B0704020202020204" pitchFamily="34" charset="0"/>
              </a:rPr>
              <a:t>HOLOLENS</a:t>
            </a:r>
          </a:p>
        </p:txBody>
      </p:sp>
      <p:cxnSp>
        <p:nvCxnSpPr>
          <p:cNvPr id="17" name="Straight Connector 16">
            <a:extLst>
              <a:ext uri="{FF2B5EF4-FFF2-40B4-BE49-F238E27FC236}">
                <a16:creationId xmlns:a16="http://schemas.microsoft.com/office/drawing/2014/main" id="{BACBDDC1-93EA-4E85-8AA9-4177772BC418}"/>
              </a:ext>
            </a:extLst>
          </p:cNvPr>
          <p:cNvCxnSpPr>
            <a:cxnSpLocks/>
            <a:stCxn id="16" idx="3"/>
            <a:endCxn id="18" idx="1"/>
          </p:cNvCxnSpPr>
          <p:nvPr userDrawn="1"/>
        </p:nvCxnSpPr>
        <p:spPr>
          <a:xfrm>
            <a:off x="7098633" y="217306"/>
            <a:ext cx="4636167"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11B096-5638-4BF6-87EA-C036AF7BF773}"/>
              </a:ext>
            </a:extLst>
          </p:cNvPr>
          <p:cNvSpPr txBox="1"/>
          <p:nvPr userDrawn="1"/>
        </p:nvSpPr>
        <p:spPr>
          <a:xfrm>
            <a:off x="11734800" y="-125592"/>
            <a:ext cx="457199" cy="685797"/>
          </a:xfrm>
          <a:prstGeom prst="rect">
            <a:avLst/>
          </a:prstGeom>
          <a:noFill/>
          <a:effectLst>
            <a:glow rad="101600">
              <a:srgbClr val="F0F0F0"/>
            </a:glow>
          </a:effectLst>
        </p:spPr>
        <p:txBody>
          <a:bodyPr wrap="square" lIns="0" tIns="0" rIns="0" bIns="0" rtlCol="0" anchor="ctr" anchorCtr="0">
            <a:noAutofit/>
          </a:bodyPr>
          <a:lstStyle/>
          <a:p>
            <a:pPr algn="ctr"/>
            <a:fld id="{ED5F7779-AA58-40AC-B9F8-388F94B0AB0B}" type="slidenum">
              <a:rPr lang="en-US" sz="700" smtClean="0">
                <a:solidFill>
                  <a:srgbClr val="82828C"/>
                </a:solidFill>
                <a:latin typeface="Arial Bold" panose="020B0704020202020204" pitchFamily="34" charset="0"/>
                <a:cs typeface="Arial Bold" panose="020B0704020202020204" pitchFamily="34" charset="0"/>
              </a:rPr>
              <a:pPr algn="ctr"/>
              <a:t>‹#›</a:t>
            </a:fld>
            <a:endParaRPr lang="en-US" sz="700">
              <a:solidFill>
                <a:srgbClr val="82828C"/>
              </a:solidFill>
              <a:latin typeface="Arial Bold" panose="020B0704020202020204" pitchFamily="34" charset="0"/>
              <a:cs typeface="Arial Bold" panose="020B0704020202020204" pitchFamily="34" charset="0"/>
            </a:endParaRPr>
          </a:p>
        </p:txBody>
      </p:sp>
      <p:sp>
        <p:nvSpPr>
          <p:cNvPr id="19" name="Text Placeholder 2">
            <a:extLst>
              <a:ext uri="{FF2B5EF4-FFF2-40B4-BE49-F238E27FC236}">
                <a16:creationId xmlns:a16="http://schemas.microsoft.com/office/drawing/2014/main" id="{45F1CBDA-D240-4E9B-B005-AD6AAA28D2DF}"/>
              </a:ext>
            </a:extLst>
          </p:cNvPr>
          <p:cNvSpPr txBox="1">
            <a:spLocks/>
          </p:cNvSpPr>
          <p:nvPr userDrawn="1"/>
        </p:nvSpPr>
        <p:spPr>
          <a:xfrm>
            <a:off x="3352800" y="6477001"/>
            <a:ext cx="5486400" cy="225889"/>
          </a:xfrm>
          <a:prstGeom prst="rect">
            <a:avLst/>
          </a:prstGeom>
        </p:spPr>
        <p:txBody>
          <a:bodyPr lIns="0" tIns="45713"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endParaRPr lang="en-US" sz="600" spc="300">
              <a:solidFill>
                <a:schemeClr val="bg1">
                  <a:lumMod val="50000"/>
                </a:schemeClr>
              </a:solidFill>
              <a:latin typeface="Graphik Regular" panose="020B0503030202060203" pitchFamily="34" charset="0"/>
              <a:ea typeface="Segoe UI Black" panose="020B0A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ABE861B1-8439-47A3-BA5A-6332FF224E99}"/>
              </a:ext>
            </a:extLst>
          </p:cNvPr>
          <p:cNvSpPr/>
          <p:nvPr userDrawn="1"/>
        </p:nvSpPr>
        <p:spPr>
          <a:xfrm>
            <a:off x="152400" y="6631331"/>
            <a:ext cx="11811000" cy="225889"/>
          </a:xfrm>
          <a:prstGeom prst="rect">
            <a:avLst/>
          </a:prstGeom>
        </p:spPr>
        <p:txBody>
          <a:bodyPr wrap="square" lIns="0" tIns="0" rIns="0" bIns="0">
            <a:noAutofit/>
          </a:bodyPr>
          <a:lstStyle/>
          <a:p>
            <a:pPr marL="0" indent="0" algn="l">
              <a:lnSpc>
                <a:spcPct val="100000"/>
              </a:lnSpc>
              <a:buNone/>
            </a:pP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MICROSOFT</a:t>
            </a:r>
            <a:r>
              <a:rPr lang="zh-CN" alt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 </a:t>
            </a: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CONFIDENTIAL</a:t>
            </a:r>
          </a:p>
        </p:txBody>
      </p:sp>
    </p:spTree>
    <p:extLst>
      <p:ext uri="{BB962C8B-B14F-4D97-AF65-F5344CB8AC3E}">
        <p14:creationId xmlns:p14="http://schemas.microsoft.com/office/powerpoint/2010/main" val="3757013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4835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4141434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6A1B-5FF2-4E14-9571-74B204FEB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3B138-BEDA-491F-9B19-82E810BC6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7E500-B373-4445-97DF-D0C9A8DECC52}"/>
              </a:ext>
            </a:extLst>
          </p:cNvPr>
          <p:cNvSpPr>
            <a:spLocks noGrp="1"/>
          </p:cNvSpPr>
          <p:nvPr>
            <p:ph type="dt" sz="half" idx="10"/>
          </p:nvPr>
        </p:nvSpPr>
        <p:spPr/>
        <p:txBody>
          <a:bodyPr/>
          <a:lstStyle/>
          <a:p>
            <a:fld id="{98E5CB5A-A7BD-4B31-8934-7877508969B0}" type="datetimeFigureOut">
              <a:rPr lang="en-US" smtClean="0"/>
              <a:t>5/6/2020</a:t>
            </a:fld>
            <a:endParaRPr lang="en-US"/>
          </a:p>
        </p:txBody>
      </p:sp>
      <p:sp>
        <p:nvSpPr>
          <p:cNvPr id="5" name="Footer Placeholder 4">
            <a:extLst>
              <a:ext uri="{FF2B5EF4-FFF2-40B4-BE49-F238E27FC236}">
                <a16:creationId xmlns:a16="http://schemas.microsoft.com/office/drawing/2014/main" id="{D5FB8545-144E-4F82-8C6E-361BF6A4D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ECA06-8E60-48DE-BA5A-2157CA0DF2D5}"/>
              </a:ext>
            </a:extLst>
          </p:cNvPr>
          <p:cNvSpPr>
            <a:spLocks noGrp="1"/>
          </p:cNvSpPr>
          <p:nvPr>
            <p:ph type="sldNum" sz="quarter" idx="12"/>
          </p:nvPr>
        </p:nvSpPr>
        <p:spPr/>
        <p:txBody>
          <a:bodyPr/>
          <a:lstStyle/>
          <a:p>
            <a:fld id="{E288CAF9-ED32-422E-8F7F-BB750A9442EC}" type="slidenum">
              <a:rPr lang="en-US" smtClean="0"/>
              <a:t>‹#›</a:t>
            </a:fld>
            <a:endParaRPr lang="en-US"/>
          </a:p>
        </p:txBody>
      </p:sp>
    </p:spTree>
    <p:extLst>
      <p:ext uri="{BB962C8B-B14F-4D97-AF65-F5344CB8AC3E}">
        <p14:creationId xmlns:p14="http://schemas.microsoft.com/office/powerpoint/2010/main" val="655205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17468449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PAG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3739001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P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0132706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58162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07449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DELETE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7381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8350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Stat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24210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Vision Stat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15243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552267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Agenda 9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261121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30888450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Agenda 18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5034455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 Column Text and Detail">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9137993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8514952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8189535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0" y="1778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4753288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ntent &amp; Description">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9889070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Content &amp; Descriptio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408935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olorful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5" name="Text Placeholder 13"/>
          <p:cNvSpPr>
            <a:spLocks noGrp="1"/>
          </p:cNvSpPr>
          <p:nvPr>
            <p:ph type="body" sz="quarter" idx="19"/>
          </p:nvPr>
        </p:nvSpPr>
        <p:spPr>
          <a:xfrm>
            <a:off x="6223001" y="254000"/>
            <a:ext cx="5714996" cy="2799732"/>
          </a:xfrm>
          <a:prstGeom prst="rect">
            <a:avLst/>
          </a:prstGeom>
          <a:noFill/>
          <a:effectLst/>
        </p:spPr>
        <p:txBody>
          <a:bodyPr lIns="0" tIns="0" rIns="0" bIns="0">
            <a:normAutofit/>
          </a:bodyPr>
          <a:lstStyle>
            <a:lvl1pPr marL="0" indent="0" algn="l">
              <a:lnSpc>
                <a:spcPct val="100000"/>
              </a:lnSpc>
              <a:spcBef>
                <a:spcPts val="0"/>
              </a:spcBef>
              <a:buFontTx/>
              <a:buNone/>
              <a:defRPr sz="4000" b="1">
                <a:solidFill>
                  <a:srgbClr val="FF4343"/>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20"/>
          </p:nvPr>
        </p:nvSpPr>
        <p:spPr>
          <a:xfrm>
            <a:off x="254000" y="3296270"/>
            <a:ext cx="5714991" cy="2799731"/>
          </a:xfrm>
          <a:prstGeom prst="rect">
            <a:avLst/>
          </a:prstGeom>
          <a:noFill/>
          <a:effectLst/>
        </p:spPr>
        <p:txBody>
          <a:bodyPr lIns="0" tIns="0" rIns="0" bIns="0" anchor="b" anchorCtr="0">
            <a:normAutofit/>
          </a:bodyPr>
          <a:lstStyle>
            <a:lvl1pPr marL="0" indent="0">
              <a:lnSpc>
                <a:spcPct val="100000"/>
              </a:lnSpc>
              <a:spcBef>
                <a:spcPts val="0"/>
              </a:spcBef>
              <a:buFontTx/>
              <a:buNone/>
              <a:defRPr sz="4000" b="1">
                <a:solidFill>
                  <a:srgbClr val="00B0F0"/>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l">
              <a:lnSpc>
                <a:spcPct val="100000"/>
              </a:lnSpc>
              <a:spcBef>
                <a:spcPts val="0"/>
              </a:spcBef>
              <a:buFontTx/>
              <a:buNone/>
              <a:defRPr sz="4000" b="1">
                <a:solidFill>
                  <a:schemeClr val="bg1">
                    <a:lumMod val="65000"/>
                  </a:schemeClr>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184746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083777033"/>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Column Checklis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716684" y="1778000"/>
            <a:ext cx="7218463" cy="4327645"/>
          </a:xfrm>
          <a:prstGeom prst="rect">
            <a:avLst/>
          </a:prstGeom>
        </p:spPr>
        <p:txBody>
          <a:bodyPr lIns="0" tIns="0" rIns="0" bIns="0"/>
          <a:lstStyle>
            <a:lvl1pPr>
              <a:defRPr/>
            </a:lvl1pPr>
            <a:lvl2pPr>
              <a:spcAft>
                <a:spcPts val="4750"/>
              </a:spcAft>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8" name="Text Placeholder 3">
            <a:extLst>
              <a:ext uri="{FF2B5EF4-FFF2-40B4-BE49-F238E27FC236}">
                <a16:creationId xmlns:a16="http://schemas.microsoft.com/office/drawing/2014/main" id="{2D79CC0E-9C8A-4B69-9948-156DE72E442F}"/>
              </a:ext>
            </a:extLst>
          </p:cNvPr>
          <p:cNvSpPr>
            <a:spLocks noGrp="1"/>
          </p:cNvSpPr>
          <p:nvPr>
            <p:ph type="body" sz="quarter" idx="21" hasCustomPrompt="1"/>
          </p:nvPr>
        </p:nvSpPr>
        <p:spPr>
          <a:xfrm>
            <a:off x="4225740" y="1778000"/>
            <a:ext cx="236630" cy="43180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sz="1667">
                <a:latin typeface="Full MDL2 Assets" panose="050A0102010101010101" pitchFamily="18" charset="0"/>
              </a:defRPr>
            </a:lvl2pPr>
            <a:lvl3pPr>
              <a:defRPr/>
            </a:lvl3pPr>
            <a:lvl4pPr>
              <a:defRPr/>
            </a:lvl4pPr>
            <a:lvl5pPr>
              <a:defRPr/>
            </a:lvl5pPr>
          </a:lstStyle>
          <a:p>
            <a:pPr lvl="1"/>
            <a:r>
              <a:rPr lang="en-US"/>
              <a:t></a:t>
            </a:r>
            <a:br>
              <a:rPr lang="en-US"/>
            </a:br>
            <a:endParaRPr lang="en-US"/>
          </a:p>
          <a:p>
            <a:pPr lvl="1"/>
            <a:r>
              <a:rPr lang="en-US"/>
              <a:t></a:t>
            </a:r>
            <a:br>
              <a:rPr lang="en-US"/>
            </a:br>
            <a:endParaRPr lang="en-US"/>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r>
              <a:rPr lang="en-US"/>
              <a:t></a:t>
            </a:r>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br>
              <a:rPr lang="en-US"/>
            </a:br>
            <a:r>
              <a:rPr lang="en-US"/>
              <a: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911835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27923006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Footer Placeholder 6">
            <a:extLst>
              <a:ext uri="{FF2B5EF4-FFF2-40B4-BE49-F238E27FC236}">
                <a16:creationId xmlns:a16="http://schemas.microsoft.com/office/drawing/2014/main" id="{A761FA3C-7472-4B98-B5AC-D9D57B8D480D}"/>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4081033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931591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Many Topics">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5909685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Many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1689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Nine Topics and Icons Inve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6599755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Nine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7344150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Image with 3 Row Icon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777028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511938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 Column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3 Column Text</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60612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Full Content ">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73C1BEB-7091-4CF4-9754-177ADF37B534}"/>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prstClr val="black"/>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11" name="Text Placeholder 13">
            <a:extLst>
              <a:ext uri="{FF2B5EF4-FFF2-40B4-BE49-F238E27FC236}">
                <a16:creationId xmlns:a16="http://schemas.microsoft.com/office/drawing/2014/main" id="{BAC2A35C-610F-4B09-BA51-B7A799429287}"/>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Microsoft Confidential</a:t>
            </a:r>
          </a:p>
        </p:txBody>
      </p:sp>
      <p:sp>
        <p:nvSpPr>
          <p:cNvPr id="12" name="Text Placeholder 13">
            <a:extLst>
              <a:ext uri="{FF2B5EF4-FFF2-40B4-BE49-F238E27FC236}">
                <a16:creationId xmlns:a16="http://schemas.microsoft.com/office/drawing/2014/main" id="{09382CA4-4600-4045-BA05-D15428712AD5}"/>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Analog</a:t>
            </a:r>
          </a:p>
        </p:txBody>
      </p:sp>
    </p:spTree>
    <p:extLst>
      <p:ext uri="{BB962C8B-B14F-4D97-AF65-F5344CB8AC3E}">
        <p14:creationId xmlns:p14="http://schemas.microsoft.com/office/powerpoint/2010/main" val="3266497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4166819804"/>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4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Rectangle 9">
            <a:extLst>
              <a:ext uri="{FF2B5EF4-FFF2-40B4-BE49-F238E27FC236}">
                <a16:creationId xmlns:a16="http://schemas.microsoft.com/office/drawing/2014/main" id="{0204DE10-4145-4043-A112-8D637263E553}"/>
              </a:ext>
            </a:extLst>
          </p:cNvPr>
          <p:cNvSpPr/>
          <p:nvPr/>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FAF0F6D0-6E70-4CC9-864D-4BA942038F4B}"/>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srgbClr val="FFFFFF">
                    <a:lumMod val="75000"/>
                  </a:srgbClr>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p:txBody>
      </p:sp>
      <p:sp>
        <p:nvSpPr>
          <p:cNvPr id="18" name="Text Placeholder 13">
            <a:extLst>
              <a:ext uri="{FF2B5EF4-FFF2-40B4-BE49-F238E27FC236}">
                <a16:creationId xmlns:a16="http://schemas.microsoft.com/office/drawing/2014/main" id="{293764D2-12DF-47AB-979D-178C2D4118A6}"/>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Microsoft Confidential</a:t>
            </a:r>
          </a:p>
        </p:txBody>
      </p:sp>
      <p:sp>
        <p:nvSpPr>
          <p:cNvPr id="19" name="Text Placeholder 13">
            <a:extLst>
              <a:ext uri="{FF2B5EF4-FFF2-40B4-BE49-F238E27FC236}">
                <a16:creationId xmlns:a16="http://schemas.microsoft.com/office/drawing/2014/main" id="{70069119-B7D4-4D60-94CC-A7F5B5A94C37}"/>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AI Perception &amp; Mixed Reality</a:t>
            </a:r>
          </a:p>
        </p:txBody>
      </p:sp>
    </p:spTree>
    <p:extLst>
      <p:ext uri="{BB962C8B-B14F-4D97-AF65-F5344CB8AC3E}">
        <p14:creationId xmlns:p14="http://schemas.microsoft.com/office/powerpoint/2010/main" val="38002594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Large Copy Mix Forma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6548536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With Cod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38877834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With Co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356970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ext with Large Paragram">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289881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ext Gri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8284543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erview and Descriptions">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7575870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17976726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ouble Title and Descriptions 2">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250415" y="3298658"/>
            <a:ext cx="5718586"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250415" y="260981"/>
            <a:ext cx="5718586"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
        <p:nvSpPr>
          <p:cNvPr id="6" name="Text Placeholder 13">
            <a:extLst>
              <a:ext uri="{FF2B5EF4-FFF2-40B4-BE49-F238E27FC236}">
                <a16:creationId xmlns:a16="http://schemas.microsoft.com/office/drawing/2014/main" id="{053575BB-FF05-42E6-9368-2302EFA72412}"/>
              </a:ext>
            </a:extLst>
          </p:cNvPr>
          <p:cNvSpPr>
            <a:spLocks noGrp="1"/>
          </p:cNvSpPr>
          <p:nvPr>
            <p:ph type="body" sz="quarter" idx="25" hasCustomPrompt="1"/>
          </p:nvPr>
        </p:nvSpPr>
        <p:spPr>
          <a:xfrm>
            <a:off x="6240244" y="3299728"/>
            <a:ext cx="5697757" cy="2796273"/>
          </a:xfrm>
          <a:prstGeom prst="rect">
            <a:avLst/>
          </a:prstGeom>
          <a:noFill/>
          <a:effectLst/>
        </p:spPr>
        <p:txBody>
          <a:bodyPr lIns="0" tIns="0" rIns="0" bIns="0">
            <a:noAutofit/>
          </a:bodyPr>
          <a:lstStyle>
            <a:lvl1pPr marL="0" indent="0" algn="r">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7" name="Title 1">
            <a:extLst>
              <a:ext uri="{FF2B5EF4-FFF2-40B4-BE49-F238E27FC236}">
                <a16:creationId xmlns:a16="http://schemas.microsoft.com/office/drawing/2014/main" id="{455A10E3-D6C6-4FD7-B01F-5780B9477E30}"/>
              </a:ext>
            </a:extLst>
          </p:cNvPr>
          <p:cNvSpPr>
            <a:spLocks noGrp="1"/>
          </p:cNvSpPr>
          <p:nvPr>
            <p:ph type="title" hasCustomPrompt="1"/>
          </p:nvPr>
        </p:nvSpPr>
        <p:spPr>
          <a:xfrm>
            <a:off x="6240244" y="257768"/>
            <a:ext cx="5687632" cy="1266233"/>
          </a:xfrm>
        </p:spPr>
        <p:txBody>
          <a:bodyPr/>
          <a:lstStyle>
            <a:lvl1pPr algn="r">
              <a:defRPr/>
            </a:lvl1pPr>
          </a:lstStyle>
          <a:p>
            <a:r>
              <a:rPr lang="en-US"/>
              <a:t>This is a Title</a:t>
            </a:r>
          </a:p>
        </p:txBody>
      </p:sp>
    </p:spTree>
    <p:extLst>
      <p:ext uri="{BB962C8B-B14F-4D97-AF65-F5344CB8AC3E}">
        <p14:creationId xmlns:p14="http://schemas.microsoft.com/office/powerpoint/2010/main" val="1543351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 Images with Description Al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6913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1"/>
      </p:bgRef>
    </p:bg>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2351416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41500756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2 Images with Description">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69213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Large Copy with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0"/>
            <a:ext cx="5969000" cy="6858000"/>
          </a:xfrm>
          <a:prstGeom prst="rect">
            <a:avLst/>
          </a:prstGeom>
          <a:solidFill>
            <a:schemeClr val="bg1">
              <a:lumMod val="95000"/>
            </a:schemeClr>
          </a:solidFill>
        </p:spPr>
        <p:txBody>
          <a:bodyPr>
            <a:normAutofit/>
          </a:bodyPr>
          <a:lstStyle>
            <a:lvl2pPr>
              <a:defRPr sz="833" b="0">
                <a:solidFill>
                  <a:schemeClr val="bg1">
                    <a:lumMod val="65000"/>
                  </a:schemeClr>
                </a:solidFill>
              </a:defRPr>
            </a:lvl2pPr>
          </a:lstStyle>
          <a:p>
            <a:pPr lvl="1"/>
            <a:r>
              <a:rPr lang="en-US"/>
              <a:t>Insert Content</a:t>
            </a:r>
          </a:p>
        </p:txBody>
      </p:sp>
      <p:sp>
        <p:nvSpPr>
          <p:cNvPr id="6" name="Title 2">
            <a:extLst>
              <a:ext uri="{FF2B5EF4-FFF2-40B4-BE49-F238E27FC236}">
                <a16:creationId xmlns:a16="http://schemas.microsoft.com/office/drawing/2014/main" id="{BE333ACF-47C8-4945-977D-A29C30C1A695}"/>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7896020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Large Copy with Im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347262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Large Copy with Image Inver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 name="Title 2">
            <a:extLst>
              <a:ext uri="{FF2B5EF4-FFF2-40B4-BE49-F238E27FC236}">
                <a16:creationId xmlns:a16="http://schemas.microsoft.com/office/drawing/2014/main" id="{DACAC5D2-5EE4-46E1-8E72-454F6846DD36}"/>
              </a:ext>
            </a:extLst>
          </p:cNvPr>
          <p:cNvSpPr>
            <a:spLocks noGrp="1"/>
          </p:cNvSpPr>
          <p:nvPr>
            <p:ph type="title" hasCustomPrompt="1"/>
          </p:nvPr>
        </p:nvSpPr>
        <p:spPr>
          <a:xfrm>
            <a:off x="6223000" y="257768"/>
            <a:ext cx="5722538" cy="5828073"/>
          </a:xfrm>
        </p:spPr>
        <p:txBody>
          <a:bodyPr/>
          <a:lstStyle>
            <a:lvl1pPr>
              <a:tabLst>
                <a:tab pos="4805964" algn="l"/>
              </a:tabLst>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094740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2 Row Text and Imag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107514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3217459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1480399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3-Up Storyboard">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0492746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6-Up Storyboard">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8602304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2-Up Storyboard">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087018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171093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79610889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Image w/ Descri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303DA65-2FAE-4B4F-B609-1D040A303BBF}"/>
              </a:ext>
            </a:extLst>
          </p:cNvPr>
          <p:cNvSpPr>
            <a:spLocks noGrp="1"/>
          </p:cNvSpPr>
          <p:nvPr>
            <p:ph type="pic" idx="25" hasCustomPrompt="1"/>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to insert picture</a:t>
            </a:r>
          </a:p>
        </p:txBody>
      </p:sp>
      <p:sp>
        <p:nvSpPr>
          <p:cNvPr id="5" name="Text Placeholder 2">
            <a:extLst>
              <a:ext uri="{FF2B5EF4-FFF2-40B4-BE49-F238E27FC236}">
                <a16:creationId xmlns:a16="http://schemas.microsoft.com/office/drawing/2014/main" id="{AFE831C5-24C6-4D92-BA9C-217300A5DED0}"/>
              </a:ext>
            </a:extLst>
          </p:cNvPr>
          <p:cNvSpPr>
            <a:spLocks noGrp="1"/>
          </p:cNvSpPr>
          <p:nvPr>
            <p:ph type="body" sz="quarter" idx="59" hasCustomPrompt="1"/>
          </p:nvPr>
        </p:nvSpPr>
        <p:spPr>
          <a:xfrm>
            <a:off x="246463" y="4826000"/>
            <a:ext cx="3715938" cy="125984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2008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Image">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12192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19871298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460849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3 Images 2">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421370199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45343806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8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648358257"/>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16 Images">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7990043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ull Moodboard 4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9868600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Full Moodboard 5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161781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42427446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Full Moodboard 9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1028721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Grid Icons and Content">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82D589DA-7416-406E-B048-35D9A59933F5}"/>
              </a:ext>
            </a:extLst>
          </p:cNvPr>
          <p:cNvSpPr>
            <a:spLocks noGrp="1"/>
          </p:cNvSpPr>
          <p:nvPr>
            <p:ph type="pic" sz="quarter" idx="81" hasCustomPrompt="1"/>
          </p:nvPr>
        </p:nvSpPr>
        <p:spPr>
          <a:xfrm>
            <a:off x="3973975" y="0"/>
            <a:ext cx="3991465"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6" name="Picture Placeholder 2">
            <a:extLst>
              <a:ext uri="{FF2B5EF4-FFF2-40B4-BE49-F238E27FC236}">
                <a16:creationId xmlns:a16="http://schemas.microsoft.com/office/drawing/2014/main" id="{5BC5A96D-DA3C-413C-96E5-F786D76F9DB5}"/>
              </a:ext>
            </a:extLst>
          </p:cNvPr>
          <p:cNvSpPr>
            <a:spLocks noGrp="1"/>
          </p:cNvSpPr>
          <p:nvPr>
            <p:ph type="pic" sz="quarter" idx="80" hasCustomPrompt="1"/>
          </p:nvPr>
        </p:nvSpPr>
        <p:spPr>
          <a:xfrm>
            <a:off x="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5" name="Picture Placeholder 2">
            <a:extLst>
              <a:ext uri="{FF2B5EF4-FFF2-40B4-BE49-F238E27FC236}">
                <a16:creationId xmlns:a16="http://schemas.microsoft.com/office/drawing/2014/main" id="{3F187464-71DE-4B05-A147-77246454566F}"/>
              </a:ext>
            </a:extLst>
          </p:cNvPr>
          <p:cNvSpPr>
            <a:spLocks noGrp="1"/>
          </p:cNvSpPr>
          <p:nvPr>
            <p:ph type="pic" sz="quarter" idx="79" hasCustomPrompt="1"/>
          </p:nvPr>
        </p:nvSpPr>
        <p:spPr>
          <a:xfrm>
            <a:off x="3970463" y="3454185"/>
            <a:ext cx="399878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17" name="Picture Placeholder 2">
            <a:extLst>
              <a:ext uri="{FF2B5EF4-FFF2-40B4-BE49-F238E27FC236}">
                <a16:creationId xmlns:a16="http://schemas.microsoft.com/office/drawing/2014/main" id="{F87E6E65-840C-4C8F-8008-C149A34864D2}"/>
              </a:ext>
            </a:extLst>
          </p:cNvPr>
          <p:cNvSpPr>
            <a:spLocks noGrp="1"/>
          </p:cNvSpPr>
          <p:nvPr>
            <p:ph type="pic" sz="quarter" idx="78" hasCustomPrompt="1"/>
          </p:nvPr>
        </p:nvSpPr>
        <p:spPr>
          <a:xfrm>
            <a:off x="0" y="0"/>
            <a:ext cx="396875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5" name="Text Placeholder 2">
            <a:extLst>
              <a:ext uri="{FF2B5EF4-FFF2-40B4-BE49-F238E27FC236}">
                <a16:creationId xmlns:a16="http://schemas.microsoft.com/office/drawing/2014/main" id="{49AEB2B8-AC9A-4020-8F63-88538360FBAC}"/>
              </a:ext>
            </a:extLst>
          </p:cNvPr>
          <p:cNvSpPr>
            <a:spLocks noGrp="1"/>
          </p:cNvSpPr>
          <p:nvPr>
            <p:ph type="body" sz="quarter" idx="74" hasCustomPrompt="1"/>
          </p:nvPr>
        </p:nvSpPr>
        <p:spPr>
          <a:xfrm>
            <a:off x="23728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103C9BF1-8AD2-48D6-A25D-BE0D20E079DB}"/>
              </a:ext>
            </a:extLst>
          </p:cNvPr>
          <p:cNvSpPr>
            <a:spLocks noGrp="1"/>
          </p:cNvSpPr>
          <p:nvPr>
            <p:ph type="body" sz="quarter" idx="75" hasCustomPrompt="1"/>
          </p:nvPr>
        </p:nvSpPr>
        <p:spPr>
          <a:xfrm>
            <a:off x="23728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763E4003-A7D7-4ECE-B2DA-B9BCFFB996FA}"/>
              </a:ext>
            </a:extLst>
          </p:cNvPr>
          <p:cNvSpPr>
            <a:spLocks noGrp="1"/>
          </p:cNvSpPr>
          <p:nvPr>
            <p:ph type="body" sz="quarter" idx="76" hasCustomPrompt="1"/>
          </p:nvPr>
        </p:nvSpPr>
        <p:spPr>
          <a:xfrm>
            <a:off x="422749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B1DC11BD-38E2-4AEE-B211-6CE79994C0A5}"/>
              </a:ext>
            </a:extLst>
          </p:cNvPr>
          <p:cNvSpPr>
            <a:spLocks noGrp="1"/>
          </p:cNvSpPr>
          <p:nvPr>
            <p:ph type="body" sz="quarter" idx="77" hasCustomPrompt="1"/>
          </p:nvPr>
        </p:nvSpPr>
        <p:spPr>
          <a:xfrm>
            <a:off x="422749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5" name="Text Placeholder 2">
            <a:extLst>
              <a:ext uri="{FF2B5EF4-FFF2-40B4-BE49-F238E27FC236}">
                <a16:creationId xmlns:a16="http://schemas.microsoft.com/office/drawing/2014/main" id="{30B35CF6-0434-46F5-9F30-AE064F50FFEA}"/>
              </a:ext>
            </a:extLst>
          </p:cNvPr>
          <p:cNvSpPr>
            <a:spLocks noGrp="1"/>
          </p:cNvSpPr>
          <p:nvPr>
            <p:ph type="body" sz="quarter" idx="82" hasCustomPrompt="1"/>
          </p:nvPr>
        </p:nvSpPr>
        <p:spPr>
          <a:xfrm>
            <a:off x="422749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36" name="Text Placeholder 1">
            <a:extLst>
              <a:ext uri="{FF2B5EF4-FFF2-40B4-BE49-F238E27FC236}">
                <a16:creationId xmlns:a16="http://schemas.microsoft.com/office/drawing/2014/main" id="{11B42429-7E2D-4180-AA8E-FC981A523C78}"/>
              </a:ext>
            </a:extLst>
          </p:cNvPr>
          <p:cNvSpPr>
            <a:spLocks noGrp="1"/>
          </p:cNvSpPr>
          <p:nvPr>
            <p:ph type="body" sz="quarter" idx="83" hasCustomPrompt="1"/>
          </p:nvPr>
        </p:nvSpPr>
        <p:spPr>
          <a:xfrm>
            <a:off x="422749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37" name="Text Placeholder 2">
            <a:extLst>
              <a:ext uri="{FF2B5EF4-FFF2-40B4-BE49-F238E27FC236}">
                <a16:creationId xmlns:a16="http://schemas.microsoft.com/office/drawing/2014/main" id="{63255512-02E9-4ADE-8242-F8D16AE4AA01}"/>
              </a:ext>
            </a:extLst>
          </p:cNvPr>
          <p:cNvSpPr>
            <a:spLocks noGrp="1"/>
          </p:cNvSpPr>
          <p:nvPr>
            <p:ph type="body" sz="quarter" idx="84" hasCustomPrompt="1"/>
          </p:nvPr>
        </p:nvSpPr>
        <p:spPr>
          <a:xfrm>
            <a:off x="23728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8" name="Text Placeholder 1">
            <a:extLst>
              <a:ext uri="{FF2B5EF4-FFF2-40B4-BE49-F238E27FC236}">
                <a16:creationId xmlns:a16="http://schemas.microsoft.com/office/drawing/2014/main" id="{FD638B58-A5AB-444A-9E58-D19A5936EE83}"/>
              </a:ext>
            </a:extLst>
          </p:cNvPr>
          <p:cNvSpPr>
            <a:spLocks noGrp="1"/>
          </p:cNvSpPr>
          <p:nvPr>
            <p:ph type="body" sz="quarter" idx="85" hasCustomPrompt="1"/>
          </p:nvPr>
        </p:nvSpPr>
        <p:spPr>
          <a:xfrm>
            <a:off x="23728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9" name="Picture Placeholder 2">
            <a:extLst>
              <a:ext uri="{FF2B5EF4-FFF2-40B4-BE49-F238E27FC236}">
                <a16:creationId xmlns:a16="http://schemas.microsoft.com/office/drawing/2014/main" id="{15CE83BF-4B35-43B8-9210-D31885AAF494}"/>
              </a:ext>
            </a:extLst>
          </p:cNvPr>
          <p:cNvSpPr>
            <a:spLocks noGrp="1"/>
          </p:cNvSpPr>
          <p:nvPr>
            <p:ph type="pic" sz="quarter" idx="86"/>
          </p:nvPr>
        </p:nvSpPr>
        <p:spPr>
          <a:xfrm>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6706494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Grid Icons with Content Alt">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C90E0DC9-88FE-4441-A2B8-FD601AF330D3}"/>
              </a:ext>
            </a:extLst>
          </p:cNvPr>
          <p:cNvSpPr>
            <a:spLocks noGrp="1"/>
          </p:cNvSpPr>
          <p:nvPr>
            <p:ph type="pic" sz="quarter" idx="86"/>
          </p:nvPr>
        </p:nvSpPr>
        <p:spPr>
          <a:xfrm>
            <a:off x="0" y="0"/>
            <a:ext cx="397256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5" name="Picture Placeholder 2">
            <a:extLst>
              <a:ext uri="{FF2B5EF4-FFF2-40B4-BE49-F238E27FC236}">
                <a16:creationId xmlns:a16="http://schemas.microsoft.com/office/drawing/2014/main" id="{569435FD-5826-479A-BA2E-E38ADDE0EB85}"/>
              </a:ext>
            </a:extLst>
          </p:cNvPr>
          <p:cNvSpPr>
            <a:spLocks noGrp="1"/>
          </p:cNvSpPr>
          <p:nvPr>
            <p:ph type="pic" sz="quarter" idx="81" hasCustomPrompt="1"/>
          </p:nvPr>
        </p:nvSpPr>
        <p:spPr>
          <a:xfrm>
            <a:off x="7953182" y="0"/>
            <a:ext cx="4238818"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0" name="Picture Placeholder 2">
            <a:extLst>
              <a:ext uri="{FF2B5EF4-FFF2-40B4-BE49-F238E27FC236}">
                <a16:creationId xmlns:a16="http://schemas.microsoft.com/office/drawing/2014/main" id="{B4F3F997-0E4B-439C-A191-38C28DB012F5}"/>
              </a:ext>
            </a:extLst>
          </p:cNvPr>
          <p:cNvSpPr>
            <a:spLocks noGrp="1"/>
          </p:cNvSpPr>
          <p:nvPr>
            <p:ph type="pic" sz="quarter" idx="80" hasCustomPrompt="1"/>
          </p:nvPr>
        </p:nvSpPr>
        <p:spPr>
          <a:xfrm>
            <a:off x="398272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1" name="Picture Placeholder 2">
            <a:extLst>
              <a:ext uri="{FF2B5EF4-FFF2-40B4-BE49-F238E27FC236}">
                <a16:creationId xmlns:a16="http://schemas.microsoft.com/office/drawing/2014/main" id="{84479B79-436D-4C16-9524-F61A61FD186B}"/>
              </a:ext>
            </a:extLst>
          </p:cNvPr>
          <p:cNvSpPr>
            <a:spLocks noGrp="1"/>
          </p:cNvSpPr>
          <p:nvPr>
            <p:ph type="pic" sz="quarter" idx="79" hasCustomPrompt="1"/>
          </p:nvPr>
        </p:nvSpPr>
        <p:spPr>
          <a:xfrm>
            <a:off x="7953182" y="3454185"/>
            <a:ext cx="423881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22" name="Picture Placeholder 2">
            <a:extLst>
              <a:ext uri="{FF2B5EF4-FFF2-40B4-BE49-F238E27FC236}">
                <a16:creationId xmlns:a16="http://schemas.microsoft.com/office/drawing/2014/main" id="{D212B12D-2324-4C4A-B1A5-C78608233481}"/>
              </a:ext>
            </a:extLst>
          </p:cNvPr>
          <p:cNvSpPr>
            <a:spLocks noGrp="1"/>
          </p:cNvSpPr>
          <p:nvPr>
            <p:ph type="pic" sz="quarter" idx="78" hasCustomPrompt="1"/>
          </p:nvPr>
        </p:nvSpPr>
        <p:spPr>
          <a:xfrm>
            <a:off x="3982720" y="0"/>
            <a:ext cx="397256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3" name="Text Placeholder 2">
            <a:extLst>
              <a:ext uri="{FF2B5EF4-FFF2-40B4-BE49-F238E27FC236}">
                <a16:creationId xmlns:a16="http://schemas.microsoft.com/office/drawing/2014/main" id="{84D62B6F-6F2C-427B-8680-86E9762EDF47}"/>
              </a:ext>
            </a:extLst>
          </p:cNvPr>
          <p:cNvSpPr>
            <a:spLocks noGrp="1"/>
          </p:cNvSpPr>
          <p:nvPr>
            <p:ph type="body" sz="quarter" idx="74" hasCustomPrompt="1"/>
          </p:nvPr>
        </p:nvSpPr>
        <p:spPr>
          <a:xfrm>
            <a:off x="422000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4" name="Text Placeholder 1">
            <a:extLst>
              <a:ext uri="{FF2B5EF4-FFF2-40B4-BE49-F238E27FC236}">
                <a16:creationId xmlns:a16="http://schemas.microsoft.com/office/drawing/2014/main" id="{7A31898E-E1A9-42C0-94DD-754B372D8490}"/>
              </a:ext>
            </a:extLst>
          </p:cNvPr>
          <p:cNvSpPr>
            <a:spLocks noGrp="1"/>
          </p:cNvSpPr>
          <p:nvPr>
            <p:ph type="body" sz="quarter" idx="75" hasCustomPrompt="1"/>
          </p:nvPr>
        </p:nvSpPr>
        <p:spPr>
          <a:xfrm>
            <a:off x="422000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5" name="Text Placeholder 2">
            <a:extLst>
              <a:ext uri="{FF2B5EF4-FFF2-40B4-BE49-F238E27FC236}">
                <a16:creationId xmlns:a16="http://schemas.microsoft.com/office/drawing/2014/main" id="{BFF346B6-EF6C-409D-B4F2-BDBA515778D7}"/>
              </a:ext>
            </a:extLst>
          </p:cNvPr>
          <p:cNvSpPr>
            <a:spLocks noGrp="1"/>
          </p:cNvSpPr>
          <p:nvPr>
            <p:ph type="body" sz="quarter" idx="76" hasCustomPrompt="1"/>
          </p:nvPr>
        </p:nvSpPr>
        <p:spPr>
          <a:xfrm>
            <a:off x="821021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FAA3A722-9454-409C-9A2F-96EBEE5BDB7F}"/>
              </a:ext>
            </a:extLst>
          </p:cNvPr>
          <p:cNvSpPr>
            <a:spLocks noGrp="1"/>
          </p:cNvSpPr>
          <p:nvPr>
            <p:ph type="body" sz="quarter" idx="77" hasCustomPrompt="1"/>
          </p:nvPr>
        </p:nvSpPr>
        <p:spPr>
          <a:xfrm>
            <a:off x="821021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6657D432-9328-4DDE-BBDC-53B98F04928B}"/>
              </a:ext>
            </a:extLst>
          </p:cNvPr>
          <p:cNvSpPr>
            <a:spLocks noGrp="1"/>
          </p:cNvSpPr>
          <p:nvPr>
            <p:ph type="body" sz="quarter" idx="82" hasCustomPrompt="1"/>
          </p:nvPr>
        </p:nvSpPr>
        <p:spPr>
          <a:xfrm>
            <a:off x="821021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FA0C1D6D-1888-4AF4-942A-7DB777B75513}"/>
              </a:ext>
            </a:extLst>
          </p:cNvPr>
          <p:cNvSpPr>
            <a:spLocks noGrp="1"/>
          </p:cNvSpPr>
          <p:nvPr>
            <p:ph type="body" sz="quarter" idx="83" hasCustomPrompt="1"/>
          </p:nvPr>
        </p:nvSpPr>
        <p:spPr>
          <a:xfrm>
            <a:off x="821021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9" name="Text Placeholder 2">
            <a:extLst>
              <a:ext uri="{FF2B5EF4-FFF2-40B4-BE49-F238E27FC236}">
                <a16:creationId xmlns:a16="http://schemas.microsoft.com/office/drawing/2014/main" id="{1A9D2607-ED8B-4149-87C8-425136AA6BB3}"/>
              </a:ext>
            </a:extLst>
          </p:cNvPr>
          <p:cNvSpPr>
            <a:spLocks noGrp="1"/>
          </p:cNvSpPr>
          <p:nvPr>
            <p:ph type="body" sz="quarter" idx="84" hasCustomPrompt="1"/>
          </p:nvPr>
        </p:nvSpPr>
        <p:spPr>
          <a:xfrm>
            <a:off x="422000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0" name="Text Placeholder 1">
            <a:extLst>
              <a:ext uri="{FF2B5EF4-FFF2-40B4-BE49-F238E27FC236}">
                <a16:creationId xmlns:a16="http://schemas.microsoft.com/office/drawing/2014/main" id="{97EDD42C-748D-4D7C-99FA-F2D9F262FC8A}"/>
              </a:ext>
            </a:extLst>
          </p:cNvPr>
          <p:cNvSpPr>
            <a:spLocks noGrp="1"/>
          </p:cNvSpPr>
          <p:nvPr>
            <p:ph type="body" sz="quarter" idx="85" hasCustomPrompt="1"/>
          </p:nvPr>
        </p:nvSpPr>
        <p:spPr>
          <a:xfrm>
            <a:off x="422000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Tree>
    <p:extLst>
      <p:ext uri="{BB962C8B-B14F-4D97-AF65-F5344CB8AC3E}">
        <p14:creationId xmlns:p14="http://schemas.microsoft.com/office/powerpoint/2010/main" val="32784627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Image with Description">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022715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able with Descripti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0E4A53-FD30-4636-A01E-FC61F3621A4D}"/>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77906" y="254000"/>
            <a:ext cx="11683488"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Tree>
    <p:extLst>
      <p:ext uri="{BB962C8B-B14F-4D97-AF65-F5344CB8AC3E}">
        <p14:creationId xmlns:p14="http://schemas.microsoft.com/office/powerpoint/2010/main" val="12671960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able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7" name="Content Placeholder 3">
            <a:extLst>
              <a:ext uri="{FF2B5EF4-FFF2-40B4-BE49-F238E27FC236}">
                <a16:creationId xmlns:a16="http://schemas.microsoft.com/office/drawing/2014/main" id="{AB8D731B-CB48-4158-9BA5-08DBBC9A5D1D}"/>
              </a:ext>
            </a:extLst>
          </p:cNvPr>
          <p:cNvSpPr>
            <a:spLocks noGrp="1"/>
          </p:cNvSpPr>
          <p:nvPr>
            <p:ph sz="quarter" idx="32" hasCustomPrompt="1"/>
          </p:nvPr>
        </p:nvSpPr>
        <p:spPr>
          <a:xfrm>
            <a:off x="277906" y="254000"/>
            <a:ext cx="11660094"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
        <p:nvSpPr>
          <p:cNvPr id="8" name="Text Placeholder 2">
            <a:extLst>
              <a:ext uri="{FF2B5EF4-FFF2-40B4-BE49-F238E27FC236}">
                <a16:creationId xmlns:a16="http://schemas.microsoft.com/office/drawing/2014/main" id="{449A222D-7E30-4B9D-85E6-55174DE2C475}"/>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331342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1_Content with Description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9574476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2 Tables and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231840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13"/>
          <p:cNvSpPr>
            <a:spLocks noGrp="1"/>
          </p:cNvSpPr>
          <p:nvPr>
            <p:ph type="body" sz="quarter" idx="19"/>
          </p:nvPr>
        </p:nvSpPr>
        <p:spPr>
          <a:xfrm>
            <a:off x="4229004" y="525517"/>
            <a:ext cx="7704667" cy="5849938"/>
          </a:xfrm>
          <a:prstGeom prst="rect">
            <a:avLst/>
          </a:prstGeom>
          <a:effectLst/>
        </p:spPr>
        <p:txBody>
          <a:bodyPr lIns="0" tIns="0" rIns="0" bIns="0"/>
          <a:lstStyle>
            <a:lvl1pPr marL="0" indent="0">
              <a:lnSpc>
                <a:spcPct val="100000"/>
              </a:lnSpc>
              <a:spcBef>
                <a:spcPts val="0"/>
              </a:spcBef>
              <a:buFontTx/>
              <a:buNone/>
              <a:defRPr sz="3333" b="0">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18"/>
          </p:nvPr>
        </p:nvSpPr>
        <p:spPr>
          <a:xfrm>
            <a:off x="249671" y="517580"/>
            <a:ext cx="3725333" cy="5857874"/>
          </a:xfrm>
          <a:prstGeom prst="rect">
            <a:avLst/>
          </a:prstGeom>
          <a:noFill/>
          <a:effectLst/>
        </p:spPr>
        <p:txBody>
          <a:bodyPr lIns="0" tIns="0" rIns="0" bIns="0"/>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369165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2 Tables and Image Inve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761940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3245767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ontent Collection">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Collection</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562511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able with Copy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20765498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humbnails">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3406001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humbnails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48000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Image Grid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5891021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ontent Collection with Descri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752018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am Bios 3">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138027980"/>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am Bios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726443623"/>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eam Bios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4253935302"/>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_Team Bios 12">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58293271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34066138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5713706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meline Inver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968004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sp>
        <p:nvSpPr>
          <p:cNvPr id="31" name="Text Placeholder 23">
            <a:extLst>
              <a:ext uri="{FF2B5EF4-FFF2-40B4-BE49-F238E27FC236}">
                <a16:creationId xmlns:a16="http://schemas.microsoft.com/office/drawing/2014/main" id="{607ED010-4E90-4842-BDF7-280E9FFC7EC1}"/>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32" name="Text Placeholder 23">
            <a:extLst>
              <a:ext uri="{FF2B5EF4-FFF2-40B4-BE49-F238E27FC236}">
                <a16:creationId xmlns:a16="http://schemas.microsoft.com/office/drawing/2014/main" id="{A7D3B8D7-9750-45A3-9CEB-ED4EA8AF1F28}"/>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33" name="Text Placeholder 23">
            <a:extLst>
              <a:ext uri="{FF2B5EF4-FFF2-40B4-BE49-F238E27FC236}">
                <a16:creationId xmlns:a16="http://schemas.microsoft.com/office/drawing/2014/main" id="{85AF36FF-EE20-407F-885F-0A2B7A8FF6BD}"/>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5898" y="6350000"/>
            <a:ext cx="782103" cy="196453"/>
          </a:xfrm>
          <a:prstGeom prst="rect">
            <a:avLst/>
          </a:prstGeom>
        </p:spPr>
      </p:pic>
    </p:spTree>
    <p:extLst>
      <p:ext uri="{BB962C8B-B14F-4D97-AF65-F5344CB8AC3E}">
        <p14:creationId xmlns:p14="http://schemas.microsoft.com/office/powerpoint/2010/main" val="19871059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6107-9D5C-4B95-B166-AED8C51962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26160-D762-4FF7-8517-0F7B887937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4C29E-3AA1-4FB4-84CC-BC98180ED6FE}"/>
              </a:ext>
            </a:extLst>
          </p:cNvPr>
          <p:cNvSpPr>
            <a:spLocks noGrp="1"/>
          </p:cNvSpPr>
          <p:nvPr>
            <p:ph type="dt" sz="half" idx="10"/>
          </p:nvPr>
        </p:nvSpPr>
        <p:spPr/>
        <p:txBody>
          <a:bodyPr/>
          <a:lstStyle/>
          <a:p>
            <a:fld id="{A7BE71D4-1394-476D-B712-6E44A910ACF1}" type="datetime1">
              <a:rPr lang="en-US" smtClean="0"/>
              <a:t>5/6/2020</a:t>
            </a:fld>
            <a:endParaRPr lang="en-US"/>
          </a:p>
        </p:txBody>
      </p:sp>
      <p:sp>
        <p:nvSpPr>
          <p:cNvPr id="5" name="Footer Placeholder 4">
            <a:extLst>
              <a:ext uri="{FF2B5EF4-FFF2-40B4-BE49-F238E27FC236}">
                <a16:creationId xmlns:a16="http://schemas.microsoft.com/office/drawing/2014/main" id="{8BC37D06-FE9E-426B-BC71-A3B3A3965FA4}"/>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AF8CB2A7-4490-4CA0-94D6-410975102223}"/>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0339683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49FA-EACF-4215-BF13-A8AA027B4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B1B7D-2B23-4463-966D-864DAC5B5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48EE6-588F-47E6-AA8C-06A5CC558E31}"/>
              </a:ext>
            </a:extLst>
          </p:cNvPr>
          <p:cNvSpPr>
            <a:spLocks noGrp="1"/>
          </p:cNvSpPr>
          <p:nvPr>
            <p:ph type="dt" sz="half" idx="10"/>
          </p:nvPr>
        </p:nvSpPr>
        <p:spPr/>
        <p:txBody>
          <a:bodyPr/>
          <a:lstStyle/>
          <a:p>
            <a:fld id="{3F25F5DC-DBB0-4EBE-BE2E-444BEA5B190B}" type="datetime1">
              <a:rPr lang="en-US" smtClean="0"/>
              <a:t>5/6/2020</a:t>
            </a:fld>
            <a:endParaRPr lang="en-US"/>
          </a:p>
        </p:txBody>
      </p:sp>
      <p:sp>
        <p:nvSpPr>
          <p:cNvPr id="5" name="Footer Placeholder 4">
            <a:extLst>
              <a:ext uri="{FF2B5EF4-FFF2-40B4-BE49-F238E27FC236}">
                <a16:creationId xmlns:a16="http://schemas.microsoft.com/office/drawing/2014/main" id="{45A5074D-B81B-4FF7-8583-DCF9CF6C8B9D}"/>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CB429478-2DC4-4C13-BF07-6E6104D0A100}"/>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4181181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3718" y="6350001"/>
            <a:ext cx="894282" cy="190499"/>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0015591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image)">
    <p:bg>
      <p:bgPr>
        <a:solidFill>
          <a:schemeClr val="tx1"/>
        </a:solidFill>
        <a:effectLst/>
      </p:bgPr>
    </p:bg>
    <p:spTree>
      <p:nvGrpSpPr>
        <p:cNvPr id="1" name=""/>
        <p:cNvGrpSpPr/>
        <p:nvPr/>
      </p:nvGrpSpPr>
      <p:grpSpPr>
        <a:xfrm>
          <a:off x="0" y="0"/>
          <a:ext cx="0" cy="0"/>
          <a:chOff x="0" y="0"/>
          <a:chExt cx="0" cy="0"/>
        </a:xfrm>
      </p:grpSpPr>
      <p:pic>
        <p:nvPicPr>
          <p:cNvPr id="8" name="Picture Placeholder 7" descr="A picture containing bicycle&#10;&#10;Description automatically generated">
            <a:extLst>
              <a:ext uri="{FF2B5EF4-FFF2-40B4-BE49-F238E27FC236}">
                <a16:creationId xmlns:a16="http://schemas.microsoft.com/office/drawing/2014/main" id="{E86592F4-0360-4A3E-B613-5D4B8B2CA3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802" t="-5102" r="-13338" b="-510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6223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00" y="6341880"/>
            <a:ext cx="932405" cy="198620"/>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41789916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8" name="Graphic 7">
            <a:extLst>
              <a:ext uri="{FF2B5EF4-FFF2-40B4-BE49-F238E27FC236}">
                <a16:creationId xmlns:a16="http://schemas.microsoft.com/office/drawing/2014/main" id="{AA6788F6-8E90-4685-8DCD-3FC2EEABF7C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6321454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10" name="Graphic 9">
            <a:extLst>
              <a:ext uri="{FF2B5EF4-FFF2-40B4-BE49-F238E27FC236}">
                <a16:creationId xmlns:a16="http://schemas.microsoft.com/office/drawing/2014/main" id="{954B76D3-84F2-4FC6-9BDE-833FFF336F6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26350297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022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892622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685829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526632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729634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72400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34091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0499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552229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453952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417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915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5329370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1621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491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2569838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7502813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337430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6956476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5928994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343558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34316502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828499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16842742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411033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5193807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1006515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363186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26115905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5925752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41687759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8564394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81389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847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338902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2383764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5346869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40406419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7402412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778279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20624691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10286729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0497384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24044128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07759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5757992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5128676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371719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3532425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7082451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7770951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18632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8143822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764683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419295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45697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03666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13277987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9403483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863327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9219590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8500041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3754214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548783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3826854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990542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376662145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853024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27122453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4035543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39691865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124146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13069177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8208609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9800403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378457434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EA52DCC-C469-4873-9414-1D6E6F90A572}"/>
              </a:ext>
            </a:extLst>
          </p:cNvPr>
          <p:cNvSpPr>
            <a:spLocks noGrp="1"/>
          </p:cNvSpPr>
          <p:nvPr>
            <p:ph type="pic" idx="25"/>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4651407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30689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90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2193157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1055378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229701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82796649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327721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3106261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020997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5869547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770258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28029915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7684045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liner/Quot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14645337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750017250"/>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194848273"/>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2007294305"/>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461359" y="1778000"/>
            <a:ext cx="9237533" cy="3048000"/>
          </a:xfrm>
        </p:spPr>
        <p:txBody>
          <a:bodyPr anchor="ctr" anchorCtr="0">
            <a:normAutofit/>
          </a:bodyPr>
          <a:lstStyle>
            <a:lvl1pPr algn="ctr">
              <a:lnSpc>
                <a:spcPts val="6166"/>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574628" y="884297"/>
            <a:ext cx="9039217" cy="893703"/>
          </a:xfrm>
          <a:prstGeom prst="rect">
            <a:avLst/>
          </a:prstGeom>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1461359" y="4826000"/>
            <a:ext cx="9237533" cy="1016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10687765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662F2BCD-482B-494D-BC84-364EEF7AC6A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7977922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81458FAB-7F6E-4AE4-BF9D-B2A9C3DCD4D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93346399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7400115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5923946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32297899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1514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5192154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382348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6988886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83601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701886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058701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5609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701097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026152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015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787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328069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1521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4752312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0880323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4092118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9303425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69930387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954118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65394376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9333894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43944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3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27890211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640782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28980211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40599101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3949801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291313255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8539432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7922715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9956850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964619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09 . 02 . 15</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132564551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9674397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5940803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14135806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823323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335350835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294151213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319230076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158531219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60892175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342197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424218849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6849050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70168248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69330123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7675695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6430551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5121506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42253364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7120191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9985714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82729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49601678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002311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8389735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126636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8707877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501059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72400005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43784820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57628992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60278137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98709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640174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09038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24326949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0380917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0217872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0196474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379442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0801118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4384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02518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791406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7360794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sp>
        <p:nvSpPr>
          <p:cNvPr id="25" name="Vertical Text Placeholder 2"/>
          <p:cNvSpPr>
            <a:spLocks noGrp="1"/>
          </p:cNvSpPr>
          <p:nvPr>
            <p:ph type="body" orient="vert" sz="quarter" idx="14" hasCustomPrompt="1"/>
          </p:nvPr>
        </p:nvSpPr>
        <p:spPr>
          <a:xfrm>
            <a:off x="3264337" y="285173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88679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934546"/>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83627768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71235908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5518293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22341336"/>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32860008"/>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577974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87789829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9519677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161100294"/>
      </p:ext>
    </p:extLst>
  </p:cSld>
  <p:clrMapOvr>
    <a:masterClrMapping/>
  </p:clrMapOvr>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052618594"/>
      </p:ext>
    </p:extLst>
  </p:cSld>
  <p:clrMapOvr>
    <a:masterClrMapping/>
  </p:clrMapOvr>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315541544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388395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3961179287"/>
      </p:ext>
    </p:extLst>
  </p:cSld>
  <p:clrMapOvr>
    <a:masterClrMapping/>
  </p:clrMapOvr>
  <p:extLst>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0"/>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384714601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8121839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94273643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363"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82" indent="0">
              <a:buFontTx/>
              <a:buNone/>
              <a:defRPr sz="1200">
                <a:latin typeface="Segoe UI Light" panose="020B0502040204020203" pitchFamily="34" charset="0"/>
                <a:cs typeface="Segoe UI Light" panose="020B0502040204020203" pitchFamily="34" charset="0"/>
              </a:defRPr>
            </a:lvl2pPr>
            <a:lvl3pPr marL="914363" indent="0">
              <a:buFontTx/>
              <a:buNone/>
              <a:defRPr sz="1200">
                <a:latin typeface="Segoe UI Light" panose="020B0502040204020203" pitchFamily="34" charset="0"/>
                <a:cs typeface="Segoe UI Light" panose="020B0502040204020203" pitchFamily="34" charset="0"/>
              </a:defRPr>
            </a:lvl3pPr>
            <a:lvl4pPr marL="1371545" indent="0">
              <a:buFontTx/>
              <a:buNone/>
              <a:defRPr sz="1200">
                <a:latin typeface="Segoe UI Light" panose="020B0502040204020203" pitchFamily="34" charset="0"/>
                <a:cs typeface="Segoe UI Light" panose="020B0502040204020203" pitchFamily="34" charset="0"/>
              </a:defRPr>
            </a:lvl4pPr>
            <a:lvl5pPr marL="1828727"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86714451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818" y="393192"/>
            <a:ext cx="11149439" cy="557784"/>
          </a:xfrm>
        </p:spPr>
        <p:txBody>
          <a:bodyPr/>
          <a:lstStyle/>
          <a:p>
            <a:r>
              <a:rPr lang="en-US"/>
              <a:t>Click to edit Master title style</a:t>
            </a:r>
          </a:p>
        </p:txBody>
      </p:sp>
      <p:sp>
        <p:nvSpPr>
          <p:cNvPr id="7" name="TextBox 6"/>
          <p:cNvSpPr txBox="1"/>
          <p:nvPr userDrawn="1"/>
        </p:nvSpPr>
        <p:spPr>
          <a:xfrm>
            <a:off x="11734681" y="6400800"/>
            <a:ext cx="457319" cy="457200"/>
          </a:xfrm>
          <a:prstGeom prst="rect">
            <a:avLst/>
          </a:prstGeom>
          <a:noFill/>
        </p:spPr>
        <p:txBody>
          <a:bodyPr wrap="square" lIns="0" tIns="0" rIns="0" bIns="0" rtlCol="0" anchor="ctr">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105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ctr" defTabSz="38098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alpha val="99000"/>
                </a:srgbClr>
              </a:solidFill>
              <a:effectLst/>
              <a:uLnTx/>
              <a:uFillTx/>
              <a:latin typeface="Segoe UI"/>
              <a:ea typeface="+mn-ea"/>
              <a:cs typeface="+mn-cs"/>
            </a:endParaRPr>
          </a:p>
        </p:txBody>
      </p:sp>
    </p:spTree>
    <p:extLst>
      <p:ext uri="{BB962C8B-B14F-4D97-AF65-F5344CB8AC3E}">
        <p14:creationId xmlns:p14="http://schemas.microsoft.com/office/powerpoint/2010/main" val="10650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220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30818293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 name="Footer Placeholder 6">
            <a:extLst>
              <a:ext uri="{FF2B5EF4-FFF2-40B4-BE49-F238E27FC236}">
                <a16:creationId xmlns:a16="http://schemas.microsoft.com/office/drawing/2014/main" id="{F1125EA7-3A6C-4E61-A240-482A1D877FBC}"/>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183666670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646075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4662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0516493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35412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641077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406081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8392444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436250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698687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33731871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1941946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3587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0923843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28443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29704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8415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5940892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67279667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36697035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62506932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6694676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2869846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1405315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10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8311878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9"/>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82301567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054625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5"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2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9" y="4820075"/>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2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5"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1"/>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8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8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5"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5"/>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4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4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9"/>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06186745"/>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63965080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75264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_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91465114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564531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14196686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17194976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19789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423993196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21557970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9863091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469134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7134439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2739476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33145447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21222435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98544592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31645987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030516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79576995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306623254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65175287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263093573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1"/>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1"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1"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1" y="4821382"/>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25793210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655462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15576521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4091345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878108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98612992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1663728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a:t>
            </a:r>
          </a:p>
        </p:txBody>
      </p:sp>
      <p:sp>
        <p:nvSpPr>
          <p:cNvPr id="15"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3514686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29944130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303362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3691553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2793104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94735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83293432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45456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4481618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3008665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1" y="4831209"/>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40" y="4831209"/>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8" y="4831209"/>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4" y="257769"/>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4098716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lstStyle>
            <a:lvl1pPr marL="0" indent="0" algn="ctr">
              <a:buNone/>
              <a:defRPr sz="10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17230803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1" y="4831209"/>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40" y="4831209"/>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8" y="4831209"/>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1"/>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9776502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5"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1" y="260686"/>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5"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2"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5" y="3313062"/>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1" y="3313062"/>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2"/>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5"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2"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63093087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9" y="264834"/>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9" y="206784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9" y="3312028"/>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9" y="5132553"/>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88942869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_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26754509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340797133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00847903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_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85592504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5040668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66435174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16754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262047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tx1"/>
                </a:solidFill>
                <a:latin typeface="Segoe UI Light" panose="020B0502040204020203" pitchFamily="34" charset="0"/>
                <a:cs typeface="Segoe UI Light" panose="020B0502040204020203" pitchFamily="34" charset="0"/>
              </a:defRPr>
            </a:lvl1pPr>
            <a:lvl2pPr marL="457200" indent="0">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 bad situation for app developers:</a:t>
            </a:r>
          </a:p>
          <a:p>
            <a:pPr lvl="1"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Apps need to target particular devices</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4547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4409429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1893772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9440286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9825657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5"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4" y="257769"/>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0644256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2"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4" y="257769"/>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318331279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2286215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13784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4" y="257769"/>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94710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883991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0630495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2377387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12320371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1"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818303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5"/>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1" y="-6228"/>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08353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4000"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5"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1"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5"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4"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1"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08339293"/>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_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36429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_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541674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151609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0348731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_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2043877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oryboard (video)">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5" name="Group 14"/>
          <p:cNvGrpSpPr/>
          <p:nvPr userDrawn="1"/>
        </p:nvGrpSpPr>
        <p:grpSpPr>
          <a:xfrm>
            <a:off x="827107" y="4364705"/>
            <a:ext cx="926492" cy="788048"/>
            <a:chOff x="827107" y="4364705"/>
            <a:chExt cx="926492" cy="788048"/>
          </a:xfrm>
        </p:grpSpPr>
        <p:sp>
          <p:nvSpPr>
            <p:cNvPr id="24" name="Rectangle 23"/>
            <p:cNvSpPr/>
            <p:nvPr/>
          </p:nvSpPr>
          <p:spPr>
            <a:xfrm>
              <a:off x="827107" y="4364705"/>
              <a:ext cx="926491"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SHOT NUMBER</a:t>
              </a:r>
            </a:p>
          </p:txBody>
        </p:sp>
        <p:sp>
          <p:nvSpPr>
            <p:cNvPr id="22" name="Rectangle 21"/>
            <p:cNvSpPr/>
            <p:nvPr/>
          </p:nvSpPr>
          <p:spPr>
            <a:xfrm>
              <a:off x="827107" y="4678386"/>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VO</a:t>
              </a:r>
            </a:p>
          </p:txBody>
        </p:sp>
        <p:sp>
          <p:nvSpPr>
            <p:cNvPr id="20" name="Rectangle 19"/>
            <p:cNvSpPr/>
            <p:nvPr/>
          </p:nvSpPr>
          <p:spPr>
            <a:xfrm>
              <a:off x="827107" y="4969818"/>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NOTES</a:t>
              </a:r>
            </a:p>
          </p:txBody>
        </p:sp>
      </p:grpSp>
      <p:sp>
        <p:nvSpPr>
          <p:cNvPr id="26" name="Rectangle 25"/>
          <p:cNvSpPr/>
          <p:nvPr userDrawn="1"/>
        </p:nvSpPr>
        <p:spPr>
          <a:xfrm>
            <a:off x="8594545" y="408384"/>
            <a:ext cx="2211785" cy="153888"/>
          </a:xfrm>
          <a:prstGeom prst="rect">
            <a:avLst/>
          </a:prstGeom>
        </p:spPr>
        <p:txBody>
          <a:bodyPr wrap="square" lIns="0" tIns="0" rIns="0" bIns="0">
            <a:spAutoFit/>
          </a:bodyPr>
          <a:lstStyle/>
          <a:p>
            <a:pPr algn="ctr"/>
            <a:r>
              <a:rPr lang="en-US" sz="1000">
                <a:solidFill>
                  <a:schemeClr val="tx1"/>
                </a:solidFill>
                <a:latin typeface="Segoe UI Light" panose="020B0502040204020203" pitchFamily="34" charset="0"/>
                <a:cs typeface="Segoe UI Light" panose="020B0502040204020203" pitchFamily="34" charset="0"/>
              </a:rPr>
              <a:t>References</a:t>
            </a:r>
          </a:p>
        </p:txBody>
      </p:sp>
      <p:sp>
        <p:nvSpPr>
          <p:cNvPr id="27" name="Rectangle 26"/>
          <p:cNvSpPr/>
          <p:nvPr userDrawn="1"/>
        </p:nvSpPr>
        <p:spPr>
          <a:xfrm>
            <a:off x="23637" y="316051"/>
            <a:ext cx="7161600" cy="246221"/>
          </a:xfrm>
          <a:prstGeom prst="rect">
            <a:avLst/>
          </a:prstGeom>
        </p:spPr>
        <p:txBody>
          <a:bodyPr wrap="square">
            <a:spAutoFit/>
          </a:bodyPr>
          <a:lstStyle/>
          <a:p>
            <a:pPr algn="ctr"/>
            <a:r>
              <a:rPr lang="en-US" sz="1000">
                <a:solidFill>
                  <a:schemeClr val="tx1"/>
                </a:solidFill>
                <a:latin typeface="Segoe UI Light" panose="020B0502040204020203" pitchFamily="34" charset="0"/>
                <a:cs typeface="Segoe UI Light" panose="020B0502040204020203" pitchFamily="34" charset="0"/>
              </a:rPr>
              <a:t>Storyboard</a:t>
            </a: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2093625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_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4538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_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914466595"/>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3555716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73176648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558410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3"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2"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2"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97983243"/>
      </p:ext>
    </p:extLst>
  </p:cSld>
  <p:clrMapOvr>
    <a:masterClrMapping/>
  </p:clrMapOvr>
  <p:extLst>
    <p:ext uri="{DCECCB84-F9BA-43D5-87BE-67443E8EF086}">
      <p15:sldGuideLst xmlns:p15="http://schemas.microsoft.com/office/powerpoint/2012/main"/>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20"/>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8"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4067129250"/>
      </p:ext>
    </p:extLst>
  </p:cSld>
  <p:clrMapOvr>
    <a:masterClrMapping/>
  </p:clrMapOvr>
  <p:extLst>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2"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9"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2"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90"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1"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3"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3"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3"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475507466"/>
      </p:ext>
    </p:extLst>
  </p:cSld>
  <p:clrMapOvr>
    <a:masterClrMapping/>
  </p:clrMapOvr>
  <p:extLst>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1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1"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5" y="25220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9"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1"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5" y="178248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9" y="17842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1"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5" y="330394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9" y="330574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7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6"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10" y="482166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4"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1711527668"/>
      </p:ext>
    </p:extLst>
  </p:cSld>
  <p:clrMapOvr>
    <a:masterClrMapping/>
  </p:clrMapOvr>
  <p:extLst>
    <p:ext uri="{DCECCB84-F9BA-43D5-87BE-67443E8EF086}">
      <p15:sldGuideLst xmlns:p15="http://schemas.microsoft.com/office/powerpoint/2012/main"/>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1"/>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4124846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yboard (Full Screen)">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65868410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76283281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4628506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29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45" indent="0">
              <a:buFontTx/>
              <a:buNone/>
              <a:defRPr sz="1200">
                <a:latin typeface="Segoe UI Light" panose="020B0502040204020203" pitchFamily="34" charset="0"/>
                <a:cs typeface="Segoe UI Light" panose="020B0502040204020203" pitchFamily="34" charset="0"/>
              </a:defRPr>
            </a:lvl2pPr>
            <a:lvl3pPr marL="914290" indent="0">
              <a:buFontTx/>
              <a:buNone/>
              <a:defRPr sz="1200">
                <a:latin typeface="Segoe UI Light" panose="020B0502040204020203" pitchFamily="34" charset="0"/>
                <a:cs typeface="Segoe UI Light" panose="020B0502040204020203" pitchFamily="34" charset="0"/>
              </a:defRPr>
            </a:lvl3pPr>
            <a:lvl4pPr marL="1371435" indent="0">
              <a:buFontTx/>
              <a:buNone/>
              <a:defRPr sz="1200">
                <a:latin typeface="Segoe UI Light" panose="020B0502040204020203" pitchFamily="34" charset="0"/>
                <a:cs typeface="Segoe UI Light" panose="020B0502040204020203" pitchFamily="34" charset="0"/>
              </a:defRPr>
            </a:lvl4pPr>
            <a:lvl5pPr marL="1828581"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70306233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269240" y="1255176"/>
            <a:ext cx="11655078" cy="510795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36008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066907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6"/>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2" y="4847660"/>
            <a:ext cx="9602819"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208876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643626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_Title Slide 3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D4F983-C1F5-4D3B-A003-7C23E9C9D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14273" cy="8148076"/>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11135"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8523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3"/>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724773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MRW Title 1">
    <p:bg>
      <p:bgPr>
        <a:solidFill>
          <a:srgbClr val="0000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232B977-E042-0B46-9C9A-9CA16277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7787" y="-7741462"/>
            <a:ext cx="29480455" cy="16983253"/>
          </a:xfrm>
          <a:prstGeom prst="rect">
            <a:avLst/>
          </a:prstGeom>
        </p:spPr>
      </p:pic>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spTree>
    <p:extLst>
      <p:ext uri="{BB962C8B-B14F-4D97-AF65-F5344CB8AC3E}">
        <p14:creationId xmlns:p14="http://schemas.microsoft.com/office/powerpoint/2010/main" val="324404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790492"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790492"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790492"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lvl="0"/>
            <a:endParaRPr lang="en-US"/>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94669285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MRW title 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3032C37A-8FF1-7749-9B81-4DA627787871}"/>
              </a:ext>
            </a:extLst>
          </p:cNvPr>
          <p:cNvSpPr>
            <a:spLocks noGrp="1"/>
          </p:cNvSpPr>
          <p:nvPr>
            <p:ph type="body" sz="quarter" idx="16" hasCustomPrompt="1"/>
          </p:nvPr>
        </p:nvSpPr>
        <p:spPr>
          <a:xfrm>
            <a:off x="464842" y="4847661"/>
            <a:ext cx="9609045" cy="724246"/>
          </a:xfr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p>
          <a:p>
            <a:pPr lvl="1"/>
            <a:r>
              <a:rPr lang="en-US"/>
              <a:t>Date</a:t>
            </a:r>
          </a:p>
        </p:txBody>
      </p:sp>
      <p:sp>
        <p:nvSpPr>
          <p:cNvPr id="8" name="Title 1">
            <a:extLst>
              <a:ext uri="{FF2B5EF4-FFF2-40B4-BE49-F238E27FC236}">
                <a16:creationId xmlns:a16="http://schemas.microsoft.com/office/drawing/2014/main" id="{3C5141AF-DDB1-8341-9651-88A37D93FA23}"/>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rgbClr val="000000"/>
                </a:solidFill>
              </a:defRPr>
            </a:lvl1pPr>
          </a:lstStyle>
          <a:p>
            <a:r>
              <a:rPr lang="en-US"/>
              <a:t>Presentation</a:t>
            </a:r>
            <a:br>
              <a:rPr lang="en-US"/>
            </a:br>
            <a:r>
              <a:rPr lang="en-US"/>
              <a:t>title or event name</a:t>
            </a:r>
          </a:p>
        </p:txBody>
      </p:sp>
      <p:pic>
        <p:nvPicPr>
          <p:cNvPr id="9" name="Graphic 8">
            <a:extLst>
              <a:ext uri="{FF2B5EF4-FFF2-40B4-BE49-F238E27FC236}">
                <a16:creationId xmlns:a16="http://schemas.microsoft.com/office/drawing/2014/main" id="{EE0AF310-8F30-CB4C-BC4E-BC9C9A107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1038138332"/>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A4730EA8-7BFB-9E4A-B843-C41E1055D8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362247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E1C419C0-E694-7646-8D74-20DDC961E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094" y="-271160"/>
            <a:ext cx="8315799" cy="8142322"/>
          </a:xfrm>
          <a:prstGeom prst="rect">
            <a:avLst/>
          </a:prstGeom>
        </p:spPr>
      </p:pic>
    </p:spTree>
    <p:extLst>
      <p:ext uri="{BB962C8B-B14F-4D97-AF65-F5344CB8AC3E}">
        <p14:creationId xmlns:p14="http://schemas.microsoft.com/office/powerpoint/2010/main" val="16374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2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FA4025A9-876D-3945-81CF-D31D02359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1873" y="290016"/>
            <a:ext cx="6744476" cy="6401415"/>
          </a:xfrm>
          <a:prstGeom prst="rect">
            <a:avLst/>
          </a:prstGeom>
        </p:spPr>
      </p:pic>
    </p:spTree>
    <p:extLst>
      <p:ext uri="{BB962C8B-B14F-4D97-AF65-F5344CB8AC3E}">
        <p14:creationId xmlns:p14="http://schemas.microsoft.com/office/powerpoint/2010/main" val="26457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3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286B1C5D-3137-D849-BD03-47F1BE83A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8544" y="559338"/>
            <a:ext cx="6558041" cy="6414673"/>
          </a:xfrm>
          <a:prstGeom prst="rect">
            <a:avLst/>
          </a:prstGeom>
        </p:spPr>
      </p:pic>
    </p:spTree>
    <p:extLst>
      <p:ext uri="{BB962C8B-B14F-4D97-AF65-F5344CB8AC3E}">
        <p14:creationId xmlns:p14="http://schemas.microsoft.com/office/powerpoint/2010/main" val="37987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4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9A0B256B-AB7F-014F-A503-2172484C11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8075" y="1003665"/>
            <a:ext cx="7235483" cy="5854336"/>
          </a:xfrm>
          <a:prstGeom prst="rect">
            <a:avLst/>
          </a:prstGeom>
        </p:spPr>
      </p:pic>
    </p:spTree>
    <p:extLst>
      <p:ext uri="{BB962C8B-B14F-4D97-AF65-F5344CB8AC3E}">
        <p14:creationId xmlns:p14="http://schemas.microsoft.com/office/powerpoint/2010/main" val="133723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5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D9C26389-79F6-E34D-A867-986E1FF31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4071" y="743787"/>
            <a:ext cx="7199792" cy="6365519"/>
          </a:xfrm>
          <a:prstGeom prst="rect">
            <a:avLst/>
          </a:prstGeom>
        </p:spPr>
      </p:pic>
    </p:spTree>
    <p:extLst>
      <p:ext uri="{BB962C8B-B14F-4D97-AF65-F5344CB8AC3E}">
        <p14:creationId xmlns:p14="http://schemas.microsoft.com/office/powerpoint/2010/main" val="6244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6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27BCD833-6E4C-8C42-AAE3-072ED16FE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0226" y="1492188"/>
            <a:ext cx="5877252" cy="4868717"/>
          </a:xfrm>
          <a:prstGeom prst="rect">
            <a:avLst/>
          </a:prstGeom>
        </p:spPr>
      </p:pic>
    </p:spTree>
    <p:extLst>
      <p:ext uri="{BB962C8B-B14F-4D97-AF65-F5344CB8AC3E}">
        <p14:creationId xmlns:p14="http://schemas.microsoft.com/office/powerpoint/2010/main" val="76668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75" indent="0">
              <a:buNone/>
              <a:defRPr/>
            </a:lvl3pPr>
            <a:lvl4pPr marL="672263" indent="0">
              <a:buNone/>
              <a:defRPr/>
            </a:lvl4pPr>
            <a:lvl5pPr marL="89635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75" indent="0">
              <a:buNone/>
              <a:defRPr/>
            </a:lvl3pPr>
            <a:lvl4pPr marL="672263" indent="0">
              <a:buNone/>
              <a:defRPr/>
            </a:lvl4pPr>
            <a:lvl5pPr marL="89635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8"/>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75" indent="0">
              <a:buNone/>
              <a:defRPr/>
            </a:lvl3pPr>
            <a:lvl4pPr marL="672263"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C80F6035-C486-AA42-8DC5-E3833ED0191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77508678"/>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10">
              <a:spcAft>
                <a:spcPts val="490"/>
              </a:spcAft>
              <a:buNone/>
              <a:defRPr sz="1765" spc="0" baseline="0">
                <a:solidFill>
                  <a:schemeClr val="tx2"/>
                </a:solidFill>
              </a:defRPr>
            </a:lvl1pPr>
            <a:lvl2pPr marL="224088" indent="0">
              <a:buNone/>
              <a:defRPr sz="1765"/>
            </a:lvl2pPr>
            <a:lvl3pPr marL="448175" indent="0">
              <a:buNone/>
              <a:defRPr sz="1765"/>
            </a:lvl3pPr>
            <a:lvl4pPr marL="672263" indent="0">
              <a:buNone/>
              <a:defRPr sz="1765"/>
            </a:lvl4pPr>
            <a:lvl5pPr marL="896350" indent="0">
              <a:buNone/>
              <a:defRPr sz="1765"/>
            </a:lvl5pPr>
          </a:lstStyle>
          <a:p>
            <a:pPr lvl="0"/>
            <a:r>
              <a:rPr lang="en-US"/>
              <a:t>##	Section Title</a:t>
            </a:r>
          </a:p>
        </p:txBody>
      </p:sp>
      <p:sp>
        <p:nvSpPr>
          <p:cNvPr id="3" name="Footer Placeholder 6">
            <a:extLst>
              <a:ext uri="{FF2B5EF4-FFF2-40B4-BE49-F238E27FC236}">
                <a16:creationId xmlns:a16="http://schemas.microsoft.com/office/drawing/2014/main" id="{75D3DD72-4887-4E78-803B-8B722C77DE49}"/>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0641097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38080870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single bulleted list</a:t>
            </a:r>
          </a:p>
        </p:txBody>
      </p:sp>
      <p:sp>
        <p:nvSpPr>
          <p:cNvPr id="5" name="Text Placeholder 4"/>
          <p:cNvSpPr>
            <a:spLocks noGrp="1"/>
          </p:cNvSpPr>
          <p:nvPr>
            <p:ph type="body" sz="quarter" idx="11" hasCustomPrompt="1"/>
          </p:nvPr>
        </p:nvSpPr>
        <p:spPr>
          <a:xfrm>
            <a:off x="455995" y="1594134"/>
            <a:ext cx="5138360" cy="3598549"/>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lang="en-US" sz="1372" kern="1200" spc="0" baseline="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endParaRPr lang="en-US"/>
          </a:p>
          <a:p>
            <a:pPr lvl="1"/>
            <a:endParaRPr lang="en-US"/>
          </a:p>
        </p:txBody>
      </p:sp>
      <p:sp>
        <p:nvSpPr>
          <p:cNvPr id="6" name="Footer Placeholder 14">
            <a:extLst>
              <a:ext uri="{FF2B5EF4-FFF2-40B4-BE49-F238E27FC236}">
                <a16:creationId xmlns:a16="http://schemas.microsoft.com/office/drawing/2014/main" id="{0EC72AE1-E0F5-9042-A64A-47C8F20067E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839982529"/>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DD3C95D1-BDF9-0249-877B-D58498888B2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4124242"/>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ext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 bulleted list</a:t>
            </a:r>
          </a:p>
        </p:txBody>
      </p:sp>
      <p:sp>
        <p:nvSpPr>
          <p:cNvPr id="4" name="Text Placeholder 3"/>
          <p:cNvSpPr>
            <a:spLocks noGrp="1"/>
          </p:cNvSpPr>
          <p:nvPr>
            <p:ph type="body" sz="quarter" idx="10" hasCustomPrompt="1"/>
          </p:nvPr>
        </p:nvSpPr>
        <p:spPr>
          <a:xfrm>
            <a:off x="455996"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4A8E3B5A-0247-8646-A3AC-E468035C895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5932865"/>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ext layout 4">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three columns images and text</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4D28B754-03BC-454C-994E-852E131CB4F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46432092"/>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ext layout 5">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6"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5: Six columns (numbered list)</a:t>
            </a:r>
          </a:p>
        </p:txBody>
      </p:sp>
      <p:sp>
        <p:nvSpPr>
          <p:cNvPr id="5" name="Text Placeholder 4"/>
          <p:cNvSpPr>
            <a:spLocks noGrp="1"/>
          </p:cNvSpPr>
          <p:nvPr>
            <p:ph type="body" sz="quarter" idx="11" hasCustomPrompt="1"/>
          </p:nvPr>
        </p:nvSpPr>
        <p:spPr>
          <a:xfrm>
            <a:off x="455996" y="3167819"/>
            <a:ext cx="1693247" cy="280346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1"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1"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6"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1"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36812AF9-4D31-A745-A402-C86FDBE1E34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768959180"/>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Customer evidence  1">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Customer evidence 1</a:t>
            </a:r>
          </a:p>
        </p:txBody>
      </p:sp>
      <p:sp>
        <p:nvSpPr>
          <p:cNvPr id="5" name="Text Placeholder 4"/>
          <p:cNvSpPr>
            <a:spLocks noGrp="1"/>
          </p:cNvSpPr>
          <p:nvPr>
            <p:ph type="body" sz="quarter" idx="11" hasCustomPrompt="1"/>
          </p:nvPr>
        </p:nvSpPr>
        <p:spPr>
          <a:xfrm>
            <a:off x="455996"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4"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2" name="Footer Placeholder 14">
            <a:extLst>
              <a:ext uri="{FF2B5EF4-FFF2-40B4-BE49-F238E27FC236}">
                <a16:creationId xmlns:a16="http://schemas.microsoft.com/office/drawing/2014/main" id="{3BA196F6-CE98-0749-80BA-BFC2481D56E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84526569"/>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Pha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Phases</a:t>
            </a:r>
          </a:p>
        </p:txBody>
      </p:sp>
      <p:sp>
        <p:nvSpPr>
          <p:cNvPr id="3" name="Footer Placeholder 14">
            <a:extLst>
              <a:ext uri="{FF2B5EF4-FFF2-40B4-BE49-F238E27FC236}">
                <a16:creationId xmlns:a16="http://schemas.microsoft.com/office/drawing/2014/main" id="{8D45A752-E326-4040-8101-D16BB5401623}"/>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4" name="Text Placeholder 4">
            <a:extLst>
              <a:ext uri="{FF2B5EF4-FFF2-40B4-BE49-F238E27FC236}">
                <a16:creationId xmlns:a16="http://schemas.microsoft.com/office/drawing/2014/main" id="{E2A835CF-48AE-4E4D-8B2E-2EA176FBA42F}"/>
              </a:ext>
            </a:extLst>
          </p:cNvPr>
          <p:cNvSpPr txBox="1">
            <a:spLocks/>
          </p:cNvSpPr>
          <p:nvPr userDrawn="1"/>
        </p:nvSpPr>
        <p:spPr>
          <a:xfrm>
            <a:off x="709700" y="2438169"/>
            <a:ext cx="3146618" cy="3414793"/>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5" name="Text Placeholder 4">
            <a:extLst>
              <a:ext uri="{FF2B5EF4-FFF2-40B4-BE49-F238E27FC236}">
                <a16:creationId xmlns:a16="http://schemas.microsoft.com/office/drawing/2014/main" id="{48555F95-45D4-FD4E-8472-64FCAD33B8C2}"/>
              </a:ext>
            </a:extLst>
          </p:cNvPr>
          <p:cNvSpPr txBox="1">
            <a:spLocks/>
          </p:cNvSpPr>
          <p:nvPr userDrawn="1"/>
        </p:nvSpPr>
        <p:spPr>
          <a:xfrm>
            <a:off x="4554366"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6" name="Text Placeholder 4">
            <a:extLst>
              <a:ext uri="{FF2B5EF4-FFF2-40B4-BE49-F238E27FC236}">
                <a16:creationId xmlns:a16="http://schemas.microsoft.com/office/drawing/2014/main" id="{7593D763-DCD2-5041-912D-2252C6A4AF9E}"/>
              </a:ext>
            </a:extLst>
          </p:cNvPr>
          <p:cNvSpPr txBox="1">
            <a:spLocks/>
          </p:cNvSpPr>
          <p:nvPr userDrawn="1"/>
        </p:nvSpPr>
        <p:spPr>
          <a:xfrm>
            <a:off x="8399033"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a:p>
            <a:pPr lvl="1"/>
            <a:endParaRPr lang="en-US" sz="1372"/>
          </a:p>
        </p:txBody>
      </p:sp>
      <p:sp>
        <p:nvSpPr>
          <p:cNvPr id="7" name="Rectangle 6">
            <a:extLst>
              <a:ext uri="{FF2B5EF4-FFF2-40B4-BE49-F238E27FC236}">
                <a16:creationId xmlns:a16="http://schemas.microsoft.com/office/drawing/2014/main" id="{B4C1534F-C6EF-BD49-9FC5-659D79D7899C}"/>
              </a:ext>
            </a:extLst>
          </p:cNvPr>
          <p:cNvSpPr/>
          <p:nvPr userDrawn="1"/>
        </p:nvSpPr>
        <p:spPr bwMode="auto">
          <a:xfrm>
            <a:off x="455996" y="1885746"/>
            <a:ext cx="3615581" cy="40313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1</a:t>
            </a:r>
          </a:p>
        </p:txBody>
      </p:sp>
      <p:sp>
        <p:nvSpPr>
          <p:cNvPr id="8" name="Rectangle 7">
            <a:extLst>
              <a:ext uri="{FF2B5EF4-FFF2-40B4-BE49-F238E27FC236}">
                <a16:creationId xmlns:a16="http://schemas.microsoft.com/office/drawing/2014/main" id="{22D5355A-7655-B542-99B3-870AC2C56EEF}"/>
              </a:ext>
            </a:extLst>
          </p:cNvPr>
          <p:cNvSpPr/>
          <p:nvPr userDrawn="1"/>
        </p:nvSpPr>
        <p:spPr bwMode="auto">
          <a:xfrm>
            <a:off x="4288210" y="1880261"/>
            <a:ext cx="3615581" cy="403137"/>
          </a:xfrm>
          <a:prstGeom prst="rect">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2</a:t>
            </a:r>
          </a:p>
        </p:txBody>
      </p:sp>
      <p:sp>
        <p:nvSpPr>
          <p:cNvPr id="9" name="Rectangle 8">
            <a:extLst>
              <a:ext uri="{FF2B5EF4-FFF2-40B4-BE49-F238E27FC236}">
                <a16:creationId xmlns:a16="http://schemas.microsoft.com/office/drawing/2014/main" id="{574CBAF8-BB54-E443-B7D7-3EE595582EEB}"/>
              </a:ext>
            </a:extLst>
          </p:cNvPr>
          <p:cNvSpPr/>
          <p:nvPr userDrawn="1"/>
        </p:nvSpPr>
        <p:spPr bwMode="auto">
          <a:xfrm>
            <a:off x="8110701" y="1880261"/>
            <a:ext cx="3615581" cy="403137"/>
          </a:xfrm>
          <a:prstGeom prst="rect">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3</a:t>
            </a:r>
          </a:p>
        </p:txBody>
      </p:sp>
    </p:spTree>
    <p:extLst>
      <p:ext uri="{BB962C8B-B14F-4D97-AF65-F5344CB8AC3E}">
        <p14:creationId xmlns:p14="http://schemas.microsoft.com/office/powerpoint/2010/main" val="1646681791"/>
      </p:ext>
    </p:extLst>
  </p:cSld>
  <p:clrMapOvr>
    <a:masterClrMapping/>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a:t>Section title</a:t>
            </a:r>
          </a:p>
        </p:txBody>
      </p:sp>
    </p:spTree>
    <p:extLst>
      <p:ext uri="{BB962C8B-B14F-4D97-AF65-F5344CB8AC3E}">
        <p14:creationId xmlns:p14="http://schemas.microsoft.com/office/powerpoint/2010/main" val="3221519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8993" y="-9481068"/>
            <a:ext cx="28362242" cy="16339068"/>
          </a:xfrm>
          <a:prstGeom prst="rect">
            <a:avLst/>
          </a:prstGeom>
        </p:spPr>
      </p:pic>
    </p:spTree>
    <p:extLst>
      <p:ext uri="{BB962C8B-B14F-4D97-AF65-F5344CB8AC3E}">
        <p14:creationId xmlns:p14="http://schemas.microsoft.com/office/powerpoint/2010/main" val="226819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3646" y="-3669652"/>
            <a:ext cx="28362242" cy="16339068"/>
          </a:xfrm>
          <a:prstGeom prst="rect">
            <a:avLst/>
          </a:prstGeom>
        </p:spPr>
      </p:pic>
    </p:spTree>
    <p:extLst>
      <p:ext uri="{BB962C8B-B14F-4D97-AF65-F5344CB8AC3E}">
        <p14:creationId xmlns:p14="http://schemas.microsoft.com/office/powerpoint/2010/main" val="1386476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4344141"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586372"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881798"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4344142"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6246313"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9464463"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929959"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06755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00000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4845" y="-7847518"/>
            <a:ext cx="28362242" cy="16339068"/>
          </a:xfrm>
          <a:prstGeom prst="rect">
            <a:avLst/>
          </a:prstGeom>
        </p:spPr>
      </p:pic>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62524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5413C-0DE3-5B47-B5C5-B26B9300C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83"/>
            <a:ext cx="12192000" cy="6849635"/>
          </a:xfrm>
          <a:prstGeom prst="rect">
            <a:avLst/>
          </a:prstGeom>
        </p:spPr>
      </p:pic>
      <p:sp>
        <p:nvSpPr>
          <p:cNvPr id="6" name="Rectangle 5">
            <a:extLst>
              <a:ext uri="{FF2B5EF4-FFF2-40B4-BE49-F238E27FC236}">
                <a16:creationId xmlns:a16="http://schemas.microsoft.com/office/drawing/2014/main" id="{046F46AC-2507-924A-98EE-E38ECEDDE5A3}"/>
              </a:ext>
            </a:extLst>
          </p:cNvPr>
          <p:cNvSpPr/>
          <p:nvPr userDrawn="1"/>
        </p:nvSpPr>
        <p:spPr bwMode="auto">
          <a:xfrm>
            <a:off x="0" y="-4182"/>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35">
            <a:extLst>
              <a:ext uri="{FF2B5EF4-FFF2-40B4-BE49-F238E27FC236}">
                <a16:creationId xmlns:a16="http://schemas.microsoft.com/office/drawing/2014/main" id="{FB3BB66B-500E-9242-90E3-5BFB77E342A7}"/>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67884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a:blip r:embed="rId2" cstate="print">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4"/>
            <a:ext cx="4822952" cy="2649571"/>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9922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B96FA1A4-4F82-0A41-B2BA-606A989072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18783606"/>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6"/>
            <a:ext cx="3607487" cy="2540231"/>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3</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57635203-BDF2-9A4A-9E34-5C1B452D993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05412818"/>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1FCA0F-FF01-F144-9355-164E9E72B8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0"/>
          <a:stretch/>
        </p:blipFill>
        <p:spPr>
          <a:xfrm>
            <a:off x="2" y="1"/>
            <a:ext cx="12191999" cy="6904695"/>
          </a:xfrm>
          <a:prstGeom prst="rect">
            <a:avLst/>
          </a:prstGeom>
        </p:spPr>
      </p:pic>
      <p:sp>
        <p:nvSpPr>
          <p:cNvPr id="16" name="Rectangle 15">
            <a:extLst>
              <a:ext uri="{FF2B5EF4-FFF2-40B4-BE49-F238E27FC236}">
                <a16:creationId xmlns:a16="http://schemas.microsoft.com/office/drawing/2014/main" id="{C4416207-372D-444F-83EF-DC45736ED1BE}"/>
              </a:ext>
            </a:extLst>
          </p:cNvPr>
          <p:cNvSpPr/>
          <p:nvPr userDrawn="1"/>
        </p:nvSpPr>
        <p:spPr bwMode="auto">
          <a:xfrm>
            <a:off x="0" y="0"/>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itle 2">
            <a:extLst>
              <a:ext uri="{FF2B5EF4-FFF2-40B4-BE49-F238E27FC236}">
                <a16:creationId xmlns:a16="http://schemas.microsoft.com/office/drawing/2014/main" id="{BF21B0A3-E098-B149-B6E7-6480C3EA65B8}"/>
              </a:ext>
            </a:extLst>
          </p:cNvPr>
          <p:cNvSpPr txBox="1">
            <a:spLocks/>
          </p:cNvSpPr>
          <p:nvPr userDrawn="1"/>
        </p:nvSpPr>
        <p:spPr>
          <a:xfrm>
            <a:off x="455996" y="620429"/>
            <a:ext cx="11306469" cy="397545"/>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l" defTabSz="914330" rtl="0" eaLnBrk="1" fontAlgn="auto" latinLnBrk="0" hangingPunct="1">
              <a:lnSpc>
                <a:spcPts val="3137"/>
              </a:lnSpc>
              <a:spcBef>
                <a:spcPct val="0"/>
              </a:spcBef>
              <a:spcAft>
                <a:spcPts val="0"/>
              </a:spcAft>
              <a:buClrTx/>
              <a:buSzTx/>
              <a:buFontTx/>
              <a:buNone/>
              <a:tabLst/>
              <a:defRPr/>
            </a:pPr>
            <a:r>
              <a:rPr lang="en-US" sz="2745">
                <a:solidFill>
                  <a:schemeClr val="bg1"/>
                </a:solidFill>
                <a:latin typeface="Segoe UI Semibold"/>
              </a:rPr>
              <a:t>Photo layout 4</a:t>
            </a:r>
            <a:r>
              <a:rPr kumimoji="0" lang="en-US" sz="2745" b="0" i="0" u="none" strike="noStrike" kern="1200" cap="none" spc="-49" normalizeH="0" baseline="0" noProof="0">
                <a:ln w="3175">
                  <a:noFill/>
                </a:ln>
                <a:solidFill>
                  <a:schemeClr val="bg1"/>
                </a:solidFill>
                <a:effectLst/>
                <a:uLnTx/>
                <a:uFillTx/>
                <a:latin typeface="Segoe UI Semibold"/>
                <a:ea typeface="+mn-ea"/>
                <a:cs typeface="Segoe UI" pitchFamily="34" charset="0"/>
              </a:rPr>
              <a:t>: Quote/blurb and full-bleed image</a:t>
            </a:r>
          </a:p>
        </p:txBody>
      </p:sp>
      <p:sp>
        <p:nvSpPr>
          <p:cNvPr id="18" name="Title 6">
            <a:extLst>
              <a:ext uri="{FF2B5EF4-FFF2-40B4-BE49-F238E27FC236}">
                <a16:creationId xmlns:a16="http://schemas.microsoft.com/office/drawing/2014/main" id="{6438CF78-0F05-6C4D-AF74-BA982569438E}"/>
              </a:ext>
            </a:extLst>
          </p:cNvPr>
          <p:cNvSpPr txBox="1">
            <a:spLocks/>
          </p:cNvSpPr>
          <p:nvPr userDrawn="1"/>
        </p:nvSpPr>
        <p:spPr>
          <a:xfrm>
            <a:off x="406790" y="3029996"/>
            <a:ext cx="6397324" cy="1793104"/>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4800" b="0" kern="1200" cap="none" spc="-50" baseline="0" dirty="0">
                <a:ln w="3175">
                  <a:noFill/>
                </a:ln>
                <a:solidFill>
                  <a:schemeClr val="tx2"/>
                </a:solidFill>
                <a:effectLst/>
                <a:latin typeface="+mj-lt"/>
                <a:ea typeface="+mn-ea"/>
                <a:cs typeface="Segoe UI" pitchFamily="34" charset="0"/>
              </a:defRPr>
            </a:lvl1pPr>
          </a:lstStyle>
          <a:p>
            <a:r>
              <a:rPr lang="en-US" sz="4705">
                <a:solidFill>
                  <a:schemeClr val="bg1"/>
                </a:solidFill>
              </a:rPr>
              <a:t>Insert quote or </a:t>
            </a:r>
          </a:p>
          <a:p>
            <a:r>
              <a:rPr lang="en-US" sz="4705">
                <a:solidFill>
                  <a:schemeClr val="bg1"/>
                </a:solidFill>
              </a:rPr>
              <a:t>blurb here</a:t>
            </a:r>
          </a:p>
        </p:txBody>
      </p:sp>
      <p:sp>
        <p:nvSpPr>
          <p:cNvPr id="19" name="Footer Placeholder 14">
            <a:extLst>
              <a:ext uri="{FF2B5EF4-FFF2-40B4-BE49-F238E27FC236}">
                <a16:creationId xmlns:a16="http://schemas.microsoft.com/office/drawing/2014/main" id="{ADC7F31A-F2D4-C245-A773-8A3CBA2894D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Tree>
    <p:extLst>
      <p:ext uri="{BB962C8B-B14F-4D97-AF65-F5344CB8AC3E}">
        <p14:creationId xmlns:p14="http://schemas.microsoft.com/office/powerpoint/2010/main" val="3405798125"/>
      </p:ext>
    </p:extLst>
  </p:cSld>
  <p:clrMapOvr>
    <a:masterClrMapping/>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2"/>
            <a:ext cx="4758211" cy="603538"/>
          </a:xfrm>
        </p:spPr>
        <p:txBody>
          <a:bodyPr wrap="square" lIns="0" tIns="0" rIns="0" bIns="0">
            <a:spAutoFit/>
          </a:bodyPr>
          <a:lstStyle>
            <a:lvl1pPr marL="0" indent="0">
              <a:lnSpc>
                <a:spcPts val="2353"/>
              </a:lnSpc>
              <a:buNone/>
              <a:defRPr sz="1961" b="0" i="0">
                <a:solidFill>
                  <a:schemeClr val="tx2"/>
                </a:solidFill>
                <a:latin typeface="+mn-lt"/>
              </a:defRPr>
            </a:lvl1pPr>
            <a:lvl2pPr marL="224088" indent="0">
              <a:buNone/>
              <a:defRPr/>
            </a:lvl2pPr>
            <a:lvl3pPr marL="448175" indent="0">
              <a:buNone/>
              <a:defRPr/>
            </a:lvl3pPr>
            <a:lvl4pPr marL="672263" indent="0">
              <a:buNone/>
              <a:defRPr/>
            </a:lvl4pPr>
            <a:lvl5pPr marL="896350" indent="0">
              <a:buNone/>
              <a:defRPr/>
            </a:lvl5pPr>
          </a:lstStyle>
          <a:p>
            <a:pPr lvl="0"/>
            <a:r>
              <a:rPr lang="pt-BR" err="1"/>
              <a:t>Large</a:t>
            </a:r>
            <a:r>
              <a:rPr lang="pt-BR"/>
              <a:t> </a:t>
            </a:r>
            <a:r>
              <a:rPr lang="pt-BR" err="1"/>
              <a:t>subhead</a:t>
            </a:r>
            <a:r>
              <a:rPr lang="pt-BR"/>
              <a:t> Segoe UI Regular 20/24. Em </a:t>
            </a:r>
            <a:r>
              <a:rPr lang="pt-BR" err="1"/>
              <a:t>volor</a:t>
            </a:r>
            <a:r>
              <a:rPr lang="pt-BR"/>
              <a:t> </a:t>
            </a:r>
            <a:r>
              <a:rPr lang="pt-BR" err="1"/>
              <a:t>resequaectur</a:t>
            </a:r>
            <a:r>
              <a:rPr lang="pt-BR"/>
              <a:t>.</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110" indent="-280110">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75" indent="0">
              <a:buNone/>
              <a:defRPr/>
            </a:lvl3pPr>
            <a:lvl4pPr marL="672263" indent="0">
              <a:buNone/>
              <a:defRPr/>
            </a:lvl4pPr>
            <a:lvl5pPr marL="89635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EEB193F0-C1C4-1A49-A609-18DAD119952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72072199"/>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0AB920A4-88B0-BD4E-8436-BBD6A06E156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793480951"/>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84249" y="486948"/>
            <a:ext cx="10869930" cy="6371053"/>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7" y="3488255"/>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AD1D6A16-BD47-4247-B8B6-F66FA32C3F1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840205847"/>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30"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75" indent="0">
              <a:buNone/>
              <a:defRPr/>
            </a:lvl3pPr>
            <a:lvl4pPr marL="672263" indent="0">
              <a:buNone/>
              <a:defRPr/>
            </a:lvl4pPr>
            <a:lvl5pPr marL="89635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434A88B2-D591-0F4F-B8B4-AC4AE2BA638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455089637"/>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9003603D-C77A-B249-A8BA-82DDB1BAA8D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01869970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116195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Quote_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0667DE5-2A11-CE47-B6DA-2E1C0E6B52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194" y="-7373383"/>
            <a:ext cx="28362242" cy="16339068"/>
          </a:xfrm>
          <a:prstGeom prst="rect">
            <a:avLst/>
          </a:prstGeom>
        </p:spPr>
      </p:pic>
      <p:sp>
        <p:nvSpPr>
          <p:cNvPr id="6" name="Footer Placeholder 14">
            <a:extLst>
              <a:ext uri="{FF2B5EF4-FFF2-40B4-BE49-F238E27FC236}">
                <a16:creationId xmlns:a16="http://schemas.microsoft.com/office/drawing/2014/main" id="{8150EE78-EACB-9341-A5BB-A97F8F6B8C6D}"/>
              </a:ext>
            </a:extLst>
          </p:cNvPr>
          <p:cNvSpPr>
            <a:spLocks noGrp="1"/>
          </p:cNvSpPr>
          <p:nvPr>
            <p:ph type="ftr" sz="quarter" idx="3"/>
          </p:nvPr>
        </p:nvSpPr>
        <p:spPr>
          <a:xfrm>
            <a:off x="361838" y="6450196"/>
            <a:ext cx="10668060" cy="105619"/>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9" name="Text Placeholder 5">
            <a:extLst>
              <a:ext uri="{FF2B5EF4-FFF2-40B4-BE49-F238E27FC236}">
                <a16:creationId xmlns:a16="http://schemas.microsoft.com/office/drawing/2014/main" id="{A6D898FA-09AF-A249-9918-D95A9AC0F9F1}"/>
              </a:ext>
            </a:extLst>
          </p:cNvPr>
          <p:cNvSpPr>
            <a:spLocks noGrp="1"/>
          </p:cNvSpPr>
          <p:nvPr>
            <p:ph type="body" sz="quarter" idx="10" hasCustomPrompt="1"/>
          </p:nvPr>
        </p:nvSpPr>
        <p:spPr>
          <a:xfrm>
            <a:off x="2082321" y="1581420"/>
            <a:ext cx="7712989" cy="3802291"/>
          </a:xfrm>
        </p:spPr>
        <p:txBody>
          <a:bodyPr/>
          <a:lstStyle>
            <a:lvl1pPr>
              <a:defRPr sz="3921">
                <a:solidFill>
                  <a:schemeClr val="tx2"/>
                </a:solidFill>
                <a:latin typeface="+mj-lt"/>
              </a:defRPr>
            </a:lvl1pPr>
            <a:lvl2pPr>
              <a:defRPr sz="3921">
                <a:solidFill>
                  <a:schemeClr val="accent5"/>
                </a:solidFill>
                <a:latin typeface="+mj-lt"/>
              </a:defRPr>
            </a:lvl2pPr>
            <a:lvl3pPr>
              <a:defRPr sz="3921">
                <a:solidFill>
                  <a:schemeClr val="accent5"/>
                </a:solidFill>
                <a:latin typeface="+mj-lt"/>
              </a:defRPr>
            </a:lvl3pPr>
            <a:lvl4pPr>
              <a:defRPr sz="3921">
                <a:solidFill>
                  <a:schemeClr val="accent5"/>
                </a:solidFill>
                <a:latin typeface="+mj-lt"/>
              </a:defRPr>
            </a:lvl4pPr>
            <a:lvl5pPr>
              <a:defRPr sz="3921">
                <a:solidFill>
                  <a:schemeClr val="accent5"/>
                </a:solidFill>
                <a:latin typeface="+mj-lt"/>
              </a:defRPr>
            </a:lvl5pPr>
          </a:lstStyle>
          <a:p>
            <a:pPr lvl="0"/>
            <a:r>
              <a:rPr lang="en-US"/>
              <a:t>Highlight point in Segoe UI </a:t>
            </a:r>
            <a:r>
              <a:rPr lang="en-US" err="1"/>
              <a:t>Semibold</a:t>
            </a:r>
            <a:r>
              <a:rPr lang="en-US"/>
              <a:t> 30/40 </a:t>
            </a:r>
            <a:r>
              <a:rPr lang="en-US" err="1"/>
              <a:t>Boribus</a:t>
            </a:r>
            <a:r>
              <a:rPr lang="en-US"/>
              <a:t> </a:t>
            </a:r>
            <a:r>
              <a:rPr lang="en-US" err="1"/>
              <a:t>sinctus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omniumus</a:t>
            </a:r>
            <a:r>
              <a:rPr lang="en-US"/>
              <a:t>, sunt </a:t>
            </a:r>
            <a:r>
              <a:rPr lang="en-US" err="1"/>
              <a:t>fuga</a:t>
            </a:r>
            <a:r>
              <a:rPr lang="en-US"/>
              <a:t>.</a:t>
            </a:r>
          </a:p>
        </p:txBody>
      </p:sp>
    </p:spTree>
    <p:extLst>
      <p:ext uri="{BB962C8B-B14F-4D97-AF65-F5344CB8AC3E}">
        <p14:creationId xmlns:p14="http://schemas.microsoft.com/office/powerpoint/2010/main" val="1869807138"/>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ustomer Journey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1</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4D6A3FF2-5DB4-41C3-87AD-1A1823DD63A3}"/>
              </a:ext>
            </a:extLst>
          </p:cNvPr>
          <p:cNvGrpSpPr/>
          <p:nvPr userDrawn="1"/>
        </p:nvGrpSpPr>
        <p:grpSpPr>
          <a:xfrm>
            <a:off x="2376195" y="1692214"/>
            <a:ext cx="1882408" cy="244981"/>
            <a:chOff x="2606863" y="1725898"/>
            <a:chExt cx="1920154" cy="249857"/>
          </a:xfrm>
        </p:grpSpPr>
        <p:sp>
          <p:nvSpPr>
            <p:cNvPr id="13" name="Isosceles Triangle 12">
              <a:extLst>
                <a:ext uri="{FF2B5EF4-FFF2-40B4-BE49-F238E27FC236}">
                  <a16:creationId xmlns:a16="http://schemas.microsoft.com/office/drawing/2014/main" id="{320FDC1C-5B02-45C3-813A-D399AD8DC998}"/>
                </a:ext>
              </a:extLst>
            </p:cNvPr>
            <p:cNvSpPr/>
            <p:nvPr/>
          </p:nvSpPr>
          <p:spPr bwMode="auto">
            <a:xfrm rot="5400000">
              <a:off x="4409031"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71511458-2A9E-4A7A-845D-EB15D4AC0DC7}"/>
                </a:ext>
              </a:extLst>
            </p:cNvPr>
            <p:cNvSpPr txBox="1"/>
            <p:nvPr/>
          </p:nvSpPr>
          <p:spPr>
            <a:xfrm>
              <a:off x="2606863" y="1725898"/>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Expressed Interest</a:t>
              </a:r>
            </a:p>
          </p:txBody>
        </p:sp>
      </p:grp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4828847"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7297810"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9720698"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517773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1" name="Text Placeholder 89">
            <a:extLst>
              <a:ext uri="{FF2B5EF4-FFF2-40B4-BE49-F238E27FC236}">
                <a16:creationId xmlns:a16="http://schemas.microsoft.com/office/drawing/2014/main" id="{998B47F1-6999-42DC-B20C-D8070F417596}"/>
              </a:ext>
            </a:extLst>
          </p:cNvPr>
          <p:cNvSpPr>
            <a:spLocks noGrp="1"/>
          </p:cNvSpPr>
          <p:nvPr>
            <p:ph type="body" sz="quarter" idx="14" hasCustomPrompt="1"/>
          </p:nvPr>
        </p:nvSpPr>
        <p:spPr>
          <a:xfrm>
            <a:off x="2732085"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756217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1007483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9941095"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9941095"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11037032"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11037032"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8" name="Text Placeholder 84">
            <a:extLst>
              <a:ext uri="{FF2B5EF4-FFF2-40B4-BE49-F238E27FC236}">
                <a16:creationId xmlns:a16="http://schemas.microsoft.com/office/drawing/2014/main" id="{2489BBE0-2967-AC4E-863D-F4996C22F470}"/>
              </a:ext>
            </a:extLst>
          </p:cNvPr>
          <p:cNvSpPr>
            <a:spLocks noGrp="1"/>
          </p:cNvSpPr>
          <p:nvPr>
            <p:ph type="body" sz="quarter" idx="42" hasCustomPrompt="1"/>
          </p:nvPr>
        </p:nvSpPr>
        <p:spPr>
          <a:xfrm>
            <a:off x="7534028"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0274CA3B-38E4-974A-B462-A7A60049AAA8}"/>
              </a:ext>
            </a:extLst>
          </p:cNvPr>
          <p:cNvSpPr>
            <a:spLocks noGrp="1"/>
          </p:cNvSpPr>
          <p:nvPr>
            <p:ph type="body" sz="quarter" idx="43" hasCustomPrompt="1"/>
          </p:nvPr>
        </p:nvSpPr>
        <p:spPr>
          <a:xfrm>
            <a:off x="7534028"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BF1AE449-1D50-7040-8A53-59AF87597D41}"/>
              </a:ext>
            </a:extLst>
          </p:cNvPr>
          <p:cNvSpPr>
            <a:spLocks noGrp="1"/>
          </p:cNvSpPr>
          <p:nvPr>
            <p:ph type="body" sz="quarter" idx="44" hasCustomPrompt="1"/>
          </p:nvPr>
        </p:nvSpPr>
        <p:spPr>
          <a:xfrm>
            <a:off x="862996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3306CDB7-83FE-3442-91E1-D05562CCB92B}"/>
              </a:ext>
            </a:extLst>
          </p:cNvPr>
          <p:cNvSpPr>
            <a:spLocks noGrp="1"/>
          </p:cNvSpPr>
          <p:nvPr>
            <p:ph type="body" sz="quarter" idx="45" hasCustomPrompt="1"/>
          </p:nvPr>
        </p:nvSpPr>
        <p:spPr>
          <a:xfrm>
            <a:off x="862996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7261A885-39AE-2E48-BFD9-CDDF412B2245}"/>
              </a:ext>
            </a:extLst>
          </p:cNvPr>
          <p:cNvSpPr>
            <a:spLocks noGrp="1"/>
          </p:cNvSpPr>
          <p:nvPr>
            <p:ph type="body" sz="quarter" idx="46" hasCustomPrompt="1"/>
          </p:nvPr>
        </p:nvSpPr>
        <p:spPr>
          <a:xfrm>
            <a:off x="503963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3" name="Text Placeholder 84">
            <a:extLst>
              <a:ext uri="{FF2B5EF4-FFF2-40B4-BE49-F238E27FC236}">
                <a16:creationId xmlns:a16="http://schemas.microsoft.com/office/drawing/2014/main" id="{81C860E2-878D-344B-B5D0-959B0E5DF2E3}"/>
              </a:ext>
            </a:extLst>
          </p:cNvPr>
          <p:cNvSpPr>
            <a:spLocks noGrp="1"/>
          </p:cNvSpPr>
          <p:nvPr>
            <p:ph type="body" sz="quarter" idx="47" hasCustomPrompt="1"/>
          </p:nvPr>
        </p:nvSpPr>
        <p:spPr>
          <a:xfrm>
            <a:off x="503963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4" name="Text Placeholder 84">
            <a:extLst>
              <a:ext uri="{FF2B5EF4-FFF2-40B4-BE49-F238E27FC236}">
                <a16:creationId xmlns:a16="http://schemas.microsoft.com/office/drawing/2014/main" id="{467EB1ED-2EE8-8E4B-98D7-155AF32106EC}"/>
              </a:ext>
            </a:extLst>
          </p:cNvPr>
          <p:cNvSpPr>
            <a:spLocks noGrp="1"/>
          </p:cNvSpPr>
          <p:nvPr>
            <p:ph type="body" sz="quarter" idx="48" hasCustomPrompt="1"/>
          </p:nvPr>
        </p:nvSpPr>
        <p:spPr>
          <a:xfrm>
            <a:off x="613556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5" name="Text Placeholder 84">
            <a:extLst>
              <a:ext uri="{FF2B5EF4-FFF2-40B4-BE49-F238E27FC236}">
                <a16:creationId xmlns:a16="http://schemas.microsoft.com/office/drawing/2014/main" id="{9B983B7B-9CEB-2A47-9495-1CE4F9189CCB}"/>
              </a:ext>
            </a:extLst>
          </p:cNvPr>
          <p:cNvSpPr>
            <a:spLocks noGrp="1"/>
          </p:cNvSpPr>
          <p:nvPr>
            <p:ph type="body" sz="quarter" idx="49" hasCustomPrompt="1"/>
          </p:nvPr>
        </p:nvSpPr>
        <p:spPr>
          <a:xfrm>
            <a:off x="613556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6" name="Text Placeholder 84">
            <a:extLst>
              <a:ext uri="{FF2B5EF4-FFF2-40B4-BE49-F238E27FC236}">
                <a16:creationId xmlns:a16="http://schemas.microsoft.com/office/drawing/2014/main" id="{9230E1FE-5CA3-9E44-85A4-6F1F730D49C6}"/>
              </a:ext>
            </a:extLst>
          </p:cNvPr>
          <p:cNvSpPr>
            <a:spLocks noGrp="1"/>
          </p:cNvSpPr>
          <p:nvPr>
            <p:ph type="body" sz="quarter" idx="50" hasCustomPrompt="1"/>
          </p:nvPr>
        </p:nvSpPr>
        <p:spPr>
          <a:xfrm>
            <a:off x="259936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7" name="Text Placeholder 84">
            <a:extLst>
              <a:ext uri="{FF2B5EF4-FFF2-40B4-BE49-F238E27FC236}">
                <a16:creationId xmlns:a16="http://schemas.microsoft.com/office/drawing/2014/main" id="{7351CB75-2421-E54E-9D18-3E584F7753AF}"/>
              </a:ext>
            </a:extLst>
          </p:cNvPr>
          <p:cNvSpPr>
            <a:spLocks noGrp="1"/>
          </p:cNvSpPr>
          <p:nvPr>
            <p:ph type="body" sz="quarter" idx="51" hasCustomPrompt="1"/>
          </p:nvPr>
        </p:nvSpPr>
        <p:spPr>
          <a:xfrm>
            <a:off x="259936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1" name="Text Placeholder 84">
            <a:extLst>
              <a:ext uri="{FF2B5EF4-FFF2-40B4-BE49-F238E27FC236}">
                <a16:creationId xmlns:a16="http://schemas.microsoft.com/office/drawing/2014/main" id="{36C377E3-A2B0-4A4C-A0AA-90B481173D79}"/>
              </a:ext>
            </a:extLst>
          </p:cNvPr>
          <p:cNvSpPr>
            <a:spLocks noGrp="1"/>
          </p:cNvSpPr>
          <p:nvPr>
            <p:ph type="body" sz="quarter" idx="52" hasCustomPrompt="1"/>
          </p:nvPr>
        </p:nvSpPr>
        <p:spPr>
          <a:xfrm>
            <a:off x="369529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2" name="Text Placeholder 84">
            <a:extLst>
              <a:ext uri="{FF2B5EF4-FFF2-40B4-BE49-F238E27FC236}">
                <a16:creationId xmlns:a16="http://schemas.microsoft.com/office/drawing/2014/main" id="{3F54F338-67BC-E643-B376-EABD2912737A}"/>
              </a:ext>
            </a:extLst>
          </p:cNvPr>
          <p:cNvSpPr>
            <a:spLocks noGrp="1"/>
          </p:cNvSpPr>
          <p:nvPr>
            <p:ph type="body" sz="quarter" idx="53" hasCustomPrompt="1"/>
          </p:nvPr>
        </p:nvSpPr>
        <p:spPr>
          <a:xfrm>
            <a:off x="369529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5" name="Footer Placeholder 14">
            <a:extLst>
              <a:ext uri="{FF2B5EF4-FFF2-40B4-BE49-F238E27FC236}">
                <a16:creationId xmlns:a16="http://schemas.microsoft.com/office/drawing/2014/main" id="{8B4A5DAD-875D-6648-8039-4CA5F2645ED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831554100"/>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ustomer Journey 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2</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2887788"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5702055"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8570770"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323667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5966423"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8924911"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8791169"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8791169"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988710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988710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5" name="Text Placeholder 84">
            <a:extLst>
              <a:ext uri="{FF2B5EF4-FFF2-40B4-BE49-F238E27FC236}">
                <a16:creationId xmlns:a16="http://schemas.microsoft.com/office/drawing/2014/main" id="{5FA01C46-08F5-0348-9467-F9E7C79DC852}"/>
              </a:ext>
            </a:extLst>
          </p:cNvPr>
          <p:cNvSpPr>
            <a:spLocks noGrp="1"/>
          </p:cNvSpPr>
          <p:nvPr>
            <p:ph type="body" sz="quarter" idx="42" hasCustomPrompt="1"/>
          </p:nvPr>
        </p:nvSpPr>
        <p:spPr>
          <a:xfrm>
            <a:off x="591929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6" name="Text Placeholder 84">
            <a:extLst>
              <a:ext uri="{FF2B5EF4-FFF2-40B4-BE49-F238E27FC236}">
                <a16:creationId xmlns:a16="http://schemas.microsoft.com/office/drawing/2014/main" id="{9C19669A-7DEE-E745-8584-5DAAFD44D29B}"/>
              </a:ext>
            </a:extLst>
          </p:cNvPr>
          <p:cNvSpPr>
            <a:spLocks noGrp="1"/>
          </p:cNvSpPr>
          <p:nvPr>
            <p:ph type="body" sz="quarter" idx="43" hasCustomPrompt="1"/>
          </p:nvPr>
        </p:nvSpPr>
        <p:spPr>
          <a:xfrm>
            <a:off x="591929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7" name="Text Placeholder 84">
            <a:extLst>
              <a:ext uri="{FF2B5EF4-FFF2-40B4-BE49-F238E27FC236}">
                <a16:creationId xmlns:a16="http://schemas.microsoft.com/office/drawing/2014/main" id="{1D89C28D-6ECF-ED4E-93C6-A428DD2E87E0}"/>
              </a:ext>
            </a:extLst>
          </p:cNvPr>
          <p:cNvSpPr>
            <a:spLocks noGrp="1"/>
          </p:cNvSpPr>
          <p:nvPr>
            <p:ph type="body" sz="quarter" idx="44" hasCustomPrompt="1"/>
          </p:nvPr>
        </p:nvSpPr>
        <p:spPr>
          <a:xfrm>
            <a:off x="701522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8" name="Text Placeholder 84">
            <a:extLst>
              <a:ext uri="{FF2B5EF4-FFF2-40B4-BE49-F238E27FC236}">
                <a16:creationId xmlns:a16="http://schemas.microsoft.com/office/drawing/2014/main" id="{3F58ED8B-82D1-9A40-BB25-07E50D702710}"/>
              </a:ext>
            </a:extLst>
          </p:cNvPr>
          <p:cNvSpPr>
            <a:spLocks noGrp="1"/>
          </p:cNvSpPr>
          <p:nvPr>
            <p:ph type="body" sz="quarter" idx="45" hasCustomPrompt="1"/>
          </p:nvPr>
        </p:nvSpPr>
        <p:spPr>
          <a:xfrm>
            <a:off x="701522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105A12CA-0989-1E42-B07E-14CD395CBD68}"/>
              </a:ext>
            </a:extLst>
          </p:cNvPr>
          <p:cNvSpPr>
            <a:spLocks noGrp="1"/>
          </p:cNvSpPr>
          <p:nvPr>
            <p:ph type="body" sz="quarter" idx="46" hasCustomPrompt="1"/>
          </p:nvPr>
        </p:nvSpPr>
        <p:spPr>
          <a:xfrm>
            <a:off x="310551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3EF8955A-57A1-DA4A-A8AE-2BC4C299C8BA}"/>
              </a:ext>
            </a:extLst>
          </p:cNvPr>
          <p:cNvSpPr>
            <a:spLocks noGrp="1"/>
          </p:cNvSpPr>
          <p:nvPr>
            <p:ph type="body" sz="quarter" idx="47" hasCustomPrompt="1"/>
          </p:nvPr>
        </p:nvSpPr>
        <p:spPr>
          <a:xfrm>
            <a:off x="310551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D2A58219-21A7-5C4F-9021-5707DBD2E068}"/>
              </a:ext>
            </a:extLst>
          </p:cNvPr>
          <p:cNvSpPr>
            <a:spLocks noGrp="1"/>
          </p:cNvSpPr>
          <p:nvPr>
            <p:ph type="body" sz="quarter" idx="48" hasCustomPrompt="1"/>
          </p:nvPr>
        </p:nvSpPr>
        <p:spPr>
          <a:xfrm>
            <a:off x="420144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5C2F02A3-3BE9-CD46-BE78-F32CFC087557}"/>
              </a:ext>
            </a:extLst>
          </p:cNvPr>
          <p:cNvSpPr>
            <a:spLocks noGrp="1"/>
          </p:cNvSpPr>
          <p:nvPr>
            <p:ph type="body" sz="quarter" idx="49" hasCustomPrompt="1"/>
          </p:nvPr>
        </p:nvSpPr>
        <p:spPr>
          <a:xfrm>
            <a:off x="420144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37" name="Footer Placeholder 14">
            <a:extLst>
              <a:ext uri="{FF2B5EF4-FFF2-40B4-BE49-F238E27FC236}">
                <a16:creationId xmlns:a16="http://schemas.microsoft.com/office/drawing/2014/main" id="{3360ACFE-0451-E343-8284-CD5E5EC95F9F}"/>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127358097"/>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rgbClr val="000000"/>
        </a:solidFill>
        <a:effectLst/>
      </p:bgPr>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7C8D99CE-A89F-4B4A-9EEA-350331C59ECB}"/>
              </a:ext>
            </a:extLst>
          </p:cNvPr>
          <p:cNvSpPr txBox="1">
            <a:spLocks/>
          </p:cNvSpPr>
          <p:nvPr userDrawn="1"/>
        </p:nvSpPr>
        <p:spPr>
          <a:xfrm>
            <a:off x="11029898" y="6457776"/>
            <a:ext cx="547741" cy="105542"/>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fld id="{ED1E6006-1853-4FEF-B617-33CADB13B30E}" type="slidenum">
              <a:rPr kumimoji="0" lang="en-US" sz="686" b="0" i="0" u="none" strike="noStrike" kern="1200" cap="none" spc="0" normalizeH="0" baseline="0" noProof="0" smtClean="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t>‹#›</a:t>
            </a:fld>
            <a:endParaRPr kumimoji="0" lang="en-US" sz="686" b="0" i="0" u="none" strike="noStrike" kern="1200" cap="none" spc="0" normalizeH="0" baseline="0" noProof="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11" name="Footer Placeholder 14">
            <a:extLst>
              <a:ext uri="{FF2B5EF4-FFF2-40B4-BE49-F238E27FC236}">
                <a16:creationId xmlns:a16="http://schemas.microsoft.com/office/drawing/2014/main" id="{179DBD01-7AB8-5744-A462-3E767049798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12" name="Title 1">
            <a:extLst>
              <a:ext uri="{FF2B5EF4-FFF2-40B4-BE49-F238E27FC236}">
                <a16:creationId xmlns:a16="http://schemas.microsoft.com/office/drawing/2014/main" id="{E74EA4FE-533E-DF4D-8166-DB36AE8AA236}"/>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13" name="Picture 12">
            <a:extLst>
              <a:ext uri="{FF2B5EF4-FFF2-40B4-BE49-F238E27FC236}">
                <a16:creationId xmlns:a16="http://schemas.microsoft.com/office/drawing/2014/main" id="{05077961-2FD6-3940-805A-CA3DEE90B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pic>
        <p:nvPicPr>
          <p:cNvPr id="19" name="Graphic 18">
            <a:extLst>
              <a:ext uri="{FF2B5EF4-FFF2-40B4-BE49-F238E27FC236}">
                <a16:creationId xmlns:a16="http://schemas.microsoft.com/office/drawing/2014/main" id="{7ECD6077-853C-5B4C-8E6B-767F76DE29E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178" y="-6726971"/>
            <a:ext cx="28362242" cy="16339068"/>
          </a:xfrm>
          <a:prstGeom prst="rect">
            <a:avLst/>
          </a:prstGeom>
        </p:spPr>
      </p:pic>
    </p:spTree>
    <p:extLst>
      <p:ext uri="{BB962C8B-B14F-4D97-AF65-F5344CB8AC3E}">
        <p14:creationId xmlns:p14="http://schemas.microsoft.com/office/powerpoint/2010/main" val="668254691"/>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Closing 2">
    <p:bg>
      <p:bgPr>
        <a:solidFill>
          <a:schemeClr val="tx1"/>
        </a:solidFill>
        <a:effectLst/>
      </p:bgPr>
    </p:bg>
    <p:spTree>
      <p:nvGrpSpPr>
        <p:cNvPr id="1" name=""/>
        <p:cNvGrpSpPr/>
        <p:nvPr/>
      </p:nvGrpSpPr>
      <p:grpSpPr>
        <a:xfrm>
          <a:off x="0" y="0"/>
          <a:ext cx="0" cy="0"/>
          <a:chOff x="0" y="0"/>
          <a:chExt cx="0" cy="0"/>
        </a:xfrm>
      </p:grpSpPr>
      <p:sp>
        <p:nvSpPr>
          <p:cNvPr id="6" name="Footer Placeholder 14">
            <a:extLst>
              <a:ext uri="{FF2B5EF4-FFF2-40B4-BE49-F238E27FC236}">
                <a16:creationId xmlns:a16="http://schemas.microsoft.com/office/drawing/2014/main" id="{DC4E70EA-27A8-384C-9F4A-F141A7C1924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7" name="Title 1">
            <a:extLst>
              <a:ext uri="{FF2B5EF4-FFF2-40B4-BE49-F238E27FC236}">
                <a16:creationId xmlns:a16="http://schemas.microsoft.com/office/drawing/2014/main" id="{8980CB22-9E7A-BA46-8DA8-B793BF0D96AA}"/>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pic>
        <p:nvPicPr>
          <p:cNvPr id="8" name="Picture 7">
            <a:extLst>
              <a:ext uri="{FF2B5EF4-FFF2-40B4-BE49-F238E27FC236}">
                <a16:creationId xmlns:a16="http://schemas.microsoft.com/office/drawing/2014/main" id="{8ADE6C32-6733-494C-ACC8-C90CB0E6F2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3193069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losing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12C886-79E5-4B4A-B268-1EFA6320CF28}"/>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EBB0B933-C150-DE43-9F4E-3BFC25229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0B46F8C0-1925-2543-974F-28BDAC88D468}"/>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084FB6BE-22D4-B948-8892-814E3AEAD02C}"/>
              </a:ext>
            </a:extLst>
          </p:cNvPr>
          <p:cNvSpPr>
            <a:spLocks noGrp="1"/>
          </p:cNvSpPr>
          <p:nvPr>
            <p:ph type="title"/>
          </p:nvPr>
        </p:nvSpPr>
        <p:spPr>
          <a:xfrm>
            <a:off x="455996" y="1845278"/>
            <a:ext cx="7454644" cy="1473396"/>
          </a:xfrm>
        </p:spPr>
        <p:txBody>
          <a:bodyPr/>
          <a:lstStyle/>
          <a:p>
            <a:r>
              <a:rPr lang="en-US">
                <a:solidFill>
                  <a:schemeClr val="bg1"/>
                </a:solidFill>
              </a:rPr>
              <a:t>Thank you.</a:t>
            </a:r>
          </a:p>
        </p:txBody>
      </p:sp>
      <p:sp>
        <p:nvSpPr>
          <p:cNvPr id="12" name="Footer Placeholder 14">
            <a:extLst>
              <a:ext uri="{FF2B5EF4-FFF2-40B4-BE49-F238E27FC236}">
                <a16:creationId xmlns:a16="http://schemas.microsoft.com/office/drawing/2014/main" id="{1124C9E5-B9E9-934A-8C5C-4DDD08F173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pic>
        <p:nvPicPr>
          <p:cNvPr id="13" name="Picture 12">
            <a:extLst>
              <a:ext uri="{FF2B5EF4-FFF2-40B4-BE49-F238E27FC236}">
                <a16:creationId xmlns:a16="http://schemas.microsoft.com/office/drawing/2014/main" id="{9C8BA0DB-11C8-B94D-9919-3B04F29EC9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1998339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96A1BC2-7137-6B47-BB34-3744101535E1}"/>
              </a:ext>
            </a:extLst>
          </p:cNvPr>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Blank slide</a:t>
            </a:r>
          </a:p>
        </p:txBody>
      </p:sp>
      <p:sp>
        <p:nvSpPr>
          <p:cNvPr id="11" name="Footer Placeholder 14">
            <a:extLst>
              <a:ext uri="{FF2B5EF4-FFF2-40B4-BE49-F238E27FC236}">
                <a16:creationId xmlns:a16="http://schemas.microsoft.com/office/drawing/2014/main" id="{706007D4-16E8-FF4A-A52E-DFB19E6BBFB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88158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922052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7" name="MS logo gray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7" name="Title 1">
            <a:extLst>
              <a:ext uri="{FF2B5EF4-FFF2-40B4-BE49-F238E27FC236}">
                <a16:creationId xmlns:a16="http://schemas.microsoft.com/office/drawing/2014/main" id="{73F74DF1-C002-41AA-B51D-54B87AD39D9F}"/>
              </a:ext>
            </a:extLst>
          </p:cNvPr>
          <p:cNvSpPr>
            <a:spLocks noGrp="1"/>
          </p:cNvSpPr>
          <p:nvPr>
            <p:ph type="title" hasCustomPrompt="1"/>
          </p:nvPr>
        </p:nvSpPr>
        <p:spPr bwMode="auto">
          <a:xfrm>
            <a:off x="269303" y="2077814"/>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8" name="Text Placeholder 2">
            <a:extLst>
              <a:ext uri="{FF2B5EF4-FFF2-40B4-BE49-F238E27FC236}">
                <a16:creationId xmlns:a16="http://schemas.microsoft.com/office/drawing/2014/main" id="{3675AB83-8FF3-4BE9-86C3-5C9DF074DC2B}"/>
              </a:ext>
            </a:extLst>
          </p:cNvPr>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tx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66091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8AA57-A82F-45EA-9D4B-2DFC798358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66" y="0"/>
            <a:ext cx="12190271" cy="6858000"/>
          </a:xfrm>
          <a:prstGeom prst="rect">
            <a:avLst/>
          </a:prstGeom>
        </p:spPr>
      </p:pic>
      <p:sp>
        <p:nvSpPr>
          <p:cNvPr id="6" name="Rectangle 5">
            <a:extLst>
              <a:ext uri="{FF2B5EF4-FFF2-40B4-BE49-F238E27FC236}">
                <a16:creationId xmlns:a16="http://schemas.microsoft.com/office/drawing/2014/main" id="{99C29796-77FE-44D6-8A3F-0003CB478BC9}"/>
              </a:ext>
            </a:extLst>
          </p:cNvPr>
          <p:cNvSpPr/>
          <p:nvPr userDrawn="1"/>
        </p:nvSpPr>
        <p:spPr bwMode="auto">
          <a:xfrm flipH="1">
            <a:off x="861" y="-1"/>
            <a:ext cx="12212040" cy="6858000"/>
          </a:xfrm>
          <a:prstGeom prst="rect">
            <a:avLst/>
          </a:prstGeom>
          <a:solidFill>
            <a:srgbClr val="EAEAEA">
              <a:lumMod val="25000"/>
              <a:alpha val="56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3" y="2077814"/>
            <a:ext cx="6274911" cy="1793104"/>
          </a:xfrm>
          <a:noFill/>
        </p:spPr>
        <p:txBody>
          <a:bodyPr lIns="146304" tIns="27432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pic>
        <p:nvPicPr>
          <p:cNvPr id="12" name="Picture 11">
            <a:extLst>
              <a:ext uri="{FF2B5EF4-FFF2-40B4-BE49-F238E27FC236}">
                <a16:creationId xmlns:a16="http://schemas.microsoft.com/office/drawing/2014/main" id="{162BC29F-AC6E-42CD-AC05-4555F89425F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Tree>
    <p:extLst>
      <p:ext uri="{BB962C8B-B14F-4D97-AF65-F5344CB8AC3E}">
        <p14:creationId xmlns:p14="http://schemas.microsoft.com/office/powerpoint/2010/main" val="37869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93371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itle with Azure Branding">
    <p:bg>
      <p:bgPr>
        <a:solidFill>
          <a:srgbClr val="4142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6D180-A390-4376-934B-8EAC109E454E}"/>
              </a:ext>
            </a:extLst>
          </p:cNvPr>
          <p:cNvPicPr>
            <a:picLocks noChangeAspect="1"/>
          </p:cNvPicPr>
          <p:nvPr userDrawn="1"/>
        </p:nvPicPr>
        <p:blipFill rotWithShape="1">
          <a:blip r:embed="rId2" cstate="print">
            <a:lum bright="-18000"/>
            <a:alphaModFix amt="20000"/>
            <a:extLst>
              <a:ext uri="{28A0092B-C50C-407E-A947-70E740481C1C}">
                <a14:useLocalDpi xmlns:a14="http://schemas.microsoft.com/office/drawing/2010/main" val="0"/>
              </a:ext>
            </a:extLst>
          </a:blip>
          <a:srcRect t="12321" r="8879"/>
          <a:stretch/>
        </p:blipFill>
        <p:spPr>
          <a:xfrm>
            <a:off x="5663715" y="11463"/>
            <a:ext cx="6288617" cy="5895680"/>
          </a:xfrm>
          <a:prstGeom prst="rect">
            <a:avLst/>
          </a:prstGeom>
        </p:spPr>
      </p:pic>
      <p:pic>
        <p:nvPicPr>
          <p:cNvPr id="6" name="Picture 5">
            <a:extLst>
              <a:ext uri="{FF2B5EF4-FFF2-40B4-BE49-F238E27FC236}">
                <a16:creationId xmlns:a16="http://schemas.microsoft.com/office/drawing/2014/main" id="{A321C092-2CC6-447D-9CBD-A191984DF45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
        <p:nvSpPr>
          <p:cNvPr id="7" name="TextBox 6">
            <a:extLst>
              <a:ext uri="{FF2B5EF4-FFF2-40B4-BE49-F238E27FC236}">
                <a16:creationId xmlns:a16="http://schemas.microsoft.com/office/drawing/2014/main" id="{183627E8-E037-41EA-BFE3-8D7F087F9948}"/>
              </a:ext>
            </a:extLst>
          </p:cNvPr>
          <p:cNvSpPr txBox="1"/>
          <p:nvPr userDrawn="1"/>
        </p:nvSpPr>
        <p:spPr>
          <a:xfrm>
            <a:off x="9595738" y="429111"/>
            <a:ext cx="1908381" cy="422423"/>
          </a:xfrm>
          <a:prstGeom prst="rect">
            <a:avLst/>
          </a:prstGeom>
        </p:spPr>
        <p:txBody>
          <a:bodyPr wrap="square" lIns="0" tIns="0" rIns="0" bIns="0" rtlCol="0" anchor="t" anchorCtr="0">
            <a:spAutoFit/>
          </a:bodyPr>
          <a:lstStyle/>
          <a:p>
            <a:pPr algn="r" defTabSz="896350"/>
            <a:r>
              <a:rPr lang="en-US" sz="2745">
                <a:solidFill>
                  <a:srgbClr val="FFFFFF"/>
                </a:solidFill>
                <a:latin typeface="Segoe UI"/>
              </a:rPr>
              <a:t>Azure</a:t>
            </a:r>
          </a:p>
        </p:txBody>
      </p:sp>
      <p:sp>
        <p:nvSpPr>
          <p:cNvPr id="10" name="Title 1">
            <a:extLst>
              <a:ext uri="{FF2B5EF4-FFF2-40B4-BE49-F238E27FC236}">
                <a16:creationId xmlns:a16="http://schemas.microsoft.com/office/drawing/2014/main" id="{E4877291-D843-4701-937D-9B3B84AE05C4}"/>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11" name="Text Placeholder 2">
            <a:extLst>
              <a:ext uri="{FF2B5EF4-FFF2-40B4-BE49-F238E27FC236}">
                <a16:creationId xmlns:a16="http://schemas.microsoft.com/office/drawing/2014/main" id="{C07B4796-CA61-47D2-9317-CA3180727D54}"/>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75466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1" cy="6858000"/>
          </a:xfrm>
          <a:prstGeom prst="rect">
            <a:avLst/>
          </a:prstGeom>
        </p:spPr>
      </p:pic>
      <p:pic>
        <p:nvPicPr>
          <p:cNvPr id="8" name="MS logo white - 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6" name="Title 1">
            <a:extLst>
              <a:ext uri="{FF2B5EF4-FFF2-40B4-BE49-F238E27FC236}">
                <a16:creationId xmlns:a16="http://schemas.microsoft.com/office/drawing/2014/main" id="{D73CCF1B-563D-4BBE-B0B5-66B76BB205A7}"/>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7" name="Text Placeholder 2">
            <a:extLst>
              <a:ext uri="{FF2B5EF4-FFF2-40B4-BE49-F238E27FC236}">
                <a16:creationId xmlns:a16="http://schemas.microsoft.com/office/drawing/2014/main" id="{18A2AEB2-092A-4958-B61A-A85238ED2217}"/>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2952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1605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971817"/>
      </p:ext>
    </p:extLst>
  </p:cSld>
  <p:clrMapOvr>
    <a:masterClrMapping/>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596669"/>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C5632789-E3FF-43EF-8911-587B8AFC4E7F}"/>
              </a:ext>
            </a:extLst>
          </p:cNvPr>
          <p:cNvSpPr>
            <a:spLocks noGrp="1"/>
          </p:cNvSpPr>
          <p:nvPr>
            <p:ph type="pic" sz="quarter" idx="24" hasCustomPrompt="1"/>
          </p:nvPr>
        </p:nvSpPr>
        <p:spPr>
          <a:xfrm>
            <a:off x="4510582" y="3019774"/>
            <a:ext cx="7681418" cy="836383"/>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Tree>
    <p:extLst>
      <p:ext uri="{BB962C8B-B14F-4D97-AF65-F5344CB8AC3E}">
        <p14:creationId xmlns:p14="http://schemas.microsoft.com/office/powerpoint/2010/main" val="3758992524"/>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3">
            <a:extLst>
              <a:ext uri="{FF2B5EF4-FFF2-40B4-BE49-F238E27FC236}">
                <a16:creationId xmlns:a16="http://schemas.microsoft.com/office/drawing/2014/main" id="{0477D851-BA67-4C4C-9469-2A095A14E6D3}"/>
              </a:ext>
            </a:extLst>
          </p:cNvPr>
          <p:cNvSpPr txBox="1">
            <a:spLocks/>
          </p:cNvSpPr>
          <p:nvPr userDrawn="1"/>
        </p:nvSpPr>
        <p:spPr>
          <a:xfrm>
            <a:off x="4517698" y="1"/>
            <a:ext cx="7674303" cy="6869564"/>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vert="horz" lIns="0" tIns="0" rIns="0" bIns="0" rtlCol="0" anchor="ctr">
            <a:noAutofit/>
          </a:bodyPr>
          <a:lstStyle>
            <a:lvl1pPr marL="0" indent="0" algn="ctr" defTabSz="914132" rtl="0" eaLnBrk="1" latinLnBrk="0" hangingPunct="1">
              <a:lnSpc>
                <a:spcPct val="110000"/>
              </a:lnSpc>
              <a:spcBef>
                <a:spcPts val="1200"/>
              </a:spcBef>
              <a:spcAft>
                <a:spcPts val="600"/>
              </a:spcAft>
              <a:buClr>
                <a:schemeClr val="bg1"/>
              </a:buClr>
              <a:buSzPct val="120000"/>
              <a:buFontTx/>
              <a:buNone/>
              <a:defRPr lang="en-US" sz="2800" b="1" i="0" kern="1200">
                <a:solidFill>
                  <a:srgbClr val="B4009E"/>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10000"/>
              </a:lnSpc>
              <a:spcBef>
                <a:spcPts val="500"/>
              </a:spcBef>
              <a:buClr>
                <a:schemeClr val="tx1"/>
              </a:buClr>
              <a:buFont typeface="Arial"/>
              <a:buChar char="•"/>
              <a:defRPr lang="en-US" sz="1600" b="0" i="0" kern="1200" dirty="0">
                <a:solidFill>
                  <a:schemeClr val="tx1"/>
                </a:solidFill>
                <a:effectLst/>
                <a:latin typeface="Segoe UI" charset="0"/>
                <a:ea typeface="Segoe UI" charset="0"/>
                <a:cs typeface="Segoe UI" charset="0"/>
              </a:defRPr>
            </a:lvl5pPr>
            <a:lvl6pPr marL="187378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896088" rtl="0" eaLnBrk="1" fontAlgn="auto" latinLnBrk="0" hangingPunct="1">
              <a:lnSpc>
                <a:spcPct val="110000"/>
              </a:lnSpc>
              <a:spcBef>
                <a:spcPts val="1176"/>
              </a:spcBef>
              <a:spcAft>
                <a:spcPts val="588"/>
              </a:spcAft>
              <a:buClr>
                <a:srgbClr val="E9E9E9"/>
              </a:buClr>
              <a:buSzPct val="120000"/>
              <a:buFontTx/>
              <a:buNone/>
              <a:tabLst/>
              <a:defRPr/>
            </a:pP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Drag picture to placeholder </a:t>
            </a:r>
            <a:b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b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or click icon to add</a:t>
            </a:r>
          </a:p>
        </p:txBody>
      </p:sp>
    </p:spTree>
    <p:extLst>
      <p:ext uri="{BB962C8B-B14F-4D97-AF65-F5344CB8AC3E}">
        <p14:creationId xmlns:p14="http://schemas.microsoft.com/office/powerpoint/2010/main" val="3485618144"/>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97554"/>
      </p:ext>
    </p:extLst>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1_Section Title">
    <p:bg>
      <p:bgPr>
        <a:solidFill>
          <a:srgbClr val="41424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solidFill>
                  <a:schemeClr val="bg2"/>
                </a:solidFill>
              </a:defRPr>
            </a:lvl1pPr>
          </a:lstStyle>
          <a:p>
            <a:r>
              <a:rPr lang="en-US"/>
              <a:t>Section title</a:t>
            </a:r>
          </a:p>
        </p:txBody>
      </p:sp>
      <p:pic>
        <p:nvPicPr>
          <p:cNvPr id="3" name="Picture 2">
            <a:extLst>
              <a:ext uri="{FF2B5EF4-FFF2-40B4-BE49-F238E27FC236}">
                <a16:creationId xmlns:a16="http://schemas.microsoft.com/office/drawing/2014/main" id="{BB75D417-3E74-4D06-8C57-E45CDCE9C907}"/>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val="0"/>
              </a:ext>
            </a:extLst>
          </a:blip>
          <a:srcRect/>
          <a:stretch/>
        </p:blipFill>
        <p:spPr>
          <a:xfrm rot="16200000">
            <a:off x="5066401" y="-161792"/>
            <a:ext cx="6724142" cy="7047723"/>
          </a:xfrm>
          <a:prstGeom prst="rect">
            <a:avLst/>
          </a:prstGeom>
        </p:spPr>
      </p:pic>
    </p:spTree>
    <p:extLst>
      <p:ext uri="{BB962C8B-B14F-4D97-AF65-F5344CB8AC3E}">
        <p14:creationId xmlns:p14="http://schemas.microsoft.com/office/powerpoint/2010/main" val="2624706441"/>
      </p:ext>
    </p:extLst>
  </p:cSld>
  <p:clrMapOvr>
    <a:masterClrMapping/>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94500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72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68798453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065"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7845"/>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1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6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48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5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695852"/>
      </p:ext>
    </p:extLst>
  </p:cSld>
  <p:clrMapOvr>
    <a:masterClrMapping/>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762207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1084540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1859163"/>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78"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218"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4997"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086"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731973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Section Title w/black overlay">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824"/>
            <a:ext cx="12192000" cy="510524"/>
          </a:xfrm>
        </p:spPr>
        <p:txBody>
          <a:bodyPr/>
          <a:lstStyle>
            <a:lvl1pPr>
              <a:defRPr baseline="0">
                <a:solidFill>
                  <a:schemeClr val="bg1"/>
                </a:solidFill>
              </a:defRPr>
            </a:lvl1pPr>
          </a:lstStyle>
          <a:p>
            <a:r>
              <a:rPr lang="en-US"/>
              <a:t>Click on icon to insert picture, then send to back</a:t>
            </a:r>
          </a:p>
        </p:txBody>
      </p:sp>
      <p:sp>
        <p:nvSpPr>
          <p:cNvPr id="4" name="Title 1"/>
          <p:cNvSpPr>
            <a:spLocks noGrp="1"/>
          </p:cNvSpPr>
          <p:nvPr>
            <p:ph type="title" hasCustomPrompt="1"/>
          </p:nvPr>
        </p:nvSpPr>
        <p:spPr>
          <a:xfrm>
            <a:off x="228601" y="2095501"/>
            <a:ext cx="8991601" cy="2492266"/>
          </a:xfrm>
          <a:prstGeom prst="rect">
            <a:avLst/>
          </a:prstGeom>
          <a:noFill/>
          <a:ln>
            <a:noFill/>
          </a:ln>
        </p:spPr>
        <p:txBody>
          <a:bodyPr lIns="137160" tIns="91440" rIns="137160" bIns="0" anchor="b" anchorCtr="0">
            <a:noAutofit/>
          </a:bodyPr>
          <a:lstStyle>
            <a:lvl1pPr>
              <a:defRPr sz="4800" b="0" i="0" spc="-100" baseline="0">
                <a:solidFill>
                  <a:schemeClr val="bg1"/>
                </a:solidFill>
                <a:latin typeface="+mj-lt"/>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454218930"/>
      </p:ext>
    </p:extLst>
  </p:cSld>
  <p:clrMapOvr>
    <a:masterClrMapping/>
  </p:clrMapOvr>
  <p:transition>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p:cSld name="A – Blank">
    <p:spTree>
      <p:nvGrpSpPr>
        <p:cNvPr id="1" name="Shape 347"/>
        <p:cNvGrpSpPr/>
        <p:nvPr/>
      </p:nvGrpSpPr>
      <p:grpSpPr>
        <a:xfrm>
          <a:off x="0" y="0"/>
          <a:ext cx="0" cy="0"/>
          <a:chOff x="0" y="0"/>
          <a:chExt cx="0" cy="0"/>
        </a:xfrm>
      </p:grpSpPr>
    </p:spTree>
    <p:extLst>
      <p:ext uri="{BB962C8B-B14F-4D97-AF65-F5344CB8AC3E}">
        <p14:creationId xmlns:p14="http://schemas.microsoft.com/office/powerpoint/2010/main" val="279419581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userDrawn="1">
  <p:cSld name="Title and Text">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56" y="1559"/>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 y="1559"/>
                        <a:ext cx="1556" cy="15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auto">
          <a:xfrm>
            <a:off x="0" y="3"/>
            <a:ext cx="12192000" cy="7517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3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2"/>
          <p:cNvSpPr>
            <a:spLocks noGrp="1"/>
          </p:cNvSpPr>
          <p:nvPr>
            <p:ph type="title"/>
          </p:nvPr>
        </p:nvSpPr>
        <p:spPr>
          <a:xfrm>
            <a:off x="448217" y="-37706"/>
            <a:ext cx="10936849" cy="784600"/>
          </a:xfrm>
        </p:spPr>
        <p:txBody>
          <a:bodyPr/>
          <a:lstStyle>
            <a:lvl1pPr>
              <a:defRPr sz="3920">
                <a:solidFill>
                  <a:schemeClr val="bg1"/>
                </a:solidFill>
              </a:defRPr>
            </a:lvl1pPr>
          </a:lstStyle>
          <a:p>
            <a:r>
              <a:rPr lang="en-US"/>
              <a:t>Click to edit Master title style</a:t>
            </a:r>
          </a:p>
        </p:txBody>
      </p:sp>
    </p:spTree>
    <p:extLst>
      <p:ext uri="{BB962C8B-B14F-4D97-AF65-F5344CB8AC3E}">
        <p14:creationId xmlns:p14="http://schemas.microsoft.com/office/powerpoint/2010/main" val="4190029503"/>
      </p:ext>
    </p:extLst>
  </p:cSld>
  <p:clrMapOvr>
    <a:overrideClrMapping bg1="lt1" tx1="dk1" bg2="lt2" tx2="dk2" accent1="accent1" accent2="accent2" accent3="accent3" accent4="accent4" accent5="accent5" accent6="accent6" hlink="hlink" folHlink="folHlink"/>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Breakthrough">
    <p:bg>
      <p:bgPr>
        <a:solidFill>
          <a:schemeClr val="tx1"/>
        </a:solidFill>
        <a:effectLst/>
      </p:bgPr>
    </p:bg>
    <p:spTree>
      <p:nvGrpSpPr>
        <p:cNvPr id="1" name=""/>
        <p:cNvGrpSpPr/>
        <p:nvPr/>
      </p:nvGrpSpPr>
      <p:grpSpPr>
        <a:xfrm>
          <a:off x="0" y="0"/>
          <a:ext cx="0" cy="0"/>
          <a:chOff x="0" y="0"/>
          <a:chExt cx="0" cy="0"/>
        </a:xfrm>
      </p:grpSpPr>
      <p:sp>
        <p:nvSpPr>
          <p:cNvPr id="74" name="Text Placeholder 63"/>
          <p:cNvSpPr txBox="1">
            <a:spLocks/>
          </p:cNvSpPr>
          <p:nvPr userDrawn="1"/>
        </p:nvSpPr>
        <p:spPr>
          <a:xfrm>
            <a:off x="60760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87" name="Text Placeholder 10"/>
          <p:cNvSpPr>
            <a:spLocks noGrp="1"/>
          </p:cNvSpPr>
          <p:nvPr>
            <p:ph type="body" sz="quarter" idx="20"/>
          </p:nvPr>
        </p:nvSpPr>
        <p:spPr>
          <a:xfrm>
            <a:off x="606847"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useBgFill="1">
        <p:nvSpPr>
          <p:cNvPr id="39" name="Chevron 38"/>
          <p:cNvSpPr/>
          <p:nvPr userDrawn="1"/>
        </p:nvSpPr>
        <p:spPr bwMode="auto">
          <a:xfrm>
            <a:off x="5937427"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46" name="Chevron 45"/>
          <p:cNvSpPr/>
          <p:nvPr userDrawn="1"/>
        </p:nvSpPr>
        <p:spPr bwMode="auto">
          <a:xfrm>
            <a:off x="8978246"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p:nvSpPr>
          <p:cNvPr id="47" name="Text Placeholder 5"/>
          <p:cNvSpPr>
            <a:spLocks noGrp="1"/>
          </p:cNvSpPr>
          <p:nvPr>
            <p:ph type="body" sz="quarter" idx="22" hasCustomPrompt="1"/>
          </p:nvPr>
        </p:nvSpPr>
        <p:spPr>
          <a:xfrm>
            <a:off x="179295" y="0"/>
            <a:ext cx="10757647" cy="657818"/>
          </a:xfrm>
        </p:spPr>
        <p:txBody>
          <a:bodyPr lIns="182880" anchor="ctr" anchorCtr="0">
            <a:noAutofit/>
          </a:bodyPr>
          <a:lstStyle>
            <a:lvl1pPr marL="0" indent="0">
              <a:buNone/>
              <a:defRPr sz="3204" spc="0">
                <a:solidFill>
                  <a:schemeClr val="bg2">
                    <a:lumMod val="75000"/>
                    <a:lumOff val="25000"/>
                  </a:schemeClr>
                </a:solidFill>
              </a:defRPr>
            </a:lvl1pPr>
          </a:lstStyle>
          <a:p>
            <a:pPr lvl="0"/>
            <a:r>
              <a:rPr lang="en-US"/>
              <a:t>Title here</a:t>
            </a:r>
          </a:p>
        </p:txBody>
      </p:sp>
      <p:sp>
        <p:nvSpPr>
          <p:cNvPr id="38" name="Rectangle 37"/>
          <p:cNvSpPr/>
          <p:nvPr userDrawn="1"/>
        </p:nvSpPr>
        <p:spPr bwMode="auto">
          <a:xfrm>
            <a:off x="607608"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PR/</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/AR</a:t>
            </a:r>
          </a:p>
        </p:txBody>
      </p:sp>
      <p:sp>
        <p:nvSpPr>
          <p:cNvPr id="53" name="Rectangle 52"/>
          <p:cNvSpPr/>
          <p:nvPr userDrawn="1"/>
        </p:nvSpPr>
        <p:spPr bwMode="auto">
          <a:xfrm>
            <a:off x="2246041"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GEP</a:t>
            </a:r>
          </a:p>
        </p:txBody>
      </p:sp>
      <p:sp>
        <p:nvSpPr>
          <p:cNvPr id="54" name="Rectangle 53"/>
          <p:cNvSpPr/>
          <p:nvPr userDrawn="1"/>
        </p:nvSpPr>
        <p:spPr bwMode="auto">
          <a:xfrm>
            <a:off x="3884473"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Paid + Social</a:t>
            </a:r>
          </a:p>
        </p:txBody>
      </p:sp>
      <p:sp>
        <p:nvSpPr>
          <p:cNvPr id="55" name="Rectangle 54"/>
          <p:cNvSpPr/>
          <p:nvPr userDrawn="1"/>
        </p:nvSpPr>
        <p:spPr bwMode="auto">
          <a:xfrm>
            <a:off x="5522906"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Events</a:t>
            </a:r>
          </a:p>
        </p:txBody>
      </p:sp>
      <p:sp>
        <p:nvSpPr>
          <p:cNvPr id="56" name="Rectangle 55"/>
          <p:cNvSpPr/>
          <p:nvPr userDrawn="1"/>
        </p:nvSpPr>
        <p:spPr bwMode="auto">
          <a:xfrm>
            <a:off x="7161339"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Partner</a:t>
            </a:r>
          </a:p>
        </p:txBody>
      </p:sp>
      <p:sp>
        <p:nvSpPr>
          <p:cNvPr id="64" name="Rectangle 63"/>
          <p:cNvSpPr/>
          <p:nvPr userDrawn="1"/>
        </p:nvSpPr>
        <p:spPr bwMode="auto">
          <a:xfrm>
            <a:off x="8800320"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Internal </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 + Readiness</a:t>
            </a:r>
          </a:p>
        </p:txBody>
      </p:sp>
      <p:sp>
        <p:nvSpPr>
          <p:cNvPr id="6" name="Rectangle 5"/>
          <p:cNvSpPr/>
          <p:nvPr userDrawn="1"/>
        </p:nvSpPr>
        <p:spPr bwMode="auto">
          <a:xfrm rot="16200000">
            <a:off x="-1454525" y="3046860"/>
            <a:ext cx="3596347" cy="32870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Corporate</a:t>
            </a:r>
          </a:p>
        </p:txBody>
      </p:sp>
      <p:sp>
        <p:nvSpPr>
          <p:cNvPr id="65" name="Rectangle 64"/>
          <p:cNvSpPr/>
          <p:nvPr userDrawn="1"/>
        </p:nvSpPr>
        <p:spPr bwMode="auto">
          <a:xfrm rot="16200000">
            <a:off x="-340220" y="5615893"/>
            <a:ext cx="1367734" cy="32870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Local Subsidiary</a:t>
            </a:r>
          </a:p>
        </p:txBody>
      </p:sp>
      <p:sp>
        <p:nvSpPr>
          <p:cNvPr id="66" name="Text Placeholder 63"/>
          <p:cNvSpPr txBox="1">
            <a:spLocks/>
          </p:cNvSpPr>
          <p:nvPr userDrawn="1"/>
        </p:nvSpPr>
        <p:spPr>
          <a:xfrm>
            <a:off x="2246803"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67" name="Text Placeholder 10"/>
          <p:cNvSpPr>
            <a:spLocks noGrp="1"/>
          </p:cNvSpPr>
          <p:nvPr>
            <p:ph type="body" sz="quarter" idx="28"/>
          </p:nvPr>
        </p:nvSpPr>
        <p:spPr>
          <a:xfrm>
            <a:off x="2246042"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0" name="Text Placeholder 63"/>
          <p:cNvSpPr txBox="1">
            <a:spLocks/>
          </p:cNvSpPr>
          <p:nvPr userDrawn="1"/>
        </p:nvSpPr>
        <p:spPr>
          <a:xfrm>
            <a:off x="388599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3" name="Text Placeholder 10"/>
          <p:cNvSpPr>
            <a:spLocks noGrp="1"/>
          </p:cNvSpPr>
          <p:nvPr>
            <p:ph type="body" sz="quarter" idx="29"/>
          </p:nvPr>
        </p:nvSpPr>
        <p:spPr>
          <a:xfrm>
            <a:off x="3885236"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6" name="Text Placeholder 63"/>
          <p:cNvSpPr txBox="1">
            <a:spLocks/>
          </p:cNvSpPr>
          <p:nvPr userDrawn="1"/>
        </p:nvSpPr>
        <p:spPr>
          <a:xfrm>
            <a:off x="55251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8" name="Text Placeholder 10"/>
          <p:cNvSpPr>
            <a:spLocks noGrp="1"/>
          </p:cNvSpPr>
          <p:nvPr>
            <p:ph type="body" sz="quarter" idx="30"/>
          </p:nvPr>
        </p:nvSpPr>
        <p:spPr>
          <a:xfrm>
            <a:off x="55244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89" name="Text Placeholder 63"/>
          <p:cNvSpPr txBox="1">
            <a:spLocks/>
          </p:cNvSpPr>
          <p:nvPr userDrawn="1"/>
        </p:nvSpPr>
        <p:spPr>
          <a:xfrm>
            <a:off x="7164387"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0" name="Text Placeholder 10"/>
          <p:cNvSpPr>
            <a:spLocks noGrp="1"/>
          </p:cNvSpPr>
          <p:nvPr>
            <p:ph type="body" sz="quarter" idx="31"/>
          </p:nvPr>
        </p:nvSpPr>
        <p:spPr>
          <a:xfrm>
            <a:off x="7163625"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3" name="Text Placeholder 63"/>
          <p:cNvSpPr txBox="1">
            <a:spLocks/>
          </p:cNvSpPr>
          <p:nvPr userDrawn="1"/>
        </p:nvSpPr>
        <p:spPr>
          <a:xfrm>
            <a:off x="88048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4" name="Text Placeholder 10"/>
          <p:cNvSpPr>
            <a:spLocks noGrp="1"/>
          </p:cNvSpPr>
          <p:nvPr>
            <p:ph type="body" sz="quarter" idx="33"/>
          </p:nvPr>
        </p:nvSpPr>
        <p:spPr>
          <a:xfrm>
            <a:off x="88041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5" name="Text Placeholder 63"/>
          <p:cNvSpPr txBox="1">
            <a:spLocks/>
          </p:cNvSpPr>
          <p:nvPr userDrawn="1"/>
        </p:nvSpPr>
        <p:spPr>
          <a:xfrm>
            <a:off x="607608" y="5096379"/>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6" name="Text Placeholder 10"/>
          <p:cNvSpPr>
            <a:spLocks noGrp="1"/>
          </p:cNvSpPr>
          <p:nvPr>
            <p:ph type="body" sz="quarter" idx="34"/>
          </p:nvPr>
        </p:nvSpPr>
        <p:spPr>
          <a:xfrm>
            <a:off x="606847"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7" name="Text Placeholder 63"/>
          <p:cNvSpPr txBox="1">
            <a:spLocks/>
          </p:cNvSpPr>
          <p:nvPr userDrawn="1"/>
        </p:nvSpPr>
        <p:spPr>
          <a:xfrm>
            <a:off x="2246803" y="5089131"/>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8" name="Text Placeholder 10"/>
          <p:cNvSpPr>
            <a:spLocks noGrp="1"/>
          </p:cNvSpPr>
          <p:nvPr>
            <p:ph type="body" sz="quarter" idx="35"/>
          </p:nvPr>
        </p:nvSpPr>
        <p:spPr>
          <a:xfrm>
            <a:off x="2246042"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9" name="Text Placeholder 63"/>
          <p:cNvSpPr txBox="1">
            <a:spLocks/>
          </p:cNvSpPr>
          <p:nvPr userDrawn="1"/>
        </p:nvSpPr>
        <p:spPr>
          <a:xfrm>
            <a:off x="3885998"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0" name="Text Placeholder 10"/>
          <p:cNvSpPr>
            <a:spLocks noGrp="1"/>
          </p:cNvSpPr>
          <p:nvPr>
            <p:ph type="body" sz="quarter" idx="36"/>
          </p:nvPr>
        </p:nvSpPr>
        <p:spPr>
          <a:xfrm>
            <a:off x="3885236"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1" name="Text Placeholder 63"/>
          <p:cNvSpPr txBox="1">
            <a:spLocks/>
          </p:cNvSpPr>
          <p:nvPr userDrawn="1"/>
        </p:nvSpPr>
        <p:spPr>
          <a:xfrm>
            <a:off x="5525192"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2" name="Text Placeholder 10"/>
          <p:cNvSpPr>
            <a:spLocks noGrp="1"/>
          </p:cNvSpPr>
          <p:nvPr>
            <p:ph type="body" sz="quarter" idx="37"/>
          </p:nvPr>
        </p:nvSpPr>
        <p:spPr>
          <a:xfrm>
            <a:off x="5524430"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3" name="Text Placeholder 63"/>
          <p:cNvSpPr txBox="1">
            <a:spLocks/>
          </p:cNvSpPr>
          <p:nvPr userDrawn="1"/>
        </p:nvSpPr>
        <p:spPr>
          <a:xfrm>
            <a:off x="7164387"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4" name="Text Placeholder 10"/>
          <p:cNvSpPr>
            <a:spLocks noGrp="1"/>
          </p:cNvSpPr>
          <p:nvPr>
            <p:ph type="body" sz="quarter" idx="38"/>
          </p:nvPr>
        </p:nvSpPr>
        <p:spPr>
          <a:xfrm>
            <a:off x="7163625"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5" name="Text Placeholder 63"/>
          <p:cNvSpPr txBox="1">
            <a:spLocks/>
          </p:cNvSpPr>
          <p:nvPr userDrawn="1"/>
        </p:nvSpPr>
        <p:spPr>
          <a:xfrm>
            <a:off x="8803581" y="5060132"/>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6" name="Text Placeholder 10"/>
          <p:cNvSpPr>
            <a:spLocks noGrp="1"/>
          </p:cNvSpPr>
          <p:nvPr>
            <p:ph type="body" sz="quarter" idx="39"/>
          </p:nvPr>
        </p:nvSpPr>
        <p:spPr>
          <a:xfrm>
            <a:off x="8802819"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Tree>
    <p:extLst>
      <p:ext uri="{BB962C8B-B14F-4D97-AF65-F5344CB8AC3E}">
        <p14:creationId xmlns:p14="http://schemas.microsoft.com/office/powerpoint/2010/main" val="2850237920"/>
      </p:ext>
    </p:extLst>
  </p:cSld>
  <p:clrMapOvr>
    <a:masterClrMapping/>
  </p:clrMapOvr>
  <p:transition>
    <p:fade/>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3906-568A-4B48-B78E-48B6C1A39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98D68-4E85-4EE9-9B61-BB05AABBF945}"/>
              </a:ext>
            </a:extLst>
          </p:cNvPr>
          <p:cNvSpPr>
            <a:spLocks noGrp="1"/>
          </p:cNvSpPr>
          <p:nvPr>
            <p:ph sz="half" idx="1"/>
          </p:nvPr>
        </p:nvSpPr>
        <p:spPr>
          <a:xfrm>
            <a:off x="838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726C7-E292-4586-A57E-3C076A484117}"/>
              </a:ext>
            </a:extLst>
          </p:cNvPr>
          <p:cNvSpPr>
            <a:spLocks noGrp="1"/>
          </p:cNvSpPr>
          <p:nvPr>
            <p:ph sz="half" idx="2"/>
          </p:nvPr>
        </p:nvSpPr>
        <p:spPr>
          <a:xfrm>
            <a:off x="6172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E4D37E-CBD0-4F5E-8418-31A0C1E190D4}"/>
              </a:ext>
            </a:extLst>
          </p:cNvPr>
          <p:cNvSpPr>
            <a:spLocks noGrp="1"/>
          </p:cNvSpPr>
          <p:nvPr>
            <p:ph type="dt" sz="half" idx="10"/>
          </p:nvPr>
        </p:nvSpPr>
        <p:spPr/>
        <p:txBody>
          <a:bodyPr/>
          <a:lstStyle/>
          <a:p>
            <a:fld id="{5238BB69-2B6B-4B7C-9ABB-2BDFD74DD4FD}" type="datetimeFigureOut">
              <a:rPr lang="en-US" smtClean="0"/>
              <a:t>5/6/2020</a:t>
            </a:fld>
            <a:endParaRPr lang="en-US"/>
          </a:p>
        </p:txBody>
      </p:sp>
      <p:sp>
        <p:nvSpPr>
          <p:cNvPr id="6" name="Footer Placeholder 5">
            <a:extLst>
              <a:ext uri="{FF2B5EF4-FFF2-40B4-BE49-F238E27FC236}">
                <a16:creationId xmlns:a16="http://schemas.microsoft.com/office/drawing/2014/main" id="{F8D25394-08E6-4DD1-BBD5-A28F87292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97B2E-7EF4-49FE-BCAE-00C8A21C9300}"/>
              </a:ext>
            </a:extLst>
          </p:cNvPr>
          <p:cNvSpPr>
            <a:spLocks noGrp="1"/>
          </p:cNvSpPr>
          <p:nvPr>
            <p:ph type="sldNum" sz="quarter" idx="12"/>
          </p:nvPr>
        </p:nvSpPr>
        <p:spPr/>
        <p:txBody>
          <a:bodyPr/>
          <a:lstStyle/>
          <a:p>
            <a:fld id="{E79A24FA-9563-4E5A-B3C3-9506913AA2BA}" type="slidenum">
              <a:rPr lang="en-US" smtClean="0"/>
              <a:t>‹#›</a:t>
            </a:fld>
            <a:endParaRPr lang="en-US"/>
          </a:p>
        </p:txBody>
      </p:sp>
    </p:spTree>
    <p:extLst>
      <p:ext uri="{BB962C8B-B14F-4D97-AF65-F5344CB8AC3E}">
        <p14:creationId xmlns:p14="http://schemas.microsoft.com/office/powerpoint/2010/main" val="311931515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cSld name="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69878" y="1406528"/>
            <a:ext cx="11655425" cy="1864619"/>
          </a:xfrm>
          <a:prstGeom prst="rect">
            <a:avLst/>
          </a:prstGeom>
        </p:spPr>
        <p:txBody>
          <a:bodyPr/>
          <a:lstStyle>
            <a:lvl1pPr>
              <a:defRPr sz="36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243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008155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72916218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35589"/>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65" indent="0">
              <a:buNone/>
              <a:defRPr/>
            </a:lvl3pPr>
            <a:lvl4pPr marL="448130" indent="0">
              <a:buNone/>
              <a:defRPr/>
            </a:lvl4pPr>
            <a:lvl5pPr marL="67219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78262"/>
      </p:ext>
    </p:extLst>
  </p:cSld>
  <p:clrMapOvr>
    <a:masterClrMapping/>
  </p:clrMapOvr>
  <p:transition>
    <p:fade/>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40" y="1663939"/>
            <a:ext cx="3585699" cy="429092"/>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3757010153"/>
      </p:ext>
    </p:extLst>
  </p:cSld>
  <p:clrMapOvr>
    <a:masterClrMapping/>
  </p:clrMapOvr>
  <p:transition>
    <p:fade/>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634B09C-5FE3-4E5C-947F-62A8A654A6B6}"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68880D-8C14-414F-9A2C-CAC4CEB71204}" type="slidenum">
              <a:rPr lang="en-US"/>
              <a:pPr>
                <a:defRPr/>
              </a:pPr>
              <a:t>‹#›</a:t>
            </a:fld>
            <a:endParaRPr lang="en-US"/>
          </a:p>
        </p:txBody>
      </p:sp>
    </p:spTree>
    <p:extLst>
      <p:ext uri="{BB962C8B-B14F-4D97-AF65-F5344CB8AC3E}">
        <p14:creationId xmlns:p14="http://schemas.microsoft.com/office/powerpoint/2010/main" val="39342118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73598400-A51E-47C6-AB6E-9D2F0FEB444A}"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387C5-D1BA-4E64-9B6E-A01CF3A7D9ED}" type="slidenum">
              <a:rPr lang="en-US"/>
              <a:pPr>
                <a:defRPr/>
              </a:pPr>
              <a:t>‹#›</a:t>
            </a:fld>
            <a:endParaRPr lang="en-US"/>
          </a:p>
        </p:txBody>
      </p:sp>
    </p:spTree>
    <p:extLst>
      <p:ext uri="{BB962C8B-B14F-4D97-AF65-F5344CB8AC3E}">
        <p14:creationId xmlns:p14="http://schemas.microsoft.com/office/powerpoint/2010/main" val="72546589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1AFC77-476A-4B65-AEF2-B88090E8601D}"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399DFD-7A6B-421E-91AE-F1416F30A794}" type="slidenum">
              <a:rPr lang="en-US"/>
              <a:pPr>
                <a:defRPr/>
              </a:pPr>
              <a:t>‹#›</a:t>
            </a:fld>
            <a:endParaRPr lang="en-US"/>
          </a:p>
        </p:txBody>
      </p:sp>
    </p:spTree>
    <p:extLst>
      <p:ext uri="{BB962C8B-B14F-4D97-AF65-F5344CB8AC3E}">
        <p14:creationId xmlns:p14="http://schemas.microsoft.com/office/powerpoint/2010/main" val="204918092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3747BA-49B7-4E32-A9B2-44A226F32216}"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A32093-982A-4E29-84CD-21505EE18163}" type="slidenum">
              <a:rPr lang="en-US"/>
              <a:pPr>
                <a:defRPr/>
              </a:pPr>
              <a:t>‹#›</a:t>
            </a:fld>
            <a:endParaRPr lang="en-US"/>
          </a:p>
        </p:txBody>
      </p:sp>
    </p:spTree>
    <p:extLst>
      <p:ext uri="{BB962C8B-B14F-4D97-AF65-F5344CB8AC3E}">
        <p14:creationId xmlns:p14="http://schemas.microsoft.com/office/powerpoint/2010/main" val="294186238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3BBE94-D788-474D-8EEB-6F58D1472041}" type="datetimeFigureOut">
              <a:rPr lang="en-US"/>
              <a:pPr>
                <a:defRPr/>
              </a:pPr>
              <a:t>5/6/2020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D8F99F-4257-47F7-B137-92F5C330B802}" type="slidenum">
              <a:rPr lang="en-US"/>
              <a:pPr>
                <a:defRPr/>
              </a:pPr>
              <a:t>‹#›</a:t>
            </a:fld>
            <a:endParaRPr lang="en-US"/>
          </a:p>
        </p:txBody>
      </p:sp>
    </p:spTree>
    <p:extLst>
      <p:ext uri="{BB962C8B-B14F-4D97-AF65-F5344CB8AC3E}">
        <p14:creationId xmlns:p14="http://schemas.microsoft.com/office/powerpoint/2010/main" val="357464315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4295DB7-2A11-4E6C-9567-D57EA333CE6B}" type="datetimeFigureOut">
              <a:rPr lang="en-US"/>
              <a:pPr>
                <a:defRPr/>
              </a:pPr>
              <a:t>5/6/2020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EF2DBDE-828A-4ED8-BAC3-0183760B6DD4}" type="slidenum">
              <a:rPr lang="en-US"/>
              <a:pPr>
                <a:defRPr/>
              </a:pPr>
              <a:t>‹#›</a:t>
            </a:fld>
            <a:endParaRPr lang="en-US"/>
          </a:p>
        </p:txBody>
      </p:sp>
    </p:spTree>
    <p:extLst>
      <p:ext uri="{BB962C8B-B14F-4D97-AF65-F5344CB8AC3E}">
        <p14:creationId xmlns:p14="http://schemas.microsoft.com/office/powerpoint/2010/main" val="148174609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2282A0-E074-4D1F-9892-A88D1283A735}" type="datetimeFigureOut">
              <a:rPr lang="en-US"/>
              <a:pPr>
                <a:defRPr/>
              </a:pPr>
              <a:t>5/6/2020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A4E828-8872-429C-B31F-81F3904DB62B}" type="slidenum">
              <a:rPr lang="en-US"/>
              <a:pPr>
                <a:defRPr/>
              </a:pPr>
              <a:t>‹#›</a:t>
            </a:fld>
            <a:endParaRPr lang="en-US"/>
          </a:p>
        </p:txBody>
      </p:sp>
    </p:spTree>
    <p:extLst>
      <p:ext uri="{BB962C8B-B14F-4D97-AF65-F5344CB8AC3E}">
        <p14:creationId xmlns:p14="http://schemas.microsoft.com/office/powerpoint/2010/main" val="247054496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7B5463-834F-40F6-B8E3-F026FE73268E}"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464F8D-F56C-469B-8A33-F67E89A087F2}" type="slidenum">
              <a:rPr lang="en-US"/>
              <a:pPr>
                <a:defRPr/>
              </a:pPr>
              <a:t>‹#›</a:t>
            </a:fld>
            <a:endParaRPr lang="en-US"/>
          </a:p>
        </p:txBody>
      </p:sp>
    </p:spTree>
    <p:extLst>
      <p:ext uri="{BB962C8B-B14F-4D97-AF65-F5344CB8AC3E}">
        <p14:creationId xmlns:p14="http://schemas.microsoft.com/office/powerpoint/2010/main" val="3770698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06263860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7BB97F0-D666-463A-99C4-716878AAB3F2}"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D1FFF3-B466-42C5-A286-E06D02714B73}" type="slidenum">
              <a:rPr lang="en-US"/>
              <a:pPr>
                <a:defRPr/>
              </a:pPr>
              <a:t>‹#›</a:t>
            </a:fld>
            <a:endParaRPr lang="en-US"/>
          </a:p>
        </p:txBody>
      </p:sp>
    </p:spTree>
    <p:extLst>
      <p:ext uri="{BB962C8B-B14F-4D97-AF65-F5344CB8AC3E}">
        <p14:creationId xmlns:p14="http://schemas.microsoft.com/office/powerpoint/2010/main" val="167586425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E5714B-483C-45C3-99E0-9DDFC1306F6E}"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434E0C-7D9E-4F01-AF55-2FE14BA75872}" type="slidenum">
              <a:rPr lang="en-US"/>
              <a:pPr>
                <a:defRPr/>
              </a:pPr>
              <a:t>‹#›</a:t>
            </a:fld>
            <a:endParaRPr lang="en-US"/>
          </a:p>
        </p:txBody>
      </p:sp>
    </p:spTree>
    <p:extLst>
      <p:ext uri="{BB962C8B-B14F-4D97-AF65-F5344CB8AC3E}">
        <p14:creationId xmlns:p14="http://schemas.microsoft.com/office/powerpoint/2010/main" val="391724162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089D8F-1676-4F18-A19A-1DC9780C6F79}"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A49CCE-778B-4371-A03A-FDCD62BA792E}" type="slidenum">
              <a:rPr lang="en-US"/>
              <a:pPr>
                <a:defRPr/>
              </a:pPr>
              <a:t>‹#›</a:t>
            </a:fld>
            <a:endParaRPr lang="en-US"/>
          </a:p>
        </p:txBody>
      </p:sp>
    </p:spTree>
    <p:extLst>
      <p:ext uri="{BB962C8B-B14F-4D97-AF65-F5344CB8AC3E}">
        <p14:creationId xmlns:p14="http://schemas.microsoft.com/office/powerpoint/2010/main" val="405979913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56F9DED-C3AA-40F6-ACE9-AC54436C1CBC}" type="slidenum">
              <a:rPr lang="en-US"/>
              <a:pPr>
                <a:defRPr/>
              </a:pPr>
              <a:t>‹#›</a:t>
            </a:fld>
            <a:endParaRPr lang="en-US"/>
          </a:p>
        </p:txBody>
      </p:sp>
    </p:spTree>
    <p:extLst>
      <p:ext uri="{BB962C8B-B14F-4D97-AF65-F5344CB8AC3E}">
        <p14:creationId xmlns:p14="http://schemas.microsoft.com/office/powerpoint/2010/main" val="186289462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634B09C-5FE3-4E5C-947F-62A8A654A6B6}"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68880D-8C14-414F-9A2C-CAC4CEB712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960635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73598400-A51E-47C6-AB6E-9D2F0FEB444A}"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8387C5-D1BA-4E64-9B6E-A01CF3A7D9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064848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1AFC77-476A-4B65-AEF2-B88090E8601D}"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399DFD-7A6B-421E-91AE-F1416F30A7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478878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3747BA-49B7-4E32-A9B2-44A226F32216}" type="datetimeFigureOut">
              <a:rPr lang="en-US">
                <a:solidFill>
                  <a:prstClr val="black">
                    <a:tint val="75000"/>
                  </a:prstClr>
                </a:solidFill>
              </a:rPr>
              <a:pPr>
                <a:defRPr/>
              </a:pPr>
              <a:t>5/6/2020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A32093-982A-4E29-84CD-21505EE18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80378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3BBE94-D788-474D-8EEB-6F58D1472041}" type="datetimeFigureOut">
              <a:rPr lang="en-US">
                <a:solidFill>
                  <a:prstClr val="black">
                    <a:tint val="75000"/>
                  </a:prstClr>
                </a:solidFill>
              </a:rPr>
              <a:pPr>
                <a:defRPr/>
              </a:pPr>
              <a:t>5/6/2020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5D8F99F-4257-47F7-B137-92F5C330B8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757225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4295DB7-2A11-4E6C-9567-D57EA333CE6B}" type="datetimeFigureOut">
              <a:rPr lang="en-US">
                <a:solidFill>
                  <a:prstClr val="black">
                    <a:tint val="75000"/>
                  </a:prstClr>
                </a:solidFill>
              </a:rPr>
              <a:pPr>
                <a:defRPr/>
              </a:pPr>
              <a:t>5/6/2020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EF2DBDE-828A-4ED8-BAC3-0183760B6D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1286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3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3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742837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2282A0-E074-4D1F-9892-A88D1283A735}" type="datetimeFigureOut">
              <a:rPr lang="en-US">
                <a:solidFill>
                  <a:prstClr val="black">
                    <a:tint val="75000"/>
                  </a:prstClr>
                </a:solidFill>
              </a:rPr>
              <a:pPr>
                <a:defRPr/>
              </a:pPr>
              <a:t>5/6/2020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A4E828-8872-429C-B31F-81F3904DB6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811714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7B5463-834F-40F6-B8E3-F026FE73268E}" type="datetimeFigureOut">
              <a:rPr lang="en-US">
                <a:solidFill>
                  <a:prstClr val="black">
                    <a:tint val="75000"/>
                  </a:prstClr>
                </a:solidFill>
              </a:rPr>
              <a:pPr>
                <a:defRPr/>
              </a:pPr>
              <a:t>5/6/2020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464F8D-F56C-469B-8A33-F67E89A087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79416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7BB97F0-D666-463A-99C4-716878AAB3F2}" type="datetimeFigureOut">
              <a:rPr lang="en-US">
                <a:solidFill>
                  <a:prstClr val="black">
                    <a:tint val="75000"/>
                  </a:prstClr>
                </a:solidFill>
              </a:rPr>
              <a:pPr>
                <a:defRPr/>
              </a:pPr>
              <a:t>5/6/2020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D1FFF3-B466-42C5-A286-E06D02714B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6401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E5714B-483C-45C3-99E0-9DDFC1306F6E}"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434E0C-7D9E-4F01-AF55-2FE14BA758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7718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089D8F-1676-4F18-A19A-1DC9780C6F79}"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A49CCE-778B-4371-A03A-FDCD62BA79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934522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56F9DED-C3AA-40F6-ACE9-AC54436C1C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984641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158B6F-2CB1-419C-8C75-776D0348483D}"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pPr>
                <a:defRPr/>
              </a:pPr>
              <a:t>‹#›</a:t>
            </a:fld>
            <a:endParaRPr lang="en-US"/>
          </a:p>
        </p:txBody>
      </p:sp>
    </p:spTree>
    <p:extLst>
      <p:ext uri="{BB962C8B-B14F-4D97-AF65-F5344CB8AC3E}">
        <p14:creationId xmlns:p14="http://schemas.microsoft.com/office/powerpoint/2010/main" val="369539616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3758905-532C-42AF-AF52-583E712B8722}"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pPr>
                <a:defRPr/>
              </a:pPr>
              <a:t>‹#›</a:t>
            </a:fld>
            <a:endParaRPr lang="en-US"/>
          </a:p>
        </p:txBody>
      </p:sp>
    </p:spTree>
    <p:extLst>
      <p:ext uri="{BB962C8B-B14F-4D97-AF65-F5344CB8AC3E}">
        <p14:creationId xmlns:p14="http://schemas.microsoft.com/office/powerpoint/2010/main" val="271375121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01C9A-8D76-4AD7-97C9-0396069C5BA1}"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pPr>
                <a:defRPr/>
              </a:pPr>
              <a:t>‹#›</a:t>
            </a:fld>
            <a:endParaRPr lang="en-US"/>
          </a:p>
        </p:txBody>
      </p:sp>
    </p:spTree>
    <p:extLst>
      <p:ext uri="{BB962C8B-B14F-4D97-AF65-F5344CB8AC3E}">
        <p14:creationId xmlns:p14="http://schemas.microsoft.com/office/powerpoint/2010/main" val="389573905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EED0C3-F8B4-429A-9062-CA5523AE0A26}"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pPr>
                <a:defRPr/>
              </a:pPr>
              <a:t>‹#›</a:t>
            </a:fld>
            <a:endParaRPr lang="en-US"/>
          </a:p>
        </p:txBody>
      </p:sp>
    </p:spTree>
    <p:extLst>
      <p:ext uri="{BB962C8B-B14F-4D97-AF65-F5344CB8AC3E}">
        <p14:creationId xmlns:p14="http://schemas.microsoft.com/office/powerpoint/2010/main" val="1086869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prstClr val="white">
                    <a:alpha val="60000"/>
                  </a:prstClr>
                </a:solidFill>
                <a:latin typeface="Segoe UI Light" panose="020B0502040204020203" pitchFamily="34" charset="0"/>
                <a:cs typeface="Segoe UI Light" panose="020B0502040204020203" pitchFamily="34" charset="0"/>
              </a:rPr>
              <a:t>ANALOG   |   MICROSOFT CONFIDENTIAL</a:t>
            </a:r>
          </a:p>
        </p:txBody>
      </p:sp>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solidFill>
                  <a:schemeClr val="bg1">
                    <a:alpha val="60000"/>
                  </a:schemeClr>
                </a:solidFill>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04032837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62AF5-A0D0-4C2B-BF44-3021CE43B17E}" type="datetimeFigureOut">
              <a:rPr lang="en-US"/>
              <a:pPr>
                <a:defRPr/>
              </a:pPr>
              <a:t>5/6/2020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pPr>
                <a:defRPr/>
              </a:pPr>
              <a:t>‹#›</a:t>
            </a:fld>
            <a:endParaRPr lang="en-US"/>
          </a:p>
        </p:txBody>
      </p:sp>
    </p:spTree>
    <p:extLst>
      <p:ext uri="{BB962C8B-B14F-4D97-AF65-F5344CB8AC3E}">
        <p14:creationId xmlns:p14="http://schemas.microsoft.com/office/powerpoint/2010/main" val="39404284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95B9B8-60F1-4A13-8852-42BF3851DF0B}" type="datetimeFigureOut">
              <a:rPr lang="en-US"/>
              <a:pPr>
                <a:defRPr/>
              </a:pPr>
              <a:t>5/6/2020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pPr>
                <a:defRPr/>
              </a:pPr>
              <a:t>‹#›</a:t>
            </a:fld>
            <a:endParaRPr lang="en-US"/>
          </a:p>
        </p:txBody>
      </p:sp>
    </p:spTree>
    <p:extLst>
      <p:ext uri="{BB962C8B-B14F-4D97-AF65-F5344CB8AC3E}">
        <p14:creationId xmlns:p14="http://schemas.microsoft.com/office/powerpoint/2010/main" val="307137922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A80B19-307F-401E-89FD-62B5F1C47FD0}" type="datetimeFigureOut">
              <a:rPr lang="en-US"/>
              <a:pPr>
                <a:defRPr/>
              </a:pPr>
              <a:t>5/6/2020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pPr>
                <a:defRPr/>
              </a:pPr>
              <a:t>‹#›</a:t>
            </a:fld>
            <a:endParaRPr lang="en-US"/>
          </a:p>
        </p:txBody>
      </p:sp>
    </p:spTree>
    <p:extLst>
      <p:ext uri="{BB962C8B-B14F-4D97-AF65-F5344CB8AC3E}">
        <p14:creationId xmlns:p14="http://schemas.microsoft.com/office/powerpoint/2010/main" val="323058194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644277-B787-4433-9EF7-87C48AB100AC}"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pPr>
                <a:defRPr/>
              </a:pPr>
              <a:t>‹#›</a:t>
            </a:fld>
            <a:endParaRPr lang="en-US"/>
          </a:p>
        </p:txBody>
      </p:sp>
    </p:spTree>
    <p:extLst>
      <p:ext uri="{BB962C8B-B14F-4D97-AF65-F5344CB8AC3E}">
        <p14:creationId xmlns:p14="http://schemas.microsoft.com/office/powerpoint/2010/main" val="227228179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E896B9-109A-49FE-AC5D-8D738401EA78}"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pPr>
                <a:defRPr/>
              </a:pPr>
              <a:t>‹#›</a:t>
            </a:fld>
            <a:endParaRPr lang="en-US"/>
          </a:p>
        </p:txBody>
      </p:sp>
    </p:spTree>
    <p:extLst>
      <p:ext uri="{BB962C8B-B14F-4D97-AF65-F5344CB8AC3E}">
        <p14:creationId xmlns:p14="http://schemas.microsoft.com/office/powerpoint/2010/main" val="164693127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8E866-C95C-48F6-BB52-09171EE7AB14}"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pPr>
                <a:defRPr/>
              </a:pPr>
              <a:t>‹#›</a:t>
            </a:fld>
            <a:endParaRPr lang="en-US"/>
          </a:p>
        </p:txBody>
      </p:sp>
    </p:spTree>
    <p:extLst>
      <p:ext uri="{BB962C8B-B14F-4D97-AF65-F5344CB8AC3E}">
        <p14:creationId xmlns:p14="http://schemas.microsoft.com/office/powerpoint/2010/main" val="100358685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3A599F-D638-4F6C-B529-9E3D38E1AF6F}"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pPr>
                <a:defRPr/>
              </a:pPr>
              <a:t>‹#›</a:t>
            </a:fld>
            <a:endParaRPr lang="en-US"/>
          </a:p>
        </p:txBody>
      </p:sp>
    </p:spTree>
    <p:extLst>
      <p:ext uri="{BB962C8B-B14F-4D97-AF65-F5344CB8AC3E}">
        <p14:creationId xmlns:p14="http://schemas.microsoft.com/office/powerpoint/2010/main" val="311250902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9753600" cy="609600"/>
          </a:xfrm>
        </p:spPr>
        <p:txBody>
          <a:bodyPr/>
          <a:lstStyle/>
          <a:p>
            <a:r>
              <a:rPr lang="en-US"/>
              <a:t>Click to edit Master title style</a:t>
            </a:r>
            <a:endParaRPr lang="de-CH"/>
          </a:p>
        </p:txBody>
      </p:sp>
      <p:sp>
        <p:nvSpPr>
          <p:cNvPr id="3" name="Text Placeholder 2"/>
          <p:cNvSpPr>
            <a:spLocks noGrp="1"/>
          </p:cNvSpPr>
          <p:nvPr>
            <p:ph type="body" sz="half" idx="1"/>
          </p:nvPr>
        </p:nvSpPr>
        <p:spPr>
          <a:xfrm>
            <a:off x="609600" y="12192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quarter" idx="2"/>
          </p:nvPr>
        </p:nvSpPr>
        <p:spPr>
          <a:xfrm>
            <a:off x="6502400" y="12192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Content Placeholder 4"/>
          <p:cNvSpPr>
            <a:spLocks noGrp="1"/>
          </p:cNvSpPr>
          <p:nvPr>
            <p:ph sz="quarter" idx="3"/>
          </p:nvPr>
        </p:nvSpPr>
        <p:spPr>
          <a:xfrm>
            <a:off x="6502400" y="35433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Rectangle 4"/>
          <p:cNvSpPr>
            <a:spLocks noGrp="1" noChangeArrowheads="1"/>
          </p:cNvSpPr>
          <p:nvPr>
            <p:ph type="sldNum" sz="quarter" idx="10"/>
          </p:nvPr>
        </p:nvSpPr>
        <p:spPr/>
        <p:txBody>
          <a:bodyPr/>
          <a:lstStyle>
            <a:lvl1pPr>
              <a:defRPr/>
            </a:lvl1pPr>
          </a:lstStyle>
          <a:p>
            <a:pPr>
              <a:defRPr/>
            </a:pPr>
            <a:fld id="{F4AC90A0-808A-4903-89B9-DE5BE025A022}" type="slidenum">
              <a:rPr lang="de-DE"/>
              <a:pPr>
                <a:defRPr/>
              </a:pPr>
              <a:t>‹#›</a:t>
            </a:fld>
            <a:endParaRPr lang="de-DE"/>
          </a:p>
        </p:txBody>
      </p:sp>
      <p:sp>
        <p:nvSpPr>
          <p:cNvPr id="7" name="Rectangle 6"/>
          <p:cNvSpPr>
            <a:spLocks noGrp="1" noChangeArrowheads="1"/>
          </p:cNvSpPr>
          <p:nvPr>
            <p:ph type="ftr" sz="quarter" idx="11"/>
          </p:nvPr>
        </p:nvSpPr>
        <p:spPr/>
        <p:txBody>
          <a:bodyPr/>
          <a:lstStyle>
            <a:lvl1pPr>
              <a:defRPr/>
            </a:lvl1pPr>
          </a:lstStyle>
          <a:p>
            <a:pPr>
              <a:defRPr/>
            </a:pPr>
            <a:r>
              <a:rPr lang="de-DE"/>
              <a:t>K. Grauman, B. Leibe</a:t>
            </a:r>
          </a:p>
        </p:txBody>
      </p:sp>
    </p:spTree>
    <p:extLst>
      <p:ext uri="{BB962C8B-B14F-4D97-AF65-F5344CB8AC3E}">
        <p14:creationId xmlns:p14="http://schemas.microsoft.com/office/powerpoint/2010/main" val="39232719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Consolas"/>
              <a:buNone/>
              <a:defRPr sz="6933">
                <a:latin typeface="Consolas"/>
                <a:ea typeface="Consolas"/>
                <a:cs typeface="Consolas"/>
                <a:sym typeface="Consolas"/>
              </a:defRPr>
            </a:lvl1pPr>
            <a:lvl2pPr lvl="1" algn="ctr">
              <a:spcBef>
                <a:spcPts val="0"/>
              </a:spcBef>
              <a:spcAft>
                <a:spcPts val="0"/>
              </a:spcAft>
              <a:buSzPts val="5200"/>
              <a:buFont typeface="Consolas"/>
              <a:buNone/>
              <a:defRPr sz="6933">
                <a:latin typeface="Consolas"/>
                <a:ea typeface="Consolas"/>
                <a:cs typeface="Consolas"/>
                <a:sym typeface="Consolas"/>
              </a:defRPr>
            </a:lvl2pPr>
            <a:lvl3pPr lvl="2" algn="ctr">
              <a:spcBef>
                <a:spcPts val="0"/>
              </a:spcBef>
              <a:spcAft>
                <a:spcPts val="0"/>
              </a:spcAft>
              <a:buSzPts val="5200"/>
              <a:buFont typeface="Consolas"/>
              <a:buNone/>
              <a:defRPr sz="6933">
                <a:latin typeface="Consolas"/>
                <a:ea typeface="Consolas"/>
                <a:cs typeface="Consolas"/>
                <a:sym typeface="Consolas"/>
              </a:defRPr>
            </a:lvl3pPr>
            <a:lvl4pPr lvl="3" algn="ctr">
              <a:spcBef>
                <a:spcPts val="0"/>
              </a:spcBef>
              <a:spcAft>
                <a:spcPts val="0"/>
              </a:spcAft>
              <a:buSzPts val="5200"/>
              <a:buFont typeface="Consolas"/>
              <a:buNone/>
              <a:defRPr sz="6933">
                <a:latin typeface="Consolas"/>
                <a:ea typeface="Consolas"/>
                <a:cs typeface="Consolas"/>
                <a:sym typeface="Consolas"/>
              </a:defRPr>
            </a:lvl4pPr>
            <a:lvl5pPr lvl="4" algn="ctr">
              <a:spcBef>
                <a:spcPts val="0"/>
              </a:spcBef>
              <a:spcAft>
                <a:spcPts val="0"/>
              </a:spcAft>
              <a:buSzPts val="5200"/>
              <a:buFont typeface="Consolas"/>
              <a:buNone/>
              <a:defRPr sz="6933">
                <a:latin typeface="Consolas"/>
                <a:ea typeface="Consolas"/>
                <a:cs typeface="Consolas"/>
                <a:sym typeface="Consolas"/>
              </a:defRPr>
            </a:lvl5pPr>
            <a:lvl6pPr lvl="5" algn="ctr">
              <a:spcBef>
                <a:spcPts val="0"/>
              </a:spcBef>
              <a:spcAft>
                <a:spcPts val="0"/>
              </a:spcAft>
              <a:buSzPts val="5200"/>
              <a:buFont typeface="Consolas"/>
              <a:buNone/>
              <a:defRPr sz="6933">
                <a:latin typeface="Consolas"/>
                <a:ea typeface="Consolas"/>
                <a:cs typeface="Consolas"/>
                <a:sym typeface="Consolas"/>
              </a:defRPr>
            </a:lvl6pPr>
            <a:lvl7pPr lvl="6" algn="ctr">
              <a:spcBef>
                <a:spcPts val="0"/>
              </a:spcBef>
              <a:spcAft>
                <a:spcPts val="0"/>
              </a:spcAft>
              <a:buSzPts val="5200"/>
              <a:buFont typeface="Consolas"/>
              <a:buNone/>
              <a:defRPr sz="6933">
                <a:latin typeface="Consolas"/>
                <a:ea typeface="Consolas"/>
                <a:cs typeface="Consolas"/>
                <a:sym typeface="Consolas"/>
              </a:defRPr>
            </a:lvl7pPr>
            <a:lvl8pPr lvl="7" algn="ctr">
              <a:spcBef>
                <a:spcPts val="0"/>
              </a:spcBef>
              <a:spcAft>
                <a:spcPts val="0"/>
              </a:spcAft>
              <a:buSzPts val="5200"/>
              <a:buFont typeface="Consolas"/>
              <a:buNone/>
              <a:defRPr sz="6933">
                <a:latin typeface="Consolas"/>
                <a:ea typeface="Consolas"/>
                <a:cs typeface="Consolas"/>
                <a:sym typeface="Consolas"/>
              </a:defRPr>
            </a:lvl8pPr>
            <a:lvl9pPr lvl="8" algn="ctr">
              <a:spcBef>
                <a:spcPts val="0"/>
              </a:spcBef>
              <a:spcAft>
                <a:spcPts val="0"/>
              </a:spcAft>
              <a:buSzPts val="5200"/>
              <a:buFont typeface="Consolas"/>
              <a:buNone/>
              <a:defRPr sz="6933">
                <a:latin typeface="Consolas"/>
                <a:ea typeface="Consolas"/>
                <a:cs typeface="Consolas"/>
                <a:sym typeface="Consolas"/>
              </a:defRPr>
            </a:lvl9pPr>
          </a:lstStyle>
          <a:p>
            <a:endParaRPr/>
          </a:p>
        </p:txBody>
      </p:sp>
      <p:sp>
        <p:nvSpPr>
          <p:cNvPr id="10" name="Google Shape;10;p2"/>
          <p:cNvSpPr txBox="1">
            <a:spLocks noGrp="1"/>
          </p:cNvSpPr>
          <p:nvPr>
            <p:ph type="subTitle" idx="1"/>
          </p:nvPr>
        </p:nvSpPr>
        <p:spPr>
          <a:xfrm>
            <a:off x="415600" y="3880433"/>
            <a:ext cx="11360800" cy="1056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Consolas"/>
              <a:buNone/>
              <a:defRPr sz="3733">
                <a:latin typeface="Consolas"/>
                <a:ea typeface="Consolas"/>
                <a:cs typeface="Consolas"/>
                <a:sym typeface="Consolas"/>
              </a:defRPr>
            </a:lvl1pPr>
            <a:lvl2pPr lvl="1" algn="ctr">
              <a:lnSpc>
                <a:spcPct val="100000"/>
              </a:lnSpc>
              <a:spcBef>
                <a:spcPts val="0"/>
              </a:spcBef>
              <a:spcAft>
                <a:spcPts val="0"/>
              </a:spcAft>
              <a:buSzPts val="2800"/>
              <a:buFont typeface="Consolas"/>
              <a:buNone/>
              <a:defRPr sz="3733">
                <a:latin typeface="Consolas"/>
                <a:ea typeface="Consolas"/>
                <a:cs typeface="Consolas"/>
                <a:sym typeface="Consolas"/>
              </a:defRPr>
            </a:lvl2pPr>
            <a:lvl3pPr lvl="2" algn="ctr">
              <a:lnSpc>
                <a:spcPct val="100000"/>
              </a:lnSpc>
              <a:spcBef>
                <a:spcPts val="0"/>
              </a:spcBef>
              <a:spcAft>
                <a:spcPts val="0"/>
              </a:spcAft>
              <a:buSzPts val="2800"/>
              <a:buFont typeface="Consolas"/>
              <a:buNone/>
              <a:defRPr sz="3733">
                <a:latin typeface="Consolas"/>
                <a:ea typeface="Consolas"/>
                <a:cs typeface="Consolas"/>
                <a:sym typeface="Consolas"/>
              </a:defRPr>
            </a:lvl3pPr>
            <a:lvl4pPr lvl="3" algn="ctr">
              <a:lnSpc>
                <a:spcPct val="100000"/>
              </a:lnSpc>
              <a:spcBef>
                <a:spcPts val="0"/>
              </a:spcBef>
              <a:spcAft>
                <a:spcPts val="0"/>
              </a:spcAft>
              <a:buSzPts val="2800"/>
              <a:buFont typeface="Consolas"/>
              <a:buNone/>
              <a:defRPr sz="3733">
                <a:latin typeface="Consolas"/>
                <a:ea typeface="Consolas"/>
                <a:cs typeface="Consolas"/>
                <a:sym typeface="Consolas"/>
              </a:defRPr>
            </a:lvl4pPr>
            <a:lvl5pPr lvl="4" algn="ctr">
              <a:lnSpc>
                <a:spcPct val="100000"/>
              </a:lnSpc>
              <a:spcBef>
                <a:spcPts val="0"/>
              </a:spcBef>
              <a:spcAft>
                <a:spcPts val="0"/>
              </a:spcAft>
              <a:buSzPts val="2800"/>
              <a:buFont typeface="Consolas"/>
              <a:buNone/>
              <a:defRPr sz="3733">
                <a:latin typeface="Consolas"/>
                <a:ea typeface="Consolas"/>
                <a:cs typeface="Consolas"/>
                <a:sym typeface="Consolas"/>
              </a:defRPr>
            </a:lvl5pPr>
            <a:lvl6pPr lvl="5" algn="ctr">
              <a:lnSpc>
                <a:spcPct val="100000"/>
              </a:lnSpc>
              <a:spcBef>
                <a:spcPts val="0"/>
              </a:spcBef>
              <a:spcAft>
                <a:spcPts val="0"/>
              </a:spcAft>
              <a:buSzPts val="2800"/>
              <a:buFont typeface="Consolas"/>
              <a:buNone/>
              <a:defRPr sz="3733">
                <a:latin typeface="Consolas"/>
                <a:ea typeface="Consolas"/>
                <a:cs typeface="Consolas"/>
                <a:sym typeface="Consolas"/>
              </a:defRPr>
            </a:lvl6pPr>
            <a:lvl7pPr lvl="6" algn="ctr">
              <a:lnSpc>
                <a:spcPct val="100000"/>
              </a:lnSpc>
              <a:spcBef>
                <a:spcPts val="0"/>
              </a:spcBef>
              <a:spcAft>
                <a:spcPts val="0"/>
              </a:spcAft>
              <a:buSzPts val="2800"/>
              <a:buFont typeface="Consolas"/>
              <a:buNone/>
              <a:defRPr sz="3733">
                <a:latin typeface="Consolas"/>
                <a:ea typeface="Consolas"/>
                <a:cs typeface="Consolas"/>
                <a:sym typeface="Consolas"/>
              </a:defRPr>
            </a:lvl7pPr>
            <a:lvl8pPr lvl="7" algn="ctr">
              <a:lnSpc>
                <a:spcPct val="100000"/>
              </a:lnSpc>
              <a:spcBef>
                <a:spcPts val="0"/>
              </a:spcBef>
              <a:spcAft>
                <a:spcPts val="0"/>
              </a:spcAft>
              <a:buSzPts val="2800"/>
              <a:buFont typeface="Consolas"/>
              <a:buNone/>
              <a:defRPr sz="3733">
                <a:latin typeface="Consolas"/>
                <a:ea typeface="Consolas"/>
                <a:cs typeface="Consolas"/>
                <a:sym typeface="Consolas"/>
              </a:defRPr>
            </a:lvl8pPr>
            <a:lvl9pPr lvl="8" algn="ctr">
              <a:lnSpc>
                <a:spcPct val="100000"/>
              </a:lnSpc>
              <a:spcBef>
                <a:spcPts val="0"/>
              </a:spcBef>
              <a:spcAft>
                <a:spcPts val="0"/>
              </a:spcAft>
              <a:buSzPts val="2800"/>
              <a:buFont typeface="Consolas"/>
              <a:buNone/>
              <a:defRPr sz="3733">
                <a:latin typeface="Consolas"/>
                <a:ea typeface="Consolas"/>
                <a:cs typeface="Consolas"/>
                <a:sym typeface="Consolas"/>
              </a:defRPr>
            </a:lvl9pPr>
          </a:lstStyle>
          <a:p>
            <a:endParaRPr/>
          </a:p>
        </p:txBody>
      </p:sp>
      <p:sp>
        <p:nvSpPr>
          <p:cNvPr id="11" name="Google Shape;11;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12" name="Google Shape;12;p2"/>
          <p:cNvCxnSpPr/>
          <p:nvPr/>
        </p:nvCxnSpPr>
        <p:spPr>
          <a:xfrm>
            <a:off x="2622600" y="3729567"/>
            <a:ext cx="6946800" cy="0"/>
          </a:xfrm>
          <a:prstGeom prst="straightConnector1">
            <a:avLst/>
          </a:prstGeom>
          <a:noFill/>
          <a:ln w="2857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89544761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9210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09590130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0600" y="256233"/>
            <a:ext cx="118508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
        <p:nvSpPr>
          <p:cNvPr id="18" name="Google Shape;18;p4"/>
          <p:cNvSpPr txBox="1">
            <a:spLocks noGrp="1"/>
          </p:cNvSpPr>
          <p:nvPr>
            <p:ph type="body" idx="1"/>
          </p:nvPr>
        </p:nvSpPr>
        <p:spPr>
          <a:xfrm>
            <a:off x="298400" y="1019833"/>
            <a:ext cx="115952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609585" lvl="0" indent="-507987">
              <a:spcBef>
                <a:spcPts val="0"/>
              </a:spcBef>
              <a:spcAft>
                <a:spcPts val="0"/>
              </a:spcAft>
              <a:buClr>
                <a:srgbClr val="000000"/>
              </a:buClr>
              <a:buSzPts val="2400"/>
              <a:buChar char="●"/>
              <a:defRPr sz="3200">
                <a:solidFill>
                  <a:srgbClr val="000000"/>
                </a:solidFill>
              </a:defRPr>
            </a:lvl1pPr>
            <a:lvl2pPr marL="1219170" lvl="1" indent="-457189">
              <a:spcBef>
                <a:spcPts val="2133"/>
              </a:spcBef>
              <a:spcAft>
                <a:spcPts val="0"/>
              </a:spcAft>
              <a:buClr>
                <a:srgbClr val="000000"/>
              </a:buClr>
              <a:buSzPts val="1800"/>
              <a:buChar char="○"/>
              <a:defRPr sz="2400">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0" name="Google Shape;20;p4"/>
          <p:cNvCxnSpPr/>
          <p:nvPr/>
        </p:nvCxnSpPr>
        <p:spPr>
          <a:xfrm>
            <a:off x="298401" y="897915"/>
            <a:ext cx="115952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306000" y="6390200"/>
            <a:ext cx="11580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1067"/>
            </a:lvl1pPr>
            <a:lvl2pPr lvl="1">
              <a:spcBef>
                <a:spcPts val="0"/>
              </a:spcBef>
              <a:spcAft>
                <a:spcPts val="0"/>
              </a:spcAft>
              <a:buNone/>
              <a:defRPr sz="1067"/>
            </a:lvl2pPr>
            <a:lvl3pPr lvl="2">
              <a:spcBef>
                <a:spcPts val="0"/>
              </a:spcBef>
              <a:spcAft>
                <a:spcPts val="0"/>
              </a:spcAft>
              <a:buNone/>
              <a:defRPr sz="1067"/>
            </a:lvl3pPr>
            <a:lvl4pPr lvl="3">
              <a:spcBef>
                <a:spcPts val="0"/>
              </a:spcBef>
              <a:spcAft>
                <a:spcPts val="0"/>
              </a:spcAft>
              <a:buNone/>
              <a:defRPr sz="1067"/>
            </a:lvl4pPr>
            <a:lvl5pPr lvl="4">
              <a:spcBef>
                <a:spcPts val="0"/>
              </a:spcBef>
              <a:spcAft>
                <a:spcPts val="0"/>
              </a:spcAft>
              <a:buNone/>
              <a:defRPr sz="1067"/>
            </a:lvl5pPr>
            <a:lvl6pPr lvl="5">
              <a:spcBef>
                <a:spcPts val="0"/>
              </a:spcBef>
              <a:spcAft>
                <a:spcPts val="0"/>
              </a:spcAft>
              <a:buNone/>
              <a:defRPr sz="1067"/>
            </a:lvl6pPr>
            <a:lvl7pPr lvl="6">
              <a:spcBef>
                <a:spcPts val="0"/>
              </a:spcBef>
              <a:spcAft>
                <a:spcPts val="0"/>
              </a:spcAft>
              <a:buNone/>
              <a:defRPr sz="1067"/>
            </a:lvl7pPr>
            <a:lvl8pPr lvl="7">
              <a:spcBef>
                <a:spcPts val="0"/>
              </a:spcBef>
              <a:spcAft>
                <a:spcPts val="0"/>
              </a:spcAft>
              <a:buNone/>
              <a:defRPr sz="1067"/>
            </a:lvl8pPr>
            <a:lvl9pPr lvl="8">
              <a:spcBef>
                <a:spcPts val="0"/>
              </a:spcBef>
              <a:spcAft>
                <a:spcPts val="0"/>
              </a:spcAft>
              <a:buNone/>
              <a:defRPr sz="1067"/>
            </a:lvl9pPr>
          </a:lstStyle>
          <a:p>
            <a:endParaRPr/>
          </a:p>
        </p:txBody>
      </p:sp>
    </p:spTree>
    <p:extLst>
      <p:ext uri="{BB962C8B-B14F-4D97-AF65-F5344CB8AC3E}">
        <p14:creationId xmlns:p14="http://schemas.microsoft.com/office/powerpoint/2010/main" val="244196887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177367" y="0"/>
            <a:ext cx="120148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 name="Google Shape;24;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254623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177367" y="0"/>
            <a:ext cx="120148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9" name="Google Shape;29;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98401" y="897915"/>
            <a:ext cx="11595200" cy="0"/>
          </a:xfrm>
          <a:prstGeom prst="straightConnector1">
            <a:avLst/>
          </a:prstGeom>
          <a:noFill/>
          <a:ln w="28575"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90722162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753734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161489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3" name="Google Shape;43;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378103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8380527"/>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0" name="Google Shape;50;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86958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2863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4081772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COGNITION   |   MICROSOFT CONFIDENTIAL</a:t>
            </a:r>
          </a:p>
        </p:txBody>
      </p:sp>
    </p:spTree>
    <p:extLst>
      <p:ext uri="{BB962C8B-B14F-4D97-AF65-F5344CB8AC3E}">
        <p14:creationId xmlns:p14="http://schemas.microsoft.com/office/powerpoint/2010/main" val="529931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73249198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25597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51307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523065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537440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7724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581179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985649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54813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605816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057777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96348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423098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8613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Ists">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076456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Text, Code">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1809380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797164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2280125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265175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1928004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99631417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2917750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840643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2769846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56706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Image and Text">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84427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4021232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69684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4035786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3763031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81885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048618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2029387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3691913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175617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22931497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52.xml"/><Relationship Id="rId21" Type="http://schemas.openxmlformats.org/officeDocument/2006/relationships/slideLayout" Target="../slideLayouts/slideLayout447.xml"/><Relationship Id="rId42" Type="http://schemas.openxmlformats.org/officeDocument/2006/relationships/slideLayout" Target="../slideLayouts/slideLayout468.xml"/><Relationship Id="rId47" Type="http://schemas.openxmlformats.org/officeDocument/2006/relationships/slideLayout" Target="../slideLayouts/slideLayout473.xml"/><Relationship Id="rId63" Type="http://schemas.openxmlformats.org/officeDocument/2006/relationships/slideLayout" Target="../slideLayouts/slideLayout489.xml"/><Relationship Id="rId68" Type="http://schemas.openxmlformats.org/officeDocument/2006/relationships/slideLayout" Target="../slideLayouts/slideLayout494.xml"/><Relationship Id="rId84" Type="http://schemas.openxmlformats.org/officeDocument/2006/relationships/slideLayout" Target="../slideLayouts/slideLayout510.xml"/><Relationship Id="rId89" Type="http://schemas.openxmlformats.org/officeDocument/2006/relationships/slideLayout" Target="../slideLayouts/slideLayout515.xml"/><Relationship Id="rId16" Type="http://schemas.openxmlformats.org/officeDocument/2006/relationships/slideLayout" Target="../slideLayouts/slideLayout442.xml"/><Relationship Id="rId107" Type="http://schemas.openxmlformats.org/officeDocument/2006/relationships/slideLayout" Target="../slideLayouts/slideLayout533.xml"/><Relationship Id="rId11" Type="http://schemas.openxmlformats.org/officeDocument/2006/relationships/slideLayout" Target="../slideLayouts/slideLayout437.xml"/><Relationship Id="rId32" Type="http://schemas.openxmlformats.org/officeDocument/2006/relationships/slideLayout" Target="../slideLayouts/slideLayout458.xml"/><Relationship Id="rId37" Type="http://schemas.openxmlformats.org/officeDocument/2006/relationships/slideLayout" Target="../slideLayouts/slideLayout463.xml"/><Relationship Id="rId53" Type="http://schemas.openxmlformats.org/officeDocument/2006/relationships/slideLayout" Target="../slideLayouts/slideLayout479.xml"/><Relationship Id="rId58" Type="http://schemas.openxmlformats.org/officeDocument/2006/relationships/slideLayout" Target="../slideLayouts/slideLayout484.xml"/><Relationship Id="rId74" Type="http://schemas.openxmlformats.org/officeDocument/2006/relationships/slideLayout" Target="../slideLayouts/slideLayout500.xml"/><Relationship Id="rId79" Type="http://schemas.openxmlformats.org/officeDocument/2006/relationships/slideLayout" Target="../slideLayouts/slideLayout505.xml"/><Relationship Id="rId102" Type="http://schemas.openxmlformats.org/officeDocument/2006/relationships/slideLayout" Target="../slideLayouts/slideLayout528.xml"/><Relationship Id="rId5" Type="http://schemas.openxmlformats.org/officeDocument/2006/relationships/slideLayout" Target="../slideLayouts/slideLayout431.xml"/><Relationship Id="rId90" Type="http://schemas.openxmlformats.org/officeDocument/2006/relationships/slideLayout" Target="../slideLayouts/slideLayout516.xml"/><Relationship Id="rId95" Type="http://schemas.openxmlformats.org/officeDocument/2006/relationships/slideLayout" Target="../slideLayouts/slideLayout521.xml"/><Relationship Id="rId22" Type="http://schemas.openxmlformats.org/officeDocument/2006/relationships/slideLayout" Target="../slideLayouts/slideLayout448.xml"/><Relationship Id="rId27" Type="http://schemas.openxmlformats.org/officeDocument/2006/relationships/slideLayout" Target="../slideLayouts/slideLayout453.xml"/><Relationship Id="rId43" Type="http://schemas.openxmlformats.org/officeDocument/2006/relationships/slideLayout" Target="../slideLayouts/slideLayout469.xml"/><Relationship Id="rId48" Type="http://schemas.openxmlformats.org/officeDocument/2006/relationships/slideLayout" Target="../slideLayouts/slideLayout474.xml"/><Relationship Id="rId64" Type="http://schemas.openxmlformats.org/officeDocument/2006/relationships/slideLayout" Target="../slideLayouts/slideLayout490.xml"/><Relationship Id="rId69" Type="http://schemas.openxmlformats.org/officeDocument/2006/relationships/slideLayout" Target="../slideLayouts/slideLayout495.xml"/><Relationship Id="rId80" Type="http://schemas.openxmlformats.org/officeDocument/2006/relationships/slideLayout" Target="../slideLayouts/slideLayout506.xml"/><Relationship Id="rId85" Type="http://schemas.openxmlformats.org/officeDocument/2006/relationships/slideLayout" Target="../slideLayouts/slideLayout511.xml"/><Relationship Id="rId12" Type="http://schemas.openxmlformats.org/officeDocument/2006/relationships/slideLayout" Target="../slideLayouts/slideLayout438.xml"/><Relationship Id="rId17" Type="http://schemas.openxmlformats.org/officeDocument/2006/relationships/slideLayout" Target="../slideLayouts/slideLayout443.xml"/><Relationship Id="rId33" Type="http://schemas.openxmlformats.org/officeDocument/2006/relationships/slideLayout" Target="../slideLayouts/slideLayout459.xml"/><Relationship Id="rId38" Type="http://schemas.openxmlformats.org/officeDocument/2006/relationships/slideLayout" Target="../slideLayouts/slideLayout464.xml"/><Relationship Id="rId59" Type="http://schemas.openxmlformats.org/officeDocument/2006/relationships/slideLayout" Target="../slideLayouts/slideLayout485.xml"/><Relationship Id="rId103" Type="http://schemas.openxmlformats.org/officeDocument/2006/relationships/slideLayout" Target="../slideLayouts/slideLayout529.xml"/><Relationship Id="rId108" Type="http://schemas.openxmlformats.org/officeDocument/2006/relationships/theme" Target="../theme/theme10.xml"/><Relationship Id="rId20" Type="http://schemas.openxmlformats.org/officeDocument/2006/relationships/slideLayout" Target="../slideLayouts/slideLayout446.xml"/><Relationship Id="rId41" Type="http://schemas.openxmlformats.org/officeDocument/2006/relationships/slideLayout" Target="../slideLayouts/slideLayout467.xml"/><Relationship Id="rId54" Type="http://schemas.openxmlformats.org/officeDocument/2006/relationships/slideLayout" Target="../slideLayouts/slideLayout480.xml"/><Relationship Id="rId62" Type="http://schemas.openxmlformats.org/officeDocument/2006/relationships/slideLayout" Target="../slideLayouts/slideLayout488.xml"/><Relationship Id="rId70" Type="http://schemas.openxmlformats.org/officeDocument/2006/relationships/slideLayout" Target="../slideLayouts/slideLayout496.xml"/><Relationship Id="rId75" Type="http://schemas.openxmlformats.org/officeDocument/2006/relationships/slideLayout" Target="../slideLayouts/slideLayout501.xml"/><Relationship Id="rId83" Type="http://schemas.openxmlformats.org/officeDocument/2006/relationships/slideLayout" Target="../slideLayouts/slideLayout509.xml"/><Relationship Id="rId88" Type="http://schemas.openxmlformats.org/officeDocument/2006/relationships/slideLayout" Target="../slideLayouts/slideLayout514.xml"/><Relationship Id="rId91" Type="http://schemas.openxmlformats.org/officeDocument/2006/relationships/slideLayout" Target="../slideLayouts/slideLayout517.xml"/><Relationship Id="rId96" Type="http://schemas.openxmlformats.org/officeDocument/2006/relationships/slideLayout" Target="../slideLayouts/slideLayout522.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5" Type="http://schemas.openxmlformats.org/officeDocument/2006/relationships/slideLayout" Target="../slideLayouts/slideLayout441.xml"/><Relationship Id="rId23" Type="http://schemas.openxmlformats.org/officeDocument/2006/relationships/slideLayout" Target="../slideLayouts/slideLayout449.xml"/><Relationship Id="rId28" Type="http://schemas.openxmlformats.org/officeDocument/2006/relationships/slideLayout" Target="../slideLayouts/slideLayout454.xml"/><Relationship Id="rId36" Type="http://schemas.openxmlformats.org/officeDocument/2006/relationships/slideLayout" Target="../slideLayouts/slideLayout462.xml"/><Relationship Id="rId49" Type="http://schemas.openxmlformats.org/officeDocument/2006/relationships/slideLayout" Target="../slideLayouts/slideLayout475.xml"/><Relationship Id="rId57" Type="http://schemas.openxmlformats.org/officeDocument/2006/relationships/slideLayout" Target="../slideLayouts/slideLayout483.xml"/><Relationship Id="rId106" Type="http://schemas.openxmlformats.org/officeDocument/2006/relationships/slideLayout" Target="../slideLayouts/slideLayout532.xml"/><Relationship Id="rId10" Type="http://schemas.openxmlformats.org/officeDocument/2006/relationships/slideLayout" Target="../slideLayouts/slideLayout436.xml"/><Relationship Id="rId31" Type="http://schemas.openxmlformats.org/officeDocument/2006/relationships/slideLayout" Target="../slideLayouts/slideLayout457.xml"/><Relationship Id="rId44" Type="http://schemas.openxmlformats.org/officeDocument/2006/relationships/slideLayout" Target="../slideLayouts/slideLayout470.xml"/><Relationship Id="rId52" Type="http://schemas.openxmlformats.org/officeDocument/2006/relationships/slideLayout" Target="../slideLayouts/slideLayout478.xml"/><Relationship Id="rId60" Type="http://schemas.openxmlformats.org/officeDocument/2006/relationships/slideLayout" Target="../slideLayouts/slideLayout486.xml"/><Relationship Id="rId65" Type="http://schemas.openxmlformats.org/officeDocument/2006/relationships/slideLayout" Target="../slideLayouts/slideLayout491.xml"/><Relationship Id="rId73" Type="http://schemas.openxmlformats.org/officeDocument/2006/relationships/slideLayout" Target="../slideLayouts/slideLayout499.xml"/><Relationship Id="rId78" Type="http://schemas.openxmlformats.org/officeDocument/2006/relationships/slideLayout" Target="../slideLayouts/slideLayout504.xml"/><Relationship Id="rId81" Type="http://schemas.openxmlformats.org/officeDocument/2006/relationships/slideLayout" Target="../slideLayouts/slideLayout507.xml"/><Relationship Id="rId86" Type="http://schemas.openxmlformats.org/officeDocument/2006/relationships/slideLayout" Target="../slideLayouts/slideLayout512.xml"/><Relationship Id="rId94" Type="http://schemas.openxmlformats.org/officeDocument/2006/relationships/slideLayout" Target="../slideLayouts/slideLayout520.xml"/><Relationship Id="rId99" Type="http://schemas.openxmlformats.org/officeDocument/2006/relationships/slideLayout" Target="../slideLayouts/slideLayout525.xml"/><Relationship Id="rId101" Type="http://schemas.openxmlformats.org/officeDocument/2006/relationships/slideLayout" Target="../slideLayouts/slideLayout527.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3" Type="http://schemas.openxmlformats.org/officeDocument/2006/relationships/slideLayout" Target="../slideLayouts/slideLayout439.xml"/><Relationship Id="rId18" Type="http://schemas.openxmlformats.org/officeDocument/2006/relationships/slideLayout" Target="../slideLayouts/slideLayout444.xml"/><Relationship Id="rId39" Type="http://schemas.openxmlformats.org/officeDocument/2006/relationships/slideLayout" Target="../slideLayouts/slideLayout465.xml"/><Relationship Id="rId34" Type="http://schemas.openxmlformats.org/officeDocument/2006/relationships/slideLayout" Target="../slideLayouts/slideLayout460.xml"/><Relationship Id="rId50" Type="http://schemas.openxmlformats.org/officeDocument/2006/relationships/slideLayout" Target="../slideLayouts/slideLayout476.xml"/><Relationship Id="rId55" Type="http://schemas.openxmlformats.org/officeDocument/2006/relationships/slideLayout" Target="../slideLayouts/slideLayout481.xml"/><Relationship Id="rId76" Type="http://schemas.openxmlformats.org/officeDocument/2006/relationships/slideLayout" Target="../slideLayouts/slideLayout502.xml"/><Relationship Id="rId97" Type="http://schemas.openxmlformats.org/officeDocument/2006/relationships/slideLayout" Target="../slideLayouts/slideLayout523.xml"/><Relationship Id="rId104" Type="http://schemas.openxmlformats.org/officeDocument/2006/relationships/slideLayout" Target="../slideLayouts/slideLayout530.xml"/><Relationship Id="rId7" Type="http://schemas.openxmlformats.org/officeDocument/2006/relationships/slideLayout" Target="../slideLayouts/slideLayout433.xml"/><Relationship Id="rId71" Type="http://schemas.openxmlformats.org/officeDocument/2006/relationships/slideLayout" Target="../slideLayouts/slideLayout497.xml"/><Relationship Id="rId92" Type="http://schemas.openxmlformats.org/officeDocument/2006/relationships/slideLayout" Target="../slideLayouts/slideLayout518.xml"/><Relationship Id="rId2" Type="http://schemas.openxmlformats.org/officeDocument/2006/relationships/slideLayout" Target="../slideLayouts/slideLayout428.xml"/><Relationship Id="rId29" Type="http://schemas.openxmlformats.org/officeDocument/2006/relationships/slideLayout" Target="../slideLayouts/slideLayout455.xml"/><Relationship Id="rId24" Type="http://schemas.openxmlformats.org/officeDocument/2006/relationships/slideLayout" Target="../slideLayouts/slideLayout450.xml"/><Relationship Id="rId40" Type="http://schemas.openxmlformats.org/officeDocument/2006/relationships/slideLayout" Target="../slideLayouts/slideLayout466.xml"/><Relationship Id="rId45" Type="http://schemas.openxmlformats.org/officeDocument/2006/relationships/slideLayout" Target="../slideLayouts/slideLayout471.xml"/><Relationship Id="rId66" Type="http://schemas.openxmlformats.org/officeDocument/2006/relationships/slideLayout" Target="../slideLayouts/slideLayout492.xml"/><Relationship Id="rId87" Type="http://schemas.openxmlformats.org/officeDocument/2006/relationships/slideLayout" Target="../slideLayouts/slideLayout513.xml"/><Relationship Id="rId61" Type="http://schemas.openxmlformats.org/officeDocument/2006/relationships/slideLayout" Target="../slideLayouts/slideLayout487.xml"/><Relationship Id="rId82" Type="http://schemas.openxmlformats.org/officeDocument/2006/relationships/slideLayout" Target="../slideLayouts/slideLayout508.xml"/><Relationship Id="rId19" Type="http://schemas.openxmlformats.org/officeDocument/2006/relationships/slideLayout" Target="../slideLayouts/slideLayout445.xml"/><Relationship Id="rId14" Type="http://schemas.openxmlformats.org/officeDocument/2006/relationships/slideLayout" Target="../slideLayouts/slideLayout440.xml"/><Relationship Id="rId30" Type="http://schemas.openxmlformats.org/officeDocument/2006/relationships/slideLayout" Target="../slideLayouts/slideLayout456.xml"/><Relationship Id="rId35" Type="http://schemas.openxmlformats.org/officeDocument/2006/relationships/slideLayout" Target="../slideLayouts/slideLayout461.xml"/><Relationship Id="rId56" Type="http://schemas.openxmlformats.org/officeDocument/2006/relationships/slideLayout" Target="../slideLayouts/slideLayout482.xml"/><Relationship Id="rId77" Type="http://schemas.openxmlformats.org/officeDocument/2006/relationships/slideLayout" Target="../slideLayouts/slideLayout503.xml"/><Relationship Id="rId100" Type="http://schemas.openxmlformats.org/officeDocument/2006/relationships/slideLayout" Target="../slideLayouts/slideLayout526.xml"/><Relationship Id="rId105" Type="http://schemas.openxmlformats.org/officeDocument/2006/relationships/slideLayout" Target="../slideLayouts/slideLayout531.xml"/><Relationship Id="rId8" Type="http://schemas.openxmlformats.org/officeDocument/2006/relationships/slideLayout" Target="../slideLayouts/slideLayout434.xml"/><Relationship Id="rId51" Type="http://schemas.openxmlformats.org/officeDocument/2006/relationships/slideLayout" Target="../slideLayouts/slideLayout477.xml"/><Relationship Id="rId72" Type="http://schemas.openxmlformats.org/officeDocument/2006/relationships/slideLayout" Target="../slideLayouts/slideLayout498.xml"/><Relationship Id="rId93" Type="http://schemas.openxmlformats.org/officeDocument/2006/relationships/slideLayout" Target="../slideLayouts/slideLayout519.xml"/><Relationship Id="rId98" Type="http://schemas.openxmlformats.org/officeDocument/2006/relationships/slideLayout" Target="../slideLayouts/slideLayout524.xml"/><Relationship Id="rId3" Type="http://schemas.openxmlformats.org/officeDocument/2006/relationships/slideLayout" Target="../slideLayouts/slideLayout429.xml"/><Relationship Id="rId25" Type="http://schemas.openxmlformats.org/officeDocument/2006/relationships/slideLayout" Target="../slideLayouts/slideLayout451.xml"/><Relationship Id="rId46" Type="http://schemas.openxmlformats.org/officeDocument/2006/relationships/slideLayout" Target="../slideLayouts/slideLayout472.xml"/><Relationship Id="rId67" Type="http://schemas.openxmlformats.org/officeDocument/2006/relationships/slideLayout" Target="../slideLayouts/slideLayout49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46.xml"/><Relationship Id="rId18" Type="http://schemas.openxmlformats.org/officeDocument/2006/relationships/slideLayout" Target="../slideLayouts/slideLayout551.xml"/><Relationship Id="rId26" Type="http://schemas.openxmlformats.org/officeDocument/2006/relationships/slideLayout" Target="../slideLayouts/slideLayout559.xml"/><Relationship Id="rId39" Type="http://schemas.openxmlformats.org/officeDocument/2006/relationships/slideLayout" Target="../slideLayouts/slideLayout572.xml"/><Relationship Id="rId21" Type="http://schemas.openxmlformats.org/officeDocument/2006/relationships/slideLayout" Target="../slideLayouts/slideLayout554.xml"/><Relationship Id="rId34" Type="http://schemas.openxmlformats.org/officeDocument/2006/relationships/slideLayout" Target="../slideLayouts/slideLayout567.xml"/><Relationship Id="rId42" Type="http://schemas.openxmlformats.org/officeDocument/2006/relationships/slideLayout" Target="../slideLayouts/slideLayout575.xml"/><Relationship Id="rId7" Type="http://schemas.openxmlformats.org/officeDocument/2006/relationships/slideLayout" Target="../slideLayouts/slideLayout540.xml"/><Relationship Id="rId2" Type="http://schemas.openxmlformats.org/officeDocument/2006/relationships/slideLayout" Target="../slideLayouts/slideLayout535.xml"/><Relationship Id="rId16" Type="http://schemas.openxmlformats.org/officeDocument/2006/relationships/slideLayout" Target="../slideLayouts/slideLayout549.xml"/><Relationship Id="rId29" Type="http://schemas.openxmlformats.org/officeDocument/2006/relationships/slideLayout" Target="../slideLayouts/slideLayout562.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24" Type="http://schemas.openxmlformats.org/officeDocument/2006/relationships/slideLayout" Target="../slideLayouts/slideLayout557.xml"/><Relationship Id="rId32" Type="http://schemas.openxmlformats.org/officeDocument/2006/relationships/slideLayout" Target="../slideLayouts/slideLayout565.xml"/><Relationship Id="rId37" Type="http://schemas.openxmlformats.org/officeDocument/2006/relationships/slideLayout" Target="../slideLayouts/slideLayout570.xml"/><Relationship Id="rId40" Type="http://schemas.openxmlformats.org/officeDocument/2006/relationships/slideLayout" Target="../slideLayouts/slideLayout573.xml"/><Relationship Id="rId45" Type="http://schemas.openxmlformats.org/officeDocument/2006/relationships/image" Target="../media/image34.png"/><Relationship Id="rId5" Type="http://schemas.openxmlformats.org/officeDocument/2006/relationships/slideLayout" Target="../slideLayouts/slideLayout538.xml"/><Relationship Id="rId15" Type="http://schemas.openxmlformats.org/officeDocument/2006/relationships/slideLayout" Target="../slideLayouts/slideLayout548.xml"/><Relationship Id="rId23" Type="http://schemas.openxmlformats.org/officeDocument/2006/relationships/slideLayout" Target="../slideLayouts/slideLayout556.xml"/><Relationship Id="rId28" Type="http://schemas.openxmlformats.org/officeDocument/2006/relationships/slideLayout" Target="../slideLayouts/slideLayout561.xml"/><Relationship Id="rId36" Type="http://schemas.openxmlformats.org/officeDocument/2006/relationships/slideLayout" Target="../slideLayouts/slideLayout569.xml"/><Relationship Id="rId10" Type="http://schemas.openxmlformats.org/officeDocument/2006/relationships/slideLayout" Target="../slideLayouts/slideLayout543.xml"/><Relationship Id="rId19" Type="http://schemas.openxmlformats.org/officeDocument/2006/relationships/slideLayout" Target="../slideLayouts/slideLayout552.xml"/><Relationship Id="rId31" Type="http://schemas.openxmlformats.org/officeDocument/2006/relationships/slideLayout" Target="../slideLayouts/slideLayout564.xml"/><Relationship Id="rId44" Type="http://schemas.openxmlformats.org/officeDocument/2006/relationships/theme" Target="../theme/theme11.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slideLayout" Target="../slideLayouts/slideLayout547.xml"/><Relationship Id="rId22" Type="http://schemas.openxmlformats.org/officeDocument/2006/relationships/slideLayout" Target="../slideLayouts/slideLayout555.xml"/><Relationship Id="rId27" Type="http://schemas.openxmlformats.org/officeDocument/2006/relationships/slideLayout" Target="../slideLayouts/slideLayout560.xml"/><Relationship Id="rId30" Type="http://schemas.openxmlformats.org/officeDocument/2006/relationships/slideLayout" Target="../slideLayouts/slideLayout563.xml"/><Relationship Id="rId35" Type="http://schemas.openxmlformats.org/officeDocument/2006/relationships/slideLayout" Target="../slideLayouts/slideLayout568.xml"/><Relationship Id="rId43" Type="http://schemas.openxmlformats.org/officeDocument/2006/relationships/slideLayout" Target="../slideLayouts/slideLayout576.xml"/><Relationship Id="rId8" Type="http://schemas.openxmlformats.org/officeDocument/2006/relationships/slideLayout" Target="../slideLayouts/slideLayout541.xml"/><Relationship Id="rId3" Type="http://schemas.openxmlformats.org/officeDocument/2006/relationships/slideLayout" Target="../slideLayouts/slideLayout536.xml"/><Relationship Id="rId12" Type="http://schemas.openxmlformats.org/officeDocument/2006/relationships/slideLayout" Target="../slideLayouts/slideLayout545.xml"/><Relationship Id="rId17" Type="http://schemas.openxmlformats.org/officeDocument/2006/relationships/slideLayout" Target="../slideLayouts/slideLayout550.xml"/><Relationship Id="rId25" Type="http://schemas.openxmlformats.org/officeDocument/2006/relationships/slideLayout" Target="../slideLayouts/slideLayout558.xml"/><Relationship Id="rId33" Type="http://schemas.openxmlformats.org/officeDocument/2006/relationships/slideLayout" Target="../slideLayouts/slideLayout566.xml"/><Relationship Id="rId38" Type="http://schemas.openxmlformats.org/officeDocument/2006/relationships/slideLayout" Target="../slideLayouts/slideLayout571.xml"/><Relationship Id="rId20" Type="http://schemas.openxmlformats.org/officeDocument/2006/relationships/slideLayout" Target="../slideLayouts/slideLayout553.xml"/><Relationship Id="rId41" Type="http://schemas.openxmlformats.org/officeDocument/2006/relationships/slideLayout" Target="../slideLayouts/slideLayout5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slideLayout" Target="../slideLayouts/slideLayout589.xml"/><Relationship Id="rId18" Type="http://schemas.openxmlformats.org/officeDocument/2006/relationships/slideLayout" Target="../slideLayouts/slideLayout594.xml"/><Relationship Id="rId26" Type="http://schemas.openxmlformats.org/officeDocument/2006/relationships/theme" Target="../theme/theme12.xml"/><Relationship Id="rId3" Type="http://schemas.openxmlformats.org/officeDocument/2006/relationships/slideLayout" Target="../slideLayouts/slideLayout579.xml"/><Relationship Id="rId21" Type="http://schemas.openxmlformats.org/officeDocument/2006/relationships/slideLayout" Target="../slideLayouts/slideLayout597.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17" Type="http://schemas.openxmlformats.org/officeDocument/2006/relationships/slideLayout" Target="../slideLayouts/slideLayout593.xml"/><Relationship Id="rId25" Type="http://schemas.openxmlformats.org/officeDocument/2006/relationships/slideLayout" Target="../slideLayouts/slideLayout601.xml"/><Relationship Id="rId2" Type="http://schemas.openxmlformats.org/officeDocument/2006/relationships/slideLayout" Target="../slideLayouts/slideLayout578.xml"/><Relationship Id="rId16" Type="http://schemas.openxmlformats.org/officeDocument/2006/relationships/slideLayout" Target="../slideLayouts/slideLayout592.xml"/><Relationship Id="rId20" Type="http://schemas.openxmlformats.org/officeDocument/2006/relationships/slideLayout" Target="../slideLayouts/slideLayout596.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24" Type="http://schemas.openxmlformats.org/officeDocument/2006/relationships/slideLayout" Target="../slideLayouts/slideLayout600.xml"/><Relationship Id="rId5" Type="http://schemas.openxmlformats.org/officeDocument/2006/relationships/slideLayout" Target="../slideLayouts/slideLayout581.xml"/><Relationship Id="rId15" Type="http://schemas.openxmlformats.org/officeDocument/2006/relationships/slideLayout" Target="../slideLayouts/slideLayout591.xml"/><Relationship Id="rId23" Type="http://schemas.openxmlformats.org/officeDocument/2006/relationships/slideLayout" Target="../slideLayouts/slideLayout599.xml"/><Relationship Id="rId10" Type="http://schemas.openxmlformats.org/officeDocument/2006/relationships/slideLayout" Target="../slideLayouts/slideLayout586.xml"/><Relationship Id="rId19" Type="http://schemas.openxmlformats.org/officeDocument/2006/relationships/slideLayout" Target="../slideLayouts/slideLayout595.xml"/><Relationship Id="rId4" Type="http://schemas.openxmlformats.org/officeDocument/2006/relationships/slideLayout" Target="../slideLayouts/slideLayout580.xml"/><Relationship Id="rId9" Type="http://schemas.openxmlformats.org/officeDocument/2006/relationships/slideLayout" Target="../slideLayouts/slideLayout585.xml"/><Relationship Id="rId14" Type="http://schemas.openxmlformats.org/officeDocument/2006/relationships/slideLayout" Target="../slideLayouts/slideLayout590.xml"/><Relationship Id="rId22" Type="http://schemas.openxmlformats.org/officeDocument/2006/relationships/slideLayout" Target="../slideLayouts/slideLayout598.xml"/><Relationship Id="rId27"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theme" Target="../theme/theme13.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theme" Target="../theme/theme14.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15.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image" Target="../media/image78.jpg"/><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16.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8" Type="http://schemas.openxmlformats.org/officeDocument/2006/relationships/slideLayout" Target="../slideLayouts/slideLayout74.xml"/><Relationship Id="rId3"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4.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image" Target="../media/image4.emf"/><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theme" Target="../theme/theme5.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heme" Target="../theme/theme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85.xml"/><Relationship Id="rId21" Type="http://schemas.openxmlformats.org/officeDocument/2006/relationships/slideLayout" Target="../slideLayouts/slideLayout180.xml"/><Relationship Id="rId42" Type="http://schemas.openxmlformats.org/officeDocument/2006/relationships/slideLayout" Target="../slideLayouts/slideLayout201.xml"/><Relationship Id="rId47" Type="http://schemas.openxmlformats.org/officeDocument/2006/relationships/slideLayout" Target="../slideLayouts/slideLayout206.xml"/><Relationship Id="rId63" Type="http://schemas.openxmlformats.org/officeDocument/2006/relationships/slideLayout" Target="../slideLayouts/slideLayout222.xml"/><Relationship Id="rId68" Type="http://schemas.openxmlformats.org/officeDocument/2006/relationships/slideLayout" Target="../slideLayouts/slideLayout227.xml"/><Relationship Id="rId84" Type="http://schemas.openxmlformats.org/officeDocument/2006/relationships/slideLayout" Target="../slideLayouts/slideLayout243.xml"/><Relationship Id="rId16" Type="http://schemas.openxmlformats.org/officeDocument/2006/relationships/slideLayout" Target="../slideLayouts/slideLayout175.xml"/><Relationship Id="rId11" Type="http://schemas.openxmlformats.org/officeDocument/2006/relationships/slideLayout" Target="../slideLayouts/slideLayout170.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53" Type="http://schemas.openxmlformats.org/officeDocument/2006/relationships/slideLayout" Target="../slideLayouts/slideLayout212.xml"/><Relationship Id="rId58" Type="http://schemas.openxmlformats.org/officeDocument/2006/relationships/slideLayout" Target="../slideLayouts/slideLayout217.xml"/><Relationship Id="rId74" Type="http://schemas.openxmlformats.org/officeDocument/2006/relationships/slideLayout" Target="../slideLayouts/slideLayout233.xml"/><Relationship Id="rId79" Type="http://schemas.openxmlformats.org/officeDocument/2006/relationships/slideLayout" Target="../slideLayouts/slideLayout238.xml"/><Relationship Id="rId5" Type="http://schemas.openxmlformats.org/officeDocument/2006/relationships/slideLayout" Target="../slideLayouts/slideLayout164.xml"/><Relationship Id="rId19" Type="http://schemas.openxmlformats.org/officeDocument/2006/relationships/slideLayout" Target="../slideLayouts/slideLayout17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slideLayout" Target="../slideLayouts/slideLayout207.xml"/><Relationship Id="rId56" Type="http://schemas.openxmlformats.org/officeDocument/2006/relationships/slideLayout" Target="../slideLayouts/slideLayout215.xml"/><Relationship Id="rId64" Type="http://schemas.openxmlformats.org/officeDocument/2006/relationships/slideLayout" Target="../slideLayouts/slideLayout223.xml"/><Relationship Id="rId69" Type="http://schemas.openxmlformats.org/officeDocument/2006/relationships/slideLayout" Target="../slideLayouts/slideLayout228.xml"/><Relationship Id="rId77" Type="http://schemas.openxmlformats.org/officeDocument/2006/relationships/slideLayout" Target="../slideLayouts/slideLayout236.xml"/><Relationship Id="rId8" Type="http://schemas.openxmlformats.org/officeDocument/2006/relationships/slideLayout" Target="../slideLayouts/slideLayout167.xml"/><Relationship Id="rId51" Type="http://schemas.openxmlformats.org/officeDocument/2006/relationships/slideLayout" Target="../slideLayouts/slideLayout210.xml"/><Relationship Id="rId72" Type="http://schemas.openxmlformats.org/officeDocument/2006/relationships/slideLayout" Target="../slideLayouts/slideLayout231.xml"/><Relationship Id="rId80" Type="http://schemas.openxmlformats.org/officeDocument/2006/relationships/slideLayout" Target="../slideLayouts/slideLayout239.xml"/><Relationship Id="rId85" Type="http://schemas.openxmlformats.org/officeDocument/2006/relationships/slideLayout" Target="../slideLayouts/slideLayout244.xml"/><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slideLayout" Target="../slideLayouts/slideLayout205.xml"/><Relationship Id="rId59" Type="http://schemas.openxmlformats.org/officeDocument/2006/relationships/slideLayout" Target="../slideLayouts/slideLayout218.xml"/><Relationship Id="rId67" Type="http://schemas.openxmlformats.org/officeDocument/2006/relationships/slideLayout" Target="../slideLayouts/slideLayout226.xml"/><Relationship Id="rId20" Type="http://schemas.openxmlformats.org/officeDocument/2006/relationships/slideLayout" Target="../slideLayouts/slideLayout179.xml"/><Relationship Id="rId41" Type="http://schemas.openxmlformats.org/officeDocument/2006/relationships/slideLayout" Target="../slideLayouts/slideLayout200.xml"/><Relationship Id="rId54" Type="http://schemas.openxmlformats.org/officeDocument/2006/relationships/slideLayout" Target="../slideLayouts/slideLayout213.xml"/><Relationship Id="rId62" Type="http://schemas.openxmlformats.org/officeDocument/2006/relationships/slideLayout" Target="../slideLayouts/slideLayout221.xml"/><Relationship Id="rId70" Type="http://schemas.openxmlformats.org/officeDocument/2006/relationships/slideLayout" Target="../slideLayouts/slideLayout229.xml"/><Relationship Id="rId75" Type="http://schemas.openxmlformats.org/officeDocument/2006/relationships/slideLayout" Target="../slideLayouts/slideLayout234.xml"/><Relationship Id="rId83" Type="http://schemas.openxmlformats.org/officeDocument/2006/relationships/slideLayout" Target="../slideLayouts/slideLayout242.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49" Type="http://schemas.openxmlformats.org/officeDocument/2006/relationships/slideLayout" Target="../slideLayouts/slideLayout208.xml"/><Relationship Id="rId57" Type="http://schemas.openxmlformats.org/officeDocument/2006/relationships/slideLayout" Target="../slideLayouts/slideLayout216.xml"/><Relationship Id="rId10" Type="http://schemas.openxmlformats.org/officeDocument/2006/relationships/slideLayout" Target="../slideLayouts/slideLayout169.xml"/><Relationship Id="rId31" Type="http://schemas.openxmlformats.org/officeDocument/2006/relationships/slideLayout" Target="../slideLayouts/slideLayout190.xml"/><Relationship Id="rId44" Type="http://schemas.openxmlformats.org/officeDocument/2006/relationships/slideLayout" Target="../slideLayouts/slideLayout203.xml"/><Relationship Id="rId52" Type="http://schemas.openxmlformats.org/officeDocument/2006/relationships/slideLayout" Target="../slideLayouts/slideLayout211.xml"/><Relationship Id="rId60" Type="http://schemas.openxmlformats.org/officeDocument/2006/relationships/slideLayout" Target="../slideLayouts/slideLayout219.xml"/><Relationship Id="rId65" Type="http://schemas.openxmlformats.org/officeDocument/2006/relationships/slideLayout" Target="../slideLayouts/slideLayout224.xml"/><Relationship Id="rId73" Type="http://schemas.openxmlformats.org/officeDocument/2006/relationships/slideLayout" Target="../slideLayouts/slideLayout232.xml"/><Relationship Id="rId78" Type="http://schemas.openxmlformats.org/officeDocument/2006/relationships/slideLayout" Target="../slideLayouts/slideLayout237.xml"/><Relationship Id="rId81" Type="http://schemas.openxmlformats.org/officeDocument/2006/relationships/slideLayout" Target="../slideLayouts/slideLayout240.xml"/><Relationship Id="rId86" Type="http://schemas.openxmlformats.org/officeDocument/2006/relationships/theme" Target="../theme/theme7.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9" Type="http://schemas.openxmlformats.org/officeDocument/2006/relationships/slideLayout" Target="../slideLayouts/slideLayout198.xml"/><Relationship Id="rId34" Type="http://schemas.openxmlformats.org/officeDocument/2006/relationships/slideLayout" Target="../slideLayouts/slideLayout193.xml"/><Relationship Id="rId50" Type="http://schemas.openxmlformats.org/officeDocument/2006/relationships/slideLayout" Target="../slideLayouts/slideLayout209.xml"/><Relationship Id="rId55" Type="http://schemas.openxmlformats.org/officeDocument/2006/relationships/slideLayout" Target="../slideLayouts/slideLayout214.xml"/><Relationship Id="rId76" Type="http://schemas.openxmlformats.org/officeDocument/2006/relationships/slideLayout" Target="../slideLayouts/slideLayout235.xml"/><Relationship Id="rId7" Type="http://schemas.openxmlformats.org/officeDocument/2006/relationships/slideLayout" Target="../slideLayouts/slideLayout166.xml"/><Relationship Id="rId71" Type="http://schemas.openxmlformats.org/officeDocument/2006/relationships/slideLayout" Target="../slideLayouts/slideLayout230.xml"/><Relationship Id="rId2" Type="http://schemas.openxmlformats.org/officeDocument/2006/relationships/slideLayout" Target="../slideLayouts/slideLayout161.xml"/><Relationship Id="rId29" Type="http://schemas.openxmlformats.org/officeDocument/2006/relationships/slideLayout" Target="../slideLayouts/slideLayout188.xml"/><Relationship Id="rId24" Type="http://schemas.openxmlformats.org/officeDocument/2006/relationships/slideLayout" Target="../slideLayouts/slideLayout183.xml"/><Relationship Id="rId40" Type="http://schemas.openxmlformats.org/officeDocument/2006/relationships/slideLayout" Target="../slideLayouts/slideLayout199.xml"/><Relationship Id="rId45" Type="http://schemas.openxmlformats.org/officeDocument/2006/relationships/slideLayout" Target="../slideLayouts/slideLayout204.xml"/><Relationship Id="rId66" Type="http://schemas.openxmlformats.org/officeDocument/2006/relationships/slideLayout" Target="../slideLayouts/slideLayout225.xml"/><Relationship Id="rId61" Type="http://schemas.openxmlformats.org/officeDocument/2006/relationships/slideLayout" Target="../slideLayouts/slideLayout220.xml"/><Relationship Id="rId82" Type="http://schemas.openxmlformats.org/officeDocument/2006/relationships/slideLayout" Target="../slideLayouts/slideLayout241.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70.xml"/><Relationship Id="rId21" Type="http://schemas.openxmlformats.org/officeDocument/2006/relationships/slideLayout" Target="../slideLayouts/slideLayout265.xml"/><Relationship Id="rId42" Type="http://schemas.openxmlformats.org/officeDocument/2006/relationships/slideLayout" Target="../slideLayouts/slideLayout286.xml"/><Relationship Id="rId47" Type="http://schemas.openxmlformats.org/officeDocument/2006/relationships/slideLayout" Target="../slideLayouts/slideLayout291.xml"/><Relationship Id="rId63" Type="http://schemas.openxmlformats.org/officeDocument/2006/relationships/slideLayout" Target="../slideLayouts/slideLayout307.xml"/><Relationship Id="rId68" Type="http://schemas.openxmlformats.org/officeDocument/2006/relationships/slideLayout" Target="../slideLayouts/slideLayout312.xml"/><Relationship Id="rId84" Type="http://schemas.openxmlformats.org/officeDocument/2006/relationships/slideLayout" Target="../slideLayouts/slideLayout328.xml"/><Relationship Id="rId89" Type="http://schemas.openxmlformats.org/officeDocument/2006/relationships/slideLayout" Target="../slideLayouts/slideLayout333.xml"/><Relationship Id="rId16" Type="http://schemas.openxmlformats.org/officeDocument/2006/relationships/slideLayout" Target="../slideLayouts/slideLayout260.xml"/><Relationship Id="rId11" Type="http://schemas.openxmlformats.org/officeDocument/2006/relationships/slideLayout" Target="../slideLayouts/slideLayout255.xml"/><Relationship Id="rId32" Type="http://schemas.openxmlformats.org/officeDocument/2006/relationships/slideLayout" Target="../slideLayouts/slideLayout276.xml"/><Relationship Id="rId37" Type="http://schemas.openxmlformats.org/officeDocument/2006/relationships/slideLayout" Target="../slideLayouts/slideLayout281.xml"/><Relationship Id="rId53" Type="http://schemas.openxmlformats.org/officeDocument/2006/relationships/slideLayout" Target="../slideLayouts/slideLayout297.xml"/><Relationship Id="rId58" Type="http://schemas.openxmlformats.org/officeDocument/2006/relationships/slideLayout" Target="../slideLayouts/slideLayout302.xml"/><Relationship Id="rId74" Type="http://schemas.openxmlformats.org/officeDocument/2006/relationships/slideLayout" Target="../slideLayouts/slideLayout318.xml"/><Relationship Id="rId79" Type="http://schemas.openxmlformats.org/officeDocument/2006/relationships/slideLayout" Target="../slideLayouts/slideLayout323.xml"/><Relationship Id="rId5" Type="http://schemas.openxmlformats.org/officeDocument/2006/relationships/slideLayout" Target="../slideLayouts/slideLayout249.xml"/><Relationship Id="rId90" Type="http://schemas.openxmlformats.org/officeDocument/2006/relationships/slideLayout" Target="../slideLayouts/slideLayout334.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43" Type="http://schemas.openxmlformats.org/officeDocument/2006/relationships/slideLayout" Target="../slideLayouts/slideLayout287.xml"/><Relationship Id="rId48" Type="http://schemas.openxmlformats.org/officeDocument/2006/relationships/slideLayout" Target="../slideLayouts/slideLayout292.xml"/><Relationship Id="rId56" Type="http://schemas.openxmlformats.org/officeDocument/2006/relationships/slideLayout" Target="../slideLayouts/slideLayout300.xml"/><Relationship Id="rId64" Type="http://schemas.openxmlformats.org/officeDocument/2006/relationships/slideLayout" Target="../slideLayouts/slideLayout308.xml"/><Relationship Id="rId69" Type="http://schemas.openxmlformats.org/officeDocument/2006/relationships/slideLayout" Target="../slideLayouts/slideLayout313.xml"/><Relationship Id="rId77" Type="http://schemas.openxmlformats.org/officeDocument/2006/relationships/slideLayout" Target="../slideLayouts/slideLayout321.xml"/><Relationship Id="rId8" Type="http://schemas.openxmlformats.org/officeDocument/2006/relationships/slideLayout" Target="../slideLayouts/slideLayout252.xml"/><Relationship Id="rId51" Type="http://schemas.openxmlformats.org/officeDocument/2006/relationships/slideLayout" Target="../slideLayouts/slideLayout295.xml"/><Relationship Id="rId72" Type="http://schemas.openxmlformats.org/officeDocument/2006/relationships/slideLayout" Target="../slideLayouts/slideLayout316.xml"/><Relationship Id="rId80" Type="http://schemas.openxmlformats.org/officeDocument/2006/relationships/slideLayout" Target="../slideLayouts/slideLayout324.xml"/><Relationship Id="rId85" Type="http://schemas.openxmlformats.org/officeDocument/2006/relationships/slideLayout" Target="../slideLayouts/slideLayout329.xml"/><Relationship Id="rId3" Type="http://schemas.openxmlformats.org/officeDocument/2006/relationships/slideLayout" Target="../slideLayouts/slideLayout247.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slideLayout" Target="../slideLayouts/slideLayout277.xml"/><Relationship Id="rId38" Type="http://schemas.openxmlformats.org/officeDocument/2006/relationships/slideLayout" Target="../slideLayouts/slideLayout282.xml"/><Relationship Id="rId46" Type="http://schemas.openxmlformats.org/officeDocument/2006/relationships/slideLayout" Target="../slideLayouts/slideLayout290.xml"/><Relationship Id="rId59" Type="http://schemas.openxmlformats.org/officeDocument/2006/relationships/slideLayout" Target="../slideLayouts/slideLayout303.xml"/><Relationship Id="rId67" Type="http://schemas.openxmlformats.org/officeDocument/2006/relationships/slideLayout" Target="../slideLayouts/slideLayout311.xml"/><Relationship Id="rId20" Type="http://schemas.openxmlformats.org/officeDocument/2006/relationships/slideLayout" Target="../slideLayouts/slideLayout264.xml"/><Relationship Id="rId41" Type="http://schemas.openxmlformats.org/officeDocument/2006/relationships/slideLayout" Target="../slideLayouts/slideLayout285.xml"/><Relationship Id="rId54" Type="http://schemas.openxmlformats.org/officeDocument/2006/relationships/slideLayout" Target="../slideLayouts/slideLayout298.xml"/><Relationship Id="rId62" Type="http://schemas.openxmlformats.org/officeDocument/2006/relationships/slideLayout" Target="../slideLayouts/slideLayout306.xml"/><Relationship Id="rId70" Type="http://schemas.openxmlformats.org/officeDocument/2006/relationships/slideLayout" Target="../slideLayouts/slideLayout314.xml"/><Relationship Id="rId75" Type="http://schemas.openxmlformats.org/officeDocument/2006/relationships/slideLayout" Target="../slideLayouts/slideLayout319.xml"/><Relationship Id="rId83" Type="http://schemas.openxmlformats.org/officeDocument/2006/relationships/slideLayout" Target="../slideLayouts/slideLayout327.xml"/><Relationship Id="rId88" Type="http://schemas.openxmlformats.org/officeDocument/2006/relationships/slideLayout" Target="../slideLayouts/slideLayout332.xml"/><Relationship Id="rId91" Type="http://schemas.openxmlformats.org/officeDocument/2006/relationships/slideLayout" Target="../slideLayouts/slideLayout335.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49" Type="http://schemas.openxmlformats.org/officeDocument/2006/relationships/slideLayout" Target="../slideLayouts/slideLayout293.xml"/><Relationship Id="rId57" Type="http://schemas.openxmlformats.org/officeDocument/2006/relationships/slideLayout" Target="../slideLayouts/slideLayout301.xml"/><Relationship Id="rId10" Type="http://schemas.openxmlformats.org/officeDocument/2006/relationships/slideLayout" Target="../slideLayouts/slideLayout254.xml"/><Relationship Id="rId31" Type="http://schemas.openxmlformats.org/officeDocument/2006/relationships/slideLayout" Target="../slideLayouts/slideLayout275.xml"/><Relationship Id="rId44" Type="http://schemas.openxmlformats.org/officeDocument/2006/relationships/slideLayout" Target="../slideLayouts/slideLayout288.xml"/><Relationship Id="rId52" Type="http://schemas.openxmlformats.org/officeDocument/2006/relationships/slideLayout" Target="../slideLayouts/slideLayout296.xml"/><Relationship Id="rId60" Type="http://schemas.openxmlformats.org/officeDocument/2006/relationships/slideLayout" Target="../slideLayouts/slideLayout304.xml"/><Relationship Id="rId65" Type="http://schemas.openxmlformats.org/officeDocument/2006/relationships/slideLayout" Target="../slideLayouts/slideLayout309.xml"/><Relationship Id="rId73" Type="http://schemas.openxmlformats.org/officeDocument/2006/relationships/slideLayout" Target="../slideLayouts/slideLayout317.xml"/><Relationship Id="rId78" Type="http://schemas.openxmlformats.org/officeDocument/2006/relationships/slideLayout" Target="../slideLayouts/slideLayout322.xml"/><Relationship Id="rId81" Type="http://schemas.openxmlformats.org/officeDocument/2006/relationships/slideLayout" Target="../slideLayouts/slideLayout325.xml"/><Relationship Id="rId86" Type="http://schemas.openxmlformats.org/officeDocument/2006/relationships/slideLayout" Target="../slideLayouts/slideLayout330.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39" Type="http://schemas.openxmlformats.org/officeDocument/2006/relationships/slideLayout" Target="../slideLayouts/slideLayout283.xml"/><Relationship Id="rId34" Type="http://schemas.openxmlformats.org/officeDocument/2006/relationships/slideLayout" Target="../slideLayouts/slideLayout278.xml"/><Relationship Id="rId50" Type="http://schemas.openxmlformats.org/officeDocument/2006/relationships/slideLayout" Target="../slideLayouts/slideLayout294.xml"/><Relationship Id="rId55" Type="http://schemas.openxmlformats.org/officeDocument/2006/relationships/slideLayout" Target="../slideLayouts/slideLayout299.xml"/><Relationship Id="rId76" Type="http://schemas.openxmlformats.org/officeDocument/2006/relationships/slideLayout" Target="../slideLayouts/slideLayout320.xml"/><Relationship Id="rId7" Type="http://schemas.openxmlformats.org/officeDocument/2006/relationships/slideLayout" Target="../slideLayouts/slideLayout251.xml"/><Relationship Id="rId71" Type="http://schemas.openxmlformats.org/officeDocument/2006/relationships/slideLayout" Target="../slideLayouts/slideLayout315.xml"/><Relationship Id="rId92" Type="http://schemas.openxmlformats.org/officeDocument/2006/relationships/theme" Target="../theme/theme8.xml"/><Relationship Id="rId2" Type="http://schemas.openxmlformats.org/officeDocument/2006/relationships/slideLayout" Target="../slideLayouts/slideLayout246.xml"/><Relationship Id="rId29" Type="http://schemas.openxmlformats.org/officeDocument/2006/relationships/slideLayout" Target="../slideLayouts/slideLayout273.xml"/><Relationship Id="rId24" Type="http://schemas.openxmlformats.org/officeDocument/2006/relationships/slideLayout" Target="../slideLayouts/slideLayout268.xml"/><Relationship Id="rId40" Type="http://schemas.openxmlformats.org/officeDocument/2006/relationships/slideLayout" Target="../slideLayouts/slideLayout284.xml"/><Relationship Id="rId45" Type="http://schemas.openxmlformats.org/officeDocument/2006/relationships/slideLayout" Target="../slideLayouts/slideLayout289.xml"/><Relationship Id="rId66" Type="http://schemas.openxmlformats.org/officeDocument/2006/relationships/slideLayout" Target="../slideLayouts/slideLayout310.xml"/><Relationship Id="rId87" Type="http://schemas.openxmlformats.org/officeDocument/2006/relationships/slideLayout" Target="../slideLayouts/slideLayout331.xml"/><Relationship Id="rId61" Type="http://schemas.openxmlformats.org/officeDocument/2006/relationships/slideLayout" Target="../slideLayouts/slideLayout305.xml"/><Relationship Id="rId82" Type="http://schemas.openxmlformats.org/officeDocument/2006/relationships/slideLayout" Target="../slideLayouts/slideLayout326.xml"/><Relationship Id="rId19" Type="http://schemas.openxmlformats.org/officeDocument/2006/relationships/slideLayout" Target="../slideLayouts/slideLayout263.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61.xml"/><Relationship Id="rId21" Type="http://schemas.openxmlformats.org/officeDocument/2006/relationships/slideLayout" Target="../slideLayouts/slideLayout356.xml"/><Relationship Id="rId42" Type="http://schemas.openxmlformats.org/officeDocument/2006/relationships/slideLayout" Target="../slideLayouts/slideLayout377.xml"/><Relationship Id="rId47" Type="http://schemas.openxmlformats.org/officeDocument/2006/relationships/slideLayout" Target="../slideLayouts/slideLayout382.xml"/><Relationship Id="rId63" Type="http://schemas.openxmlformats.org/officeDocument/2006/relationships/slideLayout" Target="../slideLayouts/slideLayout398.xml"/><Relationship Id="rId68" Type="http://schemas.openxmlformats.org/officeDocument/2006/relationships/slideLayout" Target="../slideLayouts/slideLayout403.xml"/><Relationship Id="rId84" Type="http://schemas.openxmlformats.org/officeDocument/2006/relationships/slideLayout" Target="../slideLayouts/slideLayout419.xml"/><Relationship Id="rId89" Type="http://schemas.openxmlformats.org/officeDocument/2006/relationships/slideLayout" Target="../slideLayouts/slideLayout424.xml"/><Relationship Id="rId16" Type="http://schemas.openxmlformats.org/officeDocument/2006/relationships/slideLayout" Target="../slideLayouts/slideLayout351.xml"/><Relationship Id="rId11" Type="http://schemas.openxmlformats.org/officeDocument/2006/relationships/slideLayout" Target="../slideLayouts/slideLayout346.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53" Type="http://schemas.openxmlformats.org/officeDocument/2006/relationships/slideLayout" Target="../slideLayouts/slideLayout388.xml"/><Relationship Id="rId58" Type="http://schemas.openxmlformats.org/officeDocument/2006/relationships/slideLayout" Target="../slideLayouts/slideLayout393.xml"/><Relationship Id="rId74" Type="http://schemas.openxmlformats.org/officeDocument/2006/relationships/slideLayout" Target="../slideLayouts/slideLayout409.xml"/><Relationship Id="rId79" Type="http://schemas.openxmlformats.org/officeDocument/2006/relationships/slideLayout" Target="../slideLayouts/slideLayout414.xml"/><Relationship Id="rId5" Type="http://schemas.openxmlformats.org/officeDocument/2006/relationships/slideLayout" Target="../slideLayouts/slideLayout340.xml"/><Relationship Id="rId90" Type="http://schemas.openxmlformats.org/officeDocument/2006/relationships/slideLayout" Target="../slideLayouts/slideLayout425.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 Id="rId43" Type="http://schemas.openxmlformats.org/officeDocument/2006/relationships/slideLayout" Target="../slideLayouts/slideLayout378.xml"/><Relationship Id="rId48" Type="http://schemas.openxmlformats.org/officeDocument/2006/relationships/slideLayout" Target="../slideLayouts/slideLayout383.xml"/><Relationship Id="rId56" Type="http://schemas.openxmlformats.org/officeDocument/2006/relationships/slideLayout" Target="../slideLayouts/slideLayout391.xml"/><Relationship Id="rId64" Type="http://schemas.openxmlformats.org/officeDocument/2006/relationships/slideLayout" Target="../slideLayouts/slideLayout399.xml"/><Relationship Id="rId69" Type="http://schemas.openxmlformats.org/officeDocument/2006/relationships/slideLayout" Target="../slideLayouts/slideLayout404.xml"/><Relationship Id="rId77" Type="http://schemas.openxmlformats.org/officeDocument/2006/relationships/slideLayout" Target="../slideLayouts/slideLayout412.xml"/><Relationship Id="rId8" Type="http://schemas.openxmlformats.org/officeDocument/2006/relationships/slideLayout" Target="../slideLayouts/slideLayout343.xml"/><Relationship Id="rId51" Type="http://schemas.openxmlformats.org/officeDocument/2006/relationships/slideLayout" Target="../slideLayouts/slideLayout386.xml"/><Relationship Id="rId72" Type="http://schemas.openxmlformats.org/officeDocument/2006/relationships/slideLayout" Target="../slideLayouts/slideLayout407.xml"/><Relationship Id="rId80" Type="http://schemas.openxmlformats.org/officeDocument/2006/relationships/slideLayout" Target="../slideLayouts/slideLayout415.xml"/><Relationship Id="rId85" Type="http://schemas.openxmlformats.org/officeDocument/2006/relationships/slideLayout" Target="../slideLayouts/slideLayout420.xml"/><Relationship Id="rId3" Type="http://schemas.openxmlformats.org/officeDocument/2006/relationships/slideLayout" Target="../slideLayouts/slideLayout338.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slideLayout" Target="../slideLayouts/slideLayout373.xml"/><Relationship Id="rId46" Type="http://schemas.openxmlformats.org/officeDocument/2006/relationships/slideLayout" Target="../slideLayouts/slideLayout381.xml"/><Relationship Id="rId59" Type="http://schemas.openxmlformats.org/officeDocument/2006/relationships/slideLayout" Target="../slideLayouts/slideLayout394.xml"/><Relationship Id="rId67" Type="http://schemas.openxmlformats.org/officeDocument/2006/relationships/slideLayout" Target="../slideLayouts/slideLayout402.xml"/><Relationship Id="rId20" Type="http://schemas.openxmlformats.org/officeDocument/2006/relationships/slideLayout" Target="../slideLayouts/slideLayout355.xml"/><Relationship Id="rId41" Type="http://schemas.openxmlformats.org/officeDocument/2006/relationships/slideLayout" Target="../slideLayouts/slideLayout376.xml"/><Relationship Id="rId54" Type="http://schemas.openxmlformats.org/officeDocument/2006/relationships/slideLayout" Target="../slideLayouts/slideLayout389.xml"/><Relationship Id="rId62" Type="http://schemas.openxmlformats.org/officeDocument/2006/relationships/slideLayout" Target="../slideLayouts/slideLayout397.xml"/><Relationship Id="rId70" Type="http://schemas.openxmlformats.org/officeDocument/2006/relationships/slideLayout" Target="../slideLayouts/slideLayout405.xml"/><Relationship Id="rId75" Type="http://schemas.openxmlformats.org/officeDocument/2006/relationships/slideLayout" Target="../slideLayouts/slideLayout410.xml"/><Relationship Id="rId83" Type="http://schemas.openxmlformats.org/officeDocument/2006/relationships/slideLayout" Target="../slideLayouts/slideLayout418.xml"/><Relationship Id="rId88" Type="http://schemas.openxmlformats.org/officeDocument/2006/relationships/slideLayout" Target="../slideLayouts/slideLayout423.xml"/><Relationship Id="rId91" Type="http://schemas.openxmlformats.org/officeDocument/2006/relationships/slideLayout" Target="../slideLayouts/slideLayout426.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49" Type="http://schemas.openxmlformats.org/officeDocument/2006/relationships/slideLayout" Target="../slideLayouts/slideLayout384.xml"/><Relationship Id="rId57" Type="http://schemas.openxmlformats.org/officeDocument/2006/relationships/slideLayout" Target="../slideLayouts/slideLayout392.xml"/><Relationship Id="rId10" Type="http://schemas.openxmlformats.org/officeDocument/2006/relationships/slideLayout" Target="../slideLayouts/slideLayout345.xml"/><Relationship Id="rId31" Type="http://schemas.openxmlformats.org/officeDocument/2006/relationships/slideLayout" Target="../slideLayouts/slideLayout366.xml"/><Relationship Id="rId44" Type="http://schemas.openxmlformats.org/officeDocument/2006/relationships/slideLayout" Target="../slideLayouts/slideLayout379.xml"/><Relationship Id="rId52" Type="http://schemas.openxmlformats.org/officeDocument/2006/relationships/slideLayout" Target="../slideLayouts/slideLayout387.xml"/><Relationship Id="rId60" Type="http://schemas.openxmlformats.org/officeDocument/2006/relationships/slideLayout" Target="../slideLayouts/slideLayout395.xml"/><Relationship Id="rId65" Type="http://schemas.openxmlformats.org/officeDocument/2006/relationships/slideLayout" Target="../slideLayouts/slideLayout400.xml"/><Relationship Id="rId73" Type="http://schemas.openxmlformats.org/officeDocument/2006/relationships/slideLayout" Target="../slideLayouts/slideLayout408.xml"/><Relationship Id="rId78" Type="http://schemas.openxmlformats.org/officeDocument/2006/relationships/slideLayout" Target="../slideLayouts/slideLayout413.xml"/><Relationship Id="rId81" Type="http://schemas.openxmlformats.org/officeDocument/2006/relationships/slideLayout" Target="../slideLayouts/slideLayout416.xml"/><Relationship Id="rId86" Type="http://schemas.openxmlformats.org/officeDocument/2006/relationships/slideLayout" Target="../slideLayouts/slideLayout421.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39" Type="http://schemas.openxmlformats.org/officeDocument/2006/relationships/slideLayout" Target="../slideLayouts/slideLayout374.xml"/><Relationship Id="rId34" Type="http://schemas.openxmlformats.org/officeDocument/2006/relationships/slideLayout" Target="../slideLayouts/slideLayout369.xml"/><Relationship Id="rId50" Type="http://schemas.openxmlformats.org/officeDocument/2006/relationships/slideLayout" Target="../slideLayouts/slideLayout385.xml"/><Relationship Id="rId55" Type="http://schemas.openxmlformats.org/officeDocument/2006/relationships/slideLayout" Target="../slideLayouts/slideLayout390.xml"/><Relationship Id="rId76" Type="http://schemas.openxmlformats.org/officeDocument/2006/relationships/slideLayout" Target="../slideLayouts/slideLayout411.xml"/><Relationship Id="rId7" Type="http://schemas.openxmlformats.org/officeDocument/2006/relationships/slideLayout" Target="../slideLayouts/slideLayout342.xml"/><Relationship Id="rId71" Type="http://schemas.openxmlformats.org/officeDocument/2006/relationships/slideLayout" Target="../slideLayouts/slideLayout406.xml"/><Relationship Id="rId92" Type="http://schemas.openxmlformats.org/officeDocument/2006/relationships/theme" Target="../theme/theme9.xml"/><Relationship Id="rId2" Type="http://schemas.openxmlformats.org/officeDocument/2006/relationships/slideLayout" Target="../slideLayouts/slideLayout337.xml"/><Relationship Id="rId29" Type="http://schemas.openxmlformats.org/officeDocument/2006/relationships/slideLayout" Target="../slideLayouts/slideLayout364.xml"/><Relationship Id="rId24" Type="http://schemas.openxmlformats.org/officeDocument/2006/relationships/slideLayout" Target="../slideLayouts/slideLayout359.xml"/><Relationship Id="rId40" Type="http://schemas.openxmlformats.org/officeDocument/2006/relationships/slideLayout" Target="../slideLayouts/slideLayout375.xml"/><Relationship Id="rId45" Type="http://schemas.openxmlformats.org/officeDocument/2006/relationships/slideLayout" Target="../slideLayouts/slideLayout380.xml"/><Relationship Id="rId66" Type="http://schemas.openxmlformats.org/officeDocument/2006/relationships/slideLayout" Target="../slideLayouts/slideLayout401.xml"/><Relationship Id="rId87" Type="http://schemas.openxmlformats.org/officeDocument/2006/relationships/slideLayout" Target="../slideLayouts/slideLayout422.xml"/><Relationship Id="rId61" Type="http://schemas.openxmlformats.org/officeDocument/2006/relationships/slideLayout" Target="../slideLayouts/slideLayout396.xml"/><Relationship Id="rId82" Type="http://schemas.openxmlformats.org/officeDocument/2006/relationships/slideLayout" Target="../slideLayouts/slideLayout417.xml"/><Relationship Id="rId19" Type="http://schemas.openxmlformats.org/officeDocument/2006/relationships/slideLayout" Target="../slideLayouts/slideLayout3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2375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26" r:id="rId14"/>
    <p:sldLayoutId id="2147483704" r:id="rId15"/>
    <p:sldLayoutId id="2147483705" r:id="rId16"/>
    <p:sldLayoutId id="2147483722" r:id="rId17"/>
    <p:sldLayoutId id="2147483723" r:id="rId18"/>
    <p:sldLayoutId id="2147483727" r:id="rId19"/>
    <p:sldLayoutId id="2147483724" r:id="rId20"/>
    <p:sldLayoutId id="2147483725" r:id="rId21"/>
    <p:sldLayoutId id="2147483706" r:id="rId22"/>
    <p:sldLayoutId id="2147483707" r:id="rId23"/>
    <p:sldLayoutId id="2147483708"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586544318"/>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3"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9" r:id="rId23"/>
    <p:sldLayoutId id="2147484390" r:id="rId24"/>
    <p:sldLayoutId id="2147484391" r:id="rId25"/>
    <p:sldLayoutId id="2147484392" r:id="rId26"/>
    <p:sldLayoutId id="2147484393" r:id="rId27"/>
    <p:sldLayoutId id="2147484394" r:id="rId28"/>
    <p:sldLayoutId id="2147484395" r:id="rId29"/>
    <p:sldLayoutId id="2147484396" r:id="rId30"/>
    <p:sldLayoutId id="2147484397" r:id="rId31"/>
    <p:sldLayoutId id="2147484398" r:id="rId32"/>
    <p:sldLayoutId id="2147484399" r:id="rId33"/>
    <p:sldLayoutId id="2147484400" r:id="rId34"/>
    <p:sldLayoutId id="2147484401" r:id="rId35"/>
    <p:sldLayoutId id="2147484402" r:id="rId36"/>
    <p:sldLayoutId id="2147484403" r:id="rId37"/>
    <p:sldLayoutId id="2147484404" r:id="rId38"/>
    <p:sldLayoutId id="2147484405" r:id="rId39"/>
    <p:sldLayoutId id="2147484406" r:id="rId40"/>
    <p:sldLayoutId id="2147484407" r:id="rId41"/>
    <p:sldLayoutId id="2147484408" r:id="rId42"/>
    <p:sldLayoutId id="2147484409" r:id="rId43"/>
    <p:sldLayoutId id="2147484410" r:id="rId44"/>
    <p:sldLayoutId id="2147484411" r:id="rId45"/>
    <p:sldLayoutId id="2147484412" r:id="rId46"/>
    <p:sldLayoutId id="2147484413" r:id="rId47"/>
    <p:sldLayoutId id="2147484414" r:id="rId48"/>
    <p:sldLayoutId id="2147484415" r:id="rId49"/>
    <p:sldLayoutId id="2147484416" r:id="rId50"/>
    <p:sldLayoutId id="2147484417" r:id="rId51"/>
    <p:sldLayoutId id="2147484418" r:id="rId52"/>
    <p:sldLayoutId id="2147484419" r:id="rId53"/>
    <p:sldLayoutId id="2147484420" r:id="rId54"/>
    <p:sldLayoutId id="2147484421" r:id="rId55"/>
    <p:sldLayoutId id="2147484422" r:id="rId56"/>
    <p:sldLayoutId id="2147484423" r:id="rId57"/>
    <p:sldLayoutId id="2147484424" r:id="rId58"/>
    <p:sldLayoutId id="2147484425" r:id="rId59"/>
    <p:sldLayoutId id="2147484426" r:id="rId60"/>
    <p:sldLayoutId id="2147484427" r:id="rId61"/>
    <p:sldLayoutId id="2147484428" r:id="rId62"/>
    <p:sldLayoutId id="2147484429" r:id="rId63"/>
    <p:sldLayoutId id="2147484430" r:id="rId64"/>
    <p:sldLayoutId id="2147484431" r:id="rId65"/>
    <p:sldLayoutId id="2147484432" r:id="rId66"/>
    <p:sldLayoutId id="2147484433" r:id="rId67"/>
    <p:sldLayoutId id="2147484434" r:id="rId68"/>
    <p:sldLayoutId id="2147484435" r:id="rId69"/>
    <p:sldLayoutId id="2147484436" r:id="rId70"/>
    <p:sldLayoutId id="2147484437" r:id="rId71"/>
    <p:sldLayoutId id="2147484438" r:id="rId72"/>
    <p:sldLayoutId id="2147484439" r:id="rId73"/>
    <p:sldLayoutId id="2147484440" r:id="rId74"/>
    <p:sldLayoutId id="2147484441" r:id="rId75"/>
    <p:sldLayoutId id="2147484442" r:id="rId76"/>
    <p:sldLayoutId id="2147484443" r:id="rId77"/>
    <p:sldLayoutId id="2147484444" r:id="rId78"/>
    <p:sldLayoutId id="2147484445" r:id="rId79"/>
    <p:sldLayoutId id="2147484448" r:id="rId80"/>
    <p:sldLayoutId id="2147484449" r:id="rId81"/>
    <p:sldLayoutId id="2147484450" r:id="rId82"/>
    <p:sldLayoutId id="2147484451" r:id="rId83"/>
    <p:sldLayoutId id="2147484452" r:id="rId84"/>
    <p:sldLayoutId id="2147484453" r:id="rId85"/>
    <p:sldLayoutId id="2147484454" r:id="rId86"/>
    <p:sldLayoutId id="2147484455" r:id="rId87"/>
    <p:sldLayoutId id="2147484456" r:id="rId88"/>
    <p:sldLayoutId id="2147484457" r:id="rId89"/>
    <p:sldLayoutId id="2147484458" r:id="rId90"/>
    <p:sldLayoutId id="2147484459" r:id="rId91"/>
    <p:sldLayoutId id="2147484460" r:id="rId92"/>
    <p:sldLayoutId id="2147484461" r:id="rId93"/>
    <p:sldLayoutId id="2147484462" r:id="rId94"/>
    <p:sldLayoutId id="2147484463" r:id="rId95"/>
    <p:sldLayoutId id="2147484464" r:id="rId96"/>
    <p:sldLayoutId id="2147484465" r:id="rId97"/>
    <p:sldLayoutId id="2147484466" r:id="rId98"/>
    <p:sldLayoutId id="2147484467" r:id="rId99"/>
    <p:sldLayoutId id="2147484468" r:id="rId100"/>
    <p:sldLayoutId id="2147484469" r:id="rId101"/>
    <p:sldLayoutId id="2147484470" r:id="rId102"/>
    <p:sldLayoutId id="2147484471" r:id="rId103"/>
    <p:sldLayoutId id="2147484472" r:id="rId104"/>
    <p:sldLayoutId id="2147484473" r:id="rId105"/>
    <p:sldLayoutId id="2147484474" r:id="rId106"/>
    <p:sldLayoutId id="2147484475" r:id="rId107"/>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4169517671"/>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 id="2147484498" r:id="rId17"/>
    <p:sldLayoutId id="2147484499" r:id="rId18"/>
    <p:sldLayoutId id="2147484500" r:id="rId19"/>
    <p:sldLayoutId id="2147484501" r:id="rId20"/>
    <p:sldLayoutId id="2147484502" r:id="rId21"/>
    <p:sldLayoutId id="2147484503" r:id="rId22"/>
    <p:sldLayoutId id="2147484504" r:id="rId23"/>
    <p:sldLayoutId id="2147484505" r:id="rId24"/>
    <p:sldLayoutId id="2147484506" r:id="rId25"/>
    <p:sldLayoutId id="2147484507" r:id="rId26"/>
    <p:sldLayoutId id="2147484508" r:id="rId27"/>
    <p:sldLayoutId id="2147484509" r:id="rId28"/>
    <p:sldLayoutId id="2147484510" r:id="rId29"/>
    <p:sldLayoutId id="2147484511" r:id="rId30"/>
    <p:sldLayoutId id="2147484512" r:id="rId31"/>
    <p:sldLayoutId id="2147484513" r:id="rId32"/>
    <p:sldLayoutId id="2147484514" r:id="rId33"/>
    <p:sldLayoutId id="2147484515" r:id="rId34"/>
    <p:sldLayoutId id="2147484516" r:id="rId35"/>
    <p:sldLayoutId id="2147484517" r:id="rId36"/>
    <p:sldLayoutId id="2147484518" r:id="rId37"/>
    <p:sldLayoutId id="2147484519" r:id="rId38"/>
    <p:sldLayoutId id="2147484520" r:id="rId39"/>
    <p:sldLayoutId id="2147484521" r:id="rId40"/>
    <p:sldLayoutId id="2147484522" r:id="rId41"/>
    <p:sldLayoutId id="2147484523" r:id="rId42"/>
    <p:sldLayoutId id="2147484524" r:id="rId43"/>
  </p:sldLayoutIdLst>
  <p:transition>
    <p:fade/>
  </p:transition>
  <p:hf sldNum="0" hdr="0" dt="0"/>
  <p:txStyles>
    <p:titleStyle>
      <a:lvl1pPr algn="l" defTabSz="91433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824" indent="0" algn="l" defTabSz="91433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30"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9"/>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11926650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545" r:id="rId20"/>
    <p:sldLayoutId id="2147484546" r:id="rId21"/>
    <p:sldLayoutId id="2147484547" r:id="rId22"/>
    <p:sldLayoutId id="2147484548" r:id="rId23"/>
    <p:sldLayoutId id="2147484550" r:id="rId24"/>
    <p:sldLayoutId id="2147484551" r:id="rId25"/>
  </p:sldLayoutIdLst>
  <p:transition>
    <p:fade/>
  </p:transition>
  <p:hf sldNum="0" hdr="0" ftr="0" dt="0"/>
  <p:txStyles>
    <p:titleStyle>
      <a:lvl1pPr algn="l" defTabSz="914330"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88"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75"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3pPr>
      <a:lvl4pPr marL="672263"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4pPr>
      <a:lvl5pPr marL="89635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5pPr>
      <a:lvl6pPr marL="2514409"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574"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0F0A01C-ECC0-4966-AD27-2E8B22F3BDB1}" type="datetimeFigureOut">
              <a:rPr lang="en-US"/>
              <a:pPr>
                <a:defRPr/>
              </a:pPr>
              <a:t>5/6/2020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2F44228-A715-4D35-A686-68263BBDC782}" type="slidenum">
              <a:rPr lang="en-US"/>
              <a:pPr>
                <a:defRPr/>
              </a:pPr>
              <a:t>‹#›</a:t>
            </a:fld>
            <a:endParaRPr lang="en-US"/>
          </a:p>
        </p:txBody>
      </p:sp>
    </p:spTree>
    <p:extLst>
      <p:ext uri="{BB962C8B-B14F-4D97-AF65-F5344CB8AC3E}">
        <p14:creationId xmlns:p14="http://schemas.microsoft.com/office/powerpoint/2010/main" val="3992371677"/>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0F0A01C-ECC0-4966-AD27-2E8B22F3BDB1}"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2F44228-A715-4D35-A686-68263BBDC7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807118"/>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 id="2147484591"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8B18C6-8508-4116-A4CD-698FFF3368C0}" type="datetimeFigureOut">
              <a:rPr lang="en-US"/>
              <a:pPr>
                <a:defRPr/>
              </a:pPr>
              <a:t>5/6/2020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pPr>
                <a:defRPr/>
              </a:pPr>
              <a:t>‹#›</a:t>
            </a:fld>
            <a:endParaRPr lang="en-US"/>
          </a:p>
        </p:txBody>
      </p:sp>
    </p:spTree>
    <p:extLst>
      <p:ext uri="{BB962C8B-B14F-4D97-AF65-F5344CB8AC3E}">
        <p14:creationId xmlns:p14="http://schemas.microsoft.com/office/powerpoint/2010/main" val="2919234834"/>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a:blip r:embed="rId13">
            <a:alphaModFix/>
            <a:extLst>
              <a:ext uri="{28A0092B-C50C-407E-A947-70E740481C1C}">
                <a14:useLocalDpi xmlns:a14="http://schemas.microsoft.com/office/drawing/2010/main" val="0"/>
              </a:ext>
            </a:extLst>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7367" y="0"/>
            <a:ext cx="12014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1pPr>
            <a:lvl2pPr lvl="1">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2pPr>
            <a:lvl3pPr lvl="2">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3pPr>
            <a:lvl4pPr lvl="3">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4pPr>
            <a:lvl5pPr lvl="4">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5pPr>
            <a:lvl6pPr lvl="5">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6pPr>
            <a:lvl7pPr lvl="6">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7pPr>
            <a:lvl8pPr lvl="7">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8pPr>
            <a:lvl9pPr lvl="8">
              <a:spcBef>
                <a:spcPts val="0"/>
              </a:spcBef>
              <a:spcAft>
                <a:spcPts val="0"/>
              </a:spcAft>
              <a:buClr>
                <a:schemeClr val="dk1"/>
              </a:buClr>
              <a:buSzPts val="3600"/>
              <a:buFont typeface="Consolas"/>
              <a:buNone/>
              <a:defRPr sz="3600">
                <a:solidFill>
                  <a:schemeClr val="dk1"/>
                </a:solidFill>
                <a:latin typeface="Consolas"/>
                <a:ea typeface="Consolas"/>
                <a:cs typeface="Consolas"/>
                <a:sym typeface="Consolas"/>
              </a:defRPr>
            </a:lvl9pPr>
          </a:lstStyle>
          <a:p>
            <a:endParaRPr/>
          </a:p>
        </p:txBody>
      </p:sp>
      <p:sp>
        <p:nvSpPr>
          <p:cNvPr id="7" name="Google Shape;7;p1"/>
          <p:cNvSpPr txBox="1">
            <a:spLocks noGrp="1"/>
          </p:cNvSpPr>
          <p:nvPr>
            <p:ph type="body" idx="1"/>
          </p:nvPr>
        </p:nvSpPr>
        <p:spPr>
          <a:xfrm>
            <a:off x="298400" y="1151400"/>
            <a:ext cx="11595200" cy="5411200"/>
          </a:xfrm>
          <a:prstGeom prst="rect">
            <a:avLst/>
          </a:prstGeom>
          <a:solidFill>
            <a:srgbClr val="FFFFFF">
              <a:alpha val="53460"/>
            </a:srgbClr>
          </a:solid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Consolas"/>
              <a:buChar char="●"/>
              <a:defRPr sz="1800">
                <a:latin typeface="Consolas"/>
                <a:ea typeface="Consolas"/>
                <a:cs typeface="Consolas"/>
                <a:sym typeface="Consolas"/>
              </a:defRPr>
            </a:lvl1pPr>
            <a:lvl2pPr marL="914400" lvl="1" indent="-317500">
              <a:lnSpc>
                <a:spcPct val="115000"/>
              </a:lnSpc>
              <a:spcBef>
                <a:spcPts val="1600"/>
              </a:spcBef>
              <a:spcAft>
                <a:spcPts val="0"/>
              </a:spcAft>
              <a:buSzPts val="1400"/>
              <a:buFont typeface="Consolas"/>
              <a:buChar char="○"/>
              <a:defRPr>
                <a:latin typeface="Consolas"/>
                <a:ea typeface="Consolas"/>
                <a:cs typeface="Consolas"/>
                <a:sym typeface="Consolas"/>
              </a:defRPr>
            </a:lvl2pPr>
            <a:lvl3pPr marL="1371600" lvl="2" indent="-317500">
              <a:lnSpc>
                <a:spcPct val="115000"/>
              </a:lnSpc>
              <a:spcBef>
                <a:spcPts val="1600"/>
              </a:spcBef>
              <a:spcAft>
                <a:spcPts val="0"/>
              </a:spcAft>
              <a:buSzPts val="1400"/>
              <a:buFont typeface="Consolas"/>
              <a:buChar char="■"/>
              <a:defRPr>
                <a:latin typeface="Consolas"/>
                <a:ea typeface="Consolas"/>
                <a:cs typeface="Consolas"/>
                <a:sym typeface="Consolas"/>
              </a:defRPr>
            </a:lvl3pPr>
            <a:lvl4pPr marL="1828800" lvl="3" indent="-317500">
              <a:lnSpc>
                <a:spcPct val="115000"/>
              </a:lnSpc>
              <a:spcBef>
                <a:spcPts val="1600"/>
              </a:spcBef>
              <a:spcAft>
                <a:spcPts val="0"/>
              </a:spcAft>
              <a:buSzPts val="1400"/>
              <a:buFont typeface="Consolas"/>
              <a:buChar char="●"/>
              <a:defRPr>
                <a:latin typeface="Consolas"/>
                <a:ea typeface="Consolas"/>
                <a:cs typeface="Consolas"/>
                <a:sym typeface="Consolas"/>
              </a:defRPr>
            </a:lvl4pPr>
            <a:lvl5pPr marL="2286000" lvl="4" indent="-317500">
              <a:lnSpc>
                <a:spcPct val="115000"/>
              </a:lnSpc>
              <a:spcBef>
                <a:spcPts val="1600"/>
              </a:spcBef>
              <a:spcAft>
                <a:spcPts val="0"/>
              </a:spcAft>
              <a:buSzPts val="1400"/>
              <a:buFont typeface="Consolas"/>
              <a:buChar char="○"/>
              <a:defRPr>
                <a:latin typeface="Consolas"/>
                <a:ea typeface="Consolas"/>
                <a:cs typeface="Consolas"/>
                <a:sym typeface="Consolas"/>
              </a:defRPr>
            </a:lvl5pPr>
            <a:lvl6pPr marL="2743200" lvl="5" indent="-317500">
              <a:lnSpc>
                <a:spcPct val="115000"/>
              </a:lnSpc>
              <a:spcBef>
                <a:spcPts val="1600"/>
              </a:spcBef>
              <a:spcAft>
                <a:spcPts val="0"/>
              </a:spcAft>
              <a:buSzPts val="1400"/>
              <a:buFont typeface="Consolas"/>
              <a:buChar char="■"/>
              <a:defRPr>
                <a:latin typeface="Consolas"/>
                <a:ea typeface="Consolas"/>
                <a:cs typeface="Consolas"/>
                <a:sym typeface="Consolas"/>
              </a:defRPr>
            </a:lvl6pPr>
            <a:lvl7pPr marL="3200400" lvl="6" indent="-317500">
              <a:lnSpc>
                <a:spcPct val="115000"/>
              </a:lnSpc>
              <a:spcBef>
                <a:spcPts val="1600"/>
              </a:spcBef>
              <a:spcAft>
                <a:spcPts val="0"/>
              </a:spcAft>
              <a:buSzPts val="1400"/>
              <a:buFont typeface="Consolas"/>
              <a:buChar char="●"/>
              <a:defRPr>
                <a:latin typeface="Consolas"/>
                <a:ea typeface="Consolas"/>
                <a:cs typeface="Consolas"/>
                <a:sym typeface="Consolas"/>
              </a:defRPr>
            </a:lvl7pPr>
            <a:lvl8pPr marL="3657600" lvl="7" indent="-317500">
              <a:lnSpc>
                <a:spcPct val="115000"/>
              </a:lnSpc>
              <a:spcBef>
                <a:spcPts val="1600"/>
              </a:spcBef>
              <a:spcAft>
                <a:spcPts val="0"/>
              </a:spcAft>
              <a:buSzPts val="1400"/>
              <a:buFont typeface="Consolas"/>
              <a:buChar char="○"/>
              <a:defRPr>
                <a:latin typeface="Consolas"/>
                <a:ea typeface="Consolas"/>
                <a:cs typeface="Consolas"/>
                <a:sym typeface="Consolas"/>
              </a:defRPr>
            </a:lvl8pPr>
            <a:lvl9pPr marL="4114800" lvl="8" indent="-317500">
              <a:lnSpc>
                <a:spcPct val="115000"/>
              </a:lnSpc>
              <a:spcBef>
                <a:spcPts val="1600"/>
              </a:spcBef>
              <a:spcAft>
                <a:spcPts val="1600"/>
              </a:spcAft>
              <a:buSzPts val="1400"/>
              <a:buFont typeface="Consolas"/>
              <a:buChar char="■"/>
              <a:defRPr>
                <a:latin typeface="Consolas"/>
                <a:ea typeface="Consolas"/>
                <a:cs typeface="Consolas"/>
                <a:sym typeface="Consolas"/>
              </a:defRPr>
            </a:lvl9pPr>
          </a:lstStyle>
          <a:p>
            <a:endParaRPr/>
          </a:p>
        </p:txBody>
      </p:sp>
    </p:spTree>
    <p:extLst>
      <p:ext uri="{BB962C8B-B14F-4D97-AF65-F5344CB8AC3E}">
        <p14:creationId xmlns:p14="http://schemas.microsoft.com/office/powerpoint/2010/main" val="4065331237"/>
      </p:ext>
    </p:extLst>
  </p:cSld>
  <p:clrMap bg1="lt1" tx1="dk1" bg2="dk2"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25324754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9927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5/6/2020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679211530"/>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4565" r:id="rId15"/>
    <p:sldLayoutId id="2147484592" r:id="rId16"/>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5400000">
            <a:off x="9187079" y="3012390"/>
            <a:ext cx="6858623" cy="833218"/>
          </a:xfrm>
          <a:prstGeom prst="rect">
            <a:avLst/>
          </a:prstGeom>
        </p:spPr>
      </p:pic>
    </p:spTree>
    <p:extLst>
      <p:ext uri="{BB962C8B-B14F-4D97-AF65-F5344CB8AC3E}">
        <p14:creationId xmlns:p14="http://schemas.microsoft.com/office/powerpoint/2010/main" val="418323754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Lst>
  <p:transition>
    <p:fade/>
  </p:transition>
  <p:txStyles>
    <p:titleStyle>
      <a:lvl1pPr algn="l" defTabSz="914362" rtl="0" eaLnBrk="1" latinLnBrk="0" hangingPunct="1">
        <a:lnSpc>
          <a:spcPct val="90000"/>
        </a:lnSpc>
        <a:spcBef>
          <a:spcPct val="0"/>
        </a:spcBef>
        <a:buNone/>
        <a:defRPr lang="en-US" sz="4706"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5"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0"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8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2" kern="1200" spc="0" baseline="0">
          <a:gradFill>
            <a:gsLst>
              <a:gs pos="1250">
                <a:schemeClr val="tx1"/>
              </a:gs>
              <a:gs pos="100000">
                <a:schemeClr val="tx1"/>
              </a:gs>
            </a:gsLst>
            <a:lin ang="5400000" scaled="0"/>
          </a:gradFill>
          <a:latin typeface="+mn-lt"/>
          <a:ea typeface="+mn-ea"/>
          <a:cs typeface="+mn-cs"/>
        </a:defRPr>
      </a:lvl3pPr>
      <a:lvl4pPr marL="896381"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7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494"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75"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56"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38"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2" rtl="0" eaLnBrk="1" latinLnBrk="0" hangingPunct="1">
        <a:defRPr sz="1765" kern="1200">
          <a:solidFill>
            <a:schemeClr val="tx1"/>
          </a:solidFill>
          <a:latin typeface="+mn-lt"/>
          <a:ea typeface="+mn-ea"/>
          <a:cs typeface="+mn-cs"/>
        </a:defRPr>
      </a:lvl1pPr>
      <a:lvl2pPr marL="457181" algn="l" defTabSz="914362" rtl="0" eaLnBrk="1" latinLnBrk="0" hangingPunct="1">
        <a:defRPr sz="1765" kern="1200">
          <a:solidFill>
            <a:schemeClr val="tx1"/>
          </a:solidFill>
          <a:latin typeface="+mn-lt"/>
          <a:ea typeface="+mn-ea"/>
          <a:cs typeface="+mn-cs"/>
        </a:defRPr>
      </a:lvl2pPr>
      <a:lvl3pPr marL="914362" algn="l" defTabSz="914362" rtl="0" eaLnBrk="1" latinLnBrk="0" hangingPunct="1">
        <a:defRPr sz="1765" kern="1200">
          <a:solidFill>
            <a:schemeClr val="tx1"/>
          </a:solidFill>
          <a:latin typeface="+mn-lt"/>
          <a:ea typeface="+mn-ea"/>
          <a:cs typeface="+mn-cs"/>
        </a:defRPr>
      </a:lvl3pPr>
      <a:lvl4pPr marL="1371543" algn="l" defTabSz="914362" rtl="0" eaLnBrk="1" latinLnBrk="0" hangingPunct="1">
        <a:defRPr sz="1765" kern="1200">
          <a:solidFill>
            <a:schemeClr val="tx1"/>
          </a:solidFill>
          <a:latin typeface="+mn-lt"/>
          <a:ea typeface="+mn-ea"/>
          <a:cs typeface="+mn-cs"/>
        </a:defRPr>
      </a:lvl4pPr>
      <a:lvl5pPr marL="1828723" algn="l" defTabSz="914362" rtl="0" eaLnBrk="1" latinLnBrk="0" hangingPunct="1">
        <a:defRPr sz="1765" kern="1200">
          <a:solidFill>
            <a:schemeClr val="tx1"/>
          </a:solidFill>
          <a:latin typeface="+mn-lt"/>
          <a:ea typeface="+mn-ea"/>
          <a:cs typeface="+mn-cs"/>
        </a:defRPr>
      </a:lvl5pPr>
      <a:lvl6pPr marL="2285904" algn="l" defTabSz="914362" rtl="0" eaLnBrk="1" latinLnBrk="0" hangingPunct="1">
        <a:defRPr sz="1765" kern="1200">
          <a:solidFill>
            <a:schemeClr val="tx1"/>
          </a:solidFill>
          <a:latin typeface="+mn-lt"/>
          <a:ea typeface="+mn-ea"/>
          <a:cs typeface="+mn-cs"/>
        </a:defRPr>
      </a:lvl6pPr>
      <a:lvl7pPr marL="2743084" algn="l" defTabSz="914362" rtl="0" eaLnBrk="1" latinLnBrk="0" hangingPunct="1">
        <a:defRPr sz="1765" kern="1200">
          <a:solidFill>
            <a:schemeClr val="tx1"/>
          </a:solidFill>
          <a:latin typeface="+mn-lt"/>
          <a:ea typeface="+mn-ea"/>
          <a:cs typeface="+mn-cs"/>
        </a:defRPr>
      </a:lvl7pPr>
      <a:lvl8pPr marL="3200265" algn="l" defTabSz="914362" rtl="0" eaLnBrk="1" latinLnBrk="0" hangingPunct="1">
        <a:defRPr sz="1765" kern="1200">
          <a:solidFill>
            <a:schemeClr val="tx1"/>
          </a:solidFill>
          <a:latin typeface="+mn-lt"/>
          <a:ea typeface="+mn-ea"/>
          <a:cs typeface="+mn-cs"/>
        </a:defRPr>
      </a:lvl8pPr>
      <a:lvl9pPr marL="3657447" algn="l" defTabSz="91436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6E36078-F0D7-41C0-A98A-34F1FF9B4067}"/>
              </a:ext>
            </a:extLst>
          </p:cNvPr>
          <p:cNvGrpSpPr/>
          <p:nvPr userDrawn="1"/>
        </p:nvGrpSpPr>
        <p:grpSpPr>
          <a:xfrm rot="5400000">
            <a:off x="9480483" y="2855496"/>
            <a:ext cx="5903170" cy="192182"/>
            <a:chOff x="-1" y="-415111"/>
            <a:chExt cx="6020687" cy="81820"/>
          </a:xfrm>
        </p:grpSpPr>
        <p:sp>
          <p:nvSpPr>
            <p:cNvPr id="7" name="Rectangle 6">
              <a:extLst>
                <a:ext uri="{FF2B5EF4-FFF2-40B4-BE49-F238E27FC236}">
                  <a16:creationId xmlns:a16="http://schemas.microsoft.com/office/drawing/2014/main" id="{E1525ACE-57A9-4532-B949-9F3145F3109A}"/>
                </a:ext>
              </a:extLst>
            </p:cNvPr>
            <p:cNvSpPr/>
            <p:nvPr/>
          </p:nvSpPr>
          <p:spPr bwMode="auto">
            <a:xfrm>
              <a:off x="-1" y="-415111"/>
              <a:ext cx="1078130" cy="415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137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207</a:t>
              </a:r>
            </a:p>
          </p:txBody>
        </p:sp>
        <p:sp>
          <p:nvSpPr>
            <p:cNvPr id="8" name="Rectangle 7">
              <a:extLst>
                <a:ext uri="{FF2B5EF4-FFF2-40B4-BE49-F238E27FC236}">
                  <a16:creationId xmlns:a16="http://schemas.microsoft.com/office/drawing/2014/main" id="{EB5698BB-7C97-45FE-8000-590E6E8AC8FB}"/>
                </a:ext>
              </a:extLst>
            </p:cNvPr>
            <p:cNvSpPr/>
            <p:nvPr/>
          </p:nvSpPr>
          <p:spPr bwMode="auto">
            <a:xfrm>
              <a:off x="-1" y="-374841"/>
              <a:ext cx="539065" cy="41550"/>
            </a:xfrm>
            <a:prstGeom prst="rect">
              <a:avLst/>
            </a:prstGeom>
            <a:solidFill>
              <a:srgbClr val="0060A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96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167</a:t>
              </a:r>
            </a:p>
          </p:txBody>
        </p:sp>
        <p:sp>
          <p:nvSpPr>
            <p:cNvPr id="9" name="Rectangle 8">
              <a:extLst>
                <a:ext uri="{FF2B5EF4-FFF2-40B4-BE49-F238E27FC236}">
                  <a16:creationId xmlns:a16="http://schemas.microsoft.com/office/drawing/2014/main" id="{6B43D21C-E247-4F12-B6BD-ADC01E7F39E5}"/>
                </a:ext>
              </a:extLst>
            </p:cNvPr>
            <p:cNvSpPr/>
            <p:nvPr/>
          </p:nvSpPr>
          <p:spPr bwMode="auto">
            <a:xfrm>
              <a:off x="539064" y="-374841"/>
              <a:ext cx="539065" cy="41550"/>
            </a:xfrm>
            <a:prstGeom prst="rect">
              <a:avLst/>
            </a:prstGeom>
            <a:solidFill>
              <a:srgbClr val="1928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40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116</a:t>
              </a:r>
            </a:p>
          </p:txBody>
        </p:sp>
        <p:sp>
          <p:nvSpPr>
            <p:cNvPr id="10" name="Rectangle 9">
              <a:extLst>
                <a:ext uri="{FF2B5EF4-FFF2-40B4-BE49-F238E27FC236}">
                  <a16:creationId xmlns:a16="http://schemas.microsoft.com/office/drawing/2014/main" id="{ED8A131B-B7AD-40FD-9964-25FB97E50CEF}"/>
                </a:ext>
              </a:extLst>
            </p:cNvPr>
            <p:cNvSpPr/>
            <p:nvPr/>
          </p:nvSpPr>
          <p:spPr bwMode="auto">
            <a:xfrm>
              <a:off x="1121819" y="-415111"/>
              <a:ext cx="1078131" cy="4155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51</a:t>
              </a:r>
            </a:p>
          </p:txBody>
        </p:sp>
        <p:sp>
          <p:nvSpPr>
            <p:cNvPr id="11" name="Rectangle 10">
              <a:extLst>
                <a:ext uri="{FF2B5EF4-FFF2-40B4-BE49-F238E27FC236}">
                  <a16:creationId xmlns:a16="http://schemas.microsoft.com/office/drawing/2014/main" id="{AC162A0D-F522-4F74-A444-462F89CCD003}"/>
                </a:ext>
              </a:extLst>
            </p:cNvPr>
            <p:cNvSpPr/>
            <p:nvPr/>
          </p:nvSpPr>
          <p:spPr bwMode="auto">
            <a:xfrm>
              <a:off x="1121819" y="-374841"/>
              <a:ext cx="539065" cy="41550"/>
            </a:xfrm>
            <a:prstGeom prst="rect">
              <a:avLst/>
            </a:prstGeom>
            <a:solidFill>
              <a:srgbClr val="F899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248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153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29</a:t>
              </a:r>
            </a:p>
          </p:txBody>
        </p:sp>
        <p:sp>
          <p:nvSpPr>
            <p:cNvPr id="12" name="Rectangle 11">
              <a:extLst>
                <a:ext uri="{FF2B5EF4-FFF2-40B4-BE49-F238E27FC236}">
                  <a16:creationId xmlns:a16="http://schemas.microsoft.com/office/drawing/2014/main" id="{239A8846-617E-4112-B7AD-7F10D8E53D6C}"/>
                </a:ext>
              </a:extLst>
            </p:cNvPr>
            <p:cNvSpPr/>
            <p:nvPr/>
          </p:nvSpPr>
          <p:spPr bwMode="auto">
            <a:xfrm>
              <a:off x="1660884" y="-374841"/>
              <a:ext cx="539065" cy="41550"/>
            </a:xfrm>
            <a:prstGeom prst="rect">
              <a:avLst/>
            </a:prstGeom>
            <a:solidFill>
              <a:srgbClr val="EF4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239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68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50</a:t>
              </a:r>
            </a:p>
          </p:txBody>
        </p:sp>
        <p:sp>
          <p:nvSpPr>
            <p:cNvPr id="13" name="Rectangle 12">
              <a:extLst>
                <a:ext uri="{FF2B5EF4-FFF2-40B4-BE49-F238E27FC236}">
                  <a16:creationId xmlns:a16="http://schemas.microsoft.com/office/drawing/2014/main" id="{36A92BE1-3B07-4B0D-881F-18B15A3FCFF4}"/>
                </a:ext>
              </a:extLst>
            </p:cNvPr>
            <p:cNvSpPr/>
            <p:nvPr/>
          </p:nvSpPr>
          <p:spPr bwMode="auto">
            <a:xfrm>
              <a:off x="2199949" y="-374841"/>
              <a:ext cx="539065" cy="41550"/>
            </a:xfrm>
            <a:prstGeom prst="rect">
              <a:avLst/>
            </a:prstGeom>
            <a:solidFill>
              <a:srgbClr val="FBC1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251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193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a:t>
              </a:r>
            </a:p>
          </p:txBody>
        </p:sp>
        <p:sp>
          <p:nvSpPr>
            <p:cNvPr id="14" name="Rectangle 13">
              <a:extLst>
                <a:ext uri="{FF2B5EF4-FFF2-40B4-BE49-F238E27FC236}">
                  <a16:creationId xmlns:a16="http://schemas.microsoft.com/office/drawing/2014/main" id="{BF7CAE23-7C7C-4E21-B5E0-C9AE0A015D77}"/>
                </a:ext>
              </a:extLst>
            </p:cNvPr>
            <p:cNvSpPr/>
            <p:nvPr/>
          </p:nvSpPr>
          <p:spPr bwMode="auto">
            <a:xfrm>
              <a:off x="2739015" y="-374841"/>
              <a:ext cx="539065" cy="41550"/>
            </a:xfrm>
            <a:prstGeom prst="rect">
              <a:avLst/>
            </a:prstGeom>
            <a:solidFill>
              <a:srgbClr val="FFD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216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0</a:t>
              </a:r>
            </a:p>
          </p:txBody>
        </p:sp>
        <p:sp>
          <p:nvSpPr>
            <p:cNvPr id="15" name="Rectangle 14">
              <a:extLst>
                <a:ext uri="{FF2B5EF4-FFF2-40B4-BE49-F238E27FC236}">
                  <a16:creationId xmlns:a16="http://schemas.microsoft.com/office/drawing/2014/main" id="{C4A06A75-69E2-4425-8804-387DED59EA2E}"/>
                </a:ext>
              </a:extLst>
            </p:cNvPr>
            <p:cNvSpPr/>
            <p:nvPr/>
          </p:nvSpPr>
          <p:spPr bwMode="auto">
            <a:xfrm>
              <a:off x="3278080" y="-374841"/>
              <a:ext cx="539065" cy="41550"/>
            </a:xfrm>
            <a:prstGeom prst="rect">
              <a:avLst/>
            </a:prstGeom>
            <a:solidFill>
              <a:srgbClr val="FFF2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242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102</a:t>
              </a:r>
            </a:p>
          </p:txBody>
        </p:sp>
        <p:sp>
          <p:nvSpPr>
            <p:cNvPr id="16" name="Rectangle 15">
              <a:extLst>
                <a:ext uri="{FF2B5EF4-FFF2-40B4-BE49-F238E27FC236}">
                  <a16:creationId xmlns:a16="http://schemas.microsoft.com/office/drawing/2014/main" id="{F02CC011-6D8F-43EC-BFDE-2187F35EE822}"/>
                </a:ext>
              </a:extLst>
            </p:cNvPr>
            <p:cNvSpPr/>
            <p:nvPr/>
          </p:nvSpPr>
          <p:spPr bwMode="auto">
            <a:xfrm>
              <a:off x="3864425" y="-415111"/>
              <a:ext cx="1078131" cy="41550"/>
            </a:xfrm>
            <a:prstGeom prst="rect">
              <a:avLst/>
            </a:prstGeom>
            <a:solidFill>
              <a:srgbClr val="4F50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79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80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79</a:t>
              </a:r>
            </a:p>
          </p:txBody>
        </p:sp>
        <p:sp>
          <p:nvSpPr>
            <p:cNvPr id="17" name="Rectangle 16">
              <a:extLst>
                <a:ext uri="{FF2B5EF4-FFF2-40B4-BE49-F238E27FC236}">
                  <a16:creationId xmlns:a16="http://schemas.microsoft.com/office/drawing/2014/main" id="{DD4ED002-B840-4BE9-8BDC-19D68C9CB88C}"/>
                </a:ext>
              </a:extLst>
            </p:cNvPr>
            <p:cNvSpPr/>
            <p:nvPr/>
          </p:nvSpPr>
          <p:spPr bwMode="auto">
            <a:xfrm>
              <a:off x="3864425" y="-374841"/>
              <a:ext cx="539065" cy="41550"/>
            </a:xfrm>
            <a:prstGeom prst="rect">
              <a:avLst/>
            </a:prstGeom>
            <a:solidFill>
              <a:srgbClr val="7578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117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120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123</a:t>
              </a:r>
            </a:p>
          </p:txBody>
        </p:sp>
        <p:sp>
          <p:nvSpPr>
            <p:cNvPr id="18" name="Rectangle 17">
              <a:extLst>
                <a:ext uri="{FF2B5EF4-FFF2-40B4-BE49-F238E27FC236}">
                  <a16:creationId xmlns:a16="http://schemas.microsoft.com/office/drawing/2014/main" id="{A15776BA-12B5-4501-B416-66A3D642344B}"/>
                </a:ext>
              </a:extLst>
            </p:cNvPr>
            <p:cNvSpPr/>
            <p:nvPr/>
          </p:nvSpPr>
          <p:spPr bwMode="auto">
            <a:xfrm>
              <a:off x="4403490" y="-374841"/>
              <a:ext cx="539065" cy="41550"/>
            </a:xfrm>
            <a:prstGeom prst="rect">
              <a:avLst/>
            </a:prstGeom>
            <a:solidFill>
              <a:srgbClr val="B7B7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182</a:t>
              </a:r>
            </a:p>
          </p:txBody>
        </p:sp>
        <p:sp>
          <p:nvSpPr>
            <p:cNvPr id="19" name="Rectangle 18">
              <a:extLst>
                <a:ext uri="{FF2B5EF4-FFF2-40B4-BE49-F238E27FC236}">
                  <a16:creationId xmlns:a16="http://schemas.microsoft.com/office/drawing/2014/main" id="{EFFA4665-56AC-4516-980B-4A684F51BBAF}"/>
                </a:ext>
              </a:extLst>
            </p:cNvPr>
            <p:cNvSpPr/>
            <p:nvPr/>
          </p:nvSpPr>
          <p:spPr bwMode="auto">
            <a:xfrm>
              <a:off x="4942555" y="-374841"/>
              <a:ext cx="539065" cy="41550"/>
            </a:xfrm>
            <a:prstGeom prst="rect">
              <a:avLst/>
            </a:prstGeom>
            <a:solidFill>
              <a:srgbClr val="CDCE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204</a:t>
              </a:r>
            </a:p>
          </p:txBody>
        </p:sp>
        <p:sp>
          <p:nvSpPr>
            <p:cNvPr id="20" name="Rectangle 19">
              <a:extLst>
                <a:ext uri="{FF2B5EF4-FFF2-40B4-BE49-F238E27FC236}">
                  <a16:creationId xmlns:a16="http://schemas.microsoft.com/office/drawing/2014/main" id="{B93BB0C0-397C-40AD-9E95-4EB8307FD4A4}"/>
                </a:ext>
              </a:extLst>
            </p:cNvPr>
            <p:cNvSpPr/>
            <p:nvPr/>
          </p:nvSpPr>
          <p:spPr bwMode="auto">
            <a:xfrm>
              <a:off x="5481621" y="-374841"/>
              <a:ext cx="539065" cy="415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255</a:t>
              </a:r>
            </a:p>
          </p:txBody>
        </p:sp>
      </p:grpSp>
    </p:spTree>
    <p:extLst>
      <p:ext uri="{BB962C8B-B14F-4D97-AF65-F5344CB8AC3E}">
        <p14:creationId xmlns:p14="http://schemas.microsoft.com/office/powerpoint/2010/main" val="34599762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4" r:id="rId1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137" kern="1200" spc="0" baseline="0" dirty="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Courier New" panose="02070309020205020404" pitchFamily="49" charset="0"/>
        <a:buChar char="o"/>
        <a:tabLst/>
        <a:defRPr lang="en-US" sz="2353" kern="1200" spc="0" baseline="0" dirty="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1961" kern="1200" spc="0" baseline="0" dirty="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Ø"/>
        <a:tabLst/>
        <a:defRPr lang="en-US" sz="1961" kern="1200" spc="0" baseline="0" dirty="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v"/>
        <a:tabLst/>
        <a:defRPr lang="en-US" sz="1961" kern="1200" spc="0" baseline="0" dirty="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
        <p:nvSpPr>
          <p:cNvPr id="5" name="Text Placeholder 13">
            <a:extLst>
              <a:ext uri="{FF2B5EF4-FFF2-40B4-BE49-F238E27FC236}">
                <a16:creationId xmlns:a16="http://schemas.microsoft.com/office/drawing/2014/main" id="{A8F19FC4-6C65-4B18-923A-50E5415A1EE9}"/>
              </a:ext>
            </a:extLst>
          </p:cNvPr>
          <p:cNvSpPr txBox="1">
            <a:spLocks/>
          </p:cNvSpPr>
          <p:nvPr/>
        </p:nvSpPr>
        <p:spPr>
          <a:xfrm>
            <a:off x="10191751" y="6351458"/>
            <a:ext cx="1746704" cy="189043"/>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583" b="0" i="0" u="none" strike="noStrike" kern="1200" cap="none" spc="0" normalizeH="0" baseline="0" noProof="0" smtClean="0">
                <a:ln>
                  <a:noFill/>
                </a:ln>
                <a:solidFill>
                  <a:schemeClr val="tx1"/>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583"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424900841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 id="2147484082" r:id="rId27"/>
    <p:sldLayoutId id="2147484083" r:id="rId28"/>
    <p:sldLayoutId id="2147484084" r:id="rId29"/>
    <p:sldLayoutId id="2147484085" r:id="rId30"/>
    <p:sldLayoutId id="2147484086" r:id="rId31"/>
    <p:sldLayoutId id="2147484087" r:id="rId32"/>
    <p:sldLayoutId id="2147484088" r:id="rId33"/>
    <p:sldLayoutId id="2147484089" r:id="rId34"/>
    <p:sldLayoutId id="2147484090" r:id="rId35"/>
    <p:sldLayoutId id="2147484091" r:id="rId36"/>
    <p:sldLayoutId id="2147484092" r:id="rId37"/>
    <p:sldLayoutId id="2147484093" r:id="rId38"/>
    <p:sldLayoutId id="2147484094" r:id="rId39"/>
    <p:sldLayoutId id="2147484095" r:id="rId40"/>
    <p:sldLayoutId id="2147484096" r:id="rId41"/>
    <p:sldLayoutId id="2147484097" r:id="rId42"/>
    <p:sldLayoutId id="2147484098" r:id="rId43"/>
    <p:sldLayoutId id="2147484099" r:id="rId44"/>
    <p:sldLayoutId id="2147484100" r:id="rId45"/>
    <p:sldLayoutId id="2147484101" r:id="rId46"/>
    <p:sldLayoutId id="2147484102" r:id="rId47"/>
    <p:sldLayoutId id="2147484103" r:id="rId48"/>
    <p:sldLayoutId id="2147484104" r:id="rId49"/>
    <p:sldLayoutId id="2147484105" r:id="rId50"/>
    <p:sldLayoutId id="2147484106" r:id="rId51"/>
    <p:sldLayoutId id="2147484107" r:id="rId52"/>
    <p:sldLayoutId id="2147484108" r:id="rId53"/>
    <p:sldLayoutId id="2147484109" r:id="rId54"/>
    <p:sldLayoutId id="2147484110" r:id="rId55"/>
    <p:sldLayoutId id="2147484111" r:id="rId56"/>
    <p:sldLayoutId id="2147484112" r:id="rId57"/>
    <p:sldLayoutId id="2147484113" r:id="rId58"/>
    <p:sldLayoutId id="2147484114" r:id="rId59"/>
    <p:sldLayoutId id="2147484115" r:id="rId60"/>
    <p:sldLayoutId id="2147484116" r:id="rId61"/>
    <p:sldLayoutId id="2147484117" r:id="rId62"/>
    <p:sldLayoutId id="2147484118" r:id="rId63"/>
    <p:sldLayoutId id="2147484119" r:id="rId64"/>
    <p:sldLayoutId id="2147484120" r:id="rId65"/>
    <p:sldLayoutId id="2147484121" r:id="rId66"/>
    <p:sldLayoutId id="2147484122" r:id="rId67"/>
    <p:sldLayoutId id="2147484123" r:id="rId68"/>
    <p:sldLayoutId id="2147484124" r:id="rId69"/>
    <p:sldLayoutId id="2147484125" r:id="rId70"/>
    <p:sldLayoutId id="2147484126" r:id="rId71"/>
    <p:sldLayoutId id="2147484127" r:id="rId72"/>
    <p:sldLayoutId id="2147484128" r:id="rId73"/>
    <p:sldLayoutId id="2147484129" r:id="rId74"/>
    <p:sldLayoutId id="2147484130" r:id="rId75"/>
    <p:sldLayoutId id="2147484131" r:id="rId76"/>
    <p:sldLayoutId id="2147484132" r:id="rId77"/>
    <p:sldLayoutId id="2147484133" r:id="rId78"/>
    <p:sldLayoutId id="2147484134" r:id="rId79"/>
    <p:sldLayoutId id="2147484135" r:id="rId80"/>
    <p:sldLayoutId id="2147484136" r:id="rId81"/>
    <p:sldLayoutId id="2147484137" r:id="rId82"/>
    <p:sldLayoutId id="2147484138" r:id="rId83"/>
    <p:sldLayoutId id="2147484139" r:id="rId84"/>
    <p:sldLayoutId id="2147484140" r:id="rId85"/>
  </p:sldLayoutIdLst>
  <p:hf sldNum="0" hdr="0" ftr="0" dt="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3594180975"/>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 id="2147484176" r:id="rId35"/>
    <p:sldLayoutId id="2147484177" r:id="rId36"/>
    <p:sldLayoutId id="2147484178" r:id="rId37"/>
    <p:sldLayoutId id="2147484179" r:id="rId38"/>
    <p:sldLayoutId id="2147484180" r:id="rId39"/>
    <p:sldLayoutId id="2147484181" r:id="rId40"/>
    <p:sldLayoutId id="2147484182" r:id="rId41"/>
    <p:sldLayoutId id="2147484183" r:id="rId42"/>
    <p:sldLayoutId id="2147484184" r:id="rId43"/>
    <p:sldLayoutId id="2147484185" r:id="rId44"/>
    <p:sldLayoutId id="2147484186" r:id="rId45"/>
    <p:sldLayoutId id="2147484187" r:id="rId46"/>
    <p:sldLayoutId id="2147484188" r:id="rId47"/>
    <p:sldLayoutId id="2147484189" r:id="rId48"/>
    <p:sldLayoutId id="2147484190" r:id="rId49"/>
    <p:sldLayoutId id="2147484191" r:id="rId50"/>
    <p:sldLayoutId id="2147484192" r:id="rId51"/>
    <p:sldLayoutId id="2147484193" r:id="rId52"/>
    <p:sldLayoutId id="2147484194" r:id="rId53"/>
    <p:sldLayoutId id="2147484195" r:id="rId54"/>
    <p:sldLayoutId id="2147484196" r:id="rId55"/>
    <p:sldLayoutId id="2147484197" r:id="rId56"/>
    <p:sldLayoutId id="2147484198" r:id="rId57"/>
    <p:sldLayoutId id="2147484199" r:id="rId58"/>
    <p:sldLayoutId id="2147484200" r:id="rId59"/>
    <p:sldLayoutId id="2147484201" r:id="rId60"/>
    <p:sldLayoutId id="2147484202" r:id="rId61"/>
    <p:sldLayoutId id="2147484203" r:id="rId62"/>
    <p:sldLayoutId id="2147484204" r:id="rId63"/>
    <p:sldLayoutId id="2147484205" r:id="rId64"/>
    <p:sldLayoutId id="2147484206" r:id="rId65"/>
    <p:sldLayoutId id="2147484207" r:id="rId66"/>
    <p:sldLayoutId id="2147484208" r:id="rId67"/>
    <p:sldLayoutId id="2147484209" r:id="rId68"/>
    <p:sldLayoutId id="2147484210" r:id="rId69"/>
    <p:sldLayoutId id="2147484211" r:id="rId70"/>
    <p:sldLayoutId id="2147484212" r:id="rId71"/>
    <p:sldLayoutId id="2147484213" r:id="rId72"/>
    <p:sldLayoutId id="2147484214" r:id="rId73"/>
    <p:sldLayoutId id="2147484215" r:id="rId74"/>
    <p:sldLayoutId id="2147484216" r:id="rId75"/>
    <p:sldLayoutId id="2147484217" r:id="rId76"/>
    <p:sldLayoutId id="2147484218" r:id="rId77"/>
    <p:sldLayoutId id="2147484219" r:id="rId78"/>
    <p:sldLayoutId id="2147484220" r:id="rId79"/>
    <p:sldLayoutId id="2147484221" r:id="rId80"/>
    <p:sldLayoutId id="2147484222" r:id="rId81"/>
    <p:sldLayoutId id="2147484223" r:id="rId82"/>
    <p:sldLayoutId id="2147484224" r:id="rId83"/>
    <p:sldLayoutId id="2147484225" r:id="rId84"/>
    <p:sldLayoutId id="2147484226" r:id="rId85"/>
    <p:sldLayoutId id="2147484227" r:id="rId86"/>
    <p:sldLayoutId id="2147484228" r:id="rId87"/>
    <p:sldLayoutId id="2147484229" r:id="rId88"/>
    <p:sldLayoutId id="2147484230" r:id="rId89"/>
    <p:sldLayoutId id="2147484231" r:id="rId90"/>
    <p:sldLayoutId id="2147484232"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84955362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 id="2147484257" r:id="rId23"/>
    <p:sldLayoutId id="2147484258" r:id="rId24"/>
    <p:sldLayoutId id="2147484259" r:id="rId25"/>
    <p:sldLayoutId id="2147484260" r:id="rId26"/>
    <p:sldLayoutId id="2147484261" r:id="rId27"/>
    <p:sldLayoutId id="2147484262" r:id="rId28"/>
    <p:sldLayoutId id="2147484263" r:id="rId29"/>
    <p:sldLayoutId id="2147484264" r:id="rId30"/>
    <p:sldLayoutId id="2147484265" r:id="rId31"/>
    <p:sldLayoutId id="2147484266" r:id="rId32"/>
    <p:sldLayoutId id="2147484267" r:id="rId33"/>
    <p:sldLayoutId id="2147484268" r:id="rId34"/>
    <p:sldLayoutId id="2147484269" r:id="rId35"/>
    <p:sldLayoutId id="2147484270" r:id="rId36"/>
    <p:sldLayoutId id="2147484271" r:id="rId37"/>
    <p:sldLayoutId id="2147484272" r:id="rId38"/>
    <p:sldLayoutId id="2147484273" r:id="rId39"/>
    <p:sldLayoutId id="2147484274" r:id="rId40"/>
    <p:sldLayoutId id="2147484275" r:id="rId41"/>
    <p:sldLayoutId id="2147484276" r:id="rId42"/>
    <p:sldLayoutId id="2147484277" r:id="rId43"/>
    <p:sldLayoutId id="2147484278" r:id="rId44"/>
    <p:sldLayoutId id="2147484279" r:id="rId45"/>
    <p:sldLayoutId id="2147484280" r:id="rId46"/>
    <p:sldLayoutId id="2147484281" r:id="rId47"/>
    <p:sldLayoutId id="2147484282" r:id="rId48"/>
    <p:sldLayoutId id="2147484283" r:id="rId49"/>
    <p:sldLayoutId id="2147484284" r:id="rId50"/>
    <p:sldLayoutId id="2147484285" r:id="rId51"/>
    <p:sldLayoutId id="2147484286" r:id="rId52"/>
    <p:sldLayoutId id="2147484287" r:id="rId53"/>
    <p:sldLayoutId id="2147484288" r:id="rId54"/>
    <p:sldLayoutId id="2147484289" r:id="rId55"/>
    <p:sldLayoutId id="2147484290" r:id="rId56"/>
    <p:sldLayoutId id="2147484291" r:id="rId57"/>
    <p:sldLayoutId id="2147484292" r:id="rId58"/>
    <p:sldLayoutId id="2147484293" r:id="rId59"/>
    <p:sldLayoutId id="2147484294" r:id="rId60"/>
    <p:sldLayoutId id="2147484295" r:id="rId61"/>
    <p:sldLayoutId id="2147484296" r:id="rId62"/>
    <p:sldLayoutId id="2147484297" r:id="rId63"/>
    <p:sldLayoutId id="2147484298" r:id="rId64"/>
    <p:sldLayoutId id="2147484299" r:id="rId65"/>
    <p:sldLayoutId id="2147484300" r:id="rId66"/>
    <p:sldLayoutId id="2147484301" r:id="rId67"/>
    <p:sldLayoutId id="2147484302" r:id="rId68"/>
    <p:sldLayoutId id="2147484303" r:id="rId69"/>
    <p:sldLayoutId id="2147484304" r:id="rId70"/>
    <p:sldLayoutId id="2147484305" r:id="rId71"/>
    <p:sldLayoutId id="2147484306" r:id="rId72"/>
    <p:sldLayoutId id="2147484307" r:id="rId73"/>
    <p:sldLayoutId id="2147484308" r:id="rId74"/>
    <p:sldLayoutId id="2147484309" r:id="rId75"/>
    <p:sldLayoutId id="2147484310" r:id="rId76"/>
    <p:sldLayoutId id="2147484311" r:id="rId77"/>
    <p:sldLayoutId id="2147484312" r:id="rId78"/>
    <p:sldLayoutId id="2147484313" r:id="rId79"/>
    <p:sldLayoutId id="2147484314" r:id="rId80"/>
    <p:sldLayoutId id="2147484315" r:id="rId81"/>
    <p:sldLayoutId id="2147484316" r:id="rId82"/>
    <p:sldLayoutId id="2147484317" r:id="rId83"/>
    <p:sldLayoutId id="2147484318" r:id="rId84"/>
    <p:sldLayoutId id="2147484319" r:id="rId85"/>
    <p:sldLayoutId id="2147484320" r:id="rId86"/>
    <p:sldLayoutId id="2147484321" r:id="rId87"/>
    <p:sldLayoutId id="2147484322" r:id="rId88"/>
    <p:sldLayoutId id="2147484323" r:id="rId89"/>
    <p:sldLayoutId id="2147484324" r:id="rId90"/>
    <p:sldLayoutId id="2147484326"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100.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openxmlformats.org/officeDocument/2006/relationships/image" Target="../media/image261.jpg"/></Relationships>
</file>

<file path=ppt/slides/_rels/slide101.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image" Target="../media/image261.jpg"/></Relationships>
</file>

<file path=ppt/slides/_rels/slide10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33.xml"/><Relationship Id="rId1" Type="http://schemas.openxmlformats.org/officeDocument/2006/relationships/slideLayout" Target="../slideLayouts/slideLayout118.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10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34.xml"/><Relationship Id="rId1" Type="http://schemas.openxmlformats.org/officeDocument/2006/relationships/slideLayout" Target="../slideLayouts/slideLayout118.xml"/><Relationship Id="rId6" Type="http://schemas.openxmlformats.org/officeDocument/2006/relationships/image" Target="../media/image309.png"/><Relationship Id="rId5" Type="http://schemas.openxmlformats.org/officeDocument/2006/relationships/image" Target="../media/image307.png"/><Relationship Id="rId4" Type="http://schemas.openxmlformats.org/officeDocument/2006/relationships/image" Target="../media/image30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8.xml"/></Relationships>
</file>

<file path=ppt/slides/_rels/slide105.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image" Target="../media/image310.png"/><Relationship Id="rId1" Type="http://schemas.openxmlformats.org/officeDocument/2006/relationships/slideLayout" Target="../slideLayouts/slideLayout104.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261.jpg"/></Relationships>
</file>

<file path=ppt/slides/_rels/slide106.xml.rels><?xml version="1.0" encoding="UTF-8" standalone="yes"?>
<Relationships xmlns="http://schemas.openxmlformats.org/package/2006/relationships"><Relationship Id="rId13" Type="http://schemas.openxmlformats.org/officeDocument/2006/relationships/customXml" Target="../ink/ink194.xml"/><Relationship Id="rId18" Type="http://schemas.openxmlformats.org/officeDocument/2006/relationships/image" Target="../media/image318.png"/><Relationship Id="rId26" Type="http://schemas.openxmlformats.org/officeDocument/2006/relationships/image" Target="../media/image322.png"/><Relationship Id="rId39" Type="http://schemas.openxmlformats.org/officeDocument/2006/relationships/customXml" Target="../ink/ink207.xml"/><Relationship Id="rId21" Type="http://schemas.openxmlformats.org/officeDocument/2006/relationships/customXml" Target="../ink/ink198.xml"/><Relationship Id="rId34" Type="http://schemas.openxmlformats.org/officeDocument/2006/relationships/image" Target="../media/image326.png"/><Relationship Id="rId42" Type="http://schemas.openxmlformats.org/officeDocument/2006/relationships/image" Target="../media/image330.png"/><Relationship Id="rId7" Type="http://schemas.openxmlformats.org/officeDocument/2006/relationships/customXml" Target="../ink/ink191.xml"/><Relationship Id="rId2" Type="http://schemas.openxmlformats.org/officeDocument/2006/relationships/image" Target="../media/image310.png"/><Relationship Id="rId16" Type="http://schemas.openxmlformats.org/officeDocument/2006/relationships/image" Target="../media/image317.png"/><Relationship Id="rId29" Type="http://schemas.openxmlformats.org/officeDocument/2006/relationships/customXml" Target="../ink/ink202.xml"/><Relationship Id="rId1" Type="http://schemas.openxmlformats.org/officeDocument/2006/relationships/slideLayout" Target="../slideLayouts/slideLayout104.xml"/><Relationship Id="rId6" Type="http://schemas.openxmlformats.org/officeDocument/2006/relationships/image" Target="../media/image312.png"/><Relationship Id="rId11" Type="http://schemas.openxmlformats.org/officeDocument/2006/relationships/customXml" Target="../ink/ink193.xml"/><Relationship Id="rId24" Type="http://schemas.openxmlformats.org/officeDocument/2006/relationships/image" Target="../media/image321.png"/><Relationship Id="rId32" Type="http://schemas.openxmlformats.org/officeDocument/2006/relationships/image" Target="../media/image325.png"/><Relationship Id="rId37" Type="http://schemas.openxmlformats.org/officeDocument/2006/relationships/customXml" Target="../ink/ink206.xml"/><Relationship Id="rId40" Type="http://schemas.openxmlformats.org/officeDocument/2006/relationships/image" Target="../media/image329.png"/><Relationship Id="rId45" Type="http://schemas.openxmlformats.org/officeDocument/2006/relationships/customXml" Target="../ink/ink210.xml"/><Relationship Id="rId5" Type="http://schemas.openxmlformats.org/officeDocument/2006/relationships/image" Target="../media/image311.png"/><Relationship Id="rId15" Type="http://schemas.openxmlformats.org/officeDocument/2006/relationships/customXml" Target="../ink/ink195.xml"/><Relationship Id="rId23" Type="http://schemas.openxmlformats.org/officeDocument/2006/relationships/customXml" Target="../ink/ink199.xml"/><Relationship Id="rId28" Type="http://schemas.openxmlformats.org/officeDocument/2006/relationships/image" Target="../media/image323.png"/><Relationship Id="rId36" Type="http://schemas.openxmlformats.org/officeDocument/2006/relationships/image" Target="../media/image327.png"/><Relationship Id="rId10" Type="http://schemas.openxmlformats.org/officeDocument/2006/relationships/image" Target="../media/image314.png"/><Relationship Id="rId19" Type="http://schemas.openxmlformats.org/officeDocument/2006/relationships/customXml" Target="../ink/ink197.xml"/><Relationship Id="rId31" Type="http://schemas.openxmlformats.org/officeDocument/2006/relationships/customXml" Target="../ink/ink203.xml"/><Relationship Id="rId44" Type="http://schemas.openxmlformats.org/officeDocument/2006/relationships/image" Target="../media/image331.png"/><Relationship Id="rId4" Type="http://schemas.openxmlformats.org/officeDocument/2006/relationships/image" Target="../media/image261.jpg"/><Relationship Id="rId9" Type="http://schemas.openxmlformats.org/officeDocument/2006/relationships/customXml" Target="../ink/ink192.xml"/><Relationship Id="rId14" Type="http://schemas.openxmlformats.org/officeDocument/2006/relationships/image" Target="../media/image316.png"/><Relationship Id="rId22" Type="http://schemas.openxmlformats.org/officeDocument/2006/relationships/image" Target="../media/image320.png"/><Relationship Id="rId27" Type="http://schemas.openxmlformats.org/officeDocument/2006/relationships/customXml" Target="../ink/ink201.xml"/><Relationship Id="rId30" Type="http://schemas.openxmlformats.org/officeDocument/2006/relationships/image" Target="../media/image324.png"/><Relationship Id="rId35" Type="http://schemas.openxmlformats.org/officeDocument/2006/relationships/customXml" Target="../ink/ink205.xml"/><Relationship Id="rId43" Type="http://schemas.openxmlformats.org/officeDocument/2006/relationships/customXml" Target="../ink/ink209.xml"/><Relationship Id="rId8" Type="http://schemas.openxmlformats.org/officeDocument/2006/relationships/image" Target="../media/image313.png"/><Relationship Id="rId3" Type="http://schemas.openxmlformats.org/officeDocument/2006/relationships/image" Target="../media/image304.jpg"/><Relationship Id="rId12" Type="http://schemas.openxmlformats.org/officeDocument/2006/relationships/image" Target="../media/image315.png"/><Relationship Id="rId17" Type="http://schemas.openxmlformats.org/officeDocument/2006/relationships/customXml" Target="../ink/ink196.xml"/><Relationship Id="rId25" Type="http://schemas.openxmlformats.org/officeDocument/2006/relationships/customXml" Target="../ink/ink200.xml"/><Relationship Id="rId33" Type="http://schemas.openxmlformats.org/officeDocument/2006/relationships/customXml" Target="../ink/ink204.xml"/><Relationship Id="rId38" Type="http://schemas.openxmlformats.org/officeDocument/2006/relationships/image" Target="../media/image328.png"/><Relationship Id="rId46" Type="http://schemas.openxmlformats.org/officeDocument/2006/relationships/image" Target="../media/image332.png"/><Relationship Id="rId20" Type="http://schemas.openxmlformats.org/officeDocument/2006/relationships/image" Target="../media/image319.png"/><Relationship Id="rId41" Type="http://schemas.openxmlformats.org/officeDocument/2006/relationships/customXml" Target="../ink/ink208.xml"/></Relationships>
</file>

<file path=ppt/slides/_rels/slide107.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108.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08.xml"/></Relationships>
</file>

<file path=ppt/slides/_rels/slide109.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04.xml"/></Relationships>
</file>

<file path=ppt/slides/_rels/slide110.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104.xml"/></Relationships>
</file>

<file path=ppt/slides/_rels/slide111.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10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3.xml.rels><?xml version="1.0" encoding="UTF-8" standalone="yes"?>
<Relationships xmlns="http://schemas.openxmlformats.org/package/2006/relationships"><Relationship Id="rId3" Type="http://schemas.openxmlformats.org/officeDocument/2006/relationships/image" Target="../media/image339.png"/><Relationship Id="rId7" Type="http://schemas.openxmlformats.org/officeDocument/2006/relationships/image" Target="../media/image343.png"/><Relationship Id="rId2" Type="http://schemas.openxmlformats.org/officeDocument/2006/relationships/image" Target="../media/image338.png"/><Relationship Id="rId1" Type="http://schemas.openxmlformats.org/officeDocument/2006/relationships/slideLayout" Target="../slideLayouts/slideLayout104.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340.png"/></Relationships>
</file>

<file path=ppt/slides/_rels/slide114.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104.xml"/></Relationships>
</file>

<file path=ppt/slides/_rels/slide115.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104.xml"/></Relationships>
</file>

<file path=ppt/slides/_rels/slide116.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104.xml"/></Relationships>
</file>

<file path=ppt/slides/_rels/slide11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106.xml"/><Relationship Id="rId4" Type="http://schemas.openxmlformats.org/officeDocument/2006/relationships/image" Target="../media/image349.png"/></Relationships>
</file>

<file path=ppt/slides/_rels/slide118.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50.png"/><Relationship Id="rId1" Type="http://schemas.openxmlformats.org/officeDocument/2006/relationships/slideLayout" Target="../slideLayouts/slideLayout104.xml"/></Relationships>
</file>

<file path=ppt/slides/_rels/slide119.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37.xml"/><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04.xml"/></Relationships>
</file>

<file path=ppt/slides/_rels/slide120.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104.xml"/></Relationships>
</file>

<file path=ppt/slides/_rels/slide121.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notesSlide" Target="../notesSlides/notesSlide38.xml"/><Relationship Id="rId1" Type="http://schemas.openxmlformats.org/officeDocument/2006/relationships/slideLayout" Target="../slideLayouts/slideLayout118.xml"/></Relationships>
</file>

<file path=ppt/slides/_rels/slide122.xml.rels><?xml version="1.0" encoding="UTF-8" standalone="yes"?>
<Relationships xmlns="http://schemas.openxmlformats.org/package/2006/relationships"><Relationship Id="rId3" Type="http://schemas.openxmlformats.org/officeDocument/2006/relationships/image" Target="../media/image354.png"/><Relationship Id="rId7" Type="http://schemas.openxmlformats.org/officeDocument/2006/relationships/image" Target="../media/image358.png"/><Relationship Id="rId2" Type="http://schemas.openxmlformats.org/officeDocument/2006/relationships/notesSlide" Target="../notesSlides/notesSlide39.xml"/><Relationship Id="rId1" Type="http://schemas.openxmlformats.org/officeDocument/2006/relationships/slideLayout" Target="../slideLayouts/slideLayout620.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2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20.xml"/></Relationships>
</file>

<file path=ppt/slides/_rels/slide126.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43.xml"/><Relationship Id="rId1" Type="http://schemas.openxmlformats.org/officeDocument/2006/relationships/slideLayout" Target="../slideLayouts/slideLayout620.xml"/><Relationship Id="rId4" Type="http://schemas.openxmlformats.org/officeDocument/2006/relationships/image" Target="../media/image360.png"/></Relationships>
</file>

<file path=ppt/slides/_rels/slide12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44.xml"/><Relationship Id="rId1" Type="http://schemas.openxmlformats.org/officeDocument/2006/relationships/slideLayout" Target="../slideLayouts/slideLayout620.xml"/><Relationship Id="rId4" Type="http://schemas.openxmlformats.org/officeDocument/2006/relationships/image" Target="../media/image361.png"/></Relationships>
</file>

<file path=ppt/slides/_rels/slide12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45.xml"/><Relationship Id="rId1" Type="http://schemas.openxmlformats.org/officeDocument/2006/relationships/slideLayout" Target="../slideLayouts/slideLayout6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1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04.xml"/></Relationships>
</file>

<file path=ppt/slides/_rels/slide130.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104.xml"/></Relationships>
</file>

<file path=ppt/slides/_rels/slide131.xml.rels><?xml version="1.0" encoding="UTF-8" standalone="yes"?>
<Relationships xmlns="http://schemas.openxmlformats.org/package/2006/relationships"><Relationship Id="rId13" Type="http://schemas.openxmlformats.org/officeDocument/2006/relationships/customXml" Target="../ink/ink216.xml"/><Relationship Id="rId18" Type="http://schemas.openxmlformats.org/officeDocument/2006/relationships/image" Target="../media/image370.png"/><Relationship Id="rId26" Type="http://schemas.openxmlformats.org/officeDocument/2006/relationships/image" Target="../media/image374.png"/><Relationship Id="rId39" Type="http://schemas.openxmlformats.org/officeDocument/2006/relationships/customXml" Target="../ink/ink229.xml"/><Relationship Id="rId21" Type="http://schemas.openxmlformats.org/officeDocument/2006/relationships/customXml" Target="../ink/ink220.xml"/><Relationship Id="rId34" Type="http://schemas.openxmlformats.org/officeDocument/2006/relationships/image" Target="../media/image378.png"/><Relationship Id="rId42" Type="http://schemas.openxmlformats.org/officeDocument/2006/relationships/image" Target="../media/image382.png"/><Relationship Id="rId7" Type="http://schemas.openxmlformats.org/officeDocument/2006/relationships/customXml" Target="../ink/ink213.xml"/><Relationship Id="rId2" Type="http://schemas.openxmlformats.org/officeDocument/2006/relationships/image" Target="../media/image352.png"/><Relationship Id="rId16" Type="http://schemas.openxmlformats.org/officeDocument/2006/relationships/image" Target="../media/image369.png"/><Relationship Id="rId29" Type="http://schemas.openxmlformats.org/officeDocument/2006/relationships/customXml" Target="../ink/ink224.xml"/><Relationship Id="rId1" Type="http://schemas.openxmlformats.org/officeDocument/2006/relationships/slideLayout" Target="../slideLayouts/slideLayout104.xml"/><Relationship Id="rId6" Type="http://schemas.openxmlformats.org/officeDocument/2006/relationships/image" Target="../media/image364.png"/><Relationship Id="rId11" Type="http://schemas.openxmlformats.org/officeDocument/2006/relationships/customXml" Target="../ink/ink215.xml"/><Relationship Id="rId24" Type="http://schemas.openxmlformats.org/officeDocument/2006/relationships/image" Target="../media/image373.png"/><Relationship Id="rId32" Type="http://schemas.openxmlformats.org/officeDocument/2006/relationships/image" Target="../media/image377.png"/><Relationship Id="rId37" Type="http://schemas.openxmlformats.org/officeDocument/2006/relationships/customXml" Target="../ink/ink228.xml"/><Relationship Id="rId40" Type="http://schemas.openxmlformats.org/officeDocument/2006/relationships/image" Target="../media/image381.png"/><Relationship Id="rId45" Type="http://schemas.openxmlformats.org/officeDocument/2006/relationships/customXml" Target="../ink/ink232.xml"/><Relationship Id="rId5" Type="http://schemas.openxmlformats.org/officeDocument/2006/relationships/customXml" Target="../ink/ink212.xml"/><Relationship Id="rId15" Type="http://schemas.openxmlformats.org/officeDocument/2006/relationships/customXml" Target="../ink/ink217.xml"/><Relationship Id="rId23" Type="http://schemas.openxmlformats.org/officeDocument/2006/relationships/customXml" Target="../ink/ink221.xml"/><Relationship Id="rId28" Type="http://schemas.openxmlformats.org/officeDocument/2006/relationships/image" Target="../media/image375.png"/><Relationship Id="rId36" Type="http://schemas.openxmlformats.org/officeDocument/2006/relationships/image" Target="../media/image379.png"/><Relationship Id="rId10" Type="http://schemas.openxmlformats.org/officeDocument/2006/relationships/image" Target="../media/image366.png"/><Relationship Id="rId19" Type="http://schemas.openxmlformats.org/officeDocument/2006/relationships/customXml" Target="../ink/ink219.xml"/><Relationship Id="rId31" Type="http://schemas.openxmlformats.org/officeDocument/2006/relationships/customXml" Target="../ink/ink225.xml"/><Relationship Id="rId44" Type="http://schemas.openxmlformats.org/officeDocument/2006/relationships/image" Target="../media/image383.png"/><Relationship Id="rId4" Type="http://schemas.openxmlformats.org/officeDocument/2006/relationships/image" Target="../media/image362.png"/><Relationship Id="rId9" Type="http://schemas.openxmlformats.org/officeDocument/2006/relationships/customXml" Target="../ink/ink214.xml"/><Relationship Id="rId14" Type="http://schemas.openxmlformats.org/officeDocument/2006/relationships/image" Target="../media/image368.png"/><Relationship Id="rId22" Type="http://schemas.openxmlformats.org/officeDocument/2006/relationships/image" Target="../media/image372.png"/><Relationship Id="rId27" Type="http://schemas.openxmlformats.org/officeDocument/2006/relationships/customXml" Target="../ink/ink223.xml"/><Relationship Id="rId30" Type="http://schemas.openxmlformats.org/officeDocument/2006/relationships/image" Target="../media/image376.png"/><Relationship Id="rId35" Type="http://schemas.openxmlformats.org/officeDocument/2006/relationships/customXml" Target="../ink/ink227.xml"/><Relationship Id="rId43" Type="http://schemas.openxmlformats.org/officeDocument/2006/relationships/customXml" Target="../ink/ink231.xml"/><Relationship Id="rId8" Type="http://schemas.openxmlformats.org/officeDocument/2006/relationships/image" Target="../media/image365.png"/><Relationship Id="rId3" Type="http://schemas.openxmlformats.org/officeDocument/2006/relationships/customXml" Target="../ink/ink211.xml"/><Relationship Id="rId12" Type="http://schemas.openxmlformats.org/officeDocument/2006/relationships/image" Target="../media/image367.png"/><Relationship Id="rId17" Type="http://schemas.openxmlformats.org/officeDocument/2006/relationships/customXml" Target="../ink/ink218.xml"/><Relationship Id="rId25" Type="http://schemas.openxmlformats.org/officeDocument/2006/relationships/customXml" Target="../ink/ink222.xml"/><Relationship Id="rId33" Type="http://schemas.openxmlformats.org/officeDocument/2006/relationships/customXml" Target="../ink/ink226.xml"/><Relationship Id="rId38" Type="http://schemas.openxmlformats.org/officeDocument/2006/relationships/image" Target="../media/image380.png"/><Relationship Id="rId46" Type="http://schemas.openxmlformats.org/officeDocument/2006/relationships/image" Target="../media/image384.png"/><Relationship Id="rId20" Type="http://schemas.openxmlformats.org/officeDocument/2006/relationships/image" Target="../media/image371.png"/><Relationship Id="rId41" Type="http://schemas.openxmlformats.org/officeDocument/2006/relationships/customXml" Target="../ink/ink230.xml"/></Relationships>
</file>

<file path=ppt/slides/_rels/slide132.xml.rels><?xml version="1.0" encoding="UTF-8" standalone="yes"?>
<Relationships xmlns="http://schemas.openxmlformats.org/package/2006/relationships"><Relationship Id="rId2" Type="http://schemas.openxmlformats.org/officeDocument/2006/relationships/image" Target="../media/image3640.png"/><Relationship Id="rId1" Type="http://schemas.openxmlformats.org/officeDocument/2006/relationships/slideLayout" Target="../slideLayouts/slideLayout104.xml"/></Relationships>
</file>

<file path=ppt/slides/_rels/slide133.xml.rels><?xml version="1.0" encoding="UTF-8" standalone="yes"?>
<Relationships xmlns="http://schemas.openxmlformats.org/package/2006/relationships"><Relationship Id="rId2" Type="http://schemas.openxmlformats.org/officeDocument/2006/relationships/image" Target="../media/image3510.png"/><Relationship Id="rId1" Type="http://schemas.openxmlformats.org/officeDocument/2006/relationships/slideLayout" Target="../slideLayouts/slideLayout104.xml"/></Relationships>
</file>

<file path=ppt/slides/_rels/slide13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46.xml"/><Relationship Id="rId1" Type="http://schemas.openxmlformats.org/officeDocument/2006/relationships/slideLayout" Target="../slideLayouts/slideLayout118.xml"/></Relationships>
</file>

<file path=ppt/slides/_rels/slide135.xml.rels><?xml version="1.0" encoding="UTF-8" standalone="yes"?>
<Relationships xmlns="http://schemas.openxmlformats.org/package/2006/relationships"><Relationship Id="rId3" Type="http://schemas.openxmlformats.org/officeDocument/2006/relationships/image" Target="../media/image347.jpg"/><Relationship Id="rId2" Type="http://schemas.openxmlformats.org/officeDocument/2006/relationships/notesSlide" Target="../notesSlides/notesSlide47.xml"/><Relationship Id="rId1" Type="http://schemas.openxmlformats.org/officeDocument/2006/relationships/slideLayout" Target="../slideLayouts/slideLayout118.xml"/></Relationships>
</file>

<file path=ppt/slides/_rels/slide136.xml.rels><?xml version="1.0" encoding="UTF-8" standalone="yes"?>
<Relationships xmlns="http://schemas.openxmlformats.org/package/2006/relationships"><Relationship Id="rId3" Type="http://schemas.openxmlformats.org/officeDocument/2006/relationships/image" Target="../media/image348.jpg"/><Relationship Id="rId2" Type="http://schemas.openxmlformats.org/officeDocument/2006/relationships/notesSlide" Target="../notesSlides/notesSlide48.xml"/><Relationship Id="rId1" Type="http://schemas.openxmlformats.org/officeDocument/2006/relationships/slideLayout" Target="../slideLayouts/slideLayout118.xml"/></Relationships>
</file>

<file path=ppt/slides/_rels/slide137.xml.rels><?xml version="1.0" encoding="UTF-8" standalone="yes"?>
<Relationships xmlns="http://schemas.openxmlformats.org/package/2006/relationships"><Relationship Id="rId3" Type="http://schemas.openxmlformats.org/officeDocument/2006/relationships/image" Target="../media/image349.jpg"/><Relationship Id="rId2" Type="http://schemas.openxmlformats.org/officeDocument/2006/relationships/notesSlide" Target="../notesSlides/notesSlide49.xml"/><Relationship Id="rId1" Type="http://schemas.openxmlformats.org/officeDocument/2006/relationships/slideLayout" Target="../slideLayouts/slideLayout118.xml"/></Relationships>
</file>

<file path=ppt/slides/_rels/slide138.xml.rels><?xml version="1.0" encoding="UTF-8" standalone="yes"?>
<Relationships xmlns="http://schemas.openxmlformats.org/package/2006/relationships"><Relationship Id="rId3" Type="http://schemas.openxmlformats.org/officeDocument/2006/relationships/image" Target="../media/image350.jpg"/><Relationship Id="rId2" Type="http://schemas.openxmlformats.org/officeDocument/2006/relationships/notesSlide" Target="../notesSlides/notesSlide50.xml"/><Relationship Id="rId1" Type="http://schemas.openxmlformats.org/officeDocument/2006/relationships/slideLayout" Target="../slideLayouts/slideLayout118.xml"/></Relationships>
</file>

<file path=ppt/slides/_rels/slide139.xml.rels><?xml version="1.0" encoding="UTF-8" standalone="yes"?>
<Relationships xmlns="http://schemas.openxmlformats.org/package/2006/relationships"><Relationship Id="rId3" Type="http://schemas.openxmlformats.org/officeDocument/2006/relationships/image" Target="../media/image351.jpg"/><Relationship Id="rId2" Type="http://schemas.openxmlformats.org/officeDocument/2006/relationships/notesSlide" Target="../notesSlides/notesSlide51.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04.xml"/></Relationships>
</file>

<file path=ppt/slides/_rels/slide140.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52.xml"/><Relationship Id="rId1" Type="http://schemas.openxmlformats.org/officeDocument/2006/relationships/slideLayout" Target="../slideLayouts/slideLayout118.xml"/></Relationships>
</file>

<file path=ppt/slides/_rels/slide141.xml.rels><?xml version="1.0" encoding="UTF-8" standalone="yes"?>
<Relationships xmlns="http://schemas.openxmlformats.org/package/2006/relationships"><Relationship Id="rId3" Type="http://schemas.openxmlformats.org/officeDocument/2006/relationships/image" Target="../media/image386.jpg"/><Relationship Id="rId2" Type="http://schemas.openxmlformats.org/officeDocument/2006/relationships/notesSlide" Target="../notesSlides/notesSlide53.xml"/><Relationship Id="rId1" Type="http://schemas.openxmlformats.org/officeDocument/2006/relationships/slideLayout" Target="../slideLayouts/slideLayout118.xml"/></Relationships>
</file>

<file path=ppt/slides/_rels/slide142.xml.rels><?xml version="1.0" encoding="UTF-8" standalone="yes"?>
<Relationships xmlns="http://schemas.openxmlformats.org/package/2006/relationships"><Relationship Id="rId3" Type="http://schemas.openxmlformats.org/officeDocument/2006/relationships/image" Target="../media/image387.jpg"/><Relationship Id="rId2" Type="http://schemas.openxmlformats.org/officeDocument/2006/relationships/notesSlide" Target="../notesSlides/notesSlide54.xml"/><Relationship Id="rId1" Type="http://schemas.openxmlformats.org/officeDocument/2006/relationships/slideLayout" Target="../slideLayouts/slideLayout118.xml"/></Relationships>
</file>

<file path=ppt/slides/_rels/slide143.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55.xml"/><Relationship Id="rId1" Type="http://schemas.openxmlformats.org/officeDocument/2006/relationships/slideLayout" Target="../slideLayouts/slideLayout118.xml"/></Relationships>
</file>

<file path=ppt/slides/_rels/slide144.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104.xml"/></Relationships>
</file>

<file path=ppt/slides/_rels/slide145.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104.xml"/></Relationships>
</file>

<file path=ppt/slides/_rels/slide146.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104.xml"/></Relationships>
</file>

<file path=ppt/slides/_rels/slide147.xml.rels><?xml version="1.0" encoding="UTF-8" standalone="yes"?>
<Relationships xmlns="http://schemas.openxmlformats.org/package/2006/relationships"><Relationship Id="rId2" Type="http://schemas.openxmlformats.org/officeDocument/2006/relationships/image" Target="../media/image392.jpeg"/><Relationship Id="rId1" Type="http://schemas.openxmlformats.org/officeDocument/2006/relationships/slideLayout" Target="../slideLayouts/slideLayout10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49.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04.xml"/></Relationships>
</file>

<file path=ppt/slides/_rels/slide150.xml.rels><?xml version="1.0" encoding="UTF-8" standalone="yes"?>
<Relationships xmlns="http://schemas.openxmlformats.org/package/2006/relationships"><Relationship Id="rId2" Type="http://schemas.openxmlformats.org/officeDocument/2006/relationships/image" Target="../media/image392.jpeg"/><Relationship Id="rId1" Type="http://schemas.openxmlformats.org/officeDocument/2006/relationships/slideLayout" Target="../slideLayouts/slideLayout109.xml"/></Relationships>
</file>

<file path=ppt/slides/_rels/slide151.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image" Target="../media/image392.jpeg"/><Relationship Id="rId1" Type="http://schemas.openxmlformats.org/officeDocument/2006/relationships/slideLayout" Target="../slideLayouts/slideLayout109.xml"/></Relationships>
</file>

<file path=ppt/slides/_rels/slide152.xml.rels><?xml version="1.0" encoding="UTF-8" standalone="yes"?>
<Relationships xmlns="http://schemas.openxmlformats.org/package/2006/relationships"><Relationship Id="rId2" Type="http://schemas.openxmlformats.org/officeDocument/2006/relationships/hyperlink" Target="http://www.patentlyapple.com/patently-apple/2012/11/apples-cool-iphone-5-panorama-app-revealed-in-5-patents.html" TargetMode="External"/><Relationship Id="rId1" Type="http://schemas.openxmlformats.org/officeDocument/2006/relationships/slideLayout" Target="../slideLayouts/slideLayout104.xml"/></Relationships>
</file>

<file path=ppt/slides/_rels/slide153.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109.xml"/></Relationships>
</file>

<file path=ppt/slides/_rels/slide154.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109.xml"/></Relationships>
</file>

<file path=ppt/slides/_rels/slide155.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png"/><Relationship Id="rId1" Type="http://schemas.openxmlformats.org/officeDocument/2006/relationships/slideLayout" Target="../slideLayouts/slideLayout10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7.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00.png"/><Relationship Id="rId1" Type="http://schemas.openxmlformats.org/officeDocument/2006/relationships/slideLayout" Target="../slideLayouts/slideLayout109.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video" Target="file:///C:\Users\hasawhne\OneDrive%20-%20Microsoft\Papers\Papers\Tutorials\CSE576_UW-Spring2020\MyStuff\eccv98\SLIB1c.mp4" TargetMode="External"/><Relationship Id="rId1" Type="http://schemas.microsoft.com/office/2007/relationships/media" Target="file:///C:\Users\hasawhne\OneDrive%20-%20Microsoft\Papers\Papers\Tutorials\CSE576_UW-Spring2020\MyStuff\eccv98\SLIB1c.mp4" TargetMode="External"/><Relationship Id="rId4" Type="http://schemas.openxmlformats.org/officeDocument/2006/relationships/image" Target="../media/image206.png"/></Relationships>
</file>

<file path=ppt/slides/_rels/slide159.xml.rels><?xml version="1.0" encoding="UTF-8" standalone="yes"?>
<Relationships xmlns="http://schemas.openxmlformats.org/package/2006/relationships"><Relationship Id="rId8" Type="http://schemas.openxmlformats.org/officeDocument/2006/relationships/image" Target="../media/image407.jpeg"/><Relationship Id="rId13" Type="http://schemas.openxmlformats.org/officeDocument/2006/relationships/image" Target="../media/image412.jpeg"/><Relationship Id="rId3" Type="http://schemas.openxmlformats.org/officeDocument/2006/relationships/image" Target="../media/image402.jpeg"/><Relationship Id="rId7" Type="http://schemas.openxmlformats.org/officeDocument/2006/relationships/image" Target="../media/image406.jpeg"/><Relationship Id="rId12" Type="http://schemas.openxmlformats.org/officeDocument/2006/relationships/image" Target="../media/image411.jpeg"/><Relationship Id="rId2" Type="http://schemas.openxmlformats.org/officeDocument/2006/relationships/audio" Target="../media/audio1.wav"/><Relationship Id="rId1" Type="http://schemas.openxmlformats.org/officeDocument/2006/relationships/slideLayout" Target="../slideLayouts/slideLayout109.xml"/><Relationship Id="rId6" Type="http://schemas.openxmlformats.org/officeDocument/2006/relationships/image" Target="../media/image405.jpeg"/><Relationship Id="rId11" Type="http://schemas.openxmlformats.org/officeDocument/2006/relationships/image" Target="../media/image410.jpeg"/><Relationship Id="rId5" Type="http://schemas.openxmlformats.org/officeDocument/2006/relationships/image" Target="../media/image404.jpeg"/><Relationship Id="rId10" Type="http://schemas.openxmlformats.org/officeDocument/2006/relationships/image" Target="../media/image409.jpeg"/><Relationship Id="rId4" Type="http://schemas.openxmlformats.org/officeDocument/2006/relationships/image" Target="../media/image403.jpeg"/><Relationship Id="rId9" Type="http://schemas.openxmlformats.org/officeDocument/2006/relationships/image" Target="../media/image408.jpeg"/></Relationships>
</file>

<file path=ppt/slides/_rels/slide1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04.xml"/></Relationships>
</file>

<file path=ppt/slides/_rels/slide160.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109.xml"/></Relationships>
</file>

<file path=ppt/slides/_rels/slide16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file:///C:\Program%20Files\Live%20Picture\RealSpace%20Viewer\RealSpace%20Viewer.exe%20slib.ivr" TargetMode="External"/><Relationship Id="rId1" Type="http://schemas.openxmlformats.org/officeDocument/2006/relationships/slideLayout" Target="../slideLayouts/slideLayout109.x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08.xml"/><Relationship Id="rId1" Type="http://schemas.openxmlformats.org/officeDocument/2006/relationships/vmlDrawing" Target="../drawings/vmlDrawing6.vml"/><Relationship Id="rId4" Type="http://schemas.openxmlformats.org/officeDocument/2006/relationships/image" Target="../media/image414.wmf"/></Relationships>
</file>

<file path=ppt/slides/_rels/slide163.xml.rels><?xml version="1.0" encoding="UTF-8" standalone="yes"?>
<Relationships xmlns="http://schemas.openxmlformats.org/package/2006/relationships"><Relationship Id="rId3" Type="http://schemas.openxmlformats.org/officeDocument/2006/relationships/hyperlink" Target="file:///C:\WINDOWS\DESKTOP\moshe\stereo+.exe" TargetMode="External"/><Relationship Id="rId2" Type="http://schemas.openxmlformats.org/officeDocument/2006/relationships/image" Target="../media/image415.jpeg"/><Relationship Id="rId1" Type="http://schemas.openxmlformats.org/officeDocument/2006/relationships/slideLayout" Target="../slideLayouts/slideLayout108.xml"/><Relationship Id="rId4" Type="http://schemas.openxmlformats.org/officeDocument/2006/relationships/image" Target="../media/image416.png"/></Relationships>
</file>

<file path=ppt/slides/_rels/slide164.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image" Target="../media/image417.png"/><Relationship Id="rId1" Type="http://schemas.openxmlformats.org/officeDocument/2006/relationships/slideLayout" Target="../slideLayouts/slideLayout104.xml"/></Relationships>
</file>

<file path=ppt/slides/_rels/slide165.xml.rels><?xml version="1.0" encoding="UTF-8" standalone="yes"?>
<Relationships xmlns="http://schemas.openxmlformats.org/package/2006/relationships"><Relationship Id="rId3" Type="http://schemas.openxmlformats.org/officeDocument/2006/relationships/video" Target="file:///C:\Harpreet\Slides\WITT-DYN.AVI" TargetMode="External"/><Relationship Id="rId7" Type="http://schemas.openxmlformats.org/officeDocument/2006/relationships/image" Target="../media/image421.png"/><Relationship Id="rId2" Type="http://schemas.openxmlformats.org/officeDocument/2006/relationships/video" Target="file:///C:\Harpreet\Slides\WITT-BKG.AVI" TargetMode="External"/><Relationship Id="rId1" Type="http://schemas.openxmlformats.org/officeDocument/2006/relationships/video" Target="file:///C:\Harpreet\Slides\WITT-OR1.AVI" TargetMode="External"/><Relationship Id="rId6" Type="http://schemas.openxmlformats.org/officeDocument/2006/relationships/image" Target="../media/image420.png"/><Relationship Id="rId5" Type="http://schemas.openxmlformats.org/officeDocument/2006/relationships/image" Target="../media/image419.png"/><Relationship Id="rId4" Type="http://schemas.openxmlformats.org/officeDocument/2006/relationships/slideLayout" Target="../slideLayouts/slideLayout108.xml"/></Relationships>
</file>

<file path=ppt/slides/_rels/slide166.xml.rels><?xml version="1.0" encoding="UTF-8" standalone="yes"?>
<Relationships xmlns="http://schemas.openxmlformats.org/package/2006/relationships"><Relationship Id="rId2" Type="http://schemas.openxmlformats.org/officeDocument/2006/relationships/image" Target="../media/image422.jpeg"/><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4.xml"/><Relationship Id="rId1" Type="http://schemas.openxmlformats.org/officeDocument/2006/relationships/vmlDrawing" Target="../drawings/vmlDrawing3.vml"/><Relationship Id="rId5" Type="http://schemas.openxmlformats.org/officeDocument/2006/relationships/image" Target="../media/image111.png"/><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file:///C:\Users\hasawhne\OneDrive%20-%20Microsoft\Papers\Papers\Tutorials\CSE576_UW-Spring2020\MyStuff\Mosaicing\WITT-DYN.mp4" TargetMode="External"/><Relationship Id="rId1" Type="http://schemas.microsoft.com/office/2007/relationships/media" Target="file:///C:\Users\hasawhne\OneDrive%20-%20Microsoft\Papers\Papers\Tutorials\CSE576_UW-Spring2020\MyStuff\Mosaicing\WITT-DYN.mp4"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20.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115.png"/><Relationship Id="rId1" Type="http://schemas.openxmlformats.org/officeDocument/2006/relationships/slideLayout" Target="../slideLayouts/slideLayout104.xml"/><Relationship Id="rId6" Type="http://schemas.openxmlformats.org/officeDocument/2006/relationships/image" Target="../media/image117.png"/><Relationship Id="rId5" Type="http://schemas.openxmlformats.org/officeDocument/2006/relationships/customXml" Target="../ink/ink24.xml"/><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customXml" Target="../ink/ink30.xml"/><Relationship Id="rId18" Type="http://schemas.openxmlformats.org/officeDocument/2006/relationships/image" Target="../media/image126.png"/><Relationship Id="rId3" Type="http://schemas.openxmlformats.org/officeDocument/2006/relationships/customXml" Target="../ink/ink25.xml"/><Relationship Id="rId7" Type="http://schemas.openxmlformats.org/officeDocument/2006/relationships/customXml" Target="../ink/ink27.xml"/><Relationship Id="rId12" Type="http://schemas.openxmlformats.org/officeDocument/2006/relationships/image" Target="../media/image123.png"/><Relationship Id="rId17" Type="http://schemas.openxmlformats.org/officeDocument/2006/relationships/customXml" Target="../ink/ink32.xml"/><Relationship Id="rId2" Type="http://schemas.openxmlformats.org/officeDocument/2006/relationships/image" Target="../media/image118.png"/><Relationship Id="rId16" Type="http://schemas.openxmlformats.org/officeDocument/2006/relationships/image" Target="../media/image125.png"/><Relationship Id="rId20" Type="http://schemas.openxmlformats.org/officeDocument/2006/relationships/image" Target="../media/image127.png"/><Relationship Id="rId1" Type="http://schemas.openxmlformats.org/officeDocument/2006/relationships/slideLayout" Target="../slideLayouts/slideLayout104.xml"/><Relationship Id="rId6" Type="http://schemas.openxmlformats.org/officeDocument/2006/relationships/image" Target="../media/image120.png"/><Relationship Id="rId11" Type="http://schemas.openxmlformats.org/officeDocument/2006/relationships/customXml" Target="../ink/ink29.xml"/><Relationship Id="rId5" Type="http://schemas.openxmlformats.org/officeDocument/2006/relationships/customXml" Target="../ink/ink26.xml"/><Relationship Id="rId15" Type="http://schemas.openxmlformats.org/officeDocument/2006/relationships/customXml" Target="../ink/ink31.xml"/><Relationship Id="rId10" Type="http://schemas.openxmlformats.org/officeDocument/2006/relationships/image" Target="../media/image122.png"/><Relationship Id="rId19" Type="http://schemas.openxmlformats.org/officeDocument/2006/relationships/customXml" Target="../ink/ink33.xml"/><Relationship Id="rId4" Type="http://schemas.openxmlformats.org/officeDocument/2006/relationships/image" Target="../media/image119.png"/><Relationship Id="rId9" Type="http://schemas.openxmlformats.org/officeDocument/2006/relationships/customXml" Target="../ink/ink28.xml"/><Relationship Id="rId14" Type="http://schemas.openxmlformats.org/officeDocument/2006/relationships/image" Target="../media/image124.png"/></Relationships>
</file>

<file path=ppt/slides/_rels/slide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9.xml"/><Relationship Id="rId4"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1.png"/><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customXml" Target="../ink/ink38.xml"/><Relationship Id="rId18" Type="http://schemas.openxmlformats.org/officeDocument/2006/relationships/image" Target="../media/image139.png"/><Relationship Id="rId26" Type="http://schemas.openxmlformats.org/officeDocument/2006/relationships/image" Target="../media/image143.png"/><Relationship Id="rId3" Type="http://schemas.openxmlformats.org/officeDocument/2006/relationships/image" Target="../media/image870.png"/><Relationship Id="rId21" Type="http://schemas.openxmlformats.org/officeDocument/2006/relationships/customXml" Target="../ink/ink42.xml"/><Relationship Id="rId7" Type="http://schemas.openxmlformats.org/officeDocument/2006/relationships/customXml" Target="../ink/ink35.xml"/><Relationship Id="rId12" Type="http://schemas.openxmlformats.org/officeDocument/2006/relationships/image" Target="../media/image136.png"/><Relationship Id="rId17" Type="http://schemas.openxmlformats.org/officeDocument/2006/relationships/customXml" Target="../ink/ink40.xml"/><Relationship Id="rId25" Type="http://schemas.openxmlformats.org/officeDocument/2006/relationships/customXml" Target="../ink/ink44.xml"/><Relationship Id="rId16" Type="http://schemas.openxmlformats.org/officeDocument/2006/relationships/image" Target="../media/image138.png"/><Relationship Id="rId20" Type="http://schemas.openxmlformats.org/officeDocument/2006/relationships/image" Target="../media/image140.png"/><Relationship Id="rId1" Type="http://schemas.openxmlformats.org/officeDocument/2006/relationships/slideLayout" Target="../slideLayouts/slideLayout104.xml"/><Relationship Id="rId6" Type="http://schemas.openxmlformats.org/officeDocument/2006/relationships/image" Target="../media/image133.png"/><Relationship Id="rId11" Type="http://schemas.openxmlformats.org/officeDocument/2006/relationships/customXml" Target="../ink/ink37.xml"/><Relationship Id="rId24" Type="http://schemas.openxmlformats.org/officeDocument/2006/relationships/image" Target="../media/image142.png"/><Relationship Id="rId5" Type="http://schemas.openxmlformats.org/officeDocument/2006/relationships/customXml" Target="../ink/ink34.xml"/><Relationship Id="rId15" Type="http://schemas.openxmlformats.org/officeDocument/2006/relationships/customXml" Target="../ink/ink39.xml"/><Relationship Id="rId23" Type="http://schemas.openxmlformats.org/officeDocument/2006/relationships/customXml" Target="../ink/ink43.xml"/><Relationship Id="rId28" Type="http://schemas.openxmlformats.org/officeDocument/2006/relationships/image" Target="../media/image144.png"/><Relationship Id="rId10" Type="http://schemas.openxmlformats.org/officeDocument/2006/relationships/image" Target="../media/image135.png"/><Relationship Id="rId19" Type="http://schemas.openxmlformats.org/officeDocument/2006/relationships/customXml" Target="../ink/ink41.xml"/><Relationship Id="rId4" Type="http://schemas.openxmlformats.org/officeDocument/2006/relationships/image" Target="../media/image880.png"/><Relationship Id="rId9" Type="http://schemas.openxmlformats.org/officeDocument/2006/relationships/customXml" Target="../ink/ink36.xml"/><Relationship Id="rId14" Type="http://schemas.openxmlformats.org/officeDocument/2006/relationships/image" Target="../media/image137.png"/><Relationship Id="rId22" Type="http://schemas.openxmlformats.org/officeDocument/2006/relationships/image" Target="../media/image141.png"/><Relationship Id="rId27" Type="http://schemas.openxmlformats.org/officeDocument/2006/relationships/customXml" Target="../ink/ink45.xml"/></Relationships>
</file>

<file path=ppt/slides/_rels/slide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04.xml"/><Relationship Id="rId4" Type="http://schemas.openxmlformats.org/officeDocument/2006/relationships/image" Target="../media/image147.png"/></Relationships>
</file>

<file path=ppt/slides/_rels/slide2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3.jpe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3.jpe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8" Type="http://schemas.openxmlformats.org/officeDocument/2006/relationships/image" Target="../media/image950.png"/><Relationship Id="rId3" Type="http://schemas.openxmlformats.org/officeDocument/2006/relationships/image" Target="../media/image149.jpeg"/><Relationship Id="rId7" Type="http://schemas.openxmlformats.org/officeDocument/2006/relationships/customXml" Target="../ink/ink47.xml"/><Relationship Id="rId2" Type="http://schemas.openxmlformats.org/officeDocument/2006/relationships/image" Target="../media/image148.png"/><Relationship Id="rId1" Type="http://schemas.openxmlformats.org/officeDocument/2006/relationships/slideLayout" Target="../slideLayouts/slideLayout104.xml"/><Relationship Id="rId6" Type="http://schemas.openxmlformats.org/officeDocument/2006/relationships/image" Target="../media/image940.png"/><Relationship Id="rId5" Type="http://schemas.openxmlformats.org/officeDocument/2006/relationships/customXml" Target="../ink/ink46.xml"/><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tags" Target="../tags/tag3.xml"/><Relationship Id="rId7" Type="http://schemas.openxmlformats.org/officeDocument/2006/relationships/image" Target="../media/image153.png"/><Relationship Id="rId2" Type="http://schemas.openxmlformats.org/officeDocument/2006/relationships/tags" Target="../tags/tag2.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56.png"/><Relationship Id="rId5" Type="http://schemas.openxmlformats.org/officeDocument/2006/relationships/notesSlide" Target="../notesSlides/notesSlide5.xml"/><Relationship Id="rId10" Type="http://schemas.openxmlformats.org/officeDocument/2006/relationships/image" Target="../media/image154.png"/><Relationship Id="rId4" Type="http://schemas.openxmlformats.org/officeDocument/2006/relationships/slideLayout" Target="../slideLayouts/slideLayout104.xml"/><Relationship Id="rId9"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117" Type="http://schemas.openxmlformats.org/officeDocument/2006/relationships/image" Target="../media/image1590.png"/><Relationship Id="rId21" Type="http://schemas.openxmlformats.org/officeDocument/2006/relationships/image" Target="../media/image1110.png"/><Relationship Id="rId42" Type="http://schemas.openxmlformats.org/officeDocument/2006/relationships/customXml" Target="../ink/ink65.xml"/><Relationship Id="rId63" Type="http://schemas.openxmlformats.org/officeDocument/2006/relationships/image" Target="../media/image1320.png"/><Relationship Id="rId84" Type="http://schemas.openxmlformats.org/officeDocument/2006/relationships/customXml" Target="../ink/ink86.xml"/><Relationship Id="rId138" Type="http://schemas.openxmlformats.org/officeDocument/2006/relationships/customXml" Target="../ink/ink113.xml"/><Relationship Id="rId107" Type="http://schemas.openxmlformats.org/officeDocument/2006/relationships/image" Target="../media/image1540.png"/><Relationship Id="rId32" Type="http://schemas.openxmlformats.org/officeDocument/2006/relationships/customXml" Target="../ink/ink60.xml"/><Relationship Id="rId37" Type="http://schemas.openxmlformats.org/officeDocument/2006/relationships/image" Target="../media/image1190.png"/><Relationship Id="rId53" Type="http://schemas.openxmlformats.org/officeDocument/2006/relationships/image" Target="../media/image1270.png"/><Relationship Id="rId58" Type="http://schemas.openxmlformats.org/officeDocument/2006/relationships/customXml" Target="../ink/ink73.xml"/><Relationship Id="rId74" Type="http://schemas.openxmlformats.org/officeDocument/2006/relationships/customXml" Target="../ink/ink81.xml"/><Relationship Id="rId79" Type="http://schemas.openxmlformats.org/officeDocument/2006/relationships/image" Target="../media/image1400.png"/><Relationship Id="rId102" Type="http://schemas.openxmlformats.org/officeDocument/2006/relationships/customXml" Target="../ink/ink95.xml"/><Relationship Id="rId123" Type="http://schemas.openxmlformats.org/officeDocument/2006/relationships/image" Target="../media/image162.png"/><Relationship Id="rId128" Type="http://schemas.openxmlformats.org/officeDocument/2006/relationships/customXml" Target="../ink/ink108.xml"/><Relationship Id="rId144" Type="http://schemas.openxmlformats.org/officeDocument/2006/relationships/customXml" Target="../ink/ink116.xml"/><Relationship Id="rId149" Type="http://schemas.openxmlformats.org/officeDocument/2006/relationships/image" Target="../media/image175.png"/><Relationship Id="rId5" Type="http://schemas.openxmlformats.org/officeDocument/2006/relationships/image" Target="../media/image1030.png"/><Relationship Id="rId90" Type="http://schemas.openxmlformats.org/officeDocument/2006/relationships/customXml" Target="../ink/ink89.xml"/><Relationship Id="rId95" Type="http://schemas.openxmlformats.org/officeDocument/2006/relationships/image" Target="../media/image1480.png"/><Relationship Id="rId22" Type="http://schemas.openxmlformats.org/officeDocument/2006/relationships/customXml" Target="../ink/ink55.xml"/><Relationship Id="rId27" Type="http://schemas.openxmlformats.org/officeDocument/2006/relationships/image" Target="../media/image1140.png"/><Relationship Id="rId43" Type="http://schemas.openxmlformats.org/officeDocument/2006/relationships/image" Target="../media/image1220.png"/><Relationship Id="rId48" Type="http://schemas.openxmlformats.org/officeDocument/2006/relationships/customXml" Target="../ink/ink68.xml"/><Relationship Id="rId64" Type="http://schemas.openxmlformats.org/officeDocument/2006/relationships/customXml" Target="../ink/ink76.xml"/><Relationship Id="rId69" Type="http://schemas.openxmlformats.org/officeDocument/2006/relationships/image" Target="../media/image1350.png"/><Relationship Id="rId113" Type="http://schemas.openxmlformats.org/officeDocument/2006/relationships/image" Target="../media/image1570.png"/><Relationship Id="rId118" Type="http://schemas.openxmlformats.org/officeDocument/2006/relationships/customXml" Target="../ink/ink103.xml"/><Relationship Id="rId134" Type="http://schemas.openxmlformats.org/officeDocument/2006/relationships/customXml" Target="../ink/ink111.xml"/><Relationship Id="rId139" Type="http://schemas.openxmlformats.org/officeDocument/2006/relationships/image" Target="../media/image170.png"/><Relationship Id="rId80" Type="http://schemas.openxmlformats.org/officeDocument/2006/relationships/customXml" Target="../ink/ink84.xml"/><Relationship Id="rId85" Type="http://schemas.openxmlformats.org/officeDocument/2006/relationships/image" Target="../media/image1430.png"/><Relationship Id="rId17" Type="http://schemas.openxmlformats.org/officeDocument/2006/relationships/image" Target="../media/image1090.png"/><Relationship Id="rId33" Type="http://schemas.openxmlformats.org/officeDocument/2006/relationships/image" Target="../media/image1170.png"/><Relationship Id="rId38" Type="http://schemas.openxmlformats.org/officeDocument/2006/relationships/customXml" Target="../ink/ink63.xml"/><Relationship Id="rId59" Type="http://schemas.openxmlformats.org/officeDocument/2006/relationships/image" Target="../media/image1300.png"/><Relationship Id="rId103" Type="http://schemas.openxmlformats.org/officeDocument/2006/relationships/image" Target="../media/image1520.png"/><Relationship Id="rId108" Type="http://schemas.openxmlformats.org/officeDocument/2006/relationships/customXml" Target="../ink/ink98.xml"/><Relationship Id="rId124" Type="http://schemas.openxmlformats.org/officeDocument/2006/relationships/customXml" Target="../ink/ink106.xml"/><Relationship Id="rId129" Type="http://schemas.openxmlformats.org/officeDocument/2006/relationships/image" Target="../media/image165.png"/><Relationship Id="rId54" Type="http://schemas.openxmlformats.org/officeDocument/2006/relationships/customXml" Target="../ink/ink71.xml"/><Relationship Id="rId70" Type="http://schemas.openxmlformats.org/officeDocument/2006/relationships/customXml" Target="../ink/ink79.xml"/><Relationship Id="rId75" Type="http://schemas.openxmlformats.org/officeDocument/2006/relationships/image" Target="../media/image1380.png"/><Relationship Id="rId91" Type="http://schemas.openxmlformats.org/officeDocument/2006/relationships/image" Target="../media/image1460.png"/><Relationship Id="rId96" Type="http://schemas.openxmlformats.org/officeDocument/2006/relationships/customXml" Target="../ink/ink92.xml"/><Relationship Id="rId140" Type="http://schemas.openxmlformats.org/officeDocument/2006/relationships/customXml" Target="../ink/ink114.xml"/><Relationship Id="rId145" Type="http://schemas.openxmlformats.org/officeDocument/2006/relationships/image" Target="../media/image173.png"/><Relationship Id="rId1" Type="http://schemas.openxmlformats.org/officeDocument/2006/relationships/slideLayout" Target="../slideLayouts/slideLayout104.xml"/><Relationship Id="rId6" Type="http://schemas.openxmlformats.org/officeDocument/2006/relationships/customXml" Target="../ink/ink50.xml"/><Relationship Id="rId23" Type="http://schemas.openxmlformats.org/officeDocument/2006/relationships/image" Target="../media/image1120.png"/><Relationship Id="rId28" Type="http://schemas.openxmlformats.org/officeDocument/2006/relationships/customXml" Target="../ink/ink58.xml"/><Relationship Id="rId49" Type="http://schemas.openxmlformats.org/officeDocument/2006/relationships/image" Target="../media/image1250.png"/><Relationship Id="rId114" Type="http://schemas.openxmlformats.org/officeDocument/2006/relationships/customXml" Target="../ink/ink101.xml"/><Relationship Id="rId119" Type="http://schemas.openxmlformats.org/officeDocument/2006/relationships/image" Target="../media/image1600.png"/><Relationship Id="rId44" Type="http://schemas.openxmlformats.org/officeDocument/2006/relationships/customXml" Target="../ink/ink66.xml"/><Relationship Id="rId60" Type="http://schemas.openxmlformats.org/officeDocument/2006/relationships/customXml" Target="../ink/ink74.xml"/><Relationship Id="rId65" Type="http://schemas.openxmlformats.org/officeDocument/2006/relationships/image" Target="../media/image1330.png"/><Relationship Id="rId81" Type="http://schemas.openxmlformats.org/officeDocument/2006/relationships/image" Target="../media/image1410.png"/><Relationship Id="rId86" Type="http://schemas.openxmlformats.org/officeDocument/2006/relationships/customXml" Target="../ink/ink87.xml"/><Relationship Id="rId130" Type="http://schemas.openxmlformats.org/officeDocument/2006/relationships/customXml" Target="../ink/ink109.xml"/><Relationship Id="rId135" Type="http://schemas.openxmlformats.org/officeDocument/2006/relationships/image" Target="../media/image168.png"/><Relationship Id="rId13" Type="http://schemas.openxmlformats.org/officeDocument/2006/relationships/image" Target="../media/image1070.png"/><Relationship Id="rId18" Type="http://schemas.openxmlformats.org/officeDocument/2006/relationships/customXml" Target="../ink/ink53.xml"/><Relationship Id="rId39" Type="http://schemas.openxmlformats.org/officeDocument/2006/relationships/image" Target="../media/image1200.png"/><Relationship Id="rId109" Type="http://schemas.openxmlformats.org/officeDocument/2006/relationships/image" Target="../media/image1550.png"/><Relationship Id="rId34" Type="http://schemas.openxmlformats.org/officeDocument/2006/relationships/customXml" Target="../ink/ink61.xml"/><Relationship Id="rId50" Type="http://schemas.openxmlformats.org/officeDocument/2006/relationships/customXml" Target="../ink/ink69.xml"/><Relationship Id="rId55" Type="http://schemas.openxmlformats.org/officeDocument/2006/relationships/image" Target="../media/image1280.png"/><Relationship Id="rId76" Type="http://schemas.openxmlformats.org/officeDocument/2006/relationships/customXml" Target="../ink/ink82.xml"/><Relationship Id="rId97" Type="http://schemas.openxmlformats.org/officeDocument/2006/relationships/image" Target="../media/image149.png"/><Relationship Id="rId104" Type="http://schemas.openxmlformats.org/officeDocument/2006/relationships/customXml" Target="../ink/ink96.xml"/><Relationship Id="rId120" Type="http://schemas.openxmlformats.org/officeDocument/2006/relationships/customXml" Target="../ink/ink104.xml"/><Relationship Id="rId125" Type="http://schemas.openxmlformats.org/officeDocument/2006/relationships/image" Target="../media/image163.png"/><Relationship Id="rId141" Type="http://schemas.openxmlformats.org/officeDocument/2006/relationships/image" Target="../media/image171.png"/><Relationship Id="rId146" Type="http://schemas.openxmlformats.org/officeDocument/2006/relationships/customXml" Target="../ink/ink117.xml"/><Relationship Id="rId71" Type="http://schemas.openxmlformats.org/officeDocument/2006/relationships/image" Target="../media/image1360.png"/><Relationship Id="rId92" Type="http://schemas.openxmlformats.org/officeDocument/2006/relationships/customXml" Target="../ink/ink90.xml"/><Relationship Id="rId2" Type="http://schemas.openxmlformats.org/officeDocument/2006/relationships/customXml" Target="../ink/ink48.xml"/><Relationship Id="rId29" Type="http://schemas.openxmlformats.org/officeDocument/2006/relationships/image" Target="../media/image1150.png"/><Relationship Id="rId24" Type="http://schemas.openxmlformats.org/officeDocument/2006/relationships/customXml" Target="../ink/ink56.xml"/><Relationship Id="rId40" Type="http://schemas.openxmlformats.org/officeDocument/2006/relationships/customXml" Target="../ink/ink64.xml"/><Relationship Id="rId45" Type="http://schemas.openxmlformats.org/officeDocument/2006/relationships/image" Target="../media/image1230.png"/><Relationship Id="rId66" Type="http://schemas.openxmlformats.org/officeDocument/2006/relationships/customXml" Target="../ink/ink77.xml"/><Relationship Id="rId87" Type="http://schemas.openxmlformats.org/officeDocument/2006/relationships/image" Target="../media/image1440.png"/><Relationship Id="rId110" Type="http://schemas.openxmlformats.org/officeDocument/2006/relationships/customXml" Target="../ink/ink99.xml"/><Relationship Id="rId115" Type="http://schemas.openxmlformats.org/officeDocument/2006/relationships/image" Target="../media/image1580.png"/><Relationship Id="rId131" Type="http://schemas.openxmlformats.org/officeDocument/2006/relationships/image" Target="../media/image166.png"/><Relationship Id="rId136" Type="http://schemas.openxmlformats.org/officeDocument/2006/relationships/customXml" Target="../ink/ink112.xml"/><Relationship Id="rId61" Type="http://schemas.openxmlformats.org/officeDocument/2006/relationships/image" Target="../media/image1310.png"/><Relationship Id="rId82" Type="http://schemas.openxmlformats.org/officeDocument/2006/relationships/customXml" Target="../ink/ink85.xml"/><Relationship Id="rId19" Type="http://schemas.openxmlformats.org/officeDocument/2006/relationships/image" Target="../media/image1100.png"/><Relationship Id="rId14" Type="http://schemas.openxmlformats.org/officeDocument/2006/relationships/customXml" Target="../ink/ink51.xml"/><Relationship Id="rId30" Type="http://schemas.openxmlformats.org/officeDocument/2006/relationships/customXml" Target="../ink/ink59.xml"/><Relationship Id="rId35" Type="http://schemas.openxmlformats.org/officeDocument/2006/relationships/image" Target="../media/image1180.png"/><Relationship Id="rId56" Type="http://schemas.openxmlformats.org/officeDocument/2006/relationships/customXml" Target="../ink/ink72.xml"/><Relationship Id="rId77" Type="http://schemas.openxmlformats.org/officeDocument/2006/relationships/image" Target="../media/image1390.png"/><Relationship Id="rId100" Type="http://schemas.openxmlformats.org/officeDocument/2006/relationships/customXml" Target="../ink/ink94.xml"/><Relationship Id="rId105" Type="http://schemas.openxmlformats.org/officeDocument/2006/relationships/image" Target="../media/image1530.png"/><Relationship Id="rId126" Type="http://schemas.openxmlformats.org/officeDocument/2006/relationships/customXml" Target="../ink/ink107.xml"/><Relationship Id="rId147" Type="http://schemas.openxmlformats.org/officeDocument/2006/relationships/image" Target="../media/image174.png"/><Relationship Id="rId51" Type="http://schemas.openxmlformats.org/officeDocument/2006/relationships/image" Target="../media/image1260.png"/><Relationship Id="rId72" Type="http://schemas.openxmlformats.org/officeDocument/2006/relationships/customXml" Target="../ink/ink80.xml"/><Relationship Id="rId93" Type="http://schemas.openxmlformats.org/officeDocument/2006/relationships/image" Target="../media/image1470.png"/><Relationship Id="rId98" Type="http://schemas.openxmlformats.org/officeDocument/2006/relationships/customXml" Target="../ink/ink93.xml"/><Relationship Id="rId121" Type="http://schemas.openxmlformats.org/officeDocument/2006/relationships/image" Target="../media/image1610.png"/><Relationship Id="rId142" Type="http://schemas.openxmlformats.org/officeDocument/2006/relationships/customXml" Target="../ink/ink115.xml"/><Relationship Id="rId3" Type="http://schemas.openxmlformats.org/officeDocument/2006/relationships/image" Target="../media/image1020.png"/><Relationship Id="rId25" Type="http://schemas.openxmlformats.org/officeDocument/2006/relationships/image" Target="../media/image1130.png"/><Relationship Id="rId46" Type="http://schemas.openxmlformats.org/officeDocument/2006/relationships/customXml" Target="../ink/ink67.xml"/><Relationship Id="rId67" Type="http://schemas.openxmlformats.org/officeDocument/2006/relationships/image" Target="../media/image1340.png"/><Relationship Id="rId116" Type="http://schemas.openxmlformats.org/officeDocument/2006/relationships/customXml" Target="../ink/ink102.xml"/><Relationship Id="rId137" Type="http://schemas.openxmlformats.org/officeDocument/2006/relationships/image" Target="../media/image169.png"/><Relationship Id="rId20" Type="http://schemas.openxmlformats.org/officeDocument/2006/relationships/customXml" Target="../ink/ink54.xml"/><Relationship Id="rId41" Type="http://schemas.openxmlformats.org/officeDocument/2006/relationships/image" Target="../media/image1210.png"/><Relationship Id="rId62" Type="http://schemas.openxmlformats.org/officeDocument/2006/relationships/customXml" Target="../ink/ink75.xml"/><Relationship Id="rId83" Type="http://schemas.openxmlformats.org/officeDocument/2006/relationships/image" Target="../media/image1420.png"/><Relationship Id="rId88" Type="http://schemas.openxmlformats.org/officeDocument/2006/relationships/customXml" Target="../ink/ink88.xml"/><Relationship Id="rId111" Type="http://schemas.openxmlformats.org/officeDocument/2006/relationships/image" Target="../media/image1560.png"/><Relationship Id="rId132" Type="http://schemas.openxmlformats.org/officeDocument/2006/relationships/customXml" Target="../ink/ink110.xml"/><Relationship Id="rId15" Type="http://schemas.openxmlformats.org/officeDocument/2006/relationships/image" Target="../media/image1080.png"/><Relationship Id="rId36" Type="http://schemas.openxmlformats.org/officeDocument/2006/relationships/customXml" Target="../ink/ink62.xml"/><Relationship Id="rId57" Type="http://schemas.openxmlformats.org/officeDocument/2006/relationships/image" Target="../media/image1290.png"/><Relationship Id="rId106" Type="http://schemas.openxmlformats.org/officeDocument/2006/relationships/customXml" Target="../ink/ink97.xml"/><Relationship Id="rId127" Type="http://schemas.openxmlformats.org/officeDocument/2006/relationships/image" Target="../media/image164.png"/><Relationship Id="rId31" Type="http://schemas.openxmlformats.org/officeDocument/2006/relationships/image" Target="../media/image1160.png"/><Relationship Id="rId52" Type="http://schemas.openxmlformats.org/officeDocument/2006/relationships/customXml" Target="../ink/ink70.xml"/><Relationship Id="rId73" Type="http://schemas.openxmlformats.org/officeDocument/2006/relationships/image" Target="../media/image1370.png"/><Relationship Id="rId78" Type="http://schemas.openxmlformats.org/officeDocument/2006/relationships/customXml" Target="../ink/ink83.xml"/><Relationship Id="rId94" Type="http://schemas.openxmlformats.org/officeDocument/2006/relationships/customXml" Target="../ink/ink91.xml"/><Relationship Id="rId99" Type="http://schemas.openxmlformats.org/officeDocument/2006/relationships/image" Target="../media/image1500.png"/><Relationship Id="rId101" Type="http://schemas.openxmlformats.org/officeDocument/2006/relationships/image" Target="../media/image1510.png"/><Relationship Id="rId122" Type="http://schemas.openxmlformats.org/officeDocument/2006/relationships/customXml" Target="../ink/ink105.xml"/><Relationship Id="rId143" Type="http://schemas.openxmlformats.org/officeDocument/2006/relationships/image" Target="../media/image172.png"/><Relationship Id="rId148" Type="http://schemas.openxmlformats.org/officeDocument/2006/relationships/customXml" Target="../ink/ink118.xml"/><Relationship Id="rId4" Type="http://schemas.openxmlformats.org/officeDocument/2006/relationships/customXml" Target="../ink/ink49.xml"/><Relationship Id="rId26" Type="http://schemas.openxmlformats.org/officeDocument/2006/relationships/customXml" Target="../ink/ink57.xml"/><Relationship Id="rId47" Type="http://schemas.openxmlformats.org/officeDocument/2006/relationships/image" Target="../media/image1240.png"/><Relationship Id="rId68" Type="http://schemas.openxmlformats.org/officeDocument/2006/relationships/customXml" Target="../ink/ink78.xml"/><Relationship Id="rId89" Type="http://schemas.openxmlformats.org/officeDocument/2006/relationships/image" Target="../media/image1450.png"/><Relationship Id="rId112" Type="http://schemas.openxmlformats.org/officeDocument/2006/relationships/customXml" Target="../ink/ink100.xml"/><Relationship Id="rId133" Type="http://schemas.openxmlformats.org/officeDocument/2006/relationships/image" Target="../media/image167.png"/><Relationship Id="rId16" Type="http://schemas.openxmlformats.org/officeDocument/2006/relationships/customXml" Target="../ink/ink52.xml"/></Relationships>
</file>

<file path=ppt/slides/_rels/slide3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60.png"/><Relationship Id="rId2" Type="http://schemas.openxmlformats.org/officeDocument/2006/relationships/notesSlide" Target="../notesSlides/notesSlide6.xml"/><Relationship Id="rId1" Type="http://schemas.openxmlformats.org/officeDocument/2006/relationships/slideLayout" Target="../slideLayouts/slideLayout10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3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notesSlide" Target="../notesSlides/notesSlide7.xml"/><Relationship Id="rId7" Type="http://schemas.openxmlformats.org/officeDocument/2006/relationships/image" Target="../media/image161.png"/><Relationship Id="rId2" Type="http://schemas.openxmlformats.org/officeDocument/2006/relationships/slideLayout" Target="../slideLayouts/slideLayout104.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6.png"/></Relationships>
</file>

<file path=ppt/slides/_rels/slide3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97.png"/><Relationship Id="rId21" Type="http://schemas.openxmlformats.org/officeDocument/2006/relationships/image" Target="../media/image88.png"/><Relationship Id="rId34" Type="http://schemas.openxmlformats.org/officeDocument/2006/relationships/customXml" Target="../ink/ink17.xml"/><Relationship Id="rId42" Type="http://schemas.openxmlformats.org/officeDocument/2006/relationships/customXml" Target="../ink/ink21.xml"/><Relationship Id="rId7" Type="http://schemas.openxmlformats.org/officeDocument/2006/relationships/image" Target="../media/image810.png"/><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92.png"/><Relationship Id="rId1" Type="http://schemas.openxmlformats.org/officeDocument/2006/relationships/slideLayout" Target="../slideLayouts/slideLayout104.xml"/><Relationship Id="rId6" Type="http://schemas.openxmlformats.org/officeDocument/2006/relationships/customXml" Target="../ink/ink3.xml"/><Relationship Id="rId11" Type="http://schemas.openxmlformats.org/officeDocument/2006/relationships/image" Target="../media/image83.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96.png"/><Relationship Id="rId40" Type="http://schemas.openxmlformats.org/officeDocument/2006/relationships/customXml" Target="../ink/ink20.xml"/><Relationship Id="rId45" Type="http://schemas.openxmlformats.org/officeDocument/2006/relationships/image" Target="../media/image100.png"/><Relationship Id="rId5" Type="http://schemas.openxmlformats.org/officeDocument/2006/relationships/image" Target="../media/image82.png"/><Relationship Id="rId15" Type="http://schemas.openxmlformats.org/officeDocument/2006/relationships/image" Target="../media/image85.png"/><Relationship Id="rId23" Type="http://schemas.openxmlformats.org/officeDocument/2006/relationships/image" Target="../media/image89.png"/><Relationship Id="rId28" Type="http://schemas.openxmlformats.org/officeDocument/2006/relationships/customXml" Target="../ink/ink14.xml"/><Relationship Id="rId36" Type="http://schemas.openxmlformats.org/officeDocument/2006/relationships/customXml" Target="../ink/ink18.xml"/><Relationship Id="rId10" Type="http://schemas.openxmlformats.org/officeDocument/2006/relationships/customXml" Target="../ink/ink5.xml"/><Relationship Id="rId19" Type="http://schemas.openxmlformats.org/officeDocument/2006/relationships/image" Target="../media/image87.png"/><Relationship Id="rId31" Type="http://schemas.openxmlformats.org/officeDocument/2006/relationships/image" Target="../media/image93.png"/><Relationship Id="rId44" Type="http://schemas.openxmlformats.org/officeDocument/2006/relationships/customXml" Target="../ink/ink22.xml"/><Relationship Id="rId4" Type="http://schemas.openxmlformats.org/officeDocument/2006/relationships/customXml" Target="../ink/ink2.xml"/><Relationship Id="rId9" Type="http://schemas.openxmlformats.org/officeDocument/2006/relationships/image" Target="../media/image820.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91.png"/><Relationship Id="rId30" Type="http://schemas.openxmlformats.org/officeDocument/2006/relationships/customXml" Target="../ink/ink15.xml"/><Relationship Id="rId35" Type="http://schemas.openxmlformats.org/officeDocument/2006/relationships/image" Target="../media/image95.png"/><Relationship Id="rId43" Type="http://schemas.openxmlformats.org/officeDocument/2006/relationships/image" Target="../media/image99.png"/><Relationship Id="rId8" Type="http://schemas.openxmlformats.org/officeDocument/2006/relationships/customXml" Target="../ink/ink4.xml"/><Relationship Id="rId3" Type="http://schemas.openxmlformats.org/officeDocument/2006/relationships/image" Target="../media/image81.png"/><Relationship Id="rId12" Type="http://schemas.openxmlformats.org/officeDocument/2006/relationships/customXml" Target="../ink/ink6.xml"/><Relationship Id="rId17" Type="http://schemas.openxmlformats.org/officeDocument/2006/relationships/image" Target="../media/image86.png"/><Relationship Id="rId25" Type="http://schemas.openxmlformats.org/officeDocument/2006/relationships/image" Target="../media/image90.png"/><Relationship Id="rId33" Type="http://schemas.openxmlformats.org/officeDocument/2006/relationships/image" Target="../media/image94.png"/><Relationship Id="rId38" Type="http://schemas.openxmlformats.org/officeDocument/2006/relationships/customXml" Target="../ink/ink19.xml"/><Relationship Id="rId20" Type="http://schemas.openxmlformats.org/officeDocument/2006/relationships/customXml" Target="../ink/ink10.xml"/><Relationship Id="rId41" Type="http://schemas.openxmlformats.org/officeDocument/2006/relationships/image" Target="../media/image98.png"/></Relationships>
</file>

<file path=ppt/slides/_rels/slide4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xml"/><Relationship Id="rId1" Type="http://schemas.openxmlformats.org/officeDocument/2006/relationships/slideLayout" Target="../slideLayouts/slideLayout640.xml"/><Relationship Id="rId4" Type="http://schemas.openxmlformats.org/officeDocument/2006/relationships/image" Target="../media/image180.png"/></Relationships>
</file>

<file path=ppt/slides/_rels/slide4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104.xml"/><Relationship Id="rId5" Type="http://schemas.openxmlformats.org/officeDocument/2006/relationships/hyperlink" Target="http://onlinestatbook.com/2/calculators/normal_dist.html" TargetMode="External"/><Relationship Id="rId4" Type="http://schemas.openxmlformats.org/officeDocument/2006/relationships/image" Target="../media/image188.png"/></Relationships>
</file>

<file path=ppt/slides/_rels/slide4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04.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4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09.xml"/></Relationships>
</file>

<file path=ppt/slides/_rels/slide4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09.xml"/></Relationships>
</file>

<file path=ppt/slides/_rels/slide4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04.xml"/><Relationship Id="rId4" Type="http://schemas.openxmlformats.org/officeDocument/2006/relationships/image" Target="../media/image202.png"/></Relationships>
</file>

<file path=ppt/slides/_rels/slide5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hyperlink" Target="https://arxiv.org/abs/1909.11065v2" TargetMode="External"/><Relationship Id="rId2" Type="http://schemas.openxmlformats.org/officeDocument/2006/relationships/image" Target="../media/image203.png"/><Relationship Id="rId1" Type="http://schemas.openxmlformats.org/officeDocument/2006/relationships/slideLayout" Target="../slideLayouts/slideLayout104.xml"/><Relationship Id="rId6" Type="http://schemas.openxmlformats.org/officeDocument/2006/relationships/hyperlink" Target="https://arxiv.org/search/cs?searchtype=author&amp;query=Wang%2C+J" TargetMode="External"/><Relationship Id="rId5" Type="http://schemas.openxmlformats.org/officeDocument/2006/relationships/hyperlink" Target="https://arxiv.org/search/cs?searchtype=author&amp;query=Chen%2C+X" TargetMode="External"/><Relationship Id="rId4" Type="http://schemas.openxmlformats.org/officeDocument/2006/relationships/hyperlink" Target="https://arxiv.org/search/cs?searchtype=author&amp;query=Yuan%2C+Y"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7.jpeg"/><Relationship Id="rId5" Type="http://schemas.openxmlformats.org/officeDocument/2006/relationships/image" Target="../media/image206.png"/><Relationship Id="rId4" Type="http://schemas.openxmlformats.org/officeDocument/2006/relationships/image" Target="../media/image205.png"/></Relationships>
</file>

<file path=ppt/slides/_rels/slide5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file:///C:\Program%20Files\Live%20Picture\RealSpace%20Viewer\RealSpace%20Viewer.exe%20slib.ivr" TargetMode="External"/><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0.jpeg"/><Relationship Id="rId4" Type="http://schemas.openxmlformats.org/officeDocument/2006/relationships/image" Target="../media/image209.png"/></Relationships>
</file>

<file path=ppt/slides/_rels/slide5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104.xml"/><Relationship Id="rId5" Type="http://schemas.openxmlformats.org/officeDocument/2006/relationships/image" Target="../media/image214.jpeg"/><Relationship Id="rId4" Type="http://schemas.openxmlformats.org/officeDocument/2006/relationships/image" Target="../media/image213.jpeg"/></Relationships>
</file>

<file path=ppt/slides/_rels/slide5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04.xml"/><Relationship Id="rId4" Type="http://schemas.openxmlformats.org/officeDocument/2006/relationships/image" Target="../media/image217.png"/></Relationships>
</file>

<file path=ppt/slides/_rels/slide5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04.xml"/><Relationship Id="rId4" Type="http://schemas.openxmlformats.org/officeDocument/2006/relationships/image" Target="../media/image2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109.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6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32.png"/><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13" Type="http://schemas.openxmlformats.org/officeDocument/2006/relationships/customXml" Target="../ink/ink124.xml"/><Relationship Id="rId18" Type="http://schemas.openxmlformats.org/officeDocument/2006/relationships/image" Target="../media/image2140.png"/><Relationship Id="rId26" Type="http://schemas.openxmlformats.org/officeDocument/2006/relationships/image" Target="../media/image2180.png"/><Relationship Id="rId39" Type="http://schemas.openxmlformats.org/officeDocument/2006/relationships/image" Target="../media/image224.jpeg"/><Relationship Id="rId21" Type="http://schemas.openxmlformats.org/officeDocument/2006/relationships/customXml" Target="../ink/ink128.xml"/><Relationship Id="rId34" Type="http://schemas.openxmlformats.org/officeDocument/2006/relationships/image" Target="../media/image2220.png"/><Relationship Id="rId7" Type="http://schemas.openxmlformats.org/officeDocument/2006/relationships/customXml" Target="../ink/ink121.xml"/><Relationship Id="rId12" Type="http://schemas.openxmlformats.org/officeDocument/2006/relationships/image" Target="../media/image2110.png"/><Relationship Id="rId17" Type="http://schemas.openxmlformats.org/officeDocument/2006/relationships/customXml" Target="../ink/ink126.xml"/><Relationship Id="rId25" Type="http://schemas.openxmlformats.org/officeDocument/2006/relationships/customXml" Target="../ink/ink130.xml"/><Relationship Id="rId33" Type="http://schemas.openxmlformats.org/officeDocument/2006/relationships/customXml" Target="../ink/ink134.xml"/><Relationship Id="rId38" Type="http://schemas.openxmlformats.org/officeDocument/2006/relationships/image" Target="../media/image2240.png"/><Relationship Id="rId2" Type="http://schemas.openxmlformats.org/officeDocument/2006/relationships/customXml" Target="../ink/ink119.xml"/><Relationship Id="rId16" Type="http://schemas.openxmlformats.org/officeDocument/2006/relationships/image" Target="../media/image2130.png"/><Relationship Id="rId20" Type="http://schemas.openxmlformats.org/officeDocument/2006/relationships/image" Target="../media/image2150.png"/><Relationship Id="rId29" Type="http://schemas.openxmlformats.org/officeDocument/2006/relationships/customXml" Target="../ink/ink132.xml"/><Relationship Id="rId1" Type="http://schemas.openxmlformats.org/officeDocument/2006/relationships/slideLayout" Target="../slideLayouts/slideLayout104.xml"/><Relationship Id="rId6" Type="http://schemas.openxmlformats.org/officeDocument/2006/relationships/image" Target="../media/image2080.png"/><Relationship Id="rId11" Type="http://schemas.openxmlformats.org/officeDocument/2006/relationships/customXml" Target="../ink/ink123.xml"/><Relationship Id="rId24" Type="http://schemas.openxmlformats.org/officeDocument/2006/relationships/image" Target="../media/image2170.png"/><Relationship Id="rId32" Type="http://schemas.openxmlformats.org/officeDocument/2006/relationships/image" Target="../media/image2210.png"/><Relationship Id="rId37" Type="http://schemas.openxmlformats.org/officeDocument/2006/relationships/customXml" Target="../ink/ink136.xml"/><Relationship Id="rId5" Type="http://schemas.openxmlformats.org/officeDocument/2006/relationships/customXml" Target="../ink/ink120.xml"/><Relationship Id="rId15" Type="http://schemas.openxmlformats.org/officeDocument/2006/relationships/customXml" Target="../ink/ink125.xml"/><Relationship Id="rId23" Type="http://schemas.openxmlformats.org/officeDocument/2006/relationships/customXml" Target="../ink/ink129.xml"/><Relationship Id="rId28" Type="http://schemas.openxmlformats.org/officeDocument/2006/relationships/image" Target="../media/image2190.png"/><Relationship Id="rId36" Type="http://schemas.openxmlformats.org/officeDocument/2006/relationships/image" Target="../media/image2230.png"/><Relationship Id="rId10" Type="http://schemas.openxmlformats.org/officeDocument/2006/relationships/image" Target="../media/image2100.png"/><Relationship Id="rId19" Type="http://schemas.openxmlformats.org/officeDocument/2006/relationships/customXml" Target="../ink/ink127.xml"/><Relationship Id="rId31" Type="http://schemas.openxmlformats.org/officeDocument/2006/relationships/customXml" Target="../ink/ink133.xml"/><Relationship Id="rId4" Type="http://schemas.openxmlformats.org/officeDocument/2006/relationships/image" Target="../media/image2070.png"/><Relationship Id="rId9" Type="http://schemas.openxmlformats.org/officeDocument/2006/relationships/customXml" Target="../ink/ink122.xml"/><Relationship Id="rId14" Type="http://schemas.openxmlformats.org/officeDocument/2006/relationships/image" Target="../media/image2120.png"/><Relationship Id="rId22" Type="http://schemas.openxmlformats.org/officeDocument/2006/relationships/image" Target="../media/image2160.png"/><Relationship Id="rId27" Type="http://schemas.openxmlformats.org/officeDocument/2006/relationships/customXml" Target="../ink/ink131.xml"/><Relationship Id="rId30" Type="http://schemas.openxmlformats.org/officeDocument/2006/relationships/image" Target="../media/image2200.png"/><Relationship Id="rId35" Type="http://schemas.openxmlformats.org/officeDocument/2006/relationships/customXml" Target="../ink/ink135.xml"/><Relationship Id="rId8" Type="http://schemas.openxmlformats.org/officeDocument/2006/relationships/image" Target="../media/image2090.png"/></Relationships>
</file>

<file path=ppt/slides/_rels/slide65.xml.rels><?xml version="1.0" encoding="UTF-8" standalone="yes"?>
<Relationships xmlns="http://schemas.openxmlformats.org/package/2006/relationships"><Relationship Id="rId13" Type="http://schemas.openxmlformats.org/officeDocument/2006/relationships/customXml" Target="../ink/ink142.xml"/><Relationship Id="rId18" Type="http://schemas.openxmlformats.org/officeDocument/2006/relationships/image" Target="../media/image241.png"/><Relationship Id="rId26" Type="http://schemas.openxmlformats.org/officeDocument/2006/relationships/image" Target="../media/image245.png"/><Relationship Id="rId21" Type="http://schemas.openxmlformats.org/officeDocument/2006/relationships/customXml" Target="../ink/ink146.xml"/><Relationship Id="rId34" Type="http://schemas.openxmlformats.org/officeDocument/2006/relationships/image" Target="../media/image249.png"/><Relationship Id="rId7" Type="http://schemas.openxmlformats.org/officeDocument/2006/relationships/customXml" Target="../ink/ink139.xml"/><Relationship Id="rId12" Type="http://schemas.openxmlformats.org/officeDocument/2006/relationships/image" Target="../media/image238.png"/><Relationship Id="rId17" Type="http://schemas.openxmlformats.org/officeDocument/2006/relationships/customXml" Target="../ink/ink144.xml"/><Relationship Id="rId25" Type="http://schemas.openxmlformats.org/officeDocument/2006/relationships/customXml" Target="../ink/ink148.xml"/><Relationship Id="rId33" Type="http://schemas.openxmlformats.org/officeDocument/2006/relationships/customXml" Target="../ink/ink152.xml"/><Relationship Id="rId38" Type="http://schemas.openxmlformats.org/officeDocument/2006/relationships/image" Target="../media/image251.png"/><Relationship Id="rId2" Type="http://schemas.openxmlformats.org/officeDocument/2006/relationships/image" Target="../media/image233.png"/><Relationship Id="rId16" Type="http://schemas.openxmlformats.org/officeDocument/2006/relationships/image" Target="../media/image240.png"/><Relationship Id="rId20" Type="http://schemas.openxmlformats.org/officeDocument/2006/relationships/image" Target="../media/image242.png"/><Relationship Id="rId29" Type="http://schemas.openxmlformats.org/officeDocument/2006/relationships/customXml" Target="../ink/ink150.xml"/><Relationship Id="rId1" Type="http://schemas.openxmlformats.org/officeDocument/2006/relationships/slideLayout" Target="../slideLayouts/slideLayout104.xml"/><Relationship Id="rId6" Type="http://schemas.openxmlformats.org/officeDocument/2006/relationships/image" Target="../media/image235.png"/><Relationship Id="rId11" Type="http://schemas.openxmlformats.org/officeDocument/2006/relationships/customXml" Target="../ink/ink141.xml"/><Relationship Id="rId24" Type="http://schemas.openxmlformats.org/officeDocument/2006/relationships/image" Target="../media/image244.png"/><Relationship Id="rId32" Type="http://schemas.openxmlformats.org/officeDocument/2006/relationships/image" Target="../media/image248.png"/><Relationship Id="rId37" Type="http://schemas.openxmlformats.org/officeDocument/2006/relationships/customXml" Target="../ink/ink154.xml"/><Relationship Id="rId5" Type="http://schemas.openxmlformats.org/officeDocument/2006/relationships/customXml" Target="../ink/ink138.xml"/><Relationship Id="rId15" Type="http://schemas.openxmlformats.org/officeDocument/2006/relationships/customXml" Target="../ink/ink143.xml"/><Relationship Id="rId23" Type="http://schemas.openxmlformats.org/officeDocument/2006/relationships/customXml" Target="../ink/ink147.xml"/><Relationship Id="rId28" Type="http://schemas.openxmlformats.org/officeDocument/2006/relationships/image" Target="../media/image246.png"/><Relationship Id="rId36" Type="http://schemas.openxmlformats.org/officeDocument/2006/relationships/image" Target="../media/image250.png"/><Relationship Id="rId10" Type="http://schemas.openxmlformats.org/officeDocument/2006/relationships/image" Target="../media/image237.png"/><Relationship Id="rId19" Type="http://schemas.openxmlformats.org/officeDocument/2006/relationships/customXml" Target="../ink/ink145.xml"/><Relationship Id="rId31" Type="http://schemas.openxmlformats.org/officeDocument/2006/relationships/customXml" Target="../ink/ink151.xml"/><Relationship Id="rId4" Type="http://schemas.openxmlformats.org/officeDocument/2006/relationships/image" Target="../media/image234.png"/><Relationship Id="rId9" Type="http://schemas.openxmlformats.org/officeDocument/2006/relationships/customXml" Target="../ink/ink140.xml"/><Relationship Id="rId14" Type="http://schemas.openxmlformats.org/officeDocument/2006/relationships/image" Target="../media/image239.png"/><Relationship Id="rId22" Type="http://schemas.openxmlformats.org/officeDocument/2006/relationships/image" Target="../media/image243.png"/><Relationship Id="rId27" Type="http://schemas.openxmlformats.org/officeDocument/2006/relationships/customXml" Target="../ink/ink149.xml"/><Relationship Id="rId30" Type="http://schemas.openxmlformats.org/officeDocument/2006/relationships/image" Target="../media/image247.png"/><Relationship Id="rId35" Type="http://schemas.openxmlformats.org/officeDocument/2006/relationships/customXml" Target="../ink/ink153.xml"/><Relationship Id="rId8" Type="http://schemas.openxmlformats.org/officeDocument/2006/relationships/image" Target="../media/image236.png"/><Relationship Id="rId3" Type="http://schemas.openxmlformats.org/officeDocument/2006/relationships/customXml" Target="../ink/ink137.xml"/></Relationships>
</file>

<file path=ppt/slides/_rels/slide66.xml.rels><?xml version="1.0" encoding="UTF-8" standalone="yes"?>
<Relationships xmlns="http://schemas.openxmlformats.org/package/2006/relationships"><Relationship Id="rId13" Type="http://schemas.openxmlformats.org/officeDocument/2006/relationships/customXml" Target="../ink/ink160.xml"/><Relationship Id="rId18" Type="http://schemas.openxmlformats.org/officeDocument/2006/relationships/image" Target="../media/image241.png"/><Relationship Id="rId26" Type="http://schemas.openxmlformats.org/officeDocument/2006/relationships/image" Target="../media/image245.png"/><Relationship Id="rId21" Type="http://schemas.openxmlformats.org/officeDocument/2006/relationships/customXml" Target="../ink/ink164.xml"/><Relationship Id="rId34" Type="http://schemas.openxmlformats.org/officeDocument/2006/relationships/image" Target="../media/image249.png"/><Relationship Id="rId7" Type="http://schemas.openxmlformats.org/officeDocument/2006/relationships/customXml" Target="../ink/ink157.xml"/><Relationship Id="rId12" Type="http://schemas.openxmlformats.org/officeDocument/2006/relationships/image" Target="../media/image238.png"/><Relationship Id="rId17" Type="http://schemas.openxmlformats.org/officeDocument/2006/relationships/customXml" Target="../ink/ink162.xml"/><Relationship Id="rId25" Type="http://schemas.openxmlformats.org/officeDocument/2006/relationships/customXml" Target="../ink/ink166.xml"/><Relationship Id="rId33" Type="http://schemas.openxmlformats.org/officeDocument/2006/relationships/customXml" Target="../ink/ink170.xml"/><Relationship Id="rId38" Type="http://schemas.openxmlformats.org/officeDocument/2006/relationships/image" Target="../media/image251.png"/><Relationship Id="rId2" Type="http://schemas.openxmlformats.org/officeDocument/2006/relationships/image" Target="../media/image252.png"/><Relationship Id="rId16" Type="http://schemas.openxmlformats.org/officeDocument/2006/relationships/image" Target="../media/image240.png"/><Relationship Id="rId20" Type="http://schemas.openxmlformats.org/officeDocument/2006/relationships/image" Target="../media/image242.png"/><Relationship Id="rId29" Type="http://schemas.openxmlformats.org/officeDocument/2006/relationships/customXml" Target="../ink/ink168.xml"/><Relationship Id="rId1" Type="http://schemas.openxmlformats.org/officeDocument/2006/relationships/slideLayout" Target="../slideLayouts/slideLayout104.xml"/><Relationship Id="rId6" Type="http://schemas.openxmlformats.org/officeDocument/2006/relationships/image" Target="../media/image235.png"/><Relationship Id="rId11" Type="http://schemas.openxmlformats.org/officeDocument/2006/relationships/customXml" Target="../ink/ink159.xml"/><Relationship Id="rId24" Type="http://schemas.openxmlformats.org/officeDocument/2006/relationships/image" Target="../media/image244.png"/><Relationship Id="rId32" Type="http://schemas.openxmlformats.org/officeDocument/2006/relationships/image" Target="../media/image248.png"/><Relationship Id="rId37" Type="http://schemas.openxmlformats.org/officeDocument/2006/relationships/customXml" Target="../ink/ink172.xml"/><Relationship Id="rId5" Type="http://schemas.openxmlformats.org/officeDocument/2006/relationships/customXml" Target="../ink/ink156.xml"/><Relationship Id="rId15" Type="http://schemas.openxmlformats.org/officeDocument/2006/relationships/customXml" Target="../ink/ink161.xml"/><Relationship Id="rId23" Type="http://schemas.openxmlformats.org/officeDocument/2006/relationships/customXml" Target="../ink/ink165.xml"/><Relationship Id="rId28" Type="http://schemas.openxmlformats.org/officeDocument/2006/relationships/image" Target="../media/image246.png"/><Relationship Id="rId36" Type="http://schemas.openxmlformats.org/officeDocument/2006/relationships/image" Target="../media/image250.png"/><Relationship Id="rId10" Type="http://schemas.openxmlformats.org/officeDocument/2006/relationships/image" Target="../media/image237.png"/><Relationship Id="rId19" Type="http://schemas.openxmlformats.org/officeDocument/2006/relationships/customXml" Target="../ink/ink163.xml"/><Relationship Id="rId31" Type="http://schemas.openxmlformats.org/officeDocument/2006/relationships/customXml" Target="../ink/ink169.xml"/><Relationship Id="rId4" Type="http://schemas.openxmlformats.org/officeDocument/2006/relationships/image" Target="../media/image234.png"/><Relationship Id="rId9" Type="http://schemas.openxmlformats.org/officeDocument/2006/relationships/customXml" Target="../ink/ink158.xml"/><Relationship Id="rId14" Type="http://schemas.openxmlformats.org/officeDocument/2006/relationships/image" Target="../media/image239.png"/><Relationship Id="rId22" Type="http://schemas.openxmlformats.org/officeDocument/2006/relationships/image" Target="../media/image243.png"/><Relationship Id="rId27" Type="http://schemas.openxmlformats.org/officeDocument/2006/relationships/customXml" Target="../ink/ink167.xml"/><Relationship Id="rId30" Type="http://schemas.openxmlformats.org/officeDocument/2006/relationships/image" Target="../media/image247.png"/><Relationship Id="rId35" Type="http://schemas.openxmlformats.org/officeDocument/2006/relationships/customXml" Target="../ink/ink171.xml"/><Relationship Id="rId8" Type="http://schemas.openxmlformats.org/officeDocument/2006/relationships/image" Target="../media/image236.png"/><Relationship Id="rId3" Type="http://schemas.openxmlformats.org/officeDocument/2006/relationships/customXml" Target="../ink/ink155.xml"/></Relationships>
</file>

<file path=ppt/slides/_rels/slide67.xml.rels><?xml version="1.0" encoding="UTF-8" standalone="yes"?>
<Relationships xmlns="http://schemas.openxmlformats.org/package/2006/relationships"><Relationship Id="rId2" Type="http://schemas.openxmlformats.org/officeDocument/2006/relationships/image" Target="../media/image2250.png"/><Relationship Id="rId1" Type="http://schemas.openxmlformats.org/officeDocument/2006/relationships/slideLayout" Target="../slideLayouts/slideLayout104.xml"/></Relationships>
</file>

<file path=ppt/slides/_rels/slide68.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10.png"/><Relationship Id="rId2" Type="http://schemas.openxmlformats.org/officeDocument/2006/relationships/notesSlide" Target="../notesSlides/notesSlide10.xml"/><Relationship Id="rId1" Type="http://schemas.openxmlformats.org/officeDocument/2006/relationships/slideLayout" Target="../slideLayouts/slideLayout117.xml"/><Relationship Id="rId6" Type="http://schemas.openxmlformats.org/officeDocument/2006/relationships/image" Target="../media/image254.png"/><Relationship Id="rId5" Type="http://schemas.openxmlformats.org/officeDocument/2006/relationships/image" Target="../media/image2290.png"/><Relationship Id="rId4" Type="http://schemas.openxmlformats.org/officeDocument/2006/relationships/image" Target="../media/image2280.png"/></Relationships>
</file>

<file path=ppt/slides/_rels/slide69.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57.png"/><Relationship Id="rId2" Type="http://schemas.openxmlformats.org/officeDocument/2006/relationships/notesSlide" Target="../notesSlides/notesSlide11.xml"/><Relationship Id="rId1" Type="http://schemas.openxmlformats.org/officeDocument/2006/relationships/slideLayout" Target="../slideLayouts/slideLayout117.xml"/><Relationship Id="rId6" Type="http://schemas.openxmlformats.org/officeDocument/2006/relationships/image" Target="../media/image254.png"/><Relationship Id="rId5" Type="http://schemas.openxmlformats.org/officeDocument/2006/relationships/image" Target="../media/image256.png"/><Relationship Id="rId4" Type="http://schemas.openxmlformats.org/officeDocument/2006/relationships/image" Target="../media/image2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31.png"/><Relationship Id="rId1" Type="http://schemas.openxmlformats.org/officeDocument/2006/relationships/slideLayout" Target="../slideLayouts/slideLayout104.xml"/></Relationships>
</file>

<file path=ppt/slides/_rels/slide71.xml.rels><?xml version="1.0" encoding="UTF-8" standalone="yes"?>
<Relationships xmlns="http://schemas.openxmlformats.org/package/2006/relationships"><Relationship Id="rId8" Type="http://schemas.openxmlformats.org/officeDocument/2006/relationships/image" Target="../media/image2370.png"/><Relationship Id="rId3" Type="http://schemas.openxmlformats.org/officeDocument/2006/relationships/image" Target="../media/image2320.png"/><Relationship Id="rId7" Type="http://schemas.openxmlformats.org/officeDocument/2006/relationships/image" Target="../media/image2360.png"/><Relationship Id="rId2" Type="http://schemas.openxmlformats.org/officeDocument/2006/relationships/notesSlide" Target="../notesSlides/notesSlide12.xml"/><Relationship Id="rId1" Type="http://schemas.openxmlformats.org/officeDocument/2006/relationships/slideLayout" Target="../slideLayouts/slideLayout613.xml"/><Relationship Id="rId6" Type="http://schemas.openxmlformats.org/officeDocument/2006/relationships/image" Target="../media/image2350.png"/><Relationship Id="rId5" Type="http://schemas.openxmlformats.org/officeDocument/2006/relationships/image" Target="../media/image2340.png"/><Relationship Id="rId10" Type="http://schemas.openxmlformats.org/officeDocument/2006/relationships/image" Target="../media/image2381.png"/><Relationship Id="rId4" Type="http://schemas.openxmlformats.org/officeDocument/2006/relationships/image" Target="../media/image258.png"/><Relationship Id="rId9" Type="http://schemas.openxmlformats.org/officeDocument/2006/relationships/hyperlink" Target="http://en.wikipedia.org/wiki/Rayleigh_quotient"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2380.png"/><Relationship Id="rId1" Type="http://schemas.openxmlformats.org/officeDocument/2006/relationships/slideLayout" Target="../slideLayouts/slideLayout10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9.png"/><Relationship Id="rId5" Type="http://schemas.openxmlformats.org/officeDocument/2006/relationships/image" Target="../media/image219.jpeg"/><Relationship Id="rId4" Type="http://schemas.openxmlformats.org/officeDocument/2006/relationships/image" Target="../media/image218.jpeg"/></Relationships>
</file>

<file path=ppt/slides/_rels/slide77.xml.rels><?xml version="1.0" encoding="UTF-8" standalone="yes"?>
<Relationships xmlns="http://schemas.openxmlformats.org/package/2006/relationships"><Relationship Id="rId13" Type="http://schemas.openxmlformats.org/officeDocument/2006/relationships/customXml" Target="../ink/ink176.xml"/><Relationship Id="rId18" Type="http://schemas.openxmlformats.org/officeDocument/2006/relationships/image" Target="../media/image2450.png"/><Relationship Id="rId26" Type="http://schemas.openxmlformats.org/officeDocument/2006/relationships/image" Target="../media/image2490.png"/><Relationship Id="rId39" Type="http://schemas.openxmlformats.org/officeDocument/2006/relationships/customXml" Target="../ink/ink189.xml"/><Relationship Id="rId21" Type="http://schemas.openxmlformats.org/officeDocument/2006/relationships/customXml" Target="../ink/ink180.xml"/><Relationship Id="rId34" Type="http://schemas.openxmlformats.org/officeDocument/2006/relationships/image" Target="../media/image2530.png"/><Relationship Id="rId42" Type="http://schemas.openxmlformats.org/officeDocument/2006/relationships/image" Target="../media/image2570.png"/><Relationship Id="rId7" Type="http://schemas.openxmlformats.org/officeDocument/2006/relationships/customXml" Target="../ink/ink173.xml"/><Relationship Id="rId2" Type="http://schemas.openxmlformats.org/officeDocument/2006/relationships/video" Target="../media/media3.mp4"/><Relationship Id="rId16" Type="http://schemas.openxmlformats.org/officeDocument/2006/relationships/image" Target="../media/image2440.png"/><Relationship Id="rId20" Type="http://schemas.openxmlformats.org/officeDocument/2006/relationships/image" Target="../media/image2460.png"/><Relationship Id="rId29" Type="http://schemas.openxmlformats.org/officeDocument/2006/relationships/customXml" Target="../ink/ink184.xml"/><Relationship Id="rId41" Type="http://schemas.openxmlformats.org/officeDocument/2006/relationships/customXml" Target="../ink/ink190.xml"/><Relationship Id="rId1" Type="http://schemas.microsoft.com/office/2007/relationships/media" Target="../media/media3.mp4"/><Relationship Id="rId6" Type="http://schemas.openxmlformats.org/officeDocument/2006/relationships/image" Target="../media/image259.png"/><Relationship Id="rId11" Type="http://schemas.openxmlformats.org/officeDocument/2006/relationships/customXml" Target="../ink/ink175.xml"/><Relationship Id="rId24" Type="http://schemas.openxmlformats.org/officeDocument/2006/relationships/image" Target="../media/image2480.png"/><Relationship Id="rId32" Type="http://schemas.openxmlformats.org/officeDocument/2006/relationships/image" Target="../media/image2520.png"/><Relationship Id="rId37" Type="http://schemas.openxmlformats.org/officeDocument/2006/relationships/customXml" Target="../ink/ink188.xml"/><Relationship Id="rId40" Type="http://schemas.openxmlformats.org/officeDocument/2006/relationships/image" Target="../media/image2560.png"/><Relationship Id="rId5" Type="http://schemas.openxmlformats.org/officeDocument/2006/relationships/image" Target="../media/image219.jpeg"/><Relationship Id="rId15" Type="http://schemas.openxmlformats.org/officeDocument/2006/relationships/customXml" Target="../ink/ink177.xml"/><Relationship Id="rId23" Type="http://schemas.openxmlformats.org/officeDocument/2006/relationships/customXml" Target="../ink/ink181.xml"/><Relationship Id="rId28" Type="http://schemas.openxmlformats.org/officeDocument/2006/relationships/image" Target="../media/image2500.png"/><Relationship Id="rId36" Type="http://schemas.openxmlformats.org/officeDocument/2006/relationships/image" Target="../media/image2540.png"/><Relationship Id="rId10" Type="http://schemas.openxmlformats.org/officeDocument/2006/relationships/image" Target="../media/image2410.png"/><Relationship Id="rId19" Type="http://schemas.openxmlformats.org/officeDocument/2006/relationships/customXml" Target="../ink/ink179.xml"/><Relationship Id="rId31" Type="http://schemas.openxmlformats.org/officeDocument/2006/relationships/customXml" Target="../ink/ink185.xml"/><Relationship Id="rId4" Type="http://schemas.openxmlformats.org/officeDocument/2006/relationships/image" Target="../media/image218.jpeg"/><Relationship Id="rId9" Type="http://schemas.openxmlformats.org/officeDocument/2006/relationships/customXml" Target="../ink/ink174.xml"/><Relationship Id="rId14" Type="http://schemas.openxmlformats.org/officeDocument/2006/relationships/image" Target="../media/image2430.png"/><Relationship Id="rId22" Type="http://schemas.openxmlformats.org/officeDocument/2006/relationships/image" Target="../media/image2470.png"/><Relationship Id="rId27" Type="http://schemas.openxmlformats.org/officeDocument/2006/relationships/customXml" Target="../ink/ink183.xml"/><Relationship Id="rId30" Type="http://schemas.openxmlformats.org/officeDocument/2006/relationships/image" Target="../media/image2510.png"/><Relationship Id="rId35" Type="http://schemas.openxmlformats.org/officeDocument/2006/relationships/customXml" Target="../ink/ink187.xml"/><Relationship Id="rId8" Type="http://schemas.openxmlformats.org/officeDocument/2006/relationships/image" Target="../media/image2400.png"/><Relationship Id="rId3" Type="http://schemas.openxmlformats.org/officeDocument/2006/relationships/slideLayout" Target="../slideLayouts/slideLayout106.xml"/><Relationship Id="rId12" Type="http://schemas.openxmlformats.org/officeDocument/2006/relationships/image" Target="../media/image2420.png"/><Relationship Id="rId17" Type="http://schemas.openxmlformats.org/officeDocument/2006/relationships/customXml" Target="../ink/ink178.xml"/><Relationship Id="rId25" Type="http://schemas.openxmlformats.org/officeDocument/2006/relationships/customXml" Target="../ink/ink182.xml"/><Relationship Id="rId33" Type="http://schemas.openxmlformats.org/officeDocument/2006/relationships/customXml" Target="../ink/ink186.xml"/><Relationship Id="rId38" Type="http://schemas.openxmlformats.org/officeDocument/2006/relationships/image" Target="../media/image2550.png"/></Relationships>
</file>

<file path=ppt/slides/_rels/slide78.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image" Target="../media/image260.png"/><Relationship Id="rId1" Type="http://schemas.openxmlformats.org/officeDocument/2006/relationships/slideLayout" Target="../slideLayouts/slideLayout10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jpeg"/></Relationships>
</file>

<file path=ppt/slides/_rels/slide7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09.xml"/></Relationships>
</file>

<file path=ppt/slides/_rels/slide8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8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5.xml"/><Relationship Id="rId1" Type="http://schemas.openxmlformats.org/officeDocument/2006/relationships/slideLayout" Target="../slideLayouts/slideLayout118.xml"/><Relationship Id="rId4" Type="http://schemas.openxmlformats.org/officeDocument/2006/relationships/image" Target="../media/image266.png"/></Relationships>
</file>

<file path=ppt/slides/_rels/slide8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8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7.xml"/><Relationship Id="rId1" Type="http://schemas.openxmlformats.org/officeDocument/2006/relationships/slideLayout" Target="../slideLayouts/slideLayout118.xml"/><Relationship Id="rId4" Type="http://schemas.openxmlformats.org/officeDocument/2006/relationships/image" Target="../media/image268.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8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xml"/><Relationship Id="rId1" Type="http://schemas.openxmlformats.org/officeDocument/2006/relationships/slideLayout" Target="../slideLayouts/slideLayout118.xml"/><Relationship Id="rId4" Type="http://schemas.openxmlformats.org/officeDocument/2006/relationships/image" Target="../media/image269.png"/></Relationships>
</file>

<file path=ppt/slides/_rels/slide8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xml"/><Relationship Id="rId1" Type="http://schemas.openxmlformats.org/officeDocument/2006/relationships/slideLayout" Target="../slideLayouts/slideLayout118.xml"/><Relationship Id="rId4" Type="http://schemas.openxmlformats.org/officeDocument/2006/relationships/image" Target="../media/image270.png"/></Relationships>
</file>

<file path=ppt/slides/_rels/slide8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2.xml"/><Relationship Id="rId1" Type="http://schemas.openxmlformats.org/officeDocument/2006/relationships/slideLayout" Target="../slideLayouts/slideLayout118.xml"/><Relationship Id="rId4" Type="http://schemas.openxmlformats.org/officeDocument/2006/relationships/image" Target="../media/image271.png"/></Relationships>
</file>

<file path=ppt/slides/_rels/slide8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3.xml"/><Relationship Id="rId1" Type="http://schemas.openxmlformats.org/officeDocument/2006/relationships/slideLayout" Target="../slideLayouts/slideLayout118.xml"/><Relationship Id="rId6" Type="http://schemas.openxmlformats.org/officeDocument/2006/relationships/image" Target="../media/image275.jpg"/><Relationship Id="rId5" Type="http://schemas.openxmlformats.org/officeDocument/2006/relationships/image" Target="../media/image274.jpg"/><Relationship Id="rId4" Type="http://schemas.openxmlformats.org/officeDocument/2006/relationships/image" Target="../media/image273.jp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4.xml"/><Relationship Id="rId1" Type="http://schemas.openxmlformats.org/officeDocument/2006/relationships/vmlDrawing" Target="../drawings/vmlDrawing2.vml"/><Relationship Id="rId6" Type="http://schemas.openxmlformats.org/officeDocument/2006/relationships/image" Target="../media/image102.png"/><Relationship Id="rId5" Type="http://schemas.openxmlformats.org/officeDocument/2006/relationships/oleObject" Target="../embeddings/oleObject3.bin"/><Relationship Id="rId4" Type="http://schemas.openxmlformats.org/officeDocument/2006/relationships/image" Target="../media/image101.png"/></Relationships>
</file>

<file path=ppt/slides/_rels/slide9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4.xml"/><Relationship Id="rId1" Type="http://schemas.openxmlformats.org/officeDocument/2006/relationships/slideLayout" Target="../slideLayouts/slideLayout104.xml"/><Relationship Id="rId5" Type="http://schemas.openxmlformats.org/officeDocument/2006/relationships/image" Target="../media/image277.png"/><Relationship Id="rId4" Type="http://schemas.openxmlformats.org/officeDocument/2006/relationships/image" Target="../media/image276.png"/></Relationships>
</file>

<file path=ppt/slides/_rels/slide91.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5.xml"/><Relationship Id="rId1" Type="http://schemas.openxmlformats.org/officeDocument/2006/relationships/slideLayout" Target="../slideLayouts/slideLayout104.xml"/><Relationship Id="rId4" Type="http://schemas.openxmlformats.org/officeDocument/2006/relationships/image" Target="../media/image2750.png"/></Relationships>
</file>

<file path=ppt/slides/_rels/slide92.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image" Target="../media/image2760.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notesSlide" Target="../notesSlides/notesSlide26.xml"/><Relationship Id="rId16" Type="http://schemas.openxmlformats.org/officeDocument/2006/relationships/image" Target="../media/image289.png"/><Relationship Id="rId1" Type="http://schemas.openxmlformats.org/officeDocument/2006/relationships/slideLayout" Target="../slideLayouts/slideLayout637.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5" Type="http://schemas.openxmlformats.org/officeDocument/2006/relationships/image" Target="../media/image28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2870.png"/></Relationships>
</file>

<file path=ppt/slides/_rels/slide93.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91.png"/><Relationship Id="rId7" Type="http://schemas.openxmlformats.org/officeDocument/2006/relationships/image" Target="../media/image294.png"/><Relationship Id="rId2" Type="http://schemas.openxmlformats.org/officeDocument/2006/relationships/image" Target="../media/image290.png"/><Relationship Id="rId1" Type="http://schemas.openxmlformats.org/officeDocument/2006/relationships/slideLayout" Target="../slideLayouts/slideLayout104.xml"/><Relationship Id="rId6" Type="http://schemas.openxmlformats.org/officeDocument/2006/relationships/hyperlink" Target="http://en.wikipedia.org/wiki/Corner_detection" TargetMode="External"/><Relationship Id="rId5" Type="http://schemas.openxmlformats.org/officeDocument/2006/relationships/image" Target="../media/image293.png"/><Relationship Id="rId4" Type="http://schemas.openxmlformats.org/officeDocument/2006/relationships/image" Target="../media/image292.png"/><Relationship Id="rId9" Type="http://schemas.openxmlformats.org/officeDocument/2006/relationships/image" Target="../media/image296.png"/></Relationships>
</file>

<file path=ppt/slides/_rels/slide94.xml.rels><?xml version="1.0" encoding="UTF-8" standalone="yes"?>
<Relationships xmlns="http://schemas.openxmlformats.org/package/2006/relationships"><Relationship Id="rId3" Type="http://schemas.openxmlformats.org/officeDocument/2006/relationships/hyperlink" Target="http://www.cs.utexas.edu/~grauman/courses/fall2009/papers/local_features_synthesis_draft.pdf" TargetMode="External"/><Relationship Id="rId2" Type="http://schemas.openxmlformats.org/officeDocument/2006/relationships/image" Target="../media/image289.emf"/><Relationship Id="rId1" Type="http://schemas.openxmlformats.org/officeDocument/2006/relationships/slideLayout" Target="../slideLayouts/slideLayout104.xml"/></Relationships>
</file>

<file path=ppt/slides/_rels/slide9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04.xml"/></Relationships>
</file>

<file path=ppt/slides/_rels/slide9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7.xml"/><Relationship Id="rId1" Type="http://schemas.openxmlformats.org/officeDocument/2006/relationships/slideLayout" Target="../slideLayouts/slideLayout104.xml"/><Relationship Id="rId4" Type="http://schemas.openxmlformats.org/officeDocument/2006/relationships/image" Target="../media/image300.png"/></Relationships>
</file>

<file path=ppt/slides/_rels/slide97.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3" Type="http://schemas.openxmlformats.org/officeDocument/2006/relationships/image" Target="../media/image302.jpg"/><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99.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90F136-A450-4529-B22C-DAA73E9716D2}"/>
              </a:ext>
            </a:extLst>
          </p:cNvPr>
          <p:cNvSpPr>
            <a:spLocks noGrp="1"/>
          </p:cNvSpPr>
          <p:nvPr>
            <p:ph type="sldNum" sz="quarter" idx="4294967295"/>
          </p:nvPr>
        </p:nvSpPr>
        <p:spPr>
          <a:xfrm>
            <a:off x="10791825" y="6477000"/>
            <a:ext cx="1400175" cy="32543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23F40-5DA8-449B-85D3-1438A492E19B}" type="slidenum">
              <a:rPr kumimoji="0" lang="en-US" sz="750" b="0" i="0" u="none" strike="noStrike" kern="1200" cap="none" spc="20" normalizeH="0" baseline="0" noProof="0" smtClean="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50" b="0" i="0" u="none" strike="noStrike" kern="1200" cap="none" spc="20" normalizeH="0" baseline="0" noProof="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endParaRPr>
          </a:p>
        </p:txBody>
      </p:sp>
      <p:sp>
        <p:nvSpPr>
          <p:cNvPr id="5" name="Title 3">
            <a:extLst>
              <a:ext uri="{FF2B5EF4-FFF2-40B4-BE49-F238E27FC236}">
                <a16:creationId xmlns:a16="http://schemas.microsoft.com/office/drawing/2014/main" id="{21F3A273-DBE7-481E-BF86-BA822E1DF953}"/>
              </a:ext>
            </a:extLst>
          </p:cNvPr>
          <p:cNvSpPr txBox="1">
            <a:spLocks/>
          </p:cNvSpPr>
          <p:nvPr/>
        </p:nvSpPr>
        <p:spPr>
          <a:xfrm>
            <a:off x="721121" y="700709"/>
            <a:ext cx="10684559" cy="5236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Manipulating and Understanding Images via Edges, Features and Alignment</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Harpreet S Sawhney</a:t>
            </a:r>
          </a:p>
          <a:p>
            <a:endParaRPr lang="en-US" sz="24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Microsoft / Vision &amp; Mixed Reality</a:t>
            </a:r>
            <a:endParaRPr lang="en-US" sz="2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baseline="-25000" dirty="0">
              <a:latin typeface="Calibri" panose="020F0502020204030204" pitchFamily="34" charset="0"/>
              <a:cs typeface="Calibri" panose="020F0502020204030204" pitchFamily="34" charset="0"/>
            </a:endParaRPr>
          </a:p>
        </p:txBody>
      </p:sp>
      <p:sp>
        <p:nvSpPr>
          <p:cNvPr id="7" name="Text Placeholder 4">
            <a:extLst>
              <a:ext uri="{FF2B5EF4-FFF2-40B4-BE49-F238E27FC236}">
                <a16:creationId xmlns:a16="http://schemas.microsoft.com/office/drawing/2014/main" id="{607CAE34-03A9-4612-9655-09C2944B4B63}"/>
              </a:ext>
            </a:extLst>
          </p:cNvPr>
          <p:cNvSpPr txBox="1">
            <a:spLocks/>
          </p:cNvSpPr>
          <p:nvPr/>
        </p:nvSpPr>
        <p:spPr>
          <a:xfrm>
            <a:off x="751458" y="5973941"/>
            <a:ext cx="2453911" cy="3967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May 7</a:t>
            </a:r>
            <a:r>
              <a:rPr lang="en-US" sz="1800" baseline="30000" dirty="0">
                <a:latin typeface="Calibri" panose="020F0502020204030204" pitchFamily="34" charset="0"/>
                <a:cs typeface="Calibri" panose="020F0502020204030204" pitchFamily="34" charset="0"/>
              </a:rPr>
              <a:t>th</a:t>
            </a:r>
            <a:r>
              <a:rPr lang="en-US" sz="1800" dirty="0">
                <a:latin typeface="Calibri" panose="020F0502020204030204" pitchFamily="34" charset="0"/>
                <a:cs typeface="Calibri" panose="020F0502020204030204" pitchFamily="34" charset="0"/>
              </a:rPr>
              <a:t> and  12</a:t>
            </a:r>
            <a:r>
              <a:rPr lang="en-US" sz="1800" baseline="30000" dirty="0">
                <a:latin typeface="Calibri" panose="020F0502020204030204" pitchFamily="34" charset="0"/>
                <a:cs typeface="Calibri" panose="020F0502020204030204" pitchFamily="34" charset="0"/>
              </a:rPr>
              <a:t>th</a:t>
            </a:r>
            <a:r>
              <a:rPr lang="en-US" sz="1800" dirty="0">
                <a:latin typeface="Calibri" panose="020F0502020204030204" pitchFamily="34" charset="0"/>
                <a:cs typeface="Calibri" panose="020F0502020204030204" pitchFamily="34" charset="0"/>
              </a:rPr>
              <a:t> , 2020</a:t>
            </a:r>
          </a:p>
        </p:txBody>
      </p:sp>
    </p:spTree>
    <p:extLst>
      <p:ext uri="{BB962C8B-B14F-4D97-AF65-F5344CB8AC3E}">
        <p14:creationId xmlns:p14="http://schemas.microsoft.com/office/powerpoint/2010/main" val="3265255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1ED98-33AE-4899-AFA2-1D29011FB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 y="0"/>
            <a:ext cx="12185085" cy="6858000"/>
          </a:xfrm>
          <a:prstGeom prst="rect">
            <a:avLst/>
          </a:prstGeom>
        </p:spPr>
      </p:pic>
    </p:spTree>
    <p:extLst>
      <p:ext uri="{BB962C8B-B14F-4D97-AF65-F5344CB8AC3E}">
        <p14:creationId xmlns:p14="http://schemas.microsoft.com/office/powerpoint/2010/main" val="11847298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3"/>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Ok, we found corners, now what?</a:t>
            </a:r>
            <a:endParaRPr/>
          </a:p>
        </p:txBody>
      </p:sp>
      <p:sp>
        <p:nvSpPr>
          <p:cNvPr id="422" name="Google Shape;422;p53"/>
          <p:cNvSpPr txBox="1">
            <a:spLocks noGrp="1"/>
          </p:cNvSpPr>
          <p:nvPr>
            <p:ph type="body" idx="1"/>
          </p:nvPr>
        </p:nvSpPr>
        <p:spPr>
          <a:xfrm>
            <a:off x="298400" y="1019833"/>
            <a:ext cx="11595200" cy="1986754"/>
          </a:xfrm>
          <a:prstGeom prst="rect">
            <a:avLst/>
          </a:prstGeom>
        </p:spPr>
        <p:txBody>
          <a:bodyPr spcFirstLastPara="1" vert="horz" wrap="square" lIns="121900" tIns="121900" rIns="121900" bIns="121900" rtlCol="0" anchor="t" anchorCtr="0">
            <a:noAutofit/>
          </a:bodyPr>
          <a:lstStyle/>
          <a:p>
            <a:pPr>
              <a:lnSpc>
                <a:spcPct val="115000"/>
              </a:lnSpc>
              <a:buClr>
                <a:schemeClr val="dk1"/>
              </a:buClr>
              <a:buChar char="-"/>
            </a:pPr>
            <a:r>
              <a:rPr lang="en" sz="2000" dirty="0">
                <a:solidFill>
                  <a:schemeClr val="tx1"/>
                </a:solidFill>
              </a:rPr>
              <a:t>Need to match image patches to each other</a:t>
            </a:r>
          </a:p>
          <a:p>
            <a:pPr>
              <a:lnSpc>
                <a:spcPct val="115000"/>
              </a:lnSpc>
              <a:buClr>
                <a:schemeClr val="dk1"/>
              </a:buClr>
              <a:buChar char="-"/>
            </a:pPr>
            <a:endParaRPr sz="2000" dirty="0">
              <a:solidFill>
                <a:schemeClr val="tx1"/>
              </a:solidFill>
            </a:endParaRPr>
          </a:p>
          <a:p>
            <a:pPr>
              <a:lnSpc>
                <a:spcPct val="115000"/>
              </a:lnSpc>
              <a:buClr>
                <a:schemeClr val="dk1"/>
              </a:buClr>
              <a:buChar char="-"/>
            </a:pPr>
            <a:r>
              <a:rPr lang="en" sz="2000" dirty="0">
                <a:solidFill>
                  <a:schemeClr val="tx1"/>
                </a:solidFill>
              </a:rPr>
              <a:t>Need to figure out transform between images</a:t>
            </a:r>
            <a:endParaRPr sz="2000" dirty="0">
              <a:solidFill>
                <a:schemeClr val="tx1"/>
              </a:solidFill>
            </a:endParaRPr>
          </a:p>
        </p:txBody>
      </p:sp>
      <p:sp>
        <p:nvSpPr>
          <p:cNvPr id="423" name="Google Shape;423;p53"/>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24" name="Google Shape;424;p53"/>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858727" y="3671833"/>
            <a:ext cx="4027267" cy="3022400"/>
          </a:xfrm>
          <a:prstGeom prst="rect">
            <a:avLst/>
          </a:prstGeom>
          <a:noFill/>
          <a:ln w="28575" cap="flat" cmpd="sng">
            <a:solidFill>
              <a:srgbClr val="000000"/>
            </a:solidFill>
            <a:prstDash val="solid"/>
            <a:round/>
            <a:headEnd type="none" w="sm" len="sm"/>
            <a:tailEnd type="none" w="sm" len="sm"/>
          </a:ln>
        </p:spPr>
      </p:pic>
      <p:pic>
        <p:nvPicPr>
          <p:cNvPr id="425" name="Google Shape;425;p53"/>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305993" y="3671833"/>
            <a:ext cx="4027267" cy="3022400"/>
          </a:xfrm>
          <a:prstGeom prst="rect">
            <a:avLst/>
          </a:prstGeom>
          <a:noFill/>
          <a:ln w="28575" cap="flat" cmpd="sng">
            <a:solidFill>
              <a:srgbClr val="000000"/>
            </a:solidFill>
            <a:prstDash val="solid"/>
            <a:round/>
            <a:headEnd type="none" w="sm" len="sm"/>
            <a:tailEnd type="none" w="sm" len="sm"/>
          </a:ln>
        </p:spPr>
      </p:pic>
      <p:sp>
        <p:nvSpPr>
          <p:cNvPr id="2" name="TextBox 1">
            <a:extLst>
              <a:ext uri="{FF2B5EF4-FFF2-40B4-BE49-F238E27FC236}">
                <a16:creationId xmlns:a16="http://schemas.microsoft.com/office/drawing/2014/main" id="{525D0FFE-8428-4B55-803E-2EE02CF5F4BD}"/>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4"/>
          <p:cNvSpPr txBox="1">
            <a:spLocks noGrp="1"/>
          </p:cNvSpPr>
          <p:nvPr>
            <p:ph type="title"/>
          </p:nvPr>
        </p:nvSpPr>
        <p:spPr>
          <a:xfrm>
            <a:off x="170600" y="256233"/>
            <a:ext cx="9558118" cy="763600"/>
          </a:xfrm>
          <a:prstGeom prst="rect">
            <a:avLst/>
          </a:prstGeom>
        </p:spPr>
        <p:txBody>
          <a:bodyPr spcFirstLastPara="1" vert="horz" wrap="square" lIns="121900" tIns="121900" rIns="121900" bIns="121900" rtlCol="0" anchor="b" anchorCtr="0">
            <a:noAutofit/>
          </a:bodyPr>
          <a:lstStyle/>
          <a:p>
            <a:r>
              <a:rPr lang="en"/>
              <a:t>Ok, we found corners, now what?</a:t>
            </a:r>
            <a:endParaRPr/>
          </a:p>
        </p:txBody>
      </p:sp>
      <p:sp>
        <p:nvSpPr>
          <p:cNvPr id="431" name="Google Shape;431;p54"/>
          <p:cNvSpPr txBox="1">
            <a:spLocks noGrp="1"/>
          </p:cNvSpPr>
          <p:nvPr>
            <p:ph type="body" idx="1"/>
          </p:nvPr>
        </p:nvSpPr>
        <p:spPr>
          <a:xfrm>
            <a:off x="298400" y="1019833"/>
            <a:ext cx="11595200" cy="2543345"/>
          </a:xfrm>
          <a:prstGeom prst="rect">
            <a:avLst/>
          </a:prstGeom>
        </p:spPr>
        <p:txBody>
          <a:bodyPr spcFirstLastPara="1" vert="horz" wrap="square" lIns="121900" tIns="121900" rIns="121900" bIns="121900" rtlCol="0" anchor="t" anchorCtr="0">
            <a:noAutofit/>
          </a:bodyPr>
          <a:lstStyle/>
          <a:p>
            <a:pPr>
              <a:lnSpc>
                <a:spcPct val="115000"/>
              </a:lnSpc>
              <a:buClr>
                <a:schemeClr val="dk1"/>
              </a:buClr>
              <a:buChar char="-"/>
            </a:pPr>
            <a:r>
              <a:rPr lang="en" sz="2400" dirty="0">
                <a:solidFill>
                  <a:schemeClr val="tx1"/>
                </a:solidFill>
              </a:rPr>
              <a:t>Need to match image patches to each other</a:t>
            </a:r>
            <a:endParaRPr sz="2400" dirty="0">
              <a:solidFill>
                <a:schemeClr val="tx1"/>
              </a:solidFill>
            </a:endParaRPr>
          </a:p>
          <a:p>
            <a:pPr lvl="1">
              <a:lnSpc>
                <a:spcPct val="115000"/>
              </a:lnSpc>
              <a:spcBef>
                <a:spcPts val="0"/>
              </a:spcBef>
              <a:buClr>
                <a:schemeClr val="dk1"/>
              </a:buClr>
              <a:buChar char="-"/>
            </a:pPr>
            <a:r>
              <a:rPr lang="en" sz="1800" dirty="0">
                <a:solidFill>
                  <a:schemeClr val="tx1"/>
                </a:solidFill>
              </a:rPr>
              <a:t>What is a patch? How do we look for matches? Pixels?</a:t>
            </a:r>
          </a:p>
          <a:p>
            <a:pPr lvl="1">
              <a:lnSpc>
                <a:spcPct val="115000"/>
              </a:lnSpc>
              <a:spcBef>
                <a:spcPts val="0"/>
              </a:spcBef>
              <a:buClr>
                <a:schemeClr val="dk1"/>
              </a:buClr>
              <a:buChar char="-"/>
            </a:pPr>
            <a:endParaRPr sz="1800" dirty="0">
              <a:solidFill>
                <a:schemeClr val="tx1"/>
              </a:solidFill>
            </a:endParaRPr>
          </a:p>
          <a:p>
            <a:pPr>
              <a:lnSpc>
                <a:spcPct val="115000"/>
              </a:lnSpc>
              <a:buClr>
                <a:schemeClr val="dk1"/>
              </a:buClr>
              <a:buChar char="-"/>
            </a:pPr>
            <a:r>
              <a:rPr lang="en" sz="2400" dirty="0">
                <a:solidFill>
                  <a:schemeClr val="tx1"/>
                </a:solidFill>
              </a:rPr>
              <a:t>Need to figure out transform between images</a:t>
            </a:r>
            <a:endParaRPr sz="2400" dirty="0">
              <a:solidFill>
                <a:schemeClr val="tx1"/>
              </a:solidFill>
            </a:endParaRPr>
          </a:p>
          <a:p>
            <a:pPr lvl="1">
              <a:lnSpc>
                <a:spcPct val="115000"/>
              </a:lnSpc>
              <a:spcBef>
                <a:spcPts val="0"/>
              </a:spcBef>
              <a:buClr>
                <a:schemeClr val="dk1"/>
              </a:buClr>
              <a:buChar char="-"/>
            </a:pPr>
            <a:r>
              <a:rPr lang="en" sz="1800" dirty="0">
                <a:solidFill>
                  <a:schemeClr val="tx1"/>
                </a:solidFill>
              </a:rPr>
              <a:t>How can we transform images?</a:t>
            </a:r>
            <a:endParaRPr sz="1800" dirty="0">
              <a:solidFill>
                <a:schemeClr val="tx1"/>
              </a:solidFill>
            </a:endParaRPr>
          </a:p>
          <a:p>
            <a:pPr lvl="1">
              <a:lnSpc>
                <a:spcPct val="115000"/>
              </a:lnSpc>
              <a:spcBef>
                <a:spcPts val="0"/>
              </a:spcBef>
              <a:buClr>
                <a:schemeClr val="dk1"/>
              </a:buClr>
              <a:buChar char="-"/>
            </a:pPr>
            <a:r>
              <a:rPr lang="en" sz="1800" dirty="0">
                <a:solidFill>
                  <a:schemeClr val="tx1"/>
                </a:solidFill>
              </a:rPr>
              <a:t>How do we solve for this transformation given matches?</a:t>
            </a:r>
            <a:endParaRPr sz="1800" dirty="0">
              <a:solidFill>
                <a:schemeClr val="tx1"/>
              </a:solidFill>
            </a:endParaRPr>
          </a:p>
        </p:txBody>
      </p:sp>
      <p:sp>
        <p:nvSpPr>
          <p:cNvPr id="432" name="Google Shape;432;p54"/>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33" name="Google Shape;433;p54"/>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858727" y="3671833"/>
            <a:ext cx="4027267" cy="3022400"/>
          </a:xfrm>
          <a:prstGeom prst="rect">
            <a:avLst/>
          </a:prstGeom>
          <a:noFill/>
          <a:ln w="28575" cap="flat" cmpd="sng">
            <a:solidFill>
              <a:srgbClr val="000000"/>
            </a:solidFill>
            <a:prstDash val="solid"/>
            <a:round/>
            <a:headEnd type="none" w="sm" len="sm"/>
            <a:tailEnd type="none" w="sm" len="sm"/>
          </a:ln>
        </p:spPr>
      </p:pic>
      <p:pic>
        <p:nvPicPr>
          <p:cNvPr id="434" name="Google Shape;434;p54"/>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305993" y="3671833"/>
            <a:ext cx="4027267" cy="3022400"/>
          </a:xfrm>
          <a:prstGeom prst="rect">
            <a:avLst/>
          </a:prstGeom>
          <a:noFill/>
          <a:ln w="28575" cap="flat" cmpd="sng">
            <a:solidFill>
              <a:srgbClr val="000000"/>
            </a:solidFill>
            <a:prstDash val="solid"/>
            <a:round/>
            <a:headEnd type="none" w="sm" len="sm"/>
            <a:tailEnd type="none" w="sm" len="sm"/>
          </a:ln>
        </p:spPr>
      </p:pic>
      <p:sp>
        <p:nvSpPr>
          <p:cNvPr id="2" name="TextBox 1">
            <a:extLst>
              <a:ext uri="{FF2B5EF4-FFF2-40B4-BE49-F238E27FC236}">
                <a16:creationId xmlns:a16="http://schemas.microsoft.com/office/drawing/2014/main" id="{82D97ACA-9C37-47D5-B0B9-7A3C43FC2BE5}"/>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5"/>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dirty="0"/>
              <a:t>Matching patches: descriptors!</a:t>
            </a:r>
            <a:endParaRPr dirty="0"/>
          </a:p>
        </p:txBody>
      </p:sp>
      <p:sp>
        <p:nvSpPr>
          <p:cNvPr id="440" name="Google Shape;440;p55"/>
          <p:cNvSpPr txBox="1">
            <a:spLocks noGrp="1"/>
          </p:cNvSpPr>
          <p:nvPr>
            <p:ph type="body" idx="1"/>
          </p:nvPr>
        </p:nvSpPr>
        <p:spPr>
          <a:xfrm>
            <a:off x="298400" y="1019833"/>
            <a:ext cx="11595200" cy="2510533"/>
          </a:xfrm>
          <a:prstGeom prst="rect">
            <a:avLst/>
          </a:prstGeom>
        </p:spPr>
        <p:txBody>
          <a:bodyPr spcFirstLastPara="1" vert="horz" wrap="square" lIns="121900" tIns="121900" rIns="121900" bIns="121900" rtlCol="0" anchor="t" anchorCtr="0">
            <a:noAutofit/>
          </a:bodyPr>
          <a:lstStyle/>
          <a:p>
            <a:pPr>
              <a:lnSpc>
                <a:spcPct val="115000"/>
              </a:lnSpc>
              <a:buClr>
                <a:schemeClr val="dk1"/>
              </a:buClr>
              <a:buFont typeface="Consolas"/>
              <a:buChar char="-"/>
            </a:pPr>
            <a:r>
              <a:rPr lang="en" sz="2400" dirty="0">
                <a:solidFill>
                  <a:schemeClr val="tx1"/>
                </a:solidFill>
              </a:rPr>
              <a:t>We want a way to represent an image patch</a:t>
            </a:r>
            <a:endParaRPr sz="2400" dirty="0">
              <a:solidFill>
                <a:schemeClr val="tx1"/>
              </a:solidFill>
            </a:endParaRPr>
          </a:p>
          <a:p>
            <a:pPr>
              <a:lnSpc>
                <a:spcPct val="115000"/>
              </a:lnSpc>
              <a:buClr>
                <a:schemeClr val="dk1"/>
              </a:buClr>
              <a:buChar char="-"/>
            </a:pPr>
            <a:r>
              <a:rPr lang="en" sz="2400" dirty="0">
                <a:solidFill>
                  <a:schemeClr val="tx1"/>
                </a:solidFill>
              </a:rPr>
              <a:t>Can be very simple, just pixels!</a:t>
            </a:r>
          </a:p>
          <a:p>
            <a:pPr>
              <a:lnSpc>
                <a:spcPct val="115000"/>
              </a:lnSpc>
              <a:buClr>
                <a:schemeClr val="dk1"/>
              </a:buClr>
              <a:buChar char="-"/>
            </a:pPr>
            <a:endParaRPr sz="2400" dirty="0">
              <a:solidFill>
                <a:schemeClr val="tx1"/>
              </a:solidFill>
            </a:endParaRPr>
          </a:p>
          <a:p>
            <a:pPr>
              <a:lnSpc>
                <a:spcPct val="115000"/>
              </a:lnSpc>
              <a:buClr>
                <a:schemeClr val="dk1"/>
              </a:buClr>
              <a:buChar char="-"/>
            </a:pPr>
            <a:r>
              <a:rPr lang="en" sz="2400" dirty="0">
                <a:solidFill>
                  <a:schemeClr val="tx1"/>
                </a:solidFill>
              </a:rPr>
              <a:t>Finding matching patch is easy, distance metric:</a:t>
            </a:r>
            <a:endParaRPr sz="2400" dirty="0">
              <a:solidFill>
                <a:schemeClr val="tx1"/>
              </a:solidFill>
            </a:endParaRPr>
          </a:p>
          <a:p>
            <a:pPr lvl="1">
              <a:spcBef>
                <a:spcPts val="0"/>
              </a:spcBef>
              <a:buClr>
                <a:schemeClr val="dk1"/>
              </a:buClr>
              <a:buChar char="-"/>
            </a:pPr>
            <a:r>
              <a:rPr lang="en" sz="1800" dirty="0">
                <a:solidFill>
                  <a:schemeClr val="tx1"/>
                </a:solidFill>
              </a:rPr>
              <a:t>Σ</a:t>
            </a:r>
            <a:r>
              <a:rPr lang="en" sz="1800" baseline="-25000" dirty="0">
                <a:solidFill>
                  <a:schemeClr val="tx1"/>
                </a:solidFill>
              </a:rPr>
              <a:t>x,y</a:t>
            </a:r>
            <a:r>
              <a:rPr lang="en" sz="1800" dirty="0">
                <a:solidFill>
                  <a:schemeClr val="tx1"/>
                </a:solidFill>
              </a:rPr>
              <a:t> (I(x,y) - J(x,y))</a:t>
            </a:r>
            <a:r>
              <a:rPr lang="en" sz="1800" baseline="30000" dirty="0">
                <a:solidFill>
                  <a:schemeClr val="tx1"/>
                </a:solidFill>
              </a:rPr>
              <a:t>2</a:t>
            </a:r>
            <a:endParaRPr sz="1800" dirty="0">
              <a:solidFill>
                <a:schemeClr val="tx1"/>
              </a:solidFill>
            </a:endParaRPr>
          </a:p>
          <a:p>
            <a:pPr lvl="1">
              <a:spcBef>
                <a:spcPts val="0"/>
              </a:spcBef>
              <a:buClr>
                <a:schemeClr val="dk1"/>
              </a:buClr>
              <a:buChar char="-"/>
            </a:pPr>
            <a:r>
              <a:rPr lang="en" sz="1800" dirty="0">
                <a:solidFill>
                  <a:schemeClr val="tx1"/>
                </a:solidFill>
              </a:rPr>
              <a:t>What problems are there with just using pixels?</a:t>
            </a:r>
            <a:endParaRPr sz="1800" dirty="0">
              <a:solidFill>
                <a:schemeClr val="tx1"/>
              </a:solidFill>
            </a:endParaRPr>
          </a:p>
        </p:txBody>
      </p:sp>
      <p:sp>
        <p:nvSpPr>
          <p:cNvPr id="441" name="Google Shape;441;p55"/>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42" name="Google Shape;442;p5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305992" y="3592834"/>
            <a:ext cx="3247499" cy="2437167"/>
          </a:xfrm>
          <a:prstGeom prst="rect">
            <a:avLst/>
          </a:prstGeom>
          <a:noFill/>
          <a:ln w="28575" cap="flat" cmpd="sng">
            <a:solidFill>
              <a:srgbClr val="000000"/>
            </a:solidFill>
            <a:prstDash val="solid"/>
            <a:round/>
            <a:headEnd type="none" w="sm" len="sm"/>
            <a:tailEnd type="none" w="sm" len="sm"/>
          </a:ln>
        </p:spPr>
      </p:pic>
      <p:pic>
        <p:nvPicPr>
          <p:cNvPr id="443" name="Google Shape;443;p55"/>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2514092" y="4257067"/>
            <a:ext cx="3247499" cy="2437167"/>
          </a:xfrm>
          <a:prstGeom prst="rect">
            <a:avLst/>
          </a:prstGeom>
          <a:noFill/>
          <a:ln w="28575" cap="flat" cmpd="sng">
            <a:solidFill>
              <a:srgbClr val="000000"/>
            </a:solidFill>
            <a:prstDash val="solid"/>
            <a:round/>
            <a:headEnd type="none" w="sm" len="sm"/>
            <a:tailEnd type="none" w="sm" len="sm"/>
          </a:ln>
        </p:spPr>
      </p:pic>
      <p:sp>
        <p:nvSpPr>
          <p:cNvPr id="444" name="Google Shape;444;p55"/>
          <p:cNvSpPr/>
          <p:nvPr/>
        </p:nvSpPr>
        <p:spPr>
          <a:xfrm>
            <a:off x="1754367" y="5072900"/>
            <a:ext cx="230400" cy="2304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45" name="Google Shape;445;p55"/>
          <p:cNvSpPr/>
          <p:nvPr/>
        </p:nvSpPr>
        <p:spPr>
          <a:xfrm>
            <a:off x="2967667" y="5799600"/>
            <a:ext cx="230400" cy="2304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446" name="Google Shape;446;p55"/>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7829220" y="3732397"/>
            <a:ext cx="2158075" cy="2158071"/>
          </a:xfrm>
          <a:prstGeom prst="rect">
            <a:avLst/>
          </a:prstGeom>
          <a:noFill/>
          <a:ln w="28575" cap="flat" cmpd="sng">
            <a:solidFill>
              <a:srgbClr val="000000"/>
            </a:solidFill>
            <a:prstDash val="solid"/>
            <a:round/>
            <a:headEnd type="none" w="sm" len="sm"/>
            <a:tailEnd type="none" w="sm" len="sm"/>
          </a:ln>
        </p:spPr>
      </p:pic>
      <p:pic>
        <p:nvPicPr>
          <p:cNvPr id="447" name="Google Shape;447;p55"/>
          <p:cNvPicPr preferRelativeResize="0"/>
          <p:nvPr/>
        </p:nvPicPr>
        <p:blipFill>
          <a:blip r:embed="rId6">
            <a:alphaModFix/>
            <a:extLst>
              <a:ext uri="{28A0092B-C50C-407E-A947-70E740481C1C}">
                <a14:useLocalDpi xmlns:a14="http://schemas.microsoft.com/office/drawing/2010/main" val="0"/>
              </a:ext>
            </a:extLst>
          </a:blip>
          <a:stretch>
            <a:fillRect/>
          </a:stretch>
        </p:blipFill>
        <p:spPr>
          <a:xfrm>
            <a:off x="9735528" y="4545341"/>
            <a:ext cx="2158075" cy="2158071"/>
          </a:xfrm>
          <a:prstGeom prst="rect">
            <a:avLst/>
          </a:prstGeom>
          <a:noFill/>
          <a:ln w="28575" cap="flat" cmpd="sng">
            <a:solidFill>
              <a:srgbClr val="000000"/>
            </a:solidFill>
            <a:prstDash val="solid"/>
            <a:round/>
            <a:headEnd type="none" w="sm" len="sm"/>
            <a:tailEnd type="none" w="sm" len="sm"/>
          </a:ln>
        </p:spPr>
      </p:pic>
      <p:sp>
        <p:nvSpPr>
          <p:cNvPr id="2" name="TextBox 1">
            <a:extLst>
              <a:ext uri="{FF2B5EF4-FFF2-40B4-BE49-F238E27FC236}">
                <a16:creationId xmlns:a16="http://schemas.microsoft.com/office/drawing/2014/main" id="{D0C985AA-F275-4031-ADF8-ABB7D64BB32C}"/>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6"/>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dirty="0"/>
              <a:t>Matching patches: descriptors!</a:t>
            </a:r>
            <a:endParaRPr dirty="0"/>
          </a:p>
        </p:txBody>
      </p:sp>
      <p:sp>
        <p:nvSpPr>
          <p:cNvPr id="453" name="Google Shape;453;p56"/>
          <p:cNvSpPr txBox="1">
            <a:spLocks noGrp="1"/>
          </p:cNvSpPr>
          <p:nvPr>
            <p:ph type="body" idx="1"/>
          </p:nvPr>
        </p:nvSpPr>
        <p:spPr>
          <a:xfrm>
            <a:off x="313600" y="1036032"/>
            <a:ext cx="11595200" cy="2648708"/>
          </a:xfrm>
          <a:prstGeom prst="rect">
            <a:avLst/>
          </a:prstGeom>
        </p:spPr>
        <p:txBody>
          <a:bodyPr spcFirstLastPara="1" vert="horz" wrap="square" lIns="121900" tIns="121900" rIns="121900" bIns="121900" rtlCol="0" anchor="t" anchorCtr="0">
            <a:noAutofit/>
          </a:bodyPr>
          <a:lstStyle/>
          <a:p>
            <a:pPr>
              <a:lnSpc>
                <a:spcPct val="115000"/>
              </a:lnSpc>
              <a:buClr>
                <a:schemeClr val="dk1"/>
              </a:buClr>
              <a:buFont typeface="Consolas"/>
              <a:buChar char="-"/>
            </a:pPr>
            <a:r>
              <a:rPr lang="en" sz="2000" dirty="0">
                <a:solidFill>
                  <a:schemeClr val="tx1"/>
                </a:solidFill>
              </a:rPr>
              <a:t>We want a way to represent an image patch</a:t>
            </a:r>
          </a:p>
          <a:p>
            <a:pPr>
              <a:lnSpc>
                <a:spcPct val="115000"/>
              </a:lnSpc>
              <a:buClr>
                <a:schemeClr val="dk1"/>
              </a:buClr>
              <a:buFont typeface="Consolas"/>
              <a:buChar char="-"/>
            </a:pPr>
            <a:endParaRPr sz="2000" dirty="0">
              <a:solidFill>
                <a:schemeClr val="tx1"/>
              </a:solidFill>
            </a:endParaRPr>
          </a:p>
          <a:p>
            <a:pPr>
              <a:lnSpc>
                <a:spcPct val="115000"/>
              </a:lnSpc>
              <a:buClr>
                <a:schemeClr val="dk1"/>
              </a:buClr>
              <a:buChar char="-"/>
            </a:pPr>
            <a:r>
              <a:rPr lang="en" sz="2000" dirty="0">
                <a:solidFill>
                  <a:schemeClr val="tx1"/>
                </a:solidFill>
              </a:rPr>
              <a:t>Can be very simple, just pixels!</a:t>
            </a:r>
          </a:p>
          <a:p>
            <a:pPr>
              <a:lnSpc>
                <a:spcPct val="115000"/>
              </a:lnSpc>
              <a:buClr>
                <a:schemeClr val="dk1"/>
              </a:buClr>
              <a:buChar char="-"/>
            </a:pPr>
            <a:endParaRPr sz="2000" dirty="0">
              <a:solidFill>
                <a:schemeClr val="tx1"/>
              </a:solidFill>
            </a:endParaRPr>
          </a:p>
          <a:p>
            <a:pPr>
              <a:lnSpc>
                <a:spcPct val="115000"/>
              </a:lnSpc>
              <a:buClr>
                <a:schemeClr val="dk1"/>
              </a:buClr>
              <a:buChar char="-"/>
            </a:pPr>
            <a:r>
              <a:rPr lang="en" sz="2000" dirty="0">
                <a:solidFill>
                  <a:schemeClr val="tx1"/>
                </a:solidFill>
              </a:rPr>
              <a:t>Finding matching patch is easy, distance metric:</a:t>
            </a:r>
            <a:endParaRPr sz="2000" dirty="0">
              <a:solidFill>
                <a:schemeClr val="tx1"/>
              </a:solidFill>
            </a:endParaRPr>
          </a:p>
          <a:p>
            <a:pPr lvl="1">
              <a:spcBef>
                <a:spcPts val="0"/>
              </a:spcBef>
              <a:buClr>
                <a:schemeClr val="dk1"/>
              </a:buClr>
              <a:buChar char="-"/>
            </a:pPr>
            <a:r>
              <a:rPr lang="en" sz="1600" dirty="0">
                <a:solidFill>
                  <a:schemeClr val="tx1"/>
                </a:solidFill>
              </a:rPr>
              <a:t>Σ</a:t>
            </a:r>
            <a:r>
              <a:rPr lang="en" sz="1600" baseline="-25000" dirty="0">
                <a:solidFill>
                  <a:schemeClr val="tx1"/>
                </a:solidFill>
              </a:rPr>
              <a:t>x,y</a:t>
            </a:r>
            <a:r>
              <a:rPr lang="en" sz="1600" dirty="0">
                <a:solidFill>
                  <a:schemeClr val="tx1"/>
                </a:solidFill>
              </a:rPr>
              <a:t> (I(x,y) - J(x,y))</a:t>
            </a:r>
            <a:r>
              <a:rPr lang="en" sz="1600" baseline="30000" dirty="0">
                <a:solidFill>
                  <a:schemeClr val="tx1"/>
                </a:solidFill>
              </a:rPr>
              <a:t>2</a:t>
            </a:r>
            <a:endParaRPr sz="1600" dirty="0">
              <a:solidFill>
                <a:schemeClr val="tx1"/>
              </a:solidFill>
            </a:endParaRPr>
          </a:p>
          <a:p>
            <a:pPr lvl="1">
              <a:spcBef>
                <a:spcPts val="0"/>
              </a:spcBef>
              <a:buClr>
                <a:schemeClr val="dk1"/>
              </a:buClr>
              <a:buChar char="-"/>
            </a:pPr>
            <a:r>
              <a:rPr lang="en" sz="1600" dirty="0">
                <a:solidFill>
                  <a:schemeClr val="tx1"/>
                </a:solidFill>
              </a:rPr>
              <a:t>What problems are there with just using pixels?</a:t>
            </a:r>
            <a:endParaRPr sz="1600" dirty="0">
              <a:solidFill>
                <a:schemeClr val="tx1"/>
              </a:solidFill>
            </a:endParaRPr>
          </a:p>
        </p:txBody>
      </p:sp>
      <p:sp>
        <p:nvSpPr>
          <p:cNvPr id="454" name="Google Shape;454;p56"/>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55" name="Google Shape;455;p56"/>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305992" y="4266234"/>
            <a:ext cx="3247499" cy="2437167"/>
          </a:xfrm>
          <a:prstGeom prst="rect">
            <a:avLst/>
          </a:prstGeom>
          <a:noFill/>
          <a:ln w="28575" cap="flat" cmpd="sng">
            <a:solidFill>
              <a:srgbClr val="000000"/>
            </a:solidFill>
            <a:prstDash val="solid"/>
            <a:round/>
            <a:headEnd type="none" w="sm" len="sm"/>
            <a:tailEnd type="none" w="sm" len="sm"/>
          </a:ln>
        </p:spPr>
      </p:pic>
      <p:pic>
        <p:nvPicPr>
          <p:cNvPr id="456" name="Google Shape;456;p56"/>
          <p:cNvPicPr preferRelativeResize="0"/>
          <p:nvPr/>
        </p:nvPicPr>
        <p:blipFill>
          <a:blip r:embed="rId4">
            <a:alphaModFix/>
            <a:extLst>
              <a:ext uri="{28A0092B-C50C-407E-A947-70E740481C1C}">
                <a14:useLocalDpi xmlns:a14="http://schemas.microsoft.com/office/drawing/2010/main" val="0"/>
              </a:ext>
            </a:extLst>
          </a:blip>
          <a:stretch>
            <a:fillRect/>
          </a:stretch>
        </p:blipFill>
        <p:spPr>
          <a:xfrm rot="4778944">
            <a:off x="2939359" y="4266234"/>
            <a:ext cx="3247499" cy="2437167"/>
          </a:xfrm>
          <a:prstGeom prst="rect">
            <a:avLst/>
          </a:prstGeom>
          <a:noFill/>
          <a:ln w="28575" cap="flat" cmpd="sng">
            <a:solidFill>
              <a:srgbClr val="000000"/>
            </a:solidFill>
            <a:prstDash val="solid"/>
            <a:round/>
            <a:headEnd type="none" w="sm" len="sm"/>
            <a:tailEnd type="none" w="sm" len="sm"/>
          </a:ln>
        </p:spPr>
      </p:pic>
      <p:sp>
        <p:nvSpPr>
          <p:cNvPr id="457" name="Google Shape;457;p56"/>
          <p:cNvSpPr/>
          <p:nvPr/>
        </p:nvSpPr>
        <p:spPr>
          <a:xfrm>
            <a:off x="1732333" y="5747233"/>
            <a:ext cx="230400" cy="2304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8" name="Google Shape;458;p56"/>
          <p:cNvSpPr/>
          <p:nvPr/>
        </p:nvSpPr>
        <p:spPr>
          <a:xfrm>
            <a:off x="3755033" y="4377000"/>
            <a:ext cx="230400" cy="2304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459" name="Google Shape;459;p56"/>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7829220" y="3732397"/>
            <a:ext cx="2158075" cy="2158071"/>
          </a:xfrm>
          <a:prstGeom prst="rect">
            <a:avLst/>
          </a:prstGeom>
          <a:noFill/>
          <a:ln w="28575" cap="flat" cmpd="sng">
            <a:solidFill>
              <a:srgbClr val="000000"/>
            </a:solidFill>
            <a:prstDash val="solid"/>
            <a:round/>
            <a:headEnd type="none" w="sm" len="sm"/>
            <a:tailEnd type="none" w="sm" len="sm"/>
          </a:ln>
        </p:spPr>
      </p:pic>
      <p:pic>
        <p:nvPicPr>
          <p:cNvPr id="460" name="Google Shape;460;p56"/>
          <p:cNvPicPr preferRelativeResize="0"/>
          <p:nvPr/>
        </p:nvPicPr>
        <p:blipFill>
          <a:blip r:embed="rId6">
            <a:alphaModFix/>
            <a:extLst>
              <a:ext uri="{28A0092B-C50C-407E-A947-70E740481C1C}">
                <a14:useLocalDpi xmlns:a14="http://schemas.microsoft.com/office/drawing/2010/main" val="0"/>
              </a:ext>
            </a:extLst>
          </a:blip>
          <a:stretch>
            <a:fillRect/>
          </a:stretch>
        </p:blipFill>
        <p:spPr>
          <a:xfrm>
            <a:off x="9735533" y="4497614"/>
            <a:ext cx="2158067" cy="2196604"/>
          </a:xfrm>
          <a:prstGeom prst="rect">
            <a:avLst/>
          </a:prstGeom>
          <a:noFill/>
          <a:ln w="28575" cap="flat" cmpd="sng">
            <a:solidFill>
              <a:srgbClr val="000000"/>
            </a:solidFill>
            <a:prstDash val="solid"/>
            <a:round/>
            <a:headEnd type="none" w="sm" len="sm"/>
            <a:tailEnd type="none" w="sm" len="sm"/>
          </a:ln>
        </p:spPr>
      </p:pic>
      <p:sp>
        <p:nvSpPr>
          <p:cNvPr id="2" name="TextBox 1">
            <a:extLst>
              <a:ext uri="{FF2B5EF4-FFF2-40B4-BE49-F238E27FC236}">
                <a16:creationId xmlns:a16="http://schemas.microsoft.com/office/drawing/2014/main" id="{D799FC3B-91E5-4B85-BD8C-F1021DF91042}"/>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7"/>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US" dirty="0"/>
              <a:t>Short Baseline: </a:t>
            </a:r>
            <a:r>
              <a:rPr lang="en" dirty="0"/>
              <a:t>Matching patches (descriptors!)</a:t>
            </a:r>
            <a:endParaRPr dirty="0"/>
          </a:p>
        </p:txBody>
      </p:sp>
      <p:sp>
        <p:nvSpPr>
          <p:cNvPr id="466" name="Google Shape;466;p57"/>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a:lnSpc>
                <a:spcPct val="115000"/>
              </a:lnSpc>
              <a:buClr>
                <a:schemeClr val="dk1"/>
              </a:buClr>
              <a:buFont typeface="Consolas"/>
              <a:buChar char="-"/>
            </a:pPr>
            <a:r>
              <a:rPr lang="en" sz="2400" dirty="0">
                <a:solidFill>
                  <a:schemeClr val="tx1"/>
                </a:solidFill>
              </a:rPr>
              <a:t>We want a way to represent an image patch</a:t>
            </a:r>
          </a:p>
          <a:p>
            <a:pPr>
              <a:lnSpc>
                <a:spcPct val="115000"/>
              </a:lnSpc>
              <a:buClr>
                <a:schemeClr val="dk1"/>
              </a:buClr>
              <a:buFont typeface="Consolas"/>
              <a:buChar char="-"/>
            </a:pPr>
            <a:endParaRPr sz="2400" dirty="0">
              <a:solidFill>
                <a:schemeClr val="tx1"/>
              </a:solidFill>
            </a:endParaRPr>
          </a:p>
          <a:p>
            <a:pPr>
              <a:lnSpc>
                <a:spcPct val="115000"/>
              </a:lnSpc>
              <a:buClr>
                <a:schemeClr val="dk1"/>
              </a:buClr>
              <a:buChar char="-"/>
            </a:pPr>
            <a:r>
              <a:rPr lang="en" sz="2400" dirty="0">
                <a:solidFill>
                  <a:schemeClr val="tx1"/>
                </a:solidFill>
              </a:rPr>
              <a:t>Can be very simple, just pixels!</a:t>
            </a:r>
          </a:p>
          <a:p>
            <a:pPr>
              <a:lnSpc>
                <a:spcPct val="115000"/>
              </a:lnSpc>
              <a:buClr>
                <a:schemeClr val="dk1"/>
              </a:buClr>
              <a:buChar char="-"/>
            </a:pPr>
            <a:endParaRPr sz="2400" dirty="0">
              <a:solidFill>
                <a:schemeClr val="tx1"/>
              </a:solidFill>
            </a:endParaRPr>
          </a:p>
          <a:p>
            <a:pPr>
              <a:lnSpc>
                <a:spcPct val="115000"/>
              </a:lnSpc>
              <a:buClr>
                <a:schemeClr val="dk1"/>
              </a:buClr>
              <a:buChar char="-"/>
            </a:pPr>
            <a:r>
              <a:rPr lang="en" sz="2400" dirty="0">
                <a:solidFill>
                  <a:schemeClr val="tx1"/>
                </a:solidFill>
              </a:rPr>
              <a:t>Finding matching patch is easy, </a:t>
            </a:r>
            <a:r>
              <a:rPr lang="en-US" sz="2400" dirty="0">
                <a:solidFill>
                  <a:schemeClr val="tx1"/>
                </a:solidFill>
              </a:rPr>
              <a:t>L2 </a:t>
            </a:r>
            <a:r>
              <a:rPr lang="en" sz="2400" dirty="0">
                <a:solidFill>
                  <a:schemeClr val="tx1"/>
                </a:solidFill>
              </a:rPr>
              <a:t>distance metric:</a:t>
            </a:r>
            <a:endParaRPr sz="2400" dirty="0">
              <a:solidFill>
                <a:schemeClr val="tx1"/>
              </a:solidFill>
            </a:endParaRPr>
          </a:p>
          <a:p>
            <a:pPr lvl="1">
              <a:spcBef>
                <a:spcPts val="0"/>
              </a:spcBef>
              <a:buClr>
                <a:schemeClr val="dk1"/>
              </a:buClr>
              <a:buChar char="-"/>
            </a:pPr>
            <a:r>
              <a:rPr lang="en" sz="1800" dirty="0">
                <a:solidFill>
                  <a:schemeClr val="tx1"/>
                </a:solidFill>
              </a:rPr>
              <a:t>Σ</a:t>
            </a:r>
            <a:r>
              <a:rPr lang="en" sz="1800" baseline="-25000" dirty="0">
                <a:solidFill>
                  <a:schemeClr val="tx1"/>
                </a:solidFill>
              </a:rPr>
              <a:t>x,y</a:t>
            </a:r>
            <a:r>
              <a:rPr lang="en" sz="1800" dirty="0">
                <a:solidFill>
                  <a:schemeClr val="tx1"/>
                </a:solidFill>
              </a:rPr>
              <a:t> (I(x,y) - J(x,y))</a:t>
            </a:r>
            <a:r>
              <a:rPr lang="en" sz="1800" baseline="30000" dirty="0">
                <a:solidFill>
                  <a:schemeClr val="tx1"/>
                </a:solidFill>
              </a:rPr>
              <a:t>2</a:t>
            </a:r>
            <a:endParaRPr sz="1800" dirty="0">
              <a:solidFill>
                <a:schemeClr val="tx1"/>
              </a:solidFill>
            </a:endParaRPr>
          </a:p>
          <a:p>
            <a:pPr lvl="1">
              <a:spcBef>
                <a:spcPts val="0"/>
              </a:spcBef>
              <a:buClr>
                <a:schemeClr val="dk1"/>
              </a:buClr>
              <a:buChar char="-"/>
            </a:pPr>
            <a:r>
              <a:rPr lang="en" sz="1800" dirty="0">
                <a:solidFill>
                  <a:schemeClr val="tx1"/>
                </a:solidFill>
              </a:rPr>
              <a:t>What problems are there with just using pixels?</a:t>
            </a:r>
          </a:p>
          <a:p>
            <a:pPr lvl="1">
              <a:spcBef>
                <a:spcPts val="0"/>
              </a:spcBef>
              <a:buClr>
                <a:schemeClr val="dk1"/>
              </a:buClr>
              <a:buChar char="-"/>
            </a:pPr>
            <a:endParaRPr sz="1800" dirty="0">
              <a:solidFill>
                <a:schemeClr val="tx1"/>
              </a:solidFill>
            </a:endParaRPr>
          </a:p>
          <a:p>
            <a:pPr>
              <a:buClr>
                <a:schemeClr val="dk1"/>
              </a:buClr>
              <a:buChar char="-"/>
            </a:pPr>
            <a:r>
              <a:rPr lang="en" sz="2400" dirty="0">
                <a:solidFill>
                  <a:schemeClr val="tx1"/>
                </a:solidFill>
              </a:rPr>
              <a:t>Descriptors can be more complex</a:t>
            </a:r>
            <a:endParaRPr sz="2400" dirty="0">
              <a:solidFill>
                <a:schemeClr val="tx1"/>
              </a:solidFill>
            </a:endParaRPr>
          </a:p>
          <a:p>
            <a:pPr lvl="1">
              <a:spcBef>
                <a:spcPts val="0"/>
              </a:spcBef>
              <a:buClr>
                <a:schemeClr val="dk1"/>
              </a:buClr>
              <a:buChar char="-"/>
            </a:pPr>
            <a:r>
              <a:rPr lang="en" sz="1800" dirty="0">
                <a:solidFill>
                  <a:schemeClr val="tx1"/>
                </a:solidFill>
              </a:rPr>
              <a:t>Gradient information</a:t>
            </a:r>
            <a:endParaRPr sz="1800" dirty="0">
              <a:solidFill>
                <a:schemeClr val="tx1"/>
              </a:solidFill>
            </a:endParaRPr>
          </a:p>
          <a:p>
            <a:pPr lvl="1">
              <a:spcBef>
                <a:spcPts val="0"/>
              </a:spcBef>
              <a:buClr>
                <a:schemeClr val="dk1"/>
              </a:buClr>
              <a:buChar char="-"/>
            </a:pPr>
            <a:r>
              <a:rPr lang="en" sz="1800" dirty="0">
                <a:solidFill>
                  <a:schemeClr val="tx1"/>
                </a:solidFill>
              </a:rPr>
              <a:t>How much context?</a:t>
            </a:r>
            <a:endParaRPr sz="1800" dirty="0">
              <a:solidFill>
                <a:schemeClr val="tx1"/>
              </a:solidFill>
            </a:endParaRPr>
          </a:p>
          <a:p>
            <a:pPr lvl="1">
              <a:spcBef>
                <a:spcPts val="0"/>
              </a:spcBef>
              <a:buClr>
                <a:schemeClr val="dk1"/>
              </a:buClr>
              <a:buChar char="-"/>
            </a:pPr>
            <a:r>
              <a:rPr lang="en" sz="1800" dirty="0">
                <a:solidFill>
                  <a:schemeClr val="tx1"/>
                </a:solidFill>
              </a:rPr>
              <a:t>Edges, etc. we’ll talk more about descriptors later!</a:t>
            </a:r>
            <a:endParaRPr sz="1800" dirty="0">
              <a:solidFill>
                <a:schemeClr val="tx1"/>
              </a:solidFill>
            </a:endParaRPr>
          </a:p>
        </p:txBody>
      </p:sp>
      <p:sp>
        <p:nvSpPr>
          <p:cNvPr id="467" name="Google Shape;467;p57"/>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sp>
        <p:nvSpPr>
          <p:cNvPr id="2" name="TextBox 1">
            <a:extLst>
              <a:ext uri="{FF2B5EF4-FFF2-40B4-BE49-F238E27FC236}">
                <a16:creationId xmlns:a16="http://schemas.microsoft.com/office/drawing/2014/main" id="{BE2DE9A3-9251-41A9-9CDA-F49460D48034}"/>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6887-8380-4A11-86C7-36BC838D033F}"/>
              </a:ext>
            </a:extLst>
          </p:cNvPr>
          <p:cNvSpPr>
            <a:spLocks noGrp="1"/>
          </p:cNvSpPr>
          <p:nvPr>
            <p:ph type="title"/>
          </p:nvPr>
        </p:nvSpPr>
        <p:spPr>
          <a:xfrm>
            <a:off x="94382" y="53527"/>
            <a:ext cx="10571998" cy="674261"/>
          </a:xfrm>
        </p:spPr>
        <p:txBody>
          <a:bodyPr/>
          <a:lstStyle/>
          <a:p>
            <a:r>
              <a:rPr lang="en-US" dirty="0"/>
              <a:t>Match Measures for matching Descriptors / Patches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64E135-5940-44E5-B45F-7654925BFA6D}"/>
                  </a:ext>
                </a:extLst>
              </p:cNvPr>
              <p:cNvSpPr>
                <a:spLocks noGrp="1"/>
              </p:cNvSpPr>
              <p:nvPr>
                <p:ph idx="1"/>
              </p:nvPr>
            </p:nvSpPr>
            <p:spPr>
              <a:xfrm>
                <a:off x="318052" y="3831770"/>
                <a:ext cx="3513719" cy="2812537"/>
              </a:xfrm>
            </p:spPr>
            <p:txBody>
              <a:bodyPr>
                <a:normAutofit fontScale="92500" lnSpcReduction="10000"/>
              </a:bodyPr>
              <a:lstStyle/>
              <a:p>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𝑝</m:t>
                        </m:r>
                      </m: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e>
                            </m:d>
                          </m:e>
                          <m:sup>
                            <m:r>
                              <a:rPr lang="en-US" b="0" i="1" smtClean="0">
                                <a:latin typeface="Cambria Math" panose="02040503050406030204" pitchFamily="18" charset="0"/>
                              </a:rPr>
                              <m:t>2</m:t>
                            </m:r>
                          </m:sup>
                        </m:sSup>
                      </m:e>
                    </m:nary>
                  </m:oMath>
                </a14:m>
                <a:endParaRPr lang="en-US" dirty="0"/>
              </a:p>
              <a:p>
                <a:endParaRPr lang="en-US" dirty="0"/>
              </a:p>
              <a:p>
                <a:r>
                  <a:rPr lang="en-US" dirty="0"/>
                  <a:t>L2  Norm</a:t>
                </a:r>
              </a:p>
              <a:p>
                <a:endParaRPr lang="en-US" dirty="0"/>
              </a:p>
              <a:p>
                <a:r>
                  <a:rPr lang="en-US" dirty="0"/>
                  <a:t>Sensitive to outliers</a:t>
                </a:r>
              </a:p>
              <a:p>
                <a:endParaRPr lang="en-US" dirty="0"/>
              </a:p>
              <a:p>
                <a:r>
                  <a:rPr lang="en-US" dirty="0"/>
                  <a:t>Sensitive to brightness / contrast changes</a:t>
                </a:r>
              </a:p>
            </p:txBody>
          </p:sp>
        </mc:Choice>
        <mc:Fallback xmlns="">
          <p:sp>
            <p:nvSpPr>
              <p:cNvPr id="3" name="Content Placeholder 2">
                <a:extLst>
                  <a:ext uri="{FF2B5EF4-FFF2-40B4-BE49-F238E27FC236}">
                    <a16:creationId xmlns:a16="http://schemas.microsoft.com/office/drawing/2014/main" id="{0E64E135-5940-44E5-B45F-7654925BFA6D}"/>
                  </a:ext>
                </a:extLst>
              </p:cNvPr>
              <p:cNvSpPr>
                <a:spLocks noGrp="1" noRot="1" noChangeAspect="1" noMove="1" noResize="1" noEditPoints="1" noAdjustHandles="1" noChangeArrowheads="1" noChangeShapeType="1" noTextEdit="1"/>
              </p:cNvSpPr>
              <p:nvPr>
                <p:ph idx="1"/>
              </p:nvPr>
            </p:nvSpPr>
            <p:spPr>
              <a:xfrm>
                <a:off x="318052" y="3831770"/>
                <a:ext cx="3513719" cy="2812537"/>
              </a:xfrm>
              <a:blipFill>
                <a:blip r:embed="rId2"/>
                <a:stretch>
                  <a:fillRect/>
                </a:stretch>
              </a:blipFill>
            </p:spPr>
            <p:txBody>
              <a:bodyPr/>
              <a:lstStyle/>
              <a:p>
                <a:r>
                  <a:rPr lang="en-US">
                    <a:noFill/>
                  </a:rPr>
                  <a:t> </a:t>
                </a:r>
              </a:p>
            </p:txBody>
          </p:sp>
        </mc:Fallback>
      </mc:AlternateContent>
      <p:pic>
        <p:nvPicPr>
          <p:cNvPr id="8" name="Google Shape;424;p53">
            <a:extLst>
              <a:ext uri="{FF2B5EF4-FFF2-40B4-BE49-F238E27FC236}">
                <a16:creationId xmlns:a16="http://schemas.microsoft.com/office/drawing/2014/main" id="{E04D9F35-558F-4303-82F0-88B1B01BC5A3}"/>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519266" y="690709"/>
            <a:ext cx="3008313" cy="2239102"/>
          </a:xfrm>
          <a:prstGeom prst="rect">
            <a:avLst/>
          </a:prstGeom>
          <a:noFill/>
          <a:ln w="28575" cap="flat" cmpd="sng">
            <a:solidFill>
              <a:srgbClr val="000000"/>
            </a:solidFill>
            <a:prstDash val="solid"/>
            <a:round/>
            <a:headEnd type="none" w="sm" len="sm"/>
            <a:tailEnd type="none" w="sm" len="sm"/>
          </a:ln>
        </p:spPr>
      </p:pic>
      <p:pic>
        <p:nvPicPr>
          <p:cNvPr id="10" name="Google Shape;425;p53">
            <a:extLst>
              <a:ext uri="{FF2B5EF4-FFF2-40B4-BE49-F238E27FC236}">
                <a16:creationId xmlns:a16="http://schemas.microsoft.com/office/drawing/2014/main" id="{829D9C25-3095-4226-8560-6E30FAA4C1C8}"/>
              </a:ext>
            </a:extLst>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6592823" y="777793"/>
            <a:ext cx="3008312" cy="2152018"/>
          </a:xfrm>
          <a:prstGeom prst="rect">
            <a:avLst/>
          </a:prstGeom>
          <a:noFill/>
          <a:ln w="28575" cap="flat" cmpd="sng">
            <a:solidFill>
              <a:srgbClr val="000000"/>
            </a:solidFill>
            <a:prstDash val="solid"/>
            <a:round/>
            <a:headEnd type="none" w="sm" len="sm"/>
            <a:tailEnd type="none" w="sm" len="sm"/>
          </a:ln>
        </p:spPr>
      </p:pic>
      <p:sp>
        <p:nvSpPr>
          <p:cNvPr id="11" name="Rectangle 10">
            <a:extLst>
              <a:ext uri="{FF2B5EF4-FFF2-40B4-BE49-F238E27FC236}">
                <a16:creationId xmlns:a16="http://schemas.microsoft.com/office/drawing/2014/main" id="{6771CC5C-A44B-42AF-BB90-7193776CAAAB}"/>
              </a:ext>
            </a:extLst>
          </p:cNvPr>
          <p:cNvSpPr/>
          <p:nvPr/>
        </p:nvSpPr>
        <p:spPr>
          <a:xfrm>
            <a:off x="3931298" y="1194318"/>
            <a:ext cx="491412" cy="3981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DAFE03-2E9F-495C-A840-1D47A6FF08CA}"/>
              </a:ext>
            </a:extLst>
          </p:cNvPr>
          <p:cNvSpPr/>
          <p:nvPr/>
        </p:nvSpPr>
        <p:spPr>
          <a:xfrm>
            <a:off x="7153469" y="1306285"/>
            <a:ext cx="491412" cy="3981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3C87203E-CAC9-42CB-AFEC-32F0869C2279}"/>
                  </a:ext>
                </a:extLst>
              </p:cNvPr>
              <p:cNvSpPr txBox="1">
                <a:spLocks/>
              </p:cNvSpPr>
              <p:nvPr/>
            </p:nvSpPr>
            <p:spPr>
              <a:xfrm>
                <a:off x="4422710" y="3813109"/>
                <a:ext cx="3513719" cy="2812537"/>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1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rPr>
                      <m:t>= </m:t>
                    </m:r>
                    <m:nary>
                      <m:naryPr>
                        <m:chr m:val="∑"/>
                        <m:supHide m:val="on"/>
                        <m:ctrlPr>
                          <a:rPr lang="en-US" i="1" smtClean="0">
                            <a:latin typeface="Cambria Math" panose="02040503050406030204" pitchFamily="18" charset="0"/>
                          </a:rPr>
                        </m:ctrlPr>
                      </m:naryPr>
                      <m:sub>
                        <m:r>
                          <m:rPr>
                            <m:brk m:alnAt="7"/>
                          </m:rPr>
                          <a:rPr lang="en-US" i="1" smtClean="0">
                            <a:latin typeface="Cambria Math" panose="02040503050406030204" pitchFamily="18" charset="0"/>
                          </a:rPr>
                          <m:t>𝑝</m:t>
                        </m:r>
                      </m:sub>
                      <m:sup/>
                      <m:e>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e>
                        </m:d>
                      </m:e>
                    </m:nary>
                  </m:oMath>
                </a14:m>
                <a:endParaRPr lang="en-US" dirty="0"/>
              </a:p>
              <a:p>
                <a:endParaRPr lang="en-US" dirty="0"/>
              </a:p>
              <a:p>
                <a:r>
                  <a:rPr lang="en-US" dirty="0"/>
                  <a:t>L1  Norm</a:t>
                </a:r>
              </a:p>
              <a:p>
                <a:endParaRPr lang="en-US" dirty="0"/>
              </a:p>
              <a:p>
                <a:r>
                  <a:rPr lang="en-US" dirty="0"/>
                  <a:t>Less Sensitive to outliers</a:t>
                </a:r>
              </a:p>
              <a:p>
                <a:endParaRPr lang="en-US" dirty="0"/>
              </a:p>
              <a:p>
                <a:r>
                  <a:rPr lang="en-US" dirty="0"/>
                  <a:t>Sensitive to brightness / contrast changes</a:t>
                </a:r>
              </a:p>
            </p:txBody>
          </p:sp>
        </mc:Choice>
        <mc:Fallback xmlns="">
          <p:sp>
            <p:nvSpPr>
              <p:cNvPr id="13" name="Content Placeholder 2">
                <a:extLst>
                  <a:ext uri="{FF2B5EF4-FFF2-40B4-BE49-F238E27FC236}">
                    <a16:creationId xmlns:a16="http://schemas.microsoft.com/office/drawing/2014/main" id="{3C87203E-CAC9-42CB-AFEC-32F0869C2279}"/>
                  </a:ext>
                </a:extLst>
              </p:cNvPr>
              <p:cNvSpPr txBox="1">
                <a:spLocks noRot="1" noChangeAspect="1" noMove="1" noResize="1" noEditPoints="1" noAdjustHandles="1" noChangeArrowheads="1" noChangeShapeType="1" noTextEdit="1"/>
              </p:cNvSpPr>
              <p:nvPr/>
            </p:nvSpPr>
            <p:spPr>
              <a:xfrm>
                <a:off x="4422710" y="3813109"/>
                <a:ext cx="3513719" cy="2812537"/>
              </a:xfrm>
              <a:prstGeom prst="rect">
                <a:avLst/>
              </a:prstGeom>
              <a:blipFill>
                <a:blip r:embed="rId5"/>
                <a:stretch>
                  <a:fillRect/>
                </a:stretch>
              </a:blipFill>
              <a:effectLst>
                <a:outerShdw blurRad="50800" dir="14400000">
                  <a:srgbClr val="000000">
                    <a:alpha val="4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24103E96-B464-4CF6-BA48-D5B5549DCF5F}"/>
                  </a:ext>
                </a:extLst>
              </p:cNvPr>
              <p:cNvSpPr txBox="1">
                <a:spLocks/>
              </p:cNvSpPr>
              <p:nvPr/>
            </p:nvSpPr>
            <p:spPr>
              <a:xfrm>
                <a:off x="8503298" y="3831769"/>
                <a:ext cx="3513719" cy="2812537"/>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2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rPr>
                      <m:t>=1 −</m:t>
                    </m:r>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𝑝</m:t>
                        </m:r>
                      </m:sub>
                      <m:sup/>
                      <m:e>
                        <m:f>
                          <m:fPr>
                            <m:ctrlPr>
                              <a:rPr lang="en-US"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𝐼</m:t>
                                    </m:r>
                                    <m:r>
                                      <a:rPr lang="en-US" b="0" i="1" smtClean="0">
                                        <a:latin typeface="Cambria Math" panose="02040503050406030204" pitchFamily="18" charset="0"/>
                                      </a:rPr>
                                      <m:t> </m:t>
                                    </m:r>
                                  </m:e>
                                </m:acc>
                              </m:e>
                            </m:d>
                            <m:r>
                              <a:rPr lang="en-US" b="0" i="1" smtClean="0">
                                <a:latin typeface="Cambria Math" panose="02040503050406030204" pitchFamily="18" charset="0"/>
                              </a:rPr>
                              <m:t>(</m:t>
                            </m:r>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𝐽</m:t>
                                </m:r>
                              </m:e>
                            </m:acc>
                            <m:r>
                              <a:rPr lang="en-US" b="0" i="1" smtClean="0">
                                <a:latin typeface="Cambria Math" panose="02040503050406030204" pitchFamily="18" charset="0"/>
                              </a:rPr>
                              <m:t>)</m:t>
                            </m:r>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𝑝</m:t>
                                    </m:r>
                                  </m:sub>
                                </m:sSub>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𝑝</m:t>
                                    </m:r>
                                  </m:sub>
                                </m:sSub>
                              </m:sub>
                            </m:sSub>
                          </m:den>
                        </m:f>
                      </m:e>
                    </m:nary>
                  </m:oMath>
                </a14:m>
                <a:endParaRPr lang="en-US" dirty="0"/>
              </a:p>
              <a:p>
                <a:endParaRPr lang="en-US" dirty="0"/>
              </a:p>
              <a:p>
                <a:r>
                  <a:rPr lang="en-US" dirty="0"/>
                  <a:t>Inverse Normalized Correlation</a:t>
                </a:r>
              </a:p>
              <a:p>
                <a:endParaRPr lang="en-US" dirty="0"/>
              </a:p>
              <a:p>
                <a:r>
                  <a:rPr lang="en-US" dirty="0"/>
                  <a:t>Sensitive to outliers</a:t>
                </a:r>
              </a:p>
              <a:p>
                <a:endParaRPr lang="en-US" dirty="0"/>
              </a:p>
              <a:p>
                <a:r>
                  <a:rPr lang="en-US" dirty="0"/>
                  <a:t>Invariant to Local offset and scale changes in intensity/color </a:t>
                </a:r>
              </a:p>
            </p:txBody>
          </p:sp>
        </mc:Choice>
        <mc:Fallback xmlns="">
          <p:sp>
            <p:nvSpPr>
              <p:cNvPr id="14" name="Content Placeholder 2">
                <a:extLst>
                  <a:ext uri="{FF2B5EF4-FFF2-40B4-BE49-F238E27FC236}">
                    <a16:creationId xmlns:a16="http://schemas.microsoft.com/office/drawing/2014/main" id="{24103E96-B464-4CF6-BA48-D5B5549DCF5F}"/>
                  </a:ext>
                </a:extLst>
              </p:cNvPr>
              <p:cNvSpPr txBox="1">
                <a:spLocks noRot="1" noChangeAspect="1" noMove="1" noResize="1" noEditPoints="1" noAdjustHandles="1" noChangeArrowheads="1" noChangeShapeType="1" noTextEdit="1"/>
              </p:cNvSpPr>
              <p:nvPr/>
            </p:nvSpPr>
            <p:spPr>
              <a:xfrm>
                <a:off x="8503298" y="3831769"/>
                <a:ext cx="3513719" cy="2812537"/>
              </a:xfrm>
              <a:prstGeom prst="rect">
                <a:avLst/>
              </a:prstGeom>
              <a:blipFill>
                <a:blip r:embed="rId6"/>
                <a:stretch>
                  <a:fillRect/>
                </a:stretch>
              </a:blipFill>
              <a:effectLst>
                <a:outerShdw blurRad="50800" dir="14400000">
                  <a:srgbClr val="000000">
                    <a:alpha val="40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1619515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6887-8380-4A11-86C7-36BC838D033F}"/>
              </a:ext>
            </a:extLst>
          </p:cNvPr>
          <p:cNvSpPr>
            <a:spLocks noGrp="1"/>
          </p:cNvSpPr>
          <p:nvPr>
            <p:ph type="title"/>
          </p:nvPr>
        </p:nvSpPr>
        <p:spPr>
          <a:xfrm>
            <a:off x="94382" y="53527"/>
            <a:ext cx="10571998" cy="674261"/>
          </a:xfrm>
        </p:spPr>
        <p:txBody>
          <a:bodyPr/>
          <a:lstStyle/>
          <a:p>
            <a:r>
              <a:rPr lang="en-US" dirty="0"/>
              <a:t>Match Measures for matching Descriptors / Patches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64E135-5940-44E5-B45F-7654925BFA6D}"/>
                  </a:ext>
                </a:extLst>
              </p:cNvPr>
              <p:cNvSpPr>
                <a:spLocks noGrp="1"/>
              </p:cNvSpPr>
              <p:nvPr>
                <p:ph idx="1"/>
              </p:nvPr>
            </p:nvSpPr>
            <p:spPr>
              <a:xfrm>
                <a:off x="318052" y="3831770"/>
                <a:ext cx="3513719" cy="2812537"/>
              </a:xfrm>
            </p:spPr>
            <p:txBody>
              <a:bodyPr>
                <a:normAutofit fontScale="92500" lnSpcReduction="10000"/>
              </a:bodyPr>
              <a:lstStyle/>
              <a:p>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𝑝</m:t>
                        </m:r>
                      </m: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e>
                            </m:d>
                          </m:e>
                          <m:sup>
                            <m:r>
                              <a:rPr lang="en-US" b="0" i="1" smtClean="0">
                                <a:latin typeface="Cambria Math" panose="02040503050406030204" pitchFamily="18" charset="0"/>
                              </a:rPr>
                              <m:t>2</m:t>
                            </m:r>
                          </m:sup>
                        </m:sSup>
                      </m:e>
                    </m:nary>
                  </m:oMath>
                </a14:m>
                <a:endParaRPr lang="en-US" dirty="0"/>
              </a:p>
              <a:p>
                <a:endParaRPr lang="en-US" dirty="0"/>
              </a:p>
              <a:p>
                <a:r>
                  <a:rPr lang="en-US" dirty="0"/>
                  <a:t>L2  Norm</a:t>
                </a:r>
              </a:p>
              <a:p>
                <a:endParaRPr lang="en-US" dirty="0"/>
              </a:p>
              <a:p>
                <a:r>
                  <a:rPr lang="en-US" dirty="0"/>
                  <a:t>Sensitive to outliers</a:t>
                </a:r>
              </a:p>
              <a:p>
                <a:endParaRPr lang="en-US" dirty="0"/>
              </a:p>
              <a:p>
                <a:r>
                  <a:rPr lang="en-US" dirty="0"/>
                  <a:t>Sensitive to brightness / contrast changes</a:t>
                </a:r>
              </a:p>
            </p:txBody>
          </p:sp>
        </mc:Choice>
        <mc:Fallback xmlns="">
          <p:sp>
            <p:nvSpPr>
              <p:cNvPr id="3" name="Content Placeholder 2">
                <a:extLst>
                  <a:ext uri="{FF2B5EF4-FFF2-40B4-BE49-F238E27FC236}">
                    <a16:creationId xmlns:a16="http://schemas.microsoft.com/office/drawing/2014/main" id="{0E64E135-5940-44E5-B45F-7654925BFA6D}"/>
                  </a:ext>
                </a:extLst>
              </p:cNvPr>
              <p:cNvSpPr>
                <a:spLocks noGrp="1" noRot="1" noChangeAspect="1" noMove="1" noResize="1" noEditPoints="1" noAdjustHandles="1" noChangeArrowheads="1" noChangeShapeType="1" noTextEdit="1"/>
              </p:cNvSpPr>
              <p:nvPr>
                <p:ph idx="1"/>
              </p:nvPr>
            </p:nvSpPr>
            <p:spPr>
              <a:xfrm>
                <a:off x="318052" y="3831770"/>
                <a:ext cx="3513719" cy="2812537"/>
              </a:xfrm>
              <a:blipFill>
                <a:blip r:embed="rId2"/>
                <a:stretch>
                  <a:fillRect/>
                </a:stretch>
              </a:blipFill>
            </p:spPr>
            <p:txBody>
              <a:bodyPr/>
              <a:lstStyle/>
              <a:p>
                <a:r>
                  <a:rPr lang="en-US">
                    <a:noFill/>
                  </a:rPr>
                  <a:t> </a:t>
                </a:r>
              </a:p>
            </p:txBody>
          </p:sp>
        </mc:Fallback>
      </mc:AlternateContent>
      <p:pic>
        <p:nvPicPr>
          <p:cNvPr id="8" name="Google Shape;424;p53">
            <a:extLst>
              <a:ext uri="{FF2B5EF4-FFF2-40B4-BE49-F238E27FC236}">
                <a16:creationId xmlns:a16="http://schemas.microsoft.com/office/drawing/2014/main" id="{E04D9F35-558F-4303-82F0-88B1B01BC5A3}"/>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519266" y="690709"/>
            <a:ext cx="3008313" cy="2239102"/>
          </a:xfrm>
          <a:prstGeom prst="rect">
            <a:avLst/>
          </a:prstGeom>
          <a:noFill/>
          <a:ln w="28575" cap="flat" cmpd="sng">
            <a:solidFill>
              <a:srgbClr val="000000"/>
            </a:solidFill>
            <a:prstDash val="solid"/>
            <a:round/>
            <a:headEnd type="none" w="sm" len="sm"/>
            <a:tailEnd type="none" w="sm" len="sm"/>
          </a:ln>
        </p:spPr>
      </p:pic>
      <p:pic>
        <p:nvPicPr>
          <p:cNvPr id="10" name="Google Shape;425;p53">
            <a:extLst>
              <a:ext uri="{FF2B5EF4-FFF2-40B4-BE49-F238E27FC236}">
                <a16:creationId xmlns:a16="http://schemas.microsoft.com/office/drawing/2014/main" id="{829D9C25-3095-4226-8560-6E30FAA4C1C8}"/>
              </a:ext>
            </a:extLst>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6592823" y="777793"/>
            <a:ext cx="3008312" cy="2152018"/>
          </a:xfrm>
          <a:prstGeom prst="rect">
            <a:avLst/>
          </a:prstGeom>
          <a:noFill/>
          <a:ln w="28575" cap="flat" cmpd="sng">
            <a:solidFill>
              <a:srgbClr val="000000"/>
            </a:solidFill>
            <a:prstDash val="solid"/>
            <a:round/>
            <a:headEnd type="none" w="sm" len="sm"/>
            <a:tailEnd type="none" w="sm" len="sm"/>
          </a:ln>
        </p:spPr>
      </p:pic>
      <p:sp>
        <p:nvSpPr>
          <p:cNvPr id="11" name="Rectangle 10">
            <a:extLst>
              <a:ext uri="{FF2B5EF4-FFF2-40B4-BE49-F238E27FC236}">
                <a16:creationId xmlns:a16="http://schemas.microsoft.com/office/drawing/2014/main" id="{6771CC5C-A44B-42AF-BB90-7193776CAAAB}"/>
              </a:ext>
            </a:extLst>
          </p:cNvPr>
          <p:cNvSpPr/>
          <p:nvPr/>
        </p:nvSpPr>
        <p:spPr>
          <a:xfrm>
            <a:off x="3931298" y="1194318"/>
            <a:ext cx="491412" cy="3981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DAFE03-2E9F-495C-A840-1D47A6FF08CA}"/>
              </a:ext>
            </a:extLst>
          </p:cNvPr>
          <p:cNvSpPr/>
          <p:nvPr/>
        </p:nvSpPr>
        <p:spPr>
          <a:xfrm>
            <a:off x="7153469" y="1306285"/>
            <a:ext cx="491412" cy="3981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3C87203E-CAC9-42CB-AFEC-32F0869C2279}"/>
                  </a:ext>
                </a:extLst>
              </p:cNvPr>
              <p:cNvSpPr txBox="1">
                <a:spLocks/>
              </p:cNvSpPr>
              <p:nvPr/>
            </p:nvSpPr>
            <p:spPr>
              <a:xfrm>
                <a:off x="4422710" y="3813109"/>
                <a:ext cx="3513719" cy="2812537"/>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1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rPr>
                      <m:t>= </m:t>
                    </m:r>
                    <m:nary>
                      <m:naryPr>
                        <m:chr m:val="∑"/>
                        <m:supHide m:val="on"/>
                        <m:ctrlPr>
                          <a:rPr lang="en-US" i="1" smtClean="0">
                            <a:latin typeface="Cambria Math" panose="02040503050406030204" pitchFamily="18" charset="0"/>
                          </a:rPr>
                        </m:ctrlPr>
                      </m:naryPr>
                      <m:sub>
                        <m:r>
                          <m:rPr>
                            <m:brk m:alnAt="7"/>
                          </m:rPr>
                          <a:rPr lang="en-US" i="1" smtClean="0">
                            <a:latin typeface="Cambria Math" panose="02040503050406030204" pitchFamily="18" charset="0"/>
                          </a:rPr>
                          <m:t>𝑝</m:t>
                        </m:r>
                      </m:sub>
                      <m:sup/>
                      <m:e>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e>
                        </m:d>
                      </m:e>
                    </m:nary>
                  </m:oMath>
                </a14:m>
                <a:endParaRPr lang="en-US" dirty="0"/>
              </a:p>
              <a:p>
                <a:endParaRPr lang="en-US" dirty="0"/>
              </a:p>
              <a:p>
                <a:r>
                  <a:rPr lang="en-US" dirty="0"/>
                  <a:t>L1  Norm</a:t>
                </a:r>
              </a:p>
              <a:p>
                <a:endParaRPr lang="en-US" dirty="0"/>
              </a:p>
              <a:p>
                <a:r>
                  <a:rPr lang="en-US" dirty="0"/>
                  <a:t>Less Sensitive to outliers</a:t>
                </a:r>
              </a:p>
              <a:p>
                <a:endParaRPr lang="en-US" dirty="0"/>
              </a:p>
              <a:p>
                <a:r>
                  <a:rPr lang="en-US" dirty="0"/>
                  <a:t>Sensitive to brightness / contrast changes</a:t>
                </a:r>
              </a:p>
            </p:txBody>
          </p:sp>
        </mc:Choice>
        <mc:Fallback xmlns="">
          <p:sp>
            <p:nvSpPr>
              <p:cNvPr id="13" name="Content Placeholder 2">
                <a:extLst>
                  <a:ext uri="{FF2B5EF4-FFF2-40B4-BE49-F238E27FC236}">
                    <a16:creationId xmlns:a16="http://schemas.microsoft.com/office/drawing/2014/main" id="{3C87203E-CAC9-42CB-AFEC-32F0869C2279}"/>
                  </a:ext>
                </a:extLst>
              </p:cNvPr>
              <p:cNvSpPr txBox="1">
                <a:spLocks noRot="1" noChangeAspect="1" noMove="1" noResize="1" noEditPoints="1" noAdjustHandles="1" noChangeArrowheads="1" noChangeShapeType="1" noTextEdit="1"/>
              </p:cNvSpPr>
              <p:nvPr/>
            </p:nvSpPr>
            <p:spPr>
              <a:xfrm>
                <a:off x="4422710" y="3813109"/>
                <a:ext cx="3513719" cy="2812537"/>
              </a:xfrm>
              <a:prstGeom prst="rect">
                <a:avLst/>
              </a:prstGeom>
              <a:blipFill>
                <a:blip r:embed="rId5"/>
                <a:stretch>
                  <a:fillRect/>
                </a:stretch>
              </a:blipFill>
              <a:effectLst>
                <a:outerShdw blurRad="50800" dir="14400000">
                  <a:srgbClr val="000000">
                    <a:alpha val="4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24103E96-B464-4CF6-BA48-D5B5549DCF5F}"/>
                  </a:ext>
                </a:extLst>
              </p:cNvPr>
              <p:cNvSpPr txBox="1">
                <a:spLocks/>
              </p:cNvSpPr>
              <p:nvPr/>
            </p:nvSpPr>
            <p:spPr>
              <a:xfrm>
                <a:off x="8503298" y="3831769"/>
                <a:ext cx="3513719" cy="2812537"/>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2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rPr>
                      <m:t>=1 −</m:t>
                    </m:r>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𝑝</m:t>
                        </m:r>
                      </m:sub>
                      <m:sup/>
                      <m:e>
                        <m:f>
                          <m:fPr>
                            <m:ctrlPr>
                              <a:rPr lang="en-US"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𝐼</m:t>
                                    </m:r>
                                    <m:r>
                                      <a:rPr lang="en-US" b="0" i="1" smtClean="0">
                                        <a:latin typeface="Cambria Math" panose="02040503050406030204" pitchFamily="18" charset="0"/>
                                      </a:rPr>
                                      <m:t> </m:t>
                                    </m:r>
                                  </m:e>
                                </m:acc>
                              </m:e>
                            </m:d>
                            <m:r>
                              <a:rPr lang="en-US" b="0" i="1" smtClean="0">
                                <a:latin typeface="Cambria Math" panose="02040503050406030204" pitchFamily="18" charset="0"/>
                              </a:rPr>
                              <m:t>(</m:t>
                            </m:r>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𝐽</m:t>
                                </m:r>
                              </m:e>
                            </m:acc>
                            <m:r>
                              <a:rPr lang="en-US" b="0" i="1" smtClean="0">
                                <a:latin typeface="Cambria Math" panose="02040503050406030204" pitchFamily="18" charset="0"/>
                              </a:rPr>
                              <m:t>)</m:t>
                            </m:r>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𝑝</m:t>
                                    </m:r>
                                  </m:sub>
                                </m:sSub>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𝑝</m:t>
                                    </m:r>
                                  </m:sub>
                                </m:sSub>
                              </m:sub>
                            </m:sSub>
                          </m:den>
                        </m:f>
                      </m:e>
                    </m:nary>
                  </m:oMath>
                </a14:m>
                <a:endParaRPr lang="en-US" dirty="0"/>
              </a:p>
              <a:p>
                <a:endParaRPr lang="en-US" dirty="0"/>
              </a:p>
              <a:p>
                <a:r>
                  <a:rPr lang="en-US" dirty="0"/>
                  <a:t>Inverse Normalized Correlation</a:t>
                </a:r>
              </a:p>
              <a:p>
                <a:endParaRPr lang="en-US" dirty="0"/>
              </a:p>
              <a:p>
                <a:r>
                  <a:rPr lang="en-US" dirty="0"/>
                  <a:t>Sensitive to outliers</a:t>
                </a:r>
              </a:p>
              <a:p>
                <a:endParaRPr lang="en-US" dirty="0"/>
              </a:p>
              <a:p>
                <a:r>
                  <a:rPr lang="en-US" dirty="0"/>
                  <a:t>Invariant to Local offset and scale changes in intensity/color </a:t>
                </a:r>
              </a:p>
            </p:txBody>
          </p:sp>
        </mc:Choice>
        <mc:Fallback xmlns="">
          <p:sp>
            <p:nvSpPr>
              <p:cNvPr id="14" name="Content Placeholder 2">
                <a:extLst>
                  <a:ext uri="{FF2B5EF4-FFF2-40B4-BE49-F238E27FC236}">
                    <a16:creationId xmlns:a16="http://schemas.microsoft.com/office/drawing/2014/main" id="{24103E96-B464-4CF6-BA48-D5B5549DCF5F}"/>
                  </a:ext>
                </a:extLst>
              </p:cNvPr>
              <p:cNvSpPr txBox="1">
                <a:spLocks noRot="1" noChangeAspect="1" noMove="1" noResize="1" noEditPoints="1" noAdjustHandles="1" noChangeArrowheads="1" noChangeShapeType="1" noTextEdit="1"/>
              </p:cNvSpPr>
              <p:nvPr/>
            </p:nvSpPr>
            <p:spPr>
              <a:xfrm>
                <a:off x="8503298" y="3831769"/>
                <a:ext cx="3513719" cy="2812537"/>
              </a:xfrm>
              <a:prstGeom prst="rect">
                <a:avLst/>
              </a:prstGeom>
              <a:blipFill>
                <a:blip r:embed="rId6"/>
                <a:stretch>
                  <a:fillRect/>
                </a:stretch>
              </a:blipFill>
              <a:effectLst>
                <a:outerShdw blurRad="50800" dir="14400000">
                  <a:srgbClr val="000000">
                    <a:alpha val="40000"/>
                  </a:srgbClr>
                </a:outerShdw>
              </a:effectLst>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E8B0D7B9-9612-4B41-BB36-9D599E89AFD0}"/>
              </a:ext>
            </a:extLst>
          </p:cNvPr>
          <p:cNvGrpSpPr/>
          <p:nvPr/>
        </p:nvGrpSpPr>
        <p:grpSpPr>
          <a:xfrm>
            <a:off x="101429" y="2042106"/>
            <a:ext cx="3066840" cy="2401560"/>
            <a:chOff x="101429" y="2042106"/>
            <a:chExt cx="3066840" cy="240156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326D683-94EF-4B23-ADEE-B642C8FA95DA}"/>
                    </a:ext>
                  </a:extLst>
                </p14:cNvPr>
                <p14:cNvContentPartPr/>
                <p14:nvPr/>
              </p14:nvContentPartPr>
              <p14:xfrm>
                <a:off x="2943989" y="3565986"/>
                <a:ext cx="4320" cy="3600"/>
              </p14:xfrm>
            </p:contentPart>
          </mc:Choice>
          <mc:Fallback xmlns="">
            <p:pic>
              <p:nvPicPr>
                <p:cNvPr id="4" name="Ink 3">
                  <a:extLst>
                    <a:ext uri="{FF2B5EF4-FFF2-40B4-BE49-F238E27FC236}">
                      <a16:creationId xmlns:a16="http://schemas.microsoft.com/office/drawing/2014/main" id="{7326D683-94EF-4B23-ADEE-B642C8FA95DA}"/>
                    </a:ext>
                  </a:extLst>
                </p:cNvPr>
                <p:cNvPicPr/>
                <p:nvPr/>
              </p:nvPicPr>
              <p:blipFill>
                <a:blip r:embed="rId8"/>
                <a:stretch>
                  <a:fillRect/>
                </a:stretch>
              </p:blipFill>
              <p:spPr>
                <a:xfrm>
                  <a:off x="2907989" y="3529986"/>
                  <a:ext cx="759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155F764F-DED9-42D3-909D-6FD79C3048DC}"/>
                    </a:ext>
                  </a:extLst>
                </p14:cNvPr>
                <p14:cNvContentPartPr/>
                <p14:nvPr/>
              </p14:nvContentPartPr>
              <p14:xfrm>
                <a:off x="335429" y="3508386"/>
                <a:ext cx="2832840" cy="935280"/>
              </p14:xfrm>
            </p:contentPart>
          </mc:Choice>
          <mc:Fallback xmlns="">
            <p:pic>
              <p:nvPicPr>
                <p:cNvPr id="5" name="Ink 4">
                  <a:extLst>
                    <a:ext uri="{FF2B5EF4-FFF2-40B4-BE49-F238E27FC236}">
                      <a16:creationId xmlns:a16="http://schemas.microsoft.com/office/drawing/2014/main" id="{155F764F-DED9-42D3-909D-6FD79C3048DC}"/>
                    </a:ext>
                  </a:extLst>
                </p:cNvPr>
                <p:cNvPicPr/>
                <p:nvPr/>
              </p:nvPicPr>
              <p:blipFill>
                <a:blip r:embed="rId10"/>
                <a:stretch>
                  <a:fillRect/>
                </a:stretch>
              </p:blipFill>
              <p:spPr>
                <a:xfrm>
                  <a:off x="299429" y="3472386"/>
                  <a:ext cx="2904480" cy="1006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20DD04C-6956-430C-B758-34EA4FE40C60}"/>
                    </a:ext>
                  </a:extLst>
                </p14:cNvPr>
                <p14:cNvContentPartPr/>
                <p14:nvPr/>
              </p14:nvContentPartPr>
              <p14:xfrm>
                <a:off x="162269" y="2874066"/>
                <a:ext cx="472680" cy="392400"/>
              </p14:xfrm>
            </p:contentPart>
          </mc:Choice>
          <mc:Fallback xmlns="">
            <p:pic>
              <p:nvPicPr>
                <p:cNvPr id="7" name="Ink 6">
                  <a:extLst>
                    <a:ext uri="{FF2B5EF4-FFF2-40B4-BE49-F238E27FC236}">
                      <a16:creationId xmlns:a16="http://schemas.microsoft.com/office/drawing/2014/main" id="{520DD04C-6956-430C-B758-34EA4FE40C60}"/>
                    </a:ext>
                  </a:extLst>
                </p:cNvPr>
                <p:cNvPicPr/>
                <p:nvPr/>
              </p:nvPicPr>
              <p:blipFill>
                <a:blip r:embed="rId12"/>
                <a:stretch>
                  <a:fillRect/>
                </a:stretch>
              </p:blipFill>
              <p:spPr>
                <a:xfrm>
                  <a:off x="157949" y="2869746"/>
                  <a:ext cx="48132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CC022346-F9F1-457A-ACAF-DB114F8C885F}"/>
                    </a:ext>
                  </a:extLst>
                </p14:cNvPr>
                <p14:cNvContentPartPr/>
                <p14:nvPr/>
              </p14:nvContentPartPr>
              <p14:xfrm>
                <a:off x="756269" y="2632506"/>
                <a:ext cx="313920" cy="324360"/>
              </p14:xfrm>
            </p:contentPart>
          </mc:Choice>
          <mc:Fallback xmlns="">
            <p:pic>
              <p:nvPicPr>
                <p:cNvPr id="9" name="Ink 8">
                  <a:extLst>
                    <a:ext uri="{FF2B5EF4-FFF2-40B4-BE49-F238E27FC236}">
                      <a16:creationId xmlns:a16="http://schemas.microsoft.com/office/drawing/2014/main" id="{CC022346-F9F1-457A-ACAF-DB114F8C885F}"/>
                    </a:ext>
                  </a:extLst>
                </p:cNvPr>
                <p:cNvPicPr/>
                <p:nvPr/>
              </p:nvPicPr>
              <p:blipFill>
                <a:blip r:embed="rId14"/>
                <a:stretch>
                  <a:fillRect/>
                </a:stretch>
              </p:blipFill>
              <p:spPr>
                <a:xfrm>
                  <a:off x="751949" y="2628186"/>
                  <a:ext cx="32256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23F51601-F24B-4C3C-B8F5-42143D14E5D4}"/>
                    </a:ext>
                  </a:extLst>
                </p14:cNvPr>
                <p14:cNvContentPartPr/>
                <p14:nvPr/>
              </p14:nvContentPartPr>
              <p14:xfrm>
                <a:off x="1205909" y="2344866"/>
                <a:ext cx="661680" cy="420480"/>
              </p14:xfrm>
            </p:contentPart>
          </mc:Choice>
          <mc:Fallback xmlns="">
            <p:pic>
              <p:nvPicPr>
                <p:cNvPr id="16" name="Ink 15">
                  <a:extLst>
                    <a:ext uri="{FF2B5EF4-FFF2-40B4-BE49-F238E27FC236}">
                      <a16:creationId xmlns:a16="http://schemas.microsoft.com/office/drawing/2014/main" id="{23F51601-F24B-4C3C-B8F5-42143D14E5D4}"/>
                    </a:ext>
                  </a:extLst>
                </p:cNvPr>
                <p:cNvPicPr/>
                <p:nvPr/>
              </p:nvPicPr>
              <p:blipFill>
                <a:blip r:embed="rId16"/>
                <a:stretch>
                  <a:fillRect/>
                </a:stretch>
              </p:blipFill>
              <p:spPr>
                <a:xfrm>
                  <a:off x="1201589" y="2340546"/>
                  <a:ext cx="67032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9B298C79-3DB7-43EB-99F3-98CFE6978DC6}"/>
                    </a:ext>
                  </a:extLst>
                </p14:cNvPr>
                <p14:cNvContentPartPr/>
                <p14:nvPr/>
              </p14:nvContentPartPr>
              <p14:xfrm>
                <a:off x="1938509" y="2042106"/>
                <a:ext cx="121320" cy="442440"/>
              </p14:xfrm>
            </p:contentPart>
          </mc:Choice>
          <mc:Fallback xmlns="">
            <p:pic>
              <p:nvPicPr>
                <p:cNvPr id="17" name="Ink 16">
                  <a:extLst>
                    <a:ext uri="{FF2B5EF4-FFF2-40B4-BE49-F238E27FC236}">
                      <a16:creationId xmlns:a16="http://schemas.microsoft.com/office/drawing/2014/main" id="{9B298C79-3DB7-43EB-99F3-98CFE6978DC6}"/>
                    </a:ext>
                  </a:extLst>
                </p:cNvPr>
                <p:cNvPicPr/>
                <p:nvPr/>
              </p:nvPicPr>
              <p:blipFill>
                <a:blip r:embed="rId18"/>
                <a:stretch>
                  <a:fillRect/>
                </a:stretch>
              </p:blipFill>
              <p:spPr>
                <a:xfrm>
                  <a:off x="1934189" y="2037786"/>
                  <a:ext cx="129960" cy="451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8A6BA5D-F990-4A45-B981-54BD27DCBBEF}"/>
                    </a:ext>
                  </a:extLst>
                </p14:cNvPr>
                <p14:cNvContentPartPr/>
                <p14:nvPr/>
              </p14:nvContentPartPr>
              <p14:xfrm>
                <a:off x="1948589" y="2185026"/>
                <a:ext cx="319680" cy="227520"/>
              </p14:xfrm>
            </p:contentPart>
          </mc:Choice>
          <mc:Fallback xmlns="">
            <p:pic>
              <p:nvPicPr>
                <p:cNvPr id="18" name="Ink 17">
                  <a:extLst>
                    <a:ext uri="{FF2B5EF4-FFF2-40B4-BE49-F238E27FC236}">
                      <a16:creationId xmlns:a16="http://schemas.microsoft.com/office/drawing/2014/main" id="{58A6BA5D-F990-4A45-B981-54BD27DCBBEF}"/>
                    </a:ext>
                  </a:extLst>
                </p:cNvPr>
                <p:cNvPicPr/>
                <p:nvPr/>
              </p:nvPicPr>
              <p:blipFill>
                <a:blip r:embed="rId20"/>
                <a:stretch>
                  <a:fillRect/>
                </a:stretch>
              </p:blipFill>
              <p:spPr>
                <a:xfrm>
                  <a:off x="1944269" y="2180706"/>
                  <a:ext cx="3283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82E9A06C-A00E-4FCC-B5D1-35A254FB8CA9}"/>
                    </a:ext>
                  </a:extLst>
                </p14:cNvPr>
                <p14:cNvContentPartPr/>
                <p14:nvPr/>
              </p14:nvContentPartPr>
              <p14:xfrm>
                <a:off x="101429" y="3313266"/>
                <a:ext cx="630720" cy="487800"/>
              </p14:xfrm>
            </p:contentPart>
          </mc:Choice>
          <mc:Fallback xmlns="">
            <p:pic>
              <p:nvPicPr>
                <p:cNvPr id="20" name="Ink 19">
                  <a:extLst>
                    <a:ext uri="{FF2B5EF4-FFF2-40B4-BE49-F238E27FC236}">
                      <a16:creationId xmlns:a16="http://schemas.microsoft.com/office/drawing/2014/main" id="{82E9A06C-A00E-4FCC-B5D1-35A254FB8CA9}"/>
                    </a:ext>
                  </a:extLst>
                </p:cNvPr>
                <p:cNvPicPr/>
                <p:nvPr/>
              </p:nvPicPr>
              <p:blipFill>
                <a:blip r:embed="rId22"/>
                <a:stretch>
                  <a:fillRect/>
                </a:stretch>
              </p:blipFill>
              <p:spPr>
                <a:xfrm>
                  <a:off x="97109" y="3308946"/>
                  <a:ext cx="6393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7625A543-426F-4270-80A6-54DD4623545D}"/>
                    </a:ext>
                  </a:extLst>
                </p14:cNvPr>
                <p14:cNvContentPartPr/>
                <p14:nvPr/>
              </p14:nvContentPartPr>
              <p14:xfrm>
                <a:off x="837269" y="3321906"/>
                <a:ext cx="21240" cy="252360"/>
              </p14:xfrm>
            </p:contentPart>
          </mc:Choice>
          <mc:Fallback xmlns="">
            <p:pic>
              <p:nvPicPr>
                <p:cNvPr id="21" name="Ink 20">
                  <a:extLst>
                    <a:ext uri="{FF2B5EF4-FFF2-40B4-BE49-F238E27FC236}">
                      <a16:creationId xmlns:a16="http://schemas.microsoft.com/office/drawing/2014/main" id="{7625A543-426F-4270-80A6-54DD4623545D}"/>
                    </a:ext>
                  </a:extLst>
                </p:cNvPr>
                <p:cNvPicPr/>
                <p:nvPr/>
              </p:nvPicPr>
              <p:blipFill>
                <a:blip r:embed="rId24"/>
                <a:stretch>
                  <a:fillRect/>
                </a:stretch>
              </p:blipFill>
              <p:spPr>
                <a:xfrm>
                  <a:off x="832949" y="3317586"/>
                  <a:ext cx="2988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FBA7B597-237F-4D27-AC37-4DE5E2714F9C}"/>
                    </a:ext>
                  </a:extLst>
                </p14:cNvPr>
                <p14:cNvContentPartPr/>
                <p14:nvPr/>
              </p14:nvContentPartPr>
              <p14:xfrm>
                <a:off x="799829" y="3299586"/>
                <a:ext cx="93960" cy="155520"/>
              </p14:xfrm>
            </p:contentPart>
          </mc:Choice>
          <mc:Fallback xmlns="">
            <p:pic>
              <p:nvPicPr>
                <p:cNvPr id="22" name="Ink 21">
                  <a:extLst>
                    <a:ext uri="{FF2B5EF4-FFF2-40B4-BE49-F238E27FC236}">
                      <a16:creationId xmlns:a16="http://schemas.microsoft.com/office/drawing/2014/main" id="{FBA7B597-237F-4D27-AC37-4DE5E2714F9C}"/>
                    </a:ext>
                  </a:extLst>
                </p:cNvPr>
                <p:cNvPicPr/>
                <p:nvPr/>
              </p:nvPicPr>
              <p:blipFill>
                <a:blip r:embed="rId26"/>
                <a:stretch>
                  <a:fillRect/>
                </a:stretch>
              </p:blipFill>
              <p:spPr>
                <a:xfrm>
                  <a:off x="795509" y="3295266"/>
                  <a:ext cx="10260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46DEA04C-5E13-4C57-8CBB-CCC56229BEB9}"/>
                    </a:ext>
                  </a:extLst>
                </p14:cNvPr>
                <p14:cNvContentPartPr/>
                <p14:nvPr/>
              </p14:nvContentPartPr>
              <p14:xfrm>
                <a:off x="1011869" y="3235506"/>
                <a:ext cx="93960" cy="93960"/>
              </p14:xfrm>
            </p:contentPart>
          </mc:Choice>
          <mc:Fallback xmlns="">
            <p:pic>
              <p:nvPicPr>
                <p:cNvPr id="23" name="Ink 22">
                  <a:extLst>
                    <a:ext uri="{FF2B5EF4-FFF2-40B4-BE49-F238E27FC236}">
                      <a16:creationId xmlns:a16="http://schemas.microsoft.com/office/drawing/2014/main" id="{46DEA04C-5E13-4C57-8CBB-CCC56229BEB9}"/>
                    </a:ext>
                  </a:extLst>
                </p:cNvPr>
                <p:cNvPicPr/>
                <p:nvPr/>
              </p:nvPicPr>
              <p:blipFill>
                <a:blip r:embed="rId28"/>
                <a:stretch>
                  <a:fillRect/>
                </a:stretch>
              </p:blipFill>
              <p:spPr>
                <a:xfrm>
                  <a:off x="1007549" y="3231186"/>
                  <a:ext cx="1026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8BDE6363-903D-46E7-850B-11ADE5771D35}"/>
                    </a:ext>
                  </a:extLst>
                </p14:cNvPr>
                <p14:cNvContentPartPr/>
                <p14:nvPr/>
              </p14:nvContentPartPr>
              <p14:xfrm>
                <a:off x="1015829" y="3138666"/>
                <a:ext cx="23760" cy="57240"/>
              </p14:xfrm>
            </p:contentPart>
          </mc:Choice>
          <mc:Fallback xmlns="">
            <p:pic>
              <p:nvPicPr>
                <p:cNvPr id="24" name="Ink 23">
                  <a:extLst>
                    <a:ext uri="{FF2B5EF4-FFF2-40B4-BE49-F238E27FC236}">
                      <a16:creationId xmlns:a16="http://schemas.microsoft.com/office/drawing/2014/main" id="{8BDE6363-903D-46E7-850B-11ADE5771D35}"/>
                    </a:ext>
                  </a:extLst>
                </p:cNvPr>
                <p:cNvPicPr/>
                <p:nvPr/>
              </p:nvPicPr>
              <p:blipFill>
                <a:blip r:embed="rId30"/>
                <a:stretch>
                  <a:fillRect/>
                </a:stretch>
              </p:blipFill>
              <p:spPr>
                <a:xfrm>
                  <a:off x="1011509" y="3134346"/>
                  <a:ext cx="3240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5A1C4ED8-CB5C-4868-AC81-1274ABBBC039}"/>
                    </a:ext>
                  </a:extLst>
                </p14:cNvPr>
                <p14:cNvContentPartPr/>
                <p14:nvPr/>
              </p14:nvContentPartPr>
              <p14:xfrm>
                <a:off x="1192229" y="3232266"/>
                <a:ext cx="76320" cy="52200"/>
              </p14:xfrm>
            </p:contentPart>
          </mc:Choice>
          <mc:Fallback xmlns="">
            <p:pic>
              <p:nvPicPr>
                <p:cNvPr id="25" name="Ink 24">
                  <a:extLst>
                    <a:ext uri="{FF2B5EF4-FFF2-40B4-BE49-F238E27FC236}">
                      <a16:creationId xmlns:a16="http://schemas.microsoft.com/office/drawing/2014/main" id="{5A1C4ED8-CB5C-4868-AC81-1274ABBBC039}"/>
                    </a:ext>
                  </a:extLst>
                </p:cNvPr>
                <p:cNvPicPr/>
                <p:nvPr/>
              </p:nvPicPr>
              <p:blipFill>
                <a:blip r:embed="rId32"/>
                <a:stretch>
                  <a:fillRect/>
                </a:stretch>
              </p:blipFill>
              <p:spPr>
                <a:xfrm>
                  <a:off x="1187909" y="3227946"/>
                  <a:ext cx="8496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A231185A-49B7-4254-A61F-4923F4AC87EE}"/>
                    </a:ext>
                  </a:extLst>
                </p14:cNvPr>
                <p14:cNvContentPartPr/>
                <p14:nvPr/>
              </p14:nvContentPartPr>
              <p14:xfrm>
                <a:off x="1118429" y="3168186"/>
                <a:ext cx="117360" cy="240480"/>
              </p14:xfrm>
            </p:contentPart>
          </mc:Choice>
          <mc:Fallback xmlns="">
            <p:pic>
              <p:nvPicPr>
                <p:cNvPr id="26" name="Ink 25">
                  <a:extLst>
                    <a:ext uri="{FF2B5EF4-FFF2-40B4-BE49-F238E27FC236}">
                      <a16:creationId xmlns:a16="http://schemas.microsoft.com/office/drawing/2014/main" id="{A231185A-49B7-4254-A61F-4923F4AC87EE}"/>
                    </a:ext>
                  </a:extLst>
                </p:cNvPr>
                <p:cNvPicPr/>
                <p:nvPr/>
              </p:nvPicPr>
              <p:blipFill>
                <a:blip r:embed="rId34"/>
                <a:stretch>
                  <a:fillRect/>
                </a:stretch>
              </p:blipFill>
              <p:spPr>
                <a:xfrm>
                  <a:off x="1114109" y="3163866"/>
                  <a:ext cx="1260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A3357B5D-71EF-42CA-9928-EF92BF1B9D5C}"/>
                    </a:ext>
                  </a:extLst>
                </p14:cNvPr>
                <p14:cNvContentPartPr/>
                <p14:nvPr/>
              </p14:nvContentPartPr>
              <p14:xfrm>
                <a:off x="1271069" y="2868306"/>
                <a:ext cx="337680" cy="413280"/>
              </p14:xfrm>
            </p:contentPart>
          </mc:Choice>
          <mc:Fallback xmlns="">
            <p:pic>
              <p:nvPicPr>
                <p:cNvPr id="27" name="Ink 26">
                  <a:extLst>
                    <a:ext uri="{FF2B5EF4-FFF2-40B4-BE49-F238E27FC236}">
                      <a16:creationId xmlns:a16="http://schemas.microsoft.com/office/drawing/2014/main" id="{A3357B5D-71EF-42CA-9928-EF92BF1B9D5C}"/>
                    </a:ext>
                  </a:extLst>
                </p:cNvPr>
                <p:cNvPicPr/>
                <p:nvPr/>
              </p:nvPicPr>
              <p:blipFill>
                <a:blip r:embed="rId36"/>
                <a:stretch>
                  <a:fillRect/>
                </a:stretch>
              </p:blipFill>
              <p:spPr>
                <a:xfrm>
                  <a:off x="1266749" y="2863986"/>
                  <a:ext cx="34632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AE0B64E5-9E8A-491A-B583-DB5017C6D539}"/>
                    </a:ext>
                  </a:extLst>
                </p14:cNvPr>
                <p14:cNvContentPartPr/>
                <p14:nvPr/>
              </p14:nvContentPartPr>
              <p14:xfrm>
                <a:off x="1591469" y="3304266"/>
                <a:ext cx="289440" cy="128520"/>
              </p14:xfrm>
            </p:contentPart>
          </mc:Choice>
          <mc:Fallback xmlns="">
            <p:pic>
              <p:nvPicPr>
                <p:cNvPr id="29" name="Ink 28">
                  <a:extLst>
                    <a:ext uri="{FF2B5EF4-FFF2-40B4-BE49-F238E27FC236}">
                      <a16:creationId xmlns:a16="http://schemas.microsoft.com/office/drawing/2014/main" id="{AE0B64E5-9E8A-491A-B583-DB5017C6D539}"/>
                    </a:ext>
                  </a:extLst>
                </p:cNvPr>
                <p:cNvPicPr/>
                <p:nvPr/>
              </p:nvPicPr>
              <p:blipFill>
                <a:blip r:embed="rId38"/>
                <a:stretch>
                  <a:fillRect/>
                </a:stretch>
              </p:blipFill>
              <p:spPr>
                <a:xfrm>
                  <a:off x="1587149" y="3299946"/>
                  <a:ext cx="29808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BF0A2AED-9E74-4897-BAD9-613FED029B48}"/>
                    </a:ext>
                  </a:extLst>
                </p14:cNvPr>
                <p14:cNvContentPartPr/>
                <p14:nvPr/>
              </p14:nvContentPartPr>
              <p14:xfrm>
                <a:off x="1926989" y="3089706"/>
                <a:ext cx="711720" cy="289080"/>
              </p14:xfrm>
            </p:contentPart>
          </mc:Choice>
          <mc:Fallback xmlns="">
            <p:pic>
              <p:nvPicPr>
                <p:cNvPr id="30" name="Ink 29">
                  <a:extLst>
                    <a:ext uri="{FF2B5EF4-FFF2-40B4-BE49-F238E27FC236}">
                      <a16:creationId xmlns:a16="http://schemas.microsoft.com/office/drawing/2014/main" id="{BF0A2AED-9E74-4897-BAD9-613FED029B48}"/>
                    </a:ext>
                  </a:extLst>
                </p:cNvPr>
                <p:cNvPicPr/>
                <p:nvPr/>
              </p:nvPicPr>
              <p:blipFill>
                <a:blip r:embed="rId40"/>
                <a:stretch>
                  <a:fillRect/>
                </a:stretch>
              </p:blipFill>
              <p:spPr>
                <a:xfrm>
                  <a:off x="1922669" y="3085386"/>
                  <a:ext cx="72036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Ink 30">
                  <a:extLst>
                    <a:ext uri="{FF2B5EF4-FFF2-40B4-BE49-F238E27FC236}">
                      <a16:creationId xmlns:a16="http://schemas.microsoft.com/office/drawing/2014/main" id="{729663BA-983D-40B9-A229-14A7A9AC2F72}"/>
                    </a:ext>
                  </a:extLst>
                </p14:cNvPr>
                <p14:cNvContentPartPr/>
                <p14:nvPr/>
              </p14:nvContentPartPr>
              <p14:xfrm>
                <a:off x="2533949" y="3024906"/>
                <a:ext cx="20160" cy="50040"/>
              </p14:xfrm>
            </p:contentPart>
          </mc:Choice>
          <mc:Fallback xmlns="">
            <p:pic>
              <p:nvPicPr>
                <p:cNvPr id="31" name="Ink 30">
                  <a:extLst>
                    <a:ext uri="{FF2B5EF4-FFF2-40B4-BE49-F238E27FC236}">
                      <a16:creationId xmlns:a16="http://schemas.microsoft.com/office/drawing/2014/main" id="{729663BA-983D-40B9-A229-14A7A9AC2F72}"/>
                    </a:ext>
                  </a:extLst>
                </p:cNvPr>
                <p:cNvPicPr/>
                <p:nvPr/>
              </p:nvPicPr>
              <p:blipFill>
                <a:blip r:embed="rId42"/>
                <a:stretch>
                  <a:fillRect/>
                </a:stretch>
              </p:blipFill>
              <p:spPr>
                <a:xfrm>
                  <a:off x="2529629" y="3020586"/>
                  <a:ext cx="2880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F0A91122-6DC8-47CD-BAE3-0B7C80C42CC5}"/>
                    </a:ext>
                  </a:extLst>
                </p14:cNvPr>
                <p14:cNvContentPartPr/>
                <p14:nvPr/>
              </p14:nvContentPartPr>
              <p14:xfrm>
                <a:off x="2680109" y="3139026"/>
                <a:ext cx="116280" cy="371520"/>
              </p14:xfrm>
            </p:contentPart>
          </mc:Choice>
          <mc:Fallback xmlns="">
            <p:pic>
              <p:nvPicPr>
                <p:cNvPr id="32" name="Ink 31">
                  <a:extLst>
                    <a:ext uri="{FF2B5EF4-FFF2-40B4-BE49-F238E27FC236}">
                      <a16:creationId xmlns:a16="http://schemas.microsoft.com/office/drawing/2014/main" id="{F0A91122-6DC8-47CD-BAE3-0B7C80C42CC5}"/>
                    </a:ext>
                  </a:extLst>
                </p:cNvPr>
                <p:cNvPicPr/>
                <p:nvPr/>
              </p:nvPicPr>
              <p:blipFill>
                <a:blip r:embed="rId44"/>
                <a:stretch>
                  <a:fillRect/>
                </a:stretch>
              </p:blipFill>
              <p:spPr>
                <a:xfrm>
                  <a:off x="2675789" y="3134706"/>
                  <a:ext cx="12492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Ink 32">
                  <a:extLst>
                    <a:ext uri="{FF2B5EF4-FFF2-40B4-BE49-F238E27FC236}">
                      <a16:creationId xmlns:a16="http://schemas.microsoft.com/office/drawing/2014/main" id="{42D4C14D-206D-4422-97C5-5539F87B412A}"/>
                    </a:ext>
                  </a:extLst>
                </p14:cNvPr>
                <p14:cNvContentPartPr/>
                <p14:nvPr/>
              </p14:nvContentPartPr>
              <p14:xfrm>
                <a:off x="3122549" y="3152346"/>
                <a:ext cx="6120" cy="43560"/>
              </p14:xfrm>
            </p:contentPart>
          </mc:Choice>
          <mc:Fallback xmlns="">
            <p:pic>
              <p:nvPicPr>
                <p:cNvPr id="33" name="Ink 32">
                  <a:extLst>
                    <a:ext uri="{FF2B5EF4-FFF2-40B4-BE49-F238E27FC236}">
                      <a16:creationId xmlns:a16="http://schemas.microsoft.com/office/drawing/2014/main" id="{42D4C14D-206D-4422-97C5-5539F87B412A}"/>
                    </a:ext>
                  </a:extLst>
                </p:cNvPr>
                <p:cNvPicPr/>
                <p:nvPr/>
              </p:nvPicPr>
              <p:blipFill>
                <a:blip r:embed="rId46"/>
                <a:stretch>
                  <a:fillRect/>
                </a:stretch>
              </p:blipFill>
              <p:spPr>
                <a:xfrm>
                  <a:off x="3118229" y="3148026"/>
                  <a:ext cx="14760" cy="52200"/>
                </a:xfrm>
                <a:prstGeom prst="rect">
                  <a:avLst/>
                </a:prstGeom>
              </p:spPr>
            </p:pic>
          </mc:Fallback>
        </mc:AlternateContent>
      </p:grpSp>
    </p:spTree>
    <p:extLst>
      <p:ext uri="{BB962C8B-B14F-4D97-AF65-F5344CB8AC3E}">
        <p14:creationId xmlns:p14="http://schemas.microsoft.com/office/powerpoint/2010/main" val="13450198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8"/>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Matching patches: descriptors!</a:t>
            </a:r>
            <a:endParaRPr/>
          </a:p>
        </p:txBody>
      </p:sp>
      <p:sp>
        <p:nvSpPr>
          <p:cNvPr id="473" name="Google Shape;473;p58"/>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a:lnSpc>
                <a:spcPct val="115000"/>
              </a:lnSpc>
              <a:buClr>
                <a:schemeClr val="dk1"/>
              </a:buClr>
              <a:buFont typeface="Consolas"/>
              <a:buChar char="-"/>
            </a:pPr>
            <a:r>
              <a:rPr lang="en" sz="2400" dirty="0">
                <a:solidFill>
                  <a:schemeClr val="tx1"/>
                </a:solidFill>
                <a:latin typeface="Calibri" panose="020F0502020204030204" pitchFamily="34" charset="0"/>
                <a:cs typeface="Calibri" panose="020F0502020204030204" pitchFamily="34" charset="0"/>
              </a:rPr>
              <a:t>Already have our patches that are likely “unique”-ish</a:t>
            </a:r>
            <a:endParaRPr sz="2400" dirty="0">
              <a:solidFill>
                <a:schemeClr val="tx1"/>
              </a:solidFill>
              <a:latin typeface="Calibri" panose="020F0502020204030204" pitchFamily="34" charset="0"/>
              <a:cs typeface="Calibri" panose="020F0502020204030204" pitchFamily="34" charset="0"/>
            </a:endParaRPr>
          </a:p>
          <a:p>
            <a:pPr>
              <a:lnSpc>
                <a:spcPct val="115000"/>
              </a:lnSpc>
              <a:buClr>
                <a:schemeClr val="dk1"/>
              </a:buClr>
              <a:buFont typeface="Consolas"/>
              <a:buChar char="-"/>
            </a:pPr>
            <a:r>
              <a:rPr lang="en" sz="2400" dirty="0">
                <a:solidFill>
                  <a:schemeClr val="tx1"/>
                </a:solidFill>
                <a:latin typeface="Calibri" panose="020F0502020204030204" pitchFamily="34" charset="0"/>
                <a:cs typeface="Calibri" panose="020F0502020204030204" pitchFamily="34" charset="0"/>
              </a:rPr>
              <a:t>Loop over good patches in one image</a:t>
            </a:r>
            <a:endParaRPr sz="2400" dirty="0">
              <a:solidFill>
                <a:schemeClr val="tx1"/>
              </a:solidFill>
              <a:latin typeface="Calibri" panose="020F0502020204030204" pitchFamily="34" charset="0"/>
              <a:cs typeface="Calibri" panose="020F0502020204030204" pitchFamily="34" charset="0"/>
            </a:endParaRPr>
          </a:p>
          <a:p>
            <a:pPr lvl="1" indent="-507987">
              <a:lnSpc>
                <a:spcPct val="115000"/>
              </a:lnSpc>
              <a:spcBef>
                <a:spcPts val="0"/>
              </a:spcBef>
              <a:buClr>
                <a:schemeClr val="dk1"/>
              </a:buClr>
              <a:buSzPts val="2400"/>
              <a:buFont typeface="Consolas"/>
              <a:buChar char="-"/>
            </a:pPr>
            <a:r>
              <a:rPr lang="en" dirty="0">
                <a:solidFill>
                  <a:schemeClr val="tx1"/>
                </a:solidFill>
                <a:latin typeface="Calibri" panose="020F0502020204030204" pitchFamily="34" charset="0"/>
                <a:cs typeface="Calibri" panose="020F0502020204030204" pitchFamily="34" charset="0"/>
              </a:rPr>
              <a:t>Find best match in other image</a:t>
            </a:r>
            <a:endParaRPr dirty="0">
              <a:solidFill>
                <a:schemeClr val="tx1"/>
              </a:solidFill>
              <a:latin typeface="Calibri" panose="020F0502020204030204" pitchFamily="34" charset="0"/>
              <a:cs typeface="Calibri" panose="020F0502020204030204" pitchFamily="34" charset="0"/>
            </a:endParaRPr>
          </a:p>
          <a:p>
            <a:pPr>
              <a:lnSpc>
                <a:spcPct val="115000"/>
              </a:lnSpc>
              <a:buClr>
                <a:schemeClr val="dk1"/>
              </a:buClr>
              <a:buFont typeface="Consolas"/>
              <a:buChar char="-"/>
            </a:pPr>
            <a:r>
              <a:rPr lang="en-US" sz="2400" dirty="0">
                <a:solidFill>
                  <a:schemeClr val="tx1"/>
                </a:solidFill>
                <a:latin typeface="Calibri" panose="020F0502020204030204" pitchFamily="34" charset="0"/>
                <a:cs typeface="Calibri" panose="020F0502020204030204" pitchFamily="34" charset="0"/>
              </a:rPr>
              <a:t>Find mutually best matches: </a:t>
            </a:r>
          </a:p>
          <a:p>
            <a:pPr marL="101598" indent="0">
              <a:lnSpc>
                <a:spcPct val="115000"/>
              </a:lnSpc>
              <a:buClr>
                <a:schemeClr val="dk1"/>
              </a:buClr>
              <a:buNone/>
            </a:pPr>
            <a:r>
              <a:rPr lang="en-US" sz="2400" dirty="0">
                <a:solidFill>
                  <a:schemeClr val="tx1"/>
                </a:solidFill>
                <a:latin typeface="Calibri" panose="020F0502020204030204" pitchFamily="34" charset="0"/>
                <a:cs typeface="Calibri" panose="020F0502020204030204" pitchFamily="34" charset="0"/>
              </a:rPr>
              <a:t>		A = </a:t>
            </a:r>
            <a:r>
              <a:rPr lang="en-US" sz="2400" dirty="0" err="1">
                <a:solidFill>
                  <a:schemeClr val="tx1"/>
                </a:solidFill>
                <a:latin typeface="Calibri" panose="020F0502020204030204" pitchFamily="34" charset="0"/>
                <a:cs typeface="Calibri" panose="020F0502020204030204" pitchFamily="34" charset="0"/>
              </a:rPr>
              <a:t>BestMatch</a:t>
            </a:r>
            <a:r>
              <a:rPr lang="en-US" sz="2400" dirty="0">
                <a:solidFill>
                  <a:schemeClr val="tx1"/>
                </a:solidFill>
                <a:latin typeface="Calibri" panose="020F0502020204030204" pitchFamily="34" charset="0"/>
                <a:cs typeface="Calibri" panose="020F0502020204030204" pitchFamily="34" charset="0"/>
              </a:rPr>
              <a:t>(B) &amp; B = </a:t>
            </a:r>
            <a:r>
              <a:rPr lang="en-US" sz="2400" dirty="0" err="1">
                <a:solidFill>
                  <a:schemeClr val="tx1"/>
                </a:solidFill>
                <a:latin typeface="Calibri" panose="020F0502020204030204" pitchFamily="34" charset="0"/>
                <a:cs typeface="Calibri" panose="020F0502020204030204" pitchFamily="34" charset="0"/>
              </a:rPr>
              <a:t>BestMatch</a:t>
            </a:r>
            <a:r>
              <a:rPr lang="en-US" sz="2400" dirty="0">
                <a:solidFill>
                  <a:schemeClr val="tx1"/>
                </a:solidFill>
                <a:latin typeface="Calibri" panose="020F0502020204030204" pitchFamily="34" charset="0"/>
                <a:cs typeface="Calibri" panose="020F0502020204030204" pitchFamily="34" charset="0"/>
              </a:rPr>
              <a:t>(A)</a:t>
            </a:r>
          </a:p>
          <a:p>
            <a:pPr marL="101598" indent="0">
              <a:lnSpc>
                <a:spcPct val="115000"/>
              </a:lnSpc>
              <a:buClr>
                <a:schemeClr val="dk1"/>
              </a:buClr>
              <a:buNone/>
            </a:pPr>
            <a:r>
              <a:rPr lang="en-US" sz="2400" dirty="0">
                <a:solidFill>
                  <a:schemeClr val="tx1"/>
                </a:solidFill>
                <a:latin typeface="Calibri" panose="020F0502020204030204" pitchFamily="34" charset="0"/>
                <a:cs typeface="Calibri" panose="020F0502020204030204" pitchFamily="34" charset="0"/>
              </a:rPr>
              <a:t>                                      </a:t>
            </a:r>
            <a:endParaRPr sz="2400" dirty="0">
              <a:solidFill>
                <a:schemeClr val="tx1"/>
              </a:solidFill>
              <a:latin typeface="Calibri" panose="020F0502020204030204" pitchFamily="34" charset="0"/>
              <a:cs typeface="Calibri" panose="020F0502020204030204" pitchFamily="34" charset="0"/>
            </a:endParaRPr>
          </a:p>
        </p:txBody>
      </p:sp>
      <p:sp>
        <p:nvSpPr>
          <p:cNvPr id="474" name="Google Shape;474;p58"/>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75" name="Google Shape;475;p58"/>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702451" y="4147437"/>
            <a:ext cx="6787100" cy="2546800"/>
          </a:xfrm>
          <a:prstGeom prst="rect">
            <a:avLst/>
          </a:prstGeom>
          <a:noFill/>
          <a:ln>
            <a:noFill/>
          </a:ln>
        </p:spPr>
      </p:pic>
      <p:sp>
        <p:nvSpPr>
          <p:cNvPr id="2" name="TextBox 1">
            <a:extLst>
              <a:ext uri="{FF2B5EF4-FFF2-40B4-BE49-F238E27FC236}">
                <a16:creationId xmlns:a16="http://schemas.microsoft.com/office/drawing/2014/main" id="{0DA058E4-7AF8-429F-86A1-E041EA8D66C8}"/>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7DDDC01-3083-47F5-B13D-19636E053F18}"/>
              </a:ext>
            </a:extLst>
          </p:cNvPr>
          <p:cNvSpPr>
            <a:spLocks noGrp="1" noChangeArrowheads="1"/>
          </p:cNvSpPr>
          <p:nvPr>
            <p:ph type="title"/>
          </p:nvPr>
        </p:nvSpPr>
        <p:spPr>
          <a:xfrm>
            <a:off x="2209800" y="1138334"/>
            <a:ext cx="7772400" cy="995265"/>
          </a:xfrm>
        </p:spPr>
        <p:txBody>
          <a:bodyPr/>
          <a:lstStyle/>
          <a:p>
            <a:r>
              <a:rPr lang="en-US" altLang="en-US" sz="2400" dirty="0">
                <a:solidFill>
                  <a:schemeClr val="tx1"/>
                </a:solidFill>
                <a:latin typeface="Arial" panose="020B0604020202020204" pitchFamily="34" charset="0"/>
              </a:rPr>
              <a:t>MOSAICS IN ART</a:t>
            </a:r>
            <a:br>
              <a:rPr lang="en-US" altLang="en-US" sz="2400" dirty="0">
                <a:solidFill>
                  <a:srgbClr val="FFC000"/>
                </a:solidFill>
                <a:latin typeface="Arial" panose="020B0604020202020204" pitchFamily="34" charset="0"/>
              </a:rPr>
            </a:br>
            <a:br>
              <a:rPr lang="en-US" altLang="en-US" sz="2400" dirty="0">
                <a:solidFill>
                  <a:srgbClr val="FFC000"/>
                </a:solidFill>
                <a:latin typeface="Arial" panose="020B0604020202020204" pitchFamily="34" charset="0"/>
              </a:rPr>
            </a:br>
            <a:br>
              <a:rPr lang="en-US" altLang="en-US" sz="2400" dirty="0">
                <a:solidFill>
                  <a:srgbClr val="FFC000"/>
                </a:solidFill>
                <a:latin typeface="Arial" panose="020B0604020202020204" pitchFamily="34" charset="0"/>
              </a:rPr>
            </a:br>
            <a:r>
              <a:rPr lang="en-US" altLang="en-US" sz="2400" i="1" dirty="0">
                <a:solidFill>
                  <a:srgbClr val="FFC000"/>
                </a:solidFill>
                <a:latin typeface="Arial" panose="020B0604020202020204" pitchFamily="34" charset="0"/>
              </a:rPr>
              <a:t>…combine individual chips to create a big picture...</a:t>
            </a:r>
            <a:br>
              <a:rPr lang="en-US" altLang="en-US" sz="2400" dirty="0">
                <a:solidFill>
                  <a:srgbClr val="FFC000"/>
                </a:solidFill>
                <a:latin typeface="Arial" panose="020B0604020202020204" pitchFamily="34" charset="0"/>
              </a:rPr>
            </a:br>
            <a:endParaRPr lang="en-US" altLang="en-US" sz="2400" dirty="0">
              <a:solidFill>
                <a:srgbClr val="FFC000"/>
              </a:solidFill>
            </a:endParaRPr>
          </a:p>
        </p:txBody>
      </p:sp>
      <p:pic>
        <p:nvPicPr>
          <p:cNvPr id="6151" name="Picture 7">
            <a:extLst>
              <a:ext uri="{FF2B5EF4-FFF2-40B4-BE49-F238E27FC236}">
                <a16:creationId xmlns:a16="http://schemas.microsoft.com/office/drawing/2014/main" id="{A13A8564-1B99-4B55-AADE-AD656C859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057401"/>
            <a:ext cx="5257800" cy="3313113"/>
          </a:xfrm>
          <a:prstGeom prst="rect">
            <a:avLst/>
          </a:prstGeom>
          <a:noFill/>
          <a:extLst>
            <a:ext uri="{909E8E84-426E-40DD-AFC4-6F175D3DCCD1}">
              <a14:hiddenFill xmlns:a14="http://schemas.microsoft.com/office/drawing/2010/main">
                <a:solidFill>
                  <a:srgbClr val="FFFFFF"/>
                </a:solidFill>
              </a14:hiddenFill>
            </a:ext>
          </a:extLst>
        </p:spPr>
      </p:pic>
      <p:sp>
        <p:nvSpPr>
          <p:cNvPr id="6152" name="Text Box 8">
            <a:extLst>
              <a:ext uri="{FF2B5EF4-FFF2-40B4-BE49-F238E27FC236}">
                <a16:creationId xmlns:a16="http://schemas.microsoft.com/office/drawing/2014/main" id="{B840051F-E053-42AD-A61A-17021D88CCF6}"/>
              </a:ext>
            </a:extLst>
          </p:cNvPr>
          <p:cNvSpPr txBox="1">
            <a:spLocks noChangeArrowheads="1"/>
          </p:cNvSpPr>
          <p:nvPr/>
        </p:nvSpPr>
        <p:spPr bwMode="auto">
          <a:xfrm>
            <a:off x="2657660" y="5715000"/>
            <a:ext cx="74799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accent2"/>
                </a:solidFill>
              </a:rPr>
              <a:t>Part of the Byzantine mosaic floor that has been preserved in the </a:t>
            </a:r>
          </a:p>
          <a:p>
            <a:pPr algn="ctr"/>
            <a:r>
              <a:rPr lang="en-US" altLang="en-US">
                <a:solidFill>
                  <a:schemeClr val="accent2"/>
                </a:solidFill>
              </a:rPr>
              <a:t>Church of Multiplication in Tabkha (near the Sea of Galilee).</a:t>
            </a:r>
            <a:endParaRPr lang="en-US" altLang="en-US"/>
          </a:p>
          <a:p>
            <a:pPr algn="ctr"/>
            <a:r>
              <a:rPr lang="en-US" altLang="en-US"/>
              <a:t>www.rtlsoft.com/mmmosaic</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EE57-505C-4E4B-B6AE-454CAA8DD288}"/>
              </a:ext>
            </a:extLst>
          </p:cNvPr>
          <p:cNvSpPr>
            <a:spLocks noGrp="1"/>
          </p:cNvSpPr>
          <p:nvPr>
            <p:ph type="title"/>
          </p:nvPr>
        </p:nvSpPr>
        <p:spPr>
          <a:xfrm>
            <a:off x="94382" y="53527"/>
            <a:ext cx="10571998" cy="568514"/>
          </a:xfrm>
        </p:spPr>
        <p:txBody>
          <a:bodyPr/>
          <a:lstStyle/>
          <a:p>
            <a:r>
              <a:rPr lang="en-US" b="0" dirty="0"/>
              <a:t>Image Transformations : Induced by Camera Motion</a:t>
            </a:r>
          </a:p>
        </p:txBody>
      </p:sp>
      <p:sp>
        <p:nvSpPr>
          <p:cNvPr id="3" name="Content Placeholder 2">
            <a:extLst>
              <a:ext uri="{FF2B5EF4-FFF2-40B4-BE49-F238E27FC236}">
                <a16:creationId xmlns:a16="http://schemas.microsoft.com/office/drawing/2014/main" id="{D80D4E52-7DC0-4708-82EE-E05E83D1B5F6}"/>
              </a:ext>
            </a:extLst>
          </p:cNvPr>
          <p:cNvSpPr>
            <a:spLocks noGrp="1"/>
          </p:cNvSpPr>
          <p:nvPr>
            <p:ph idx="1"/>
          </p:nvPr>
        </p:nvSpPr>
        <p:spPr>
          <a:xfrm>
            <a:off x="318051" y="6164423"/>
            <a:ext cx="11539331" cy="479885"/>
          </a:xfrm>
        </p:spPr>
        <p:txBody>
          <a:bodyPr/>
          <a:lstStyle/>
          <a:p>
            <a:endParaRPr lang="en-US" dirty="0"/>
          </a:p>
        </p:txBody>
      </p:sp>
      <p:sp>
        <p:nvSpPr>
          <p:cNvPr id="4" name="TextBox 3">
            <a:extLst>
              <a:ext uri="{FF2B5EF4-FFF2-40B4-BE49-F238E27FC236}">
                <a16:creationId xmlns:a16="http://schemas.microsoft.com/office/drawing/2014/main" id="{2F12B483-29E1-4D00-86BD-E34380C840DD}"/>
              </a:ext>
            </a:extLst>
          </p:cNvPr>
          <p:cNvSpPr txBox="1"/>
          <p:nvPr/>
        </p:nvSpPr>
        <p:spPr>
          <a:xfrm>
            <a:off x="4397828" y="740096"/>
            <a:ext cx="2706190" cy="369332"/>
          </a:xfrm>
          <a:prstGeom prst="rect">
            <a:avLst/>
          </a:prstGeom>
          <a:noFill/>
        </p:spPr>
        <p:txBody>
          <a:bodyPr wrap="none" rtlCol="0">
            <a:spAutoFit/>
          </a:bodyPr>
          <a:lstStyle/>
          <a:p>
            <a:r>
              <a:rPr lang="en-US" dirty="0"/>
              <a:t>3D Rotations : Pan / Tilt</a:t>
            </a:r>
          </a:p>
        </p:txBody>
      </p:sp>
      <p:pic>
        <p:nvPicPr>
          <p:cNvPr id="5" name="Picture 4">
            <a:extLst>
              <a:ext uri="{FF2B5EF4-FFF2-40B4-BE49-F238E27FC236}">
                <a16:creationId xmlns:a16="http://schemas.microsoft.com/office/drawing/2014/main" id="{47B6BC2D-D4F0-40AD-B1AA-FFE55D6B3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
        <p:nvSpPr>
          <p:cNvPr id="6" name="TextBox 5">
            <a:extLst>
              <a:ext uri="{FF2B5EF4-FFF2-40B4-BE49-F238E27FC236}">
                <a16:creationId xmlns:a16="http://schemas.microsoft.com/office/drawing/2014/main" id="{B1FF1E01-C77D-4D1C-A645-470B639A1043}"/>
              </a:ext>
            </a:extLst>
          </p:cNvPr>
          <p:cNvSpPr txBox="1"/>
          <p:nvPr/>
        </p:nvSpPr>
        <p:spPr>
          <a:xfrm>
            <a:off x="3031703" y="1099885"/>
            <a:ext cx="5181227" cy="369332"/>
          </a:xfrm>
          <a:prstGeom prst="rect">
            <a:avLst/>
          </a:prstGeom>
          <a:noFill/>
        </p:spPr>
        <p:txBody>
          <a:bodyPr wrap="none" rtlCol="0">
            <a:spAutoFit/>
          </a:bodyPr>
          <a:lstStyle/>
          <a:p>
            <a:pPr algn="ctr"/>
            <a:r>
              <a:rPr lang="en-US" dirty="0"/>
              <a:t>Image </a:t>
            </a:r>
            <a:r>
              <a:rPr lang="en-US" dirty="0" err="1"/>
              <a:t>Displacment</a:t>
            </a:r>
            <a:r>
              <a:rPr lang="en-US" dirty="0"/>
              <a:t> is Independent of Depth</a:t>
            </a:r>
          </a:p>
        </p:txBody>
      </p:sp>
    </p:spTree>
    <p:extLst>
      <p:ext uri="{BB962C8B-B14F-4D97-AF65-F5344CB8AC3E}">
        <p14:creationId xmlns:p14="http://schemas.microsoft.com/office/powerpoint/2010/main" val="2121290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B02F-1B53-46B5-B7EE-86DDECD0A398}"/>
              </a:ext>
            </a:extLst>
          </p:cNvPr>
          <p:cNvSpPr>
            <a:spLocks noGrp="1"/>
          </p:cNvSpPr>
          <p:nvPr>
            <p:ph type="title"/>
          </p:nvPr>
        </p:nvSpPr>
        <p:spPr>
          <a:xfrm>
            <a:off x="94382" y="53527"/>
            <a:ext cx="10571998" cy="627303"/>
          </a:xfrm>
        </p:spPr>
        <p:txBody>
          <a:bodyPr/>
          <a:lstStyle/>
          <a:p>
            <a:r>
              <a:rPr lang="en-US" b="0" dirty="0"/>
              <a:t>Edges have Physical / Geometric causes</a:t>
            </a:r>
          </a:p>
        </p:txBody>
      </p:sp>
      <p:pic>
        <p:nvPicPr>
          <p:cNvPr id="5" name="Content Placeholder 4" descr="A picture containing food&#10;&#10;Description automatically generated">
            <a:extLst>
              <a:ext uri="{FF2B5EF4-FFF2-40B4-BE49-F238E27FC236}">
                <a16:creationId xmlns:a16="http://schemas.microsoft.com/office/drawing/2014/main" id="{7235E9F5-2B68-4159-8374-F864A5257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040" y="1097280"/>
            <a:ext cx="9144000" cy="5069381"/>
          </a:xfrm>
        </p:spPr>
      </p:pic>
      <p:cxnSp>
        <p:nvCxnSpPr>
          <p:cNvPr id="7" name="Straight Arrow Connector 6">
            <a:extLst>
              <a:ext uri="{FF2B5EF4-FFF2-40B4-BE49-F238E27FC236}">
                <a16:creationId xmlns:a16="http://schemas.microsoft.com/office/drawing/2014/main" id="{42C1D673-B441-4848-BC53-9B26C4E4FD27}"/>
              </a:ext>
            </a:extLst>
          </p:cNvPr>
          <p:cNvCxnSpPr/>
          <p:nvPr/>
        </p:nvCxnSpPr>
        <p:spPr>
          <a:xfrm flipH="1">
            <a:off x="7252996" y="680830"/>
            <a:ext cx="1343608" cy="1720248"/>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31F41F-F541-406F-B3FC-593760CFD3FC}"/>
              </a:ext>
            </a:extLst>
          </p:cNvPr>
          <p:cNvSpPr txBox="1"/>
          <p:nvPr/>
        </p:nvSpPr>
        <p:spPr>
          <a:xfrm>
            <a:off x="7753403" y="320524"/>
            <a:ext cx="2912977" cy="369332"/>
          </a:xfrm>
          <a:prstGeom prst="rect">
            <a:avLst/>
          </a:prstGeom>
          <a:noFill/>
        </p:spPr>
        <p:txBody>
          <a:bodyPr wrap="none" rtlCol="0">
            <a:spAutoFit/>
          </a:bodyPr>
          <a:lstStyle/>
          <a:p>
            <a:r>
              <a:rPr lang="en-US" dirty="0"/>
              <a:t>Orientation Discontinuity</a:t>
            </a:r>
          </a:p>
        </p:txBody>
      </p:sp>
    </p:spTree>
    <p:extLst>
      <p:ext uri="{BB962C8B-B14F-4D97-AF65-F5344CB8AC3E}">
        <p14:creationId xmlns:p14="http://schemas.microsoft.com/office/powerpoint/2010/main" val="16451972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EE57-505C-4E4B-B6AE-454CAA8DD288}"/>
              </a:ext>
            </a:extLst>
          </p:cNvPr>
          <p:cNvSpPr>
            <a:spLocks noGrp="1"/>
          </p:cNvSpPr>
          <p:nvPr>
            <p:ph type="title"/>
          </p:nvPr>
        </p:nvSpPr>
        <p:spPr>
          <a:xfrm>
            <a:off x="94382" y="53527"/>
            <a:ext cx="10571998" cy="568514"/>
          </a:xfrm>
        </p:spPr>
        <p:txBody>
          <a:bodyPr/>
          <a:lstStyle/>
          <a:p>
            <a:r>
              <a:rPr lang="en-US" b="0" dirty="0"/>
              <a:t>Image Transformations : Induced by Camera Motion</a:t>
            </a:r>
          </a:p>
        </p:txBody>
      </p:sp>
      <p:sp>
        <p:nvSpPr>
          <p:cNvPr id="3" name="Content Placeholder 2">
            <a:extLst>
              <a:ext uri="{FF2B5EF4-FFF2-40B4-BE49-F238E27FC236}">
                <a16:creationId xmlns:a16="http://schemas.microsoft.com/office/drawing/2014/main" id="{D80D4E52-7DC0-4708-82EE-E05E83D1B5F6}"/>
              </a:ext>
            </a:extLst>
          </p:cNvPr>
          <p:cNvSpPr>
            <a:spLocks noGrp="1"/>
          </p:cNvSpPr>
          <p:nvPr>
            <p:ph idx="1"/>
          </p:nvPr>
        </p:nvSpPr>
        <p:spPr>
          <a:xfrm>
            <a:off x="318051" y="6164423"/>
            <a:ext cx="11539331" cy="479885"/>
          </a:xfrm>
        </p:spPr>
        <p:txBody>
          <a:bodyPr/>
          <a:lstStyle/>
          <a:p>
            <a:endParaRPr lang="en-US" dirty="0"/>
          </a:p>
        </p:txBody>
      </p:sp>
      <p:sp>
        <p:nvSpPr>
          <p:cNvPr id="4" name="TextBox 3">
            <a:extLst>
              <a:ext uri="{FF2B5EF4-FFF2-40B4-BE49-F238E27FC236}">
                <a16:creationId xmlns:a16="http://schemas.microsoft.com/office/drawing/2014/main" id="{2F12B483-29E1-4D00-86BD-E34380C840DD}"/>
              </a:ext>
            </a:extLst>
          </p:cNvPr>
          <p:cNvSpPr txBox="1"/>
          <p:nvPr/>
        </p:nvSpPr>
        <p:spPr>
          <a:xfrm>
            <a:off x="4397828" y="740096"/>
            <a:ext cx="2706190" cy="369332"/>
          </a:xfrm>
          <a:prstGeom prst="rect">
            <a:avLst/>
          </a:prstGeom>
          <a:noFill/>
        </p:spPr>
        <p:txBody>
          <a:bodyPr wrap="none" rtlCol="0">
            <a:spAutoFit/>
          </a:bodyPr>
          <a:lstStyle/>
          <a:p>
            <a:r>
              <a:rPr lang="en-US" dirty="0"/>
              <a:t>3D Rotations : Pan / Tilt</a:t>
            </a:r>
          </a:p>
        </p:txBody>
      </p:sp>
      <p:pic>
        <p:nvPicPr>
          <p:cNvPr id="6" name="Picture 5">
            <a:extLst>
              <a:ext uri="{FF2B5EF4-FFF2-40B4-BE49-F238E27FC236}">
                <a16:creationId xmlns:a16="http://schemas.microsoft.com/office/drawing/2014/main" id="{0891AE45-8417-43FB-9001-65570F74E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18309446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EE57-505C-4E4B-B6AE-454CAA8DD288}"/>
              </a:ext>
            </a:extLst>
          </p:cNvPr>
          <p:cNvSpPr>
            <a:spLocks noGrp="1"/>
          </p:cNvSpPr>
          <p:nvPr>
            <p:ph type="title"/>
          </p:nvPr>
        </p:nvSpPr>
        <p:spPr>
          <a:xfrm>
            <a:off x="94382" y="53527"/>
            <a:ext cx="10571998" cy="568514"/>
          </a:xfrm>
        </p:spPr>
        <p:txBody>
          <a:bodyPr/>
          <a:lstStyle/>
          <a:p>
            <a:r>
              <a:rPr lang="en-US" b="0" dirty="0"/>
              <a:t>Image Transformations : Induced by Camera Motion</a:t>
            </a:r>
          </a:p>
        </p:txBody>
      </p:sp>
      <p:sp>
        <p:nvSpPr>
          <p:cNvPr id="3" name="Content Placeholder 2">
            <a:extLst>
              <a:ext uri="{FF2B5EF4-FFF2-40B4-BE49-F238E27FC236}">
                <a16:creationId xmlns:a16="http://schemas.microsoft.com/office/drawing/2014/main" id="{D80D4E52-7DC0-4708-82EE-E05E83D1B5F6}"/>
              </a:ext>
            </a:extLst>
          </p:cNvPr>
          <p:cNvSpPr>
            <a:spLocks noGrp="1"/>
          </p:cNvSpPr>
          <p:nvPr>
            <p:ph idx="1"/>
          </p:nvPr>
        </p:nvSpPr>
        <p:spPr>
          <a:xfrm>
            <a:off x="318051" y="6164423"/>
            <a:ext cx="11539331" cy="479885"/>
          </a:xfrm>
        </p:spPr>
        <p:txBody>
          <a:bodyPr/>
          <a:lstStyle/>
          <a:p>
            <a:endParaRPr lang="en-US" dirty="0"/>
          </a:p>
        </p:txBody>
      </p:sp>
      <p:sp>
        <p:nvSpPr>
          <p:cNvPr id="4" name="TextBox 3">
            <a:extLst>
              <a:ext uri="{FF2B5EF4-FFF2-40B4-BE49-F238E27FC236}">
                <a16:creationId xmlns:a16="http://schemas.microsoft.com/office/drawing/2014/main" id="{2F12B483-29E1-4D00-86BD-E34380C840DD}"/>
              </a:ext>
            </a:extLst>
          </p:cNvPr>
          <p:cNvSpPr txBox="1"/>
          <p:nvPr/>
        </p:nvSpPr>
        <p:spPr>
          <a:xfrm>
            <a:off x="4397828" y="740096"/>
            <a:ext cx="2706190" cy="369332"/>
          </a:xfrm>
          <a:prstGeom prst="rect">
            <a:avLst/>
          </a:prstGeom>
          <a:noFill/>
        </p:spPr>
        <p:txBody>
          <a:bodyPr wrap="none" rtlCol="0">
            <a:spAutoFit/>
          </a:bodyPr>
          <a:lstStyle/>
          <a:p>
            <a:r>
              <a:rPr lang="en-US" dirty="0"/>
              <a:t>3D Rotations : Pan / Tilt</a:t>
            </a:r>
          </a:p>
        </p:txBody>
      </p:sp>
      <p:pic>
        <p:nvPicPr>
          <p:cNvPr id="5" name="Picture 4">
            <a:extLst>
              <a:ext uri="{FF2B5EF4-FFF2-40B4-BE49-F238E27FC236}">
                <a16:creationId xmlns:a16="http://schemas.microsoft.com/office/drawing/2014/main" id="{54CC9928-7085-4B65-B221-E030B672C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2319647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BBD37C3-C58D-49A0-B2CB-A448DB1EC9C4}"/>
              </a:ext>
            </a:extLst>
          </p:cNvPr>
          <p:cNvSpPr>
            <a:spLocks noGrp="1" noChangeArrowheads="1"/>
          </p:cNvSpPr>
          <p:nvPr>
            <p:ph type="title"/>
          </p:nvPr>
        </p:nvSpPr>
        <p:spPr>
          <a:xfrm>
            <a:off x="2209800" y="228600"/>
            <a:ext cx="7772400" cy="685800"/>
          </a:xfrm>
          <a:noFill/>
          <a:ln/>
        </p:spPr>
        <p:txBody>
          <a:bodyPr vert="horz" lIns="92075" tIns="46038" rIns="92075" bIns="46038" rtlCol="0" anchor="b">
            <a:noAutofit/>
          </a:bodyPr>
          <a:lstStyle/>
          <a:p>
            <a:r>
              <a:rPr lang="en-US" altLang="he-IL" dirty="0">
                <a:solidFill>
                  <a:srgbClr val="FFC000"/>
                </a:solidFill>
                <a:latin typeface="Arial" panose="020B0604020202020204" pitchFamily="34" charset="0"/>
              </a:rPr>
              <a:t>Basic Concept : Planar Mosaic Construction</a:t>
            </a:r>
          </a:p>
        </p:txBody>
      </p:sp>
      <p:sp>
        <p:nvSpPr>
          <p:cNvPr id="26627" name="Rectangle 3">
            <a:extLst>
              <a:ext uri="{FF2B5EF4-FFF2-40B4-BE49-F238E27FC236}">
                <a16:creationId xmlns:a16="http://schemas.microsoft.com/office/drawing/2014/main" id="{CB70264E-9C62-42E5-8AA0-A57B864933ED}"/>
              </a:ext>
            </a:extLst>
          </p:cNvPr>
          <p:cNvSpPr>
            <a:spLocks noGrp="1" noChangeArrowheads="1"/>
          </p:cNvSpPr>
          <p:nvPr>
            <p:ph type="body" idx="1"/>
          </p:nvPr>
        </p:nvSpPr>
        <p:spPr>
          <a:xfrm>
            <a:off x="2133600" y="2590800"/>
            <a:ext cx="7772400" cy="2514600"/>
          </a:xfrm>
          <a:noFill/>
          <a:ln/>
        </p:spPr>
        <p:txBody>
          <a:bodyPr vert="horz" lIns="92075" tIns="46038" rIns="92075" bIns="46038" rtlCol="0" anchor="t" anchorCtr="0">
            <a:normAutofit/>
          </a:bodyPr>
          <a:lstStyle/>
          <a:p>
            <a:r>
              <a:rPr lang="en-US" altLang="he-IL" sz="2800">
                <a:latin typeface="Arial" panose="020B0604020202020204" pitchFamily="34" charset="0"/>
              </a:rPr>
              <a:t>Align Pairwise:   1:2,  2:3,  3:4, ...</a:t>
            </a:r>
          </a:p>
          <a:p>
            <a:r>
              <a:rPr lang="en-US" altLang="he-IL" sz="2800">
                <a:latin typeface="Arial" panose="020B0604020202020204" pitchFamily="34" charset="0"/>
              </a:rPr>
              <a:t>Select a Reference Frame</a:t>
            </a:r>
          </a:p>
          <a:p>
            <a:r>
              <a:rPr lang="en-US" altLang="he-IL" sz="2800">
                <a:latin typeface="Arial" panose="020B0604020202020204" pitchFamily="34" charset="0"/>
              </a:rPr>
              <a:t>Align all Images to the Reference Frame</a:t>
            </a:r>
          </a:p>
          <a:p>
            <a:r>
              <a:rPr lang="en-US" altLang="he-IL" sz="2800">
                <a:latin typeface="Arial" panose="020B0604020202020204" pitchFamily="34" charset="0"/>
              </a:rPr>
              <a:t>Combine into a Single Mosaic</a:t>
            </a:r>
          </a:p>
        </p:txBody>
      </p:sp>
      <p:sp>
        <p:nvSpPr>
          <p:cNvPr id="26628" name="Rectangle 4">
            <a:extLst>
              <a:ext uri="{FF2B5EF4-FFF2-40B4-BE49-F238E27FC236}">
                <a16:creationId xmlns:a16="http://schemas.microsoft.com/office/drawing/2014/main" id="{07290394-4350-4731-B763-0A3C8AADEAF8}"/>
              </a:ext>
            </a:extLst>
          </p:cNvPr>
          <p:cNvSpPr>
            <a:spLocks noChangeArrowheads="1"/>
          </p:cNvSpPr>
          <p:nvPr/>
        </p:nvSpPr>
        <p:spPr bwMode="auto">
          <a:xfrm rot="21420000">
            <a:off x="3054350" y="1301750"/>
            <a:ext cx="2349500" cy="11303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9" name="Rectangle 5">
            <a:extLst>
              <a:ext uri="{FF2B5EF4-FFF2-40B4-BE49-F238E27FC236}">
                <a16:creationId xmlns:a16="http://schemas.microsoft.com/office/drawing/2014/main" id="{978540CD-3C62-4923-9242-0631BA64941E}"/>
              </a:ext>
            </a:extLst>
          </p:cNvPr>
          <p:cNvSpPr>
            <a:spLocks noChangeArrowheads="1"/>
          </p:cNvSpPr>
          <p:nvPr/>
        </p:nvSpPr>
        <p:spPr bwMode="auto">
          <a:xfrm>
            <a:off x="4064000" y="1168400"/>
            <a:ext cx="2311400" cy="1092200"/>
          </a:xfrm>
          <a:prstGeom prst="rect">
            <a:avLst/>
          </a:prstGeom>
          <a:solidFill>
            <a:schemeClr val="bg1"/>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Rectangle 6">
            <a:extLst>
              <a:ext uri="{FF2B5EF4-FFF2-40B4-BE49-F238E27FC236}">
                <a16:creationId xmlns:a16="http://schemas.microsoft.com/office/drawing/2014/main" id="{C2DB1ACA-7401-4AF5-BCAE-063F1F217D55}"/>
              </a:ext>
            </a:extLst>
          </p:cNvPr>
          <p:cNvSpPr>
            <a:spLocks noChangeArrowheads="1"/>
          </p:cNvSpPr>
          <p:nvPr/>
        </p:nvSpPr>
        <p:spPr bwMode="auto">
          <a:xfrm rot="240000">
            <a:off x="5187950" y="1301750"/>
            <a:ext cx="2349500" cy="1130300"/>
          </a:xfrm>
          <a:prstGeom prst="rect">
            <a:avLst/>
          </a:prstGeom>
          <a:solidFill>
            <a:schemeClr val="bg1"/>
          </a:solidFill>
          <a:ln w="476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1" name="Rectangle 7">
            <a:extLst>
              <a:ext uri="{FF2B5EF4-FFF2-40B4-BE49-F238E27FC236}">
                <a16:creationId xmlns:a16="http://schemas.microsoft.com/office/drawing/2014/main" id="{B87F1D29-B65C-4195-BD74-57CC8F9C2612}"/>
              </a:ext>
            </a:extLst>
          </p:cNvPr>
          <p:cNvSpPr>
            <a:spLocks noChangeArrowheads="1"/>
          </p:cNvSpPr>
          <p:nvPr/>
        </p:nvSpPr>
        <p:spPr bwMode="auto">
          <a:xfrm rot="21300000">
            <a:off x="6254750" y="1301750"/>
            <a:ext cx="2349500" cy="11303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2" name="Rectangle 8">
            <a:extLst>
              <a:ext uri="{FF2B5EF4-FFF2-40B4-BE49-F238E27FC236}">
                <a16:creationId xmlns:a16="http://schemas.microsoft.com/office/drawing/2014/main" id="{D88757C7-D7BF-4678-ABBA-9F67EB219980}"/>
              </a:ext>
            </a:extLst>
          </p:cNvPr>
          <p:cNvSpPr>
            <a:spLocks noChangeArrowheads="1"/>
          </p:cNvSpPr>
          <p:nvPr/>
        </p:nvSpPr>
        <p:spPr bwMode="auto">
          <a:xfrm>
            <a:off x="3032126" y="1355726"/>
            <a:ext cx="35586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sz="2400"/>
              <a:t>1</a:t>
            </a:r>
          </a:p>
        </p:txBody>
      </p:sp>
      <p:sp>
        <p:nvSpPr>
          <p:cNvPr id="26633" name="Rectangle 9">
            <a:extLst>
              <a:ext uri="{FF2B5EF4-FFF2-40B4-BE49-F238E27FC236}">
                <a16:creationId xmlns:a16="http://schemas.microsoft.com/office/drawing/2014/main" id="{BAD43928-92DA-45A4-ADD7-9D5E680FC5B2}"/>
              </a:ext>
            </a:extLst>
          </p:cNvPr>
          <p:cNvSpPr>
            <a:spLocks noChangeArrowheads="1"/>
          </p:cNvSpPr>
          <p:nvPr/>
        </p:nvSpPr>
        <p:spPr bwMode="auto">
          <a:xfrm>
            <a:off x="4098926" y="1203326"/>
            <a:ext cx="35586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sz="2400"/>
              <a:t>2</a:t>
            </a:r>
          </a:p>
        </p:txBody>
      </p:sp>
      <p:sp>
        <p:nvSpPr>
          <p:cNvPr id="26634" name="Rectangle 10">
            <a:extLst>
              <a:ext uri="{FF2B5EF4-FFF2-40B4-BE49-F238E27FC236}">
                <a16:creationId xmlns:a16="http://schemas.microsoft.com/office/drawing/2014/main" id="{10EE3322-E043-40E1-9ECF-9ACD8C0BD4B9}"/>
              </a:ext>
            </a:extLst>
          </p:cNvPr>
          <p:cNvSpPr>
            <a:spLocks noChangeArrowheads="1"/>
          </p:cNvSpPr>
          <p:nvPr/>
        </p:nvSpPr>
        <p:spPr bwMode="auto">
          <a:xfrm>
            <a:off x="5241926" y="1203326"/>
            <a:ext cx="35586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sz="2400"/>
              <a:t>3</a:t>
            </a:r>
          </a:p>
        </p:txBody>
      </p:sp>
      <p:sp>
        <p:nvSpPr>
          <p:cNvPr id="26635" name="Rectangle 11">
            <a:extLst>
              <a:ext uri="{FF2B5EF4-FFF2-40B4-BE49-F238E27FC236}">
                <a16:creationId xmlns:a16="http://schemas.microsoft.com/office/drawing/2014/main" id="{3BE5D3B3-1B87-40C3-BCD5-E6460FB11258}"/>
              </a:ext>
            </a:extLst>
          </p:cNvPr>
          <p:cNvSpPr>
            <a:spLocks noChangeArrowheads="1"/>
          </p:cNvSpPr>
          <p:nvPr/>
        </p:nvSpPr>
        <p:spPr bwMode="auto">
          <a:xfrm>
            <a:off x="6384926" y="1279526"/>
            <a:ext cx="35586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sz="2400"/>
              <a:t>4</a:t>
            </a:r>
          </a:p>
        </p:txBody>
      </p:sp>
      <p:sp>
        <p:nvSpPr>
          <p:cNvPr id="26636" name="Text Box 12">
            <a:extLst>
              <a:ext uri="{FF2B5EF4-FFF2-40B4-BE49-F238E27FC236}">
                <a16:creationId xmlns:a16="http://schemas.microsoft.com/office/drawing/2014/main" id="{91434FBE-1B10-4062-955D-2E7B69B35A95}"/>
              </a:ext>
            </a:extLst>
          </p:cNvPr>
          <p:cNvSpPr txBox="1">
            <a:spLocks noChangeArrowheads="1"/>
          </p:cNvSpPr>
          <p:nvPr/>
        </p:nvSpPr>
        <p:spPr bwMode="auto">
          <a:xfrm>
            <a:off x="6553200" y="5181600"/>
            <a:ext cx="2815194" cy="923330"/>
          </a:xfrm>
          <a:prstGeom prst="rect">
            <a:avLst/>
          </a:prstGeom>
          <a:solidFill>
            <a:schemeClr val="bg1"/>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dirty="0">
                <a:solidFill>
                  <a:srgbClr val="FFC000"/>
                </a:solidFill>
              </a:rPr>
              <a:t>Virtual Camera  (Pan)</a:t>
            </a:r>
          </a:p>
          <a:p>
            <a:r>
              <a:rPr lang="en-US" altLang="he-IL" dirty="0"/>
              <a:t>Image Surface - Plane</a:t>
            </a:r>
          </a:p>
          <a:p>
            <a:r>
              <a:rPr lang="en-US" altLang="he-IL" dirty="0"/>
              <a:t>Projection - Perspective</a:t>
            </a:r>
            <a:endParaRPr lang="en-US" altLang="he-IL"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B40F2564-D0DA-4AC2-A99D-46C62049C072}"/>
              </a:ext>
            </a:extLst>
          </p:cNvPr>
          <p:cNvSpPr>
            <a:spLocks noGrp="1" noChangeArrowheads="1"/>
          </p:cNvSpPr>
          <p:nvPr>
            <p:ph type="title"/>
          </p:nvPr>
        </p:nvSpPr>
        <p:spPr>
          <a:xfrm>
            <a:off x="2209799" y="228600"/>
            <a:ext cx="9086461" cy="1143000"/>
          </a:xfrm>
          <a:noFill/>
          <a:ln/>
        </p:spPr>
        <p:txBody>
          <a:bodyPr vert="horz" lIns="92075" tIns="46038" rIns="92075" bIns="46038" rtlCol="0" anchor="b">
            <a:noAutofit/>
          </a:bodyPr>
          <a:lstStyle/>
          <a:p>
            <a:r>
              <a:rPr lang="en-US" altLang="en-US" dirty="0">
                <a:latin typeface="Arial" panose="020B0604020202020204" pitchFamily="34" charset="0"/>
              </a:rPr>
              <a:t>Image Transformation : Rotations</a:t>
            </a:r>
            <a:br>
              <a:rPr lang="en-US" altLang="en-US" dirty="0">
                <a:latin typeface="Arial" panose="020B0604020202020204" pitchFamily="34" charset="0"/>
              </a:rPr>
            </a:br>
            <a:br>
              <a:rPr lang="en-US" altLang="en-US" dirty="0">
                <a:latin typeface="Arial" panose="020B0604020202020204" pitchFamily="34" charset="0"/>
              </a:rPr>
            </a:br>
            <a:r>
              <a:rPr lang="en-US" altLang="en-US" sz="2000" dirty="0">
                <a:solidFill>
                  <a:srgbClr val="FFC000"/>
                </a:solidFill>
                <a:latin typeface="Arial" panose="020B0604020202020204" pitchFamily="34" charset="0"/>
              </a:rPr>
              <a:t>What is the mapping from image rays to the mosaic coordinates ?</a:t>
            </a:r>
            <a:endParaRPr lang="en-US" altLang="en-US" sz="2000" i="1" dirty="0">
              <a:solidFill>
                <a:srgbClr val="FFC000"/>
              </a:solidFill>
              <a:latin typeface="Arial" panose="020B0604020202020204" pitchFamily="34" charset="0"/>
            </a:endParaRPr>
          </a:p>
        </p:txBody>
      </p:sp>
      <p:grpSp>
        <p:nvGrpSpPr>
          <p:cNvPr id="12293" name="Group 5">
            <a:extLst>
              <a:ext uri="{FF2B5EF4-FFF2-40B4-BE49-F238E27FC236}">
                <a16:creationId xmlns:a16="http://schemas.microsoft.com/office/drawing/2014/main" id="{FC914ADC-B1E3-41D5-9B25-0336826B8BAE}"/>
              </a:ext>
            </a:extLst>
          </p:cNvPr>
          <p:cNvGrpSpPr>
            <a:grpSpLocks/>
          </p:cNvGrpSpPr>
          <p:nvPr/>
        </p:nvGrpSpPr>
        <p:grpSpPr bwMode="auto">
          <a:xfrm>
            <a:off x="2133600" y="3505200"/>
            <a:ext cx="1828800" cy="1296988"/>
            <a:chOff x="3168" y="2304"/>
            <a:chExt cx="1152" cy="817"/>
          </a:xfrm>
        </p:grpSpPr>
        <p:sp>
          <p:nvSpPr>
            <p:cNvPr id="12294" name="Line 6">
              <a:extLst>
                <a:ext uri="{FF2B5EF4-FFF2-40B4-BE49-F238E27FC236}">
                  <a16:creationId xmlns:a16="http://schemas.microsoft.com/office/drawing/2014/main" id="{6E401E2D-AA43-4A96-8C92-30BE7552F69D}"/>
                </a:ext>
              </a:extLst>
            </p:cNvPr>
            <p:cNvSpPr>
              <a:spLocks noChangeShapeType="1"/>
            </p:cNvSpPr>
            <p:nvPr/>
          </p:nvSpPr>
          <p:spPr bwMode="auto">
            <a:xfrm>
              <a:off x="3362" y="2545"/>
              <a:ext cx="432" cy="5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 name="Line 7">
              <a:extLst>
                <a:ext uri="{FF2B5EF4-FFF2-40B4-BE49-F238E27FC236}">
                  <a16:creationId xmlns:a16="http://schemas.microsoft.com/office/drawing/2014/main" id="{B2E57DF6-31CA-4B12-B769-9B63F366ADB8}"/>
                </a:ext>
              </a:extLst>
            </p:cNvPr>
            <p:cNvSpPr>
              <a:spLocks noChangeShapeType="1"/>
            </p:cNvSpPr>
            <p:nvPr/>
          </p:nvSpPr>
          <p:spPr bwMode="auto">
            <a:xfrm flipV="1">
              <a:off x="3168" y="2304"/>
              <a:ext cx="1152" cy="816"/>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9" name="Group 11">
            <a:extLst>
              <a:ext uri="{FF2B5EF4-FFF2-40B4-BE49-F238E27FC236}">
                <a16:creationId xmlns:a16="http://schemas.microsoft.com/office/drawing/2014/main" id="{D5C4802B-1ADA-44AA-B090-93C97E805028}"/>
              </a:ext>
            </a:extLst>
          </p:cNvPr>
          <p:cNvGrpSpPr>
            <a:grpSpLocks/>
          </p:cNvGrpSpPr>
          <p:nvPr/>
        </p:nvGrpSpPr>
        <p:grpSpPr bwMode="auto">
          <a:xfrm rot="19792502">
            <a:off x="1676400" y="3124200"/>
            <a:ext cx="1828800" cy="1296988"/>
            <a:chOff x="3168" y="2304"/>
            <a:chExt cx="1152" cy="817"/>
          </a:xfrm>
        </p:grpSpPr>
        <p:sp>
          <p:nvSpPr>
            <p:cNvPr id="12300" name="Line 12">
              <a:extLst>
                <a:ext uri="{FF2B5EF4-FFF2-40B4-BE49-F238E27FC236}">
                  <a16:creationId xmlns:a16="http://schemas.microsoft.com/office/drawing/2014/main" id="{97F4ED8C-6C5C-429F-B8F8-61EED1DB3862}"/>
                </a:ext>
              </a:extLst>
            </p:cNvPr>
            <p:cNvSpPr>
              <a:spLocks noChangeShapeType="1"/>
            </p:cNvSpPr>
            <p:nvPr/>
          </p:nvSpPr>
          <p:spPr bwMode="auto">
            <a:xfrm>
              <a:off x="3362" y="2545"/>
              <a:ext cx="432" cy="5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1" name="Line 13">
              <a:extLst>
                <a:ext uri="{FF2B5EF4-FFF2-40B4-BE49-F238E27FC236}">
                  <a16:creationId xmlns:a16="http://schemas.microsoft.com/office/drawing/2014/main" id="{74517F32-308A-483A-B84F-F2C538E4F4F8}"/>
                </a:ext>
              </a:extLst>
            </p:cNvPr>
            <p:cNvSpPr>
              <a:spLocks noChangeShapeType="1"/>
            </p:cNvSpPr>
            <p:nvPr/>
          </p:nvSpPr>
          <p:spPr bwMode="auto">
            <a:xfrm flipV="1">
              <a:off x="3168" y="2304"/>
              <a:ext cx="1152" cy="816"/>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08" name="Text Box 20">
            <a:extLst>
              <a:ext uri="{FF2B5EF4-FFF2-40B4-BE49-F238E27FC236}">
                <a16:creationId xmlns:a16="http://schemas.microsoft.com/office/drawing/2014/main" id="{A10756DA-0267-40B0-9AB1-E193629469BC}"/>
              </a:ext>
            </a:extLst>
          </p:cNvPr>
          <p:cNvSpPr txBox="1">
            <a:spLocks noChangeArrowheads="1"/>
          </p:cNvSpPr>
          <p:nvPr/>
        </p:nvSpPr>
        <p:spPr bwMode="auto">
          <a:xfrm>
            <a:off x="3336926" y="4535489"/>
            <a:ext cx="1279517" cy="46166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Images</a:t>
            </a:r>
          </a:p>
        </p:txBody>
      </p:sp>
      <p:sp>
        <p:nvSpPr>
          <p:cNvPr id="12310" name="Text Box 22">
            <a:extLst>
              <a:ext uri="{FF2B5EF4-FFF2-40B4-BE49-F238E27FC236}">
                <a16:creationId xmlns:a16="http://schemas.microsoft.com/office/drawing/2014/main" id="{7F2D1C54-AB97-4BD9-92EE-901041AC3D15}"/>
              </a:ext>
            </a:extLst>
          </p:cNvPr>
          <p:cNvSpPr txBox="1">
            <a:spLocks noChangeArrowheads="1"/>
          </p:cNvSpPr>
          <p:nvPr/>
        </p:nvSpPr>
        <p:spPr bwMode="auto">
          <a:xfrm>
            <a:off x="1600201" y="4876801"/>
            <a:ext cx="885179" cy="46166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COP</a:t>
            </a:r>
          </a:p>
        </p:txBody>
      </p:sp>
      <p:sp>
        <p:nvSpPr>
          <p:cNvPr id="12312" name="Line 24">
            <a:extLst>
              <a:ext uri="{FF2B5EF4-FFF2-40B4-BE49-F238E27FC236}">
                <a16:creationId xmlns:a16="http://schemas.microsoft.com/office/drawing/2014/main" id="{DC56A66B-54E9-4785-A2C1-42E16567B4CC}"/>
              </a:ext>
            </a:extLst>
          </p:cNvPr>
          <p:cNvSpPr>
            <a:spLocks noChangeShapeType="1"/>
          </p:cNvSpPr>
          <p:nvPr/>
        </p:nvSpPr>
        <p:spPr bwMode="auto">
          <a:xfrm flipV="1">
            <a:off x="2133600" y="2743200"/>
            <a:ext cx="1600200" cy="19812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3" name="Object 25">
            <a:extLst>
              <a:ext uri="{FF2B5EF4-FFF2-40B4-BE49-F238E27FC236}">
                <a16:creationId xmlns:a16="http://schemas.microsoft.com/office/drawing/2014/main" id="{56CE5423-CABD-4134-8DDA-EE7BD162D64D}"/>
              </a:ext>
            </a:extLst>
          </p:cNvPr>
          <p:cNvSpPr txBox="1"/>
          <p:nvPr/>
        </p:nvSpPr>
        <p:spPr bwMode="auto">
          <a:xfrm>
            <a:off x="6038851" y="3321051"/>
            <a:ext cx="112713" cy="214313"/>
          </a:xfrm>
          <a:prstGeom prst="rect">
            <a:avLst/>
          </a:prstGeom>
          <a:noFill/>
          <a:ln>
            <a:noFill/>
          </a:ln>
          <a:effectLst/>
        </p:spPr>
        <p:txBody>
          <a:bodyPr>
            <a:normAutofit fontScale="55000" lnSpcReduction="20000"/>
          </a:bodyPr>
          <a:lstStyle/>
          <a:p>
            <a:endParaRPr lang="en-US" dirty="0"/>
          </a:p>
        </p:txBody>
      </p:sp>
      <mc:AlternateContent xmlns:mc="http://schemas.openxmlformats.org/markup-compatibility/2006" xmlns:a14="http://schemas.microsoft.com/office/drawing/2010/main">
        <mc:Choice Requires="a14">
          <p:sp>
            <p:nvSpPr>
              <p:cNvPr id="12314" name="Object 26">
                <a:extLst>
                  <a:ext uri="{FF2B5EF4-FFF2-40B4-BE49-F238E27FC236}">
                    <a16:creationId xmlns:a16="http://schemas.microsoft.com/office/drawing/2014/main" id="{F3375468-2EDB-4007-98AF-B15E378BD390}"/>
                  </a:ext>
                </a:extLst>
              </p:cNvPr>
              <p:cNvSpPr txBox="1"/>
              <p:nvPr/>
            </p:nvSpPr>
            <p:spPr bwMode="auto">
              <a:xfrm>
                <a:off x="3301477" y="2133600"/>
                <a:ext cx="990600" cy="6635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p>
                        <m:sSupPr>
                          <m:ctrlPr>
                            <a:rPr lang="en-US"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𝐏</m:t>
                          </m:r>
                        </m:e>
                        <m:sup>
                          <m:r>
                            <a:rPr lang="en-US" i="1">
                              <a:solidFill>
                                <a:schemeClr val="tx2"/>
                              </a:solidFill>
                              <a:latin typeface="Cambria Math" panose="02040503050406030204" pitchFamily="18" charset="0"/>
                            </a:rPr>
                            <m:t>′</m:t>
                          </m:r>
                        </m:sup>
                      </m:sSup>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𝐏</m:t>
                      </m:r>
                    </m:oMath>
                  </m:oMathPara>
                </a14:m>
                <a:endParaRPr lang="en-US" dirty="0">
                  <a:solidFill>
                    <a:schemeClr val="tx2"/>
                  </a:solidFill>
                </a:endParaRPr>
              </a:p>
            </p:txBody>
          </p:sp>
        </mc:Choice>
        <mc:Fallback xmlns="">
          <p:sp>
            <p:nvSpPr>
              <p:cNvPr id="12314" name="Object 26">
                <a:extLst>
                  <a:ext uri="{FF2B5EF4-FFF2-40B4-BE49-F238E27FC236}">
                    <a16:creationId xmlns:a16="http://schemas.microsoft.com/office/drawing/2014/main" id="{F3375468-2EDB-4007-98AF-B15E378BD390}"/>
                  </a:ext>
                </a:extLst>
              </p:cNvPr>
              <p:cNvSpPr txBox="1">
                <a:spLocks noRot="1" noChangeAspect="1" noMove="1" noResize="1" noEditPoints="1" noAdjustHandles="1" noChangeArrowheads="1" noChangeShapeType="1" noTextEdit="1"/>
              </p:cNvSpPr>
              <p:nvPr/>
            </p:nvSpPr>
            <p:spPr bwMode="auto">
              <a:xfrm>
                <a:off x="3301477" y="2133600"/>
                <a:ext cx="990600" cy="663575"/>
              </a:xfrm>
              <a:prstGeom prst="rect">
                <a:avLst/>
              </a:prstGeom>
              <a:blipFill>
                <a:blip r:embed="rId2"/>
                <a:stretch>
                  <a:fillRect/>
                </a:stretch>
              </a:blipFill>
              <a:ln>
                <a:noFill/>
              </a:ln>
              <a:effectLst/>
            </p:spPr>
            <p:txBody>
              <a:bodyPr/>
              <a:lstStyle/>
              <a:p>
                <a:r>
                  <a:rPr lang="en-US">
                    <a:noFill/>
                  </a:rPr>
                  <a:t> </a:t>
                </a:r>
              </a:p>
            </p:txBody>
          </p:sp>
        </mc:Fallback>
      </mc:AlternateContent>
      <p:sp>
        <p:nvSpPr>
          <p:cNvPr id="12316" name="Text Box 28">
            <a:extLst>
              <a:ext uri="{FF2B5EF4-FFF2-40B4-BE49-F238E27FC236}">
                <a16:creationId xmlns:a16="http://schemas.microsoft.com/office/drawing/2014/main" id="{A2DDC053-7B23-4599-A8F0-E1C17AC79DCB}"/>
              </a:ext>
            </a:extLst>
          </p:cNvPr>
          <p:cNvSpPr txBox="1">
            <a:spLocks noChangeArrowheads="1"/>
          </p:cNvSpPr>
          <p:nvPr/>
        </p:nvSpPr>
        <p:spPr bwMode="auto">
          <a:xfrm>
            <a:off x="5739877" y="1524000"/>
            <a:ext cx="4179349" cy="70788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t>Rotations/Homographies</a:t>
            </a:r>
          </a:p>
          <a:p>
            <a:pPr algn="ctr"/>
            <a:r>
              <a:rPr lang="en-US" altLang="en-US" sz="2000"/>
              <a:t>Plane Projective Transformations</a:t>
            </a:r>
          </a:p>
        </p:txBody>
      </p:sp>
      <mc:AlternateContent xmlns:mc="http://schemas.openxmlformats.org/markup-compatibility/2006" xmlns:a14="http://schemas.microsoft.com/office/drawing/2010/main">
        <mc:Choice Requires="a14">
          <p:sp>
            <p:nvSpPr>
              <p:cNvPr id="12317" name="Object 29">
                <a:extLst>
                  <a:ext uri="{FF2B5EF4-FFF2-40B4-BE49-F238E27FC236}">
                    <a16:creationId xmlns:a16="http://schemas.microsoft.com/office/drawing/2014/main" id="{78691A53-71AD-4F20-9AA8-AAAB39A7B372}"/>
                  </a:ext>
                </a:extLst>
              </p:cNvPr>
              <p:cNvSpPr txBox="1"/>
              <p:nvPr/>
            </p:nvSpPr>
            <p:spPr bwMode="auto">
              <a:xfrm>
                <a:off x="6629400" y="2667000"/>
                <a:ext cx="1600200" cy="56038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𝐏</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𝐑𝐏</m:t>
                      </m:r>
                    </m:oMath>
                  </m:oMathPara>
                </a14:m>
                <a:endParaRPr lang="en-US" dirty="0">
                  <a:solidFill>
                    <a:schemeClr val="tx1"/>
                  </a:solidFill>
                </a:endParaRPr>
              </a:p>
            </p:txBody>
          </p:sp>
        </mc:Choice>
        <mc:Fallback xmlns="">
          <p:sp>
            <p:nvSpPr>
              <p:cNvPr id="12317" name="Object 29">
                <a:extLst>
                  <a:ext uri="{FF2B5EF4-FFF2-40B4-BE49-F238E27FC236}">
                    <a16:creationId xmlns:a16="http://schemas.microsoft.com/office/drawing/2014/main" id="{78691A53-71AD-4F20-9AA8-AAAB39A7B372}"/>
                  </a:ext>
                </a:extLst>
              </p:cNvPr>
              <p:cNvSpPr txBox="1">
                <a:spLocks noRot="1" noChangeAspect="1" noMove="1" noResize="1" noEditPoints="1" noAdjustHandles="1" noChangeArrowheads="1" noChangeShapeType="1" noTextEdit="1"/>
              </p:cNvSpPr>
              <p:nvPr/>
            </p:nvSpPr>
            <p:spPr bwMode="auto">
              <a:xfrm>
                <a:off x="6629400" y="2667000"/>
                <a:ext cx="1600200" cy="560388"/>
              </a:xfrm>
              <a:prstGeom prst="rect">
                <a:avLst/>
              </a:prstGeom>
              <a:blipFill>
                <a:blip r:embed="rId3"/>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18" name="Object 30">
                <a:extLst>
                  <a:ext uri="{FF2B5EF4-FFF2-40B4-BE49-F238E27FC236}">
                    <a16:creationId xmlns:a16="http://schemas.microsoft.com/office/drawing/2014/main" id="{230EE557-388A-4D42-AE24-D85F2A29B496}"/>
                  </a:ext>
                </a:extLst>
              </p:cNvPr>
              <p:cNvSpPr txBox="1"/>
              <p:nvPr/>
            </p:nvSpPr>
            <p:spPr bwMode="auto">
              <a:xfrm>
                <a:off x="6781800" y="3308610"/>
                <a:ext cx="1371600" cy="56356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Sup>
                        <m:sSubSupPr>
                          <m:ctrlPr>
                            <a:rPr lang="en-US" i="1" smtClean="0">
                              <a:solidFill>
                                <a:schemeClr val="tx2"/>
                              </a:solidFill>
                              <a:latin typeface="Cambria Math" panose="02040503050406030204" pitchFamily="18" charset="0"/>
                            </a:rPr>
                          </m:ctrlPr>
                        </m:sSubSupPr>
                        <m:e>
                          <m:r>
                            <a:rPr lang="en-US" i="1">
                              <a:solidFill>
                                <a:schemeClr val="tx2"/>
                              </a:solidFill>
                              <a:latin typeface="Cambria Math" panose="02040503050406030204" pitchFamily="18" charset="0"/>
                            </a:rPr>
                            <m:t>𝐩</m:t>
                          </m:r>
                        </m:e>
                        <m:sub>
                          <m:r>
                            <a:rPr lang="en-US" i="1">
                              <a:solidFill>
                                <a:schemeClr val="tx2"/>
                              </a:solidFill>
                              <a:latin typeface="Cambria Math" panose="02040503050406030204" pitchFamily="18" charset="0"/>
                            </a:rPr>
                            <m:t>𝐜</m:t>
                          </m:r>
                        </m:sub>
                        <m:sup>
                          <m:r>
                            <a:rPr lang="en-US" i="1">
                              <a:solidFill>
                                <a:schemeClr val="tx2"/>
                              </a:solidFill>
                              <a:latin typeface="Cambria Math" panose="02040503050406030204" pitchFamily="18" charset="0"/>
                            </a:rPr>
                            <m:t>′</m:t>
                          </m:r>
                        </m:sup>
                      </m:sSubSup>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𝐑</m:t>
                      </m:r>
                      <m:sSub>
                        <m:sSubPr>
                          <m:ctrlPr>
                            <a:rPr lang="en-U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𝐩</m:t>
                          </m:r>
                        </m:e>
                        <m:sub>
                          <m:r>
                            <a:rPr lang="en-US" i="1">
                              <a:solidFill>
                                <a:schemeClr val="tx2"/>
                              </a:solidFill>
                              <a:latin typeface="Cambria Math" panose="02040503050406030204" pitchFamily="18" charset="0"/>
                            </a:rPr>
                            <m:t>𝐜</m:t>
                          </m:r>
                        </m:sub>
                      </m:sSub>
                    </m:oMath>
                  </m:oMathPara>
                </a14:m>
                <a:endParaRPr lang="en-US" dirty="0">
                  <a:solidFill>
                    <a:schemeClr val="tx2"/>
                  </a:solidFill>
                </a:endParaRPr>
              </a:p>
            </p:txBody>
          </p:sp>
        </mc:Choice>
        <mc:Fallback xmlns="">
          <p:sp>
            <p:nvSpPr>
              <p:cNvPr id="12318" name="Object 30">
                <a:extLst>
                  <a:ext uri="{FF2B5EF4-FFF2-40B4-BE49-F238E27FC236}">
                    <a16:creationId xmlns:a16="http://schemas.microsoft.com/office/drawing/2014/main" id="{230EE557-388A-4D42-AE24-D85F2A29B496}"/>
                  </a:ext>
                </a:extLst>
              </p:cNvPr>
              <p:cNvSpPr txBox="1">
                <a:spLocks noRot="1" noChangeAspect="1" noMove="1" noResize="1" noEditPoints="1" noAdjustHandles="1" noChangeArrowheads="1" noChangeShapeType="1" noTextEdit="1"/>
              </p:cNvSpPr>
              <p:nvPr/>
            </p:nvSpPr>
            <p:spPr bwMode="auto">
              <a:xfrm>
                <a:off x="6781800" y="3308610"/>
                <a:ext cx="1371600" cy="563563"/>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19" name="Object 31">
                <a:extLst>
                  <a:ext uri="{FF2B5EF4-FFF2-40B4-BE49-F238E27FC236}">
                    <a16:creationId xmlns:a16="http://schemas.microsoft.com/office/drawing/2014/main" id="{8113BF74-D969-4833-99F8-52CC67A37BD1}"/>
                  </a:ext>
                </a:extLst>
              </p:cNvPr>
              <p:cNvSpPr txBox="1"/>
              <p:nvPr/>
            </p:nvSpPr>
            <p:spPr bwMode="auto">
              <a:xfrm>
                <a:off x="6324600" y="4038600"/>
                <a:ext cx="2209800" cy="56673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p>
                        <m:sSupPr>
                          <m:ctrlPr>
                            <a:rPr lang="en-US"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𝐊</m:t>
                          </m:r>
                        </m:e>
                        <m:sup>
                          <m:r>
                            <a:rPr lang="en-US" i="1">
                              <a:solidFill>
                                <a:schemeClr val="tx2"/>
                              </a:solidFill>
                              <a:latin typeface="Cambria Math" panose="02040503050406030204" pitchFamily="18" charset="0"/>
                            </a:rPr>
                            <m:t>′</m:t>
                          </m:r>
                        </m:sup>
                      </m:sSup>
                      <m:sSup>
                        <m:sSupPr>
                          <m:ctrlPr>
                            <a:rPr lang="en-US" i="1">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𝐩</m:t>
                          </m:r>
                        </m:e>
                        <m:sup>
                          <m:r>
                            <a:rPr lang="en-US" i="1">
                              <a:solidFill>
                                <a:schemeClr val="tx2"/>
                              </a:solidFill>
                              <a:latin typeface="Cambria Math" panose="02040503050406030204" pitchFamily="18" charset="0"/>
                            </a:rPr>
                            <m:t>′</m:t>
                          </m:r>
                        </m:sup>
                      </m:sSup>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𝐑𝐊𝐩</m:t>
                      </m:r>
                    </m:oMath>
                  </m:oMathPara>
                </a14:m>
                <a:endParaRPr lang="en-US" dirty="0">
                  <a:solidFill>
                    <a:schemeClr val="tx2"/>
                  </a:solidFill>
                </a:endParaRPr>
              </a:p>
            </p:txBody>
          </p:sp>
        </mc:Choice>
        <mc:Fallback xmlns="">
          <p:sp>
            <p:nvSpPr>
              <p:cNvPr id="12319" name="Object 31">
                <a:extLst>
                  <a:ext uri="{FF2B5EF4-FFF2-40B4-BE49-F238E27FC236}">
                    <a16:creationId xmlns:a16="http://schemas.microsoft.com/office/drawing/2014/main" id="{8113BF74-D969-4833-99F8-52CC67A37BD1}"/>
                  </a:ext>
                </a:extLst>
              </p:cNvPr>
              <p:cNvSpPr txBox="1">
                <a:spLocks noRot="1" noChangeAspect="1" noMove="1" noResize="1" noEditPoints="1" noAdjustHandles="1" noChangeArrowheads="1" noChangeShapeType="1" noTextEdit="1"/>
              </p:cNvSpPr>
              <p:nvPr/>
            </p:nvSpPr>
            <p:spPr bwMode="auto">
              <a:xfrm>
                <a:off x="6324600" y="4038600"/>
                <a:ext cx="2209800" cy="566738"/>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20" name="Object 32">
                <a:extLst>
                  <a:ext uri="{FF2B5EF4-FFF2-40B4-BE49-F238E27FC236}">
                    <a16:creationId xmlns:a16="http://schemas.microsoft.com/office/drawing/2014/main" id="{351E35DA-C7EA-4F2D-A8A6-E540DC2E77EC}"/>
                  </a:ext>
                </a:extLst>
              </p:cNvPr>
              <p:cNvSpPr txBox="1"/>
              <p:nvPr/>
            </p:nvSpPr>
            <p:spPr bwMode="auto">
              <a:xfrm>
                <a:off x="6781800" y="4800601"/>
                <a:ext cx="2286000" cy="5873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p>
                        <m:sSupPr>
                          <m:ctrlPr>
                            <a:rPr lang="en-US"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𝐩</m:t>
                          </m:r>
                        </m:e>
                        <m:sup>
                          <m:r>
                            <a:rPr lang="en-US" i="1">
                              <a:solidFill>
                                <a:schemeClr val="tx2"/>
                              </a:solidFill>
                              <a:latin typeface="Cambria Math" panose="02040503050406030204" pitchFamily="18" charset="0"/>
                            </a:rPr>
                            <m:t>′</m:t>
                          </m:r>
                        </m:sup>
                      </m:sSup>
                      <m:r>
                        <a:rPr lang="en-US" i="1">
                          <a:solidFill>
                            <a:schemeClr val="tx2"/>
                          </a:solidFill>
                          <a:latin typeface="Cambria Math" panose="02040503050406030204" pitchFamily="18" charset="0"/>
                        </a:rPr>
                        <m:t>≈</m:t>
                      </m:r>
                      <m:sSup>
                        <m:sSupPr>
                          <m:ctrlPr>
                            <a:rPr lang="en-US" i="1">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𝐊</m:t>
                          </m:r>
                        </m:e>
                        <m:sup>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𝟏</m:t>
                          </m:r>
                        </m:sup>
                      </m:sSup>
                      <m:r>
                        <a:rPr lang="en-US" i="1">
                          <a:solidFill>
                            <a:schemeClr val="tx2"/>
                          </a:solidFill>
                          <a:latin typeface="Cambria Math" panose="02040503050406030204" pitchFamily="18" charset="0"/>
                        </a:rPr>
                        <m:t>𝐑𝐊𝐩</m:t>
                      </m:r>
                    </m:oMath>
                  </m:oMathPara>
                </a14:m>
                <a:endParaRPr lang="en-US" dirty="0">
                  <a:solidFill>
                    <a:schemeClr val="tx2"/>
                  </a:solidFill>
                </a:endParaRPr>
              </a:p>
            </p:txBody>
          </p:sp>
        </mc:Choice>
        <mc:Fallback xmlns="">
          <p:sp>
            <p:nvSpPr>
              <p:cNvPr id="12320" name="Object 32">
                <a:extLst>
                  <a:ext uri="{FF2B5EF4-FFF2-40B4-BE49-F238E27FC236}">
                    <a16:creationId xmlns:a16="http://schemas.microsoft.com/office/drawing/2014/main" id="{351E35DA-C7EA-4F2D-A8A6-E540DC2E77EC}"/>
                  </a:ext>
                </a:extLst>
              </p:cNvPr>
              <p:cNvSpPr txBox="1">
                <a:spLocks noRot="1" noChangeAspect="1" noMove="1" noResize="1" noEditPoints="1" noAdjustHandles="1" noChangeArrowheads="1" noChangeShapeType="1" noTextEdit="1"/>
              </p:cNvSpPr>
              <p:nvPr/>
            </p:nvSpPr>
            <p:spPr bwMode="auto">
              <a:xfrm>
                <a:off x="6781800" y="4800601"/>
                <a:ext cx="2286000" cy="587375"/>
              </a:xfrm>
              <a:prstGeom prst="rect">
                <a:avLst/>
              </a:prstGeom>
              <a:blipFill>
                <a:blip r:embed="rId6"/>
                <a:stretch>
                  <a:fillRect/>
                </a:stretch>
              </a:blipFill>
              <a:ln>
                <a:noFill/>
              </a:ln>
              <a:effectLst/>
            </p:spPr>
            <p:txBody>
              <a:bodyPr/>
              <a:lstStyle/>
              <a:p>
                <a:r>
                  <a:rPr lang="en-US">
                    <a:noFill/>
                  </a:rPr>
                  <a:t> </a:t>
                </a:r>
              </a:p>
            </p:txBody>
          </p:sp>
        </mc:Fallback>
      </mc:AlternateContent>
      <p:sp>
        <p:nvSpPr>
          <p:cNvPr id="12321" name="Object 33">
            <a:extLst>
              <a:ext uri="{FF2B5EF4-FFF2-40B4-BE49-F238E27FC236}">
                <a16:creationId xmlns:a16="http://schemas.microsoft.com/office/drawing/2014/main" id="{348253AF-0A47-4763-8E7E-FDAF9FDA52A3}"/>
              </a:ext>
            </a:extLst>
          </p:cNvPr>
          <p:cNvSpPr txBox="1"/>
          <p:nvPr/>
        </p:nvSpPr>
        <p:spPr bwMode="auto">
          <a:xfrm>
            <a:off x="6038851" y="3321051"/>
            <a:ext cx="112713" cy="214313"/>
          </a:xfrm>
          <a:prstGeom prst="rect">
            <a:avLst/>
          </a:prstGeom>
          <a:noFill/>
          <a:ln>
            <a:noFill/>
          </a:ln>
          <a:effectLst/>
        </p:spPr>
        <p:txBody>
          <a:bodyPr>
            <a:normAutofit fontScale="55000" lnSpcReduction="20000"/>
          </a:bodyPr>
          <a:lstStyle/>
          <a:p>
            <a:endParaRPr lang="en-US" dirty="0"/>
          </a:p>
        </p:txBody>
      </p:sp>
      <mc:AlternateContent xmlns:mc="http://schemas.openxmlformats.org/markup-compatibility/2006" xmlns:a14="http://schemas.microsoft.com/office/drawing/2010/main">
        <mc:Choice Requires="a14">
          <p:sp>
            <p:nvSpPr>
              <p:cNvPr id="12322" name="Object 34">
                <a:extLst>
                  <a:ext uri="{FF2B5EF4-FFF2-40B4-BE49-F238E27FC236}">
                    <a16:creationId xmlns:a16="http://schemas.microsoft.com/office/drawing/2014/main" id="{CD96B6DE-4E49-48B1-9972-C6AA3ACEE8FA}"/>
                  </a:ext>
                </a:extLst>
              </p:cNvPr>
              <p:cNvSpPr txBox="1"/>
              <p:nvPr/>
            </p:nvSpPr>
            <p:spPr bwMode="auto">
              <a:xfrm>
                <a:off x="6858000" y="5486401"/>
                <a:ext cx="1568450" cy="5873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p>
                        <m:sSupPr>
                          <m:ctrlPr>
                            <a:rPr lang="en-US"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𝐩</m:t>
                          </m:r>
                        </m:e>
                        <m:sup>
                          <m:r>
                            <a:rPr lang="en-US" i="1">
                              <a:solidFill>
                                <a:schemeClr val="tx2"/>
                              </a:solidFill>
                              <a:latin typeface="Cambria Math" panose="02040503050406030204" pitchFamily="18" charset="0"/>
                            </a:rPr>
                            <m:t>′</m:t>
                          </m:r>
                        </m:sup>
                      </m:sSup>
                      <m:r>
                        <a:rPr lang="en-US" i="1">
                          <a:solidFill>
                            <a:schemeClr val="tx2"/>
                          </a:solidFill>
                          <a:latin typeface="Cambria Math" panose="02040503050406030204" pitchFamily="18" charset="0"/>
                        </a:rPr>
                        <m:t>≈</m:t>
                      </m:r>
                      <m:sSub>
                        <m:sSubPr>
                          <m:ctrlPr>
                            <a:rPr lang="en-U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𝐇</m:t>
                          </m:r>
                        </m:e>
                        <m:sub>
                          <m:r>
                            <a:rPr lang="en-US" i="1">
                              <a:solidFill>
                                <a:schemeClr val="tx2"/>
                              </a:solidFill>
                              <a:latin typeface="Cambria Math" panose="02040503050406030204" pitchFamily="18" charset="0"/>
                            </a:rPr>
                            <m:t>∞</m:t>
                          </m:r>
                        </m:sub>
                      </m:sSub>
                      <m:r>
                        <a:rPr lang="en-US" i="1">
                          <a:solidFill>
                            <a:schemeClr val="tx2"/>
                          </a:solidFill>
                          <a:latin typeface="Cambria Math" panose="02040503050406030204" pitchFamily="18" charset="0"/>
                        </a:rPr>
                        <m:t>𝐩</m:t>
                      </m:r>
                    </m:oMath>
                  </m:oMathPara>
                </a14:m>
                <a:endParaRPr lang="en-US" dirty="0">
                  <a:solidFill>
                    <a:schemeClr val="tx2"/>
                  </a:solidFill>
                </a:endParaRPr>
              </a:p>
            </p:txBody>
          </p:sp>
        </mc:Choice>
        <mc:Fallback xmlns="">
          <p:sp>
            <p:nvSpPr>
              <p:cNvPr id="12322" name="Object 34">
                <a:extLst>
                  <a:ext uri="{FF2B5EF4-FFF2-40B4-BE49-F238E27FC236}">
                    <a16:creationId xmlns:a16="http://schemas.microsoft.com/office/drawing/2014/main" id="{CD96B6DE-4E49-48B1-9972-C6AA3ACEE8FA}"/>
                  </a:ext>
                </a:extLst>
              </p:cNvPr>
              <p:cNvSpPr txBox="1">
                <a:spLocks noRot="1" noChangeAspect="1" noMove="1" noResize="1" noEditPoints="1" noAdjustHandles="1" noChangeArrowheads="1" noChangeShapeType="1" noTextEdit="1"/>
              </p:cNvSpPr>
              <p:nvPr/>
            </p:nvSpPr>
            <p:spPr bwMode="auto">
              <a:xfrm>
                <a:off x="6858000" y="5486401"/>
                <a:ext cx="1568450" cy="587375"/>
              </a:xfrm>
              <a:prstGeom prst="rect">
                <a:avLst/>
              </a:prstGeom>
              <a:blipFill>
                <a:blip r:embed="rId7"/>
                <a:stretch>
                  <a:fillRect/>
                </a:stretch>
              </a:blipFill>
              <a:ln>
                <a:noFill/>
              </a:ln>
              <a:effectLst/>
            </p:spPr>
            <p:txBody>
              <a:bodyPr/>
              <a:lstStyle/>
              <a:p>
                <a:r>
                  <a:rPr lang="en-US">
                    <a:noFill/>
                  </a:rPr>
                  <a:t> </a:t>
                </a:r>
              </a:p>
            </p:txBody>
          </p:sp>
        </mc:Fallback>
      </mc:AlternateContent>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EE57-505C-4E4B-B6AE-454CAA8DD288}"/>
              </a:ext>
            </a:extLst>
          </p:cNvPr>
          <p:cNvSpPr>
            <a:spLocks noGrp="1"/>
          </p:cNvSpPr>
          <p:nvPr>
            <p:ph type="title"/>
          </p:nvPr>
        </p:nvSpPr>
        <p:spPr>
          <a:xfrm>
            <a:off x="94382" y="53527"/>
            <a:ext cx="10571998" cy="568514"/>
          </a:xfrm>
        </p:spPr>
        <p:txBody>
          <a:bodyPr/>
          <a:lstStyle/>
          <a:p>
            <a:r>
              <a:rPr lang="en-US" b="0" dirty="0"/>
              <a:t>Image Transformations : Induced by Camera Motion</a:t>
            </a:r>
          </a:p>
        </p:txBody>
      </p:sp>
      <p:sp>
        <p:nvSpPr>
          <p:cNvPr id="3" name="Content Placeholder 2">
            <a:extLst>
              <a:ext uri="{FF2B5EF4-FFF2-40B4-BE49-F238E27FC236}">
                <a16:creationId xmlns:a16="http://schemas.microsoft.com/office/drawing/2014/main" id="{D80D4E52-7DC0-4708-82EE-E05E83D1B5F6}"/>
              </a:ext>
            </a:extLst>
          </p:cNvPr>
          <p:cNvSpPr>
            <a:spLocks noGrp="1"/>
          </p:cNvSpPr>
          <p:nvPr>
            <p:ph idx="1"/>
          </p:nvPr>
        </p:nvSpPr>
        <p:spPr>
          <a:xfrm>
            <a:off x="318051" y="6164423"/>
            <a:ext cx="11539331" cy="479885"/>
          </a:xfrm>
        </p:spPr>
        <p:txBody>
          <a:bodyPr/>
          <a:lstStyle/>
          <a:p>
            <a:endParaRPr lang="en-US" dirty="0"/>
          </a:p>
        </p:txBody>
      </p:sp>
      <p:sp>
        <p:nvSpPr>
          <p:cNvPr id="4" name="TextBox 3">
            <a:extLst>
              <a:ext uri="{FF2B5EF4-FFF2-40B4-BE49-F238E27FC236}">
                <a16:creationId xmlns:a16="http://schemas.microsoft.com/office/drawing/2014/main" id="{2F12B483-29E1-4D00-86BD-E34380C840DD}"/>
              </a:ext>
            </a:extLst>
          </p:cNvPr>
          <p:cNvSpPr txBox="1"/>
          <p:nvPr/>
        </p:nvSpPr>
        <p:spPr>
          <a:xfrm>
            <a:off x="2152260" y="699624"/>
            <a:ext cx="8226932" cy="369332"/>
          </a:xfrm>
          <a:prstGeom prst="rect">
            <a:avLst/>
          </a:prstGeom>
          <a:noFill/>
        </p:spPr>
        <p:txBody>
          <a:bodyPr wrap="none" rtlCol="0">
            <a:spAutoFit/>
          </a:bodyPr>
          <a:lstStyle/>
          <a:p>
            <a:r>
              <a:rPr lang="en-US" dirty="0"/>
              <a:t>3D Translations : Image Displacement is a function of Depth (3D Parallax)</a:t>
            </a:r>
          </a:p>
        </p:txBody>
      </p:sp>
      <p:pic>
        <p:nvPicPr>
          <p:cNvPr id="6" name="Picture 5">
            <a:extLst>
              <a:ext uri="{FF2B5EF4-FFF2-40B4-BE49-F238E27FC236}">
                <a16:creationId xmlns:a16="http://schemas.microsoft.com/office/drawing/2014/main" id="{716DA24E-4796-4B2E-B411-83B40A932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cxnSp>
        <p:nvCxnSpPr>
          <p:cNvPr id="8" name="Straight Connector 7">
            <a:extLst>
              <a:ext uri="{FF2B5EF4-FFF2-40B4-BE49-F238E27FC236}">
                <a16:creationId xmlns:a16="http://schemas.microsoft.com/office/drawing/2014/main" id="{8129FD09-8C4C-4B6F-935F-4C07A08051DE}"/>
              </a:ext>
            </a:extLst>
          </p:cNvPr>
          <p:cNvCxnSpPr>
            <a:cxnSpLocks/>
          </p:cNvCxnSpPr>
          <p:nvPr/>
        </p:nvCxnSpPr>
        <p:spPr>
          <a:xfrm>
            <a:off x="5018043" y="2333575"/>
            <a:ext cx="0" cy="1595231"/>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DE795D6-F71E-4F11-B530-DD15842BB669}"/>
              </a:ext>
            </a:extLst>
          </p:cNvPr>
          <p:cNvSpPr txBox="1"/>
          <p:nvPr/>
        </p:nvSpPr>
        <p:spPr>
          <a:xfrm>
            <a:off x="4848766" y="2761859"/>
            <a:ext cx="338554" cy="369332"/>
          </a:xfrm>
          <a:prstGeom prst="rect">
            <a:avLst/>
          </a:prstGeom>
          <a:noFill/>
        </p:spPr>
        <p:txBody>
          <a:bodyPr wrap="none" rtlCol="0">
            <a:spAutoFit/>
          </a:bodyPr>
          <a:lstStyle/>
          <a:p>
            <a:r>
              <a:rPr lang="en-US" b="1" dirty="0">
                <a:solidFill>
                  <a:srgbClr val="FFC000"/>
                </a:solidFill>
                <a:latin typeface="Arial Black" panose="020B0A04020102020204" pitchFamily="34" charset="0"/>
              </a:rPr>
              <a:t>x</a:t>
            </a:r>
          </a:p>
        </p:txBody>
      </p:sp>
      <p:sp>
        <p:nvSpPr>
          <p:cNvPr id="12" name="TextBox 11">
            <a:extLst>
              <a:ext uri="{FF2B5EF4-FFF2-40B4-BE49-F238E27FC236}">
                <a16:creationId xmlns:a16="http://schemas.microsoft.com/office/drawing/2014/main" id="{F85FED16-6A41-4C8B-8D0E-6E2344810FA6}"/>
              </a:ext>
            </a:extLst>
          </p:cNvPr>
          <p:cNvSpPr txBox="1"/>
          <p:nvPr/>
        </p:nvSpPr>
        <p:spPr>
          <a:xfrm>
            <a:off x="4848766" y="3063376"/>
            <a:ext cx="338554" cy="369332"/>
          </a:xfrm>
          <a:prstGeom prst="rect">
            <a:avLst/>
          </a:prstGeom>
          <a:noFill/>
        </p:spPr>
        <p:txBody>
          <a:bodyPr wrap="none" rtlCol="0">
            <a:spAutoFit/>
          </a:bodyPr>
          <a:lstStyle/>
          <a:p>
            <a:r>
              <a:rPr lang="en-US" b="1" dirty="0">
                <a:solidFill>
                  <a:schemeClr val="bg1"/>
                </a:solidFill>
                <a:latin typeface="Arial Black" panose="020B0A04020102020204" pitchFamily="34" charset="0"/>
              </a:rPr>
              <a:t>x</a:t>
            </a:r>
          </a:p>
        </p:txBody>
      </p:sp>
      <p:sp>
        <p:nvSpPr>
          <p:cNvPr id="16" name="TextBox 15">
            <a:extLst>
              <a:ext uri="{FF2B5EF4-FFF2-40B4-BE49-F238E27FC236}">
                <a16:creationId xmlns:a16="http://schemas.microsoft.com/office/drawing/2014/main" id="{DED6443C-A224-4FF9-8F0D-AB8F797E1F00}"/>
              </a:ext>
            </a:extLst>
          </p:cNvPr>
          <p:cNvSpPr txBox="1"/>
          <p:nvPr/>
        </p:nvSpPr>
        <p:spPr>
          <a:xfrm>
            <a:off x="4859381" y="2831463"/>
            <a:ext cx="338554" cy="369332"/>
          </a:xfrm>
          <a:prstGeom prst="rect">
            <a:avLst/>
          </a:prstGeom>
          <a:noFill/>
        </p:spPr>
        <p:txBody>
          <a:bodyPr wrap="none" rtlCol="0">
            <a:spAutoFit/>
          </a:bodyPr>
          <a:lstStyle/>
          <a:p>
            <a:r>
              <a:rPr lang="en-US" b="1" dirty="0">
                <a:solidFill>
                  <a:srgbClr val="C00000"/>
                </a:solidFill>
                <a:latin typeface="Arial Black" panose="020B0A04020102020204" pitchFamily="34" charset="0"/>
              </a:rPr>
              <a:t>x</a:t>
            </a:r>
          </a:p>
        </p:txBody>
      </p:sp>
      <p:sp>
        <p:nvSpPr>
          <p:cNvPr id="19" name="TextBox 18">
            <a:extLst>
              <a:ext uri="{FF2B5EF4-FFF2-40B4-BE49-F238E27FC236}">
                <a16:creationId xmlns:a16="http://schemas.microsoft.com/office/drawing/2014/main" id="{CF7DD916-9EB7-416D-8F26-0E02DDA2DB3A}"/>
              </a:ext>
            </a:extLst>
          </p:cNvPr>
          <p:cNvSpPr txBox="1"/>
          <p:nvPr/>
        </p:nvSpPr>
        <p:spPr>
          <a:xfrm>
            <a:off x="4848766" y="3202583"/>
            <a:ext cx="338554"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x</a:t>
            </a:r>
          </a:p>
        </p:txBody>
      </p:sp>
    </p:spTree>
    <p:extLst>
      <p:ext uri="{BB962C8B-B14F-4D97-AF65-F5344CB8AC3E}">
        <p14:creationId xmlns:p14="http://schemas.microsoft.com/office/powerpoint/2010/main" val="14421033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EE57-505C-4E4B-B6AE-454CAA8DD288}"/>
              </a:ext>
            </a:extLst>
          </p:cNvPr>
          <p:cNvSpPr>
            <a:spLocks noGrp="1"/>
          </p:cNvSpPr>
          <p:nvPr>
            <p:ph type="title"/>
          </p:nvPr>
        </p:nvSpPr>
        <p:spPr>
          <a:xfrm>
            <a:off x="94382" y="53527"/>
            <a:ext cx="10571998" cy="568514"/>
          </a:xfrm>
        </p:spPr>
        <p:txBody>
          <a:bodyPr/>
          <a:lstStyle/>
          <a:p>
            <a:r>
              <a:rPr lang="en-US" b="0" dirty="0"/>
              <a:t>Image Transformations : Induced by Camera Motion</a:t>
            </a:r>
          </a:p>
        </p:txBody>
      </p:sp>
      <p:sp>
        <p:nvSpPr>
          <p:cNvPr id="3" name="Content Placeholder 2">
            <a:extLst>
              <a:ext uri="{FF2B5EF4-FFF2-40B4-BE49-F238E27FC236}">
                <a16:creationId xmlns:a16="http://schemas.microsoft.com/office/drawing/2014/main" id="{D80D4E52-7DC0-4708-82EE-E05E83D1B5F6}"/>
              </a:ext>
            </a:extLst>
          </p:cNvPr>
          <p:cNvSpPr>
            <a:spLocks noGrp="1"/>
          </p:cNvSpPr>
          <p:nvPr>
            <p:ph idx="1"/>
          </p:nvPr>
        </p:nvSpPr>
        <p:spPr>
          <a:xfrm>
            <a:off x="318051" y="6164423"/>
            <a:ext cx="11539331" cy="479885"/>
          </a:xfrm>
        </p:spPr>
        <p:txBody>
          <a:bodyPr/>
          <a:lstStyle/>
          <a:p>
            <a:endParaRPr lang="en-US" dirty="0"/>
          </a:p>
        </p:txBody>
      </p:sp>
      <p:sp>
        <p:nvSpPr>
          <p:cNvPr id="4" name="TextBox 3">
            <a:extLst>
              <a:ext uri="{FF2B5EF4-FFF2-40B4-BE49-F238E27FC236}">
                <a16:creationId xmlns:a16="http://schemas.microsoft.com/office/drawing/2014/main" id="{2F12B483-29E1-4D00-86BD-E34380C840DD}"/>
              </a:ext>
            </a:extLst>
          </p:cNvPr>
          <p:cNvSpPr txBox="1"/>
          <p:nvPr/>
        </p:nvSpPr>
        <p:spPr>
          <a:xfrm>
            <a:off x="2152260" y="699624"/>
            <a:ext cx="8226932" cy="369332"/>
          </a:xfrm>
          <a:prstGeom prst="rect">
            <a:avLst/>
          </a:prstGeom>
          <a:noFill/>
        </p:spPr>
        <p:txBody>
          <a:bodyPr wrap="none" rtlCol="0">
            <a:spAutoFit/>
          </a:bodyPr>
          <a:lstStyle/>
          <a:p>
            <a:r>
              <a:rPr lang="en-US" dirty="0"/>
              <a:t>3D Translations : Image Displacement is a function of Depth (3D Parallax)</a:t>
            </a:r>
          </a:p>
        </p:txBody>
      </p:sp>
      <p:pic>
        <p:nvPicPr>
          <p:cNvPr id="5" name="Picture 4">
            <a:extLst>
              <a:ext uri="{FF2B5EF4-FFF2-40B4-BE49-F238E27FC236}">
                <a16:creationId xmlns:a16="http://schemas.microsoft.com/office/drawing/2014/main" id="{329F51F0-8536-430F-963C-D7C68FABB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cxnSp>
        <p:nvCxnSpPr>
          <p:cNvPr id="8" name="Straight Connector 7">
            <a:extLst>
              <a:ext uri="{FF2B5EF4-FFF2-40B4-BE49-F238E27FC236}">
                <a16:creationId xmlns:a16="http://schemas.microsoft.com/office/drawing/2014/main" id="{0FE139A8-B24A-4A97-B961-F5A25F786AEF}"/>
              </a:ext>
            </a:extLst>
          </p:cNvPr>
          <p:cNvCxnSpPr/>
          <p:nvPr/>
        </p:nvCxnSpPr>
        <p:spPr>
          <a:xfrm>
            <a:off x="4999383" y="2867439"/>
            <a:ext cx="0" cy="1595231"/>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92023F-3910-44E6-9D98-4C6B3AF6F7F3}"/>
              </a:ext>
            </a:extLst>
          </p:cNvPr>
          <p:cNvSpPr txBox="1"/>
          <p:nvPr/>
        </p:nvSpPr>
        <p:spPr>
          <a:xfrm>
            <a:off x="4842546" y="3585703"/>
            <a:ext cx="338554"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x</a:t>
            </a:r>
          </a:p>
        </p:txBody>
      </p:sp>
      <p:sp>
        <p:nvSpPr>
          <p:cNvPr id="11" name="TextBox 10">
            <a:extLst>
              <a:ext uri="{FF2B5EF4-FFF2-40B4-BE49-F238E27FC236}">
                <a16:creationId xmlns:a16="http://schemas.microsoft.com/office/drawing/2014/main" id="{0CF30F6E-5412-43D6-8FD5-CF9E56593C86}"/>
              </a:ext>
            </a:extLst>
          </p:cNvPr>
          <p:cNvSpPr txBox="1"/>
          <p:nvPr/>
        </p:nvSpPr>
        <p:spPr>
          <a:xfrm>
            <a:off x="4830106" y="3159967"/>
            <a:ext cx="338554" cy="369332"/>
          </a:xfrm>
          <a:prstGeom prst="rect">
            <a:avLst/>
          </a:prstGeom>
          <a:noFill/>
        </p:spPr>
        <p:txBody>
          <a:bodyPr wrap="none" rtlCol="0">
            <a:spAutoFit/>
          </a:bodyPr>
          <a:lstStyle/>
          <a:p>
            <a:r>
              <a:rPr lang="en-US" b="1" dirty="0">
                <a:solidFill>
                  <a:srgbClr val="FFC000"/>
                </a:solidFill>
                <a:latin typeface="Arial Black" panose="020B0A04020102020204" pitchFamily="34" charset="0"/>
              </a:rPr>
              <a:t>x</a:t>
            </a:r>
          </a:p>
        </p:txBody>
      </p:sp>
      <p:sp>
        <p:nvSpPr>
          <p:cNvPr id="12" name="TextBox 11">
            <a:extLst>
              <a:ext uri="{FF2B5EF4-FFF2-40B4-BE49-F238E27FC236}">
                <a16:creationId xmlns:a16="http://schemas.microsoft.com/office/drawing/2014/main" id="{8698AC2C-1077-4CDA-A01C-B274F36FD9BB}"/>
              </a:ext>
            </a:extLst>
          </p:cNvPr>
          <p:cNvSpPr txBox="1"/>
          <p:nvPr/>
        </p:nvSpPr>
        <p:spPr>
          <a:xfrm>
            <a:off x="4901681" y="3159967"/>
            <a:ext cx="338554" cy="369332"/>
          </a:xfrm>
          <a:prstGeom prst="rect">
            <a:avLst/>
          </a:prstGeom>
          <a:noFill/>
        </p:spPr>
        <p:txBody>
          <a:bodyPr wrap="none" rtlCol="0">
            <a:spAutoFit/>
          </a:bodyPr>
          <a:lstStyle/>
          <a:p>
            <a:r>
              <a:rPr lang="en-US" b="1" dirty="0">
                <a:solidFill>
                  <a:srgbClr val="C00000"/>
                </a:solidFill>
                <a:latin typeface="Arial Black" panose="020B0A04020102020204" pitchFamily="34" charset="0"/>
              </a:rPr>
              <a:t>x</a:t>
            </a:r>
          </a:p>
        </p:txBody>
      </p:sp>
      <p:sp>
        <p:nvSpPr>
          <p:cNvPr id="13" name="TextBox 12">
            <a:extLst>
              <a:ext uri="{FF2B5EF4-FFF2-40B4-BE49-F238E27FC236}">
                <a16:creationId xmlns:a16="http://schemas.microsoft.com/office/drawing/2014/main" id="{18BA8E13-4434-4782-B435-C26EC3BCF719}"/>
              </a:ext>
            </a:extLst>
          </p:cNvPr>
          <p:cNvSpPr txBox="1"/>
          <p:nvPr/>
        </p:nvSpPr>
        <p:spPr>
          <a:xfrm>
            <a:off x="4830106" y="3344633"/>
            <a:ext cx="338554" cy="369332"/>
          </a:xfrm>
          <a:prstGeom prst="rect">
            <a:avLst/>
          </a:prstGeom>
          <a:noFill/>
        </p:spPr>
        <p:txBody>
          <a:bodyPr wrap="none" rtlCol="0">
            <a:spAutoFit/>
          </a:bodyPr>
          <a:lstStyle/>
          <a:p>
            <a:r>
              <a:rPr lang="en-US" b="1" dirty="0">
                <a:solidFill>
                  <a:schemeClr val="bg1"/>
                </a:solidFill>
                <a:latin typeface="Arial Black" panose="020B0A04020102020204" pitchFamily="34" charset="0"/>
              </a:rPr>
              <a:t>x</a:t>
            </a:r>
          </a:p>
        </p:txBody>
      </p:sp>
    </p:spTree>
    <p:extLst>
      <p:ext uri="{BB962C8B-B14F-4D97-AF65-F5344CB8AC3E}">
        <p14:creationId xmlns:p14="http://schemas.microsoft.com/office/powerpoint/2010/main" val="26046132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B40F2564-D0DA-4AC2-A99D-46C62049C072}"/>
              </a:ext>
            </a:extLst>
          </p:cNvPr>
          <p:cNvSpPr>
            <a:spLocks noGrp="1" noChangeArrowheads="1"/>
          </p:cNvSpPr>
          <p:nvPr>
            <p:ph type="title"/>
          </p:nvPr>
        </p:nvSpPr>
        <p:spPr>
          <a:xfrm>
            <a:off x="2209799" y="228600"/>
            <a:ext cx="9086461" cy="1143000"/>
          </a:xfrm>
          <a:noFill/>
          <a:ln/>
        </p:spPr>
        <p:txBody>
          <a:bodyPr vert="horz" lIns="92075" tIns="46038" rIns="92075" bIns="46038" rtlCol="0" anchor="b">
            <a:noAutofit/>
          </a:bodyPr>
          <a:lstStyle/>
          <a:p>
            <a:r>
              <a:rPr lang="en-US" altLang="en-US" dirty="0">
                <a:latin typeface="Arial" panose="020B0604020202020204" pitchFamily="34" charset="0"/>
              </a:rPr>
              <a:t>Image Transformation : Translations</a:t>
            </a:r>
            <a:br>
              <a:rPr lang="en-US" altLang="en-US" dirty="0">
                <a:latin typeface="Arial" panose="020B0604020202020204" pitchFamily="34" charset="0"/>
              </a:rPr>
            </a:br>
            <a:br>
              <a:rPr lang="en-US" altLang="en-US" dirty="0">
                <a:latin typeface="Arial" panose="020B0604020202020204" pitchFamily="34" charset="0"/>
              </a:rPr>
            </a:br>
            <a:endParaRPr lang="en-US" altLang="en-US" sz="2000" i="1" dirty="0">
              <a:solidFill>
                <a:srgbClr val="FFC000"/>
              </a:solidFill>
              <a:latin typeface="Arial" panose="020B0604020202020204" pitchFamily="34" charset="0"/>
            </a:endParaRPr>
          </a:p>
        </p:txBody>
      </p:sp>
      <p:pic>
        <p:nvPicPr>
          <p:cNvPr id="2" name="Picture 1">
            <a:extLst>
              <a:ext uri="{FF2B5EF4-FFF2-40B4-BE49-F238E27FC236}">
                <a16:creationId xmlns:a16="http://schemas.microsoft.com/office/drawing/2014/main" id="{4383085F-1EF1-4020-AEB9-6404D6EBB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20308232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EBD0-EB1E-4115-9EFC-E333C57778FA}"/>
              </a:ext>
            </a:extLst>
          </p:cNvPr>
          <p:cNvSpPr>
            <a:spLocks noGrp="1"/>
          </p:cNvSpPr>
          <p:nvPr>
            <p:ph type="title"/>
          </p:nvPr>
        </p:nvSpPr>
        <p:spPr/>
        <p:txBody>
          <a:bodyPr/>
          <a:lstStyle/>
          <a:p>
            <a:r>
              <a:rPr lang="en-US" altLang="en-US" dirty="0">
                <a:latin typeface="Arial" panose="020B0604020202020204" pitchFamily="34" charset="0"/>
              </a:rPr>
              <a:t>Image Transformation : Special Cases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A9794A-1ADF-4D51-AE16-A2B3FBCF7AEE}"/>
                  </a:ext>
                </a:extLst>
              </p:cNvPr>
              <p:cNvSpPr>
                <a:spLocks noGrp="1"/>
              </p:cNvSpPr>
              <p:nvPr>
                <p:ph sz="half" idx="1"/>
              </p:nvPr>
            </p:nvSpPr>
            <p:spPr>
              <a:xfrm>
                <a:off x="163078" y="1175073"/>
                <a:ext cx="5882121" cy="5039114"/>
              </a:xfrm>
            </p:spPr>
            <p:txBody>
              <a:bodyPr/>
              <a:lstStyle/>
              <a:p>
                <a:pPr marL="0" indent="0" algn="ctr">
                  <a:buNone/>
                </a:pPr>
                <a:r>
                  <a:rPr lang="en-US" sz="2000" dirty="0">
                    <a:solidFill>
                      <a:srgbClr val="FFC000"/>
                    </a:solidFill>
                  </a:rPr>
                  <a:t>Planar Scene (e.g. A Whiteboard)</a:t>
                </a:r>
              </a:p>
              <a:p>
                <a:pPr marL="0" indent="0">
                  <a:buNone/>
                </a:pPr>
                <a:endParaRPr lang="en-US" sz="2000" dirty="0">
                  <a:solidFill>
                    <a:srgbClr val="FFC000"/>
                  </a:solidFill>
                </a:endParaRPr>
              </a:p>
              <a:p>
                <a:r>
                  <a:rPr lang="en-US" dirty="0"/>
                  <a:t>Plane Equation:  </a:t>
                </a:r>
                <a14:m>
                  <m:oMath xmlns:m="http://schemas.openxmlformats.org/officeDocument/2006/math">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𝑇</m:t>
                            </m:r>
                          </m:sup>
                        </m:sSup>
                        <m:r>
                          <a:rPr lang="en-US" b="0" i="1" smtClean="0">
                            <a:latin typeface="Cambria Math" panose="02040503050406030204" pitchFamily="18" charset="0"/>
                          </a:rPr>
                          <m:t>𝑁</m:t>
                        </m:r>
                      </m:num>
                      <m:den>
                        <m:r>
                          <a:rPr lang="en-US" b="0" i="1" smtClean="0">
                            <a:latin typeface="Cambria Math" panose="02040503050406030204" pitchFamily="18" charset="0"/>
                          </a:rPr>
                          <m:t>𝑑</m:t>
                        </m:r>
                      </m:den>
                    </m:f>
                    <m:r>
                      <a:rPr lang="en-US" b="0" i="1" smtClean="0">
                        <a:latin typeface="Cambria Math" panose="02040503050406030204" pitchFamily="18" charset="0"/>
                      </a:rPr>
                      <m:t>=1</m:t>
                    </m:r>
                  </m:oMath>
                </a14:m>
                <a:endParaRPr lang="en-US" b="0" dirty="0"/>
              </a:p>
              <a:p>
                <a:endParaRPr lang="en-US" dirty="0"/>
              </a:p>
              <a:p>
                <a:r>
                  <a:rPr lang="en-US" dirty="0"/>
                  <a:t>3D Camera Motion: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𝑅𝑃</m:t>
                    </m:r>
                    <m:r>
                      <a:rPr lang="en-US" b="0" i="1" smtClean="0">
                        <a:latin typeface="Cambria Math" panose="02040503050406030204" pitchFamily="18" charset="0"/>
                      </a:rPr>
                      <m:t>+</m:t>
                    </m:r>
                    <m:r>
                      <a:rPr lang="en-US" b="0" i="1" smtClean="0">
                        <a:latin typeface="Cambria Math" panose="02040503050406030204" pitchFamily="18" charset="0"/>
                      </a:rPr>
                      <m:t>𝑇</m:t>
                    </m:r>
                  </m:oMath>
                </a14:m>
                <a:endParaRPr lang="en-US" dirty="0"/>
              </a:p>
              <a:p>
                <a:endParaRPr lang="en-US" dirty="0"/>
              </a:p>
              <a:p>
                <a:r>
                  <a:rPr lang="en-US" dirty="0"/>
                  <a:t>Imaging a Plane Under Motion leads to:</a:t>
                </a:r>
              </a:p>
              <a:p>
                <a:endParaRPr lang="en-US" dirty="0"/>
              </a:p>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𝑁</m:t>
                                </m:r>
                              </m:e>
                              <m:sup>
                                <m:r>
                                  <a:rPr lang="en-US" b="0" i="1" smtClean="0">
                                    <a:latin typeface="Cambria Math" panose="02040503050406030204" pitchFamily="18" charset="0"/>
                                    <a:ea typeface="Cambria Math" panose="02040503050406030204" pitchFamily="18" charset="0"/>
                                  </a:rPr>
                                  <m:t>𝑇</m:t>
                                </m:r>
                              </m:sup>
                            </m:sSup>
                          </m:num>
                          <m:den>
                            <m:r>
                              <a:rPr lang="en-US" b="0" i="1" smtClean="0">
                                <a:latin typeface="Cambria Math" panose="02040503050406030204" pitchFamily="18" charset="0"/>
                                <a:ea typeface="Cambria Math" panose="02040503050406030204" pitchFamily="18" charset="0"/>
                              </a:rPr>
                              <m:t>𝑑</m:t>
                            </m:r>
                          </m:den>
                        </m:f>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𝑃</m:t>
                    </m:r>
                  </m:oMath>
                </a14:m>
                <a:endParaRPr lang="en-US" dirty="0"/>
              </a:p>
              <a:p>
                <a:endParaRPr lang="en-US" dirty="0"/>
              </a:p>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𝐻</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m:t>
                    </m:r>
                  </m:oMath>
                </a14:m>
                <a:endParaRPr lang="en-US" dirty="0"/>
              </a:p>
            </p:txBody>
          </p:sp>
        </mc:Choice>
        <mc:Fallback xmlns="">
          <p:sp>
            <p:nvSpPr>
              <p:cNvPr id="3" name="Content Placeholder 2">
                <a:extLst>
                  <a:ext uri="{FF2B5EF4-FFF2-40B4-BE49-F238E27FC236}">
                    <a16:creationId xmlns:a16="http://schemas.microsoft.com/office/drawing/2014/main" id="{ACA9794A-1ADF-4D51-AE16-A2B3FBCF7AEE}"/>
                  </a:ext>
                </a:extLst>
              </p:cNvPr>
              <p:cNvSpPr>
                <a:spLocks noGrp="1" noRot="1" noChangeAspect="1" noMove="1" noResize="1" noEditPoints="1" noAdjustHandles="1" noChangeArrowheads="1" noChangeShapeType="1" noTextEdit="1"/>
              </p:cNvSpPr>
              <p:nvPr>
                <p:ph sz="half" idx="1"/>
              </p:nvPr>
            </p:nvSpPr>
            <p:spPr>
              <a:xfrm>
                <a:off x="163078" y="1175073"/>
                <a:ext cx="5882121" cy="5039114"/>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DEA7EE8-402A-4A19-8A7A-0859C8428FF0}"/>
                  </a:ext>
                </a:extLst>
              </p:cNvPr>
              <p:cNvSpPr>
                <a:spLocks noGrp="1"/>
              </p:cNvSpPr>
              <p:nvPr>
                <p:ph sz="half" idx="2"/>
              </p:nvPr>
            </p:nvSpPr>
            <p:spPr>
              <a:effectLst>
                <a:outerShdw blurRad="50800" dir="14400000">
                  <a:srgbClr val="000000">
                    <a:alpha val="40000"/>
                  </a:srgbClr>
                </a:outerShdw>
              </a:effectLst>
            </p:spPr>
            <p:txBody>
              <a:bodyPr vert="horz" lIns="91440" tIns="45720" rIns="91440" bIns="45720" rtlCol="0" anchor="t" anchorCtr="0">
                <a:normAutofit/>
              </a:bodyPr>
              <a:lstStyle/>
              <a:p>
                <a:pPr marL="0" indent="0" algn="ctr">
                  <a:buNone/>
                </a:pPr>
                <a:r>
                  <a:rPr lang="en-US" sz="2000" dirty="0">
                    <a:solidFill>
                      <a:srgbClr val="FFC000"/>
                    </a:solidFill>
                  </a:rPr>
                  <a:t>Scene at a Distance (e.g. Rainier)</a:t>
                </a:r>
              </a:p>
              <a:p>
                <a:pPr marL="0" indent="0" algn="ctr">
                  <a:buNone/>
                </a:pPr>
                <a:endParaRPr lang="en-US" sz="2000" dirty="0">
                  <a:solidFill>
                    <a:srgbClr val="FFC000"/>
                  </a:solidFill>
                </a:endParaRPr>
              </a:p>
              <a:p>
                <a:pPr>
                  <a:buFont typeface="Courier New" panose="02070309020205020404" pitchFamily="49" charset="0"/>
                  <a:buChar char="o"/>
                </a:pPr>
                <a14:m>
                  <m:oMath xmlns:m="http://schemas.openxmlformats.org/officeDocument/2006/math">
                    <m:f>
                      <m:fPr>
                        <m:ctrlPr>
                          <a:rPr lang="en-US" i="1" smtClean="0">
                            <a:latin typeface="Cambria Math" panose="02040503050406030204" pitchFamily="18" charset="0"/>
                          </a:rPr>
                        </m:ctrlPr>
                      </m:fPr>
                      <m:num>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𝑇</m:t>
                            </m:r>
                          </m:e>
                        </m:d>
                      </m:num>
                      <m:den>
                        <m:r>
                          <a:rPr lang="en-US" b="0" i="1" smtClean="0">
                            <a:latin typeface="Cambria Math" panose="02040503050406030204" pitchFamily="18" charset="0"/>
                          </a:rPr>
                          <m:t>𝑍</m:t>
                        </m:r>
                      </m:den>
                    </m:f>
                    <m:r>
                      <a:rPr lang="en-US" b="0" i="1" smtClean="0">
                        <a:latin typeface="Cambria Math" panose="02040503050406030204" pitchFamily="18" charset="0"/>
                      </a:rPr>
                      <m:t>≪1</m:t>
                    </m:r>
                  </m:oMath>
                </a14:m>
                <a:r>
                  <a:rPr lang="en-US" dirty="0"/>
                  <a:t>   </a:t>
                </a:r>
                <a:r>
                  <a:rPr lang="en-US" dirty="0">
                    <a:sym typeface="Wingdings" panose="05000000000000000000" pitchFamily="2" charset="2"/>
                  </a:rPr>
                  <a:t> Image Displacement due to T is 0</a:t>
                </a:r>
              </a:p>
              <a:p>
                <a:pPr>
                  <a:buFont typeface="Courier New" panose="02070309020205020404" pitchFamily="49" charset="0"/>
                  <a:buChar char="o"/>
                </a:pPr>
                <a:endParaRPr lang="en-US" dirty="0">
                  <a:sym typeface="Wingdings" panose="05000000000000000000" pitchFamily="2" charset="2"/>
                </a:endParaRPr>
              </a:p>
              <a:p>
                <a:pPr>
                  <a:buFont typeface="Courier New" panose="02070309020205020404" pitchFamily="49" charset="0"/>
                  <a:buChar char="o"/>
                </a:pPr>
                <a:r>
                  <a:rPr lang="en-US" dirty="0">
                    <a:sym typeface="Wingdings" panose="05000000000000000000" pitchFamily="2" charset="2"/>
                  </a:rPr>
                  <a:t>Same as the case of Rotational Motion</a:t>
                </a:r>
              </a:p>
              <a:p>
                <a:pPr>
                  <a:buFont typeface="Courier New" panose="02070309020205020404" pitchFamily="49" charset="0"/>
                  <a:buChar char="o"/>
                </a:pPr>
                <a:endParaRPr lang="en-US" dirty="0">
                  <a:sym typeface="Wingdings" panose="05000000000000000000" pitchFamily="2" charset="2"/>
                </a:endParaRPr>
              </a:p>
              <a:p>
                <a:pPr>
                  <a:buFont typeface="Courier New" panose="02070309020205020404" pitchFamily="49" charset="0"/>
                  <a:buChar char="o"/>
                </a:pPr>
                <a:r>
                  <a:rPr lang="en-US" dirty="0">
                    <a:sym typeface="Wingdings" panose="05000000000000000000" pitchFamily="2" charset="2"/>
                  </a:rPr>
                  <a:t>Image Displacements well approximated by:</a:t>
                </a:r>
              </a:p>
              <a:p>
                <a:pPr>
                  <a:buFont typeface="Courier New" panose="02070309020205020404" pitchFamily="49" charset="0"/>
                  <a:buChar char="o"/>
                </a:pPr>
                <a:endParaRPr lang="en-US" dirty="0">
                  <a:sym typeface="Wingdings" panose="05000000000000000000" pitchFamily="2" charset="2"/>
                </a:endParaRPr>
              </a:p>
              <a:p>
                <a:pPr>
                  <a:buFont typeface="Courier New" panose="02070309020205020404" pitchFamily="49" charset="0"/>
                  <a:buChar char="o"/>
                </a:pPr>
                <a:endParaRPr lang="en-US" dirty="0"/>
              </a:p>
              <a:p>
                <a:pPr>
                  <a:buFont typeface="Courier New" panose="02070309020205020404" pitchFamily="49" charset="0"/>
                  <a:buChar char="o"/>
                </a:pPr>
                <a:endParaRPr lang="en-US" dirty="0"/>
              </a:p>
              <a:p>
                <a:pPr>
                  <a:buFont typeface="Courier New" panose="02070309020205020404" pitchFamily="49" charset="0"/>
                  <a:buChar char="o"/>
                </a:pPr>
                <a:endParaRPr lang="en-US" dirty="0"/>
              </a:p>
            </p:txBody>
          </p:sp>
        </mc:Choice>
        <mc:Fallback xmlns="">
          <p:sp>
            <p:nvSpPr>
              <p:cNvPr id="4" name="Content Placeholder 3">
                <a:extLst>
                  <a:ext uri="{FF2B5EF4-FFF2-40B4-BE49-F238E27FC236}">
                    <a16:creationId xmlns:a16="http://schemas.microsoft.com/office/drawing/2014/main" id="{ADEA7EE8-402A-4A19-8A7A-0859C8428FF0}"/>
                  </a:ext>
                </a:extLst>
              </p:cNvPr>
              <p:cNvSpPr>
                <a:spLocks noGrp="1" noRot="1" noChangeAspect="1" noMove="1" noResize="1" noEditPoints="1" noAdjustHandles="1" noChangeArrowheads="1" noChangeShapeType="1" noTextEdit="1"/>
              </p:cNvSpPr>
              <p:nvPr>
                <p:ph sz="half" idx="2"/>
              </p:nvPr>
            </p:nvSpPr>
            <p:spPr>
              <a:blipFill>
                <a:blip r:embed="rId3"/>
                <a:stretch>
                  <a:fillRect/>
                </a:stretch>
              </a:blipFill>
              <a:effectLst>
                <a:outerShdw blurRad="50800" dir="14400000">
                  <a:srgbClr val="000000">
                    <a:alpha val="4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34">
                <a:extLst>
                  <a:ext uri="{FF2B5EF4-FFF2-40B4-BE49-F238E27FC236}">
                    <a16:creationId xmlns:a16="http://schemas.microsoft.com/office/drawing/2014/main" id="{ABC3305F-1C8D-4CD1-BD84-BBECD18426D7}"/>
                  </a:ext>
                </a:extLst>
              </p:cNvPr>
              <p:cNvSpPr txBox="1"/>
              <p:nvPr/>
            </p:nvSpPr>
            <p:spPr bwMode="auto">
              <a:xfrm>
                <a:off x="7732643" y="5093806"/>
                <a:ext cx="1568450" cy="5873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p>
                        <m:sSupPr>
                          <m:ctrlPr>
                            <a:rPr lang="en-US"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𝐩</m:t>
                          </m:r>
                        </m:e>
                        <m:sup>
                          <m:r>
                            <a:rPr lang="en-US" i="1">
                              <a:solidFill>
                                <a:schemeClr val="tx2"/>
                              </a:solidFill>
                              <a:latin typeface="Cambria Math" panose="02040503050406030204" pitchFamily="18" charset="0"/>
                            </a:rPr>
                            <m:t>′</m:t>
                          </m:r>
                        </m:sup>
                      </m:sSup>
                      <m:r>
                        <a:rPr lang="en-US" i="1">
                          <a:solidFill>
                            <a:schemeClr val="tx2"/>
                          </a:solidFill>
                          <a:latin typeface="Cambria Math" panose="02040503050406030204" pitchFamily="18" charset="0"/>
                        </a:rPr>
                        <m:t>≈</m:t>
                      </m:r>
                      <m:sSub>
                        <m:sSubPr>
                          <m:ctrlPr>
                            <a:rPr lang="en-U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𝐇</m:t>
                          </m:r>
                        </m:e>
                        <m:sub>
                          <m:r>
                            <a:rPr lang="en-US" i="1">
                              <a:solidFill>
                                <a:schemeClr val="tx2"/>
                              </a:solidFill>
                              <a:latin typeface="Cambria Math" panose="02040503050406030204" pitchFamily="18" charset="0"/>
                            </a:rPr>
                            <m:t>∞</m:t>
                          </m:r>
                        </m:sub>
                      </m:sSub>
                      <m:r>
                        <a:rPr lang="en-US" i="1">
                          <a:solidFill>
                            <a:schemeClr val="tx2"/>
                          </a:solidFill>
                          <a:latin typeface="Cambria Math" panose="02040503050406030204" pitchFamily="18" charset="0"/>
                        </a:rPr>
                        <m:t>𝐩</m:t>
                      </m:r>
                    </m:oMath>
                  </m:oMathPara>
                </a14:m>
                <a:endParaRPr lang="en-US" dirty="0">
                  <a:solidFill>
                    <a:schemeClr val="tx2"/>
                  </a:solidFill>
                </a:endParaRPr>
              </a:p>
            </p:txBody>
          </p:sp>
        </mc:Choice>
        <mc:Fallback xmlns="">
          <p:sp>
            <p:nvSpPr>
              <p:cNvPr id="6" name="Object 34">
                <a:extLst>
                  <a:ext uri="{FF2B5EF4-FFF2-40B4-BE49-F238E27FC236}">
                    <a16:creationId xmlns:a16="http://schemas.microsoft.com/office/drawing/2014/main" id="{ABC3305F-1C8D-4CD1-BD84-BBECD18426D7}"/>
                  </a:ext>
                </a:extLst>
              </p:cNvPr>
              <p:cNvSpPr txBox="1">
                <a:spLocks noRot="1" noChangeAspect="1" noMove="1" noResize="1" noEditPoints="1" noAdjustHandles="1" noChangeArrowheads="1" noChangeShapeType="1" noTextEdit="1"/>
              </p:cNvSpPr>
              <p:nvPr/>
            </p:nvSpPr>
            <p:spPr bwMode="auto">
              <a:xfrm>
                <a:off x="7732643" y="5093806"/>
                <a:ext cx="1568450" cy="587375"/>
              </a:xfrm>
              <a:prstGeom prst="rect">
                <a:avLst/>
              </a:prstGeom>
              <a:blipFill>
                <a:blip r:embed="rId4"/>
                <a:stretch>
                  <a:fillRect/>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6023383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EEAD-0D22-4921-942E-514C47115F09}"/>
              </a:ext>
            </a:extLst>
          </p:cNvPr>
          <p:cNvSpPr>
            <a:spLocks noGrp="1"/>
          </p:cNvSpPr>
          <p:nvPr>
            <p:ph type="title"/>
          </p:nvPr>
        </p:nvSpPr>
        <p:spPr>
          <a:xfrm>
            <a:off x="94382" y="53527"/>
            <a:ext cx="10571998" cy="726695"/>
          </a:xfrm>
        </p:spPr>
        <p:txBody>
          <a:bodyPr/>
          <a:lstStyle/>
          <a:p>
            <a:r>
              <a:rPr lang="en-US" b="0" dirty="0"/>
              <a:t>Closer Look at </a:t>
            </a:r>
            <a:r>
              <a:rPr lang="en-US" b="0" dirty="0" err="1"/>
              <a:t>Homography</a:t>
            </a:r>
            <a:endParaRPr lang="en-US" b="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90997E-44B7-4CC3-A8FF-BF35526B5C53}"/>
                  </a:ext>
                </a:extLst>
              </p:cNvPr>
              <p:cNvSpPr>
                <a:spLocks noGrp="1"/>
              </p:cNvSpPr>
              <p:nvPr>
                <p:ph idx="1"/>
              </p:nvPr>
            </p:nvSpPr>
            <p:spPr/>
            <p:txBody>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𝐻</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m:t>
                    </m:r>
                  </m:oMath>
                </a14:m>
                <a:r>
                  <a:rPr lang="en-US" dirty="0"/>
                  <a:t>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𝑝</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 </m:t>
                    </m:r>
                    <m:d>
                      <m:dPr>
                        <m:begChr m:val="["/>
                        <m:endChr m:val="]"/>
                        <m:ctrlPr>
                          <a:rPr lang="en-US" b="0" i="1" dirty="0" smtClean="0">
                            <a:latin typeface="Cambria Math" panose="02040503050406030204" pitchFamily="18" charset="0"/>
                          </a:rPr>
                        </m:ctrlPr>
                      </m:dPr>
                      <m:e>
                        <m:m>
                          <m:mPr>
                            <m:mcs>
                              <m:mc>
                                <m:mcPr>
                                  <m:count m:val="1"/>
                                  <m:mcJc m:val="center"/>
                                </m:mcPr>
                              </m:mc>
                            </m:mcs>
                            <m:ctrlPr>
                              <a:rPr lang="en-US" b="0" i="1" dirty="0" smtClean="0">
                                <a:latin typeface="Cambria Math" panose="02040503050406030204" pitchFamily="18" charset="0"/>
                              </a:rPr>
                            </m:ctrlPr>
                          </m:mPr>
                          <m:m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m:t>
                                  </m:r>
                                </m:sup>
                              </m:sSup>
                            </m:e>
                          </m:mr>
                          <m:m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𝑦</m:t>
                                  </m:r>
                                </m:e>
                                <m:sup>
                                  <m:r>
                                    <a:rPr lang="en-US" b="0" i="1" dirty="0" smtClean="0">
                                      <a:latin typeface="Cambria Math" panose="02040503050406030204" pitchFamily="18" charset="0"/>
                                    </a:rPr>
                                    <m:t>′</m:t>
                                  </m:r>
                                </m:sup>
                              </m:sSup>
                            </m:e>
                          </m:mr>
                          <m:mr>
                            <m:e>
                              <m:r>
                                <a:rPr lang="en-US" b="0" i="1" dirty="0" smtClean="0">
                                  <a:latin typeface="Cambria Math" panose="02040503050406030204" pitchFamily="18" charset="0"/>
                                </a:rPr>
                                <m:t>1</m:t>
                              </m:r>
                            </m:e>
                          </m:mr>
                        </m:m>
                      </m:e>
                    </m:d>
                  </m:oMath>
                </a14:m>
                <a:r>
                  <a:rPr lang="en-US" dirty="0"/>
                  <a:t>              </a:t>
                </a:r>
                <a14:m>
                  <m:oMath xmlns:m="http://schemas.openxmlformats.org/officeDocument/2006/math">
                    <m:r>
                      <a:rPr lang="en-US" b="0" i="1" dirty="0" smtClean="0">
                        <a:latin typeface="Cambria Math" panose="02040503050406030204" pitchFamily="18" charset="0"/>
                      </a:rPr>
                      <m:t>𝑝</m:t>
                    </m:r>
                    <m:r>
                      <a:rPr lang="en-US" b="0" i="1" dirty="0" smtClean="0">
                        <a:latin typeface="Cambria Math" panose="02040503050406030204" pitchFamily="18" charset="0"/>
                      </a:rPr>
                      <m:t>= </m:t>
                    </m:r>
                    <m:d>
                      <m:dPr>
                        <m:begChr m:val="["/>
                        <m:endChr m:val="]"/>
                        <m:ctrlPr>
                          <a:rPr lang="en-US" b="0" i="1" dirty="0" smtClean="0">
                            <a:latin typeface="Cambria Math" panose="02040503050406030204" pitchFamily="18" charset="0"/>
                          </a:rPr>
                        </m:ctrlPr>
                      </m:dPr>
                      <m:e>
                        <m:m>
                          <m:mPr>
                            <m:mcs>
                              <m:mc>
                                <m:mcPr>
                                  <m:count m:val="1"/>
                                  <m:mcJc m:val="center"/>
                                </m:mcPr>
                              </m:mc>
                            </m:mcs>
                            <m:ctrlPr>
                              <a:rPr lang="en-US" b="0" i="1" dirty="0" smtClean="0">
                                <a:latin typeface="Cambria Math" panose="02040503050406030204" pitchFamily="18" charset="0"/>
                              </a:rPr>
                            </m:ctrlPr>
                          </m:mPr>
                          <m:mr>
                            <m:e>
                              <m:r>
                                <m:rPr>
                                  <m:brk m:alnAt="7"/>
                                </m:rPr>
                                <a:rPr lang="en-US" b="0" i="1" dirty="0" smtClean="0">
                                  <a:latin typeface="Cambria Math" panose="02040503050406030204" pitchFamily="18" charset="0"/>
                                </a:rPr>
                                <m:t>𝑥</m:t>
                              </m:r>
                            </m:e>
                          </m:mr>
                          <m:mr>
                            <m:e>
                              <m:r>
                                <a:rPr lang="en-US" b="0" i="1" dirty="0" smtClean="0">
                                  <a:latin typeface="Cambria Math" panose="02040503050406030204" pitchFamily="18" charset="0"/>
                                </a:rPr>
                                <m:t>𝑦</m:t>
                              </m:r>
                            </m:e>
                          </m:mr>
                          <m:mr>
                            <m:e>
                              <m:r>
                                <a:rPr lang="en-US" b="0" i="1" dirty="0" smtClean="0">
                                  <a:latin typeface="Cambria Math" panose="02040503050406030204" pitchFamily="18" charset="0"/>
                                </a:rPr>
                                <m:t>1</m:t>
                              </m:r>
                            </m:e>
                          </m:mr>
                        </m:m>
                      </m:e>
                    </m:d>
                  </m:oMath>
                </a14:m>
                <a:r>
                  <a:rPr lang="en-US" dirty="0"/>
                  <a:t>       are called Homogeneous coordinates.</a:t>
                </a:r>
              </a:p>
              <a:p>
                <a:endParaRPr lang="en-US" dirty="0"/>
              </a:p>
              <a:p>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 </m:t>
                    </m:r>
                  </m:oMath>
                </a14:m>
                <a:r>
                  <a:rPr lang="en-US" dirty="0"/>
                  <a:t>                                                      a 3x3 matrix relates view rays in images. </a:t>
                </a:r>
              </a:p>
              <a:p>
                <a:endParaRPr lang="en-US" dirty="0"/>
              </a:p>
              <a:p>
                <a:endParaRPr lang="en-US" dirty="0"/>
              </a:p>
              <a:p>
                <a:r>
                  <a:rPr lang="en-US" dirty="0"/>
                  <a:t>View rays are represented as homogeneous coordinates.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rPr>
                      <m:t> </m:t>
                    </m:r>
                  </m:oMath>
                </a14:m>
                <a:r>
                  <a:rPr lang="en-US" dirty="0"/>
                  <a:t> </a:t>
                </a:r>
                <a:r>
                  <a:rPr lang="en-US" dirty="0" err="1"/>
                  <a:t>upto</a:t>
                </a:r>
                <a:r>
                  <a:rPr lang="en-US" dirty="0"/>
                  <a:t> an arbitrary constant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a:t>.</a:t>
                </a:r>
              </a:p>
              <a:p>
                <a:endParaRPr lang="en-US" dirty="0"/>
              </a:p>
              <a:p>
                <a:endParaRPr lang="en-US" dirty="0"/>
              </a:p>
              <a:p>
                <a:r>
                  <a:rPr lang="en-US" dirty="0"/>
                  <a:t>Observed 2D image coordinates are related via:</a:t>
                </a:r>
              </a:p>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𝑥</m:t>
                            </m:r>
                          </m:sub>
                          <m:sup>
                            <m:r>
                              <a:rPr lang="en-US" b="0" i="1" smtClean="0">
                                <a:latin typeface="Cambria Math" panose="02040503050406030204" pitchFamily="18" charset="0"/>
                              </a:rPr>
                              <m:t>′</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𝑧</m:t>
                            </m:r>
                          </m:sub>
                          <m:sup>
                            <m:r>
                              <a:rPr lang="en-US" b="0" i="1" smtClean="0">
                                <a:latin typeface="Cambria Math" panose="02040503050406030204" pitchFamily="18" charset="0"/>
                              </a:rPr>
                              <m:t>′</m:t>
                            </m:r>
                          </m:sup>
                        </m:sSubSup>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00</m:t>
                                </m:r>
                              </m:sub>
                            </m:sSub>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01</m:t>
                            </m:r>
                          </m:sub>
                        </m:sSub>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oMath>
                </a14:m>
                <a:r>
                  <a:rPr lang="en-US" dirty="0"/>
                  <a: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 </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b="0" i="1" smtClean="0">
                                <a:latin typeface="Cambria Math" panose="02040503050406030204" pitchFamily="18" charset="0"/>
                              </a:rPr>
                              <m:t>𝑦</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𝑧</m:t>
                            </m:r>
                          </m:sub>
                          <m:sup>
                            <m:r>
                              <a:rPr lang="en-US" i="1">
                                <a:latin typeface="Cambria Math" panose="02040503050406030204" pitchFamily="18" charset="0"/>
                              </a:rPr>
                              <m:t>′</m:t>
                            </m:r>
                          </m:sup>
                        </m:sSubSup>
                      </m:den>
                    </m:f>
                    <m:r>
                      <a:rPr lang="en-US" i="1">
                        <a:latin typeface="Cambria Math" panose="02040503050406030204" pitchFamily="18" charset="0"/>
                      </a:rPr>
                      <m:t>= </m:t>
                    </m:r>
                    <m:f>
                      <m:fPr>
                        <m:ctrlPr>
                          <a:rPr lang="en-US" i="1">
                            <a:latin typeface="Cambria Math" panose="02040503050406030204" pitchFamily="18" charset="0"/>
                          </a:rPr>
                        </m:ctrlPr>
                      </m:fPr>
                      <m:num>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10</m:t>
                                </m:r>
                              </m:sub>
                            </m:sSub>
                          </m:e>
                        </m:d>
                        <m:r>
                          <a:rPr lang="en-US" i="1">
                            <a:latin typeface="Cambria Math" panose="02040503050406030204" pitchFamily="18" charset="0"/>
                          </a:rPr>
                          <m:t>𝑥</m:t>
                        </m:r>
                        <m:r>
                          <a:rPr lang="en-US" i="1">
                            <a:latin typeface="Cambria Math" panose="02040503050406030204" pitchFamily="18" charset="0"/>
                          </a:rPr>
                          <m:t>+ </m:t>
                        </m:r>
                        <m:sSub>
                          <m:sSubPr>
                            <m:ctrlPr>
                              <a:rPr lang="en-US" i="1" smtClean="0">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11</m:t>
                                    </m:r>
                                  </m:sub>
                                </m:sSub>
                              </m:e>
                            </m:d>
                          </m:e>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12</m:t>
                            </m:r>
                          </m:sub>
                        </m:sSub>
                      </m:num>
                      <m:den>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oMath>
                </a14:m>
                <a:r>
                  <a:rPr lang="en-US" dirty="0"/>
                  <a:t>                      </a:t>
                </a:r>
              </a:p>
              <a:p>
                <a:endParaRPr lang="en-US" dirty="0"/>
              </a:p>
            </p:txBody>
          </p:sp>
        </mc:Choice>
        <mc:Fallback xmlns="">
          <p:sp>
            <p:nvSpPr>
              <p:cNvPr id="3" name="Content Placeholder 2">
                <a:extLst>
                  <a:ext uri="{FF2B5EF4-FFF2-40B4-BE49-F238E27FC236}">
                    <a16:creationId xmlns:a16="http://schemas.microsoft.com/office/drawing/2014/main" id="{1690997E-44B7-4CC3-A8FF-BF35526B5C53}"/>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DE8D9C9-A24B-4B22-9050-C0A90122E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582" y="2302356"/>
            <a:ext cx="2513661" cy="927862"/>
          </a:xfrm>
          <a:prstGeom prst="rect">
            <a:avLst/>
          </a:prstGeom>
        </p:spPr>
      </p:pic>
      <p:cxnSp>
        <p:nvCxnSpPr>
          <p:cNvPr id="6" name="Straight Arrow Connector 5">
            <a:extLst>
              <a:ext uri="{FF2B5EF4-FFF2-40B4-BE49-F238E27FC236}">
                <a16:creationId xmlns:a16="http://schemas.microsoft.com/office/drawing/2014/main" id="{32A576C6-E7AB-4341-ACC4-5C86E19BB219}"/>
              </a:ext>
            </a:extLst>
          </p:cNvPr>
          <p:cNvCxnSpPr/>
          <p:nvPr/>
        </p:nvCxnSpPr>
        <p:spPr>
          <a:xfrm flipH="1" flipV="1">
            <a:off x="3379304" y="3036404"/>
            <a:ext cx="1654866" cy="39259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6EBB0A-6635-4DA9-8726-A57F00AA3BA0}"/>
              </a:ext>
            </a:extLst>
          </p:cNvPr>
          <p:cNvSpPr txBox="1"/>
          <p:nvPr/>
        </p:nvSpPr>
        <p:spPr>
          <a:xfrm>
            <a:off x="5034170" y="3230218"/>
            <a:ext cx="4623382" cy="369332"/>
          </a:xfrm>
          <a:prstGeom prst="rect">
            <a:avLst/>
          </a:prstGeom>
          <a:noFill/>
        </p:spPr>
        <p:txBody>
          <a:bodyPr wrap="none" rtlCol="0">
            <a:spAutoFit/>
          </a:bodyPr>
          <a:lstStyle/>
          <a:p>
            <a:r>
              <a:rPr lang="en-US" dirty="0">
                <a:solidFill>
                  <a:srgbClr val="FFC000"/>
                </a:solidFill>
              </a:rPr>
              <a:t>Transformation is </a:t>
            </a:r>
            <a:r>
              <a:rPr lang="en-US" dirty="0" err="1">
                <a:solidFill>
                  <a:srgbClr val="FFC000"/>
                </a:solidFill>
              </a:rPr>
              <a:t>upto</a:t>
            </a:r>
            <a:r>
              <a:rPr lang="en-US" dirty="0">
                <a:solidFill>
                  <a:srgbClr val="FFC000"/>
                </a:solidFill>
              </a:rPr>
              <a:t> an arbitrary scale</a:t>
            </a:r>
          </a:p>
        </p:txBody>
      </p:sp>
    </p:spTree>
    <p:extLst>
      <p:ext uri="{BB962C8B-B14F-4D97-AF65-F5344CB8AC3E}">
        <p14:creationId xmlns:p14="http://schemas.microsoft.com/office/powerpoint/2010/main" val="35560410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82"/>
          <p:cNvSpPr txBox="1">
            <a:spLocks noGrp="1"/>
          </p:cNvSpPr>
          <p:nvPr>
            <p:ph type="title"/>
          </p:nvPr>
        </p:nvSpPr>
        <p:spPr>
          <a:xfrm>
            <a:off x="170600" y="256233"/>
            <a:ext cx="7623571" cy="763600"/>
          </a:xfrm>
          <a:prstGeom prst="rect">
            <a:avLst/>
          </a:prstGeom>
        </p:spPr>
        <p:txBody>
          <a:bodyPr spcFirstLastPara="1" vert="horz" wrap="square" lIns="121900" tIns="121900" rIns="121900" bIns="121900" rtlCol="0" anchor="b" anchorCtr="0">
            <a:noAutofit/>
          </a:bodyPr>
          <a:lstStyle/>
          <a:p>
            <a:r>
              <a:rPr lang="en-US" b="0" dirty="0"/>
              <a:t>Approximations of </a:t>
            </a:r>
            <a:r>
              <a:rPr lang="en" b="0" dirty="0"/>
              <a:t>Ho</a:t>
            </a:r>
            <a:r>
              <a:rPr lang="en-US" b="0" dirty="0" err="1"/>
              <a:t>mography</a:t>
            </a:r>
            <a:endParaRPr b="0" dirty="0"/>
          </a:p>
        </p:txBody>
      </p:sp>
      <p:sp>
        <p:nvSpPr>
          <p:cNvPr id="682" name="Google Shape;682;p82"/>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683" name="Google Shape;683;p82"/>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382469" y="1759275"/>
            <a:ext cx="11580000" cy="3900651"/>
          </a:xfrm>
          <a:prstGeom prst="rect">
            <a:avLst/>
          </a:prstGeom>
          <a:solidFill>
            <a:schemeClr val="accent1"/>
          </a:solidFill>
          <a:ln>
            <a:noFill/>
          </a:ln>
        </p:spPr>
      </p:pic>
      <p:sp>
        <p:nvSpPr>
          <p:cNvPr id="2" name="TextBox 1">
            <a:extLst>
              <a:ext uri="{FF2B5EF4-FFF2-40B4-BE49-F238E27FC236}">
                <a16:creationId xmlns:a16="http://schemas.microsoft.com/office/drawing/2014/main" id="{48CF1A11-8299-4F6B-8FF2-D324088A11C9}"/>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335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able, sitting, food&#10;&#10;Description automatically generated">
            <a:extLst>
              <a:ext uri="{FF2B5EF4-FFF2-40B4-BE49-F238E27FC236}">
                <a16:creationId xmlns:a16="http://schemas.microsoft.com/office/drawing/2014/main" id="{8CEAE2E5-2228-4B8A-BE64-BE97F09AA5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040" y="1097280"/>
            <a:ext cx="9144000" cy="4888091"/>
          </a:xfrm>
        </p:spPr>
      </p:pic>
      <p:sp>
        <p:nvSpPr>
          <p:cNvPr id="2" name="Title 1">
            <a:extLst>
              <a:ext uri="{FF2B5EF4-FFF2-40B4-BE49-F238E27FC236}">
                <a16:creationId xmlns:a16="http://schemas.microsoft.com/office/drawing/2014/main" id="{FE33B02F-1B53-46B5-B7EE-86DDECD0A398}"/>
              </a:ext>
            </a:extLst>
          </p:cNvPr>
          <p:cNvSpPr>
            <a:spLocks noGrp="1"/>
          </p:cNvSpPr>
          <p:nvPr>
            <p:ph type="title"/>
          </p:nvPr>
        </p:nvSpPr>
        <p:spPr>
          <a:xfrm>
            <a:off x="94382" y="53527"/>
            <a:ext cx="10571998" cy="627303"/>
          </a:xfrm>
        </p:spPr>
        <p:txBody>
          <a:bodyPr/>
          <a:lstStyle/>
          <a:p>
            <a:r>
              <a:rPr lang="en-US" b="0" dirty="0"/>
              <a:t>Edges have Physical / Geometric causes</a:t>
            </a:r>
          </a:p>
        </p:txBody>
      </p:sp>
      <p:cxnSp>
        <p:nvCxnSpPr>
          <p:cNvPr id="7" name="Straight Arrow Connector 6">
            <a:extLst>
              <a:ext uri="{FF2B5EF4-FFF2-40B4-BE49-F238E27FC236}">
                <a16:creationId xmlns:a16="http://schemas.microsoft.com/office/drawing/2014/main" id="{42C1D673-B441-4848-BC53-9B26C4E4FD27}"/>
              </a:ext>
            </a:extLst>
          </p:cNvPr>
          <p:cNvCxnSpPr>
            <a:cxnSpLocks/>
          </p:cNvCxnSpPr>
          <p:nvPr/>
        </p:nvCxnSpPr>
        <p:spPr>
          <a:xfrm flipH="1">
            <a:off x="6332376" y="680830"/>
            <a:ext cx="2264228" cy="1813554"/>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31F41F-F541-406F-B3FC-593760CFD3FC}"/>
              </a:ext>
            </a:extLst>
          </p:cNvPr>
          <p:cNvSpPr txBox="1"/>
          <p:nvPr/>
        </p:nvSpPr>
        <p:spPr>
          <a:xfrm>
            <a:off x="7753403" y="320524"/>
            <a:ext cx="3025187" cy="369332"/>
          </a:xfrm>
          <a:prstGeom prst="rect">
            <a:avLst/>
          </a:prstGeom>
          <a:noFill/>
        </p:spPr>
        <p:txBody>
          <a:bodyPr wrap="none" rtlCol="0">
            <a:spAutoFit/>
          </a:bodyPr>
          <a:lstStyle/>
          <a:p>
            <a:r>
              <a:rPr lang="en-US" dirty="0"/>
              <a:t>Surface Albedo Changes</a:t>
            </a:r>
          </a:p>
        </p:txBody>
      </p:sp>
    </p:spTree>
    <p:extLst>
      <p:ext uri="{BB962C8B-B14F-4D97-AF65-F5344CB8AC3E}">
        <p14:creationId xmlns:p14="http://schemas.microsoft.com/office/powerpoint/2010/main" val="17278803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5786-EDA4-4867-BD04-78481317DDCA}"/>
              </a:ext>
            </a:extLst>
          </p:cNvPr>
          <p:cNvSpPr>
            <a:spLocks noGrp="1"/>
          </p:cNvSpPr>
          <p:nvPr>
            <p:ph type="title"/>
          </p:nvPr>
        </p:nvSpPr>
        <p:spPr>
          <a:xfrm>
            <a:off x="94382" y="53527"/>
            <a:ext cx="10571998" cy="618277"/>
          </a:xfrm>
        </p:spPr>
        <p:txBody>
          <a:bodyPr/>
          <a:lstStyle/>
          <a:p>
            <a:r>
              <a:rPr lang="en-US" b="0" dirty="0"/>
              <a:t>Approximations of </a:t>
            </a:r>
            <a:r>
              <a:rPr lang="en-US" b="0" dirty="0" err="1"/>
              <a:t>Homography</a:t>
            </a:r>
            <a:endParaRPr lang="en-US" b="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6CF9CF-0961-4E1C-961F-D8C7D4F30F18}"/>
                  </a:ext>
                </a:extLst>
              </p:cNvPr>
              <p:cNvSpPr>
                <a:spLocks noGrp="1"/>
              </p:cNvSpPr>
              <p:nvPr>
                <p:ph idx="1"/>
              </p:nvPr>
            </p:nvSpPr>
            <p:spPr>
              <a:xfrm>
                <a:off x="318051" y="1038808"/>
                <a:ext cx="11539331" cy="5605501"/>
              </a:xfrm>
            </p:spPr>
            <p:txBody>
              <a:bodyPr/>
              <a:lstStyle/>
              <a:p>
                <a:r>
                  <a:rPr lang="en-US" dirty="0"/>
                  <a:t>Translation:        </a:t>
                </a:r>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e>
                          </m:mr>
                          <m:mr>
                            <m:e>
                              <m:r>
                                <a:rPr lang="en-US" b="0" i="1" smtClean="0">
                                  <a:latin typeface="Cambria Math" panose="02040503050406030204" pitchFamily="18" charset="0"/>
                                </a:rPr>
                                <m:t>0</m:t>
                              </m:r>
                            </m:e>
                            <m:e>
                              <m:r>
                                <a:rPr lang="en-US" b="0" i="1" smtClean="0">
                                  <a:latin typeface="Cambria Math" panose="02040503050406030204" pitchFamily="18" charset="0"/>
                                </a:rPr>
                                <m:t>1</m:t>
                              </m:r>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r>
                  <a:rPr lang="en-US" dirty="0"/>
                  <a:t>         							Preserves Orientations, Angles, Lengths, Areas</a:t>
                </a:r>
              </a:p>
              <a:p>
                <a:r>
                  <a:rPr lang="en-US" dirty="0"/>
                  <a:t> Euclidean:          </a:t>
                </a:r>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sty m:val="p"/>
                                  <m:brk m:alnAt="7"/>
                                </m:rPr>
                                <a:rPr lang="en-US" b="0" i="0" smtClean="0">
                                  <a:latin typeface="Cambria Math" panose="02040503050406030204" pitchFamily="18" charset="0"/>
                                </a:rPr>
                                <m:t>c</m:t>
                              </m:r>
                              <m:r>
                                <m:rPr>
                                  <m:sty m:val="p"/>
                                </m:rPr>
                                <a:rPr lang="en-US" b="0" i="0" smtClean="0">
                                  <a:latin typeface="Cambria Math" panose="02040503050406030204" pitchFamily="18" charset="0"/>
                                </a:rPr>
                                <m:t>os</m:t>
                              </m:r>
                              <m:r>
                                <m:rPr>
                                  <m:brk m:alnAt="7"/>
                                </m:rP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r>
                                <a:rPr lang="en-US" b="0" i="1" smtClean="0">
                                  <a:latin typeface="Cambria Math" panose="02040503050406030204" pitchFamily="18" charset="0"/>
                                </a:rPr>
                                <m:t>−</m:t>
                              </m:r>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e>
                          </m:mr>
                          <m:mr>
                            <m:e>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r>
                  <a:rPr lang="en-US" dirty="0"/>
                  <a:t>        				Preserves Angles, Lengths, Areas                                       </a:t>
                </a:r>
              </a:p>
              <a:p>
                <a:r>
                  <a:rPr lang="en-US" dirty="0"/>
                  <a:t>Similarity:           s * </a:t>
                </a:r>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sty m:val="p"/>
                                  <m:brk m:alnAt="7"/>
                                </m:rPr>
                                <a:rPr lang="en-US" b="0" i="0" smtClean="0">
                                  <a:latin typeface="Cambria Math" panose="02040503050406030204" pitchFamily="18" charset="0"/>
                                </a:rPr>
                                <m:t>c</m:t>
                              </m:r>
                              <m:r>
                                <m:rPr>
                                  <m:sty m:val="p"/>
                                </m:rPr>
                                <a:rPr lang="en-US" b="0" i="0" smtClean="0">
                                  <a:latin typeface="Cambria Math" panose="02040503050406030204" pitchFamily="18" charset="0"/>
                                </a:rPr>
                                <m:t>os</m:t>
                              </m:r>
                              <m:r>
                                <m:rPr>
                                  <m:brk m:alnAt="7"/>
                                </m:rP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r>
                                <a:rPr lang="en-US" b="0" i="1" smtClean="0">
                                  <a:latin typeface="Cambria Math" panose="02040503050406030204" pitchFamily="18" charset="0"/>
                                </a:rPr>
                                <m:t>−</m:t>
                              </m:r>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e>
                          </m:mr>
                          <m:mr>
                            <m:e>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r>
                  <a:rPr lang="en-US" dirty="0"/>
                  <a:t>					Preserves Angles</a:t>
                </a:r>
              </a:p>
              <a:p>
                <a:r>
                  <a:rPr lang="en-US" dirty="0"/>
                  <a:t>Affine:                 </a:t>
                </a:r>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00</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01</m:t>
                                  </m:r>
                                </m:sub>
                              </m:sSub>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10</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11</m:t>
                                  </m:r>
                                </m:sub>
                              </m:sSub>
                            </m:e>
                            <m:e>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r>
                  <a:rPr lang="en-US" dirty="0"/>
                  <a:t>							Preserves Parallelism</a:t>
                </a:r>
              </a:p>
              <a:p>
                <a:r>
                  <a:rPr lang="en-US" dirty="0" err="1"/>
                  <a:t>Homography</a:t>
                </a:r>
                <a:r>
                  <a:rPr lang="en-US" dirty="0"/>
                  <a:t>: :   </a:t>
                </a:r>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en-US" b="0" i="1" smtClean="0">
                                      <a:latin typeface="Cambria Math" panose="02040503050406030204" pitchFamily="18" charset="0"/>
                                    </a:rPr>
                                    <m:t>(1+</m:t>
                                  </m:r>
                                  <m:r>
                                    <a:rPr lang="en-US" b="0" i="1" smtClean="0">
                                      <a:latin typeface="Cambria Math" panose="02040503050406030204" pitchFamily="18" charset="0"/>
                                    </a:rPr>
                                    <m:t>h</m:t>
                                  </m:r>
                                </m:e>
                                <m:sub>
                                  <m:r>
                                    <a:rPr lang="en-US" b="0" i="1" smtClean="0">
                                      <a:latin typeface="Cambria Math" panose="02040503050406030204" pitchFamily="18" charset="0"/>
                                    </a:rPr>
                                    <m:t>00</m:t>
                                  </m:r>
                                </m:sub>
                              </m:sSub>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01</m:t>
                                  </m:r>
                                </m:sub>
                              </m:sSub>
                            </m:e>
                            <m:e>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02</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10</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(1+</m:t>
                                  </m:r>
                                  <m:r>
                                    <a:rPr lang="en-US" b="0" i="1" smtClean="0">
                                      <a:latin typeface="Cambria Math" panose="02040503050406030204" pitchFamily="18" charset="0"/>
                                    </a:rPr>
                                    <m:t>h</m:t>
                                  </m:r>
                                </m:e>
                                <m:sub>
                                  <m:r>
                                    <a:rPr lang="en-US" b="0" i="1" smtClean="0">
                                      <a:latin typeface="Cambria Math" panose="02040503050406030204" pitchFamily="18" charset="0"/>
                                    </a:rPr>
                                    <m:t>11</m:t>
                                  </m:r>
                                </m:sub>
                              </m:sSub>
                              <m:r>
                                <a:rPr lang="en-US" b="0" i="1" smtClean="0">
                                  <a:latin typeface="Cambria Math" panose="02040503050406030204" pitchFamily="18" charset="0"/>
                                </a:rPr>
                                <m:t>)</m:t>
                              </m:r>
                            </m:e>
                            <m:e>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12</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20</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21</m:t>
                                  </m:r>
                                </m:sub>
                              </m:sSub>
                            </m:e>
                            <m:e>
                              <m:r>
                                <a:rPr lang="en-US" b="0" i="1" smtClean="0">
                                  <a:latin typeface="Cambria Math" panose="02040503050406030204" pitchFamily="18" charset="0"/>
                                </a:rPr>
                                <m:t>1</m:t>
                              </m:r>
                            </m:e>
                          </m:mr>
                        </m:m>
                      </m:e>
                    </m:d>
                  </m:oMath>
                </a14:m>
                <a:r>
                  <a:rPr lang="en-US" dirty="0"/>
                  <a:t>				Preserves Cross-Ratios</a:t>
                </a:r>
              </a:p>
            </p:txBody>
          </p:sp>
        </mc:Choice>
        <mc:Fallback xmlns="">
          <p:sp>
            <p:nvSpPr>
              <p:cNvPr id="3" name="Content Placeholder 2">
                <a:extLst>
                  <a:ext uri="{FF2B5EF4-FFF2-40B4-BE49-F238E27FC236}">
                    <a16:creationId xmlns:a16="http://schemas.microsoft.com/office/drawing/2014/main" id="{0F6CF9CF-0961-4E1C-961F-D8C7D4F30F18}"/>
                  </a:ext>
                </a:extLst>
              </p:cNvPr>
              <p:cNvSpPr>
                <a:spLocks noGrp="1" noRot="1" noChangeAspect="1" noMove="1" noResize="1" noEditPoints="1" noAdjustHandles="1" noChangeArrowheads="1" noChangeShapeType="1" noTextEdit="1"/>
              </p:cNvSpPr>
              <p:nvPr>
                <p:ph idx="1"/>
              </p:nvPr>
            </p:nvSpPr>
            <p:spPr>
              <a:xfrm>
                <a:off x="318051" y="1038808"/>
                <a:ext cx="11539331" cy="5605501"/>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076290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8"/>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US" b="0" dirty="0"/>
              <a:t>Fitting Transformations to Noisy Matches</a:t>
            </a:r>
            <a:endParaRPr b="0" dirty="0"/>
          </a:p>
        </p:txBody>
      </p:sp>
      <p:sp>
        <p:nvSpPr>
          <p:cNvPr id="473" name="Google Shape;473;p58"/>
          <p:cNvSpPr txBox="1">
            <a:spLocks noGrp="1"/>
          </p:cNvSpPr>
          <p:nvPr>
            <p:ph type="body" idx="1"/>
          </p:nvPr>
        </p:nvSpPr>
        <p:spPr>
          <a:xfrm>
            <a:off x="298400" y="1019833"/>
            <a:ext cx="11595200" cy="2811938"/>
          </a:xfrm>
          <a:prstGeom prst="rect">
            <a:avLst/>
          </a:prstGeom>
        </p:spPr>
        <p:txBody>
          <a:bodyPr spcFirstLastPara="1" vert="horz" wrap="square" lIns="121900" tIns="121900" rIns="121900" bIns="121900" rtlCol="0" anchor="t" anchorCtr="0">
            <a:noAutofit/>
          </a:bodyPr>
          <a:lstStyle/>
          <a:p>
            <a:pPr>
              <a:lnSpc>
                <a:spcPct val="115000"/>
              </a:lnSpc>
              <a:buClr>
                <a:schemeClr val="dk1"/>
              </a:buClr>
              <a:buFont typeface="Consolas"/>
              <a:buChar char="-"/>
            </a:pPr>
            <a:r>
              <a:rPr lang="en" sz="2400" dirty="0">
                <a:solidFill>
                  <a:schemeClr val="tx1"/>
                </a:solidFill>
                <a:latin typeface="Calibri" panose="020F0502020204030204" pitchFamily="34" charset="0"/>
                <a:cs typeface="Calibri" panose="020F0502020204030204" pitchFamily="34" charset="0"/>
              </a:rPr>
              <a:t>Already have our patches that are likely “unique”-ish</a:t>
            </a:r>
            <a:endParaRPr sz="2400" dirty="0">
              <a:solidFill>
                <a:schemeClr val="tx1"/>
              </a:solidFill>
              <a:latin typeface="Calibri" panose="020F0502020204030204" pitchFamily="34" charset="0"/>
              <a:cs typeface="Calibri" panose="020F0502020204030204" pitchFamily="34" charset="0"/>
            </a:endParaRPr>
          </a:p>
          <a:p>
            <a:pPr>
              <a:lnSpc>
                <a:spcPct val="115000"/>
              </a:lnSpc>
              <a:buClr>
                <a:schemeClr val="dk1"/>
              </a:buClr>
              <a:buFont typeface="Consolas"/>
              <a:buChar char="-"/>
            </a:pPr>
            <a:r>
              <a:rPr lang="en" sz="2400" dirty="0">
                <a:solidFill>
                  <a:schemeClr val="tx1"/>
                </a:solidFill>
                <a:latin typeface="Calibri" panose="020F0502020204030204" pitchFamily="34" charset="0"/>
                <a:cs typeface="Calibri" panose="020F0502020204030204" pitchFamily="34" charset="0"/>
              </a:rPr>
              <a:t>Loop over good patches in one image</a:t>
            </a:r>
            <a:endParaRPr sz="2400" dirty="0">
              <a:solidFill>
                <a:schemeClr val="tx1"/>
              </a:solidFill>
              <a:latin typeface="Calibri" panose="020F0502020204030204" pitchFamily="34" charset="0"/>
              <a:cs typeface="Calibri" panose="020F0502020204030204" pitchFamily="34" charset="0"/>
            </a:endParaRPr>
          </a:p>
          <a:p>
            <a:pPr lvl="1" indent="-507987">
              <a:lnSpc>
                <a:spcPct val="115000"/>
              </a:lnSpc>
              <a:spcBef>
                <a:spcPts val="0"/>
              </a:spcBef>
              <a:buClr>
                <a:schemeClr val="dk1"/>
              </a:buClr>
              <a:buSzPts val="2400"/>
              <a:buFont typeface="Consolas"/>
              <a:buChar char="-"/>
            </a:pPr>
            <a:r>
              <a:rPr lang="en" dirty="0">
                <a:solidFill>
                  <a:schemeClr val="tx1"/>
                </a:solidFill>
                <a:latin typeface="Calibri" panose="020F0502020204030204" pitchFamily="34" charset="0"/>
                <a:cs typeface="Calibri" panose="020F0502020204030204" pitchFamily="34" charset="0"/>
              </a:rPr>
              <a:t>Find best match in other image</a:t>
            </a:r>
            <a:endParaRPr dirty="0">
              <a:solidFill>
                <a:schemeClr val="tx1"/>
              </a:solidFill>
              <a:latin typeface="Calibri" panose="020F0502020204030204" pitchFamily="34" charset="0"/>
              <a:cs typeface="Calibri" panose="020F0502020204030204" pitchFamily="34" charset="0"/>
            </a:endParaRPr>
          </a:p>
          <a:p>
            <a:pPr>
              <a:lnSpc>
                <a:spcPct val="115000"/>
              </a:lnSpc>
              <a:buClr>
                <a:schemeClr val="dk1"/>
              </a:buClr>
              <a:buFont typeface="Consolas"/>
              <a:buChar char="-"/>
            </a:pPr>
            <a:r>
              <a:rPr lang="en-US" sz="2400" dirty="0">
                <a:solidFill>
                  <a:schemeClr val="tx1"/>
                </a:solidFill>
                <a:latin typeface="Calibri" panose="020F0502020204030204" pitchFamily="34" charset="0"/>
                <a:cs typeface="Calibri" panose="020F0502020204030204" pitchFamily="34" charset="0"/>
              </a:rPr>
              <a:t>Find mutually best matches: </a:t>
            </a:r>
          </a:p>
          <a:p>
            <a:pPr marL="101598" indent="0">
              <a:lnSpc>
                <a:spcPct val="115000"/>
              </a:lnSpc>
              <a:buClr>
                <a:schemeClr val="dk1"/>
              </a:buClr>
              <a:buNone/>
            </a:pPr>
            <a:r>
              <a:rPr lang="en-US" sz="2400" dirty="0">
                <a:solidFill>
                  <a:schemeClr val="tx1"/>
                </a:solidFill>
                <a:latin typeface="Calibri" panose="020F0502020204030204" pitchFamily="34" charset="0"/>
                <a:cs typeface="Calibri" panose="020F0502020204030204" pitchFamily="34" charset="0"/>
              </a:rPr>
              <a:t>		A = </a:t>
            </a:r>
            <a:r>
              <a:rPr lang="en-US" sz="2400" dirty="0" err="1">
                <a:solidFill>
                  <a:schemeClr val="tx1"/>
                </a:solidFill>
                <a:latin typeface="Calibri" panose="020F0502020204030204" pitchFamily="34" charset="0"/>
                <a:cs typeface="Calibri" panose="020F0502020204030204" pitchFamily="34" charset="0"/>
              </a:rPr>
              <a:t>BestMatch</a:t>
            </a:r>
            <a:r>
              <a:rPr lang="en-US" sz="2400" dirty="0">
                <a:solidFill>
                  <a:schemeClr val="tx1"/>
                </a:solidFill>
                <a:latin typeface="Calibri" panose="020F0502020204030204" pitchFamily="34" charset="0"/>
                <a:cs typeface="Calibri" panose="020F0502020204030204" pitchFamily="34" charset="0"/>
              </a:rPr>
              <a:t>(B) &amp; B = </a:t>
            </a:r>
            <a:r>
              <a:rPr lang="en-US" sz="2400" dirty="0" err="1">
                <a:solidFill>
                  <a:schemeClr val="tx1"/>
                </a:solidFill>
                <a:latin typeface="Calibri" panose="020F0502020204030204" pitchFamily="34" charset="0"/>
                <a:cs typeface="Calibri" panose="020F0502020204030204" pitchFamily="34" charset="0"/>
              </a:rPr>
              <a:t>BestMatch</a:t>
            </a:r>
            <a:r>
              <a:rPr lang="en-US" sz="2400" dirty="0">
                <a:solidFill>
                  <a:schemeClr val="tx1"/>
                </a:solidFill>
                <a:latin typeface="Calibri" panose="020F0502020204030204" pitchFamily="34" charset="0"/>
                <a:cs typeface="Calibri" panose="020F0502020204030204" pitchFamily="34" charset="0"/>
              </a:rPr>
              <a:t>(A)</a:t>
            </a:r>
          </a:p>
          <a:p>
            <a:pPr marL="101598" indent="0">
              <a:lnSpc>
                <a:spcPct val="115000"/>
              </a:lnSpc>
              <a:buClr>
                <a:schemeClr val="dk1"/>
              </a:buClr>
              <a:buNone/>
            </a:pPr>
            <a:r>
              <a:rPr lang="en-US" sz="2400" dirty="0">
                <a:solidFill>
                  <a:schemeClr val="tx1"/>
                </a:solidFill>
                <a:latin typeface="Calibri" panose="020F0502020204030204" pitchFamily="34" charset="0"/>
                <a:cs typeface="Calibri" panose="020F0502020204030204" pitchFamily="34" charset="0"/>
              </a:rPr>
              <a:t>                                      </a:t>
            </a:r>
            <a:endParaRPr sz="2400" dirty="0">
              <a:solidFill>
                <a:schemeClr val="tx1"/>
              </a:solidFill>
              <a:latin typeface="Calibri" panose="020F0502020204030204" pitchFamily="34" charset="0"/>
              <a:cs typeface="Calibri" panose="020F0502020204030204" pitchFamily="34" charset="0"/>
            </a:endParaRPr>
          </a:p>
        </p:txBody>
      </p:sp>
      <p:sp>
        <p:nvSpPr>
          <p:cNvPr id="474" name="Google Shape;474;p58"/>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75" name="Google Shape;475;p58"/>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702451" y="4147437"/>
            <a:ext cx="6787100" cy="2546800"/>
          </a:xfrm>
          <a:prstGeom prst="rect">
            <a:avLst/>
          </a:prstGeom>
          <a:noFill/>
          <a:ln>
            <a:noFill/>
          </a:ln>
        </p:spPr>
      </p:pic>
      <p:sp>
        <p:nvSpPr>
          <p:cNvPr id="2" name="TextBox 1">
            <a:extLst>
              <a:ext uri="{FF2B5EF4-FFF2-40B4-BE49-F238E27FC236}">
                <a16:creationId xmlns:a16="http://schemas.microsoft.com/office/drawing/2014/main" id="{454637ED-2D1E-4B25-A386-50EF84A3B085}"/>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932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Oval 2"/>
          <p:cNvSpPr>
            <a:spLocks noChangeArrowheads="1"/>
          </p:cNvSpPr>
          <p:nvPr/>
        </p:nvSpPr>
        <p:spPr bwMode="auto">
          <a:xfrm>
            <a:off x="5410200" y="2140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43" name="Oval 3"/>
          <p:cNvSpPr>
            <a:spLocks noChangeArrowheads="1"/>
          </p:cNvSpPr>
          <p:nvPr/>
        </p:nvSpPr>
        <p:spPr bwMode="auto">
          <a:xfrm>
            <a:off x="57912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44" name="Oval 4"/>
          <p:cNvSpPr>
            <a:spLocks noChangeArrowheads="1"/>
          </p:cNvSpPr>
          <p:nvPr/>
        </p:nvSpPr>
        <p:spPr bwMode="auto">
          <a:xfrm>
            <a:off x="5029200" y="2902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45" name="Oval 5"/>
          <p:cNvSpPr>
            <a:spLocks noChangeArrowheads="1"/>
          </p:cNvSpPr>
          <p:nvPr/>
        </p:nvSpPr>
        <p:spPr bwMode="auto">
          <a:xfrm>
            <a:off x="7391400" y="540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46" name="Oval 6"/>
          <p:cNvSpPr>
            <a:spLocks noChangeArrowheads="1"/>
          </p:cNvSpPr>
          <p:nvPr/>
        </p:nvSpPr>
        <p:spPr bwMode="auto">
          <a:xfrm>
            <a:off x="7543800" y="1150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47" name="Oval 7"/>
          <p:cNvSpPr>
            <a:spLocks noChangeArrowheads="1"/>
          </p:cNvSpPr>
          <p:nvPr/>
        </p:nvSpPr>
        <p:spPr bwMode="auto">
          <a:xfrm>
            <a:off x="6248400" y="2064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48" name="Oval 8"/>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49" name="Oval 9"/>
          <p:cNvSpPr>
            <a:spLocks noChangeArrowheads="1"/>
          </p:cNvSpPr>
          <p:nvPr/>
        </p:nvSpPr>
        <p:spPr bwMode="auto">
          <a:xfrm>
            <a:off x="77724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0" name="Oval 10"/>
          <p:cNvSpPr>
            <a:spLocks noChangeArrowheads="1"/>
          </p:cNvSpPr>
          <p:nvPr/>
        </p:nvSpPr>
        <p:spPr bwMode="auto">
          <a:xfrm>
            <a:off x="7086600" y="1378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1" name="Oval 11"/>
          <p:cNvSpPr>
            <a:spLocks noChangeArrowheads="1"/>
          </p:cNvSpPr>
          <p:nvPr/>
        </p:nvSpPr>
        <p:spPr bwMode="auto">
          <a:xfrm>
            <a:off x="6858000" y="1226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2" name="Oval 12"/>
          <p:cNvSpPr>
            <a:spLocks noChangeArrowheads="1"/>
          </p:cNvSpPr>
          <p:nvPr/>
        </p:nvSpPr>
        <p:spPr bwMode="auto">
          <a:xfrm>
            <a:off x="83058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3" name="Oval 13"/>
          <p:cNvSpPr>
            <a:spLocks noChangeArrowheads="1"/>
          </p:cNvSpPr>
          <p:nvPr/>
        </p:nvSpPr>
        <p:spPr bwMode="auto">
          <a:xfrm>
            <a:off x="7772400" y="845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4" name="Oval 14"/>
          <p:cNvSpPr>
            <a:spLocks noChangeArrowheads="1"/>
          </p:cNvSpPr>
          <p:nvPr/>
        </p:nvSpPr>
        <p:spPr bwMode="auto">
          <a:xfrm>
            <a:off x="8229600" y="464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5" name="Oval 15"/>
          <p:cNvSpPr>
            <a:spLocks noChangeArrowheads="1"/>
          </p:cNvSpPr>
          <p:nvPr/>
        </p:nvSpPr>
        <p:spPr bwMode="auto">
          <a:xfrm>
            <a:off x="5715000" y="311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6" name="Oval 16"/>
          <p:cNvSpPr>
            <a:spLocks noChangeArrowheads="1"/>
          </p:cNvSpPr>
          <p:nvPr/>
        </p:nvSpPr>
        <p:spPr bwMode="auto">
          <a:xfrm>
            <a:off x="83820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7" name="Oval 17"/>
          <p:cNvSpPr>
            <a:spLocks noChangeArrowheads="1"/>
          </p:cNvSpPr>
          <p:nvPr/>
        </p:nvSpPr>
        <p:spPr bwMode="auto">
          <a:xfrm>
            <a:off x="7315200" y="2826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8" name="Oval 18"/>
          <p:cNvSpPr>
            <a:spLocks noChangeArrowheads="1"/>
          </p:cNvSpPr>
          <p:nvPr/>
        </p:nvSpPr>
        <p:spPr bwMode="auto">
          <a:xfrm>
            <a:off x="7010400" y="3359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59" name="Oval 19"/>
          <p:cNvSpPr>
            <a:spLocks noChangeArrowheads="1"/>
          </p:cNvSpPr>
          <p:nvPr/>
        </p:nvSpPr>
        <p:spPr bwMode="auto">
          <a:xfrm>
            <a:off x="7772400" y="2445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0" name="Oval 20"/>
          <p:cNvSpPr>
            <a:spLocks noChangeArrowheads="1"/>
          </p:cNvSpPr>
          <p:nvPr/>
        </p:nvSpPr>
        <p:spPr bwMode="auto">
          <a:xfrm>
            <a:off x="6096000" y="616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1" name="Oval 21"/>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2" name="Oval 22"/>
          <p:cNvSpPr>
            <a:spLocks noChangeArrowheads="1"/>
          </p:cNvSpPr>
          <p:nvPr/>
        </p:nvSpPr>
        <p:spPr bwMode="auto">
          <a:xfrm>
            <a:off x="5410200" y="2140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3" name="Oval 23"/>
          <p:cNvSpPr>
            <a:spLocks noChangeArrowheads="1"/>
          </p:cNvSpPr>
          <p:nvPr/>
        </p:nvSpPr>
        <p:spPr bwMode="auto">
          <a:xfrm>
            <a:off x="5791200" y="2521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4" name="Oval 24"/>
          <p:cNvSpPr>
            <a:spLocks noChangeArrowheads="1"/>
          </p:cNvSpPr>
          <p:nvPr/>
        </p:nvSpPr>
        <p:spPr bwMode="auto">
          <a:xfrm>
            <a:off x="5029200" y="2902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5" name="Oval 25"/>
          <p:cNvSpPr>
            <a:spLocks noChangeArrowheads="1"/>
          </p:cNvSpPr>
          <p:nvPr/>
        </p:nvSpPr>
        <p:spPr bwMode="auto">
          <a:xfrm>
            <a:off x="7391400" y="5404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6" name="Oval 26"/>
          <p:cNvSpPr>
            <a:spLocks noChangeArrowheads="1"/>
          </p:cNvSpPr>
          <p:nvPr/>
        </p:nvSpPr>
        <p:spPr bwMode="auto">
          <a:xfrm>
            <a:off x="7543800" y="11500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7" name="Oval 27"/>
          <p:cNvSpPr>
            <a:spLocks noChangeArrowheads="1"/>
          </p:cNvSpPr>
          <p:nvPr/>
        </p:nvSpPr>
        <p:spPr bwMode="auto">
          <a:xfrm>
            <a:off x="6248400" y="20644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8" name="Oval 28"/>
          <p:cNvSpPr>
            <a:spLocks noChangeArrowheads="1"/>
          </p:cNvSpPr>
          <p:nvPr/>
        </p:nvSpPr>
        <p:spPr bwMode="auto">
          <a:xfrm>
            <a:off x="6477000" y="15310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69" name="Oval 29"/>
          <p:cNvSpPr>
            <a:spLocks noChangeArrowheads="1"/>
          </p:cNvSpPr>
          <p:nvPr/>
        </p:nvSpPr>
        <p:spPr bwMode="auto">
          <a:xfrm>
            <a:off x="7772400" y="83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70" name="Oval 30"/>
          <p:cNvSpPr>
            <a:spLocks noChangeArrowheads="1"/>
          </p:cNvSpPr>
          <p:nvPr/>
        </p:nvSpPr>
        <p:spPr bwMode="auto">
          <a:xfrm>
            <a:off x="7086600" y="1378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71" name="Oval 31"/>
          <p:cNvSpPr>
            <a:spLocks noChangeArrowheads="1"/>
          </p:cNvSpPr>
          <p:nvPr/>
        </p:nvSpPr>
        <p:spPr bwMode="auto">
          <a:xfrm>
            <a:off x="6858000" y="1226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72" name="Oval 32"/>
          <p:cNvSpPr>
            <a:spLocks noChangeArrowheads="1"/>
          </p:cNvSpPr>
          <p:nvPr/>
        </p:nvSpPr>
        <p:spPr bwMode="auto">
          <a:xfrm>
            <a:off x="8305800" y="83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73" name="Oval 33"/>
          <p:cNvSpPr>
            <a:spLocks noChangeArrowheads="1"/>
          </p:cNvSpPr>
          <p:nvPr/>
        </p:nvSpPr>
        <p:spPr bwMode="auto">
          <a:xfrm>
            <a:off x="7772400" y="845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74" name="Oval 34"/>
          <p:cNvSpPr>
            <a:spLocks noChangeArrowheads="1"/>
          </p:cNvSpPr>
          <p:nvPr/>
        </p:nvSpPr>
        <p:spPr bwMode="auto">
          <a:xfrm>
            <a:off x="8229600" y="464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38275" name="Oval 35"/>
          <p:cNvSpPr>
            <a:spLocks noChangeArrowheads="1"/>
          </p:cNvSpPr>
          <p:nvPr/>
        </p:nvSpPr>
        <p:spPr bwMode="auto">
          <a:xfrm>
            <a:off x="7086600" y="18358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mc:AlternateContent xmlns:mc="http://schemas.openxmlformats.org/markup-compatibility/2006" xmlns:a14="http://schemas.microsoft.com/office/drawing/2010/main">
        <mc:Choice Requires="a14">
          <p:sp>
            <p:nvSpPr>
              <p:cNvPr id="138276" name="Object 36"/>
              <p:cNvSpPr txBox="1"/>
              <p:nvPr/>
            </p:nvSpPr>
            <p:spPr bwMode="auto">
              <a:xfrm>
                <a:off x="2057401" y="5881689"/>
                <a:ext cx="1914525" cy="49212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𝑃</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𝛽</m:t>
                      </m:r>
                      <m:r>
                        <a:rPr lang="en-US" i="1">
                          <a:solidFill>
                            <a:srgbClr val="000000"/>
                          </a:solidFill>
                          <a:latin typeface="Cambria Math" panose="02040503050406030204" pitchFamily="18" charset="0"/>
                        </a:rPr>
                        <m:t>)&lt;</m:t>
                      </m:r>
                      <m:r>
                        <a:rPr lang="en-US" i="1">
                          <a:solidFill>
                            <a:srgbClr val="000000"/>
                          </a:solidFill>
                          <a:latin typeface="Cambria Math" panose="02040503050406030204" pitchFamily="18" charset="0"/>
                        </a:rPr>
                        <m:t>𝛿</m:t>
                      </m:r>
                    </m:oMath>
                  </m:oMathPara>
                </a14:m>
                <a:endParaRPr lang="en-US"/>
              </a:p>
            </p:txBody>
          </p:sp>
        </mc:Choice>
        <mc:Fallback xmlns="">
          <p:sp>
            <p:nvSpPr>
              <p:cNvPr id="138276" name="Object 36"/>
              <p:cNvSpPr txBox="1">
                <a:spLocks noRot="1" noChangeAspect="1" noMove="1" noResize="1" noEditPoints="1" noAdjustHandles="1" noChangeArrowheads="1" noChangeShapeType="1" noTextEdit="1"/>
              </p:cNvSpPr>
              <p:nvPr/>
            </p:nvSpPr>
            <p:spPr bwMode="auto">
              <a:xfrm>
                <a:off x="2057401" y="5881689"/>
                <a:ext cx="1914525" cy="492125"/>
              </a:xfrm>
              <a:prstGeom prst="rect">
                <a:avLst/>
              </a:prstGeom>
              <a:blipFill>
                <a:blip r:embed="rId3"/>
                <a:stretch>
                  <a:fillRect l="-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277" name="Object 37"/>
              <p:cNvSpPr txBox="1"/>
              <p:nvPr/>
            </p:nvSpPr>
            <p:spPr bwMode="auto">
              <a:xfrm>
                <a:off x="4953000" y="4662488"/>
                <a:ext cx="1081088" cy="7112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limLow>
                        <m:limLowPr>
                          <m:ctrlPr>
                            <a:rPr lang="en-US" i="1">
                              <a:solidFill>
                                <a:srgbClr val="000000"/>
                              </a:solidFill>
                              <a:latin typeface="Cambria Math" panose="02040503050406030204" pitchFamily="18" charset="0"/>
                            </a:rPr>
                          </m:ctrlPr>
                        </m:limLowPr>
                        <m:e>
                          <m:r>
                            <m:rPr>
                              <m:sty m:val="p"/>
                            </m:rPr>
                            <a:rPr lang="en-US" i="0">
                              <a:solidFill>
                                <a:srgbClr val="000000"/>
                              </a:solidFill>
                              <a:latin typeface="Cambria Math" panose="02040503050406030204" pitchFamily="18" charset="0"/>
                            </a:rPr>
                            <m:t>min</m:t>
                          </m:r>
                        </m:e>
                        <m:lim>
                          <m:r>
                            <a:rPr lang="en-US" i="1">
                              <a:solidFill>
                                <a:srgbClr val="000000"/>
                              </a:solidFill>
                              <a:latin typeface="Cambria Math" panose="02040503050406030204" pitchFamily="18" charset="0"/>
                            </a:rPr>
                            <m:t>𝜋</m:t>
                          </m:r>
                        </m:lim>
                      </m:limLow>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𝑂</m:t>
                          </m:r>
                        </m:e>
                      </m:d>
                    </m:oMath>
                  </m:oMathPara>
                </a14:m>
                <a:endParaRPr lang="en-US"/>
              </a:p>
            </p:txBody>
          </p:sp>
        </mc:Choice>
        <mc:Fallback xmlns="">
          <p:sp>
            <p:nvSpPr>
              <p:cNvPr id="138277" name="Object 37"/>
              <p:cNvSpPr txBox="1">
                <a:spLocks noRot="1" noChangeAspect="1" noMove="1" noResize="1" noEditPoints="1" noAdjustHandles="1" noChangeArrowheads="1" noChangeShapeType="1" noTextEdit="1"/>
              </p:cNvSpPr>
              <p:nvPr/>
            </p:nvSpPr>
            <p:spPr bwMode="auto">
              <a:xfrm>
                <a:off x="4953000" y="4662488"/>
                <a:ext cx="1081088" cy="71120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278" name="Object 38"/>
              <p:cNvSpPr txBox="1"/>
              <p:nvPr/>
            </p:nvSpPr>
            <p:spPr bwMode="auto">
              <a:xfrm>
                <a:off x="2057401" y="4738689"/>
                <a:ext cx="2225675" cy="52387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𝜋</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𝐼</m:t>
                      </m:r>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𝑃</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𝑂</m:t>
                          </m:r>
                        </m:e>
                      </m:d>
                    </m:oMath>
                  </m:oMathPara>
                </a14:m>
                <a:endParaRPr lang="en-US"/>
              </a:p>
            </p:txBody>
          </p:sp>
        </mc:Choice>
        <mc:Fallback xmlns="">
          <p:sp>
            <p:nvSpPr>
              <p:cNvPr id="138278" name="Object 38"/>
              <p:cNvSpPr txBox="1">
                <a:spLocks noRot="1" noChangeAspect="1" noMove="1" noResize="1" noEditPoints="1" noAdjustHandles="1" noChangeArrowheads="1" noChangeShapeType="1" noTextEdit="1"/>
              </p:cNvSpPr>
              <p:nvPr/>
            </p:nvSpPr>
            <p:spPr bwMode="auto">
              <a:xfrm>
                <a:off x="2057401" y="4738689"/>
                <a:ext cx="2225675" cy="523875"/>
              </a:xfrm>
              <a:prstGeom prst="rect">
                <a:avLst/>
              </a:prstGeom>
              <a:blipFill>
                <a:blip r:embed="rId5"/>
                <a:stretch>
                  <a:fillRect/>
                </a:stretch>
              </a:blipFill>
            </p:spPr>
            <p:txBody>
              <a:bodyPr/>
              <a:lstStyle/>
              <a:p>
                <a:r>
                  <a:rPr lang="en-US">
                    <a:noFill/>
                  </a:rPr>
                  <a:t> </a:t>
                </a:r>
              </a:p>
            </p:txBody>
          </p:sp>
        </mc:Fallback>
      </mc:AlternateContent>
      <p:sp>
        <p:nvSpPr>
          <p:cNvPr id="138279" name="Text Box 39"/>
          <p:cNvSpPr txBox="1">
            <a:spLocks noChangeArrowheads="1"/>
          </p:cNvSpPr>
          <p:nvPr/>
        </p:nvSpPr>
        <p:spPr bwMode="auto">
          <a:xfrm>
            <a:off x="2093913" y="5424488"/>
            <a:ext cx="1204912" cy="366712"/>
          </a:xfrm>
          <a:prstGeom prst="rect">
            <a:avLst/>
          </a:prstGeom>
          <a:noFill/>
          <a:ln w="50800" algn="ctr">
            <a:noFill/>
            <a:miter lim="800000"/>
            <a:headEnd/>
            <a:tailEnd/>
          </a:ln>
          <a:effectLst/>
        </p:spPr>
        <p:txBody>
          <a:bodyPr wrap="none">
            <a:spAutoFit/>
          </a:bodyPr>
          <a:lstStyle/>
          <a:p>
            <a:pPr fontAlgn="base">
              <a:spcBef>
                <a:spcPct val="0"/>
              </a:spcBef>
              <a:spcAft>
                <a:spcPct val="0"/>
              </a:spcAft>
            </a:pPr>
            <a:r>
              <a:rPr lang="en-US">
                <a:solidFill>
                  <a:prstClr val="black"/>
                </a:solidFill>
                <a:latin typeface="Arial" charset="0"/>
              </a:rPr>
              <a:t>such that:</a:t>
            </a:r>
          </a:p>
        </p:txBody>
      </p:sp>
      <mc:AlternateContent xmlns:mc="http://schemas.openxmlformats.org/markup-compatibility/2006" xmlns:a14="http://schemas.microsoft.com/office/drawing/2010/main">
        <mc:Choice Requires="a14">
          <p:sp>
            <p:nvSpPr>
              <p:cNvPr id="138280" name="Object 40"/>
              <p:cNvSpPr txBox="1"/>
              <p:nvPr/>
            </p:nvSpPr>
            <p:spPr bwMode="auto">
              <a:xfrm>
                <a:off x="4876800" y="5729288"/>
                <a:ext cx="3581400" cy="74771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𝑃</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𝛽</m:t>
                      </m:r>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𝛽</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𝑃</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𝑃</m:t>
                                  </m:r>
                                </m:e>
                              </m:d>
                            </m:e>
                            <m:sup>
                              <m:r>
                                <a:rPr lang="en-US" i="1">
                                  <a:solidFill>
                                    <a:srgbClr val="000000"/>
                                  </a:solidFill>
                                  <a:latin typeface="Cambria Math" panose="02040503050406030204" pitchFamily="18" charset="0"/>
                                </a:rPr>
                                <m:t>−1</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𝑃</m:t>
                              </m:r>
                            </m:e>
                            <m:sup>
                              <m:r>
                                <a:rPr lang="en-US" i="1">
                                  <a:solidFill>
                                    <a:srgbClr val="000000"/>
                                  </a:solidFill>
                                  <a:latin typeface="Cambria Math" panose="02040503050406030204" pitchFamily="18" charset="0"/>
                                </a:rPr>
                                <m:t>𝑇</m:t>
                              </m:r>
                            </m:sup>
                          </m:sSup>
                        </m:e>
                      </m:d>
                    </m:oMath>
                  </m:oMathPara>
                </a14:m>
                <a:endParaRPr lang="en-US"/>
              </a:p>
            </p:txBody>
          </p:sp>
        </mc:Choice>
        <mc:Fallback xmlns="">
          <p:sp>
            <p:nvSpPr>
              <p:cNvPr id="138280" name="Object 40"/>
              <p:cNvSpPr txBox="1">
                <a:spLocks noRot="1" noChangeAspect="1" noMove="1" noResize="1" noEditPoints="1" noAdjustHandles="1" noChangeArrowheads="1" noChangeShapeType="1" noTextEdit="1"/>
              </p:cNvSpPr>
              <p:nvPr/>
            </p:nvSpPr>
            <p:spPr bwMode="auto">
              <a:xfrm>
                <a:off x="4876800" y="5729288"/>
                <a:ext cx="3581400" cy="747712"/>
              </a:xfrm>
              <a:prstGeom prst="rect">
                <a:avLst/>
              </a:prstGeom>
              <a:blipFill>
                <a:blip r:embed="rId6"/>
                <a:stretch>
                  <a:fillRect l="-510"/>
                </a:stretch>
              </a:blipFill>
            </p:spPr>
            <p:txBody>
              <a:bodyPr/>
              <a:lstStyle/>
              <a:p>
                <a:r>
                  <a:rPr lang="en-US">
                    <a:noFill/>
                  </a:rPr>
                  <a:t> </a:t>
                </a:r>
              </a:p>
            </p:txBody>
          </p:sp>
        </mc:Fallback>
      </mc:AlternateContent>
      <p:sp>
        <p:nvSpPr>
          <p:cNvPr id="138281" name="Line 41"/>
          <p:cNvSpPr>
            <a:spLocks noChangeShapeType="1"/>
          </p:cNvSpPr>
          <p:nvPr/>
        </p:nvSpPr>
        <p:spPr bwMode="auto">
          <a:xfrm>
            <a:off x="4495800" y="2971800"/>
            <a:ext cx="533400" cy="6096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mc:AlternateContent xmlns:mc="http://schemas.openxmlformats.org/markup-compatibility/2006" xmlns:a14="http://schemas.microsoft.com/office/drawing/2010/main">
        <mc:Choice Requires="a14">
          <p:sp>
            <p:nvSpPr>
              <p:cNvPr id="138282" name="Object 42"/>
              <p:cNvSpPr txBox="1"/>
              <p:nvPr/>
            </p:nvSpPr>
            <p:spPr bwMode="auto">
              <a:xfrm>
                <a:off x="4343401" y="3316288"/>
                <a:ext cx="328613" cy="41751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𝛿</m:t>
                      </m:r>
                    </m:oMath>
                  </m:oMathPara>
                </a14:m>
                <a:endParaRPr lang="en-US"/>
              </a:p>
            </p:txBody>
          </p:sp>
        </mc:Choice>
        <mc:Fallback xmlns="">
          <p:sp>
            <p:nvSpPr>
              <p:cNvPr id="138282" name="Object 42"/>
              <p:cNvSpPr txBox="1">
                <a:spLocks noRot="1" noChangeAspect="1" noMove="1" noResize="1" noEditPoints="1" noAdjustHandles="1" noChangeArrowheads="1" noChangeShapeType="1" noTextEdit="1"/>
              </p:cNvSpPr>
              <p:nvPr/>
            </p:nvSpPr>
            <p:spPr bwMode="auto">
              <a:xfrm>
                <a:off x="4343401" y="3316288"/>
                <a:ext cx="328613" cy="417512"/>
              </a:xfrm>
              <a:prstGeom prst="rect">
                <a:avLst/>
              </a:prstGeom>
              <a:blipFill>
                <a:blip r:embed="rId7"/>
                <a:stretch>
                  <a:fillRect/>
                </a:stretch>
              </a:blipFill>
            </p:spPr>
            <p:txBody>
              <a:bodyPr/>
              <a:lstStyle/>
              <a:p>
                <a:r>
                  <a:rPr lang="en-US">
                    <a:noFill/>
                  </a:rPr>
                  <a:t> </a:t>
                </a:r>
              </a:p>
            </p:txBody>
          </p:sp>
        </mc:Fallback>
      </mc:AlternateContent>
      <p:sp>
        <p:nvSpPr>
          <p:cNvPr id="138283" name="Line 43"/>
          <p:cNvSpPr>
            <a:spLocks noChangeShapeType="1"/>
          </p:cNvSpPr>
          <p:nvPr/>
        </p:nvSpPr>
        <p:spPr bwMode="auto">
          <a:xfrm>
            <a:off x="5029200" y="3581400"/>
            <a:ext cx="533400" cy="6096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38284" name="Line 44"/>
          <p:cNvSpPr>
            <a:spLocks noChangeShapeType="1"/>
          </p:cNvSpPr>
          <p:nvPr/>
        </p:nvSpPr>
        <p:spPr bwMode="auto">
          <a:xfrm flipH="1">
            <a:off x="5791200" y="5500688"/>
            <a:ext cx="304800" cy="381000"/>
          </a:xfrm>
          <a:prstGeom prst="line">
            <a:avLst/>
          </a:prstGeom>
          <a:noFill/>
          <a:ln w="25400">
            <a:solidFill>
              <a:schemeClr val="tx1"/>
            </a:solidFill>
            <a:round/>
            <a:headEnd/>
            <a:tailEnd type="triangle" w="med" len="med"/>
          </a:ln>
          <a:effectLst/>
        </p:spPr>
        <p:txBody>
          <a:bodyPr>
            <a:spAutoFit/>
          </a:bodyPr>
          <a:lstStyle/>
          <a:p>
            <a:pPr fontAlgn="base">
              <a:spcBef>
                <a:spcPct val="0"/>
              </a:spcBef>
              <a:spcAft>
                <a:spcPct val="0"/>
              </a:spcAft>
            </a:pPr>
            <a:endParaRPr lang="en-US">
              <a:solidFill>
                <a:prstClr val="black"/>
              </a:solidFill>
              <a:latin typeface="Arial" charset="0"/>
            </a:endParaRPr>
          </a:p>
        </p:txBody>
      </p:sp>
      <p:sp>
        <p:nvSpPr>
          <p:cNvPr id="138285" name="Line 45"/>
          <p:cNvSpPr>
            <a:spLocks noChangeShapeType="1"/>
          </p:cNvSpPr>
          <p:nvPr/>
        </p:nvSpPr>
        <p:spPr bwMode="auto">
          <a:xfrm flipH="1">
            <a:off x="6096000" y="5348288"/>
            <a:ext cx="914400" cy="152400"/>
          </a:xfrm>
          <a:prstGeom prst="line">
            <a:avLst/>
          </a:prstGeom>
          <a:noFill/>
          <a:ln w="25400">
            <a:solidFill>
              <a:schemeClr val="tx1"/>
            </a:solidFill>
            <a:round/>
            <a:headEnd/>
            <a:tailEnd/>
          </a:ln>
          <a:effectLst/>
        </p:spPr>
        <p:txBody>
          <a:bodyPr>
            <a:spAutoFit/>
          </a:bodyPr>
          <a:lstStyle/>
          <a:p>
            <a:pPr fontAlgn="base">
              <a:spcBef>
                <a:spcPct val="0"/>
              </a:spcBef>
              <a:spcAft>
                <a:spcPct val="0"/>
              </a:spcAft>
            </a:pPr>
            <a:endParaRPr lang="en-US">
              <a:solidFill>
                <a:prstClr val="black"/>
              </a:solidFill>
              <a:latin typeface="Arial" charset="0"/>
            </a:endParaRPr>
          </a:p>
        </p:txBody>
      </p:sp>
      <p:sp>
        <p:nvSpPr>
          <p:cNvPr id="138286" name="Rectangle 46"/>
          <p:cNvSpPr>
            <a:spLocks noChangeArrowheads="1"/>
          </p:cNvSpPr>
          <p:nvPr/>
        </p:nvSpPr>
        <p:spPr bwMode="auto">
          <a:xfrm>
            <a:off x="7019926" y="5043488"/>
            <a:ext cx="2733675"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400">
                <a:solidFill>
                  <a:prstClr val="black"/>
                </a:solidFill>
                <a:latin typeface="Arial" charset="0"/>
              </a:rPr>
              <a:t>Model parameters</a:t>
            </a:r>
          </a:p>
        </p:txBody>
      </p:sp>
      <p:sp>
        <p:nvSpPr>
          <p:cNvPr id="138287" name="Line 47"/>
          <p:cNvSpPr>
            <a:spLocks noChangeShapeType="1"/>
          </p:cNvSpPr>
          <p:nvPr/>
        </p:nvSpPr>
        <p:spPr bwMode="auto">
          <a:xfrm flipV="1">
            <a:off x="4724400" y="304800"/>
            <a:ext cx="3810000" cy="3581400"/>
          </a:xfrm>
          <a:prstGeom prst="line">
            <a:avLst/>
          </a:prstGeom>
          <a:noFill/>
          <a:ln w="50800">
            <a:solidFill>
              <a:srgbClr val="000000"/>
            </a:solidFill>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38288" name="Rectangle 48"/>
          <p:cNvSpPr>
            <a:spLocks noChangeArrowheads="1"/>
          </p:cNvSpPr>
          <p:nvPr/>
        </p:nvSpPr>
        <p:spPr bwMode="auto">
          <a:xfrm>
            <a:off x="1683198" y="179388"/>
            <a:ext cx="1680268" cy="52322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38289" name="Rectangle 49"/>
          <p:cNvSpPr>
            <a:spLocks noChangeArrowheads="1"/>
          </p:cNvSpPr>
          <p:nvPr/>
        </p:nvSpPr>
        <p:spPr bwMode="auto">
          <a:xfrm>
            <a:off x="1730376" y="1752600"/>
            <a:ext cx="2079625" cy="304800"/>
          </a:xfrm>
          <a:prstGeom prst="rect">
            <a:avLst/>
          </a:prstGeom>
          <a:noFill/>
          <a:ln w="50800" algn="ctr">
            <a:noFill/>
            <a:miter lim="800000"/>
            <a:headEnd/>
            <a:tailEnd/>
          </a:ln>
          <a:effectLst/>
        </p:spPr>
        <p:txBody>
          <a:bodyPr wrap="none">
            <a:spAutoFit/>
          </a:bodyPr>
          <a:lstStyle/>
          <a:p>
            <a:pPr fontAlgn="base">
              <a:spcBef>
                <a:spcPct val="30000"/>
              </a:spcBef>
              <a:spcAft>
                <a:spcPct val="0"/>
              </a:spcAft>
            </a:pPr>
            <a:r>
              <a:rPr lang="en-US" sz="1400">
                <a:solidFill>
                  <a:srgbClr val="C0504D"/>
                </a:solidFill>
                <a:latin typeface="Arial" charset="0"/>
              </a:rPr>
              <a:t>Fischler &amp; Bolles in ‘81.</a:t>
            </a:r>
          </a:p>
        </p:txBody>
      </p:sp>
      <p:sp>
        <p:nvSpPr>
          <p:cNvPr id="138290" name="Rectangle 50"/>
          <p:cNvSpPr>
            <a:spLocks noChangeArrowheads="1"/>
          </p:cNvSpPr>
          <p:nvPr/>
        </p:nvSpPr>
        <p:spPr bwMode="auto">
          <a:xfrm>
            <a:off x="1725614" y="762001"/>
            <a:ext cx="3124573" cy="984885"/>
          </a:xfrm>
          <a:prstGeom prst="rect">
            <a:avLst/>
          </a:prstGeom>
          <a:noFill/>
          <a:ln w="25400" algn="ctr">
            <a:noFill/>
            <a:miter lim="800000"/>
            <a:headEnd/>
            <a:tailEnd/>
          </a:ln>
          <a:effectLst/>
        </p:spPr>
        <p:txBody>
          <a:bodyPr wrap="none">
            <a:spAutoFit/>
          </a:bodyPr>
          <a:lstStyle/>
          <a:p>
            <a:pPr fontAlgn="base">
              <a:spcBef>
                <a:spcPct val="50000"/>
              </a:spcBef>
              <a:spcAft>
                <a:spcPct val="0"/>
              </a:spcAft>
            </a:pPr>
            <a:r>
              <a:rPr lang="en-US" sz="1600">
                <a:solidFill>
                  <a:prstClr val="black"/>
                </a:solidFill>
                <a:latin typeface="Arial" charset="0"/>
              </a:rPr>
              <a:t>(</a:t>
            </a:r>
            <a:r>
              <a:rPr lang="en-US" sz="1600">
                <a:solidFill>
                  <a:srgbClr val="FF0000"/>
                </a:solidFill>
                <a:latin typeface="Arial" charset="0"/>
              </a:rPr>
              <a:t>RAN</a:t>
            </a:r>
            <a:r>
              <a:rPr lang="en-US" sz="1600">
                <a:solidFill>
                  <a:prstClr val="black"/>
                </a:solidFill>
                <a:latin typeface="Arial" charset="0"/>
              </a:rPr>
              <a:t>dom </a:t>
            </a:r>
            <a:r>
              <a:rPr lang="en-US" sz="1600">
                <a:solidFill>
                  <a:srgbClr val="FF0000"/>
                </a:solidFill>
                <a:latin typeface="Arial" charset="0"/>
              </a:rPr>
              <a:t>SA</a:t>
            </a:r>
            <a:r>
              <a:rPr lang="en-US" sz="1600">
                <a:solidFill>
                  <a:prstClr val="black"/>
                </a:solidFill>
                <a:latin typeface="Arial" charset="0"/>
              </a:rPr>
              <a:t>mple </a:t>
            </a:r>
            <a:r>
              <a:rPr lang="en-US" sz="1600">
                <a:solidFill>
                  <a:srgbClr val="FF0000"/>
                </a:solidFill>
                <a:latin typeface="Arial" charset="0"/>
              </a:rPr>
              <a:t>C</a:t>
            </a:r>
            <a:r>
              <a:rPr lang="en-US" sz="1600">
                <a:solidFill>
                  <a:prstClr val="black"/>
                </a:solidFill>
                <a:latin typeface="Arial" charset="0"/>
              </a:rPr>
              <a:t>onsensus) :</a:t>
            </a:r>
          </a:p>
          <a:p>
            <a:pPr fontAlgn="base">
              <a:spcBef>
                <a:spcPct val="0"/>
              </a:spcBef>
              <a:spcAft>
                <a:spcPct val="0"/>
              </a:spcAft>
            </a:pPr>
            <a:r>
              <a:rPr lang="en-US" sz="1400">
                <a:solidFill>
                  <a:prstClr val="black"/>
                </a:solidFill>
                <a:latin typeface="Arial" charset="0"/>
              </a:rPr>
              <a:t>Learning technique to estimate </a:t>
            </a:r>
          </a:p>
          <a:p>
            <a:pPr fontAlgn="base">
              <a:spcBef>
                <a:spcPct val="0"/>
              </a:spcBef>
              <a:spcAft>
                <a:spcPct val="0"/>
              </a:spcAft>
            </a:pPr>
            <a:r>
              <a:rPr lang="en-US" sz="1400">
                <a:solidFill>
                  <a:prstClr val="black"/>
                </a:solidFill>
                <a:latin typeface="Arial" charset="0"/>
              </a:rPr>
              <a:t>parameters  of </a:t>
            </a:r>
            <a:r>
              <a:rPr lang="en-US" sz="1400">
                <a:solidFill>
                  <a:prstClr val="black"/>
                </a:solidFill>
                <a:latin typeface="Arial" charset="0"/>
                <a:sym typeface="Symbol" pitchFamily="18" charset="2"/>
              </a:rPr>
              <a:t>a model</a:t>
            </a:r>
            <a:r>
              <a:rPr lang="en-US" sz="1400">
                <a:solidFill>
                  <a:prstClr val="black"/>
                </a:solidFill>
                <a:latin typeface="Arial" charset="0"/>
              </a:rPr>
              <a:t> by random </a:t>
            </a:r>
          </a:p>
          <a:p>
            <a:pPr fontAlgn="base">
              <a:spcBef>
                <a:spcPct val="0"/>
              </a:spcBef>
              <a:spcAft>
                <a:spcPct val="0"/>
              </a:spcAft>
            </a:pPr>
            <a:r>
              <a:rPr lang="en-US" sz="1400">
                <a:solidFill>
                  <a:prstClr val="black"/>
                </a:solidFill>
                <a:latin typeface="Arial" charset="0"/>
              </a:rPr>
              <a:t>sampling of observed data</a:t>
            </a:r>
          </a:p>
        </p:txBody>
      </p:sp>
      <p:sp>
        <p:nvSpPr>
          <p:cNvPr id="52" name="TextBox 51"/>
          <p:cNvSpPr txBox="1"/>
          <p:nvPr/>
        </p:nvSpPr>
        <p:spPr>
          <a:xfrm>
            <a:off x="9059868" y="6550224"/>
            <a:ext cx="1608133" cy="307777"/>
          </a:xfrm>
          <a:prstGeom prst="rect">
            <a:avLst/>
          </a:prstGeom>
          <a:noFill/>
        </p:spPr>
        <p:txBody>
          <a:bodyPr wrap="none" rtlCol="0">
            <a:spAutoFit/>
          </a:bodyPr>
          <a:lstStyle/>
          <a:p>
            <a:pPr fontAlgn="base">
              <a:spcBef>
                <a:spcPct val="0"/>
              </a:spcBef>
              <a:spcAft>
                <a:spcPct val="0"/>
              </a:spcAft>
            </a:pPr>
            <a:r>
              <a:rPr lang="en-US" sz="1400" dirty="0">
                <a:solidFill>
                  <a:prstClr val="black">
                    <a:lumMod val="50000"/>
                    <a:lumOff val="50000"/>
                  </a:prstClr>
                </a:solidFill>
                <a:latin typeface="Arial" charset="0"/>
              </a:rPr>
              <a:t>Source: Savarese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2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2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82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2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2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2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2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2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82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82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82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82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82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82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8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62" grpId="0" animBg="1"/>
      <p:bldP spid="138263" grpId="0" animBg="1"/>
      <p:bldP spid="138264" grpId="0" animBg="1"/>
      <p:bldP spid="138265" grpId="0" animBg="1"/>
      <p:bldP spid="138266" grpId="0" animBg="1"/>
      <p:bldP spid="138267" grpId="0" animBg="1"/>
      <p:bldP spid="138268" grpId="0" animBg="1"/>
      <p:bldP spid="138269" grpId="0" animBg="1"/>
      <p:bldP spid="138270" grpId="0" animBg="1"/>
      <p:bldP spid="138271" grpId="0" animBg="1"/>
      <p:bldP spid="138272" grpId="0" animBg="1"/>
      <p:bldP spid="138273" grpId="0" animBg="1"/>
      <p:bldP spid="138274" grpId="0" animBg="1"/>
      <p:bldP spid="138275" grpId="0" animBg="1"/>
      <p:bldP spid="138281" grpId="0" animBg="1"/>
      <p:bldP spid="13828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Oval 2"/>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5" name="Oval 3"/>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6" name="Oval 4"/>
          <p:cNvSpPr>
            <a:spLocks noChangeArrowheads="1"/>
          </p:cNvSpPr>
          <p:nvPr/>
        </p:nvSpPr>
        <p:spPr bwMode="auto">
          <a:xfrm>
            <a:off x="83820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7" name="Oval 5"/>
          <p:cNvSpPr>
            <a:spLocks noChangeArrowheads="1"/>
          </p:cNvSpPr>
          <p:nvPr/>
        </p:nvSpPr>
        <p:spPr bwMode="auto">
          <a:xfrm>
            <a:off x="7772400" y="2445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8" name="Oval 6"/>
          <p:cNvSpPr>
            <a:spLocks noChangeArrowheads="1"/>
          </p:cNvSpPr>
          <p:nvPr/>
        </p:nvSpPr>
        <p:spPr bwMode="auto">
          <a:xfrm>
            <a:off x="5410200" y="2140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39" name="Oval 7"/>
          <p:cNvSpPr>
            <a:spLocks noChangeArrowheads="1"/>
          </p:cNvSpPr>
          <p:nvPr/>
        </p:nvSpPr>
        <p:spPr bwMode="auto">
          <a:xfrm>
            <a:off x="57912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0" name="Oval 8"/>
          <p:cNvSpPr>
            <a:spLocks noChangeArrowheads="1"/>
          </p:cNvSpPr>
          <p:nvPr/>
        </p:nvSpPr>
        <p:spPr bwMode="auto">
          <a:xfrm>
            <a:off x="5029200" y="2902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1" name="Oval 9"/>
          <p:cNvSpPr>
            <a:spLocks noChangeArrowheads="1"/>
          </p:cNvSpPr>
          <p:nvPr/>
        </p:nvSpPr>
        <p:spPr bwMode="auto">
          <a:xfrm>
            <a:off x="7391400" y="540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2" name="Oval 10"/>
          <p:cNvSpPr>
            <a:spLocks noChangeArrowheads="1"/>
          </p:cNvSpPr>
          <p:nvPr/>
        </p:nvSpPr>
        <p:spPr bwMode="auto">
          <a:xfrm>
            <a:off x="7543800" y="1150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3" name="Oval 11"/>
          <p:cNvSpPr>
            <a:spLocks noChangeArrowheads="1"/>
          </p:cNvSpPr>
          <p:nvPr/>
        </p:nvSpPr>
        <p:spPr bwMode="auto">
          <a:xfrm>
            <a:off x="6248400" y="2064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4" name="Oval 12"/>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5" name="Oval 13"/>
          <p:cNvSpPr>
            <a:spLocks noChangeArrowheads="1"/>
          </p:cNvSpPr>
          <p:nvPr/>
        </p:nvSpPr>
        <p:spPr bwMode="auto">
          <a:xfrm>
            <a:off x="77724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6" name="Oval 14"/>
          <p:cNvSpPr>
            <a:spLocks noChangeArrowheads="1"/>
          </p:cNvSpPr>
          <p:nvPr/>
        </p:nvSpPr>
        <p:spPr bwMode="auto">
          <a:xfrm>
            <a:off x="7086600" y="1378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7" name="Oval 15"/>
          <p:cNvSpPr>
            <a:spLocks noChangeArrowheads="1"/>
          </p:cNvSpPr>
          <p:nvPr/>
        </p:nvSpPr>
        <p:spPr bwMode="auto">
          <a:xfrm>
            <a:off x="6858000" y="1226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8" name="Oval 16"/>
          <p:cNvSpPr>
            <a:spLocks noChangeArrowheads="1"/>
          </p:cNvSpPr>
          <p:nvPr/>
        </p:nvSpPr>
        <p:spPr bwMode="auto">
          <a:xfrm>
            <a:off x="83058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49" name="Oval 17"/>
          <p:cNvSpPr>
            <a:spLocks noChangeArrowheads="1"/>
          </p:cNvSpPr>
          <p:nvPr/>
        </p:nvSpPr>
        <p:spPr bwMode="auto">
          <a:xfrm>
            <a:off x="7772400" y="845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0" name="Oval 18"/>
          <p:cNvSpPr>
            <a:spLocks noChangeArrowheads="1"/>
          </p:cNvSpPr>
          <p:nvPr/>
        </p:nvSpPr>
        <p:spPr bwMode="auto">
          <a:xfrm>
            <a:off x="8229600" y="464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1" name="Oval 19"/>
          <p:cNvSpPr>
            <a:spLocks noChangeArrowheads="1"/>
          </p:cNvSpPr>
          <p:nvPr/>
        </p:nvSpPr>
        <p:spPr bwMode="auto">
          <a:xfrm>
            <a:off x="5715000" y="311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3" name="Oval 21"/>
          <p:cNvSpPr>
            <a:spLocks noChangeArrowheads="1"/>
          </p:cNvSpPr>
          <p:nvPr/>
        </p:nvSpPr>
        <p:spPr bwMode="auto">
          <a:xfrm>
            <a:off x="7315200" y="2826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4" name="Oval 22"/>
          <p:cNvSpPr>
            <a:spLocks noChangeArrowheads="1"/>
          </p:cNvSpPr>
          <p:nvPr/>
        </p:nvSpPr>
        <p:spPr bwMode="auto">
          <a:xfrm>
            <a:off x="7010400" y="3359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6" name="Oval 24"/>
          <p:cNvSpPr>
            <a:spLocks noChangeArrowheads="1"/>
          </p:cNvSpPr>
          <p:nvPr/>
        </p:nvSpPr>
        <p:spPr bwMode="auto">
          <a:xfrm>
            <a:off x="6096000" y="616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57" name="Oval 25"/>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6465" name="Rectangle 33"/>
          <p:cNvSpPr>
            <a:spLocks noChangeArrowheads="1"/>
          </p:cNvSpPr>
          <p:nvPr/>
        </p:nvSpPr>
        <p:spPr bwMode="auto">
          <a:xfrm>
            <a:off x="1683198" y="179388"/>
            <a:ext cx="1680268" cy="52322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6467" name="Text Box 35"/>
          <p:cNvSpPr txBox="1">
            <a:spLocks noChangeArrowheads="1"/>
          </p:cNvSpPr>
          <p:nvPr/>
        </p:nvSpPr>
        <p:spPr bwMode="auto">
          <a:xfrm>
            <a:off x="1676400" y="4038601"/>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Sample</a:t>
            </a:r>
            <a:r>
              <a:rPr lang="en-US" sz="2000" dirty="0">
                <a:solidFill>
                  <a:prstClr val="black"/>
                </a:solidFill>
                <a:latin typeface="Arial" charset="0"/>
                <a:cs typeface="Arial" charset="0"/>
              </a:rPr>
              <a:t> (randomly) the number of points required to fit the model</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Solve</a:t>
            </a:r>
            <a:r>
              <a:rPr lang="en-US" sz="2000" dirty="0">
                <a:solidFill>
                  <a:prstClr val="black"/>
                </a:solidFill>
                <a:latin typeface="Arial" charset="0"/>
                <a:cs typeface="Arial" charset="0"/>
              </a:rPr>
              <a:t> for model parameters using samples </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Score</a:t>
            </a:r>
            <a:r>
              <a:rPr lang="en-US" sz="2000" dirty="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a:solidFill>
                <a:prstClr val="black"/>
              </a:solidFill>
              <a:latin typeface="Arial" charset="0"/>
              <a:cs typeface="Arial" charset="0"/>
            </a:endParaRPr>
          </a:p>
          <a:p>
            <a:pPr marL="342900" indent="-342900" fontAlgn="base">
              <a:spcBef>
                <a:spcPct val="0"/>
              </a:spcBef>
              <a:spcAft>
                <a:spcPct val="0"/>
              </a:spcAft>
            </a:pPr>
            <a:r>
              <a:rPr lang="en-US" sz="2000" b="1" dirty="0">
                <a:solidFill>
                  <a:prstClr val="black"/>
                </a:solidFill>
                <a:latin typeface="Arial" charset="0"/>
                <a:cs typeface="Arial" charset="0"/>
              </a:rPr>
              <a:t>Repeat</a:t>
            </a:r>
            <a:r>
              <a:rPr lang="en-US" sz="2000" dirty="0">
                <a:solidFill>
                  <a:prstClr val="black"/>
                </a:solidFill>
                <a:latin typeface="Arial" charset="0"/>
                <a:cs typeface="Arial" charset="0"/>
              </a:rPr>
              <a:t> 1-3 until the best model is found with high confidence</a:t>
            </a:r>
          </a:p>
        </p:txBody>
      </p:sp>
      <p:sp>
        <p:nvSpPr>
          <p:cNvPr id="146470" name="Text Box 38"/>
          <p:cNvSpPr txBox="1">
            <a:spLocks noChangeArrowheads="1"/>
          </p:cNvSpPr>
          <p:nvPr/>
        </p:nvSpPr>
        <p:spPr bwMode="auto">
          <a:xfrm>
            <a:off x="7985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31" name="Rectangle 40"/>
          <p:cNvSpPr>
            <a:spLocks noChangeArrowheads="1"/>
          </p:cNvSpPr>
          <p:nvPr/>
        </p:nvSpPr>
        <p:spPr bwMode="auto">
          <a:xfrm>
            <a:off x="1676401" y="1219200"/>
            <a:ext cx="2079625" cy="304800"/>
          </a:xfrm>
          <a:prstGeom prst="rect">
            <a:avLst/>
          </a:prstGeom>
          <a:noFill/>
          <a:ln w="50800" algn="ctr">
            <a:noFill/>
            <a:miter lim="800000"/>
            <a:headEnd/>
            <a:tailEnd/>
          </a:ln>
          <a:effectLst/>
        </p:spPr>
        <p:txBody>
          <a:bodyPr wrap="none">
            <a:spAutoFit/>
          </a:bodyPr>
          <a:lstStyle/>
          <a:p>
            <a:pPr fontAlgn="base">
              <a:spcBef>
                <a:spcPct val="30000"/>
              </a:spcBef>
              <a:spcAft>
                <a:spcPct val="0"/>
              </a:spcAft>
            </a:pPr>
            <a:r>
              <a:rPr lang="en-US" sz="1400">
                <a:solidFill>
                  <a:srgbClr val="C0504D"/>
                </a:solidFill>
                <a:latin typeface="Arial" charset="0"/>
              </a:rPr>
              <a:t>Fischler &amp; Bolles in ‘81.</a:t>
            </a:r>
          </a:p>
        </p:txBody>
      </p:sp>
      <p:sp>
        <p:nvSpPr>
          <p:cNvPr id="32" name="Rectangle 42"/>
          <p:cNvSpPr>
            <a:spLocks noChangeArrowheads="1"/>
          </p:cNvSpPr>
          <p:nvPr/>
        </p:nvSpPr>
        <p:spPr bwMode="auto">
          <a:xfrm>
            <a:off x="1676401" y="685800"/>
            <a:ext cx="3095625" cy="336550"/>
          </a:xfrm>
          <a:prstGeom prst="rect">
            <a:avLst/>
          </a:prstGeom>
          <a:noFill/>
          <a:ln w="25400" algn="ctr">
            <a:noFill/>
            <a:miter lim="800000"/>
            <a:headEnd/>
            <a:tailEnd/>
          </a:ln>
          <a:effectLst/>
        </p:spPr>
        <p:txBody>
          <a:bodyPr wrap="none">
            <a:spAutoFit/>
          </a:bodyPr>
          <a:lstStyle/>
          <a:p>
            <a:pPr algn="ctr" fontAlgn="base">
              <a:spcBef>
                <a:spcPct val="50000"/>
              </a:spcBef>
              <a:spcAft>
                <a:spcPct val="0"/>
              </a:spcAft>
            </a:pPr>
            <a:r>
              <a:rPr lang="en-US" sz="2400" baseline="-25000">
                <a:solidFill>
                  <a:prstClr val="black"/>
                </a:solidFill>
                <a:latin typeface="Arial" charset="0"/>
              </a:rPr>
              <a:t>(</a:t>
            </a:r>
            <a:r>
              <a:rPr lang="en-US" sz="2400" baseline="-25000">
                <a:solidFill>
                  <a:srgbClr val="FF0000"/>
                </a:solidFill>
                <a:latin typeface="Arial" charset="0"/>
              </a:rPr>
              <a:t>RAN</a:t>
            </a:r>
            <a:r>
              <a:rPr lang="en-US" sz="2400" baseline="-25000">
                <a:solidFill>
                  <a:prstClr val="black"/>
                </a:solidFill>
                <a:latin typeface="Arial" charset="0"/>
              </a:rPr>
              <a:t>dom </a:t>
            </a:r>
            <a:r>
              <a:rPr lang="en-US" sz="2400" baseline="-25000">
                <a:solidFill>
                  <a:srgbClr val="FF0000"/>
                </a:solidFill>
                <a:latin typeface="Arial" charset="0"/>
              </a:rPr>
              <a:t>SA</a:t>
            </a:r>
            <a:r>
              <a:rPr lang="en-US" sz="2400" baseline="-25000">
                <a:solidFill>
                  <a:prstClr val="black"/>
                </a:solidFill>
                <a:latin typeface="Arial" charset="0"/>
              </a:rPr>
              <a:t>mple </a:t>
            </a:r>
            <a:r>
              <a:rPr lang="en-US" sz="2400" baseline="-25000">
                <a:solidFill>
                  <a:srgbClr val="FF0000"/>
                </a:solidFill>
                <a:latin typeface="Arial" charset="0"/>
              </a:rPr>
              <a:t>C</a:t>
            </a:r>
            <a:r>
              <a:rPr lang="en-US" sz="2400" baseline="-25000">
                <a:solidFill>
                  <a:prstClr val="black"/>
                </a:solidFill>
                <a:latin typeface="Arial" charset="0"/>
              </a:rPr>
              <a:t>onsensus)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Oval 2"/>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1" name="Oval 3"/>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2" name="Oval 4"/>
          <p:cNvSpPr>
            <a:spLocks noChangeArrowheads="1"/>
          </p:cNvSpPr>
          <p:nvPr/>
        </p:nvSpPr>
        <p:spPr bwMode="auto">
          <a:xfrm>
            <a:off x="83820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3" name="Oval 5"/>
          <p:cNvSpPr>
            <a:spLocks noChangeArrowheads="1"/>
          </p:cNvSpPr>
          <p:nvPr/>
        </p:nvSpPr>
        <p:spPr bwMode="auto">
          <a:xfrm>
            <a:off x="7772400" y="2445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4" name="Oval 6"/>
          <p:cNvSpPr>
            <a:spLocks noChangeArrowheads="1"/>
          </p:cNvSpPr>
          <p:nvPr/>
        </p:nvSpPr>
        <p:spPr bwMode="auto">
          <a:xfrm>
            <a:off x="5410200" y="2140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5" name="Oval 7"/>
          <p:cNvSpPr>
            <a:spLocks noChangeArrowheads="1"/>
          </p:cNvSpPr>
          <p:nvPr/>
        </p:nvSpPr>
        <p:spPr bwMode="auto">
          <a:xfrm>
            <a:off x="57912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6" name="Oval 8"/>
          <p:cNvSpPr>
            <a:spLocks noChangeArrowheads="1"/>
          </p:cNvSpPr>
          <p:nvPr/>
        </p:nvSpPr>
        <p:spPr bwMode="auto">
          <a:xfrm>
            <a:off x="5029200" y="2902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7" name="Oval 9"/>
          <p:cNvSpPr>
            <a:spLocks noChangeArrowheads="1"/>
          </p:cNvSpPr>
          <p:nvPr/>
        </p:nvSpPr>
        <p:spPr bwMode="auto">
          <a:xfrm>
            <a:off x="7391400" y="540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8" name="Oval 10"/>
          <p:cNvSpPr>
            <a:spLocks noChangeArrowheads="1"/>
          </p:cNvSpPr>
          <p:nvPr/>
        </p:nvSpPr>
        <p:spPr bwMode="auto">
          <a:xfrm>
            <a:off x="7543800" y="1150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299" name="Oval 11"/>
          <p:cNvSpPr>
            <a:spLocks noChangeArrowheads="1"/>
          </p:cNvSpPr>
          <p:nvPr/>
        </p:nvSpPr>
        <p:spPr bwMode="auto">
          <a:xfrm>
            <a:off x="6248400" y="2064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0" name="Oval 12"/>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1" name="Oval 13"/>
          <p:cNvSpPr>
            <a:spLocks noChangeArrowheads="1"/>
          </p:cNvSpPr>
          <p:nvPr/>
        </p:nvSpPr>
        <p:spPr bwMode="auto">
          <a:xfrm>
            <a:off x="77724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2" name="Oval 14"/>
          <p:cNvSpPr>
            <a:spLocks noChangeArrowheads="1"/>
          </p:cNvSpPr>
          <p:nvPr/>
        </p:nvSpPr>
        <p:spPr bwMode="auto">
          <a:xfrm>
            <a:off x="7086600" y="1378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3" name="Oval 15"/>
          <p:cNvSpPr>
            <a:spLocks noChangeArrowheads="1"/>
          </p:cNvSpPr>
          <p:nvPr/>
        </p:nvSpPr>
        <p:spPr bwMode="auto">
          <a:xfrm>
            <a:off x="6858000" y="1226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4" name="Oval 16"/>
          <p:cNvSpPr>
            <a:spLocks noChangeArrowheads="1"/>
          </p:cNvSpPr>
          <p:nvPr/>
        </p:nvSpPr>
        <p:spPr bwMode="auto">
          <a:xfrm>
            <a:off x="83058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5" name="Oval 17"/>
          <p:cNvSpPr>
            <a:spLocks noChangeArrowheads="1"/>
          </p:cNvSpPr>
          <p:nvPr/>
        </p:nvSpPr>
        <p:spPr bwMode="auto">
          <a:xfrm>
            <a:off x="7772400" y="845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6" name="Oval 18"/>
          <p:cNvSpPr>
            <a:spLocks noChangeArrowheads="1"/>
          </p:cNvSpPr>
          <p:nvPr/>
        </p:nvSpPr>
        <p:spPr bwMode="auto">
          <a:xfrm>
            <a:off x="8229600" y="464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7" name="Oval 19"/>
          <p:cNvSpPr>
            <a:spLocks noChangeArrowheads="1"/>
          </p:cNvSpPr>
          <p:nvPr/>
        </p:nvSpPr>
        <p:spPr bwMode="auto">
          <a:xfrm>
            <a:off x="5715000" y="311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09" name="Oval 21"/>
          <p:cNvSpPr>
            <a:spLocks noChangeArrowheads="1"/>
          </p:cNvSpPr>
          <p:nvPr/>
        </p:nvSpPr>
        <p:spPr bwMode="auto">
          <a:xfrm>
            <a:off x="7315200" y="2826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0" name="Oval 22"/>
          <p:cNvSpPr>
            <a:spLocks noChangeArrowheads="1"/>
          </p:cNvSpPr>
          <p:nvPr/>
        </p:nvSpPr>
        <p:spPr bwMode="auto">
          <a:xfrm>
            <a:off x="7010400" y="3359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2" name="Oval 24"/>
          <p:cNvSpPr>
            <a:spLocks noChangeArrowheads="1"/>
          </p:cNvSpPr>
          <p:nvPr/>
        </p:nvSpPr>
        <p:spPr bwMode="auto">
          <a:xfrm>
            <a:off x="6096000" y="616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3" name="Oval 25"/>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4" name="Oval 26"/>
          <p:cNvSpPr>
            <a:spLocks noChangeArrowheads="1"/>
          </p:cNvSpPr>
          <p:nvPr/>
        </p:nvSpPr>
        <p:spPr bwMode="auto">
          <a:xfrm>
            <a:off x="6477000" y="1531026"/>
            <a:ext cx="259766" cy="519351"/>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17" name="Oval 29"/>
          <p:cNvSpPr>
            <a:spLocks noChangeArrowheads="1"/>
          </p:cNvSpPr>
          <p:nvPr/>
        </p:nvSpPr>
        <p:spPr bwMode="auto">
          <a:xfrm>
            <a:off x="7086600" y="1835826"/>
            <a:ext cx="259766" cy="519351"/>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0321" name="Rectangle 33"/>
          <p:cNvSpPr>
            <a:spLocks noChangeArrowheads="1"/>
          </p:cNvSpPr>
          <p:nvPr/>
        </p:nvSpPr>
        <p:spPr bwMode="auto">
          <a:xfrm>
            <a:off x="1683198" y="179388"/>
            <a:ext cx="1680268" cy="52322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0328" name="Text Box 40"/>
          <p:cNvSpPr txBox="1">
            <a:spLocks noChangeArrowheads="1"/>
          </p:cNvSpPr>
          <p:nvPr/>
        </p:nvSpPr>
        <p:spPr bwMode="auto">
          <a:xfrm>
            <a:off x="7985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140333" name="Rectangle 45"/>
          <p:cNvSpPr>
            <a:spLocks noChangeArrowheads="1"/>
          </p:cNvSpPr>
          <p:nvPr/>
        </p:nvSpPr>
        <p:spPr bwMode="auto">
          <a:xfrm>
            <a:off x="1676400" y="4537494"/>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33" name="Text Box 35"/>
          <p:cNvSpPr txBox="1">
            <a:spLocks noChangeArrowheads="1"/>
          </p:cNvSpPr>
          <p:nvPr/>
        </p:nvSpPr>
        <p:spPr bwMode="auto">
          <a:xfrm>
            <a:off x="1676400" y="4038601"/>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Sample</a:t>
            </a:r>
            <a:r>
              <a:rPr lang="en-US" sz="2000" dirty="0">
                <a:solidFill>
                  <a:prstClr val="black"/>
                </a:solidFill>
                <a:latin typeface="Arial" charset="0"/>
                <a:cs typeface="Arial" charset="0"/>
              </a:rPr>
              <a:t> (randomly) the number of points required to fit the model (#=2)</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Solve</a:t>
            </a:r>
            <a:r>
              <a:rPr lang="en-US" sz="2000" dirty="0">
                <a:solidFill>
                  <a:prstClr val="black"/>
                </a:solidFill>
                <a:latin typeface="Arial" charset="0"/>
                <a:cs typeface="Arial" charset="0"/>
              </a:rPr>
              <a:t> for model parameters using samples </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Score</a:t>
            </a:r>
            <a:r>
              <a:rPr lang="en-US" sz="2000" dirty="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a:solidFill>
                <a:prstClr val="black"/>
              </a:solidFill>
              <a:latin typeface="Arial" charset="0"/>
              <a:cs typeface="Arial" charset="0"/>
            </a:endParaRPr>
          </a:p>
          <a:p>
            <a:pPr marL="342900" indent="-342900" fontAlgn="base">
              <a:spcBef>
                <a:spcPct val="0"/>
              </a:spcBef>
              <a:spcAft>
                <a:spcPct val="0"/>
              </a:spcAft>
            </a:pPr>
            <a:r>
              <a:rPr lang="en-US" sz="2000" b="1" dirty="0">
                <a:solidFill>
                  <a:prstClr val="black"/>
                </a:solidFill>
                <a:latin typeface="Arial" charset="0"/>
                <a:cs typeface="Arial" charset="0"/>
              </a:rPr>
              <a:t>Repeat</a:t>
            </a:r>
            <a:r>
              <a:rPr lang="en-US" sz="2000" dirty="0">
                <a:solidFill>
                  <a:prstClr val="black"/>
                </a:solidFill>
                <a:latin typeface="Arial" charset="0"/>
                <a:cs typeface="Arial" charset="0"/>
              </a:rPr>
              <a:t> 1-3 until the best model is found with high confidence</a:t>
            </a:r>
          </a:p>
        </p:txBody>
      </p:sp>
      <p:sp>
        <p:nvSpPr>
          <p:cNvPr id="34" name="TextBox 33"/>
          <p:cNvSpPr txBox="1"/>
          <p:nvPr/>
        </p:nvSpPr>
        <p:spPr>
          <a:xfrm>
            <a:off x="8622248" y="6550224"/>
            <a:ext cx="2045753" cy="307777"/>
          </a:xfrm>
          <a:prstGeom prst="rect">
            <a:avLst/>
          </a:prstGeom>
          <a:noFill/>
        </p:spPr>
        <p:txBody>
          <a:bodyPr wrap="none" rtlCol="0">
            <a:spAutoFit/>
          </a:bodyPr>
          <a:lstStyle/>
          <a:p>
            <a:pPr fontAlgn="base">
              <a:spcBef>
                <a:spcPct val="0"/>
              </a:spcBef>
              <a:spcAft>
                <a:spcPct val="0"/>
              </a:spcAft>
            </a:pPr>
            <a:r>
              <a:rPr lang="en-US" sz="1400" dirty="0">
                <a:solidFill>
                  <a:prstClr val="black">
                    <a:lumMod val="50000"/>
                    <a:lumOff val="50000"/>
                  </a:prstClr>
                </a:solidFill>
                <a:latin typeface="Arial" charset="0"/>
              </a:rPr>
              <a:t>Illustration by Savarese</a:t>
            </a:r>
          </a:p>
        </p:txBody>
      </p:sp>
      <p:sp>
        <p:nvSpPr>
          <p:cNvPr id="35" name="TextBox 34"/>
          <p:cNvSpPr txBox="1"/>
          <p:nvPr/>
        </p:nvSpPr>
        <p:spPr>
          <a:xfrm>
            <a:off x="1828800" y="1143000"/>
            <a:ext cx="2393604" cy="400110"/>
          </a:xfrm>
          <a:prstGeom prst="rect">
            <a:avLst/>
          </a:prstGeom>
          <a:noFill/>
        </p:spPr>
        <p:txBody>
          <a:bodyPr wrap="none" rtlCol="0">
            <a:spAutoFit/>
          </a:bodyPr>
          <a:lstStyle/>
          <a:p>
            <a:pPr fontAlgn="base">
              <a:spcBef>
                <a:spcPct val="0"/>
              </a:spcBef>
              <a:spcAft>
                <a:spcPct val="0"/>
              </a:spcAft>
            </a:pPr>
            <a:r>
              <a:rPr lang="en-US" sz="2000" dirty="0">
                <a:solidFill>
                  <a:prstClr val="black"/>
                </a:solidFill>
                <a:latin typeface="Arial" charset="0"/>
              </a:rPr>
              <a:t>Line fitting example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Oval 2"/>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3" name="Oval 3"/>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4" name="Oval 4"/>
          <p:cNvSpPr>
            <a:spLocks noChangeArrowheads="1"/>
          </p:cNvSpPr>
          <p:nvPr/>
        </p:nvSpPr>
        <p:spPr bwMode="auto">
          <a:xfrm>
            <a:off x="83820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5" name="Oval 5"/>
          <p:cNvSpPr>
            <a:spLocks noChangeArrowheads="1"/>
          </p:cNvSpPr>
          <p:nvPr/>
        </p:nvSpPr>
        <p:spPr bwMode="auto">
          <a:xfrm>
            <a:off x="7772400" y="2445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6" name="Oval 6"/>
          <p:cNvSpPr>
            <a:spLocks noChangeArrowheads="1"/>
          </p:cNvSpPr>
          <p:nvPr/>
        </p:nvSpPr>
        <p:spPr bwMode="auto">
          <a:xfrm>
            <a:off x="5410200" y="2140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7" name="Oval 7"/>
          <p:cNvSpPr>
            <a:spLocks noChangeArrowheads="1"/>
          </p:cNvSpPr>
          <p:nvPr/>
        </p:nvSpPr>
        <p:spPr bwMode="auto">
          <a:xfrm>
            <a:off x="57912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8" name="Oval 8"/>
          <p:cNvSpPr>
            <a:spLocks noChangeArrowheads="1"/>
          </p:cNvSpPr>
          <p:nvPr/>
        </p:nvSpPr>
        <p:spPr bwMode="auto">
          <a:xfrm>
            <a:off x="5029200" y="2902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89" name="Oval 9"/>
          <p:cNvSpPr>
            <a:spLocks noChangeArrowheads="1"/>
          </p:cNvSpPr>
          <p:nvPr/>
        </p:nvSpPr>
        <p:spPr bwMode="auto">
          <a:xfrm>
            <a:off x="7391400" y="540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0" name="Oval 10"/>
          <p:cNvSpPr>
            <a:spLocks noChangeArrowheads="1"/>
          </p:cNvSpPr>
          <p:nvPr/>
        </p:nvSpPr>
        <p:spPr bwMode="auto">
          <a:xfrm>
            <a:off x="7543800" y="1150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1" name="Oval 11"/>
          <p:cNvSpPr>
            <a:spLocks noChangeArrowheads="1"/>
          </p:cNvSpPr>
          <p:nvPr/>
        </p:nvSpPr>
        <p:spPr bwMode="auto">
          <a:xfrm>
            <a:off x="6248400" y="2064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2" name="Oval 12"/>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3" name="Oval 13"/>
          <p:cNvSpPr>
            <a:spLocks noChangeArrowheads="1"/>
          </p:cNvSpPr>
          <p:nvPr/>
        </p:nvSpPr>
        <p:spPr bwMode="auto">
          <a:xfrm>
            <a:off x="77724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4" name="Oval 14"/>
          <p:cNvSpPr>
            <a:spLocks noChangeArrowheads="1"/>
          </p:cNvSpPr>
          <p:nvPr/>
        </p:nvSpPr>
        <p:spPr bwMode="auto">
          <a:xfrm>
            <a:off x="7086600" y="1378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5" name="Oval 15"/>
          <p:cNvSpPr>
            <a:spLocks noChangeArrowheads="1"/>
          </p:cNvSpPr>
          <p:nvPr/>
        </p:nvSpPr>
        <p:spPr bwMode="auto">
          <a:xfrm>
            <a:off x="6858000" y="1226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6" name="Oval 16"/>
          <p:cNvSpPr>
            <a:spLocks noChangeArrowheads="1"/>
          </p:cNvSpPr>
          <p:nvPr/>
        </p:nvSpPr>
        <p:spPr bwMode="auto">
          <a:xfrm>
            <a:off x="83058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7" name="Oval 17"/>
          <p:cNvSpPr>
            <a:spLocks noChangeArrowheads="1"/>
          </p:cNvSpPr>
          <p:nvPr/>
        </p:nvSpPr>
        <p:spPr bwMode="auto">
          <a:xfrm>
            <a:off x="7772400" y="845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8" name="Oval 18"/>
          <p:cNvSpPr>
            <a:spLocks noChangeArrowheads="1"/>
          </p:cNvSpPr>
          <p:nvPr/>
        </p:nvSpPr>
        <p:spPr bwMode="auto">
          <a:xfrm>
            <a:off x="8229600" y="464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499" name="Oval 19"/>
          <p:cNvSpPr>
            <a:spLocks noChangeArrowheads="1"/>
          </p:cNvSpPr>
          <p:nvPr/>
        </p:nvSpPr>
        <p:spPr bwMode="auto">
          <a:xfrm>
            <a:off x="5715000" y="311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1" name="Oval 21"/>
          <p:cNvSpPr>
            <a:spLocks noChangeArrowheads="1"/>
          </p:cNvSpPr>
          <p:nvPr/>
        </p:nvSpPr>
        <p:spPr bwMode="auto">
          <a:xfrm>
            <a:off x="7315200" y="2826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2" name="Oval 22"/>
          <p:cNvSpPr>
            <a:spLocks noChangeArrowheads="1"/>
          </p:cNvSpPr>
          <p:nvPr/>
        </p:nvSpPr>
        <p:spPr bwMode="auto">
          <a:xfrm>
            <a:off x="7010400" y="3359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4" name="Oval 24"/>
          <p:cNvSpPr>
            <a:spLocks noChangeArrowheads="1"/>
          </p:cNvSpPr>
          <p:nvPr/>
        </p:nvSpPr>
        <p:spPr bwMode="auto">
          <a:xfrm>
            <a:off x="6096000" y="616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5" name="Oval 25"/>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6" name="Oval 26"/>
          <p:cNvSpPr>
            <a:spLocks noChangeArrowheads="1"/>
          </p:cNvSpPr>
          <p:nvPr/>
        </p:nvSpPr>
        <p:spPr bwMode="auto">
          <a:xfrm>
            <a:off x="6477000" y="1531026"/>
            <a:ext cx="259766" cy="519351"/>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09" name="Oval 29"/>
          <p:cNvSpPr>
            <a:spLocks noChangeArrowheads="1"/>
          </p:cNvSpPr>
          <p:nvPr/>
        </p:nvSpPr>
        <p:spPr bwMode="auto">
          <a:xfrm>
            <a:off x="7086600" y="1835826"/>
            <a:ext cx="259766" cy="519351"/>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8513" name="Rectangle 33"/>
          <p:cNvSpPr>
            <a:spLocks noChangeArrowheads="1"/>
          </p:cNvSpPr>
          <p:nvPr/>
        </p:nvSpPr>
        <p:spPr bwMode="auto">
          <a:xfrm>
            <a:off x="1683198" y="179388"/>
            <a:ext cx="1680268" cy="52322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8514" name="Line 34"/>
          <p:cNvSpPr>
            <a:spLocks noChangeShapeType="1"/>
          </p:cNvSpPr>
          <p:nvPr/>
        </p:nvSpPr>
        <p:spPr bwMode="auto">
          <a:xfrm>
            <a:off x="5181600" y="990600"/>
            <a:ext cx="4267200" cy="2286000"/>
          </a:xfrm>
          <a:prstGeom prst="line">
            <a:avLst/>
          </a:prstGeom>
          <a:noFill/>
          <a:ln w="50800">
            <a:solidFill>
              <a:srgbClr val="000000"/>
            </a:solidFill>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34" name="Text Box 40"/>
          <p:cNvSpPr txBox="1">
            <a:spLocks noChangeArrowheads="1"/>
          </p:cNvSpPr>
          <p:nvPr/>
        </p:nvSpPr>
        <p:spPr bwMode="auto">
          <a:xfrm>
            <a:off x="7985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35" name="Rectangle 45"/>
          <p:cNvSpPr>
            <a:spLocks noChangeArrowheads="1"/>
          </p:cNvSpPr>
          <p:nvPr/>
        </p:nvSpPr>
        <p:spPr bwMode="auto">
          <a:xfrm>
            <a:off x="1676400" y="4849482"/>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36" name="Text Box 35"/>
          <p:cNvSpPr txBox="1">
            <a:spLocks noChangeArrowheads="1"/>
          </p:cNvSpPr>
          <p:nvPr/>
        </p:nvSpPr>
        <p:spPr bwMode="auto">
          <a:xfrm>
            <a:off x="1676400" y="4038601"/>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Sample</a:t>
            </a:r>
            <a:r>
              <a:rPr lang="en-US" sz="2000" dirty="0">
                <a:solidFill>
                  <a:prstClr val="black"/>
                </a:solidFill>
                <a:latin typeface="Arial" charset="0"/>
                <a:cs typeface="Arial" charset="0"/>
              </a:rPr>
              <a:t> (randomly) the number of points required to fit the model (#=2)</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Solve</a:t>
            </a:r>
            <a:r>
              <a:rPr lang="en-US" sz="2000" dirty="0">
                <a:solidFill>
                  <a:prstClr val="black"/>
                </a:solidFill>
                <a:latin typeface="Arial" charset="0"/>
                <a:cs typeface="Arial" charset="0"/>
              </a:rPr>
              <a:t> for model parameters using samples </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Score</a:t>
            </a:r>
            <a:r>
              <a:rPr lang="en-US" sz="2000" dirty="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a:solidFill>
                <a:prstClr val="black"/>
              </a:solidFill>
              <a:latin typeface="Arial" charset="0"/>
              <a:cs typeface="Arial" charset="0"/>
            </a:endParaRPr>
          </a:p>
          <a:p>
            <a:pPr marL="342900" indent="-342900" fontAlgn="base">
              <a:spcBef>
                <a:spcPct val="0"/>
              </a:spcBef>
              <a:spcAft>
                <a:spcPct val="0"/>
              </a:spcAft>
            </a:pPr>
            <a:r>
              <a:rPr lang="en-US" sz="2000" b="1" dirty="0">
                <a:solidFill>
                  <a:prstClr val="black"/>
                </a:solidFill>
                <a:latin typeface="Arial" charset="0"/>
                <a:cs typeface="Arial" charset="0"/>
              </a:rPr>
              <a:t>Repeat</a:t>
            </a:r>
            <a:r>
              <a:rPr lang="en-US" sz="2000" dirty="0">
                <a:solidFill>
                  <a:prstClr val="black"/>
                </a:solidFill>
                <a:latin typeface="Arial" charset="0"/>
                <a:cs typeface="Arial" charset="0"/>
              </a:rPr>
              <a:t> 1-3 until the best model is found with high confidence</a:t>
            </a:r>
          </a:p>
        </p:txBody>
      </p:sp>
      <p:sp>
        <p:nvSpPr>
          <p:cNvPr id="38" name="TextBox 37"/>
          <p:cNvSpPr txBox="1"/>
          <p:nvPr/>
        </p:nvSpPr>
        <p:spPr>
          <a:xfrm>
            <a:off x="1828800" y="1143000"/>
            <a:ext cx="2393604" cy="400110"/>
          </a:xfrm>
          <a:prstGeom prst="rect">
            <a:avLst/>
          </a:prstGeom>
          <a:noFill/>
        </p:spPr>
        <p:txBody>
          <a:bodyPr wrap="none" rtlCol="0">
            <a:spAutoFit/>
          </a:bodyPr>
          <a:lstStyle/>
          <a:p>
            <a:pPr fontAlgn="base">
              <a:spcBef>
                <a:spcPct val="0"/>
              </a:spcBef>
              <a:spcAft>
                <a:spcPct val="0"/>
              </a:spcAft>
            </a:pPr>
            <a:r>
              <a:rPr lang="en-US" sz="2000" dirty="0">
                <a:solidFill>
                  <a:prstClr val="black"/>
                </a:solidFill>
                <a:latin typeface="Arial" charset="0"/>
              </a:rPr>
              <a:t>Line fitting example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Oval 2"/>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1" name="Oval 3"/>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2" name="Oval 4"/>
          <p:cNvSpPr>
            <a:spLocks noChangeArrowheads="1"/>
          </p:cNvSpPr>
          <p:nvPr/>
        </p:nvSpPr>
        <p:spPr bwMode="auto">
          <a:xfrm>
            <a:off x="83820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3" name="Oval 5"/>
          <p:cNvSpPr>
            <a:spLocks noChangeArrowheads="1"/>
          </p:cNvSpPr>
          <p:nvPr/>
        </p:nvSpPr>
        <p:spPr bwMode="auto">
          <a:xfrm>
            <a:off x="7772400" y="2445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4" name="Oval 6"/>
          <p:cNvSpPr>
            <a:spLocks noChangeArrowheads="1"/>
          </p:cNvSpPr>
          <p:nvPr/>
        </p:nvSpPr>
        <p:spPr bwMode="auto">
          <a:xfrm>
            <a:off x="5410200" y="2140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5" name="Oval 7"/>
          <p:cNvSpPr>
            <a:spLocks noChangeArrowheads="1"/>
          </p:cNvSpPr>
          <p:nvPr/>
        </p:nvSpPr>
        <p:spPr bwMode="auto">
          <a:xfrm>
            <a:off x="57912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6" name="Oval 8"/>
          <p:cNvSpPr>
            <a:spLocks noChangeArrowheads="1"/>
          </p:cNvSpPr>
          <p:nvPr/>
        </p:nvSpPr>
        <p:spPr bwMode="auto">
          <a:xfrm>
            <a:off x="5029200" y="2902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7" name="Oval 9"/>
          <p:cNvSpPr>
            <a:spLocks noChangeArrowheads="1"/>
          </p:cNvSpPr>
          <p:nvPr/>
        </p:nvSpPr>
        <p:spPr bwMode="auto">
          <a:xfrm>
            <a:off x="7391400" y="540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8" name="Oval 10"/>
          <p:cNvSpPr>
            <a:spLocks noChangeArrowheads="1"/>
          </p:cNvSpPr>
          <p:nvPr/>
        </p:nvSpPr>
        <p:spPr bwMode="auto">
          <a:xfrm>
            <a:off x="7543800" y="1150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39" name="Oval 11"/>
          <p:cNvSpPr>
            <a:spLocks noChangeArrowheads="1"/>
          </p:cNvSpPr>
          <p:nvPr/>
        </p:nvSpPr>
        <p:spPr bwMode="auto">
          <a:xfrm>
            <a:off x="6248400" y="2064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0" name="Oval 12"/>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1" name="Oval 13"/>
          <p:cNvSpPr>
            <a:spLocks noChangeArrowheads="1"/>
          </p:cNvSpPr>
          <p:nvPr/>
        </p:nvSpPr>
        <p:spPr bwMode="auto">
          <a:xfrm>
            <a:off x="77724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2" name="Oval 14"/>
          <p:cNvSpPr>
            <a:spLocks noChangeArrowheads="1"/>
          </p:cNvSpPr>
          <p:nvPr/>
        </p:nvSpPr>
        <p:spPr bwMode="auto">
          <a:xfrm>
            <a:off x="7086600" y="1378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3" name="Oval 15"/>
          <p:cNvSpPr>
            <a:spLocks noChangeArrowheads="1"/>
          </p:cNvSpPr>
          <p:nvPr/>
        </p:nvSpPr>
        <p:spPr bwMode="auto">
          <a:xfrm>
            <a:off x="6858000" y="1226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4" name="Oval 16"/>
          <p:cNvSpPr>
            <a:spLocks noChangeArrowheads="1"/>
          </p:cNvSpPr>
          <p:nvPr/>
        </p:nvSpPr>
        <p:spPr bwMode="auto">
          <a:xfrm>
            <a:off x="83058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5" name="Oval 17"/>
          <p:cNvSpPr>
            <a:spLocks noChangeArrowheads="1"/>
          </p:cNvSpPr>
          <p:nvPr/>
        </p:nvSpPr>
        <p:spPr bwMode="auto">
          <a:xfrm>
            <a:off x="7772400" y="845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6" name="Oval 18"/>
          <p:cNvSpPr>
            <a:spLocks noChangeArrowheads="1"/>
          </p:cNvSpPr>
          <p:nvPr/>
        </p:nvSpPr>
        <p:spPr bwMode="auto">
          <a:xfrm>
            <a:off x="8229600" y="464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7" name="Oval 19"/>
          <p:cNvSpPr>
            <a:spLocks noChangeArrowheads="1"/>
          </p:cNvSpPr>
          <p:nvPr/>
        </p:nvSpPr>
        <p:spPr bwMode="auto">
          <a:xfrm>
            <a:off x="5715000" y="311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8" name="Oval 20"/>
          <p:cNvSpPr>
            <a:spLocks noChangeArrowheads="1"/>
          </p:cNvSpPr>
          <p:nvPr/>
        </p:nvSpPr>
        <p:spPr bwMode="auto">
          <a:xfrm>
            <a:off x="8382000" y="2521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49" name="Oval 21"/>
          <p:cNvSpPr>
            <a:spLocks noChangeArrowheads="1"/>
          </p:cNvSpPr>
          <p:nvPr/>
        </p:nvSpPr>
        <p:spPr bwMode="auto">
          <a:xfrm>
            <a:off x="7315200" y="2826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0" name="Oval 22"/>
          <p:cNvSpPr>
            <a:spLocks noChangeArrowheads="1"/>
          </p:cNvSpPr>
          <p:nvPr/>
        </p:nvSpPr>
        <p:spPr bwMode="auto">
          <a:xfrm>
            <a:off x="7010400" y="3359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1" name="Oval 23"/>
          <p:cNvSpPr>
            <a:spLocks noChangeArrowheads="1"/>
          </p:cNvSpPr>
          <p:nvPr/>
        </p:nvSpPr>
        <p:spPr bwMode="auto">
          <a:xfrm>
            <a:off x="7772400" y="24454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2" name="Oval 24"/>
          <p:cNvSpPr>
            <a:spLocks noChangeArrowheads="1"/>
          </p:cNvSpPr>
          <p:nvPr/>
        </p:nvSpPr>
        <p:spPr bwMode="auto">
          <a:xfrm>
            <a:off x="6096000" y="616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3" name="Oval 25"/>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4" name="Oval 26"/>
          <p:cNvSpPr>
            <a:spLocks noChangeArrowheads="1"/>
          </p:cNvSpPr>
          <p:nvPr/>
        </p:nvSpPr>
        <p:spPr bwMode="auto">
          <a:xfrm>
            <a:off x="6477000" y="1531026"/>
            <a:ext cx="259766" cy="519351"/>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5" name="Oval 27"/>
          <p:cNvSpPr>
            <a:spLocks noChangeArrowheads="1"/>
          </p:cNvSpPr>
          <p:nvPr/>
        </p:nvSpPr>
        <p:spPr bwMode="auto">
          <a:xfrm>
            <a:off x="7086600" y="1378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6" name="Oval 28"/>
          <p:cNvSpPr>
            <a:spLocks noChangeArrowheads="1"/>
          </p:cNvSpPr>
          <p:nvPr/>
        </p:nvSpPr>
        <p:spPr bwMode="auto">
          <a:xfrm>
            <a:off x="6858000" y="1226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7" name="Oval 29"/>
          <p:cNvSpPr>
            <a:spLocks noChangeArrowheads="1"/>
          </p:cNvSpPr>
          <p:nvPr/>
        </p:nvSpPr>
        <p:spPr bwMode="auto">
          <a:xfrm>
            <a:off x="7086600" y="1835826"/>
            <a:ext cx="259766" cy="519351"/>
          </a:xfrm>
          <a:prstGeom prst="ellipse">
            <a:avLst/>
          </a:prstGeom>
          <a:solidFill>
            <a:srgbClr val="00FF00"/>
          </a:solidFill>
          <a:ln w="50800" algn="ctr">
            <a:no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50558" name="Line 30"/>
          <p:cNvSpPr>
            <a:spLocks noChangeShapeType="1"/>
          </p:cNvSpPr>
          <p:nvPr/>
        </p:nvSpPr>
        <p:spPr bwMode="auto">
          <a:xfrm flipH="1">
            <a:off x="8839200" y="3124200"/>
            <a:ext cx="228600" cy="3810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mc:AlternateContent xmlns:mc="http://schemas.openxmlformats.org/markup-compatibility/2006" xmlns:a14="http://schemas.microsoft.com/office/drawing/2010/main">
        <mc:Choice Requires="a14">
          <p:sp>
            <p:nvSpPr>
              <p:cNvPr id="150559" name="Object 31"/>
              <p:cNvSpPr txBox="1"/>
              <p:nvPr/>
            </p:nvSpPr>
            <p:spPr bwMode="auto">
              <a:xfrm>
                <a:off x="9372601" y="2819401"/>
                <a:ext cx="328613" cy="41751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𝛿</m:t>
                      </m:r>
                    </m:oMath>
                  </m:oMathPara>
                </a14:m>
                <a:endParaRPr lang="en-US"/>
              </a:p>
            </p:txBody>
          </p:sp>
        </mc:Choice>
        <mc:Fallback xmlns="">
          <p:sp>
            <p:nvSpPr>
              <p:cNvPr id="150559" name="Object 31"/>
              <p:cNvSpPr txBox="1">
                <a:spLocks noRot="1" noChangeAspect="1" noMove="1" noResize="1" noEditPoints="1" noAdjustHandles="1" noChangeArrowheads="1" noChangeShapeType="1" noTextEdit="1"/>
              </p:cNvSpPr>
              <p:nvPr/>
            </p:nvSpPr>
            <p:spPr bwMode="auto">
              <a:xfrm>
                <a:off x="9372601" y="2819401"/>
                <a:ext cx="328613" cy="417513"/>
              </a:xfrm>
              <a:prstGeom prst="rect">
                <a:avLst/>
              </a:prstGeom>
              <a:blipFill>
                <a:blip r:embed="rId3"/>
                <a:stretch>
                  <a:fillRect/>
                </a:stretch>
              </a:blipFill>
            </p:spPr>
            <p:txBody>
              <a:bodyPr/>
              <a:lstStyle/>
              <a:p>
                <a:r>
                  <a:rPr lang="en-US">
                    <a:noFill/>
                  </a:rPr>
                  <a:t> </a:t>
                </a:r>
              </a:p>
            </p:txBody>
          </p:sp>
        </mc:Fallback>
      </mc:AlternateContent>
      <p:sp>
        <p:nvSpPr>
          <p:cNvPr id="150560" name="Line 32"/>
          <p:cNvSpPr>
            <a:spLocks noChangeShapeType="1"/>
          </p:cNvSpPr>
          <p:nvPr/>
        </p:nvSpPr>
        <p:spPr bwMode="auto">
          <a:xfrm flipH="1">
            <a:off x="9144000" y="2667000"/>
            <a:ext cx="228600" cy="3810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1" name="Rectangle 33"/>
          <p:cNvSpPr>
            <a:spLocks noChangeArrowheads="1"/>
          </p:cNvSpPr>
          <p:nvPr/>
        </p:nvSpPr>
        <p:spPr bwMode="auto">
          <a:xfrm>
            <a:off x="1683198" y="179388"/>
            <a:ext cx="1680268" cy="52322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50562" name="Line 34"/>
          <p:cNvSpPr>
            <a:spLocks noChangeShapeType="1"/>
          </p:cNvSpPr>
          <p:nvPr/>
        </p:nvSpPr>
        <p:spPr bwMode="auto">
          <a:xfrm>
            <a:off x="5181600" y="990600"/>
            <a:ext cx="4267200" cy="2286000"/>
          </a:xfrm>
          <a:prstGeom prst="line">
            <a:avLst/>
          </a:prstGeom>
          <a:noFill/>
          <a:ln w="50800">
            <a:solidFill>
              <a:srgbClr val="000000"/>
            </a:solidFill>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4" name="Line 36"/>
          <p:cNvSpPr>
            <a:spLocks noChangeShapeType="1"/>
          </p:cNvSpPr>
          <p:nvPr/>
        </p:nvSpPr>
        <p:spPr bwMode="auto">
          <a:xfrm>
            <a:off x="5486400" y="533400"/>
            <a:ext cx="4267200" cy="2286000"/>
          </a:xfrm>
          <a:prstGeom prst="line">
            <a:avLst/>
          </a:prstGeom>
          <a:noFill/>
          <a:ln w="25400">
            <a:solidFill>
              <a:srgbClr val="000000"/>
            </a:solidFill>
            <a:prstDash val="dash"/>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5" name="Line 37"/>
          <p:cNvSpPr>
            <a:spLocks noChangeShapeType="1"/>
          </p:cNvSpPr>
          <p:nvPr/>
        </p:nvSpPr>
        <p:spPr bwMode="auto">
          <a:xfrm>
            <a:off x="4953000" y="1447800"/>
            <a:ext cx="4267200" cy="2286000"/>
          </a:xfrm>
          <a:prstGeom prst="line">
            <a:avLst/>
          </a:prstGeom>
          <a:noFill/>
          <a:ln w="25400">
            <a:solidFill>
              <a:srgbClr val="000000"/>
            </a:solidFill>
            <a:prstDash val="dash"/>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50566" name="Text Box 38"/>
          <p:cNvSpPr txBox="1">
            <a:spLocks noChangeArrowheads="1"/>
          </p:cNvSpPr>
          <p:nvPr/>
        </p:nvSpPr>
        <p:spPr bwMode="auto">
          <a:xfrm>
            <a:off x="1981200" y="29368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mc:AlternateContent xmlns:mc="http://schemas.openxmlformats.org/markup-compatibility/2006" xmlns:a14="http://schemas.microsoft.com/office/drawing/2010/main">
        <mc:Choice Requires="a14">
          <p:sp>
            <p:nvSpPr>
              <p:cNvPr id="150567" name="Object 39"/>
              <p:cNvSpPr txBox="1"/>
              <p:nvPr/>
            </p:nvSpPr>
            <p:spPr bwMode="auto">
              <a:xfrm>
                <a:off x="2590800" y="3200400"/>
                <a:ext cx="1111250" cy="52546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𝐼</m:t>
                          </m:r>
                        </m:sub>
                      </m:sSub>
                      <m:r>
                        <a:rPr lang="en-US" i="1">
                          <a:solidFill>
                            <a:srgbClr val="000000"/>
                          </a:solidFill>
                          <a:latin typeface="Cambria Math" panose="02040503050406030204" pitchFamily="18" charset="0"/>
                        </a:rPr>
                        <m:t>=6</m:t>
                      </m:r>
                    </m:oMath>
                  </m:oMathPara>
                </a14:m>
                <a:endParaRPr lang="en-US"/>
              </a:p>
            </p:txBody>
          </p:sp>
        </mc:Choice>
        <mc:Fallback xmlns="">
          <p:sp>
            <p:nvSpPr>
              <p:cNvPr id="150567" name="Object 39"/>
              <p:cNvSpPr txBox="1">
                <a:spLocks noRot="1" noChangeAspect="1" noMove="1" noResize="1" noEditPoints="1" noAdjustHandles="1" noChangeArrowheads="1" noChangeShapeType="1" noTextEdit="1"/>
              </p:cNvSpPr>
              <p:nvPr/>
            </p:nvSpPr>
            <p:spPr bwMode="auto">
              <a:xfrm>
                <a:off x="2590800" y="3200400"/>
                <a:ext cx="1111250" cy="525462"/>
              </a:xfrm>
              <a:prstGeom prst="rect">
                <a:avLst/>
              </a:prstGeom>
              <a:blipFill>
                <a:blip r:embed="rId4"/>
                <a:stretch>
                  <a:fillRect/>
                </a:stretch>
              </a:blipFill>
            </p:spPr>
            <p:txBody>
              <a:bodyPr/>
              <a:lstStyle/>
              <a:p>
                <a:r>
                  <a:rPr lang="en-US">
                    <a:noFill/>
                  </a:rPr>
                  <a:t> </a:t>
                </a:r>
              </a:p>
            </p:txBody>
          </p:sp>
        </mc:Fallback>
      </mc:AlternateContent>
      <p:sp>
        <p:nvSpPr>
          <p:cNvPr id="45" name="Text Box 40"/>
          <p:cNvSpPr txBox="1">
            <a:spLocks noChangeArrowheads="1"/>
          </p:cNvSpPr>
          <p:nvPr/>
        </p:nvSpPr>
        <p:spPr bwMode="auto">
          <a:xfrm>
            <a:off x="1981200" y="29368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p:sp>
        <p:nvSpPr>
          <p:cNvPr id="46" name="Rectangle 45"/>
          <p:cNvSpPr>
            <a:spLocks noChangeArrowheads="1"/>
          </p:cNvSpPr>
          <p:nvPr/>
        </p:nvSpPr>
        <p:spPr bwMode="auto">
          <a:xfrm>
            <a:off x="1676400" y="5188788"/>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47" name="Text Box 35"/>
          <p:cNvSpPr txBox="1">
            <a:spLocks noChangeArrowheads="1"/>
          </p:cNvSpPr>
          <p:nvPr/>
        </p:nvSpPr>
        <p:spPr bwMode="auto">
          <a:xfrm>
            <a:off x="1676400" y="4038601"/>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Sample</a:t>
            </a:r>
            <a:r>
              <a:rPr lang="en-US" sz="2000" dirty="0">
                <a:solidFill>
                  <a:prstClr val="black"/>
                </a:solidFill>
                <a:latin typeface="Arial" charset="0"/>
                <a:cs typeface="Arial" charset="0"/>
              </a:rPr>
              <a:t> (randomly) the number of points required to fit the model (#=2)</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Solve</a:t>
            </a:r>
            <a:r>
              <a:rPr lang="en-US" sz="2000" dirty="0">
                <a:solidFill>
                  <a:prstClr val="black"/>
                </a:solidFill>
                <a:latin typeface="Arial" charset="0"/>
                <a:cs typeface="Arial" charset="0"/>
              </a:rPr>
              <a:t> for model parameters using samples </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Score</a:t>
            </a:r>
            <a:r>
              <a:rPr lang="en-US" sz="2000" dirty="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a:solidFill>
                <a:prstClr val="black"/>
              </a:solidFill>
              <a:latin typeface="Arial" charset="0"/>
              <a:cs typeface="Arial" charset="0"/>
            </a:endParaRPr>
          </a:p>
          <a:p>
            <a:pPr marL="342900" indent="-342900" fontAlgn="base">
              <a:spcBef>
                <a:spcPct val="0"/>
              </a:spcBef>
              <a:spcAft>
                <a:spcPct val="0"/>
              </a:spcAft>
            </a:pPr>
            <a:r>
              <a:rPr lang="en-US" sz="2000" b="1" dirty="0">
                <a:solidFill>
                  <a:prstClr val="black"/>
                </a:solidFill>
                <a:latin typeface="Arial" charset="0"/>
                <a:cs typeface="Arial" charset="0"/>
              </a:rPr>
              <a:t>Repeat</a:t>
            </a:r>
            <a:r>
              <a:rPr lang="en-US" sz="2000" dirty="0">
                <a:solidFill>
                  <a:prstClr val="black"/>
                </a:solidFill>
                <a:latin typeface="Arial" charset="0"/>
                <a:cs typeface="Arial" charset="0"/>
              </a:rPr>
              <a:t> 1-3 until the best model is found with high confidence</a:t>
            </a:r>
          </a:p>
        </p:txBody>
      </p:sp>
      <p:sp>
        <p:nvSpPr>
          <p:cNvPr id="48" name="TextBox 47"/>
          <p:cNvSpPr txBox="1"/>
          <p:nvPr/>
        </p:nvSpPr>
        <p:spPr>
          <a:xfrm>
            <a:off x="1828800" y="1143000"/>
            <a:ext cx="2393604" cy="400110"/>
          </a:xfrm>
          <a:prstGeom prst="rect">
            <a:avLst/>
          </a:prstGeom>
          <a:noFill/>
        </p:spPr>
        <p:txBody>
          <a:bodyPr wrap="none" rtlCol="0">
            <a:spAutoFit/>
          </a:bodyPr>
          <a:lstStyle/>
          <a:p>
            <a:pPr fontAlgn="base">
              <a:spcBef>
                <a:spcPct val="0"/>
              </a:spcBef>
              <a:spcAft>
                <a:spcPct val="0"/>
              </a:spcAft>
            </a:pPr>
            <a:r>
              <a:rPr lang="en-US" sz="2000" dirty="0">
                <a:solidFill>
                  <a:prstClr val="black"/>
                </a:solidFill>
                <a:latin typeface="Arial" charset="0"/>
              </a:rPr>
              <a:t>Line fitting example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Oval 2"/>
          <p:cNvSpPr>
            <a:spLocks noChangeArrowheads="1"/>
          </p:cNvSpPr>
          <p:nvPr/>
        </p:nvSpPr>
        <p:spPr bwMode="auto">
          <a:xfrm>
            <a:off x="5410200" y="2140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39" name="Oval 3"/>
          <p:cNvSpPr>
            <a:spLocks noChangeArrowheads="1"/>
          </p:cNvSpPr>
          <p:nvPr/>
        </p:nvSpPr>
        <p:spPr bwMode="auto">
          <a:xfrm>
            <a:off x="57912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0" name="Oval 4"/>
          <p:cNvSpPr>
            <a:spLocks noChangeArrowheads="1"/>
          </p:cNvSpPr>
          <p:nvPr/>
        </p:nvSpPr>
        <p:spPr bwMode="auto">
          <a:xfrm>
            <a:off x="5029200" y="2902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1" name="Oval 5"/>
          <p:cNvSpPr>
            <a:spLocks noChangeArrowheads="1"/>
          </p:cNvSpPr>
          <p:nvPr/>
        </p:nvSpPr>
        <p:spPr bwMode="auto">
          <a:xfrm>
            <a:off x="7391400" y="540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2" name="Oval 6"/>
          <p:cNvSpPr>
            <a:spLocks noChangeArrowheads="1"/>
          </p:cNvSpPr>
          <p:nvPr/>
        </p:nvSpPr>
        <p:spPr bwMode="auto">
          <a:xfrm>
            <a:off x="7543800" y="1150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3" name="Oval 7"/>
          <p:cNvSpPr>
            <a:spLocks noChangeArrowheads="1"/>
          </p:cNvSpPr>
          <p:nvPr/>
        </p:nvSpPr>
        <p:spPr bwMode="auto">
          <a:xfrm>
            <a:off x="6248400" y="2064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4" name="Oval 8"/>
          <p:cNvSpPr>
            <a:spLocks noChangeArrowheads="1"/>
          </p:cNvSpPr>
          <p:nvPr/>
        </p:nvSpPr>
        <p:spPr bwMode="auto">
          <a:xfrm>
            <a:off x="6477000" y="15310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5" name="Oval 9"/>
          <p:cNvSpPr>
            <a:spLocks noChangeArrowheads="1"/>
          </p:cNvSpPr>
          <p:nvPr/>
        </p:nvSpPr>
        <p:spPr bwMode="auto">
          <a:xfrm>
            <a:off x="77724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6" name="Oval 10"/>
          <p:cNvSpPr>
            <a:spLocks noChangeArrowheads="1"/>
          </p:cNvSpPr>
          <p:nvPr/>
        </p:nvSpPr>
        <p:spPr bwMode="auto">
          <a:xfrm>
            <a:off x="7086600" y="1378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7" name="Oval 11"/>
          <p:cNvSpPr>
            <a:spLocks noChangeArrowheads="1"/>
          </p:cNvSpPr>
          <p:nvPr/>
        </p:nvSpPr>
        <p:spPr bwMode="auto">
          <a:xfrm>
            <a:off x="6858000" y="1226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8" name="Oval 12"/>
          <p:cNvSpPr>
            <a:spLocks noChangeArrowheads="1"/>
          </p:cNvSpPr>
          <p:nvPr/>
        </p:nvSpPr>
        <p:spPr bwMode="auto">
          <a:xfrm>
            <a:off x="8305800" y="83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49" name="Oval 13"/>
          <p:cNvSpPr>
            <a:spLocks noChangeArrowheads="1"/>
          </p:cNvSpPr>
          <p:nvPr/>
        </p:nvSpPr>
        <p:spPr bwMode="auto">
          <a:xfrm>
            <a:off x="7772400" y="845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0" name="Oval 14"/>
          <p:cNvSpPr>
            <a:spLocks noChangeArrowheads="1"/>
          </p:cNvSpPr>
          <p:nvPr/>
        </p:nvSpPr>
        <p:spPr bwMode="auto">
          <a:xfrm>
            <a:off x="8229600" y="4642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1" name="Oval 15"/>
          <p:cNvSpPr>
            <a:spLocks noChangeArrowheads="1"/>
          </p:cNvSpPr>
          <p:nvPr/>
        </p:nvSpPr>
        <p:spPr bwMode="auto">
          <a:xfrm>
            <a:off x="5715000" y="311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2" name="Oval 16"/>
          <p:cNvSpPr>
            <a:spLocks noChangeArrowheads="1"/>
          </p:cNvSpPr>
          <p:nvPr/>
        </p:nvSpPr>
        <p:spPr bwMode="auto">
          <a:xfrm>
            <a:off x="8382000" y="2521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3" name="Oval 17"/>
          <p:cNvSpPr>
            <a:spLocks noChangeArrowheads="1"/>
          </p:cNvSpPr>
          <p:nvPr/>
        </p:nvSpPr>
        <p:spPr bwMode="auto">
          <a:xfrm>
            <a:off x="7315200" y="2826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4" name="Oval 18"/>
          <p:cNvSpPr>
            <a:spLocks noChangeArrowheads="1"/>
          </p:cNvSpPr>
          <p:nvPr/>
        </p:nvSpPr>
        <p:spPr bwMode="auto">
          <a:xfrm>
            <a:off x="7010400" y="3359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5" name="Oval 19"/>
          <p:cNvSpPr>
            <a:spLocks noChangeArrowheads="1"/>
          </p:cNvSpPr>
          <p:nvPr/>
        </p:nvSpPr>
        <p:spPr bwMode="auto">
          <a:xfrm>
            <a:off x="7772400" y="24454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6" name="Oval 20"/>
          <p:cNvSpPr>
            <a:spLocks noChangeArrowheads="1"/>
          </p:cNvSpPr>
          <p:nvPr/>
        </p:nvSpPr>
        <p:spPr bwMode="auto">
          <a:xfrm>
            <a:off x="6096000" y="6166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7" name="Oval 21"/>
          <p:cNvSpPr>
            <a:spLocks noChangeArrowheads="1"/>
          </p:cNvSpPr>
          <p:nvPr/>
        </p:nvSpPr>
        <p:spPr bwMode="auto">
          <a:xfrm>
            <a:off x="7086600" y="1835826"/>
            <a:ext cx="259766" cy="519351"/>
          </a:xfrm>
          <a:prstGeom prst="ellipse">
            <a:avLst/>
          </a:prstGeom>
          <a:solidFill>
            <a:srgbClr val="FF0000"/>
          </a:solidFill>
          <a:ln w="50800" algn="ctr">
            <a:solidFill>
              <a:srgbClr val="FF0000"/>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8" name="Oval 22"/>
          <p:cNvSpPr>
            <a:spLocks noChangeArrowheads="1"/>
          </p:cNvSpPr>
          <p:nvPr/>
        </p:nvSpPr>
        <p:spPr bwMode="auto">
          <a:xfrm>
            <a:off x="5410200" y="2140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59" name="Oval 23"/>
          <p:cNvSpPr>
            <a:spLocks noChangeArrowheads="1"/>
          </p:cNvSpPr>
          <p:nvPr/>
        </p:nvSpPr>
        <p:spPr bwMode="auto">
          <a:xfrm>
            <a:off x="5791200" y="2521626"/>
            <a:ext cx="259766" cy="519351"/>
          </a:xfrm>
          <a:prstGeom prst="ellipse">
            <a:avLst/>
          </a:prstGeom>
          <a:solidFill>
            <a:srgbClr val="00FF00"/>
          </a:solidFill>
          <a:ln w="12700" algn="ctr">
            <a:solidFill>
              <a:schemeClr val="tx2"/>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0" name="Oval 24"/>
          <p:cNvSpPr>
            <a:spLocks noChangeArrowheads="1"/>
          </p:cNvSpPr>
          <p:nvPr/>
        </p:nvSpPr>
        <p:spPr bwMode="auto">
          <a:xfrm>
            <a:off x="5029200" y="2902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1" name="Oval 25"/>
          <p:cNvSpPr>
            <a:spLocks noChangeArrowheads="1"/>
          </p:cNvSpPr>
          <p:nvPr/>
        </p:nvSpPr>
        <p:spPr bwMode="auto">
          <a:xfrm>
            <a:off x="7391400" y="5404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2" name="Oval 26"/>
          <p:cNvSpPr>
            <a:spLocks noChangeArrowheads="1"/>
          </p:cNvSpPr>
          <p:nvPr/>
        </p:nvSpPr>
        <p:spPr bwMode="auto">
          <a:xfrm>
            <a:off x="7543800" y="11500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3" name="Oval 27"/>
          <p:cNvSpPr>
            <a:spLocks noChangeArrowheads="1"/>
          </p:cNvSpPr>
          <p:nvPr/>
        </p:nvSpPr>
        <p:spPr bwMode="auto">
          <a:xfrm>
            <a:off x="6248400" y="2064426"/>
            <a:ext cx="259766" cy="519351"/>
          </a:xfrm>
          <a:prstGeom prst="ellipse">
            <a:avLst/>
          </a:prstGeom>
          <a:solidFill>
            <a:srgbClr val="00FF00"/>
          </a:solidFill>
          <a:ln w="12700" algn="ctr">
            <a:solidFill>
              <a:schemeClr val="tx2"/>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4" name="Oval 28"/>
          <p:cNvSpPr>
            <a:spLocks noChangeArrowheads="1"/>
          </p:cNvSpPr>
          <p:nvPr/>
        </p:nvSpPr>
        <p:spPr bwMode="auto">
          <a:xfrm>
            <a:off x="6477000" y="15310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5" name="Oval 29"/>
          <p:cNvSpPr>
            <a:spLocks noChangeArrowheads="1"/>
          </p:cNvSpPr>
          <p:nvPr/>
        </p:nvSpPr>
        <p:spPr bwMode="auto">
          <a:xfrm>
            <a:off x="7772400" y="83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6" name="Oval 30"/>
          <p:cNvSpPr>
            <a:spLocks noChangeArrowheads="1"/>
          </p:cNvSpPr>
          <p:nvPr/>
        </p:nvSpPr>
        <p:spPr bwMode="auto">
          <a:xfrm>
            <a:off x="7086600" y="13786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7" name="Oval 31"/>
          <p:cNvSpPr>
            <a:spLocks noChangeArrowheads="1"/>
          </p:cNvSpPr>
          <p:nvPr/>
        </p:nvSpPr>
        <p:spPr bwMode="auto">
          <a:xfrm>
            <a:off x="6858000" y="1226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8" name="Oval 32"/>
          <p:cNvSpPr>
            <a:spLocks noChangeArrowheads="1"/>
          </p:cNvSpPr>
          <p:nvPr/>
        </p:nvSpPr>
        <p:spPr bwMode="auto">
          <a:xfrm>
            <a:off x="8305800" y="83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69" name="Oval 33"/>
          <p:cNvSpPr>
            <a:spLocks noChangeArrowheads="1"/>
          </p:cNvSpPr>
          <p:nvPr/>
        </p:nvSpPr>
        <p:spPr bwMode="auto">
          <a:xfrm>
            <a:off x="7772400" y="845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70" name="Oval 34"/>
          <p:cNvSpPr>
            <a:spLocks noChangeArrowheads="1"/>
          </p:cNvSpPr>
          <p:nvPr/>
        </p:nvSpPr>
        <p:spPr bwMode="auto">
          <a:xfrm>
            <a:off x="8229600" y="4642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71" name="Oval 35"/>
          <p:cNvSpPr>
            <a:spLocks noChangeArrowheads="1"/>
          </p:cNvSpPr>
          <p:nvPr/>
        </p:nvSpPr>
        <p:spPr bwMode="auto">
          <a:xfrm>
            <a:off x="7086600" y="1835826"/>
            <a:ext cx="259766" cy="519351"/>
          </a:xfrm>
          <a:prstGeom prst="ellipse">
            <a:avLst/>
          </a:prstGeom>
          <a:solidFill>
            <a:srgbClr val="3366FF"/>
          </a:solidFill>
          <a:ln w="50800" algn="ctr">
            <a:solidFill>
              <a:srgbClr val="3366FF"/>
            </a:solidFill>
            <a:round/>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sp>
        <p:nvSpPr>
          <p:cNvPr id="142372" name="Line 36"/>
          <p:cNvSpPr>
            <a:spLocks noChangeShapeType="1"/>
          </p:cNvSpPr>
          <p:nvPr/>
        </p:nvSpPr>
        <p:spPr bwMode="auto">
          <a:xfrm>
            <a:off x="4495800" y="2971800"/>
            <a:ext cx="533400" cy="6096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mc:AlternateContent xmlns:mc="http://schemas.openxmlformats.org/markup-compatibility/2006" xmlns:a14="http://schemas.microsoft.com/office/drawing/2010/main">
        <mc:Choice Requires="a14">
          <p:sp>
            <p:nvSpPr>
              <p:cNvPr id="142373" name="Object 37"/>
              <p:cNvSpPr txBox="1"/>
              <p:nvPr/>
            </p:nvSpPr>
            <p:spPr bwMode="auto">
              <a:xfrm>
                <a:off x="4343401" y="3316288"/>
                <a:ext cx="328613" cy="41751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𝛿</m:t>
                      </m:r>
                    </m:oMath>
                  </m:oMathPara>
                </a14:m>
                <a:endParaRPr lang="en-US"/>
              </a:p>
            </p:txBody>
          </p:sp>
        </mc:Choice>
        <mc:Fallback xmlns="">
          <p:sp>
            <p:nvSpPr>
              <p:cNvPr id="142373" name="Object 37"/>
              <p:cNvSpPr txBox="1">
                <a:spLocks noRot="1" noChangeAspect="1" noMove="1" noResize="1" noEditPoints="1" noAdjustHandles="1" noChangeArrowheads="1" noChangeShapeType="1" noTextEdit="1"/>
              </p:cNvSpPr>
              <p:nvPr/>
            </p:nvSpPr>
            <p:spPr bwMode="auto">
              <a:xfrm>
                <a:off x="4343401" y="3316288"/>
                <a:ext cx="328613" cy="417512"/>
              </a:xfrm>
              <a:prstGeom prst="rect">
                <a:avLst/>
              </a:prstGeom>
              <a:blipFill>
                <a:blip r:embed="rId3"/>
                <a:stretch>
                  <a:fillRect/>
                </a:stretch>
              </a:blipFill>
            </p:spPr>
            <p:txBody>
              <a:bodyPr/>
              <a:lstStyle/>
              <a:p>
                <a:r>
                  <a:rPr lang="en-US">
                    <a:noFill/>
                  </a:rPr>
                  <a:t> </a:t>
                </a:r>
              </a:p>
            </p:txBody>
          </p:sp>
        </mc:Fallback>
      </mc:AlternateContent>
      <p:sp>
        <p:nvSpPr>
          <p:cNvPr id="142374" name="Line 38"/>
          <p:cNvSpPr>
            <a:spLocks noChangeShapeType="1"/>
          </p:cNvSpPr>
          <p:nvPr/>
        </p:nvSpPr>
        <p:spPr bwMode="auto">
          <a:xfrm>
            <a:off x="5029200" y="3581400"/>
            <a:ext cx="533400" cy="609600"/>
          </a:xfrm>
          <a:prstGeom prst="line">
            <a:avLst/>
          </a:prstGeom>
          <a:noFill/>
          <a:ln w="50800">
            <a:solidFill>
              <a:schemeClr val="tx1"/>
            </a:solidFill>
            <a:prstDash val="sysDot"/>
            <a:round/>
            <a:headEnd type="triangle" w="med" len="med"/>
            <a:tailEnd type="triangle" w="med" len="me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42375" name="Rectangle 39"/>
          <p:cNvSpPr>
            <a:spLocks noChangeArrowheads="1"/>
          </p:cNvSpPr>
          <p:nvPr/>
        </p:nvSpPr>
        <p:spPr bwMode="auto">
          <a:xfrm>
            <a:off x="1683198" y="179388"/>
            <a:ext cx="1680268" cy="52322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r>
              <a:rPr lang="en-US" sz="2800">
                <a:solidFill>
                  <a:prstClr val="black"/>
                </a:solidFill>
                <a:latin typeface="Arial" charset="0"/>
              </a:rPr>
              <a:t>RANSAC</a:t>
            </a:r>
          </a:p>
        </p:txBody>
      </p:sp>
      <p:sp>
        <p:nvSpPr>
          <p:cNvPr id="142377" name="Line 41"/>
          <p:cNvSpPr>
            <a:spLocks noChangeShapeType="1"/>
          </p:cNvSpPr>
          <p:nvPr/>
        </p:nvSpPr>
        <p:spPr bwMode="auto">
          <a:xfrm flipV="1">
            <a:off x="4724400" y="304800"/>
            <a:ext cx="3810000" cy="3581400"/>
          </a:xfrm>
          <a:prstGeom prst="line">
            <a:avLst/>
          </a:prstGeom>
          <a:noFill/>
          <a:ln w="50800">
            <a:solidFill>
              <a:srgbClr val="000000"/>
            </a:solidFill>
            <a:round/>
            <a:headEnd/>
            <a:tailEnd/>
          </a:ln>
          <a:effectLst/>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142380" name="Text Box 44"/>
          <p:cNvSpPr txBox="1">
            <a:spLocks noChangeArrowheads="1"/>
          </p:cNvSpPr>
          <p:nvPr/>
        </p:nvSpPr>
        <p:spPr bwMode="auto">
          <a:xfrm>
            <a:off x="7985125" y="4537075"/>
            <a:ext cx="184150" cy="457200"/>
          </a:xfrm>
          <a:prstGeom prst="rect">
            <a:avLst/>
          </a:prstGeom>
          <a:noFill/>
          <a:ln w="25400" algn="ctr">
            <a:noFill/>
            <a:miter lim="800000"/>
            <a:headEnd/>
            <a:tailEnd/>
          </a:ln>
          <a:effectLst/>
        </p:spPr>
        <p:txBody>
          <a:bodyPr wrap="none">
            <a:spAutoFit/>
          </a:bodyPr>
          <a:lstStyle/>
          <a:p>
            <a:pPr algn="ctr" fontAlgn="base">
              <a:spcBef>
                <a:spcPct val="0"/>
              </a:spcBef>
              <a:spcAft>
                <a:spcPct val="0"/>
              </a:spcAft>
            </a:pPr>
            <a:endParaRPr lang="en-US" sz="2400">
              <a:solidFill>
                <a:prstClr val="black"/>
              </a:solidFill>
              <a:latin typeface="Arial" charset="0"/>
            </a:endParaRPr>
          </a:p>
        </p:txBody>
      </p:sp>
      <mc:AlternateContent xmlns:mc="http://schemas.openxmlformats.org/markup-compatibility/2006" xmlns:a14="http://schemas.microsoft.com/office/drawing/2010/main">
        <mc:Choice Requires="a14">
          <p:sp>
            <p:nvSpPr>
              <p:cNvPr id="48" name="Object 39"/>
              <p:cNvSpPr txBox="1"/>
              <p:nvPr/>
            </p:nvSpPr>
            <p:spPr bwMode="auto">
              <a:xfrm>
                <a:off x="8685214" y="3657601"/>
                <a:ext cx="1266825" cy="52546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𝐼</m:t>
                          </m:r>
                        </m:sub>
                      </m:sSub>
                      <m:r>
                        <a:rPr lang="en-US" i="1">
                          <a:solidFill>
                            <a:srgbClr val="000000"/>
                          </a:solidFill>
                          <a:latin typeface="Cambria Math" panose="02040503050406030204" pitchFamily="18" charset="0"/>
                        </a:rPr>
                        <m:t>=14</m:t>
                      </m:r>
                    </m:oMath>
                  </m:oMathPara>
                </a14:m>
                <a:endParaRPr lang="en-US"/>
              </a:p>
            </p:txBody>
          </p:sp>
        </mc:Choice>
        <mc:Fallback xmlns="">
          <p:sp>
            <p:nvSpPr>
              <p:cNvPr id="48" name="Object 39"/>
              <p:cNvSpPr txBox="1">
                <a:spLocks noRot="1" noChangeAspect="1" noMove="1" noResize="1" noEditPoints="1" noAdjustHandles="1" noChangeArrowheads="1" noChangeShapeType="1" noTextEdit="1"/>
              </p:cNvSpPr>
              <p:nvPr/>
            </p:nvSpPr>
            <p:spPr bwMode="auto">
              <a:xfrm>
                <a:off x="8685214" y="3657601"/>
                <a:ext cx="1266825" cy="525463"/>
              </a:xfrm>
              <a:prstGeom prst="rect">
                <a:avLst/>
              </a:prstGeom>
              <a:blipFill>
                <a:blip r:embed="rId4"/>
                <a:stretch>
                  <a:fillRect/>
                </a:stretch>
              </a:blipFill>
            </p:spPr>
            <p:txBody>
              <a:bodyPr/>
              <a:lstStyle/>
              <a:p>
                <a:r>
                  <a:rPr lang="en-US">
                    <a:noFill/>
                  </a:rPr>
                  <a:t> </a:t>
                </a:r>
              </a:p>
            </p:txBody>
          </p:sp>
        </mc:Fallback>
      </mc:AlternateContent>
      <p:sp>
        <p:nvSpPr>
          <p:cNvPr id="49" name="Rectangle 48"/>
          <p:cNvSpPr>
            <a:spLocks noChangeArrowheads="1"/>
          </p:cNvSpPr>
          <p:nvPr/>
        </p:nvSpPr>
        <p:spPr bwMode="auto">
          <a:xfrm>
            <a:off x="1676400" y="5749506"/>
            <a:ext cx="8610600" cy="373812"/>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50" name="Text Box 35"/>
          <p:cNvSpPr txBox="1">
            <a:spLocks noChangeArrowheads="1"/>
          </p:cNvSpPr>
          <p:nvPr/>
        </p:nvSpPr>
        <p:spPr bwMode="auto">
          <a:xfrm>
            <a:off x="1676400" y="4038601"/>
            <a:ext cx="8610600" cy="2139047"/>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2400" dirty="0">
                <a:solidFill>
                  <a:prstClr val="black"/>
                </a:solidFill>
                <a:latin typeface="Arial" charset="0"/>
                <a:cs typeface="Arial" charset="0"/>
              </a:rPr>
              <a:t>Algorithm:</a:t>
            </a:r>
          </a:p>
          <a:p>
            <a:pPr marL="342900" indent="-342900" fontAlgn="base">
              <a:spcBef>
                <a:spcPct val="0"/>
              </a:spcBef>
              <a:spcAft>
                <a:spcPct val="0"/>
              </a:spcAft>
            </a:pPr>
            <a:endParaRPr lang="en-US" sz="900" dirty="0">
              <a:solidFill>
                <a:prstClr val="black"/>
              </a:solidFill>
              <a:latin typeface="Arial" charset="0"/>
              <a:cs typeface="Arial" charset="0"/>
            </a:endParaRP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Sample</a:t>
            </a:r>
            <a:r>
              <a:rPr lang="en-US" sz="2000" dirty="0">
                <a:solidFill>
                  <a:prstClr val="black"/>
                </a:solidFill>
                <a:latin typeface="Arial" charset="0"/>
                <a:cs typeface="Arial" charset="0"/>
              </a:rPr>
              <a:t> (randomly) the number of points required to fit the model (#=2)</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Solve</a:t>
            </a:r>
            <a:r>
              <a:rPr lang="en-US" sz="2000" dirty="0">
                <a:solidFill>
                  <a:prstClr val="black"/>
                </a:solidFill>
                <a:latin typeface="Arial" charset="0"/>
                <a:cs typeface="Arial" charset="0"/>
              </a:rPr>
              <a:t> for model parameters using samples </a:t>
            </a:r>
          </a:p>
          <a:p>
            <a:pPr marL="342900" indent="-342900" fontAlgn="base">
              <a:spcBef>
                <a:spcPct val="0"/>
              </a:spcBef>
              <a:spcAft>
                <a:spcPct val="0"/>
              </a:spcAft>
              <a:buFontTx/>
              <a:buAutoNum type="arabicPeriod"/>
            </a:pPr>
            <a:r>
              <a:rPr lang="en-US" sz="2000" dirty="0">
                <a:solidFill>
                  <a:prstClr val="black"/>
                </a:solidFill>
                <a:latin typeface="Arial" charset="0"/>
                <a:cs typeface="Arial" charset="0"/>
              </a:rPr>
              <a:t> </a:t>
            </a:r>
            <a:r>
              <a:rPr lang="en-US" sz="2000" b="1" dirty="0">
                <a:solidFill>
                  <a:prstClr val="black"/>
                </a:solidFill>
                <a:latin typeface="Arial" charset="0"/>
                <a:cs typeface="Arial" charset="0"/>
              </a:rPr>
              <a:t>Score</a:t>
            </a:r>
            <a:r>
              <a:rPr lang="en-US" sz="2000" dirty="0">
                <a:solidFill>
                  <a:prstClr val="black"/>
                </a:solidFill>
                <a:latin typeface="Arial" charset="0"/>
                <a:cs typeface="Arial" charset="0"/>
              </a:rPr>
              <a:t> by the fraction of inliers within a preset threshold of the model</a:t>
            </a:r>
          </a:p>
          <a:p>
            <a:pPr marL="342900" indent="-342900" fontAlgn="base">
              <a:spcBef>
                <a:spcPct val="0"/>
              </a:spcBef>
              <a:spcAft>
                <a:spcPct val="0"/>
              </a:spcAft>
            </a:pPr>
            <a:endParaRPr lang="en-US" sz="2000" b="1" dirty="0">
              <a:solidFill>
                <a:prstClr val="black"/>
              </a:solidFill>
              <a:latin typeface="Arial" charset="0"/>
              <a:cs typeface="Arial" charset="0"/>
            </a:endParaRPr>
          </a:p>
          <a:p>
            <a:pPr marL="342900" indent="-342900" fontAlgn="base">
              <a:spcBef>
                <a:spcPct val="0"/>
              </a:spcBef>
              <a:spcAft>
                <a:spcPct val="0"/>
              </a:spcAft>
            </a:pPr>
            <a:r>
              <a:rPr lang="en-US" sz="2000" b="1" dirty="0">
                <a:solidFill>
                  <a:prstClr val="black"/>
                </a:solidFill>
                <a:latin typeface="Arial" charset="0"/>
                <a:cs typeface="Arial" charset="0"/>
              </a:rPr>
              <a:t>Repeat</a:t>
            </a:r>
            <a:r>
              <a:rPr lang="en-US" sz="2000" dirty="0">
                <a:solidFill>
                  <a:prstClr val="black"/>
                </a:solidFill>
                <a:latin typeface="Arial" charset="0"/>
                <a:cs typeface="Arial" charset="0"/>
              </a:rPr>
              <a:t> 1-3 until the best model is found with high confidence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23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23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3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23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23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23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3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23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23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23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23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23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23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23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2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8" grpId="0" animBg="1"/>
      <p:bldP spid="142359" grpId="0" animBg="1"/>
      <p:bldP spid="142360" grpId="0" animBg="1"/>
      <p:bldP spid="142361" grpId="0" animBg="1"/>
      <p:bldP spid="142362" grpId="0" animBg="1"/>
      <p:bldP spid="142363" grpId="0" animBg="1"/>
      <p:bldP spid="142364" grpId="0" animBg="1"/>
      <p:bldP spid="142365" grpId="0" animBg="1"/>
      <p:bldP spid="142366" grpId="0" animBg="1"/>
      <p:bldP spid="142367" grpId="0" animBg="1"/>
      <p:bldP spid="142368" grpId="0" animBg="1"/>
      <p:bldP spid="142369" grpId="0" animBg="1"/>
      <p:bldP spid="142370" grpId="0" animBg="1"/>
      <p:bldP spid="142371" grpId="0" animBg="1"/>
      <p:bldP spid="142372" grpId="0" animBg="1"/>
      <p:bldP spid="142374" grpId="0" animBg="1"/>
      <p:bldP spid="14237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1981200" y="-76200"/>
            <a:ext cx="8229600" cy="1143000"/>
          </a:xfrm>
        </p:spPr>
        <p:txBody>
          <a:bodyPr/>
          <a:lstStyle/>
          <a:p>
            <a:r>
              <a:rPr lang="en-US" dirty="0"/>
              <a:t>How to choose parameters?</a:t>
            </a:r>
          </a:p>
        </p:txBody>
      </p:sp>
      <p:sp>
        <p:nvSpPr>
          <p:cNvPr id="273411" name="Rectangle 3"/>
          <p:cNvSpPr>
            <a:spLocks noGrp="1" noChangeArrowheads="1"/>
          </p:cNvSpPr>
          <p:nvPr>
            <p:ph type="body" idx="1"/>
          </p:nvPr>
        </p:nvSpPr>
        <p:spPr>
          <a:xfrm>
            <a:off x="360784" y="990600"/>
            <a:ext cx="9850016" cy="2820988"/>
          </a:xfrm>
        </p:spPr>
        <p:txBody>
          <a:bodyPr>
            <a:normAutofit/>
          </a:bodyPr>
          <a:lstStyle/>
          <a:p>
            <a:pPr>
              <a:lnSpc>
                <a:spcPct val="90000"/>
              </a:lnSpc>
            </a:pPr>
            <a:r>
              <a:rPr lang="en-US" sz="2400" dirty="0"/>
              <a:t>Number of samples </a:t>
            </a:r>
            <a:r>
              <a:rPr lang="en-US" sz="2400" i="1" dirty="0"/>
              <a:t>N</a:t>
            </a:r>
          </a:p>
          <a:p>
            <a:pPr lvl="1">
              <a:lnSpc>
                <a:spcPct val="90000"/>
              </a:lnSpc>
            </a:pPr>
            <a:r>
              <a:rPr lang="en-US" sz="2000" dirty="0"/>
              <a:t>Choose </a:t>
            </a:r>
            <a:r>
              <a:rPr lang="en-US" sz="1900" i="1" dirty="0"/>
              <a:t>N</a:t>
            </a:r>
            <a:r>
              <a:rPr lang="en-US" sz="1900" dirty="0"/>
              <a:t> so that, with probability </a:t>
            </a:r>
            <a:r>
              <a:rPr lang="en-US" sz="1900" i="1" dirty="0"/>
              <a:t>p</a:t>
            </a:r>
            <a:r>
              <a:rPr lang="en-US" sz="1900" dirty="0"/>
              <a:t>, at least one random sample is free from outliers (e.g. </a:t>
            </a:r>
            <a:r>
              <a:rPr lang="en-US" sz="1900" i="1" dirty="0"/>
              <a:t>p</a:t>
            </a:r>
            <a:r>
              <a:rPr lang="en-US" sz="1900" dirty="0"/>
              <a:t>=0.99) (outlier ratio: </a:t>
            </a:r>
            <a:r>
              <a:rPr lang="en-US" sz="1900" i="1" dirty="0"/>
              <a:t>e </a:t>
            </a:r>
            <a:r>
              <a:rPr lang="en-US" sz="1900" dirty="0"/>
              <a:t>)</a:t>
            </a:r>
            <a:endParaRPr lang="en-US" sz="2000" dirty="0"/>
          </a:p>
          <a:p>
            <a:pPr>
              <a:lnSpc>
                <a:spcPct val="90000"/>
              </a:lnSpc>
            </a:pPr>
            <a:r>
              <a:rPr lang="en-US" sz="2400" dirty="0"/>
              <a:t>Number of sampled points </a:t>
            </a:r>
            <a:r>
              <a:rPr lang="en-US" sz="2400" i="1" dirty="0"/>
              <a:t>s</a:t>
            </a:r>
          </a:p>
          <a:p>
            <a:pPr lvl="1">
              <a:lnSpc>
                <a:spcPct val="90000"/>
              </a:lnSpc>
            </a:pPr>
            <a:r>
              <a:rPr lang="en-US" sz="2000" dirty="0"/>
              <a:t>Minimum number needed to fit the model</a:t>
            </a:r>
          </a:p>
          <a:p>
            <a:pPr>
              <a:lnSpc>
                <a:spcPct val="90000"/>
              </a:lnSpc>
            </a:pPr>
            <a:r>
              <a:rPr lang="en-US" sz="2400" dirty="0"/>
              <a:t>Distance threshold </a:t>
            </a:r>
            <a:r>
              <a:rPr lang="en-US" sz="2400" i="1" dirty="0">
                <a:sym typeface="Symbol" pitchFamily="18" charset="2"/>
              </a:rPr>
              <a:t></a:t>
            </a:r>
          </a:p>
          <a:p>
            <a:pPr lvl="1">
              <a:lnSpc>
                <a:spcPct val="90000"/>
              </a:lnSpc>
            </a:pPr>
            <a:r>
              <a:rPr lang="en-US" sz="1600" dirty="0"/>
              <a:t>Choose </a:t>
            </a:r>
            <a:r>
              <a:rPr lang="en-US" sz="1600" i="1" dirty="0">
                <a:sym typeface="Symbol" pitchFamily="18" charset="2"/>
              </a:rPr>
              <a:t></a:t>
            </a:r>
            <a:r>
              <a:rPr lang="en-US" sz="1500" dirty="0"/>
              <a:t>  so that a good point with noise is likely (e.g., </a:t>
            </a:r>
            <a:r>
              <a:rPr lang="en-US" sz="1500" dirty="0" err="1"/>
              <a:t>prob</a:t>
            </a:r>
            <a:r>
              <a:rPr lang="en-US" sz="1500" dirty="0"/>
              <a:t>=0.95) within threshold</a:t>
            </a:r>
          </a:p>
          <a:p>
            <a:pPr lvl="1">
              <a:lnSpc>
                <a:spcPct val="90000"/>
              </a:lnSpc>
            </a:pPr>
            <a:r>
              <a:rPr lang="en-US" sz="1500" dirty="0"/>
              <a:t>Zero-mean Gaussian noise with std. dev. </a:t>
            </a:r>
            <a:r>
              <a:rPr lang="el-GR" sz="1500" dirty="0"/>
              <a:t>σ</a:t>
            </a:r>
            <a:r>
              <a:rPr lang="en-US" sz="1500" dirty="0"/>
              <a:t>: t</a:t>
            </a:r>
            <a:r>
              <a:rPr lang="en-US" sz="1300" baseline="30000" dirty="0"/>
              <a:t>2</a:t>
            </a:r>
            <a:r>
              <a:rPr lang="en-US" sz="1300" dirty="0"/>
              <a:t>=3.84</a:t>
            </a:r>
            <a:r>
              <a:rPr lang="el-GR" sz="1300" dirty="0"/>
              <a:t>σ</a:t>
            </a:r>
            <a:r>
              <a:rPr lang="en-US" sz="1300" baseline="30000" dirty="0"/>
              <a:t>2</a:t>
            </a:r>
          </a:p>
          <a:p>
            <a:pPr>
              <a:lnSpc>
                <a:spcPct val="90000"/>
              </a:lnSpc>
            </a:pPr>
            <a:endParaRPr lang="en-US" sz="1900" dirty="0"/>
          </a:p>
        </p:txBody>
      </p:sp>
      <mc:AlternateContent xmlns:mc="http://schemas.openxmlformats.org/markup-compatibility/2006" xmlns:a14="http://schemas.microsoft.com/office/drawing/2010/main">
        <mc:Choice Requires="a14">
          <p:sp>
            <p:nvSpPr>
              <p:cNvPr id="273412" name="Object 4"/>
              <p:cNvSpPr txBox="1"/>
              <p:nvPr/>
            </p:nvSpPr>
            <p:spPr bwMode="auto">
              <a:xfrm>
                <a:off x="1172547" y="4441371"/>
                <a:ext cx="3155950" cy="420688"/>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𝑁</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𝑝</m:t>
                              </m:r>
                            </m:e>
                          </m:d>
                        </m:e>
                      </m:func>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𝑒</m:t>
                                      </m:r>
                                    </m:e>
                                  </m:d>
                                </m:e>
                                <m:sup>
                                  <m:r>
                                    <a:rPr lang="en-US" i="1">
                                      <a:solidFill>
                                        <a:srgbClr val="000000"/>
                                      </a:solidFill>
                                      <a:latin typeface="Cambria Math" panose="02040503050406030204" pitchFamily="18" charset="0"/>
                                    </a:rPr>
                                    <m:t>𝑠</m:t>
                                  </m:r>
                                </m:sup>
                              </m:sSup>
                            </m:e>
                          </m:d>
                        </m:e>
                      </m:func>
                    </m:oMath>
                  </m:oMathPara>
                </a14:m>
                <a:endParaRPr lang="en-US"/>
              </a:p>
            </p:txBody>
          </p:sp>
        </mc:Choice>
        <mc:Fallback xmlns="">
          <p:sp>
            <p:nvSpPr>
              <p:cNvPr id="273412" name="Object 4"/>
              <p:cNvSpPr txBox="1">
                <a:spLocks noRot="1" noChangeAspect="1" noMove="1" noResize="1" noEditPoints="1" noAdjustHandles="1" noChangeArrowheads="1" noChangeShapeType="1" noTextEdit="1"/>
              </p:cNvSpPr>
              <p:nvPr/>
            </p:nvSpPr>
            <p:spPr bwMode="auto">
              <a:xfrm>
                <a:off x="1172547" y="4441371"/>
                <a:ext cx="3155950" cy="420688"/>
              </a:xfrm>
              <a:prstGeom prst="rect">
                <a:avLst/>
              </a:prstGeom>
              <a:blipFill>
                <a:blip r:embed="rId3"/>
                <a:stretch>
                  <a:fillRect/>
                </a:stretch>
              </a:blipFill>
            </p:spPr>
            <p:txBody>
              <a:bodyPr/>
              <a:lstStyle/>
              <a:p>
                <a:r>
                  <a:rPr lang="en-US">
                    <a:noFill/>
                  </a:rPr>
                  <a:t> </a:t>
                </a:r>
              </a:p>
            </p:txBody>
          </p:sp>
        </mc:Fallback>
      </mc:AlternateContent>
      <p:graphicFrame>
        <p:nvGraphicFramePr>
          <p:cNvPr id="273506" name="Group 98"/>
          <p:cNvGraphicFramePr>
            <a:graphicFrameLocks noGrp="1"/>
          </p:cNvGraphicFramePr>
          <p:nvPr/>
        </p:nvGraphicFramePr>
        <p:xfrm>
          <a:off x="5638800" y="4200525"/>
          <a:ext cx="4800600" cy="2194560"/>
        </p:xfrm>
        <a:graphic>
          <a:graphicData uri="http://schemas.openxmlformats.org/drawingml/2006/table">
            <a:tbl>
              <a:tblPr/>
              <a:tblGrid>
                <a:gridCol w="600075">
                  <a:extLst>
                    <a:ext uri="{9D8B030D-6E8A-4147-A177-3AD203B41FA5}">
                      <a16:colId xmlns:a16="http://schemas.microsoft.com/office/drawing/2014/main" val="20000"/>
                    </a:ext>
                  </a:extLst>
                </a:gridCol>
                <a:gridCol w="600075">
                  <a:extLst>
                    <a:ext uri="{9D8B030D-6E8A-4147-A177-3AD203B41FA5}">
                      <a16:colId xmlns:a16="http://schemas.microsoft.com/office/drawing/2014/main" val="20001"/>
                    </a:ext>
                  </a:extLst>
                </a:gridCol>
                <a:gridCol w="600075">
                  <a:extLst>
                    <a:ext uri="{9D8B030D-6E8A-4147-A177-3AD203B41FA5}">
                      <a16:colId xmlns:a16="http://schemas.microsoft.com/office/drawing/2014/main" val="20002"/>
                    </a:ext>
                  </a:extLst>
                </a:gridCol>
                <a:gridCol w="625475">
                  <a:extLst>
                    <a:ext uri="{9D8B030D-6E8A-4147-A177-3AD203B41FA5}">
                      <a16:colId xmlns:a16="http://schemas.microsoft.com/office/drawing/2014/main" val="20003"/>
                    </a:ext>
                  </a:extLst>
                </a:gridCol>
                <a:gridCol w="574675">
                  <a:extLst>
                    <a:ext uri="{9D8B030D-6E8A-4147-A177-3AD203B41FA5}">
                      <a16:colId xmlns:a16="http://schemas.microsoft.com/office/drawing/2014/main" val="20004"/>
                    </a:ext>
                  </a:extLst>
                </a:gridCol>
                <a:gridCol w="600075">
                  <a:extLst>
                    <a:ext uri="{9D8B030D-6E8A-4147-A177-3AD203B41FA5}">
                      <a16:colId xmlns:a16="http://schemas.microsoft.com/office/drawing/2014/main" val="20005"/>
                    </a:ext>
                  </a:extLst>
                </a:gridCol>
                <a:gridCol w="600075">
                  <a:extLst>
                    <a:ext uri="{9D8B030D-6E8A-4147-A177-3AD203B41FA5}">
                      <a16:colId xmlns:a16="http://schemas.microsoft.com/office/drawing/2014/main" val="20006"/>
                    </a:ext>
                  </a:extLst>
                </a:gridCol>
                <a:gridCol w="600075">
                  <a:extLst>
                    <a:ext uri="{9D8B030D-6E8A-4147-A177-3AD203B41FA5}">
                      <a16:colId xmlns:a16="http://schemas.microsoft.com/office/drawing/2014/main" val="20007"/>
                    </a:ext>
                  </a:extLst>
                </a:gridCol>
              </a:tblGrid>
              <a:tr h="234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Futura Bk BT" pitchFamily="34" charset="0"/>
                      </a:endParaRPr>
                    </a:p>
                  </a:txBody>
                  <a:tcPr marL="45720" marR="45720" marT="0" marB="0"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Futura Bk BT" pitchFamily="34" charset="0"/>
                        </a:rPr>
                        <a:t>proportion of outliers</a:t>
                      </a:r>
                      <a:r>
                        <a:rPr kumimoji="0" lang="en-US" sz="1600" b="0" i="0" u="none" strike="noStrike" cap="none" normalizeH="0" baseline="0">
                          <a:ln>
                            <a:noFill/>
                          </a:ln>
                          <a:solidFill>
                            <a:schemeClr val="tx1"/>
                          </a:solidFill>
                          <a:effectLst/>
                          <a:latin typeface="Futura Bk BT" pitchFamily="34" charset="0"/>
                        </a:rPr>
                        <a:t> </a:t>
                      </a:r>
                      <a:r>
                        <a:rPr kumimoji="0" lang="en-US" sz="1600" b="0" i="1" u="none" strike="noStrike" cap="none" normalizeH="0" baseline="0">
                          <a:ln>
                            <a:noFill/>
                          </a:ln>
                          <a:solidFill>
                            <a:schemeClr val="tx1"/>
                          </a:solidFill>
                          <a:effectLst/>
                          <a:latin typeface="Times New Roman" pitchFamily="18" charset="0"/>
                        </a:rPr>
                        <a:t>e</a:t>
                      </a:r>
                    </a:p>
                  </a:txBody>
                  <a:tcPr marL="45720" marR="45720" marT="0" marB="0"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0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s</a:t>
                      </a:r>
                    </a:p>
                  </a:txBody>
                  <a:tcPr marL="45720" marR="45720" marT="0" marB="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10%</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20%</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25%</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30%</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40%</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50%</a:t>
                      </a:r>
                    </a:p>
                  </a:txBody>
                  <a:tcPr marL="45720" marR="45720" marT="0" marB="0"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a:t>
                      </a:r>
                    </a:p>
                  </a:txBody>
                  <a:tcPr marL="45720" marR="45720" marT="0" marB="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6</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7</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11</a:t>
                      </a:r>
                    </a:p>
                  </a:txBody>
                  <a:tcPr marL="45720" marR="45720" marT="0"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17</a:t>
                      </a:r>
                    </a:p>
                  </a:txBody>
                  <a:tcPr marL="45720" marR="45720" marT="0" marB="0"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a:t>
                      </a:r>
                    </a:p>
                  </a:txBody>
                  <a:tcPr marL="45720" marR="4572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4</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7</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9</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11</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19</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35</a:t>
                      </a:r>
                    </a:p>
                  </a:txBody>
                  <a:tcPr marL="45720" marR="4572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30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4</a:t>
                      </a:r>
                    </a:p>
                  </a:txBody>
                  <a:tcPr marL="45720" marR="4572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9</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13</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17</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34</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72</a:t>
                      </a:r>
                    </a:p>
                  </a:txBody>
                  <a:tcPr marL="45720" marR="4572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a:t>
                      </a:r>
                    </a:p>
                  </a:txBody>
                  <a:tcPr marL="45720" marR="4572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4</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6</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12</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17</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26</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57</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146</a:t>
                      </a:r>
                    </a:p>
                  </a:txBody>
                  <a:tcPr marL="45720" marR="4572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6</a:t>
                      </a:r>
                    </a:p>
                  </a:txBody>
                  <a:tcPr marL="45720" marR="4572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4</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7</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16</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24</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37</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97</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293</a:t>
                      </a:r>
                    </a:p>
                  </a:txBody>
                  <a:tcPr marL="45720" marR="4572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30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7</a:t>
                      </a:r>
                    </a:p>
                  </a:txBody>
                  <a:tcPr marL="45720" marR="4572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4</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8</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20</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33</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54</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163</a:t>
                      </a:r>
                    </a:p>
                  </a:txBody>
                  <a:tcPr marL="45720" marR="4572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588</a:t>
                      </a:r>
                    </a:p>
                  </a:txBody>
                  <a:tcPr marL="45720" marR="4572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8</a:t>
                      </a:r>
                    </a:p>
                  </a:txBody>
                  <a:tcPr marL="45720" marR="45720" marT="0" marB="0"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5</a:t>
                      </a:r>
                    </a:p>
                  </a:txBody>
                  <a:tcPr marL="45720" marR="45720" marT="0" marB="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9</a:t>
                      </a:r>
                    </a:p>
                  </a:txBody>
                  <a:tcPr marL="45720" marR="45720" marT="0" marB="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26</a:t>
                      </a:r>
                    </a:p>
                  </a:txBody>
                  <a:tcPr marL="45720" marR="45720" marT="0" marB="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44</a:t>
                      </a:r>
                    </a:p>
                  </a:txBody>
                  <a:tcPr marL="45720" marR="45720" marT="0" marB="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78</a:t>
                      </a:r>
                    </a:p>
                  </a:txBody>
                  <a:tcPr marL="45720" marR="45720" marT="0" marB="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272</a:t>
                      </a:r>
                    </a:p>
                  </a:txBody>
                  <a:tcPr marL="45720" marR="45720" marT="0" marB="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Futura Bk BT" pitchFamily="34" charset="0"/>
                        </a:rPr>
                        <a:t>1177</a:t>
                      </a:r>
                    </a:p>
                  </a:txBody>
                  <a:tcPr marL="45720" marR="45720" marT="0" marB="0"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73503" name="Text Box 95"/>
          <p:cNvSpPr txBox="1">
            <a:spLocks noChangeArrowheads="1"/>
          </p:cNvSpPr>
          <p:nvPr/>
        </p:nvSpPr>
        <p:spPr bwMode="auto">
          <a:xfrm>
            <a:off x="8324090" y="6550224"/>
            <a:ext cx="2343911" cy="307777"/>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400" dirty="0">
                <a:solidFill>
                  <a:prstClr val="black">
                    <a:lumMod val="50000"/>
                    <a:lumOff val="50000"/>
                  </a:prstClr>
                </a:solidFill>
                <a:latin typeface="Arial" charset="0"/>
                <a:cs typeface="Arial" charset="0"/>
              </a:rPr>
              <a:t>modified from  M. Pollefeys</a:t>
            </a:r>
          </a:p>
        </p:txBody>
      </p:sp>
      <p:sp>
        <p:nvSpPr>
          <p:cNvPr id="273507" name="Rectangle 99"/>
          <p:cNvSpPr>
            <a:spLocks noChangeArrowheads="1"/>
          </p:cNvSpPr>
          <p:nvPr/>
        </p:nvSpPr>
        <p:spPr bwMode="auto">
          <a:xfrm>
            <a:off x="943947" y="4138159"/>
            <a:ext cx="3500438" cy="914400"/>
          </a:xfrm>
          <a:prstGeom prst="rect">
            <a:avLst/>
          </a:prstGeom>
          <a:noFill/>
          <a:ln w="25400">
            <a:solidFill>
              <a:srgbClr val="FF0000"/>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RANSAC</a:t>
            </a:r>
          </a:p>
        </p:txBody>
      </p:sp>
      <p:sp>
        <p:nvSpPr>
          <p:cNvPr id="6" name="Content Placeholder 5"/>
          <p:cNvSpPr>
            <a:spLocks noGrp="1"/>
          </p:cNvSpPr>
          <p:nvPr>
            <p:ph idx="1"/>
          </p:nvPr>
        </p:nvSpPr>
        <p:spPr>
          <a:xfrm>
            <a:off x="472751" y="990600"/>
            <a:ext cx="11321143" cy="5867400"/>
          </a:xfrm>
        </p:spPr>
        <p:txBody>
          <a:bodyPr>
            <a:normAutofit fontScale="85000" lnSpcReduction="10000"/>
          </a:bodyPr>
          <a:lstStyle/>
          <a:p>
            <a:pPr>
              <a:buNone/>
            </a:pPr>
            <a:r>
              <a:rPr lang="en-US" sz="3400" dirty="0"/>
              <a:t>Good</a:t>
            </a:r>
          </a:p>
          <a:p>
            <a:r>
              <a:rPr lang="en-US" sz="2800" dirty="0"/>
              <a:t>Robust to outliers</a:t>
            </a:r>
          </a:p>
          <a:p>
            <a:r>
              <a:rPr lang="en-US" sz="2800" dirty="0"/>
              <a:t>Applicable for larger number of objective function parameters than Hough transform</a:t>
            </a:r>
          </a:p>
          <a:p>
            <a:r>
              <a:rPr lang="en-US" sz="2800" dirty="0"/>
              <a:t>Optimization parameters are easier to choose than Hough transform</a:t>
            </a:r>
          </a:p>
          <a:p>
            <a:endParaRPr lang="en-US" dirty="0"/>
          </a:p>
          <a:p>
            <a:pPr>
              <a:buNone/>
            </a:pPr>
            <a:r>
              <a:rPr lang="en-US" sz="3400" dirty="0"/>
              <a:t>Bad</a:t>
            </a:r>
          </a:p>
          <a:p>
            <a:r>
              <a:rPr lang="en-US" sz="2800" dirty="0"/>
              <a:t>Computational time grows quickly with fraction of outliers and number of parameters </a:t>
            </a:r>
          </a:p>
          <a:p>
            <a:r>
              <a:rPr lang="en-US" sz="2800" dirty="0"/>
              <a:t>Not as good for getting multiple fits (though one solution is to remove inliers after each fit and repeat)</a:t>
            </a:r>
          </a:p>
          <a:p>
            <a:pPr>
              <a:buNone/>
            </a:pPr>
            <a:endParaRPr lang="en-US" dirty="0"/>
          </a:p>
          <a:p>
            <a:pPr>
              <a:buNone/>
            </a:pPr>
            <a:r>
              <a:rPr lang="en-US" sz="3400" dirty="0"/>
              <a:t>Common applications</a:t>
            </a:r>
            <a:endParaRPr lang="en-US" dirty="0"/>
          </a:p>
          <a:p>
            <a:r>
              <a:rPr lang="en-US" sz="2800" dirty="0"/>
              <a:t>Computing a </a:t>
            </a:r>
            <a:r>
              <a:rPr lang="en-US" sz="2800" dirty="0" err="1"/>
              <a:t>homography</a:t>
            </a:r>
            <a:r>
              <a:rPr lang="en-US" sz="2800" dirty="0"/>
              <a:t> (e.g., image stitching)</a:t>
            </a:r>
          </a:p>
          <a:p>
            <a:r>
              <a:rPr lang="en-US" sz="2800" dirty="0"/>
              <a:t>Estimating fundamental matrix (relating two views)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food&#10;&#10;Description automatically generated">
            <a:extLst>
              <a:ext uri="{FF2B5EF4-FFF2-40B4-BE49-F238E27FC236}">
                <a16:creationId xmlns:a16="http://schemas.microsoft.com/office/drawing/2014/main" id="{F67FEE37-72F2-41A2-9C5A-EBAD471B0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80" y="1097280"/>
            <a:ext cx="9144000" cy="4892039"/>
          </a:xfrm>
          <a:prstGeom prst="rect">
            <a:avLst/>
          </a:prstGeom>
        </p:spPr>
      </p:pic>
      <p:sp>
        <p:nvSpPr>
          <p:cNvPr id="2" name="Title 1">
            <a:extLst>
              <a:ext uri="{FF2B5EF4-FFF2-40B4-BE49-F238E27FC236}">
                <a16:creationId xmlns:a16="http://schemas.microsoft.com/office/drawing/2014/main" id="{FE33B02F-1B53-46B5-B7EE-86DDECD0A398}"/>
              </a:ext>
            </a:extLst>
          </p:cNvPr>
          <p:cNvSpPr>
            <a:spLocks noGrp="1"/>
          </p:cNvSpPr>
          <p:nvPr>
            <p:ph type="title"/>
          </p:nvPr>
        </p:nvSpPr>
        <p:spPr>
          <a:xfrm>
            <a:off x="94382" y="53527"/>
            <a:ext cx="10571998" cy="627303"/>
          </a:xfrm>
        </p:spPr>
        <p:txBody>
          <a:bodyPr/>
          <a:lstStyle/>
          <a:p>
            <a:r>
              <a:rPr lang="en-US" b="0" dirty="0"/>
              <a:t>Edges have Physical / Geometric causes</a:t>
            </a:r>
          </a:p>
        </p:txBody>
      </p:sp>
      <p:cxnSp>
        <p:nvCxnSpPr>
          <p:cNvPr id="7" name="Straight Arrow Connector 6">
            <a:extLst>
              <a:ext uri="{FF2B5EF4-FFF2-40B4-BE49-F238E27FC236}">
                <a16:creationId xmlns:a16="http://schemas.microsoft.com/office/drawing/2014/main" id="{42C1D673-B441-4848-BC53-9B26C4E4FD27}"/>
              </a:ext>
            </a:extLst>
          </p:cNvPr>
          <p:cNvCxnSpPr>
            <a:cxnSpLocks/>
          </p:cNvCxnSpPr>
          <p:nvPr/>
        </p:nvCxnSpPr>
        <p:spPr>
          <a:xfrm flipH="1" flipV="1">
            <a:off x="1971869" y="4220884"/>
            <a:ext cx="1691951" cy="2322376"/>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31F41F-F541-406F-B3FC-593760CFD3FC}"/>
              </a:ext>
            </a:extLst>
          </p:cNvPr>
          <p:cNvSpPr txBox="1"/>
          <p:nvPr/>
        </p:nvSpPr>
        <p:spPr>
          <a:xfrm>
            <a:off x="3735019" y="6298336"/>
            <a:ext cx="1980029" cy="369332"/>
          </a:xfrm>
          <a:prstGeom prst="rect">
            <a:avLst/>
          </a:prstGeom>
          <a:noFill/>
        </p:spPr>
        <p:txBody>
          <a:bodyPr wrap="none" rtlCol="0">
            <a:spAutoFit/>
          </a:bodyPr>
          <a:lstStyle/>
          <a:p>
            <a:r>
              <a:rPr lang="en-US" dirty="0"/>
              <a:t>Texture Change</a:t>
            </a:r>
          </a:p>
        </p:txBody>
      </p:sp>
    </p:spTree>
    <p:extLst>
      <p:ext uri="{BB962C8B-B14F-4D97-AF65-F5344CB8AC3E}">
        <p14:creationId xmlns:p14="http://schemas.microsoft.com/office/powerpoint/2010/main" val="35823957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B350-7605-477B-9D6C-F1553752DC8D}"/>
              </a:ext>
            </a:extLst>
          </p:cNvPr>
          <p:cNvSpPr>
            <a:spLocks noGrp="1"/>
          </p:cNvSpPr>
          <p:nvPr>
            <p:ph type="title"/>
          </p:nvPr>
        </p:nvSpPr>
        <p:spPr>
          <a:xfrm>
            <a:off x="94382" y="53527"/>
            <a:ext cx="10571998" cy="506310"/>
          </a:xfrm>
        </p:spPr>
        <p:txBody>
          <a:bodyPr/>
          <a:lstStyle/>
          <a:p>
            <a:r>
              <a:rPr lang="en-US" b="0" dirty="0"/>
              <a:t>Solving for </a:t>
            </a:r>
            <a:r>
              <a:rPr lang="en-US" b="0" dirty="0" err="1"/>
              <a:t>Homography</a:t>
            </a:r>
            <a:r>
              <a:rPr lang="en-US" b="0" dirty="0"/>
              <a:t> with Correspondences: Linear Least Squares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C15366-7540-4A9C-808C-377A72918085}"/>
                  </a:ext>
                </a:extLst>
              </p:cNvPr>
              <p:cNvSpPr>
                <a:spLocks noGrp="1"/>
              </p:cNvSpPr>
              <p:nvPr>
                <p:ph idx="1"/>
              </p:nvPr>
            </p:nvSpPr>
            <p:spPr>
              <a:xfrm>
                <a:off x="324272" y="823155"/>
                <a:ext cx="10797818" cy="5932207"/>
              </a:xfrm>
            </p:spPr>
            <p:txBody>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𝑥</m:t>
                            </m:r>
                          </m:sub>
                          <m:sup>
                            <m:r>
                              <a:rPr lang="en-US" b="0" i="1" smtClean="0">
                                <a:latin typeface="Cambria Math" panose="02040503050406030204" pitchFamily="18" charset="0"/>
                              </a:rPr>
                              <m:t>′</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𝑧</m:t>
                            </m:r>
                          </m:sub>
                          <m:sup>
                            <m:r>
                              <a:rPr lang="en-US" b="0" i="1" smtClean="0">
                                <a:latin typeface="Cambria Math" panose="02040503050406030204" pitchFamily="18" charset="0"/>
                              </a:rPr>
                              <m:t>′</m:t>
                            </m:r>
                          </m:sup>
                        </m:sSubSup>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00</m:t>
                                </m:r>
                              </m:sub>
                            </m:sSub>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01</m:t>
                            </m:r>
                          </m:sub>
                        </m:sSub>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oMath>
                </a14:m>
                <a:r>
                  <a:rPr lang="en-US" dirty="0"/>
                  <a: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 </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b="0" i="1" smtClean="0">
                                <a:latin typeface="Cambria Math" panose="02040503050406030204" pitchFamily="18" charset="0"/>
                              </a:rPr>
                              <m:t>𝑦</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𝑧</m:t>
                            </m:r>
                          </m:sub>
                          <m:sup>
                            <m:r>
                              <a:rPr lang="en-US" i="1">
                                <a:latin typeface="Cambria Math" panose="02040503050406030204" pitchFamily="18" charset="0"/>
                              </a:rPr>
                              <m:t>′</m:t>
                            </m:r>
                          </m:sup>
                        </m:sSubSup>
                      </m:den>
                    </m:f>
                    <m:r>
                      <a:rPr lang="en-US" i="1">
                        <a:latin typeface="Cambria Math" panose="02040503050406030204" pitchFamily="18" charset="0"/>
                      </a:rPr>
                      <m:t>= </m:t>
                    </m:r>
                    <m:f>
                      <m:fPr>
                        <m:ctrlPr>
                          <a:rPr lang="en-US" i="1">
                            <a:latin typeface="Cambria Math" panose="02040503050406030204" pitchFamily="18" charset="0"/>
                          </a:rPr>
                        </m:ctrlPr>
                      </m:fPr>
                      <m:num>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10</m:t>
                                </m:r>
                              </m:sub>
                            </m:sSub>
                          </m:e>
                        </m:d>
                        <m:r>
                          <a:rPr lang="en-US" i="1">
                            <a:latin typeface="Cambria Math" panose="02040503050406030204" pitchFamily="18" charset="0"/>
                          </a:rPr>
                          <m:t>𝑥</m:t>
                        </m:r>
                        <m:r>
                          <a:rPr lang="en-US" i="1">
                            <a:latin typeface="Cambria Math" panose="02040503050406030204" pitchFamily="18" charset="0"/>
                          </a:rPr>
                          <m:t>+ </m:t>
                        </m:r>
                        <m:sSub>
                          <m:sSubPr>
                            <m:ctrlPr>
                              <a:rPr lang="en-US" i="1" smtClean="0">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11</m:t>
                                    </m:r>
                                  </m:sub>
                                </m:sSub>
                              </m:e>
                            </m:d>
                          </m:e>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12</m:t>
                            </m:r>
                          </m:sub>
                        </m:sSub>
                      </m:num>
                      <m:den>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oMath>
                </a14:m>
                <a:r>
                  <a:rPr lang="en-US" dirty="0"/>
                  <a:t>                      </a:t>
                </a:r>
              </a:p>
              <a:p>
                <a:endParaRPr lang="en-US" dirty="0"/>
              </a:p>
              <a:p>
                <a:r>
                  <a:rPr lang="en-US" dirty="0"/>
                  <a:t>Given corresponding matches in two images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d>
                  </m:oMath>
                </a14:m>
                <a:r>
                  <a:rPr lang="en-US" dirty="0"/>
                  <a:t>, find the best fit H</a:t>
                </a:r>
              </a:p>
              <a:p>
                <a:endParaRPr lang="en-US" dirty="0"/>
              </a:p>
              <a:p>
                <a:r>
                  <a:rPr lang="en-US" dirty="0"/>
                  <a:t>Convert the rational equations above into linear algebraic form:</a:t>
                </a:r>
              </a:p>
              <a:p>
                <a:endParaRPr lang="en-US" dirty="0"/>
              </a:p>
              <a:p>
                <a:r>
                  <a:rPr lang="en-US" dirty="0"/>
                  <a:t>For each correspondence:</a:t>
                </a:r>
              </a:p>
              <a:p>
                <a:endParaRPr lang="en-US" dirty="0"/>
              </a:p>
              <a:p>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1</m:t>
                              </m:r>
                            </m:e>
                            <m:e>
                              <m:r>
                                <a:rPr lang="en-US" b="0" i="1" smtClean="0">
                                  <a:latin typeface="Cambria Math" panose="02040503050406030204" pitchFamily="18" charset="0"/>
                                </a:rPr>
                                <m:t>0     0     0</m:t>
                              </m:r>
                            </m:e>
                            <m:e>
                              <m:r>
                                <a:rPr lang="en-US" b="0" i="1" smtClean="0">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p>
                                  <m:r>
                                    <a:rPr lang="en-US" i="1">
                                      <a:latin typeface="Cambria Math" panose="02040503050406030204" pitchFamily="18" charset="0"/>
                                    </a:rPr>
                                    <m:t>′</m:t>
                                  </m:r>
                                </m:sup>
                              </m:sSup>
                              <m:r>
                                <a:rPr lang="en-US" b="0" i="1" smtClean="0">
                                  <a:latin typeface="Cambria Math" panose="02040503050406030204" pitchFamily="18" charset="0"/>
                                </a:rPr>
                                <m:t>𝑥</m:t>
                              </m:r>
                              <m:r>
                                <a:rPr lang="en-US" b="0" i="1" smtClean="0">
                                  <a:latin typeface="Cambria Math" panose="02040503050406030204" pitchFamily="18" charset="0"/>
                                </a:rPr>
                                <m:t>     −</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p>
                                  <m:r>
                                    <a:rPr lang="en-US" i="1">
                                      <a:latin typeface="Cambria Math" panose="02040503050406030204" pitchFamily="18" charset="0"/>
                                    </a:rPr>
                                    <m:t>′</m:t>
                                  </m:r>
                                </m:sup>
                              </m:sSup>
                              <m:r>
                                <a:rPr lang="en-US" b="0" i="1" smtClean="0">
                                  <a:latin typeface="Cambria Math" panose="02040503050406030204" pitchFamily="18" charset="0"/>
                                </a:rPr>
                                <m:t>𝑦</m:t>
                              </m:r>
                            </m:e>
                          </m:mr>
                          <m:mr>
                            <m:e>
                              <m:r>
                                <a:rPr lang="en-US" b="0" i="1" smtClean="0">
                                  <a:latin typeface="Cambria Math" panose="02040503050406030204" pitchFamily="18" charset="0"/>
                                </a:rPr>
                                <m:t>0     0     0</m:t>
                              </m:r>
                            </m:e>
                            <m:e>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1</m:t>
                              </m:r>
                            </m:e>
                            <m:e>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p>
                                  <m:r>
                                    <a:rPr lang="en-US" b="0" i="1" smtClean="0">
                                      <a:latin typeface="Cambria Math" panose="02040503050406030204" pitchFamily="18" charset="0"/>
                                    </a:rPr>
                                    <m:t>′</m:t>
                                  </m:r>
                                </m:sup>
                              </m:sSup>
                              <m:r>
                                <a:rPr lang="en-US" b="0" i="1" smtClean="0">
                                  <a:latin typeface="Cambria Math" panose="02040503050406030204" pitchFamily="18" charset="0"/>
                                </a:rPr>
                                <m:t>𝑥</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p>
                                  <m:r>
                                    <a:rPr lang="en-US" b="0" i="1" smtClean="0">
                                      <a:latin typeface="Cambria Math" panose="02040503050406030204" pitchFamily="18" charset="0"/>
                                    </a:rPr>
                                    <m:t>′</m:t>
                                  </m:r>
                                </m:sup>
                              </m:sSup>
                              <m:r>
                                <a:rPr lang="en-US" b="0" i="1" smtClean="0">
                                  <a:latin typeface="Cambria Math" panose="02040503050406030204" pitchFamily="18" charset="0"/>
                                </a:rPr>
                                <m:t>𝑦</m:t>
                              </m:r>
                            </m:e>
                          </m:mr>
                        </m:m>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00</m:t>
                                  </m:r>
                                </m:sub>
                              </m:sSub>
                            </m:e>
                          </m:mr>
                          <m:m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m:t>
                                  </m:r>
                                </m:e>
                                <m:e>
                                  <m:r>
                                    <a:rPr lang="en-US" b="0" i="1" smtClean="0">
                                      <a:latin typeface="Cambria Math" panose="02040503050406030204" pitchFamily="18" charset="0"/>
                                    </a:rPr>
                                    <m:t>.</m:t>
                                  </m:r>
                                </m:e>
                                <m:e>
                                  <m:r>
                                    <a:rPr lang="en-US" b="0" i="1" smtClean="0">
                                      <a:latin typeface="Cambria Math" panose="02040503050406030204" pitchFamily="18" charset="0"/>
                                    </a:rPr>
                                    <m:t>.</m:t>
                                  </m:r>
                                </m:e>
                              </m:eqAr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21</m:t>
                                  </m:r>
                                </m:sub>
                              </m:sSub>
                            </m:e>
                          </m:mr>
                        </m:m>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p>
                                  <m:r>
                                    <a:rPr lang="en-US" i="1">
                                      <a:latin typeface="Cambria Math" panose="02040503050406030204" pitchFamily="18" charset="0"/>
                                    </a:rPr>
                                    <m:t>′</m:t>
                                  </m:r>
                                </m:sup>
                              </m:sSup>
                              <m:r>
                                <m:rPr>
                                  <m:brk m:alnAt="7"/>
                                </m:rPr>
                                <a:rPr lang="en-US" b="0" i="1" smtClean="0">
                                  <a:latin typeface="Cambria Math" panose="02040503050406030204" pitchFamily="18" charset="0"/>
                                </a:rPr>
                                <m:t>−</m:t>
                              </m:r>
                              <m:r>
                                <a:rPr lang="en-US" b="0" i="1" smtClean="0">
                                  <a:latin typeface="Cambria Math" panose="02040503050406030204" pitchFamily="18" charset="0"/>
                                </a:rPr>
                                <m:t>𝑥</m:t>
                              </m:r>
                            </m:e>
                          </m:mr>
                          <m:mr>
                            <m:e>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𝑦</m:t>
                              </m:r>
                            </m:e>
                          </m:mr>
                        </m:m>
                      </m:e>
                    </m:d>
                  </m:oMath>
                </a14:m>
                <a:r>
                  <a:rPr lang="en-US" dirty="0"/>
                  <a:t>     </a:t>
                </a:r>
              </a:p>
              <a:p>
                <a:endParaRPr lang="en-US" dirty="0"/>
              </a:p>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r>
                          <a:rPr lang="en-US" b="0" i="1" smtClean="0">
                            <a:latin typeface="Cambria Math" panose="02040503050406030204" pitchFamily="18" charset="0"/>
                          </a:rPr>
                          <m:t> </m:t>
                        </m:r>
                      </m:sup>
                    </m:sSubSup>
                    <m:r>
                      <a:rPr lang="en-US" b="0" i="1" smtClean="0">
                        <a:latin typeface="Cambria Math" panose="02040503050406030204" pitchFamily="18" charset="0"/>
                      </a:rPr>
                      <m:t> </m:t>
                    </m:r>
                    <m:r>
                      <a:rPr lang="en-US" b="0" i="1" smtClean="0">
                        <a:latin typeface="Cambria Math" panose="02040503050406030204" pitchFamily="18" charset="0"/>
                      </a:rPr>
                      <m:t>h</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sub>
                    </m:sSub>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E1C15366-7540-4A9C-808C-377A72918085}"/>
                  </a:ext>
                </a:extLst>
              </p:cNvPr>
              <p:cNvSpPr>
                <a:spLocks noGrp="1" noRot="1" noChangeAspect="1" noMove="1" noResize="1" noEditPoints="1" noAdjustHandles="1" noChangeArrowheads="1" noChangeShapeType="1" noTextEdit="1"/>
              </p:cNvSpPr>
              <p:nvPr>
                <p:ph idx="1"/>
              </p:nvPr>
            </p:nvSpPr>
            <p:spPr>
              <a:xfrm>
                <a:off x="324272" y="823155"/>
                <a:ext cx="10797818" cy="5932207"/>
              </a:xfrm>
              <a:blipFill>
                <a:blip r:embed="rId2"/>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D85A1388-DA38-4715-8A4C-2BC2F72BA5C1}"/>
              </a:ext>
            </a:extLst>
          </p:cNvPr>
          <p:cNvCxnSpPr/>
          <p:nvPr/>
        </p:nvCxnSpPr>
        <p:spPr>
          <a:xfrm flipH="1">
            <a:off x="5946710" y="4161453"/>
            <a:ext cx="1200538" cy="684245"/>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CD055E-678B-41DF-AF52-708F063C1BC2}"/>
              </a:ext>
            </a:extLst>
          </p:cNvPr>
          <p:cNvSpPr txBox="1"/>
          <p:nvPr/>
        </p:nvSpPr>
        <p:spPr>
          <a:xfrm>
            <a:off x="6767804" y="3660462"/>
            <a:ext cx="2536272" cy="369332"/>
          </a:xfrm>
          <a:prstGeom prst="rect">
            <a:avLst/>
          </a:prstGeom>
          <a:noFill/>
        </p:spPr>
        <p:txBody>
          <a:bodyPr wrap="none" rtlCol="0">
            <a:spAutoFit/>
          </a:bodyPr>
          <a:lstStyle/>
          <a:p>
            <a:r>
              <a:rPr lang="en-US" dirty="0"/>
              <a:t>Image Displacement</a:t>
            </a:r>
          </a:p>
        </p:txBody>
      </p:sp>
    </p:spTree>
    <p:extLst>
      <p:ext uri="{BB962C8B-B14F-4D97-AF65-F5344CB8AC3E}">
        <p14:creationId xmlns:p14="http://schemas.microsoft.com/office/powerpoint/2010/main" val="34007523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B350-7605-477B-9D6C-F1553752DC8D}"/>
              </a:ext>
            </a:extLst>
          </p:cNvPr>
          <p:cNvSpPr>
            <a:spLocks noGrp="1"/>
          </p:cNvSpPr>
          <p:nvPr>
            <p:ph type="title"/>
          </p:nvPr>
        </p:nvSpPr>
        <p:spPr>
          <a:xfrm>
            <a:off x="94382" y="53527"/>
            <a:ext cx="10571998" cy="506310"/>
          </a:xfrm>
        </p:spPr>
        <p:txBody>
          <a:bodyPr/>
          <a:lstStyle/>
          <a:p>
            <a:r>
              <a:rPr lang="en-US" b="0" dirty="0"/>
              <a:t>Solving for </a:t>
            </a:r>
            <a:r>
              <a:rPr lang="en-US" b="0" dirty="0" err="1"/>
              <a:t>Homography</a:t>
            </a:r>
            <a:r>
              <a:rPr lang="en-US" b="0" dirty="0"/>
              <a:t> with Correspondences: Linear Least Squares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C15366-7540-4A9C-808C-377A72918085}"/>
                  </a:ext>
                </a:extLst>
              </p:cNvPr>
              <p:cNvSpPr>
                <a:spLocks noGrp="1"/>
              </p:cNvSpPr>
              <p:nvPr>
                <p:ph idx="1"/>
              </p:nvPr>
            </p:nvSpPr>
            <p:spPr>
              <a:xfrm>
                <a:off x="324272" y="823155"/>
                <a:ext cx="10797818" cy="5932207"/>
              </a:xfrm>
            </p:spPr>
            <p:txBody>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𝑥</m:t>
                            </m:r>
                          </m:sub>
                          <m:sup>
                            <m:r>
                              <a:rPr lang="en-US" b="0" i="1" smtClean="0">
                                <a:latin typeface="Cambria Math" panose="02040503050406030204" pitchFamily="18" charset="0"/>
                              </a:rPr>
                              <m:t>′</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𝑧</m:t>
                            </m:r>
                          </m:sub>
                          <m:sup>
                            <m:r>
                              <a:rPr lang="en-US" b="0" i="1" smtClean="0">
                                <a:latin typeface="Cambria Math" panose="02040503050406030204" pitchFamily="18" charset="0"/>
                              </a:rPr>
                              <m:t>′</m:t>
                            </m:r>
                          </m:sup>
                        </m:sSubSup>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00</m:t>
                                </m:r>
                              </m:sub>
                            </m:sSub>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01</m:t>
                            </m:r>
                          </m:sub>
                        </m:sSub>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oMath>
                </a14:m>
                <a:r>
                  <a:rPr lang="en-US" dirty="0"/>
                  <a: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 </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b="0" i="1" smtClean="0">
                                <a:latin typeface="Cambria Math" panose="02040503050406030204" pitchFamily="18" charset="0"/>
                              </a:rPr>
                              <m:t>𝑦</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𝑧</m:t>
                            </m:r>
                          </m:sub>
                          <m:sup>
                            <m:r>
                              <a:rPr lang="en-US" i="1">
                                <a:latin typeface="Cambria Math" panose="02040503050406030204" pitchFamily="18" charset="0"/>
                              </a:rPr>
                              <m:t>′</m:t>
                            </m:r>
                          </m:sup>
                        </m:sSubSup>
                      </m:den>
                    </m:f>
                    <m:r>
                      <a:rPr lang="en-US" i="1">
                        <a:latin typeface="Cambria Math" panose="02040503050406030204" pitchFamily="18" charset="0"/>
                      </a:rPr>
                      <m:t>= </m:t>
                    </m:r>
                    <m:f>
                      <m:fPr>
                        <m:ctrlPr>
                          <a:rPr lang="en-US" i="1">
                            <a:latin typeface="Cambria Math" panose="02040503050406030204" pitchFamily="18" charset="0"/>
                          </a:rPr>
                        </m:ctrlPr>
                      </m:fPr>
                      <m:num>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10</m:t>
                                </m:r>
                              </m:sub>
                            </m:sSub>
                          </m:e>
                        </m:d>
                        <m:r>
                          <a:rPr lang="en-US" i="1">
                            <a:latin typeface="Cambria Math" panose="02040503050406030204" pitchFamily="18" charset="0"/>
                          </a:rPr>
                          <m:t>𝑥</m:t>
                        </m:r>
                        <m:r>
                          <a:rPr lang="en-US" i="1">
                            <a:latin typeface="Cambria Math" panose="02040503050406030204" pitchFamily="18" charset="0"/>
                          </a:rPr>
                          <m:t>+ </m:t>
                        </m:r>
                        <m:sSub>
                          <m:sSubPr>
                            <m:ctrlPr>
                              <a:rPr lang="en-US" i="1" smtClean="0">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11</m:t>
                                    </m:r>
                                  </m:sub>
                                </m:sSub>
                              </m:e>
                            </m:d>
                          </m:e>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12</m:t>
                            </m:r>
                          </m:sub>
                        </m:sSub>
                      </m:num>
                      <m:den>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oMath>
                </a14:m>
                <a:r>
                  <a:rPr lang="en-US" dirty="0"/>
                  <a:t>                      </a:t>
                </a:r>
              </a:p>
              <a:p>
                <a:endParaRPr lang="en-US" dirty="0"/>
              </a:p>
              <a:p>
                <a:r>
                  <a:rPr lang="en-US" dirty="0"/>
                  <a:t>Given corresponding matches in two images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d>
                  </m:oMath>
                </a14:m>
                <a:r>
                  <a:rPr lang="en-US" dirty="0"/>
                  <a:t>, find the best fit H</a:t>
                </a:r>
              </a:p>
              <a:p>
                <a:endParaRPr lang="en-US" dirty="0"/>
              </a:p>
              <a:p>
                <a:r>
                  <a:rPr lang="en-US" dirty="0"/>
                  <a:t>Convert the rational equations above into linear algebraic form:</a:t>
                </a:r>
              </a:p>
              <a:p>
                <a:endParaRPr lang="en-US" dirty="0"/>
              </a:p>
              <a:p>
                <a:r>
                  <a:rPr lang="en-US" dirty="0"/>
                  <a:t>For each correspondence:</a:t>
                </a:r>
              </a:p>
              <a:p>
                <a:endParaRPr lang="en-US" dirty="0"/>
              </a:p>
              <a:p>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1</m:t>
                              </m:r>
                            </m:e>
                            <m:e>
                              <m:r>
                                <a:rPr lang="en-US" b="0" i="1" smtClean="0">
                                  <a:latin typeface="Cambria Math" panose="02040503050406030204" pitchFamily="18" charset="0"/>
                                </a:rPr>
                                <m:t>0     0     0</m:t>
                              </m:r>
                            </m:e>
                            <m:e>
                              <m:r>
                                <a:rPr lang="en-US" b="0" i="1" smtClean="0">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p>
                                  <m:r>
                                    <a:rPr lang="en-US" i="1">
                                      <a:latin typeface="Cambria Math" panose="02040503050406030204" pitchFamily="18" charset="0"/>
                                    </a:rPr>
                                    <m:t>′</m:t>
                                  </m:r>
                                </m:sup>
                              </m:sSup>
                              <m:r>
                                <a:rPr lang="en-US" b="0" i="1" smtClean="0">
                                  <a:latin typeface="Cambria Math" panose="02040503050406030204" pitchFamily="18" charset="0"/>
                                </a:rPr>
                                <m:t>𝑥</m:t>
                              </m:r>
                              <m:r>
                                <a:rPr lang="en-US" b="0" i="1" smtClean="0">
                                  <a:latin typeface="Cambria Math" panose="02040503050406030204" pitchFamily="18" charset="0"/>
                                </a:rPr>
                                <m:t>     −</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p>
                                  <m:r>
                                    <a:rPr lang="en-US" i="1">
                                      <a:latin typeface="Cambria Math" panose="02040503050406030204" pitchFamily="18" charset="0"/>
                                    </a:rPr>
                                    <m:t>′</m:t>
                                  </m:r>
                                </m:sup>
                              </m:sSup>
                              <m:r>
                                <a:rPr lang="en-US" b="0" i="1" smtClean="0">
                                  <a:latin typeface="Cambria Math" panose="02040503050406030204" pitchFamily="18" charset="0"/>
                                </a:rPr>
                                <m:t>𝑦</m:t>
                              </m:r>
                            </m:e>
                          </m:mr>
                          <m:mr>
                            <m:e>
                              <m:r>
                                <a:rPr lang="en-US" b="0" i="1" smtClean="0">
                                  <a:latin typeface="Cambria Math" panose="02040503050406030204" pitchFamily="18" charset="0"/>
                                </a:rPr>
                                <m:t>0     0     0</m:t>
                              </m:r>
                            </m:e>
                            <m:e>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1</m:t>
                              </m:r>
                            </m:e>
                            <m:e>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p>
                                  <m:r>
                                    <a:rPr lang="en-US" b="0" i="1" smtClean="0">
                                      <a:latin typeface="Cambria Math" panose="02040503050406030204" pitchFamily="18" charset="0"/>
                                    </a:rPr>
                                    <m:t>′</m:t>
                                  </m:r>
                                </m:sup>
                              </m:sSup>
                              <m:r>
                                <a:rPr lang="en-US" b="0" i="1" smtClean="0">
                                  <a:latin typeface="Cambria Math" panose="02040503050406030204" pitchFamily="18" charset="0"/>
                                </a:rPr>
                                <m:t>𝑥</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p>
                                  <m:r>
                                    <a:rPr lang="en-US" b="0" i="1" smtClean="0">
                                      <a:latin typeface="Cambria Math" panose="02040503050406030204" pitchFamily="18" charset="0"/>
                                    </a:rPr>
                                    <m:t>′</m:t>
                                  </m:r>
                                </m:sup>
                              </m:sSup>
                              <m:r>
                                <a:rPr lang="en-US" b="0" i="1" smtClean="0">
                                  <a:latin typeface="Cambria Math" panose="02040503050406030204" pitchFamily="18" charset="0"/>
                                </a:rPr>
                                <m:t>𝑦</m:t>
                              </m:r>
                            </m:e>
                          </m:mr>
                        </m:m>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00</m:t>
                                  </m:r>
                                </m:sub>
                              </m:sSub>
                            </m:e>
                          </m:mr>
                          <m:m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m:t>
                                  </m:r>
                                </m:e>
                                <m:e>
                                  <m:r>
                                    <a:rPr lang="en-US" b="0" i="1" smtClean="0">
                                      <a:latin typeface="Cambria Math" panose="02040503050406030204" pitchFamily="18" charset="0"/>
                                    </a:rPr>
                                    <m:t>.</m:t>
                                  </m:r>
                                </m:e>
                                <m:e>
                                  <m:r>
                                    <a:rPr lang="en-US" b="0" i="1" smtClean="0">
                                      <a:latin typeface="Cambria Math" panose="02040503050406030204" pitchFamily="18" charset="0"/>
                                    </a:rPr>
                                    <m:t>.</m:t>
                                  </m:r>
                                </m:e>
                              </m:eqAr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21</m:t>
                                  </m:r>
                                </m:sub>
                              </m:sSub>
                            </m:e>
                          </m:mr>
                        </m:m>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p>
                                  <m:r>
                                    <a:rPr lang="en-US" i="1">
                                      <a:latin typeface="Cambria Math" panose="02040503050406030204" pitchFamily="18" charset="0"/>
                                    </a:rPr>
                                    <m:t>′</m:t>
                                  </m:r>
                                </m:sup>
                              </m:sSup>
                              <m:r>
                                <m:rPr>
                                  <m:brk m:alnAt="7"/>
                                </m:rPr>
                                <a:rPr lang="en-US" b="0" i="1" smtClean="0">
                                  <a:latin typeface="Cambria Math" panose="02040503050406030204" pitchFamily="18" charset="0"/>
                                </a:rPr>
                                <m:t>−</m:t>
                              </m:r>
                              <m:r>
                                <a:rPr lang="en-US" b="0" i="1" smtClean="0">
                                  <a:latin typeface="Cambria Math" panose="02040503050406030204" pitchFamily="18" charset="0"/>
                                </a:rPr>
                                <m:t>𝑥</m:t>
                              </m:r>
                            </m:e>
                          </m:mr>
                          <m:mr>
                            <m:e>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𝑦</m:t>
                              </m:r>
                            </m:e>
                          </m:mr>
                        </m:m>
                      </m:e>
                    </m:d>
                  </m:oMath>
                </a14:m>
                <a:r>
                  <a:rPr lang="en-US" dirty="0"/>
                  <a:t>     </a:t>
                </a:r>
              </a:p>
              <a:p>
                <a:endParaRPr lang="en-US" dirty="0"/>
              </a:p>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r>
                          <a:rPr lang="en-US" b="0" i="1" smtClean="0">
                            <a:latin typeface="Cambria Math" panose="02040503050406030204" pitchFamily="18" charset="0"/>
                          </a:rPr>
                          <m:t> </m:t>
                        </m:r>
                      </m:sup>
                    </m:sSubSup>
                    <m:r>
                      <a:rPr lang="en-US" b="0" i="1" smtClean="0">
                        <a:latin typeface="Cambria Math" panose="02040503050406030204" pitchFamily="18" charset="0"/>
                      </a:rPr>
                      <m:t> </m:t>
                    </m:r>
                    <m:r>
                      <a:rPr lang="en-US" b="0" i="1" smtClean="0">
                        <a:latin typeface="Cambria Math" panose="02040503050406030204" pitchFamily="18" charset="0"/>
                      </a:rPr>
                      <m:t>h</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sub>
                    </m:sSub>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E1C15366-7540-4A9C-808C-377A72918085}"/>
                  </a:ext>
                </a:extLst>
              </p:cNvPr>
              <p:cNvSpPr>
                <a:spLocks noGrp="1" noRot="1" noChangeAspect="1" noMove="1" noResize="1" noEditPoints="1" noAdjustHandles="1" noChangeArrowheads="1" noChangeShapeType="1" noTextEdit="1"/>
              </p:cNvSpPr>
              <p:nvPr>
                <p:ph idx="1"/>
              </p:nvPr>
            </p:nvSpPr>
            <p:spPr>
              <a:xfrm>
                <a:off x="324272" y="823155"/>
                <a:ext cx="10797818" cy="5932207"/>
              </a:xfrm>
              <a:blipFill>
                <a:blip r:embed="rId2"/>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D85A1388-DA38-4715-8A4C-2BC2F72BA5C1}"/>
              </a:ext>
            </a:extLst>
          </p:cNvPr>
          <p:cNvCxnSpPr/>
          <p:nvPr/>
        </p:nvCxnSpPr>
        <p:spPr>
          <a:xfrm flipH="1">
            <a:off x="5946710" y="4161453"/>
            <a:ext cx="1200538" cy="684245"/>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CD055E-678B-41DF-AF52-708F063C1BC2}"/>
              </a:ext>
            </a:extLst>
          </p:cNvPr>
          <p:cNvSpPr txBox="1"/>
          <p:nvPr/>
        </p:nvSpPr>
        <p:spPr>
          <a:xfrm>
            <a:off x="6767804" y="3660462"/>
            <a:ext cx="2536272" cy="369332"/>
          </a:xfrm>
          <a:prstGeom prst="rect">
            <a:avLst/>
          </a:prstGeom>
          <a:noFill/>
        </p:spPr>
        <p:txBody>
          <a:bodyPr wrap="none" rtlCol="0">
            <a:spAutoFit/>
          </a:bodyPr>
          <a:lstStyle/>
          <a:p>
            <a:r>
              <a:rPr lang="en-US" dirty="0"/>
              <a:t>Image Displacement</a:t>
            </a:r>
          </a:p>
        </p:txBody>
      </p:sp>
      <mc:AlternateContent xmlns:mc="http://schemas.openxmlformats.org/markup-compatibility/2006" xmlns:p14="http://schemas.microsoft.com/office/powerpoint/2010/main">
        <mc:Choice Requires="p14">
          <p:contentPart p14:bwMode="auto" r:id="rId3">
            <p14:nvContentPartPr>
              <p14:cNvPr id="52" name="Ink 51">
                <a:extLst>
                  <a:ext uri="{FF2B5EF4-FFF2-40B4-BE49-F238E27FC236}">
                    <a16:creationId xmlns:a16="http://schemas.microsoft.com/office/drawing/2014/main" id="{D4318C60-48FE-4BCA-958E-173CDF15ECD3}"/>
                  </a:ext>
                </a:extLst>
              </p14:cNvPr>
              <p14:cNvContentPartPr/>
              <p14:nvPr/>
            </p14:nvContentPartPr>
            <p14:xfrm>
              <a:off x="8961029" y="1956786"/>
              <a:ext cx="2766240" cy="1523160"/>
            </p14:xfrm>
          </p:contentPart>
        </mc:Choice>
        <mc:Fallback xmlns="">
          <p:pic>
            <p:nvPicPr>
              <p:cNvPr id="52" name="Ink 51">
                <a:extLst>
                  <a:ext uri="{FF2B5EF4-FFF2-40B4-BE49-F238E27FC236}">
                    <a16:creationId xmlns:a16="http://schemas.microsoft.com/office/drawing/2014/main" id="{D4318C60-48FE-4BCA-958E-173CDF15ECD3}"/>
                  </a:ext>
                </a:extLst>
              </p:cNvPr>
              <p:cNvPicPr/>
              <p:nvPr/>
            </p:nvPicPr>
            <p:blipFill>
              <a:blip r:embed="rId4"/>
              <a:stretch>
                <a:fillRect/>
              </a:stretch>
            </p:blipFill>
            <p:spPr>
              <a:xfrm>
                <a:off x="8943389" y="1939146"/>
                <a:ext cx="2801880" cy="1558800"/>
              </a:xfrm>
              <a:prstGeom prst="rect">
                <a:avLst/>
              </a:prstGeom>
            </p:spPr>
          </p:pic>
        </mc:Fallback>
      </mc:AlternateContent>
      <p:grpSp>
        <p:nvGrpSpPr>
          <p:cNvPr id="59" name="Group 58">
            <a:extLst>
              <a:ext uri="{FF2B5EF4-FFF2-40B4-BE49-F238E27FC236}">
                <a16:creationId xmlns:a16="http://schemas.microsoft.com/office/drawing/2014/main" id="{D952DAA1-EBC2-4CED-BEE7-FCBD6AC36957}"/>
              </a:ext>
            </a:extLst>
          </p:cNvPr>
          <p:cNvGrpSpPr/>
          <p:nvPr/>
        </p:nvGrpSpPr>
        <p:grpSpPr>
          <a:xfrm>
            <a:off x="7523549" y="583746"/>
            <a:ext cx="4610160" cy="3878640"/>
            <a:chOff x="7523549" y="583746"/>
            <a:chExt cx="4610160" cy="3878640"/>
          </a:xfrm>
        </p:grpSpPr>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D4950970-D40B-4CF9-B438-D56EA3632106}"/>
                    </a:ext>
                  </a:extLst>
                </p14:cNvPr>
                <p14:cNvContentPartPr/>
                <p14:nvPr/>
              </p14:nvContentPartPr>
              <p14:xfrm>
                <a:off x="7982549" y="1739706"/>
                <a:ext cx="1031400" cy="726480"/>
              </p14:xfrm>
            </p:contentPart>
          </mc:Choice>
          <mc:Fallback xmlns="">
            <p:pic>
              <p:nvPicPr>
                <p:cNvPr id="32" name="Ink 31">
                  <a:extLst>
                    <a:ext uri="{FF2B5EF4-FFF2-40B4-BE49-F238E27FC236}">
                      <a16:creationId xmlns:a16="http://schemas.microsoft.com/office/drawing/2014/main" id="{D4950970-D40B-4CF9-B438-D56EA3632106}"/>
                    </a:ext>
                  </a:extLst>
                </p:cNvPr>
                <p:cNvPicPr/>
                <p:nvPr/>
              </p:nvPicPr>
              <p:blipFill>
                <a:blip r:embed="rId6"/>
                <a:stretch>
                  <a:fillRect/>
                </a:stretch>
              </p:blipFill>
              <p:spPr>
                <a:xfrm>
                  <a:off x="7964909" y="1721706"/>
                  <a:ext cx="1067040" cy="762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 32">
                  <a:extLst>
                    <a:ext uri="{FF2B5EF4-FFF2-40B4-BE49-F238E27FC236}">
                      <a16:creationId xmlns:a16="http://schemas.microsoft.com/office/drawing/2014/main" id="{B2930DDC-DA4B-4BD6-81E1-1C3FB262456C}"/>
                    </a:ext>
                  </a:extLst>
                </p14:cNvPr>
                <p14:cNvContentPartPr/>
                <p14:nvPr/>
              </p14:nvContentPartPr>
              <p14:xfrm>
                <a:off x="8725229" y="1926186"/>
                <a:ext cx="264960" cy="119520"/>
              </p14:xfrm>
            </p:contentPart>
          </mc:Choice>
          <mc:Fallback xmlns="">
            <p:pic>
              <p:nvPicPr>
                <p:cNvPr id="33" name="Ink 32">
                  <a:extLst>
                    <a:ext uri="{FF2B5EF4-FFF2-40B4-BE49-F238E27FC236}">
                      <a16:creationId xmlns:a16="http://schemas.microsoft.com/office/drawing/2014/main" id="{B2930DDC-DA4B-4BD6-81E1-1C3FB262456C}"/>
                    </a:ext>
                  </a:extLst>
                </p:cNvPr>
                <p:cNvPicPr/>
                <p:nvPr/>
              </p:nvPicPr>
              <p:blipFill>
                <a:blip r:embed="rId8"/>
                <a:stretch>
                  <a:fillRect/>
                </a:stretch>
              </p:blipFill>
              <p:spPr>
                <a:xfrm>
                  <a:off x="8707589" y="1908186"/>
                  <a:ext cx="30060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4" name="Ink 33">
                  <a:extLst>
                    <a:ext uri="{FF2B5EF4-FFF2-40B4-BE49-F238E27FC236}">
                      <a16:creationId xmlns:a16="http://schemas.microsoft.com/office/drawing/2014/main" id="{EC9C6683-F71F-40C4-ABB6-9E141902D89C}"/>
                    </a:ext>
                  </a:extLst>
                </p14:cNvPr>
                <p14:cNvContentPartPr/>
                <p14:nvPr/>
              </p14:nvContentPartPr>
              <p14:xfrm>
                <a:off x="9368909" y="1721346"/>
                <a:ext cx="272520" cy="275040"/>
              </p14:xfrm>
            </p:contentPart>
          </mc:Choice>
          <mc:Fallback xmlns="">
            <p:pic>
              <p:nvPicPr>
                <p:cNvPr id="34" name="Ink 33">
                  <a:extLst>
                    <a:ext uri="{FF2B5EF4-FFF2-40B4-BE49-F238E27FC236}">
                      <a16:creationId xmlns:a16="http://schemas.microsoft.com/office/drawing/2014/main" id="{EC9C6683-F71F-40C4-ABB6-9E141902D89C}"/>
                    </a:ext>
                  </a:extLst>
                </p:cNvPr>
                <p:cNvPicPr/>
                <p:nvPr/>
              </p:nvPicPr>
              <p:blipFill>
                <a:blip r:embed="rId10"/>
                <a:stretch>
                  <a:fillRect/>
                </a:stretch>
              </p:blipFill>
              <p:spPr>
                <a:xfrm>
                  <a:off x="9351269" y="1703346"/>
                  <a:ext cx="30816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5" name="Ink 34">
                  <a:extLst>
                    <a:ext uri="{FF2B5EF4-FFF2-40B4-BE49-F238E27FC236}">
                      <a16:creationId xmlns:a16="http://schemas.microsoft.com/office/drawing/2014/main" id="{4C553EDC-6A8E-4A1A-8BE6-66530F0207BD}"/>
                    </a:ext>
                  </a:extLst>
                </p14:cNvPr>
                <p14:cNvContentPartPr/>
                <p14:nvPr/>
              </p14:nvContentPartPr>
              <p14:xfrm>
                <a:off x="9324989" y="1611546"/>
                <a:ext cx="10080" cy="16200"/>
              </p14:xfrm>
            </p:contentPart>
          </mc:Choice>
          <mc:Fallback xmlns="">
            <p:pic>
              <p:nvPicPr>
                <p:cNvPr id="35" name="Ink 34">
                  <a:extLst>
                    <a:ext uri="{FF2B5EF4-FFF2-40B4-BE49-F238E27FC236}">
                      <a16:creationId xmlns:a16="http://schemas.microsoft.com/office/drawing/2014/main" id="{4C553EDC-6A8E-4A1A-8BE6-66530F0207BD}"/>
                    </a:ext>
                  </a:extLst>
                </p:cNvPr>
                <p:cNvPicPr/>
                <p:nvPr/>
              </p:nvPicPr>
              <p:blipFill>
                <a:blip r:embed="rId12"/>
                <a:stretch>
                  <a:fillRect/>
                </a:stretch>
              </p:blipFill>
              <p:spPr>
                <a:xfrm>
                  <a:off x="9307349" y="1593906"/>
                  <a:ext cx="457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6" name="Ink 35">
                  <a:extLst>
                    <a:ext uri="{FF2B5EF4-FFF2-40B4-BE49-F238E27FC236}">
                      <a16:creationId xmlns:a16="http://schemas.microsoft.com/office/drawing/2014/main" id="{20FF3626-E9D5-4D98-86A8-CFC5CE61052F}"/>
                    </a:ext>
                  </a:extLst>
                </p14:cNvPr>
                <p14:cNvContentPartPr/>
                <p14:nvPr/>
              </p14:nvContentPartPr>
              <p14:xfrm>
                <a:off x="10035629" y="1142106"/>
                <a:ext cx="537480" cy="514800"/>
              </p14:xfrm>
            </p:contentPart>
          </mc:Choice>
          <mc:Fallback xmlns="">
            <p:pic>
              <p:nvPicPr>
                <p:cNvPr id="36" name="Ink 35">
                  <a:extLst>
                    <a:ext uri="{FF2B5EF4-FFF2-40B4-BE49-F238E27FC236}">
                      <a16:creationId xmlns:a16="http://schemas.microsoft.com/office/drawing/2014/main" id="{20FF3626-E9D5-4D98-86A8-CFC5CE61052F}"/>
                    </a:ext>
                  </a:extLst>
                </p:cNvPr>
                <p:cNvPicPr/>
                <p:nvPr/>
              </p:nvPicPr>
              <p:blipFill>
                <a:blip r:embed="rId14"/>
                <a:stretch>
                  <a:fillRect/>
                </a:stretch>
              </p:blipFill>
              <p:spPr>
                <a:xfrm>
                  <a:off x="10017989" y="1124106"/>
                  <a:ext cx="573120" cy="550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 name="Ink 36">
                  <a:extLst>
                    <a:ext uri="{FF2B5EF4-FFF2-40B4-BE49-F238E27FC236}">
                      <a16:creationId xmlns:a16="http://schemas.microsoft.com/office/drawing/2014/main" id="{EA28DBAC-8268-4822-BB37-ADD56E0F243B}"/>
                    </a:ext>
                  </a:extLst>
                </p14:cNvPr>
                <p14:cNvContentPartPr/>
                <p14:nvPr/>
              </p14:nvContentPartPr>
              <p14:xfrm>
                <a:off x="9861389" y="1517946"/>
                <a:ext cx="21960" cy="10800"/>
              </p14:xfrm>
            </p:contentPart>
          </mc:Choice>
          <mc:Fallback xmlns="">
            <p:pic>
              <p:nvPicPr>
                <p:cNvPr id="37" name="Ink 36">
                  <a:extLst>
                    <a:ext uri="{FF2B5EF4-FFF2-40B4-BE49-F238E27FC236}">
                      <a16:creationId xmlns:a16="http://schemas.microsoft.com/office/drawing/2014/main" id="{EA28DBAC-8268-4822-BB37-ADD56E0F243B}"/>
                    </a:ext>
                  </a:extLst>
                </p:cNvPr>
                <p:cNvPicPr/>
                <p:nvPr/>
              </p:nvPicPr>
              <p:blipFill>
                <a:blip r:embed="rId16"/>
                <a:stretch>
                  <a:fillRect/>
                </a:stretch>
              </p:blipFill>
              <p:spPr>
                <a:xfrm>
                  <a:off x="9843389" y="1500306"/>
                  <a:ext cx="5760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8" name="Ink 37">
                  <a:extLst>
                    <a:ext uri="{FF2B5EF4-FFF2-40B4-BE49-F238E27FC236}">
                      <a16:creationId xmlns:a16="http://schemas.microsoft.com/office/drawing/2014/main" id="{95EAA2EA-982C-44BD-8F05-D2D62C844513}"/>
                    </a:ext>
                  </a:extLst>
                </p14:cNvPr>
                <p14:cNvContentPartPr/>
                <p14:nvPr/>
              </p14:nvContentPartPr>
              <p14:xfrm>
                <a:off x="9869309" y="1306266"/>
                <a:ext cx="348480" cy="216360"/>
              </p14:xfrm>
            </p:contentPart>
          </mc:Choice>
          <mc:Fallback xmlns="">
            <p:pic>
              <p:nvPicPr>
                <p:cNvPr id="38" name="Ink 37">
                  <a:extLst>
                    <a:ext uri="{FF2B5EF4-FFF2-40B4-BE49-F238E27FC236}">
                      <a16:creationId xmlns:a16="http://schemas.microsoft.com/office/drawing/2014/main" id="{95EAA2EA-982C-44BD-8F05-D2D62C844513}"/>
                    </a:ext>
                  </a:extLst>
                </p:cNvPr>
                <p:cNvPicPr/>
                <p:nvPr/>
              </p:nvPicPr>
              <p:blipFill>
                <a:blip r:embed="rId18"/>
                <a:stretch>
                  <a:fillRect/>
                </a:stretch>
              </p:blipFill>
              <p:spPr>
                <a:xfrm>
                  <a:off x="9851309" y="1288266"/>
                  <a:ext cx="3841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9" name="Ink 38">
                  <a:extLst>
                    <a:ext uri="{FF2B5EF4-FFF2-40B4-BE49-F238E27FC236}">
                      <a16:creationId xmlns:a16="http://schemas.microsoft.com/office/drawing/2014/main" id="{B1A2A549-1012-47A2-BAFD-47661C20D793}"/>
                    </a:ext>
                  </a:extLst>
                </p14:cNvPr>
                <p14:cNvContentPartPr/>
                <p14:nvPr/>
              </p14:nvContentPartPr>
              <p14:xfrm>
                <a:off x="8506709" y="1988466"/>
                <a:ext cx="2009880" cy="1055880"/>
              </p14:xfrm>
            </p:contentPart>
          </mc:Choice>
          <mc:Fallback xmlns="">
            <p:pic>
              <p:nvPicPr>
                <p:cNvPr id="39" name="Ink 38">
                  <a:extLst>
                    <a:ext uri="{FF2B5EF4-FFF2-40B4-BE49-F238E27FC236}">
                      <a16:creationId xmlns:a16="http://schemas.microsoft.com/office/drawing/2014/main" id="{B1A2A549-1012-47A2-BAFD-47661C20D793}"/>
                    </a:ext>
                  </a:extLst>
                </p:cNvPr>
                <p:cNvPicPr/>
                <p:nvPr/>
              </p:nvPicPr>
              <p:blipFill>
                <a:blip r:embed="rId20"/>
                <a:stretch>
                  <a:fillRect/>
                </a:stretch>
              </p:blipFill>
              <p:spPr>
                <a:xfrm>
                  <a:off x="8488709" y="1970466"/>
                  <a:ext cx="2045520" cy="1091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 name="Ink 40">
                  <a:extLst>
                    <a:ext uri="{FF2B5EF4-FFF2-40B4-BE49-F238E27FC236}">
                      <a16:creationId xmlns:a16="http://schemas.microsoft.com/office/drawing/2014/main" id="{266DF74C-518F-4766-A239-FE05DB862F62}"/>
                    </a:ext>
                  </a:extLst>
                </p14:cNvPr>
                <p14:cNvContentPartPr/>
                <p14:nvPr/>
              </p14:nvContentPartPr>
              <p14:xfrm>
                <a:off x="9421829" y="2289066"/>
                <a:ext cx="25920" cy="25920"/>
              </p14:xfrm>
            </p:contentPart>
          </mc:Choice>
          <mc:Fallback xmlns="">
            <p:pic>
              <p:nvPicPr>
                <p:cNvPr id="41" name="Ink 40">
                  <a:extLst>
                    <a:ext uri="{FF2B5EF4-FFF2-40B4-BE49-F238E27FC236}">
                      <a16:creationId xmlns:a16="http://schemas.microsoft.com/office/drawing/2014/main" id="{266DF74C-518F-4766-A239-FE05DB862F62}"/>
                    </a:ext>
                  </a:extLst>
                </p:cNvPr>
                <p:cNvPicPr/>
                <p:nvPr/>
              </p:nvPicPr>
              <p:blipFill>
                <a:blip r:embed="rId22"/>
                <a:stretch>
                  <a:fillRect/>
                </a:stretch>
              </p:blipFill>
              <p:spPr>
                <a:xfrm>
                  <a:off x="9404189" y="2271426"/>
                  <a:ext cx="615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Ink 41">
                  <a:extLst>
                    <a:ext uri="{FF2B5EF4-FFF2-40B4-BE49-F238E27FC236}">
                      <a16:creationId xmlns:a16="http://schemas.microsoft.com/office/drawing/2014/main" id="{686D1E94-2DA6-4B78-8D20-BEB059EB8D2F}"/>
                    </a:ext>
                  </a:extLst>
                </p14:cNvPr>
                <p14:cNvContentPartPr/>
                <p14:nvPr/>
              </p14:nvContentPartPr>
              <p14:xfrm>
                <a:off x="8909189" y="2521986"/>
                <a:ext cx="14040" cy="14040"/>
              </p14:xfrm>
            </p:contentPart>
          </mc:Choice>
          <mc:Fallback xmlns="">
            <p:pic>
              <p:nvPicPr>
                <p:cNvPr id="42" name="Ink 41">
                  <a:extLst>
                    <a:ext uri="{FF2B5EF4-FFF2-40B4-BE49-F238E27FC236}">
                      <a16:creationId xmlns:a16="http://schemas.microsoft.com/office/drawing/2014/main" id="{686D1E94-2DA6-4B78-8D20-BEB059EB8D2F}"/>
                    </a:ext>
                  </a:extLst>
                </p:cNvPr>
                <p:cNvPicPr/>
                <p:nvPr/>
              </p:nvPicPr>
              <p:blipFill>
                <a:blip r:embed="rId24"/>
                <a:stretch>
                  <a:fillRect/>
                </a:stretch>
              </p:blipFill>
              <p:spPr>
                <a:xfrm>
                  <a:off x="8891189" y="2504346"/>
                  <a:ext cx="4968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3" name="Ink 42">
                  <a:extLst>
                    <a:ext uri="{FF2B5EF4-FFF2-40B4-BE49-F238E27FC236}">
                      <a16:creationId xmlns:a16="http://schemas.microsoft.com/office/drawing/2014/main" id="{2040FE7C-A32D-427C-A4F9-E37E763B35FB}"/>
                    </a:ext>
                  </a:extLst>
                </p14:cNvPr>
                <p14:cNvContentPartPr/>
                <p14:nvPr/>
              </p14:nvContentPartPr>
              <p14:xfrm>
                <a:off x="10859669" y="1399866"/>
                <a:ext cx="46080" cy="401400"/>
              </p14:xfrm>
            </p:contentPart>
          </mc:Choice>
          <mc:Fallback xmlns="">
            <p:pic>
              <p:nvPicPr>
                <p:cNvPr id="43" name="Ink 42">
                  <a:extLst>
                    <a:ext uri="{FF2B5EF4-FFF2-40B4-BE49-F238E27FC236}">
                      <a16:creationId xmlns:a16="http://schemas.microsoft.com/office/drawing/2014/main" id="{2040FE7C-A32D-427C-A4F9-E37E763B35FB}"/>
                    </a:ext>
                  </a:extLst>
                </p:cNvPr>
                <p:cNvPicPr/>
                <p:nvPr/>
              </p:nvPicPr>
              <p:blipFill>
                <a:blip r:embed="rId26"/>
                <a:stretch>
                  <a:fillRect/>
                </a:stretch>
              </p:blipFill>
              <p:spPr>
                <a:xfrm>
                  <a:off x="10842029" y="1381866"/>
                  <a:ext cx="817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4" name="Ink 43">
                  <a:extLst>
                    <a:ext uri="{FF2B5EF4-FFF2-40B4-BE49-F238E27FC236}">
                      <a16:creationId xmlns:a16="http://schemas.microsoft.com/office/drawing/2014/main" id="{6C2A11DE-71D8-46DF-923C-1227EF030274}"/>
                    </a:ext>
                  </a:extLst>
                </p14:cNvPr>
                <p14:cNvContentPartPr/>
                <p14:nvPr/>
              </p14:nvContentPartPr>
              <p14:xfrm>
                <a:off x="10984589" y="1425066"/>
                <a:ext cx="51120" cy="335160"/>
              </p14:xfrm>
            </p:contentPart>
          </mc:Choice>
          <mc:Fallback xmlns="">
            <p:pic>
              <p:nvPicPr>
                <p:cNvPr id="44" name="Ink 43">
                  <a:extLst>
                    <a:ext uri="{FF2B5EF4-FFF2-40B4-BE49-F238E27FC236}">
                      <a16:creationId xmlns:a16="http://schemas.microsoft.com/office/drawing/2014/main" id="{6C2A11DE-71D8-46DF-923C-1227EF030274}"/>
                    </a:ext>
                  </a:extLst>
                </p:cNvPr>
                <p:cNvPicPr/>
                <p:nvPr/>
              </p:nvPicPr>
              <p:blipFill>
                <a:blip r:embed="rId28"/>
                <a:stretch>
                  <a:fillRect/>
                </a:stretch>
              </p:blipFill>
              <p:spPr>
                <a:xfrm>
                  <a:off x="10966949" y="1407426"/>
                  <a:ext cx="8676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5" name="Ink 44">
                  <a:extLst>
                    <a:ext uri="{FF2B5EF4-FFF2-40B4-BE49-F238E27FC236}">
                      <a16:creationId xmlns:a16="http://schemas.microsoft.com/office/drawing/2014/main" id="{FDFAF8E7-2233-45E6-8696-A6DB109B7487}"/>
                    </a:ext>
                  </a:extLst>
                </p14:cNvPr>
                <p14:cNvContentPartPr/>
                <p14:nvPr/>
              </p14:nvContentPartPr>
              <p14:xfrm>
                <a:off x="10771109" y="1534506"/>
                <a:ext cx="257400" cy="162360"/>
              </p14:xfrm>
            </p:contentPart>
          </mc:Choice>
          <mc:Fallback xmlns="">
            <p:pic>
              <p:nvPicPr>
                <p:cNvPr id="45" name="Ink 44">
                  <a:extLst>
                    <a:ext uri="{FF2B5EF4-FFF2-40B4-BE49-F238E27FC236}">
                      <a16:creationId xmlns:a16="http://schemas.microsoft.com/office/drawing/2014/main" id="{FDFAF8E7-2233-45E6-8696-A6DB109B7487}"/>
                    </a:ext>
                  </a:extLst>
                </p:cNvPr>
                <p:cNvPicPr/>
                <p:nvPr/>
              </p:nvPicPr>
              <p:blipFill>
                <a:blip r:embed="rId30"/>
                <a:stretch>
                  <a:fillRect/>
                </a:stretch>
              </p:blipFill>
              <p:spPr>
                <a:xfrm>
                  <a:off x="10753469" y="1516866"/>
                  <a:ext cx="2930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6" name="Ink 45">
                  <a:extLst>
                    <a:ext uri="{FF2B5EF4-FFF2-40B4-BE49-F238E27FC236}">
                      <a16:creationId xmlns:a16="http://schemas.microsoft.com/office/drawing/2014/main" id="{4EFFB14C-FC01-4290-BFC6-B360AEE71353}"/>
                    </a:ext>
                  </a:extLst>
                </p14:cNvPr>
                <p14:cNvContentPartPr/>
                <p14:nvPr/>
              </p14:nvContentPartPr>
              <p14:xfrm>
                <a:off x="10754549" y="1616946"/>
                <a:ext cx="325800" cy="187920"/>
              </p14:xfrm>
            </p:contentPart>
          </mc:Choice>
          <mc:Fallback xmlns="">
            <p:pic>
              <p:nvPicPr>
                <p:cNvPr id="46" name="Ink 45">
                  <a:extLst>
                    <a:ext uri="{FF2B5EF4-FFF2-40B4-BE49-F238E27FC236}">
                      <a16:creationId xmlns:a16="http://schemas.microsoft.com/office/drawing/2014/main" id="{4EFFB14C-FC01-4290-BFC6-B360AEE71353}"/>
                    </a:ext>
                  </a:extLst>
                </p:cNvPr>
                <p:cNvPicPr/>
                <p:nvPr/>
              </p:nvPicPr>
              <p:blipFill>
                <a:blip r:embed="rId32"/>
                <a:stretch>
                  <a:fillRect/>
                </a:stretch>
              </p:blipFill>
              <p:spPr>
                <a:xfrm>
                  <a:off x="10736909" y="1598946"/>
                  <a:ext cx="36144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7" name="Ink 46">
                  <a:extLst>
                    <a:ext uri="{FF2B5EF4-FFF2-40B4-BE49-F238E27FC236}">
                      <a16:creationId xmlns:a16="http://schemas.microsoft.com/office/drawing/2014/main" id="{51330184-E810-43AD-AB4B-716E3514BA9C}"/>
                    </a:ext>
                  </a:extLst>
                </p14:cNvPr>
                <p14:cNvContentPartPr/>
                <p14:nvPr/>
              </p14:nvContentPartPr>
              <p14:xfrm>
                <a:off x="11317229" y="1412826"/>
                <a:ext cx="128520" cy="127800"/>
              </p14:xfrm>
            </p:contentPart>
          </mc:Choice>
          <mc:Fallback xmlns="">
            <p:pic>
              <p:nvPicPr>
                <p:cNvPr id="47" name="Ink 46">
                  <a:extLst>
                    <a:ext uri="{FF2B5EF4-FFF2-40B4-BE49-F238E27FC236}">
                      <a16:creationId xmlns:a16="http://schemas.microsoft.com/office/drawing/2014/main" id="{51330184-E810-43AD-AB4B-716E3514BA9C}"/>
                    </a:ext>
                  </a:extLst>
                </p:cNvPr>
                <p:cNvPicPr/>
                <p:nvPr/>
              </p:nvPicPr>
              <p:blipFill>
                <a:blip r:embed="rId34"/>
                <a:stretch>
                  <a:fillRect/>
                </a:stretch>
              </p:blipFill>
              <p:spPr>
                <a:xfrm>
                  <a:off x="11299589" y="1394826"/>
                  <a:ext cx="16416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8" name="Ink 47">
                  <a:extLst>
                    <a:ext uri="{FF2B5EF4-FFF2-40B4-BE49-F238E27FC236}">
                      <a16:creationId xmlns:a16="http://schemas.microsoft.com/office/drawing/2014/main" id="{75CA4E6C-AF5C-4BC6-9EDD-A2BADF9D3222}"/>
                    </a:ext>
                  </a:extLst>
                </p14:cNvPr>
                <p14:cNvContentPartPr/>
                <p14:nvPr/>
              </p14:nvContentPartPr>
              <p14:xfrm>
                <a:off x="11487869" y="1100346"/>
                <a:ext cx="84240" cy="581400"/>
              </p14:xfrm>
            </p:contentPart>
          </mc:Choice>
          <mc:Fallback xmlns="">
            <p:pic>
              <p:nvPicPr>
                <p:cNvPr id="48" name="Ink 47">
                  <a:extLst>
                    <a:ext uri="{FF2B5EF4-FFF2-40B4-BE49-F238E27FC236}">
                      <a16:creationId xmlns:a16="http://schemas.microsoft.com/office/drawing/2014/main" id="{75CA4E6C-AF5C-4BC6-9EDD-A2BADF9D3222}"/>
                    </a:ext>
                  </a:extLst>
                </p:cNvPr>
                <p:cNvPicPr/>
                <p:nvPr/>
              </p:nvPicPr>
              <p:blipFill>
                <a:blip r:embed="rId36"/>
                <a:stretch>
                  <a:fillRect/>
                </a:stretch>
              </p:blipFill>
              <p:spPr>
                <a:xfrm>
                  <a:off x="11470229" y="1082346"/>
                  <a:ext cx="119880" cy="6170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Ink 48">
                  <a:extLst>
                    <a:ext uri="{FF2B5EF4-FFF2-40B4-BE49-F238E27FC236}">
                      <a16:creationId xmlns:a16="http://schemas.microsoft.com/office/drawing/2014/main" id="{8F8D171A-065A-4418-9A44-5FDA33D11E5E}"/>
                    </a:ext>
                  </a:extLst>
                </p14:cNvPr>
                <p14:cNvContentPartPr/>
                <p14:nvPr/>
              </p14:nvContentPartPr>
              <p14:xfrm>
                <a:off x="11407229" y="1315986"/>
                <a:ext cx="257400" cy="148680"/>
              </p14:xfrm>
            </p:contentPart>
          </mc:Choice>
          <mc:Fallback xmlns="">
            <p:pic>
              <p:nvPicPr>
                <p:cNvPr id="49" name="Ink 48">
                  <a:extLst>
                    <a:ext uri="{FF2B5EF4-FFF2-40B4-BE49-F238E27FC236}">
                      <a16:creationId xmlns:a16="http://schemas.microsoft.com/office/drawing/2014/main" id="{8F8D171A-065A-4418-9A44-5FDA33D11E5E}"/>
                    </a:ext>
                  </a:extLst>
                </p:cNvPr>
                <p:cNvPicPr/>
                <p:nvPr/>
              </p:nvPicPr>
              <p:blipFill>
                <a:blip r:embed="rId38"/>
                <a:stretch>
                  <a:fillRect/>
                </a:stretch>
              </p:blipFill>
              <p:spPr>
                <a:xfrm>
                  <a:off x="11389229" y="1298346"/>
                  <a:ext cx="2930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4" name="Ink 53">
                  <a:extLst>
                    <a:ext uri="{FF2B5EF4-FFF2-40B4-BE49-F238E27FC236}">
                      <a16:creationId xmlns:a16="http://schemas.microsoft.com/office/drawing/2014/main" id="{33549147-38DD-4F32-9BAC-5329AB8D9BC8}"/>
                    </a:ext>
                  </a:extLst>
                </p14:cNvPr>
                <p14:cNvContentPartPr/>
                <p14:nvPr/>
              </p14:nvContentPartPr>
              <p14:xfrm>
                <a:off x="9699389" y="2871906"/>
                <a:ext cx="1482120" cy="1032120"/>
              </p14:xfrm>
            </p:contentPart>
          </mc:Choice>
          <mc:Fallback xmlns="">
            <p:pic>
              <p:nvPicPr>
                <p:cNvPr id="54" name="Ink 53">
                  <a:extLst>
                    <a:ext uri="{FF2B5EF4-FFF2-40B4-BE49-F238E27FC236}">
                      <a16:creationId xmlns:a16="http://schemas.microsoft.com/office/drawing/2014/main" id="{33549147-38DD-4F32-9BAC-5329AB8D9BC8}"/>
                    </a:ext>
                  </a:extLst>
                </p:cNvPr>
                <p:cNvPicPr/>
                <p:nvPr/>
              </p:nvPicPr>
              <p:blipFill>
                <a:blip r:embed="rId40"/>
                <a:stretch>
                  <a:fillRect/>
                </a:stretch>
              </p:blipFill>
              <p:spPr>
                <a:xfrm>
                  <a:off x="9681749" y="2853906"/>
                  <a:ext cx="1517760" cy="1067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5" name="Ink 54">
                  <a:extLst>
                    <a:ext uri="{FF2B5EF4-FFF2-40B4-BE49-F238E27FC236}">
                      <a16:creationId xmlns:a16="http://schemas.microsoft.com/office/drawing/2014/main" id="{F6F690C9-364C-409C-BF6A-EEED5A3F9091}"/>
                    </a:ext>
                  </a:extLst>
                </p14:cNvPr>
                <p14:cNvContentPartPr/>
                <p14:nvPr/>
              </p14:nvContentPartPr>
              <p14:xfrm>
                <a:off x="11309309" y="2588946"/>
                <a:ext cx="132480" cy="385920"/>
              </p14:xfrm>
            </p:contentPart>
          </mc:Choice>
          <mc:Fallback xmlns="">
            <p:pic>
              <p:nvPicPr>
                <p:cNvPr id="55" name="Ink 54">
                  <a:extLst>
                    <a:ext uri="{FF2B5EF4-FFF2-40B4-BE49-F238E27FC236}">
                      <a16:creationId xmlns:a16="http://schemas.microsoft.com/office/drawing/2014/main" id="{F6F690C9-364C-409C-BF6A-EEED5A3F9091}"/>
                    </a:ext>
                  </a:extLst>
                </p:cNvPr>
                <p:cNvPicPr/>
                <p:nvPr/>
              </p:nvPicPr>
              <p:blipFill>
                <a:blip r:embed="rId42"/>
                <a:stretch>
                  <a:fillRect/>
                </a:stretch>
              </p:blipFill>
              <p:spPr>
                <a:xfrm>
                  <a:off x="11291669" y="2571306"/>
                  <a:ext cx="16812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Ink 55">
                  <a:extLst>
                    <a:ext uri="{FF2B5EF4-FFF2-40B4-BE49-F238E27FC236}">
                      <a16:creationId xmlns:a16="http://schemas.microsoft.com/office/drawing/2014/main" id="{069B0CBD-7BD3-4503-A6B2-64A0B32B44C5}"/>
                    </a:ext>
                  </a:extLst>
                </p14:cNvPr>
                <p14:cNvContentPartPr/>
                <p14:nvPr/>
              </p14:nvContentPartPr>
              <p14:xfrm>
                <a:off x="11603069" y="3227226"/>
                <a:ext cx="6120" cy="16200"/>
              </p14:xfrm>
            </p:contentPart>
          </mc:Choice>
          <mc:Fallback xmlns="">
            <p:pic>
              <p:nvPicPr>
                <p:cNvPr id="56" name="Ink 55">
                  <a:extLst>
                    <a:ext uri="{FF2B5EF4-FFF2-40B4-BE49-F238E27FC236}">
                      <a16:creationId xmlns:a16="http://schemas.microsoft.com/office/drawing/2014/main" id="{069B0CBD-7BD3-4503-A6B2-64A0B32B44C5}"/>
                    </a:ext>
                  </a:extLst>
                </p:cNvPr>
                <p:cNvPicPr/>
                <p:nvPr/>
              </p:nvPicPr>
              <p:blipFill>
                <a:blip r:embed="rId44"/>
                <a:stretch>
                  <a:fillRect/>
                </a:stretch>
              </p:blipFill>
              <p:spPr>
                <a:xfrm>
                  <a:off x="11585429" y="3209226"/>
                  <a:ext cx="417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8" name="Ink 57">
                  <a:extLst>
                    <a:ext uri="{FF2B5EF4-FFF2-40B4-BE49-F238E27FC236}">
                      <a16:creationId xmlns:a16="http://schemas.microsoft.com/office/drawing/2014/main" id="{AA44C0B0-9ABE-441A-A6B2-A1262BD67BB0}"/>
                    </a:ext>
                  </a:extLst>
                </p14:cNvPr>
                <p14:cNvContentPartPr/>
                <p14:nvPr/>
              </p14:nvContentPartPr>
              <p14:xfrm>
                <a:off x="7523549" y="583746"/>
                <a:ext cx="4610160" cy="3878640"/>
              </p14:xfrm>
            </p:contentPart>
          </mc:Choice>
          <mc:Fallback xmlns="">
            <p:pic>
              <p:nvPicPr>
                <p:cNvPr id="58" name="Ink 57">
                  <a:extLst>
                    <a:ext uri="{FF2B5EF4-FFF2-40B4-BE49-F238E27FC236}">
                      <a16:creationId xmlns:a16="http://schemas.microsoft.com/office/drawing/2014/main" id="{AA44C0B0-9ABE-441A-A6B2-A1262BD67BB0}"/>
                    </a:ext>
                  </a:extLst>
                </p:cNvPr>
                <p:cNvPicPr/>
                <p:nvPr/>
              </p:nvPicPr>
              <p:blipFill>
                <a:blip r:embed="rId46"/>
                <a:stretch>
                  <a:fillRect/>
                </a:stretch>
              </p:blipFill>
              <p:spPr>
                <a:xfrm>
                  <a:off x="7505909" y="565746"/>
                  <a:ext cx="4645800" cy="3914280"/>
                </a:xfrm>
                <a:prstGeom prst="rect">
                  <a:avLst/>
                </a:prstGeom>
              </p:spPr>
            </p:pic>
          </mc:Fallback>
        </mc:AlternateContent>
      </p:grpSp>
    </p:spTree>
    <p:extLst>
      <p:ext uri="{BB962C8B-B14F-4D97-AF65-F5344CB8AC3E}">
        <p14:creationId xmlns:p14="http://schemas.microsoft.com/office/powerpoint/2010/main" val="12923546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B350-7605-477B-9D6C-F1553752DC8D}"/>
              </a:ext>
            </a:extLst>
          </p:cNvPr>
          <p:cNvSpPr>
            <a:spLocks noGrp="1"/>
          </p:cNvSpPr>
          <p:nvPr>
            <p:ph type="title"/>
          </p:nvPr>
        </p:nvSpPr>
        <p:spPr>
          <a:xfrm>
            <a:off x="94382" y="53527"/>
            <a:ext cx="10571998" cy="506310"/>
          </a:xfrm>
        </p:spPr>
        <p:txBody>
          <a:bodyPr/>
          <a:lstStyle/>
          <a:p>
            <a:r>
              <a:rPr lang="en-US" b="0" dirty="0"/>
              <a:t>Solving for </a:t>
            </a:r>
            <a:r>
              <a:rPr lang="en-US" b="0" dirty="0" err="1"/>
              <a:t>Homography</a:t>
            </a:r>
            <a:r>
              <a:rPr lang="en-US" b="0" dirty="0"/>
              <a:t> with Correspondences: Linear Least Squares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C15366-7540-4A9C-808C-377A72918085}"/>
                  </a:ext>
                </a:extLst>
              </p:cNvPr>
              <p:cNvSpPr>
                <a:spLocks noGrp="1"/>
              </p:cNvSpPr>
              <p:nvPr>
                <p:ph idx="1"/>
              </p:nvPr>
            </p:nvSpPr>
            <p:spPr>
              <a:xfrm>
                <a:off x="324272" y="823155"/>
                <a:ext cx="10797818" cy="5932207"/>
              </a:xfrm>
            </p:spPr>
            <p:txBody>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r>
                          <a:rPr lang="en-US" b="0" i="1" smtClean="0">
                            <a:latin typeface="Cambria Math" panose="02040503050406030204" pitchFamily="18" charset="0"/>
                          </a:rPr>
                          <m:t> </m:t>
                        </m:r>
                      </m:sup>
                    </m:sSubSup>
                    <m:r>
                      <a:rPr lang="en-US" b="0" i="1" smtClean="0">
                        <a:latin typeface="Cambria Math" panose="02040503050406030204" pitchFamily="18" charset="0"/>
                      </a:rPr>
                      <m:t> </m:t>
                    </m:r>
                    <m:r>
                      <a:rPr lang="en-US" b="0" i="1" smtClean="0">
                        <a:latin typeface="Cambria Math" panose="02040503050406030204" pitchFamily="18" charset="0"/>
                      </a:rPr>
                      <m:t>h</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sub>
                    </m:sSub>
                  </m:oMath>
                </a14:m>
                <a:endParaRPr lang="en-US" dirty="0"/>
              </a:p>
              <a:p>
                <a:endParaRPr lang="en-US" dirty="0"/>
              </a:p>
              <a:p>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a:rPr lang="en-US" b="0" i="1" smtClean="0">
                                <a:latin typeface="Cambria Math" panose="02040503050406030204" pitchFamily="18" charset="0"/>
                              </a:rPr>
                              <m:t>h</m:t>
                            </m:r>
                          </m:lim>
                        </m:limLow>
                      </m:fName>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p>
                              <m:sSupPr>
                                <m:ctrlPr>
                                  <a:rPr lang="en-US"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𝑖</m:t>
                                        </m:r>
                                      </m:sub>
                                      <m:sup>
                                        <m:r>
                                          <a:rPr lang="en-US" i="1">
                                            <a:latin typeface="Cambria Math" panose="02040503050406030204" pitchFamily="18" charset="0"/>
                                          </a:rPr>
                                          <m:t>𝑇</m:t>
                                        </m:r>
                                        <m:r>
                                          <a:rPr lang="en-US" i="1">
                                            <a:latin typeface="Cambria Math" panose="02040503050406030204" pitchFamily="18" charset="0"/>
                                          </a:rPr>
                                          <m:t> </m:t>
                                        </m:r>
                                      </m:sup>
                                    </m:sSubSup>
                                    <m:r>
                                      <a:rPr lang="en-US" i="1">
                                        <a:latin typeface="Cambria Math" panose="02040503050406030204" pitchFamily="18" charset="0"/>
                                      </a:rPr>
                                      <m:t> </m:t>
                                    </m:r>
                                    <m:r>
                                      <a:rPr lang="en-US" i="1">
                                        <a:latin typeface="Cambria Math" panose="02040503050406030204" pitchFamily="18" charset="0"/>
                                      </a:rPr>
                                      <m:t>h</m:t>
                                    </m:r>
                                    <m:r>
                                      <a:rPr lang="en-US" b="0" i="1" smtClean="0">
                                        <a:latin typeface="Cambria Math" panose="02040503050406030204" pitchFamily="18" charset="0"/>
                                      </a:rPr>
                                      <m:t> −</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d>
                              </m:e>
                              <m:sup>
                                <m:r>
                                  <a:rPr lang="en-US" b="0" i="1" smtClean="0">
                                    <a:latin typeface="Cambria Math" panose="02040503050406030204" pitchFamily="18" charset="0"/>
                                  </a:rPr>
                                  <m:t>2</m:t>
                                </m:r>
                              </m:sup>
                            </m:sSup>
                          </m:e>
                        </m:nary>
                      </m:e>
                    </m:func>
                  </m:oMath>
                </a14:m>
                <a:r>
                  <a:rPr lang="en-US" dirty="0"/>
                  <a:t>           </a:t>
                </a:r>
                <a:r>
                  <a:rPr lang="en-US" dirty="0">
                    <a:sym typeface="Wingdings" panose="05000000000000000000" pitchFamily="2" charset="2"/>
                  </a:rPr>
                  <a:t>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h</m:t>
                            </m:r>
                          </m:lim>
                        </m:limLow>
                        <m:r>
                          <a:rPr lang="en-US" b="0" i="1" smtClean="0">
                            <a:latin typeface="Cambria Math" panose="02040503050406030204" pitchFamily="18" charset="0"/>
                          </a:rPr>
                          <m:t> (</m:t>
                        </m:r>
                      </m:fName>
                      <m:e>
                        <m:sSup>
                          <m:sSupPr>
                            <m:ctrlPr>
                              <a:rPr lang="en-US"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𝑇</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sup>
                            </m:sSubSup>
                          </m:e>
                        </m:d>
                        <m:r>
                          <a:rPr lang="en-US" b="0" i="1" smtClean="0">
                            <a:latin typeface="Cambria Math" panose="02040503050406030204" pitchFamily="18" charset="0"/>
                          </a:rPr>
                          <m:t>h</m:t>
                        </m:r>
                      </m:e>
                    </m:func>
                    <m:r>
                      <a:rPr lang="en-US" b="0" i="1" smtClean="0">
                        <a:latin typeface="Cambria Math" panose="02040503050406030204" pitchFamily="18" charset="0"/>
                      </a:rPr>
                      <m:t> −2</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sup>
                        </m:sSub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sub>
                        </m:sSub>
                        <m:r>
                          <a:rPr lang="en-US" b="0" i="1" smtClean="0">
                            <a:latin typeface="Cambria Math" panose="02040503050406030204" pitchFamily="18" charset="0"/>
                          </a:rPr>
                          <m:t>h</m:t>
                        </m:r>
                      </m:e>
                    </m:nary>
                    <m:r>
                      <a:rPr lang="en-US" b="0" i="1" smtClean="0">
                        <a:latin typeface="Cambria Math" panose="02040503050406030204" pitchFamily="18" charset="0"/>
                      </a:rPr>
                      <m:t>)</m:t>
                    </m:r>
                  </m:oMath>
                </a14:m>
                <a:endParaRPr lang="en-US" dirty="0"/>
              </a:p>
              <a:p>
                <a:endParaRPr lang="en-US" dirty="0"/>
              </a:p>
              <a:p>
                <a:r>
                  <a:rPr lang="en-US" dirty="0"/>
                  <a:t>Setting </a:t>
                </a:r>
                <a:r>
                  <a:rPr lang="en-US" dirty="0" err="1"/>
                  <a:t>dervivative</a:t>
                </a:r>
                <a:r>
                  <a:rPr lang="en-US" dirty="0"/>
                  <a:t> </a:t>
                </a:r>
                <a:r>
                  <a:rPr lang="en-US" dirty="0" err="1"/>
                  <a:t>w.r.t.</a:t>
                </a:r>
                <a:r>
                  <a:rPr lang="en-US" dirty="0"/>
                  <a:t> h to zero gives us:</a:t>
                </a:r>
              </a:p>
              <a:p>
                <a:endParaRPr lang="en-US" dirty="0"/>
              </a:p>
              <a:p>
                <a14:m>
                  <m:oMath xmlns:m="http://schemas.openxmlformats.org/officeDocument/2006/math">
                    <m:func>
                      <m:funcPr>
                        <m:ctrlPr>
                          <a:rPr lang="en-US" i="1" smtClean="0">
                            <a:latin typeface="Cambria Math" panose="02040503050406030204" pitchFamily="18" charset="0"/>
                          </a:rPr>
                        </m:ctrlPr>
                      </m:funcPr>
                      <m:fName>
                        <m:r>
                          <a:rPr lang="en-US" b="0" i="1" smtClean="0">
                            <a:latin typeface="Cambria Math" panose="02040503050406030204" pitchFamily="18" charset="0"/>
                          </a:rPr>
                          <m:t> </m:t>
                        </m:r>
                      </m:fName>
                      <m:e>
                        <m:d>
                          <m:dPr>
                            <m:ctrlPr>
                              <a:rPr lang="en-US" b="0" i="1" smtClean="0">
                                <a:latin typeface="Cambria Math" panose="02040503050406030204" pitchFamily="18" charset="0"/>
                              </a:rPr>
                            </m:ctrlPr>
                          </m:dPr>
                          <m:e>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sup>
                            </m:sSubSup>
                          </m:e>
                        </m:d>
                        <m:r>
                          <a:rPr lang="en-US" b="0" i="1" smtClean="0">
                            <a:latin typeface="Cambria Math" panose="02040503050406030204" pitchFamily="18" charset="0"/>
                          </a:rPr>
                          <m:t>h</m:t>
                        </m:r>
                        <m:r>
                          <a:rPr lang="en-US" b="0" i="1" smtClean="0">
                            <a:latin typeface="Cambria Math" panose="02040503050406030204" pitchFamily="18" charset="0"/>
                          </a:rPr>
                          <m:t>= </m:t>
                        </m:r>
                      </m:e>
                    </m:func>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𝑖</m:t>
                            </m:r>
                          </m:sub>
                          <m:sup>
                            <m:r>
                              <a:rPr lang="en-US" i="1">
                                <a:latin typeface="Cambria Math" panose="02040503050406030204" pitchFamily="18" charset="0"/>
                              </a:rPr>
                              <m:t>𝑇</m:t>
                            </m:r>
                          </m:sup>
                        </m:sSub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nary>
                  </m:oMath>
                </a14:m>
                <a:r>
                  <a:rPr lang="en-US" dirty="0"/>
                  <a:t>        </a:t>
                </a:r>
                <a:r>
                  <a:rPr lang="en-US" dirty="0">
                    <a:sym typeface="Wingdings" panose="05000000000000000000" pitchFamily="2" charset="2"/>
                  </a:rPr>
                  <a:t>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sym typeface="Wingdings" panose="05000000000000000000" pitchFamily="2" charset="2"/>
                      </a:rPr>
                      <m:t>Α</m:t>
                    </m:r>
                    <m:r>
                      <a:rPr lang="en-US" b="0" i="1" smtClean="0">
                        <a:latin typeface="Cambria Math" panose="02040503050406030204" pitchFamily="18" charset="0"/>
                        <a:ea typeface="Cambria Math" panose="02040503050406030204" pitchFamily="18" charset="0"/>
                        <a:sym typeface="Wingdings" panose="05000000000000000000" pitchFamily="2" charset="2"/>
                      </a:rPr>
                      <m:t> </m:t>
                    </m:r>
                    <m:r>
                      <a:rPr lang="en-US" b="0" i="1" smtClean="0">
                        <a:latin typeface="Cambria Math" panose="02040503050406030204" pitchFamily="18" charset="0"/>
                        <a:ea typeface="Cambria Math" panose="02040503050406030204" pitchFamily="18" charset="0"/>
                        <a:sym typeface="Wingdings" panose="05000000000000000000" pitchFamily="2" charset="2"/>
                      </a:rPr>
                      <m:t>h</m:t>
                    </m:r>
                    <m:r>
                      <a:rPr lang="en-US" b="0" i="1" smtClean="0">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𝑏</m:t>
                    </m:r>
                  </m:oMath>
                </a14:m>
                <a:r>
                  <a:rPr lang="en-US" dirty="0"/>
                  <a:t>      </a:t>
                </a:r>
                <a:r>
                  <a:rPr lang="en-US" dirty="0">
                    <a:sym typeface="Wingdings" panose="05000000000000000000" pitchFamily="2" charset="2"/>
                  </a:rPr>
                  <a:t>    </a:t>
                </a:r>
                <a14:m>
                  <m:oMath xmlns:m="http://schemas.openxmlformats.org/officeDocument/2006/math">
                    <m:r>
                      <a:rPr lang="en-US" b="0" i="1" smtClean="0">
                        <a:latin typeface="Cambria Math" panose="02040503050406030204" pitchFamily="18" charset="0"/>
                        <a:sym typeface="Wingdings" panose="05000000000000000000" pitchFamily="2" charset="2"/>
                      </a:rPr>
                      <m:t>h</m:t>
                    </m:r>
                    <m:r>
                      <a:rPr lang="en-US" b="0" i="1" smtClean="0">
                        <a:latin typeface="Cambria Math" panose="02040503050406030204" pitchFamily="18" charset="0"/>
                        <a:sym typeface="Wingdings" panose="05000000000000000000" pitchFamily="2" charset="2"/>
                      </a:rPr>
                      <m:t>= </m:t>
                    </m:r>
                    <m:sSup>
                      <m:sSupPr>
                        <m:ctrlPr>
                          <a:rPr lang="en-US" b="0" i="1" smtClean="0">
                            <a:latin typeface="Cambria Math" panose="02040503050406030204" pitchFamily="18" charset="0"/>
                            <a:sym typeface="Wingdings" panose="05000000000000000000" pitchFamily="2" charset="2"/>
                          </a:rPr>
                        </m:ctrlPr>
                      </m:sSupPr>
                      <m:e>
                        <m:r>
                          <m:rPr>
                            <m:sty m:val="p"/>
                          </m:rPr>
                          <a:rPr lang="el-GR" b="0" i="1" smtClean="0">
                            <a:latin typeface="Cambria Math" panose="02040503050406030204" pitchFamily="18" charset="0"/>
                            <a:ea typeface="Cambria Math" panose="02040503050406030204" pitchFamily="18" charset="0"/>
                            <a:sym typeface="Wingdings" panose="05000000000000000000" pitchFamily="2" charset="2"/>
                          </a:rPr>
                          <m:t>Α</m:t>
                        </m:r>
                      </m:e>
                      <m:sup>
                        <m:r>
                          <a:rPr lang="en-US" b="0" i="1" smtClean="0">
                            <a:latin typeface="Cambria Math" panose="02040503050406030204" pitchFamily="18" charset="0"/>
                            <a:sym typeface="Wingdings" panose="05000000000000000000" pitchFamily="2" charset="2"/>
                          </a:rPr>
                          <m:t>−1</m:t>
                        </m:r>
                      </m:sup>
                    </m:sSup>
                    <m:r>
                      <a:rPr lang="en-US" b="0" i="1" smtClean="0">
                        <a:latin typeface="Cambria Math" panose="02040503050406030204" pitchFamily="18" charset="0"/>
                        <a:sym typeface="Wingdings" panose="05000000000000000000" pitchFamily="2" charset="2"/>
                      </a:rPr>
                      <m:t> </m:t>
                    </m:r>
                    <m:r>
                      <a:rPr lang="en-US" b="0" i="1" smtClean="0">
                        <a:latin typeface="Cambria Math" panose="02040503050406030204" pitchFamily="18" charset="0"/>
                        <a:sym typeface="Wingdings" panose="05000000000000000000" pitchFamily="2" charset="2"/>
                      </a:rPr>
                      <m:t>𝑏</m:t>
                    </m:r>
                  </m:oMath>
                </a14:m>
                <a:endParaRPr lang="en-US" dirty="0"/>
              </a:p>
              <a:p>
                <a:endParaRPr lang="en-US" dirty="0"/>
              </a:p>
              <a:p>
                <a:r>
                  <a:rPr lang="en-US" dirty="0"/>
                  <a:t>Sub-optimal since Algebraic error does not account for measurement errors in </a:t>
                </a:r>
                <a:r>
                  <a:rPr lang="en-US" dirty="0" err="1"/>
                  <a:t>keypoints</a:t>
                </a:r>
                <a:r>
                  <a:rPr lang="en-US" dirty="0"/>
                  <a:t> and matches</a:t>
                </a:r>
              </a:p>
              <a:p>
                <a:endParaRPr lang="en-US" dirty="0"/>
              </a:p>
              <a:p>
                <a:r>
                  <a:rPr lang="en-US" dirty="0"/>
                  <a:t>Can normalize the error with Jacobian (see Book)</a:t>
                </a: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E1C15366-7540-4A9C-808C-377A72918085}"/>
                  </a:ext>
                </a:extLst>
              </p:cNvPr>
              <p:cNvSpPr>
                <a:spLocks noGrp="1" noRot="1" noChangeAspect="1" noMove="1" noResize="1" noEditPoints="1" noAdjustHandles="1" noChangeArrowheads="1" noChangeShapeType="1" noTextEdit="1"/>
              </p:cNvSpPr>
              <p:nvPr>
                <p:ph idx="1"/>
              </p:nvPr>
            </p:nvSpPr>
            <p:spPr>
              <a:xfrm>
                <a:off x="324272" y="823155"/>
                <a:ext cx="10797818" cy="5932207"/>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12824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B350-7605-477B-9D6C-F1553752DC8D}"/>
              </a:ext>
            </a:extLst>
          </p:cNvPr>
          <p:cNvSpPr>
            <a:spLocks noGrp="1"/>
          </p:cNvSpPr>
          <p:nvPr>
            <p:ph type="title"/>
          </p:nvPr>
        </p:nvSpPr>
        <p:spPr>
          <a:xfrm>
            <a:off x="94381" y="53527"/>
            <a:ext cx="11985651" cy="506310"/>
          </a:xfrm>
        </p:spPr>
        <p:txBody>
          <a:bodyPr/>
          <a:lstStyle/>
          <a:p>
            <a:r>
              <a:rPr lang="en-US" b="0" dirty="0"/>
              <a:t>Optimal Solution for </a:t>
            </a:r>
            <a:r>
              <a:rPr lang="en-US" b="0" dirty="0" err="1"/>
              <a:t>Homography</a:t>
            </a:r>
            <a:r>
              <a:rPr lang="en-US" b="0" dirty="0"/>
              <a:t> : </a:t>
            </a:r>
            <a:r>
              <a:rPr lang="en-US" sz="2000" b="0" dirty="0">
                <a:solidFill>
                  <a:srgbClr val="FFC000"/>
                </a:solidFill>
              </a:rPr>
              <a:t>Non-Linear Least Squares with Levenberg-Marquardt</a:t>
            </a:r>
            <a:endParaRPr lang="en-US" b="0" dirty="0">
              <a:solidFill>
                <a:srgbClr val="FFC00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C15366-7540-4A9C-808C-377A72918085}"/>
                  </a:ext>
                </a:extLst>
              </p:cNvPr>
              <p:cNvSpPr>
                <a:spLocks noGrp="1"/>
              </p:cNvSpPr>
              <p:nvPr>
                <p:ph idx="1"/>
              </p:nvPr>
            </p:nvSpPr>
            <p:spPr>
              <a:xfrm>
                <a:off x="324272" y="823155"/>
                <a:ext cx="10797818" cy="5932207"/>
              </a:xfrm>
            </p:spPr>
            <p:txBody>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 </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𝑥</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𝑧</m:t>
                            </m:r>
                          </m:sub>
                          <m:sup>
                            <m:r>
                              <a:rPr lang="en-US" i="1">
                                <a:latin typeface="Cambria Math" panose="02040503050406030204" pitchFamily="18" charset="0"/>
                              </a:rPr>
                              <m:t>′</m:t>
                            </m:r>
                          </m:sup>
                        </m:sSubSup>
                      </m:den>
                    </m:f>
                    <m:r>
                      <a:rPr lang="en-US" i="1">
                        <a:latin typeface="Cambria Math" panose="02040503050406030204" pitchFamily="18" charset="0"/>
                      </a:rPr>
                      <m:t>= </m:t>
                    </m:r>
                    <m:f>
                      <m:fPr>
                        <m:ctrlPr>
                          <a:rPr lang="en-US" i="1">
                            <a:latin typeface="Cambria Math" panose="02040503050406030204" pitchFamily="18" charset="0"/>
                          </a:rPr>
                        </m:ctrlPr>
                      </m:fPr>
                      <m:num>
                        <m:d>
                          <m:dPr>
                            <m:ctrlPr>
                              <a:rPr lang="en-US" i="1">
                                <a:latin typeface="Cambria Math" panose="02040503050406030204" pitchFamily="18" charset="0"/>
                              </a:rPr>
                            </m:ctrlPr>
                          </m:dPr>
                          <m:e>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00</m:t>
                                </m:r>
                              </m:sub>
                            </m:sSub>
                          </m:e>
                        </m:d>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01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02</m:t>
                            </m:r>
                          </m:sub>
                        </m:sSub>
                      </m:num>
                      <m:den>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 </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𝑦</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𝑧</m:t>
                            </m:r>
                          </m:sub>
                          <m:sup>
                            <m:r>
                              <a:rPr lang="en-US" i="1">
                                <a:latin typeface="Cambria Math" panose="02040503050406030204" pitchFamily="18" charset="0"/>
                              </a:rPr>
                              <m:t>′</m:t>
                            </m:r>
                          </m:sup>
                        </m:sSubSup>
                      </m:den>
                    </m:f>
                    <m:r>
                      <a:rPr lang="en-US" i="1">
                        <a:latin typeface="Cambria Math" panose="02040503050406030204" pitchFamily="18" charset="0"/>
                      </a:rPr>
                      <m:t>= </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10</m:t>
                                </m:r>
                              </m:sub>
                            </m:sSub>
                          </m:e>
                        </m:d>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11</m:t>
                                    </m:r>
                                  </m:sub>
                                </m:sSub>
                              </m:e>
                            </m:d>
                          </m:e>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12</m:t>
                            </m:r>
                          </m:sub>
                        </m:sSub>
                      </m:num>
                      <m:den>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20</m:t>
                            </m:r>
                          </m:sub>
                        </m:sSub>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21</m:t>
                            </m:r>
                          </m:sub>
                        </m:sSub>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+1</m:t>
                        </m:r>
                      </m:den>
                    </m:f>
                  </m:oMath>
                </a14:m>
                <a:r>
                  <a:rPr lang="en-US" dirty="0"/>
                  <a:t>         (Non-linear in h)</a:t>
                </a:r>
              </a:p>
              <a:p>
                <a:endParaRPr lang="en-US" dirty="0"/>
              </a:p>
              <a:p>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lim>
                        </m:limLow>
                      </m:fName>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p>
                              <m:sSupPr>
                                <m:ctrlPr>
                                  <a:rPr lang="en-US" i="1" smtClean="0">
                                    <a:latin typeface="Cambria Math" panose="02040503050406030204" pitchFamily="18" charset="0"/>
                                  </a:rPr>
                                </m:ctrlPr>
                              </m:sSupPr>
                              <m:e>
                                <m:r>
                                  <a:rPr lang="en-US" b="0" i="1" smtClean="0">
                                    <a:latin typeface="Cambria Math" panose="02040503050406030204" pitchFamily="18" charset="0"/>
                                  </a:rPr>
                                  <m:t>  </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rPr>
                                          <m:t>h</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h</m:t>
                                        </m:r>
                                      </m:e>
                                    </m:d>
                                    <m:r>
                                      <a:rPr lang="en-US" b="0" i="1" smtClean="0">
                                        <a:latin typeface="Cambria Math" panose="02040503050406030204" pitchFamily="18" charset="0"/>
                                        <a:ea typeface="Cambria Math" panose="02040503050406030204" pitchFamily="18" charset="0"/>
                                      </a:rPr>
                                      <m:t> − </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𝑖</m:t>
                                        </m:r>
                                      </m:sub>
                                      <m:sup>
                                        <m:r>
                                          <a:rPr lang="en-US" b="0" i="1" smtClean="0">
                                            <a:latin typeface="Cambria Math" panose="02040503050406030204" pitchFamily="18" charset="0"/>
                                            <a:ea typeface="Cambria Math" panose="02040503050406030204" pitchFamily="18" charset="0"/>
                                          </a:rPr>
                                          <m:t>′</m:t>
                                        </m:r>
                                      </m:sup>
                                    </m:sSubSup>
                                  </m:e>
                                </m:d>
                              </m:e>
                              <m:sup>
                                <m:r>
                                  <a:rPr lang="en-US" b="0" i="1" smtClean="0">
                                    <a:latin typeface="Cambria Math" panose="02040503050406030204" pitchFamily="18" charset="0"/>
                                  </a:rPr>
                                  <m:t>2</m:t>
                                </m:r>
                              </m:sup>
                            </m:s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h</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e>
                                </m:d>
                              </m:e>
                              <m:sup>
                                <m:r>
                                  <a:rPr lang="en-US" b="0" i="1" smtClean="0">
                                    <a:latin typeface="Cambria Math" panose="02040503050406030204" pitchFamily="18" charset="0"/>
                                  </a:rPr>
                                  <m:t>2</m:t>
                                </m:r>
                              </m:sup>
                            </m:sSup>
                          </m:e>
                        </m:nary>
                      </m:e>
                    </m:func>
                    <m:r>
                      <a:rPr lang="en-US" b="0" i="0"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lim>
                        </m:limLow>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p>
                              <m:sSupPr>
                                <m:ctrlPr>
                                  <a:rPr lang="en-US" i="1">
                                    <a:latin typeface="Cambria Math" panose="02040503050406030204" pitchFamily="18" charset="0"/>
                                  </a:rPr>
                                </m:ctrlPr>
                              </m:sSupPr>
                              <m:e>
                                <m:r>
                                  <a:rPr lang="en-US" b="0" i="1" smtClean="0">
                                    <a:latin typeface="Cambria Math" panose="02040503050406030204" pitchFamily="18" charset="0"/>
                                  </a:rPr>
                                  <m:t>  </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𝐽</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h</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𝑖</m:t>
                                        </m:r>
                                      </m:sub>
                                    </m:sSub>
                                  </m:e>
                                </m:d>
                              </m:e>
                              <m:sup>
                                <m:r>
                                  <a:rPr lang="en-US" i="1">
                                    <a:latin typeface="Cambria Math" panose="02040503050406030204" pitchFamily="18" charset="0"/>
                                  </a:rPr>
                                  <m:t>2</m:t>
                                </m:r>
                              </m:sup>
                            </m:s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h</m:t>
                                </m:r>
                              </m:sub>
                            </m:sSub>
                            <m:r>
                              <a:rPr lang="en-US" i="1">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e>
                                </m:d>
                              </m:e>
                              <m:sup>
                                <m:r>
                                  <a:rPr lang="en-US" i="1">
                                    <a:latin typeface="Cambria Math" panose="02040503050406030204" pitchFamily="18" charset="0"/>
                                  </a:rPr>
                                  <m:t>2</m:t>
                                </m:r>
                              </m:sup>
                            </m:sSup>
                          </m:e>
                        </m:nary>
                      </m:e>
                    </m:func>
                  </m:oMath>
                </a14:m>
                <a:endParaRPr lang="en-US" dirty="0"/>
              </a:p>
              <a:p>
                <a:pPr marL="0" indent="0">
                  <a:buNone/>
                </a:pPr>
                <a:r>
                  <a:rPr lang="en-US" dirty="0"/>
                  <a:t>      </a:t>
                </a:r>
                <a14:m>
                  <m:oMath xmlns:m="http://schemas.openxmlformats.org/officeDocument/2006/math">
                    <m:r>
                      <a:rPr lang="en-US" b="0" i="1" smtClean="0">
                        <a:latin typeface="Cambria Math" panose="02040503050406030204" pitchFamily="18" charset="0"/>
                      </a:rPr>
                      <m:t>=</m:t>
                    </m:r>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lim>
                    </m:limLow>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e>
                      <m:sup>
                        <m:r>
                          <a:rPr lang="en-US" b="0" i="1" smtClean="0">
                            <a:latin typeface="Cambria Math" panose="02040503050406030204" pitchFamily="18" charset="0"/>
                          </a:rPr>
                          <m:t>𝑇</m:t>
                        </m:r>
                      </m:sup>
                    </m:sSup>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𝐽</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sup>
                            </m:sSub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h</m:t>
                                </m:r>
                              </m:sub>
                            </m:sSub>
                            <m:r>
                              <a:rPr lang="en-US" b="0" i="1" smtClean="0">
                                <a:latin typeface="Cambria Math" panose="02040503050406030204" pitchFamily="18" charset="0"/>
                              </a:rPr>
                              <m:t> </m:t>
                            </m:r>
                            <m:r>
                              <a:rPr lang="en-US" b="0" i="1" smtClean="0">
                                <a:latin typeface="Cambria Math" panose="02040503050406030204" pitchFamily="18" charset="0"/>
                              </a:rPr>
                              <m:t>𝐼</m:t>
                            </m:r>
                          </m:e>
                        </m:nary>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 −2 </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e>
                      <m:sup>
                        <m:r>
                          <a:rPr lang="en-US" b="0" i="1" smtClean="0">
                            <a:latin typeface="Cambria Math" panose="02040503050406030204" pitchFamily="18" charset="0"/>
                            <a:ea typeface="Cambria Math" panose="02040503050406030204" pitchFamily="18" charset="0"/>
                          </a:rPr>
                          <m:t>𝑇</m:t>
                        </m:r>
                      </m:sup>
                    </m:sSup>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Sup>
                              <m:sSubSupPr>
                                <m:ctrlPr>
                                  <a:rPr lang="en-US" i="1">
                                    <a:latin typeface="Cambria Math" panose="02040503050406030204" pitchFamily="18" charset="0"/>
                                  </a:rPr>
                                </m:ctrlPr>
                              </m:sSubSupPr>
                              <m:e>
                                <m:r>
                                  <a:rPr lang="en-US" i="1">
                                    <a:latin typeface="Cambria Math" panose="02040503050406030204" pitchFamily="18" charset="0"/>
                                  </a:rPr>
                                  <m:t>𝐽</m:t>
                                </m:r>
                              </m:e>
                              <m:sub>
                                <m:r>
                                  <a:rPr lang="en-US" i="1">
                                    <a:latin typeface="Cambria Math" panose="02040503050406030204" pitchFamily="18" charset="0"/>
                                  </a:rPr>
                                  <m:t>𝑖</m:t>
                                </m:r>
                              </m:sub>
                              <m:sup>
                                <m:r>
                                  <a:rPr lang="en-US" i="1">
                                    <a:latin typeface="Cambria Math" panose="02040503050406030204" pitchFamily="18" charset="0"/>
                                  </a:rPr>
                                  <m:t>𝑇</m:t>
                                </m:r>
                              </m:sup>
                            </m:sSubSup>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e>
                        </m:nary>
                      </m:e>
                    </m:d>
                    <m:r>
                      <a:rPr lang="en-US" b="0" i="1" smtClean="0">
                        <a:latin typeface="Cambria Math" panose="02040503050406030204" pitchFamily="18" charset="0"/>
                        <a:ea typeface="Cambria Math" panose="02040503050406030204" pitchFamily="18" charset="0"/>
                      </a:rPr>
                      <m:t>+ </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p>
                          <m:sSupPr>
                            <m:ctrlPr>
                              <a:rPr lang="en-US"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a14:m>
                <a:r>
                  <a:rPr lang="en-US" dirty="0"/>
                  <a:t>         : Computed at a current  estimate h</a:t>
                </a:r>
              </a:p>
              <a:p>
                <a:endParaRPr lang="en-US" dirty="0"/>
              </a:p>
              <a:p>
                <a:r>
                  <a:rPr lang="en-US" dirty="0"/>
                  <a:t>Setting derivative </a:t>
                </a:r>
                <a:r>
                  <a:rPr lang="en-US" dirty="0" err="1"/>
                  <a:t>w.r.t.</a:t>
                </a:r>
                <a:r>
                  <a:rPr lang="en-US" dirty="0"/>
                  <a:t> </a:t>
                </a:r>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h</m:t>
                    </m:r>
                  </m:oMath>
                </a14:m>
                <a:r>
                  <a:rPr lang="en-US" dirty="0"/>
                  <a:t> to zero gives us:</a:t>
                </a:r>
              </a:p>
              <a:p>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h</m:t>
                    </m:r>
                    <m:r>
                      <a:rPr lang="en-US" b="0" i="0"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Sup>
                                  <m:sSubSupPr>
                                    <m:ctrlPr>
                                      <a:rPr lang="en-US" i="1">
                                        <a:latin typeface="Cambria Math" panose="02040503050406030204" pitchFamily="18" charset="0"/>
                                      </a:rPr>
                                    </m:ctrlPr>
                                  </m:sSubSupPr>
                                  <m:e>
                                    <m:r>
                                      <a:rPr lang="en-US" i="1">
                                        <a:latin typeface="Cambria Math" panose="02040503050406030204" pitchFamily="18" charset="0"/>
                                      </a:rPr>
                                      <m:t>𝐽</m:t>
                                    </m:r>
                                  </m:e>
                                  <m:sub>
                                    <m:r>
                                      <a:rPr lang="en-US" i="1">
                                        <a:latin typeface="Cambria Math" panose="02040503050406030204" pitchFamily="18" charset="0"/>
                                      </a:rPr>
                                      <m:t>𝑖</m:t>
                                    </m:r>
                                  </m:sub>
                                  <m:sup>
                                    <m:r>
                                      <a:rPr lang="en-US" i="1">
                                        <a:latin typeface="Cambria Math" panose="02040503050406030204" pitchFamily="18" charset="0"/>
                                      </a:rPr>
                                      <m:t>𝑇</m:t>
                                    </m:r>
                                  </m:sup>
                                </m:sSub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h</m:t>
                                    </m:r>
                                  </m:sub>
                                </m:sSub>
                                <m:r>
                                  <a:rPr lang="en-US" i="1">
                                    <a:latin typeface="Cambria Math" panose="02040503050406030204" pitchFamily="18" charset="0"/>
                                  </a:rPr>
                                  <m:t> </m:t>
                                </m:r>
                                <m:r>
                                  <a:rPr lang="en-US" i="1">
                                    <a:latin typeface="Cambria Math" panose="02040503050406030204" pitchFamily="18" charset="0"/>
                                  </a:rPr>
                                  <m:t>𝐼</m:t>
                                </m:r>
                              </m:e>
                            </m:nary>
                          </m:e>
                        </m:d>
                      </m:e>
                      <m:sup>
                        <m:r>
                          <a:rPr lang="en-US" b="0" i="1" smtClean="0">
                            <a:latin typeface="Cambria Math" panose="02040503050406030204" pitchFamily="18" charset="0"/>
                            <a:ea typeface="Cambria Math" panose="02040503050406030204" pitchFamily="18" charset="0"/>
                          </a:rPr>
                          <m:t>−1</m:t>
                        </m:r>
                      </m:sup>
                    </m:sSup>
                    <m:d>
                      <m:dPr>
                        <m:begChr m:val="["/>
                        <m:endChr m:val="]"/>
                        <m:ctrlPr>
                          <a:rPr lang="en-US" i="1">
                            <a:latin typeface="Cambria Math" panose="02040503050406030204" pitchFamily="18" charset="0"/>
                            <a:ea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Sup>
                              <m:sSubSupPr>
                                <m:ctrlPr>
                                  <a:rPr lang="en-US" i="1">
                                    <a:latin typeface="Cambria Math" panose="02040503050406030204" pitchFamily="18" charset="0"/>
                                  </a:rPr>
                                </m:ctrlPr>
                              </m:sSubSupPr>
                              <m:e>
                                <m:r>
                                  <a:rPr lang="en-US" i="1">
                                    <a:latin typeface="Cambria Math" panose="02040503050406030204" pitchFamily="18" charset="0"/>
                                  </a:rPr>
                                  <m:t>𝐽</m:t>
                                </m:r>
                              </m:e>
                              <m:sub>
                                <m:r>
                                  <a:rPr lang="en-US" i="1">
                                    <a:latin typeface="Cambria Math" panose="02040503050406030204" pitchFamily="18" charset="0"/>
                                  </a:rPr>
                                  <m:t>𝑖</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𝑖</m:t>
                                </m:r>
                              </m:sub>
                            </m:sSub>
                          </m:e>
                        </m:nary>
                      </m:e>
                    </m:d>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h</m:t>
                        </m:r>
                      </m:sub>
                    </m:sSub>
                    <m:r>
                      <a:rPr lang="en-US" b="0" i="1" smtClean="0">
                        <a:latin typeface="Cambria Math" panose="02040503050406030204" pitchFamily="18" charset="0"/>
                      </a:rPr>
                      <m:t>≫ 1 </m:t>
                    </m:r>
                  </m:oMath>
                </a14:m>
                <a:r>
                  <a:rPr lang="en-US" dirty="0"/>
                  <a:t>  Gradient Descent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h</m:t>
                        </m:r>
                      </m:sub>
                    </m:sSub>
                  </m:oMath>
                </a14:m>
                <a:r>
                  <a:rPr lang="en-US" dirty="0"/>
                  <a:t> = 0      Gauss-Newton</a:t>
                </a:r>
              </a:p>
              <a:p>
                <a:endParaRPr lang="en-US" dirty="0"/>
              </a:p>
              <a:p>
                <a:r>
                  <a:rPr lang="en-US" dirty="0"/>
                  <a:t>Far from the local optimal solution, keep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h</m:t>
                        </m:r>
                      </m:sub>
                    </m:sSub>
                  </m:oMath>
                </a14:m>
                <a:r>
                  <a:rPr lang="en-US" dirty="0"/>
                  <a:t>  high so that descent is guaranteed.</a:t>
                </a:r>
              </a:p>
              <a:p>
                <a:endParaRPr lang="en-US" dirty="0"/>
              </a:p>
              <a:p>
                <a:r>
                  <a:rPr lang="en-US" dirty="0"/>
                  <a:t>Closer to the minimum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h</m:t>
                        </m:r>
                      </m:sub>
                    </m:sSub>
                  </m:oMath>
                </a14:m>
                <a:r>
                  <a:rPr lang="en-US" dirty="0"/>
                  <a:t> = 0  to get faster convergence </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E1C15366-7540-4A9C-808C-377A72918085}"/>
                  </a:ext>
                </a:extLst>
              </p:cNvPr>
              <p:cNvSpPr>
                <a:spLocks noGrp="1" noRot="1" noChangeAspect="1" noMove="1" noResize="1" noEditPoints="1" noAdjustHandles="1" noChangeArrowheads="1" noChangeShapeType="1" noTextEdit="1"/>
              </p:cNvSpPr>
              <p:nvPr>
                <p:ph idx="1"/>
              </p:nvPr>
            </p:nvSpPr>
            <p:spPr>
              <a:xfrm>
                <a:off x="324272" y="823155"/>
                <a:ext cx="10797818" cy="5932207"/>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34908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3"/>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dirty="0"/>
              <a:t>In practice:</a:t>
            </a:r>
            <a:endParaRPr dirty="0"/>
          </a:p>
        </p:txBody>
      </p:sp>
      <p:pic>
        <p:nvPicPr>
          <p:cNvPr id="437" name="Google Shape;437;p63"/>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813051" y="1019833"/>
            <a:ext cx="6565900" cy="4927600"/>
          </a:xfrm>
          <a:prstGeom prst="rect">
            <a:avLst/>
          </a:prstGeom>
          <a:noFill/>
          <a:ln>
            <a:noFill/>
          </a:ln>
        </p:spPr>
      </p:pic>
      <p:sp>
        <p:nvSpPr>
          <p:cNvPr id="2" name="TextBox 1">
            <a:extLst>
              <a:ext uri="{FF2B5EF4-FFF2-40B4-BE49-F238E27FC236}">
                <a16:creationId xmlns:a16="http://schemas.microsoft.com/office/drawing/2014/main" id="{61E90DC5-56D0-41EA-8AEF-60BD7F7BA89F}"/>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4"/>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In practice:</a:t>
            </a:r>
            <a:endParaRPr/>
          </a:p>
        </p:txBody>
      </p:sp>
      <p:pic>
        <p:nvPicPr>
          <p:cNvPr id="445" name="Google Shape;445;p64"/>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454134" y="1019818"/>
            <a:ext cx="9283700" cy="5778500"/>
          </a:xfrm>
          <a:prstGeom prst="rect">
            <a:avLst/>
          </a:prstGeom>
          <a:noFill/>
          <a:ln>
            <a:noFill/>
          </a:ln>
        </p:spPr>
      </p:pic>
      <p:sp>
        <p:nvSpPr>
          <p:cNvPr id="2" name="TextBox 1">
            <a:extLst>
              <a:ext uri="{FF2B5EF4-FFF2-40B4-BE49-F238E27FC236}">
                <a16:creationId xmlns:a16="http://schemas.microsoft.com/office/drawing/2014/main" id="{F40412A5-9EC1-4A75-A567-13DBCACDF90C}"/>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5"/>
          <p:cNvSpPr txBox="1">
            <a:spLocks noGrp="1"/>
          </p:cNvSpPr>
          <p:nvPr>
            <p:ph type="title"/>
          </p:nvPr>
        </p:nvSpPr>
        <p:spPr>
          <a:xfrm>
            <a:off x="0" y="69621"/>
            <a:ext cx="2282890" cy="763600"/>
          </a:xfrm>
          <a:prstGeom prst="rect">
            <a:avLst/>
          </a:prstGeom>
        </p:spPr>
        <p:txBody>
          <a:bodyPr spcFirstLastPara="1" vert="horz" wrap="square" lIns="121900" tIns="121900" rIns="121900" bIns="121900" rtlCol="0" anchor="b" anchorCtr="0">
            <a:noAutofit/>
          </a:bodyPr>
          <a:lstStyle/>
          <a:p>
            <a:r>
              <a:rPr lang="en" dirty="0"/>
              <a:t>In practice:</a:t>
            </a:r>
            <a:endParaRPr dirty="0"/>
          </a:p>
        </p:txBody>
      </p:sp>
      <p:pic>
        <p:nvPicPr>
          <p:cNvPr id="453" name="Google Shape;453;p6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111215" y="0"/>
            <a:ext cx="7969572" cy="6858000"/>
          </a:xfrm>
          <a:prstGeom prst="rect">
            <a:avLst/>
          </a:prstGeom>
          <a:noFill/>
          <a:ln>
            <a:noFill/>
          </a:ln>
        </p:spPr>
      </p:pic>
      <p:sp>
        <p:nvSpPr>
          <p:cNvPr id="2" name="TextBox 1">
            <a:extLst>
              <a:ext uri="{FF2B5EF4-FFF2-40B4-BE49-F238E27FC236}">
                <a16:creationId xmlns:a16="http://schemas.microsoft.com/office/drawing/2014/main" id="{B62D3054-E90F-4825-93E3-FFCA20828624}"/>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60" name="Google Shape;460;p66"/>
          <p:cNvSpPr txBox="1">
            <a:spLocks noGrp="1"/>
          </p:cNvSpPr>
          <p:nvPr>
            <p:ph type="title" idx="2"/>
          </p:nvPr>
        </p:nvSpPr>
        <p:spPr>
          <a:xfrm>
            <a:off x="306000" y="6381033"/>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61" name="Google Shape;461;p66"/>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073314" y="1"/>
            <a:ext cx="9926441" cy="6858001"/>
          </a:xfrm>
          <a:prstGeom prst="rect">
            <a:avLst/>
          </a:prstGeom>
          <a:noFill/>
          <a:ln>
            <a:noFill/>
          </a:ln>
        </p:spPr>
      </p:pic>
      <p:sp>
        <p:nvSpPr>
          <p:cNvPr id="2" name="TextBox 1">
            <a:extLst>
              <a:ext uri="{FF2B5EF4-FFF2-40B4-BE49-F238E27FC236}">
                <a16:creationId xmlns:a16="http://schemas.microsoft.com/office/drawing/2014/main" id="{31A1BF4C-0520-4922-9D58-B4934A6D7592}"/>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7"/>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In practice:</a:t>
            </a:r>
            <a:endParaRPr/>
          </a:p>
        </p:txBody>
      </p:sp>
      <p:sp>
        <p:nvSpPr>
          <p:cNvPr id="467" name="Google Shape;467;p67"/>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marL="0" indent="0">
              <a:lnSpc>
                <a:spcPct val="115000"/>
              </a:lnSpc>
              <a:spcAft>
                <a:spcPts val="2133"/>
              </a:spcAft>
              <a:buNone/>
            </a:pPr>
            <a:endParaRPr>
              <a:solidFill>
                <a:schemeClr val="dk1"/>
              </a:solidFill>
            </a:endParaRPr>
          </a:p>
        </p:txBody>
      </p:sp>
      <p:sp>
        <p:nvSpPr>
          <p:cNvPr id="468" name="Google Shape;468;p67"/>
          <p:cNvSpPr txBox="1">
            <a:spLocks noGrp="1"/>
          </p:cNvSpPr>
          <p:nvPr>
            <p:ph type="title" idx="2"/>
          </p:nvPr>
        </p:nvSpPr>
        <p:spPr>
          <a:xfrm>
            <a:off x="306000" y="6381033"/>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69" name="Google Shape;469;p67"/>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 y="0"/>
            <a:ext cx="12191999" cy="6787899"/>
          </a:xfrm>
          <a:prstGeom prst="rect">
            <a:avLst/>
          </a:prstGeom>
          <a:noFill/>
          <a:ln>
            <a:noFill/>
          </a:ln>
        </p:spPr>
      </p:pic>
      <p:sp>
        <p:nvSpPr>
          <p:cNvPr id="2" name="TextBox 1">
            <a:extLst>
              <a:ext uri="{FF2B5EF4-FFF2-40B4-BE49-F238E27FC236}">
                <a16:creationId xmlns:a16="http://schemas.microsoft.com/office/drawing/2014/main" id="{C22B8268-947A-4E3B-A923-72A99D4277FF}"/>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8"/>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In practice:</a:t>
            </a:r>
            <a:endParaRPr/>
          </a:p>
        </p:txBody>
      </p:sp>
      <p:sp>
        <p:nvSpPr>
          <p:cNvPr id="475" name="Google Shape;475;p68"/>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marL="0" indent="0">
              <a:lnSpc>
                <a:spcPct val="115000"/>
              </a:lnSpc>
              <a:spcAft>
                <a:spcPts val="2133"/>
              </a:spcAft>
              <a:buNone/>
            </a:pPr>
            <a:endParaRPr>
              <a:solidFill>
                <a:schemeClr val="dk1"/>
              </a:solidFill>
            </a:endParaRPr>
          </a:p>
        </p:txBody>
      </p:sp>
      <p:sp>
        <p:nvSpPr>
          <p:cNvPr id="476" name="Google Shape;476;p68"/>
          <p:cNvSpPr txBox="1">
            <a:spLocks noGrp="1"/>
          </p:cNvSpPr>
          <p:nvPr>
            <p:ph type="title" idx="2"/>
          </p:nvPr>
        </p:nvSpPr>
        <p:spPr>
          <a:xfrm>
            <a:off x="306000" y="6381033"/>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77" name="Google Shape;477;p68"/>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0" y="206385"/>
            <a:ext cx="12191997" cy="6445231"/>
          </a:xfrm>
          <a:prstGeom prst="rect">
            <a:avLst/>
          </a:prstGeom>
          <a:noFill/>
          <a:ln>
            <a:noFill/>
          </a:ln>
        </p:spPr>
      </p:pic>
      <p:sp>
        <p:nvSpPr>
          <p:cNvPr id="2" name="TextBox 1">
            <a:extLst>
              <a:ext uri="{FF2B5EF4-FFF2-40B4-BE49-F238E27FC236}">
                <a16:creationId xmlns:a16="http://schemas.microsoft.com/office/drawing/2014/main" id="{8D8638EB-D4F9-474B-BFC0-45FCD92DD87B}"/>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AC054F8B-0649-42D1-941F-43A93984A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80" y="1097280"/>
            <a:ext cx="9144000" cy="4892039"/>
          </a:xfrm>
          <a:prstGeom prst="rect">
            <a:avLst/>
          </a:prstGeom>
        </p:spPr>
      </p:pic>
      <p:sp>
        <p:nvSpPr>
          <p:cNvPr id="2" name="Title 1">
            <a:extLst>
              <a:ext uri="{FF2B5EF4-FFF2-40B4-BE49-F238E27FC236}">
                <a16:creationId xmlns:a16="http://schemas.microsoft.com/office/drawing/2014/main" id="{FE33B02F-1B53-46B5-B7EE-86DDECD0A398}"/>
              </a:ext>
            </a:extLst>
          </p:cNvPr>
          <p:cNvSpPr>
            <a:spLocks noGrp="1"/>
          </p:cNvSpPr>
          <p:nvPr>
            <p:ph type="title"/>
          </p:nvPr>
        </p:nvSpPr>
        <p:spPr>
          <a:xfrm>
            <a:off x="94382" y="53527"/>
            <a:ext cx="10571998" cy="627303"/>
          </a:xfrm>
        </p:spPr>
        <p:txBody>
          <a:bodyPr/>
          <a:lstStyle/>
          <a:p>
            <a:r>
              <a:rPr lang="en-US" b="0" dirty="0"/>
              <a:t>Edges have Physical / Geometric causes</a:t>
            </a:r>
          </a:p>
        </p:txBody>
      </p:sp>
      <p:cxnSp>
        <p:nvCxnSpPr>
          <p:cNvPr id="7" name="Straight Arrow Connector 6">
            <a:extLst>
              <a:ext uri="{FF2B5EF4-FFF2-40B4-BE49-F238E27FC236}">
                <a16:creationId xmlns:a16="http://schemas.microsoft.com/office/drawing/2014/main" id="{42C1D673-B441-4848-BC53-9B26C4E4FD27}"/>
              </a:ext>
            </a:extLst>
          </p:cNvPr>
          <p:cNvCxnSpPr>
            <a:cxnSpLocks/>
          </p:cNvCxnSpPr>
          <p:nvPr/>
        </p:nvCxnSpPr>
        <p:spPr>
          <a:xfrm flipH="1" flipV="1">
            <a:off x="7364964" y="3746689"/>
            <a:ext cx="2724538" cy="2551647"/>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31F41F-F541-406F-B3FC-593760CFD3FC}"/>
              </a:ext>
            </a:extLst>
          </p:cNvPr>
          <p:cNvSpPr txBox="1"/>
          <p:nvPr/>
        </p:nvSpPr>
        <p:spPr>
          <a:xfrm>
            <a:off x="8020881" y="6167708"/>
            <a:ext cx="1752403" cy="369332"/>
          </a:xfrm>
          <a:prstGeom prst="rect">
            <a:avLst/>
          </a:prstGeom>
          <a:noFill/>
        </p:spPr>
        <p:txBody>
          <a:bodyPr wrap="none" rtlCol="0">
            <a:spAutoFit/>
          </a:bodyPr>
          <a:lstStyle/>
          <a:p>
            <a:r>
              <a:rPr lang="en-US" dirty="0"/>
              <a:t>Shadow Edge</a:t>
            </a:r>
          </a:p>
        </p:txBody>
      </p:sp>
    </p:spTree>
    <p:extLst>
      <p:ext uri="{BB962C8B-B14F-4D97-AF65-F5344CB8AC3E}">
        <p14:creationId xmlns:p14="http://schemas.microsoft.com/office/powerpoint/2010/main" val="40469518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6"/>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What’s happening?</a:t>
            </a:r>
            <a:endParaRPr/>
          </a:p>
        </p:txBody>
      </p:sp>
      <p:sp>
        <p:nvSpPr>
          <p:cNvPr id="540" name="Google Shape;540;p76"/>
          <p:cNvSpPr txBox="1">
            <a:spLocks noGrp="1"/>
          </p:cNvSpPr>
          <p:nvPr>
            <p:ph type="title" idx="2"/>
          </p:nvPr>
        </p:nvSpPr>
        <p:spPr>
          <a:xfrm>
            <a:off x="306000" y="6381033"/>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541" name="Google Shape;541;p76"/>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0" y="638033"/>
            <a:ext cx="11756573" cy="6858001"/>
          </a:xfrm>
          <a:prstGeom prst="rect">
            <a:avLst/>
          </a:prstGeom>
          <a:noFill/>
          <a:ln>
            <a:noFill/>
          </a:ln>
        </p:spPr>
      </p:pic>
      <p:sp>
        <p:nvSpPr>
          <p:cNvPr id="2" name="TextBox 1">
            <a:extLst>
              <a:ext uri="{FF2B5EF4-FFF2-40B4-BE49-F238E27FC236}">
                <a16:creationId xmlns:a16="http://schemas.microsoft.com/office/drawing/2014/main" id="{2B5D30C9-0587-4FAA-A8E4-6778EAB069FA}"/>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0"/>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Very bad for big panoramas!</a:t>
            </a:r>
            <a:endParaRPr/>
          </a:p>
        </p:txBody>
      </p:sp>
      <p:sp>
        <p:nvSpPr>
          <p:cNvPr id="571" name="Google Shape;571;p80"/>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marL="0" indent="0">
              <a:lnSpc>
                <a:spcPct val="115000"/>
              </a:lnSpc>
              <a:spcAft>
                <a:spcPts val="2133"/>
              </a:spcAft>
              <a:buNone/>
            </a:pPr>
            <a:endParaRPr>
              <a:solidFill>
                <a:schemeClr val="dk1"/>
              </a:solidFill>
            </a:endParaRPr>
          </a:p>
        </p:txBody>
      </p:sp>
      <p:sp>
        <p:nvSpPr>
          <p:cNvPr id="572" name="Google Shape;572;p80"/>
          <p:cNvSpPr txBox="1">
            <a:spLocks noGrp="1"/>
          </p:cNvSpPr>
          <p:nvPr>
            <p:ph type="title" idx="2"/>
          </p:nvPr>
        </p:nvSpPr>
        <p:spPr>
          <a:xfrm>
            <a:off x="306000" y="6381033"/>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573" name="Google Shape;573;p8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14957" y="1019834"/>
            <a:ext cx="11762095" cy="5674397"/>
          </a:xfrm>
          <a:prstGeom prst="rect">
            <a:avLst/>
          </a:prstGeom>
          <a:noFill/>
          <a:ln>
            <a:noFill/>
          </a:ln>
        </p:spPr>
      </p:pic>
      <p:sp>
        <p:nvSpPr>
          <p:cNvPr id="2" name="TextBox 1">
            <a:extLst>
              <a:ext uri="{FF2B5EF4-FFF2-40B4-BE49-F238E27FC236}">
                <a16:creationId xmlns:a16="http://schemas.microsoft.com/office/drawing/2014/main" id="{F89020B9-48B5-46AA-9278-5CCD84238907}"/>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1"/>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Fails :-(</a:t>
            </a:r>
            <a:endParaRPr/>
          </a:p>
        </p:txBody>
      </p:sp>
      <p:sp>
        <p:nvSpPr>
          <p:cNvPr id="580" name="Google Shape;580;p81"/>
          <p:cNvSpPr txBox="1">
            <a:spLocks noGrp="1"/>
          </p:cNvSpPr>
          <p:nvPr>
            <p:ph type="title" idx="2"/>
          </p:nvPr>
        </p:nvSpPr>
        <p:spPr>
          <a:xfrm>
            <a:off x="306000" y="6381033"/>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581" name="Google Shape;581;p81"/>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862637" y="1019833"/>
            <a:ext cx="10466728" cy="5674399"/>
          </a:xfrm>
          <a:prstGeom prst="rect">
            <a:avLst/>
          </a:prstGeom>
          <a:noFill/>
          <a:ln>
            <a:noFill/>
          </a:ln>
        </p:spPr>
      </p:pic>
      <p:sp>
        <p:nvSpPr>
          <p:cNvPr id="2" name="TextBox 1">
            <a:extLst>
              <a:ext uri="{FF2B5EF4-FFF2-40B4-BE49-F238E27FC236}">
                <a16:creationId xmlns:a16="http://schemas.microsoft.com/office/drawing/2014/main" id="{0AFD5086-CE57-412F-881C-EFA433BCFF2D}"/>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7"/>
          <p:cNvSpPr txBox="1">
            <a:spLocks noGrp="1"/>
          </p:cNvSpPr>
          <p:nvPr>
            <p:ph type="title"/>
          </p:nvPr>
        </p:nvSpPr>
        <p:spPr>
          <a:xfrm>
            <a:off x="35200" y="0"/>
            <a:ext cx="11850800" cy="763600"/>
          </a:xfrm>
          <a:prstGeom prst="rect">
            <a:avLst/>
          </a:prstGeom>
        </p:spPr>
        <p:txBody>
          <a:bodyPr spcFirstLastPara="1" vert="horz" wrap="square" lIns="121900" tIns="121900" rIns="121900" bIns="121900" rtlCol="0" anchor="b" anchorCtr="0">
            <a:noAutofit/>
          </a:bodyPr>
          <a:lstStyle/>
          <a:p>
            <a:r>
              <a:rPr lang="en" dirty="0"/>
              <a:t>How do we fix it? Cylinders!</a:t>
            </a:r>
            <a:endParaRPr dirty="0"/>
          </a:p>
        </p:txBody>
      </p:sp>
      <p:sp>
        <p:nvSpPr>
          <p:cNvPr id="627" name="Google Shape;627;p87"/>
          <p:cNvSpPr txBox="1">
            <a:spLocks noGrp="1"/>
          </p:cNvSpPr>
          <p:nvPr>
            <p:ph type="title" idx="2"/>
          </p:nvPr>
        </p:nvSpPr>
        <p:spPr>
          <a:xfrm>
            <a:off x="306000" y="6381033"/>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3" name="Google Shape;628;p87">
            <a:extLst>
              <a:ext uri="{FF2B5EF4-FFF2-40B4-BE49-F238E27FC236}">
                <a16:creationId xmlns:a16="http://schemas.microsoft.com/office/drawing/2014/main" id="{AB67C63F-180F-4306-BEDB-5DD5842A02B9}"/>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17715" y="-163766"/>
            <a:ext cx="11756573" cy="6858001"/>
          </a:xfrm>
          <a:prstGeom prst="rect">
            <a:avLst/>
          </a:prstGeom>
          <a:noFill/>
          <a:ln>
            <a:noFill/>
          </a:ln>
        </p:spPr>
      </p:pic>
      <p:sp>
        <p:nvSpPr>
          <p:cNvPr id="2" name="TextBox 1">
            <a:extLst>
              <a:ext uri="{FF2B5EF4-FFF2-40B4-BE49-F238E27FC236}">
                <a16:creationId xmlns:a16="http://schemas.microsoft.com/office/drawing/2014/main" id="{D9F9A292-1D89-4F17-A4BE-3A810A55E84A}"/>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E9A1-0B92-44A2-B1A0-83728AC8284A}"/>
              </a:ext>
            </a:extLst>
          </p:cNvPr>
          <p:cNvSpPr>
            <a:spLocks noGrp="1"/>
          </p:cNvSpPr>
          <p:nvPr>
            <p:ph type="title"/>
          </p:nvPr>
        </p:nvSpPr>
        <p:spPr>
          <a:xfrm>
            <a:off x="94382" y="53527"/>
            <a:ext cx="10571998" cy="537412"/>
          </a:xfrm>
        </p:spPr>
        <p:txBody>
          <a:bodyPr/>
          <a:lstStyle/>
          <a:p>
            <a:r>
              <a:rPr lang="en-US" dirty="0"/>
              <a:t>Cylindrical Projection</a:t>
            </a:r>
          </a:p>
        </p:txBody>
      </p:sp>
      <p:sp>
        <p:nvSpPr>
          <p:cNvPr id="3" name="Content Placeholder 2">
            <a:extLst>
              <a:ext uri="{FF2B5EF4-FFF2-40B4-BE49-F238E27FC236}">
                <a16:creationId xmlns:a16="http://schemas.microsoft.com/office/drawing/2014/main" id="{6C349A4A-0487-4961-8259-67743660C172}"/>
              </a:ext>
            </a:extLst>
          </p:cNvPr>
          <p:cNvSpPr>
            <a:spLocks noGrp="1"/>
          </p:cNvSpPr>
          <p:nvPr>
            <p:ph idx="1"/>
          </p:nvPr>
        </p:nvSpPr>
        <p:spPr>
          <a:xfrm>
            <a:off x="318051" y="6008914"/>
            <a:ext cx="11539331" cy="635394"/>
          </a:xfrm>
        </p:spPr>
        <p:txBody>
          <a:bodyPr/>
          <a:lstStyle/>
          <a:p>
            <a:r>
              <a:rPr lang="en-US" dirty="0"/>
              <a:t>Mapping planar image to Cylindrical Coordinates</a:t>
            </a:r>
          </a:p>
        </p:txBody>
      </p:sp>
      <p:pic>
        <p:nvPicPr>
          <p:cNvPr id="5" name="Picture 4">
            <a:extLst>
              <a:ext uri="{FF2B5EF4-FFF2-40B4-BE49-F238E27FC236}">
                <a16:creationId xmlns:a16="http://schemas.microsoft.com/office/drawing/2014/main" id="{ED725098-FC61-481E-A769-039EEEDA4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807" y="847221"/>
            <a:ext cx="7358116" cy="4905411"/>
          </a:xfrm>
          <a:prstGeom prst="rect">
            <a:avLst/>
          </a:prstGeom>
        </p:spPr>
      </p:pic>
      <p:sp>
        <p:nvSpPr>
          <p:cNvPr id="4" name="TextBox 3">
            <a:extLst>
              <a:ext uri="{FF2B5EF4-FFF2-40B4-BE49-F238E27FC236}">
                <a16:creationId xmlns:a16="http://schemas.microsoft.com/office/drawing/2014/main" id="{2D55F747-4189-4F96-8692-109189C02F32}"/>
              </a:ext>
            </a:extLst>
          </p:cNvPr>
          <p:cNvSpPr txBox="1"/>
          <p:nvPr/>
        </p:nvSpPr>
        <p:spPr>
          <a:xfrm>
            <a:off x="11324649" y="75192"/>
            <a:ext cx="77296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CMU</a:t>
            </a:r>
          </a:p>
        </p:txBody>
      </p:sp>
    </p:spTree>
    <p:extLst>
      <p:ext uri="{BB962C8B-B14F-4D97-AF65-F5344CB8AC3E}">
        <p14:creationId xmlns:p14="http://schemas.microsoft.com/office/powerpoint/2010/main" val="37420517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E9A1-0B92-44A2-B1A0-83728AC8284A}"/>
              </a:ext>
            </a:extLst>
          </p:cNvPr>
          <p:cNvSpPr>
            <a:spLocks noGrp="1"/>
          </p:cNvSpPr>
          <p:nvPr>
            <p:ph type="title"/>
          </p:nvPr>
        </p:nvSpPr>
        <p:spPr>
          <a:xfrm>
            <a:off x="94382" y="53527"/>
            <a:ext cx="10571998" cy="537412"/>
          </a:xfrm>
        </p:spPr>
        <p:txBody>
          <a:bodyPr/>
          <a:lstStyle/>
          <a:p>
            <a:r>
              <a:rPr lang="en-US" dirty="0"/>
              <a:t>Cylindrical Re-Projection</a:t>
            </a:r>
          </a:p>
        </p:txBody>
      </p:sp>
      <p:sp>
        <p:nvSpPr>
          <p:cNvPr id="3" name="Content Placeholder 2">
            <a:extLst>
              <a:ext uri="{FF2B5EF4-FFF2-40B4-BE49-F238E27FC236}">
                <a16:creationId xmlns:a16="http://schemas.microsoft.com/office/drawing/2014/main" id="{6C349A4A-0487-4961-8259-67743660C172}"/>
              </a:ext>
            </a:extLst>
          </p:cNvPr>
          <p:cNvSpPr>
            <a:spLocks noGrp="1"/>
          </p:cNvSpPr>
          <p:nvPr>
            <p:ph idx="1"/>
          </p:nvPr>
        </p:nvSpPr>
        <p:spPr>
          <a:xfrm>
            <a:off x="326334" y="5610808"/>
            <a:ext cx="11539331" cy="635394"/>
          </a:xfrm>
        </p:spPr>
        <p:txBody>
          <a:bodyPr>
            <a:normAutofit fontScale="85000" lnSpcReduction="10000"/>
          </a:bodyPr>
          <a:lstStyle/>
          <a:p>
            <a:r>
              <a:rPr lang="en-US" dirty="0"/>
              <a:t>Developing / </a:t>
            </a:r>
            <a:r>
              <a:rPr lang="en-US" dirty="0" err="1"/>
              <a:t>Reprojecting</a:t>
            </a:r>
            <a:r>
              <a:rPr lang="en-US" dirty="0"/>
              <a:t> a Cylinder onto a plane to create a Planar Viewable Panorama</a:t>
            </a:r>
          </a:p>
          <a:p>
            <a:r>
              <a:rPr lang="en-US" dirty="0"/>
              <a:t>Try different focal lengths or use the focal length of the camera</a:t>
            </a:r>
          </a:p>
        </p:txBody>
      </p:sp>
      <p:pic>
        <p:nvPicPr>
          <p:cNvPr id="4" name="Picture 3">
            <a:extLst>
              <a:ext uri="{FF2B5EF4-FFF2-40B4-BE49-F238E27FC236}">
                <a16:creationId xmlns:a16="http://schemas.microsoft.com/office/drawing/2014/main" id="{C3332CC6-2129-4F8D-B5B3-4D9428F94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089" y="759942"/>
            <a:ext cx="7315253" cy="4467258"/>
          </a:xfrm>
          <a:prstGeom prst="rect">
            <a:avLst/>
          </a:prstGeom>
        </p:spPr>
      </p:pic>
      <p:sp>
        <p:nvSpPr>
          <p:cNvPr id="6" name="TextBox 5">
            <a:extLst>
              <a:ext uri="{FF2B5EF4-FFF2-40B4-BE49-F238E27FC236}">
                <a16:creationId xmlns:a16="http://schemas.microsoft.com/office/drawing/2014/main" id="{99780B72-2125-4DE4-8E1C-2F5770634A83}"/>
              </a:ext>
            </a:extLst>
          </p:cNvPr>
          <p:cNvSpPr txBox="1"/>
          <p:nvPr/>
        </p:nvSpPr>
        <p:spPr>
          <a:xfrm>
            <a:off x="11324649" y="75192"/>
            <a:ext cx="77296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CMU</a:t>
            </a:r>
          </a:p>
        </p:txBody>
      </p:sp>
    </p:spTree>
    <p:extLst>
      <p:ext uri="{BB962C8B-B14F-4D97-AF65-F5344CB8AC3E}">
        <p14:creationId xmlns:p14="http://schemas.microsoft.com/office/powerpoint/2010/main" val="38383022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AE8-5E43-4EA8-A226-AC4000F2A247}"/>
              </a:ext>
            </a:extLst>
          </p:cNvPr>
          <p:cNvSpPr>
            <a:spLocks noGrp="1"/>
          </p:cNvSpPr>
          <p:nvPr>
            <p:ph type="title"/>
          </p:nvPr>
        </p:nvSpPr>
        <p:spPr>
          <a:xfrm>
            <a:off x="94382" y="53527"/>
            <a:ext cx="10571998" cy="643159"/>
          </a:xfrm>
        </p:spPr>
        <p:txBody>
          <a:bodyPr/>
          <a:lstStyle/>
          <a:p>
            <a:r>
              <a:rPr lang="en-US" b="0" dirty="0"/>
              <a:t>Cylindrical Reprojection: Dependence on f</a:t>
            </a:r>
          </a:p>
        </p:txBody>
      </p:sp>
      <p:sp>
        <p:nvSpPr>
          <p:cNvPr id="3" name="Content Placeholder 2">
            <a:extLst>
              <a:ext uri="{FF2B5EF4-FFF2-40B4-BE49-F238E27FC236}">
                <a16:creationId xmlns:a16="http://schemas.microsoft.com/office/drawing/2014/main" id="{C80342D8-9F4D-4E7F-8925-4170EF8402DF}"/>
              </a:ext>
            </a:extLst>
          </p:cNvPr>
          <p:cNvSpPr>
            <a:spLocks noGrp="1"/>
          </p:cNvSpPr>
          <p:nvPr>
            <p:ph idx="1"/>
          </p:nvPr>
        </p:nvSpPr>
        <p:spPr>
          <a:xfrm>
            <a:off x="318051" y="6046237"/>
            <a:ext cx="11539331" cy="598071"/>
          </a:xfrm>
        </p:spPr>
        <p:txBody>
          <a:bodyPr/>
          <a:lstStyle/>
          <a:p>
            <a:r>
              <a:rPr lang="en-US" dirty="0"/>
              <a:t>Fill the panorama image to the max or use f</a:t>
            </a:r>
          </a:p>
        </p:txBody>
      </p:sp>
      <p:pic>
        <p:nvPicPr>
          <p:cNvPr id="4" name="Picture 3">
            <a:extLst>
              <a:ext uri="{FF2B5EF4-FFF2-40B4-BE49-F238E27FC236}">
                <a16:creationId xmlns:a16="http://schemas.microsoft.com/office/drawing/2014/main" id="{94959155-D5B7-49FD-BC28-70B4E911A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868" y="895331"/>
            <a:ext cx="7034264" cy="5067337"/>
          </a:xfrm>
          <a:prstGeom prst="rect">
            <a:avLst/>
          </a:prstGeom>
        </p:spPr>
      </p:pic>
      <p:sp>
        <p:nvSpPr>
          <p:cNvPr id="6" name="TextBox 5">
            <a:extLst>
              <a:ext uri="{FF2B5EF4-FFF2-40B4-BE49-F238E27FC236}">
                <a16:creationId xmlns:a16="http://schemas.microsoft.com/office/drawing/2014/main" id="{B8866090-6CF5-40F4-BBE6-80B5F402E617}"/>
              </a:ext>
            </a:extLst>
          </p:cNvPr>
          <p:cNvSpPr txBox="1"/>
          <p:nvPr/>
        </p:nvSpPr>
        <p:spPr>
          <a:xfrm>
            <a:off x="11324649" y="75192"/>
            <a:ext cx="77296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CMU</a:t>
            </a:r>
          </a:p>
        </p:txBody>
      </p:sp>
    </p:spTree>
    <p:extLst>
      <p:ext uri="{BB962C8B-B14F-4D97-AF65-F5344CB8AC3E}">
        <p14:creationId xmlns:p14="http://schemas.microsoft.com/office/powerpoint/2010/main" val="5099216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1F710617-CBEE-4D63-82E0-402C019D4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600200"/>
            <a:ext cx="5410200" cy="49149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a:extLst>
              <a:ext uri="{FF2B5EF4-FFF2-40B4-BE49-F238E27FC236}">
                <a16:creationId xmlns:a16="http://schemas.microsoft.com/office/drawing/2014/main" id="{F4C485EC-7C03-4F85-BA06-9EAE1840D558}"/>
              </a:ext>
            </a:extLst>
          </p:cNvPr>
          <p:cNvSpPr txBox="1">
            <a:spLocks noChangeArrowheads="1"/>
          </p:cNvSpPr>
          <p:nvPr/>
        </p:nvSpPr>
        <p:spPr bwMode="auto">
          <a:xfrm>
            <a:off x="4537480" y="606425"/>
            <a:ext cx="28376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t>UNBLENDED MOSAIC</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AFE685F-A5F9-4E99-8871-123CD6301A96}"/>
              </a:ext>
            </a:extLst>
          </p:cNvPr>
          <p:cNvSpPr>
            <a:spLocks noGrp="1" noChangeArrowheads="1"/>
          </p:cNvSpPr>
          <p:nvPr>
            <p:ph type="title"/>
          </p:nvPr>
        </p:nvSpPr>
        <p:spPr>
          <a:xfrm>
            <a:off x="2209800" y="304800"/>
            <a:ext cx="7772400" cy="517465"/>
          </a:xfrm>
        </p:spPr>
        <p:txBody>
          <a:bodyPr/>
          <a:lstStyle/>
          <a:p>
            <a:r>
              <a:rPr lang="en-US" altLang="he-IL" sz="2800" b="0" dirty="0">
                <a:solidFill>
                  <a:srgbClr val="FFC000"/>
                </a:solidFill>
                <a:latin typeface="Arial" panose="020B0604020202020204" pitchFamily="34" charset="0"/>
              </a:rPr>
              <a:t>Image Merging </a:t>
            </a:r>
            <a:r>
              <a:rPr lang="en-US" altLang="he-IL" sz="2800" b="0" dirty="0" err="1">
                <a:solidFill>
                  <a:srgbClr val="FFC000"/>
                </a:solidFill>
                <a:latin typeface="Arial" panose="020B0604020202020204" pitchFamily="34" charset="0"/>
              </a:rPr>
              <a:t>withLaplacian</a:t>
            </a:r>
            <a:r>
              <a:rPr lang="en-US" altLang="he-IL" sz="2800" b="0" dirty="0">
                <a:solidFill>
                  <a:srgbClr val="FFC000"/>
                </a:solidFill>
                <a:latin typeface="Arial" panose="020B0604020202020204" pitchFamily="34" charset="0"/>
              </a:rPr>
              <a:t> Pyramids</a:t>
            </a:r>
            <a:endParaRPr lang="en-US" altLang="he-IL" b="0" dirty="0">
              <a:solidFill>
                <a:srgbClr val="FFC000"/>
              </a:solidFill>
              <a:latin typeface="Arial" panose="020B0604020202020204" pitchFamily="34" charset="0"/>
            </a:endParaRPr>
          </a:p>
        </p:txBody>
      </p:sp>
      <p:grpSp>
        <p:nvGrpSpPr>
          <p:cNvPr id="27651" name="Group 3">
            <a:extLst>
              <a:ext uri="{FF2B5EF4-FFF2-40B4-BE49-F238E27FC236}">
                <a16:creationId xmlns:a16="http://schemas.microsoft.com/office/drawing/2014/main" id="{9C81284F-3DE4-4EEE-9F91-F8B08464DF8F}"/>
              </a:ext>
            </a:extLst>
          </p:cNvPr>
          <p:cNvGrpSpPr>
            <a:grpSpLocks/>
          </p:cNvGrpSpPr>
          <p:nvPr/>
        </p:nvGrpSpPr>
        <p:grpSpPr bwMode="auto">
          <a:xfrm>
            <a:off x="4495800" y="2971800"/>
            <a:ext cx="2438400" cy="2971800"/>
            <a:chOff x="1920" y="1584"/>
            <a:chExt cx="1824" cy="2160"/>
          </a:xfrm>
        </p:grpSpPr>
        <p:grpSp>
          <p:nvGrpSpPr>
            <p:cNvPr id="27652" name="Group 4">
              <a:extLst>
                <a:ext uri="{FF2B5EF4-FFF2-40B4-BE49-F238E27FC236}">
                  <a16:creationId xmlns:a16="http://schemas.microsoft.com/office/drawing/2014/main" id="{EFD27E33-725F-4909-B092-28584E5B7B8D}"/>
                </a:ext>
              </a:extLst>
            </p:cNvPr>
            <p:cNvGrpSpPr>
              <a:grpSpLocks/>
            </p:cNvGrpSpPr>
            <p:nvPr/>
          </p:nvGrpSpPr>
          <p:grpSpPr bwMode="auto">
            <a:xfrm>
              <a:off x="1920" y="1584"/>
              <a:ext cx="1824" cy="2160"/>
              <a:chOff x="1920" y="1584"/>
              <a:chExt cx="1824" cy="2160"/>
            </a:xfrm>
          </p:grpSpPr>
          <p:sp>
            <p:nvSpPr>
              <p:cNvPr id="27653" name="AutoShape 5">
                <a:extLst>
                  <a:ext uri="{FF2B5EF4-FFF2-40B4-BE49-F238E27FC236}">
                    <a16:creationId xmlns:a16="http://schemas.microsoft.com/office/drawing/2014/main" id="{77EF38FF-FD9B-481C-A422-61B9577A7BFF}"/>
                  </a:ext>
                </a:extLst>
              </p:cNvPr>
              <p:cNvSpPr>
                <a:spLocks noChangeArrowheads="1"/>
              </p:cNvSpPr>
              <p:nvPr/>
            </p:nvSpPr>
            <p:spPr bwMode="auto">
              <a:xfrm>
                <a:off x="1920" y="2976"/>
                <a:ext cx="1824" cy="768"/>
              </a:xfrm>
              <a:prstGeom prst="parallelogram">
                <a:avLst>
                  <a:gd name="adj" fmla="val 5937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Line 6">
                <a:extLst>
                  <a:ext uri="{FF2B5EF4-FFF2-40B4-BE49-F238E27FC236}">
                    <a16:creationId xmlns:a16="http://schemas.microsoft.com/office/drawing/2014/main" id="{BF456B89-B083-4CFE-AFCC-A8DDB16695E4}"/>
                  </a:ext>
                </a:extLst>
              </p:cNvPr>
              <p:cNvSpPr>
                <a:spLocks noChangeShapeType="1"/>
              </p:cNvSpPr>
              <p:nvPr/>
            </p:nvSpPr>
            <p:spPr bwMode="auto">
              <a:xfrm flipH="1">
                <a:off x="2352" y="1584"/>
                <a:ext cx="576" cy="1392"/>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 name="Line 7">
                <a:extLst>
                  <a:ext uri="{FF2B5EF4-FFF2-40B4-BE49-F238E27FC236}">
                    <a16:creationId xmlns:a16="http://schemas.microsoft.com/office/drawing/2014/main" id="{8B1C341C-742B-4A4B-9EF3-B62001C8B58E}"/>
                  </a:ext>
                </a:extLst>
              </p:cNvPr>
              <p:cNvSpPr>
                <a:spLocks noChangeShapeType="1"/>
              </p:cNvSpPr>
              <p:nvPr/>
            </p:nvSpPr>
            <p:spPr bwMode="auto">
              <a:xfrm>
                <a:off x="2928" y="1584"/>
                <a:ext cx="816" cy="1392"/>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 name="Line 8">
                <a:extLst>
                  <a:ext uri="{FF2B5EF4-FFF2-40B4-BE49-F238E27FC236}">
                    <a16:creationId xmlns:a16="http://schemas.microsoft.com/office/drawing/2014/main" id="{31702C83-3878-4301-BED1-E1A553E155B4}"/>
                  </a:ext>
                </a:extLst>
              </p:cNvPr>
              <p:cNvSpPr>
                <a:spLocks noChangeShapeType="1"/>
              </p:cNvSpPr>
              <p:nvPr/>
            </p:nvSpPr>
            <p:spPr bwMode="auto">
              <a:xfrm>
                <a:off x="2928" y="1584"/>
                <a:ext cx="336" cy="2160"/>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 name="Line 9">
                <a:extLst>
                  <a:ext uri="{FF2B5EF4-FFF2-40B4-BE49-F238E27FC236}">
                    <a16:creationId xmlns:a16="http://schemas.microsoft.com/office/drawing/2014/main" id="{B2E3A9B0-4A81-416C-8FE8-052EDB003D3B}"/>
                  </a:ext>
                </a:extLst>
              </p:cNvPr>
              <p:cNvSpPr>
                <a:spLocks noChangeShapeType="1"/>
              </p:cNvSpPr>
              <p:nvPr/>
            </p:nvSpPr>
            <p:spPr bwMode="auto">
              <a:xfrm flipH="1">
                <a:off x="1920" y="1584"/>
                <a:ext cx="1008" cy="2160"/>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58" name="Freeform 10">
              <a:extLst>
                <a:ext uri="{FF2B5EF4-FFF2-40B4-BE49-F238E27FC236}">
                  <a16:creationId xmlns:a16="http://schemas.microsoft.com/office/drawing/2014/main" id="{897AB502-53F7-499E-B993-80C4E6E63427}"/>
                </a:ext>
              </a:extLst>
            </p:cNvPr>
            <p:cNvSpPr>
              <a:spLocks/>
            </p:cNvSpPr>
            <p:nvPr/>
          </p:nvSpPr>
          <p:spPr bwMode="auto">
            <a:xfrm>
              <a:off x="2544" y="1584"/>
              <a:ext cx="384" cy="2160"/>
            </a:xfrm>
            <a:custGeom>
              <a:avLst/>
              <a:gdLst>
                <a:gd name="T0" fmla="*/ 384 w 384"/>
                <a:gd name="T1" fmla="*/ 0 h 2160"/>
                <a:gd name="T2" fmla="*/ 384 w 384"/>
                <a:gd name="T3" fmla="*/ 1392 h 2160"/>
                <a:gd name="T4" fmla="*/ 0 w 384"/>
                <a:gd name="T5" fmla="*/ 2160 h 2160"/>
                <a:gd name="T6" fmla="*/ 384 w 384"/>
                <a:gd name="T7" fmla="*/ 0 h 2160"/>
              </a:gdLst>
              <a:ahLst/>
              <a:cxnLst>
                <a:cxn ang="0">
                  <a:pos x="T0" y="T1"/>
                </a:cxn>
                <a:cxn ang="0">
                  <a:pos x="T2" y="T3"/>
                </a:cxn>
                <a:cxn ang="0">
                  <a:pos x="T4" y="T5"/>
                </a:cxn>
                <a:cxn ang="0">
                  <a:pos x="T6" y="T7"/>
                </a:cxn>
              </a:cxnLst>
              <a:rect l="0" t="0" r="r" b="b"/>
              <a:pathLst>
                <a:path w="384" h="2160">
                  <a:moveTo>
                    <a:pt x="384" y="0"/>
                  </a:moveTo>
                  <a:lnTo>
                    <a:pt x="384" y="1392"/>
                  </a:lnTo>
                  <a:lnTo>
                    <a:pt x="0" y="2160"/>
                  </a:lnTo>
                  <a:lnTo>
                    <a:pt x="384" y="0"/>
                  </a:lnTo>
                  <a:close/>
                </a:path>
              </a:pathLst>
            </a:custGeom>
            <a:solidFill>
              <a:schemeClr val="folHlink"/>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59" name="Group 11">
            <a:extLst>
              <a:ext uri="{FF2B5EF4-FFF2-40B4-BE49-F238E27FC236}">
                <a16:creationId xmlns:a16="http://schemas.microsoft.com/office/drawing/2014/main" id="{52A18509-A84D-4C5E-AD9E-F1968565F5B9}"/>
              </a:ext>
            </a:extLst>
          </p:cNvPr>
          <p:cNvGrpSpPr>
            <a:grpSpLocks/>
          </p:cNvGrpSpPr>
          <p:nvPr/>
        </p:nvGrpSpPr>
        <p:grpSpPr bwMode="auto">
          <a:xfrm>
            <a:off x="1828800" y="1219200"/>
            <a:ext cx="2514600" cy="2971800"/>
            <a:chOff x="1920" y="1584"/>
            <a:chExt cx="1824" cy="2160"/>
          </a:xfrm>
        </p:grpSpPr>
        <p:grpSp>
          <p:nvGrpSpPr>
            <p:cNvPr id="27660" name="Group 12">
              <a:extLst>
                <a:ext uri="{FF2B5EF4-FFF2-40B4-BE49-F238E27FC236}">
                  <a16:creationId xmlns:a16="http://schemas.microsoft.com/office/drawing/2014/main" id="{D814522B-8BAE-4CEA-9914-56D87405BCF9}"/>
                </a:ext>
              </a:extLst>
            </p:cNvPr>
            <p:cNvGrpSpPr>
              <a:grpSpLocks/>
            </p:cNvGrpSpPr>
            <p:nvPr/>
          </p:nvGrpSpPr>
          <p:grpSpPr bwMode="auto">
            <a:xfrm>
              <a:off x="1920" y="1584"/>
              <a:ext cx="1824" cy="2160"/>
              <a:chOff x="1920" y="1584"/>
              <a:chExt cx="1824" cy="2160"/>
            </a:xfrm>
          </p:grpSpPr>
          <p:sp>
            <p:nvSpPr>
              <p:cNvPr id="27661" name="AutoShape 13">
                <a:extLst>
                  <a:ext uri="{FF2B5EF4-FFF2-40B4-BE49-F238E27FC236}">
                    <a16:creationId xmlns:a16="http://schemas.microsoft.com/office/drawing/2014/main" id="{1C6B507E-8F33-4713-A4BD-7BD3817934D1}"/>
                  </a:ext>
                </a:extLst>
              </p:cNvPr>
              <p:cNvSpPr>
                <a:spLocks noChangeArrowheads="1"/>
              </p:cNvSpPr>
              <p:nvPr/>
            </p:nvSpPr>
            <p:spPr bwMode="auto">
              <a:xfrm>
                <a:off x="1920" y="2976"/>
                <a:ext cx="1824" cy="768"/>
              </a:xfrm>
              <a:prstGeom prst="parallelogram">
                <a:avLst>
                  <a:gd name="adj" fmla="val 5937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2" name="Line 14">
                <a:extLst>
                  <a:ext uri="{FF2B5EF4-FFF2-40B4-BE49-F238E27FC236}">
                    <a16:creationId xmlns:a16="http://schemas.microsoft.com/office/drawing/2014/main" id="{2D78532A-8585-439D-9C15-041BC47944E2}"/>
                  </a:ext>
                </a:extLst>
              </p:cNvPr>
              <p:cNvSpPr>
                <a:spLocks noChangeShapeType="1"/>
              </p:cNvSpPr>
              <p:nvPr/>
            </p:nvSpPr>
            <p:spPr bwMode="auto">
              <a:xfrm flipH="1">
                <a:off x="2352" y="1584"/>
                <a:ext cx="576" cy="1392"/>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3" name="Line 15">
                <a:extLst>
                  <a:ext uri="{FF2B5EF4-FFF2-40B4-BE49-F238E27FC236}">
                    <a16:creationId xmlns:a16="http://schemas.microsoft.com/office/drawing/2014/main" id="{AA8B6610-B1DF-420B-A447-36D5FD8F76D6}"/>
                  </a:ext>
                </a:extLst>
              </p:cNvPr>
              <p:cNvSpPr>
                <a:spLocks noChangeShapeType="1"/>
              </p:cNvSpPr>
              <p:nvPr/>
            </p:nvSpPr>
            <p:spPr bwMode="auto">
              <a:xfrm>
                <a:off x="2928" y="1584"/>
                <a:ext cx="816" cy="1392"/>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4" name="Line 16">
                <a:extLst>
                  <a:ext uri="{FF2B5EF4-FFF2-40B4-BE49-F238E27FC236}">
                    <a16:creationId xmlns:a16="http://schemas.microsoft.com/office/drawing/2014/main" id="{DDF5F441-575D-4F1F-95A8-619B3DE0660D}"/>
                  </a:ext>
                </a:extLst>
              </p:cNvPr>
              <p:cNvSpPr>
                <a:spLocks noChangeShapeType="1"/>
              </p:cNvSpPr>
              <p:nvPr/>
            </p:nvSpPr>
            <p:spPr bwMode="auto">
              <a:xfrm>
                <a:off x="2928" y="1584"/>
                <a:ext cx="336" cy="2160"/>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5" name="Line 17">
                <a:extLst>
                  <a:ext uri="{FF2B5EF4-FFF2-40B4-BE49-F238E27FC236}">
                    <a16:creationId xmlns:a16="http://schemas.microsoft.com/office/drawing/2014/main" id="{29701141-F033-4361-A84C-D235312D0F9D}"/>
                  </a:ext>
                </a:extLst>
              </p:cNvPr>
              <p:cNvSpPr>
                <a:spLocks noChangeShapeType="1"/>
              </p:cNvSpPr>
              <p:nvPr/>
            </p:nvSpPr>
            <p:spPr bwMode="auto">
              <a:xfrm flipH="1">
                <a:off x="1920" y="1584"/>
                <a:ext cx="1008" cy="2160"/>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66" name="Freeform 18">
              <a:extLst>
                <a:ext uri="{FF2B5EF4-FFF2-40B4-BE49-F238E27FC236}">
                  <a16:creationId xmlns:a16="http://schemas.microsoft.com/office/drawing/2014/main" id="{6230396A-6EB7-46BF-B336-6CD63539EBBE}"/>
                </a:ext>
              </a:extLst>
            </p:cNvPr>
            <p:cNvSpPr>
              <a:spLocks/>
            </p:cNvSpPr>
            <p:nvPr/>
          </p:nvSpPr>
          <p:spPr bwMode="auto">
            <a:xfrm>
              <a:off x="2544" y="1584"/>
              <a:ext cx="384" cy="2160"/>
            </a:xfrm>
            <a:custGeom>
              <a:avLst/>
              <a:gdLst>
                <a:gd name="T0" fmla="*/ 384 w 384"/>
                <a:gd name="T1" fmla="*/ 0 h 2160"/>
                <a:gd name="T2" fmla="*/ 384 w 384"/>
                <a:gd name="T3" fmla="*/ 1392 h 2160"/>
                <a:gd name="T4" fmla="*/ 0 w 384"/>
                <a:gd name="T5" fmla="*/ 2160 h 2160"/>
                <a:gd name="T6" fmla="*/ 384 w 384"/>
                <a:gd name="T7" fmla="*/ 0 h 2160"/>
              </a:gdLst>
              <a:ahLst/>
              <a:cxnLst>
                <a:cxn ang="0">
                  <a:pos x="T0" y="T1"/>
                </a:cxn>
                <a:cxn ang="0">
                  <a:pos x="T2" y="T3"/>
                </a:cxn>
                <a:cxn ang="0">
                  <a:pos x="T4" y="T5"/>
                </a:cxn>
                <a:cxn ang="0">
                  <a:pos x="T6" y="T7"/>
                </a:cxn>
              </a:cxnLst>
              <a:rect l="0" t="0" r="r" b="b"/>
              <a:pathLst>
                <a:path w="384" h="2160">
                  <a:moveTo>
                    <a:pt x="384" y="0"/>
                  </a:moveTo>
                  <a:lnTo>
                    <a:pt x="384" y="1392"/>
                  </a:lnTo>
                  <a:lnTo>
                    <a:pt x="0" y="2160"/>
                  </a:lnTo>
                  <a:lnTo>
                    <a:pt x="384" y="0"/>
                  </a:lnTo>
                  <a:close/>
                </a:path>
              </a:pathLst>
            </a:custGeom>
            <a:solidFill>
              <a:schemeClr val="folHlink"/>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67" name="Group 19">
            <a:extLst>
              <a:ext uri="{FF2B5EF4-FFF2-40B4-BE49-F238E27FC236}">
                <a16:creationId xmlns:a16="http://schemas.microsoft.com/office/drawing/2014/main" id="{8407A827-2BC3-46EA-97A4-91FA8299D447}"/>
              </a:ext>
            </a:extLst>
          </p:cNvPr>
          <p:cNvGrpSpPr>
            <a:grpSpLocks/>
          </p:cNvGrpSpPr>
          <p:nvPr/>
        </p:nvGrpSpPr>
        <p:grpSpPr bwMode="auto">
          <a:xfrm>
            <a:off x="7620000" y="1066800"/>
            <a:ext cx="2514600" cy="3048000"/>
            <a:chOff x="1920" y="1584"/>
            <a:chExt cx="1824" cy="2160"/>
          </a:xfrm>
        </p:grpSpPr>
        <p:grpSp>
          <p:nvGrpSpPr>
            <p:cNvPr id="27668" name="Group 20">
              <a:extLst>
                <a:ext uri="{FF2B5EF4-FFF2-40B4-BE49-F238E27FC236}">
                  <a16:creationId xmlns:a16="http://schemas.microsoft.com/office/drawing/2014/main" id="{BFA9CFAF-766D-4A74-BC10-16252F8D6B39}"/>
                </a:ext>
              </a:extLst>
            </p:cNvPr>
            <p:cNvGrpSpPr>
              <a:grpSpLocks/>
            </p:cNvGrpSpPr>
            <p:nvPr/>
          </p:nvGrpSpPr>
          <p:grpSpPr bwMode="auto">
            <a:xfrm>
              <a:off x="1920" y="1584"/>
              <a:ext cx="1824" cy="2160"/>
              <a:chOff x="1920" y="1584"/>
              <a:chExt cx="1824" cy="2160"/>
            </a:xfrm>
          </p:grpSpPr>
          <p:sp>
            <p:nvSpPr>
              <p:cNvPr id="27669" name="AutoShape 21">
                <a:extLst>
                  <a:ext uri="{FF2B5EF4-FFF2-40B4-BE49-F238E27FC236}">
                    <a16:creationId xmlns:a16="http://schemas.microsoft.com/office/drawing/2014/main" id="{A7202CDD-ED96-4BCC-B4F6-958F60DF1A7A}"/>
                  </a:ext>
                </a:extLst>
              </p:cNvPr>
              <p:cNvSpPr>
                <a:spLocks noChangeArrowheads="1"/>
              </p:cNvSpPr>
              <p:nvPr/>
            </p:nvSpPr>
            <p:spPr bwMode="auto">
              <a:xfrm>
                <a:off x="1920" y="2976"/>
                <a:ext cx="1824" cy="768"/>
              </a:xfrm>
              <a:prstGeom prst="parallelogram">
                <a:avLst>
                  <a:gd name="adj" fmla="val 5937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0" name="Line 22">
                <a:extLst>
                  <a:ext uri="{FF2B5EF4-FFF2-40B4-BE49-F238E27FC236}">
                    <a16:creationId xmlns:a16="http://schemas.microsoft.com/office/drawing/2014/main" id="{BD63DB2D-253D-4CD4-9889-9000DCBE40DF}"/>
                  </a:ext>
                </a:extLst>
              </p:cNvPr>
              <p:cNvSpPr>
                <a:spLocks noChangeShapeType="1"/>
              </p:cNvSpPr>
              <p:nvPr/>
            </p:nvSpPr>
            <p:spPr bwMode="auto">
              <a:xfrm flipH="1">
                <a:off x="2352" y="1584"/>
                <a:ext cx="576" cy="1392"/>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1" name="Line 23">
                <a:extLst>
                  <a:ext uri="{FF2B5EF4-FFF2-40B4-BE49-F238E27FC236}">
                    <a16:creationId xmlns:a16="http://schemas.microsoft.com/office/drawing/2014/main" id="{4FF8713C-0CDC-4F90-A89F-81B33E3D85F7}"/>
                  </a:ext>
                </a:extLst>
              </p:cNvPr>
              <p:cNvSpPr>
                <a:spLocks noChangeShapeType="1"/>
              </p:cNvSpPr>
              <p:nvPr/>
            </p:nvSpPr>
            <p:spPr bwMode="auto">
              <a:xfrm>
                <a:off x="2928" y="1584"/>
                <a:ext cx="816" cy="1392"/>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2" name="Line 24">
                <a:extLst>
                  <a:ext uri="{FF2B5EF4-FFF2-40B4-BE49-F238E27FC236}">
                    <a16:creationId xmlns:a16="http://schemas.microsoft.com/office/drawing/2014/main" id="{8F5DE27A-736A-424F-8572-9BCF563D4AE3}"/>
                  </a:ext>
                </a:extLst>
              </p:cNvPr>
              <p:cNvSpPr>
                <a:spLocks noChangeShapeType="1"/>
              </p:cNvSpPr>
              <p:nvPr/>
            </p:nvSpPr>
            <p:spPr bwMode="auto">
              <a:xfrm>
                <a:off x="2928" y="1584"/>
                <a:ext cx="336" cy="2160"/>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3" name="Line 25">
                <a:extLst>
                  <a:ext uri="{FF2B5EF4-FFF2-40B4-BE49-F238E27FC236}">
                    <a16:creationId xmlns:a16="http://schemas.microsoft.com/office/drawing/2014/main" id="{B1414816-E90D-4F9F-BDF2-A7215F9E25A7}"/>
                  </a:ext>
                </a:extLst>
              </p:cNvPr>
              <p:cNvSpPr>
                <a:spLocks noChangeShapeType="1"/>
              </p:cNvSpPr>
              <p:nvPr/>
            </p:nvSpPr>
            <p:spPr bwMode="auto">
              <a:xfrm flipH="1">
                <a:off x="1920" y="1584"/>
                <a:ext cx="1008" cy="2160"/>
              </a:xfrm>
              <a:prstGeom prst="line">
                <a:avLst/>
              </a:prstGeom>
              <a:noFill/>
              <a:ln w="12700">
                <a:solidFill>
                  <a:srgbClr val="00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74" name="Freeform 26">
              <a:extLst>
                <a:ext uri="{FF2B5EF4-FFF2-40B4-BE49-F238E27FC236}">
                  <a16:creationId xmlns:a16="http://schemas.microsoft.com/office/drawing/2014/main" id="{AE6F8956-D77A-4970-B00C-0DBC1F01CB31}"/>
                </a:ext>
              </a:extLst>
            </p:cNvPr>
            <p:cNvSpPr>
              <a:spLocks/>
            </p:cNvSpPr>
            <p:nvPr/>
          </p:nvSpPr>
          <p:spPr bwMode="auto">
            <a:xfrm>
              <a:off x="2544" y="1584"/>
              <a:ext cx="384" cy="2160"/>
            </a:xfrm>
            <a:custGeom>
              <a:avLst/>
              <a:gdLst>
                <a:gd name="T0" fmla="*/ 384 w 384"/>
                <a:gd name="T1" fmla="*/ 0 h 2160"/>
                <a:gd name="T2" fmla="*/ 384 w 384"/>
                <a:gd name="T3" fmla="*/ 1392 h 2160"/>
                <a:gd name="T4" fmla="*/ 0 w 384"/>
                <a:gd name="T5" fmla="*/ 2160 h 2160"/>
                <a:gd name="T6" fmla="*/ 384 w 384"/>
                <a:gd name="T7" fmla="*/ 0 h 2160"/>
              </a:gdLst>
              <a:ahLst/>
              <a:cxnLst>
                <a:cxn ang="0">
                  <a:pos x="T0" y="T1"/>
                </a:cxn>
                <a:cxn ang="0">
                  <a:pos x="T2" y="T3"/>
                </a:cxn>
                <a:cxn ang="0">
                  <a:pos x="T4" y="T5"/>
                </a:cxn>
                <a:cxn ang="0">
                  <a:pos x="T6" y="T7"/>
                </a:cxn>
              </a:cxnLst>
              <a:rect l="0" t="0" r="r" b="b"/>
              <a:pathLst>
                <a:path w="384" h="2160">
                  <a:moveTo>
                    <a:pt x="384" y="0"/>
                  </a:moveTo>
                  <a:lnTo>
                    <a:pt x="384" y="1392"/>
                  </a:lnTo>
                  <a:lnTo>
                    <a:pt x="0" y="2160"/>
                  </a:lnTo>
                  <a:lnTo>
                    <a:pt x="384" y="0"/>
                  </a:lnTo>
                  <a:close/>
                </a:path>
              </a:pathLst>
            </a:custGeom>
            <a:solidFill>
              <a:schemeClr val="folHlink"/>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75" name="AutoShape 27">
            <a:extLst>
              <a:ext uri="{FF2B5EF4-FFF2-40B4-BE49-F238E27FC236}">
                <a16:creationId xmlns:a16="http://schemas.microsoft.com/office/drawing/2014/main" id="{74F2AA22-8D16-4284-880C-7D58A942DFAE}"/>
              </a:ext>
            </a:extLst>
          </p:cNvPr>
          <p:cNvSpPr>
            <a:spLocks noChangeArrowheads="1"/>
          </p:cNvSpPr>
          <p:nvPr/>
        </p:nvSpPr>
        <p:spPr bwMode="auto">
          <a:xfrm>
            <a:off x="1752600" y="1143000"/>
            <a:ext cx="304800" cy="2362200"/>
          </a:xfrm>
          <a:prstGeom prst="upArrow">
            <a:avLst>
              <a:gd name="adj1" fmla="val 50000"/>
              <a:gd name="adj2" fmla="val 193750"/>
            </a:avLst>
          </a:prstGeom>
          <a:solidFill>
            <a:schemeClr val="accent1"/>
          </a:solidFill>
          <a:ln w="12700">
            <a:solidFill>
              <a:srgbClr val="A50021"/>
            </a:solidFill>
            <a:miter lim="800000"/>
            <a:headEnd type="none" w="sm" len="sm"/>
            <a:tailEnd type="none" w="sm" len="sm"/>
          </a:ln>
          <a:effectLst/>
        </p:spPr>
        <p:txBody>
          <a:bodyPr wrap="none" anchor="ctr"/>
          <a:lstStyle/>
          <a:p>
            <a:endParaRPr lang="en-US">
              <a:solidFill>
                <a:srgbClr val="FFC000"/>
              </a:solidFill>
            </a:endParaRPr>
          </a:p>
        </p:txBody>
      </p:sp>
      <p:sp>
        <p:nvSpPr>
          <p:cNvPr id="27676" name="AutoShape 28">
            <a:extLst>
              <a:ext uri="{FF2B5EF4-FFF2-40B4-BE49-F238E27FC236}">
                <a16:creationId xmlns:a16="http://schemas.microsoft.com/office/drawing/2014/main" id="{B8A0CB81-6C30-46F1-B086-5F515FDD28AB}"/>
              </a:ext>
            </a:extLst>
          </p:cNvPr>
          <p:cNvSpPr>
            <a:spLocks noChangeArrowheads="1"/>
          </p:cNvSpPr>
          <p:nvPr/>
        </p:nvSpPr>
        <p:spPr bwMode="auto">
          <a:xfrm>
            <a:off x="10134600" y="1066800"/>
            <a:ext cx="304800" cy="2362200"/>
          </a:xfrm>
          <a:prstGeom prst="upArrow">
            <a:avLst>
              <a:gd name="adj1" fmla="val 50000"/>
              <a:gd name="adj2" fmla="val 193750"/>
            </a:avLst>
          </a:prstGeom>
          <a:solidFill>
            <a:schemeClr val="accent1"/>
          </a:solidFill>
          <a:ln w="12700">
            <a:solidFill>
              <a:srgbClr val="A50021"/>
            </a:solidFill>
            <a:miter lim="800000"/>
            <a:headEnd type="none" w="sm" len="sm"/>
            <a:tailEnd type="none" w="sm" len="sm"/>
          </a:ln>
          <a:effectLst/>
        </p:spPr>
        <p:txBody>
          <a:bodyPr wrap="none" anchor="ctr"/>
          <a:lstStyle/>
          <a:p>
            <a:endParaRPr lang="en-US">
              <a:solidFill>
                <a:srgbClr val="FFC000"/>
              </a:solidFill>
            </a:endParaRPr>
          </a:p>
        </p:txBody>
      </p:sp>
      <p:sp>
        <p:nvSpPr>
          <p:cNvPr id="27677" name="AutoShape 29">
            <a:extLst>
              <a:ext uri="{FF2B5EF4-FFF2-40B4-BE49-F238E27FC236}">
                <a16:creationId xmlns:a16="http://schemas.microsoft.com/office/drawing/2014/main" id="{7846ECAC-5F5C-473B-A182-BA7830800FFF}"/>
              </a:ext>
            </a:extLst>
          </p:cNvPr>
          <p:cNvSpPr>
            <a:spLocks noChangeArrowheads="1"/>
          </p:cNvSpPr>
          <p:nvPr/>
        </p:nvSpPr>
        <p:spPr bwMode="auto">
          <a:xfrm>
            <a:off x="5867400" y="3581400"/>
            <a:ext cx="304800" cy="2209800"/>
          </a:xfrm>
          <a:prstGeom prst="downArrow">
            <a:avLst>
              <a:gd name="adj1" fmla="val 50000"/>
              <a:gd name="adj2" fmla="val 18125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8" name="Text Box 30">
            <a:extLst>
              <a:ext uri="{FF2B5EF4-FFF2-40B4-BE49-F238E27FC236}">
                <a16:creationId xmlns:a16="http://schemas.microsoft.com/office/drawing/2014/main" id="{25C17449-CEEA-4D62-A580-2D0862142943}"/>
              </a:ext>
            </a:extLst>
          </p:cNvPr>
          <p:cNvSpPr txBox="1">
            <a:spLocks noChangeArrowheads="1"/>
          </p:cNvSpPr>
          <p:nvPr/>
        </p:nvSpPr>
        <p:spPr bwMode="auto">
          <a:xfrm>
            <a:off x="2286000" y="4187825"/>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t>Image 1</a:t>
            </a:r>
          </a:p>
        </p:txBody>
      </p:sp>
      <p:sp>
        <p:nvSpPr>
          <p:cNvPr id="27679" name="Text Box 31">
            <a:extLst>
              <a:ext uri="{FF2B5EF4-FFF2-40B4-BE49-F238E27FC236}">
                <a16:creationId xmlns:a16="http://schemas.microsoft.com/office/drawing/2014/main" id="{BEF31EA1-6E7B-4D90-AA9C-F92F6EE49FC1}"/>
              </a:ext>
            </a:extLst>
          </p:cNvPr>
          <p:cNvSpPr txBox="1">
            <a:spLocks noChangeArrowheads="1"/>
          </p:cNvSpPr>
          <p:nvPr/>
        </p:nvSpPr>
        <p:spPr bwMode="auto">
          <a:xfrm>
            <a:off x="7924800" y="4111625"/>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t>Image 2</a:t>
            </a:r>
          </a:p>
        </p:txBody>
      </p:sp>
      <p:sp>
        <p:nvSpPr>
          <p:cNvPr id="27680" name="Text Box 32">
            <a:extLst>
              <a:ext uri="{FF2B5EF4-FFF2-40B4-BE49-F238E27FC236}">
                <a16:creationId xmlns:a16="http://schemas.microsoft.com/office/drawing/2014/main" id="{6EC4C669-311A-470D-B652-0103B170813D}"/>
              </a:ext>
            </a:extLst>
          </p:cNvPr>
          <p:cNvSpPr txBox="1">
            <a:spLocks noChangeArrowheads="1"/>
          </p:cNvSpPr>
          <p:nvPr/>
        </p:nvSpPr>
        <p:spPr bwMode="auto">
          <a:xfrm>
            <a:off x="5105400" y="5029201"/>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1</a:t>
            </a:r>
          </a:p>
        </p:txBody>
      </p:sp>
      <p:sp>
        <p:nvSpPr>
          <p:cNvPr id="27681" name="Text Box 33">
            <a:extLst>
              <a:ext uri="{FF2B5EF4-FFF2-40B4-BE49-F238E27FC236}">
                <a16:creationId xmlns:a16="http://schemas.microsoft.com/office/drawing/2014/main" id="{4B08218F-40AC-4A88-B146-76F3A0B9A3AD}"/>
              </a:ext>
            </a:extLst>
          </p:cNvPr>
          <p:cNvSpPr txBox="1">
            <a:spLocks noChangeArrowheads="1"/>
          </p:cNvSpPr>
          <p:nvPr/>
        </p:nvSpPr>
        <p:spPr bwMode="auto">
          <a:xfrm>
            <a:off x="6248400" y="5026026"/>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2</a:t>
            </a:r>
          </a:p>
        </p:txBody>
      </p:sp>
      <p:sp>
        <p:nvSpPr>
          <p:cNvPr id="27682" name="Text Box 34">
            <a:extLst>
              <a:ext uri="{FF2B5EF4-FFF2-40B4-BE49-F238E27FC236}">
                <a16:creationId xmlns:a16="http://schemas.microsoft.com/office/drawing/2014/main" id="{C08D74D5-E538-4E03-97ED-F8F64EE83922}"/>
              </a:ext>
            </a:extLst>
          </p:cNvPr>
          <p:cNvSpPr txBox="1">
            <a:spLocks noChangeArrowheads="1"/>
          </p:cNvSpPr>
          <p:nvPr/>
        </p:nvSpPr>
        <p:spPr bwMode="auto">
          <a:xfrm>
            <a:off x="4191000" y="5940425"/>
            <a:ext cx="36086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t>Combined Seamless Image</a:t>
            </a:r>
          </a:p>
        </p:txBody>
      </p:sp>
      <p:cxnSp>
        <p:nvCxnSpPr>
          <p:cNvPr id="27683" name="AutoShape 35">
            <a:extLst>
              <a:ext uri="{FF2B5EF4-FFF2-40B4-BE49-F238E27FC236}">
                <a16:creationId xmlns:a16="http://schemas.microsoft.com/office/drawing/2014/main" id="{BD44BC0B-980C-49FF-8BA9-469F5633D518}"/>
              </a:ext>
            </a:extLst>
          </p:cNvPr>
          <p:cNvCxnSpPr>
            <a:cxnSpLocks noChangeShapeType="1"/>
            <a:stCxn id="27669" idx="2"/>
            <a:endCxn id="27681" idx="3"/>
          </p:cNvCxnSpPr>
          <p:nvPr/>
        </p:nvCxnSpPr>
        <p:spPr bwMode="auto">
          <a:xfrm flipH="1">
            <a:off x="6573839" y="3573463"/>
            <a:ext cx="3246437" cy="1651000"/>
          </a:xfrm>
          <a:prstGeom prst="curvedConnector3">
            <a:avLst>
              <a:gd name="adj1" fmla="val -16722"/>
            </a:avLst>
          </a:prstGeom>
          <a:noFill/>
          <a:ln w="127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84" name="AutoShape 36">
            <a:extLst>
              <a:ext uri="{FF2B5EF4-FFF2-40B4-BE49-F238E27FC236}">
                <a16:creationId xmlns:a16="http://schemas.microsoft.com/office/drawing/2014/main" id="{1BF4BD8B-3F86-4FCA-B586-25305F7D4B33}"/>
              </a:ext>
            </a:extLst>
          </p:cNvPr>
          <p:cNvCxnSpPr>
            <a:cxnSpLocks noChangeShapeType="1"/>
            <a:stCxn id="27665" idx="1"/>
            <a:endCxn id="27680" idx="1"/>
          </p:cNvCxnSpPr>
          <p:nvPr/>
        </p:nvCxnSpPr>
        <p:spPr bwMode="auto">
          <a:xfrm rot="16200000" flipH="1">
            <a:off x="2948782" y="3071020"/>
            <a:ext cx="1038225" cy="3275012"/>
          </a:xfrm>
          <a:prstGeom prst="curvedConnector2">
            <a:avLst/>
          </a:prstGeom>
          <a:noFill/>
          <a:ln w="127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634E9C9E-2090-404B-9E5B-F8C91E2A4650}"/>
              </a:ext>
            </a:extLst>
          </p:cNvPr>
          <p:cNvGrpSpPr>
            <a:grpSpLocks/>
          </p:cNvGrpSpPr>
          <p:nvPr/>
        </p:nvGrpSpPr>
        <p:grpSpPr bwMode="auto">
          <a:xfrm>
            <a:off x="3200400" y="457200"/>
            <a:ext cx="5403850" cy="5899150"/>
            <a:chOff x="1248" y="240"/>
            <a:chExt cx="3404" cy="3716"/>
          </a:xfrm>
        </p:grpSpPr>
        <p:pic>
          <p:nvPicPr>
            <p:cNvPr id="28675" name="Picture 3">
              <a:extLst>
                <a:ext uri="{FF2B5EF4-FFF2-40B4-BE49-F238E27FC236}">
                  <a16:creationId xmlns:a16="http://schemas.microsoft.com/office/drawing/2014/main" id="{262A8EA8-50A0-4E9B-B01B-C9302AECF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 y="864"/>
              <a:ext cx="3404" cy="3092"/>
            </a:xfrm>
            <a:prstGeom prst="rect">
              <a:avLst/>
            </a:prstGeom>
            <a:noFill/>
            <a:extLst>
              <a:ext uri="{909E8E84-426E-40DD-AFC4-6F175D3DCCD1}">
                <a14:hiddenFill xmlns:a14="http://schemas.microsoft.com/office/drawing/2010/main">
                  <a:solidFill>
                    <a:srgbClr val="FFFFFF"/>
                  </a:solidFill>
                </a14:hiddenFill>
              </a:ext>
            </a:extLst>
          </p:spPr>
        </p:pic>
        <p:sp>
          <p:nvSpPr>
            <p:cNvPr id="28676" name="Text Box 4">
              <a:extLst>
                <a:ext uri="{FF2B5EF4-FFF2-40B4-BE49-F238E27FC236}">
                  <a16:creationId xmlns:a16="http://schemas.microsoft.com/office/drawing/2014/main" id="{F070EF2D-8E0F-4508-9EE0-97499C7F3634}"/>
                </a:ext>
              </a:extLst>
            </p:cNvPr>
            <p:cNvSpPr txBox="1">
              <a:spLocks noChangeArrowheads="1"/>
            </p:cNvSpPr>
            <p:nvPr/>
          </p:nvSpPr>
          <p:spPr bwMode="auto">
            <a:xfrm>
              <a:off x="2870" y="295"/>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000">
                <a:latin typeface="Times New Roman" panose="02020603050405020304" pitchFamily="18" charset="0"/>
              </a:endParaRPr>
            </a:p>
          </p:txBody>
        </p:sp>
        <p:sp>
          <p:nvSpPr>
            <p:cNvPr id="28677" name="Text Box 5">
              <a:extLst>
                <a:ext uri="{FF2B5EF4-FFF2-40B4-BE49-F238E27FC236}">
                  <a16:creationId xmlns:a16="http://schemas.microsoft.com/office/drawing/2014/main" id="{BFBBE014-3A62-4FD4-B0F5-A3F6825A3C0B}"/>
                </a:ext>
              </a:extLst>
            </p:cNvPr>
            <p:cNvSpPr txBox="1">
              <a:spLocks noChangeArrowheads="1"/>
            </p:cNvSpPr>
            <p:nvPr/>
          </p:nvSpPr>
          <p:spPr bwMode="auto">
            <a:xfrm>
              <a:off x="2859" y="240"/>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altLang="en-US" sz="2000">
                <a:latin typeface="Times New Roman" panose="02020603050405020304" pitchFamily="18" charset="0"/>
              </a:endParaRPr>
            </a:p>
          </p:txBody>
        </p:sp>
      </p:grpSp>
      <p:sp>
        <p:nvSpPr>
          <p:cNvPr id="28678" name="Text Box 6">
            <a:extLst>
              <a:ext uri="{FF2B5EF4-FFF2-40B4-BE49-F238E27FC236}">
                <a16:creationId xmlns:a16="http://schemas.microsoft.com/office/drawing/2014/main" id="{FB4EAC03-3E77-448B-984A-E2D86454E12C}"/>
              </a:ext>
            </a:extLst>
          </p:cNvPr>
          <p:cNvSpPr txBox="1">
            <a:spLocks noChangeArrowheads="1"/>
          </p:cNvSpPr>
          <p:nvPr/>
        </p:nvSpPr>
        <p:spPr bwMode="auto">
          <a:xfrm>
            <a:off x="4030943" y="381000"/>
            <a:ext cx="43412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VORONOI TESSELATIONS W/ L1 NORM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food&#10;&#10;Description automatically generated">
            <a:extLst>
              <a:ext uri="{FF2B5EF4-FFF2-40B4-BE49-F238E27FC236}">
                <a16:creationId xmlns:a16="http://schemas.microsoft.com/office/drawing/2014/main" id="{B07999AF-F8AC-4D89-B512-16ED05FE069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463040" y="1097280"/>
            <a:ext cx="9144000" cy="4892040"/>
          </a:xfrm>
          <a:prstGeom prst="rect">
            <a:avLst/>
          </a:prstGeom>
        </p:spPr>
      </p:pic>
      <p:sp>
        <p:nvSpPr>
          <p:cNvPr id="2" name="Title 1">
            <a:extLst>
              <a:ext uri="{FF2B5EF4-FFF2-40B4-BE49-F238E27FC236}">
                <a16:creationId xmlns:a16="http://schemas.microsoft.com/office/drawing/2014/main" id="{FE33B02F-1B53-46B5-B7EE-86DDECD0A398}"/>
              </a:ext>
            </a:extLst>
          </p:cNvPr>
          <p:cNvSpPr>
            <a:spLocks noGrp="1"/>
          </p:cNvSpPr>
          <p:nvPr>
            <p:ph type="title"/>
          </p:nvPr>
        </p:nvSpPr>
        <p:spPr>
          <a:xfrm>
            <a:off x="94382" y="53527"/>
            <a:ext cx="10571998" cy="627303"/>
          </a:xfrm>
        </p:spPr>
        <p:txBody>
          <a:bodyPr/>
          <a:lstStyle/>
          <a:p>
            <a:r>
              <a:rPr lang="en-US" b="0" dirty="0"/>
              <a:t>Edges have Physical / Geometric causes</a:t>
            </a:r>
          </a:p>
        </p:txBody>
      </p:sp>
      <p:cxnSp>
        <p:nvCxnSpPr>
          <p:cNvPr id="7" name="Straight Arrow Connector 6">
            <a:extLst>
              <a:ext uri="{FF2B5EF4-FFF2-40B4-BE49-F238E27FC236}">
                <a16:creationId xmlns:a16="http://schemas.microsoft.com/office/drawing/2014/main" id="{42C1D673-B441-4848-BC53-9B26C4E4FD27}"/>
              </a:ext>
            </a:extLst>
          </p:cNvPr>
          <p:cNvCxnSpPr>
            <a:cxnSpLocks/>
          </p:cNvCxnSpPr>
          <p:nvPr/>
        </p:nvCxnSpPr>
        <p:spPr>
          <a:xfrm flipH="1" flipV="1">
            <a:off x="3558073" y="3931299"/>
            <a:ext cx="1691951" cy="2322376"/>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31F41F-F541-406F-B3FC-593760CFD3FC}"/>
              </a:ext>
            </a:extLst>
          </p:cNvPr>
          <p:cNvSpPr txBox="1"/>
          <p:nvPr/>
        </p:nvSpPr>
        <p:spPr>
          <a:xfrm>
            <a:off x="5315003" y="6173928"/>
            <a:ext cx="1786066" cy="369332"/>
          </a:xfrm>
          <a:prstGeom prst="rect">
            <a:avLst/>
          </a:prstGeom>
          <a:noFill/>
        </p:spPr>
        <p:txBody>
          <a:bodyPr wrap="none" rtlCol="0">
            <a:spAutoFit/>
          </a:bodyPr>
          <a:lstStyle/>
          <a:p>
            <a:r>
              <a:rPr lang="en-US" dirty="0"/>
              <a:t>Color Change</a:t>
            </a:r>
          </a:p>
        </p:txBody>
      </p:sp>
    </p:spTree>
    <p:extLst>
      <p:ext uri="{BB962C8B-B14F-4D97-AF65-F5344CB8AC3E}">
        <p14:creationId xmlns:p14="http://schemas.microsoft.com/office/powerpoint/2010/main" val="33982580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1F710617-CBEE-4D63-82E0-402C019D4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600200"/>
            <a:ext cx="5405167" cy="4910328"/>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a:extLst>
              <a:ext uri="{FF2B5EF4-FFF2-40B4-BE49-F238E27FC236}">
                <a16:creationId xmlns:a16="http://schemas.microsoft.com/office/drawing/2014/main" id="{F4C485EC-7C03-4F85-BA06-9EAE1840D558}"/>
              </a:ext>
            </a:extLst>
          </p:cNvPr>
          <p:cNvSpPr txBox="1">
            <a:spLocks noChangeArrowheads="1"/>
          </p:cNvSpPr>
          <p:nvPr/>
        </p:nvSpPr>
        <p:spPr bwMode="auto">
          <a:xfrm>
            <a:off x="4751480" y="606425"/>
            <a:ext cx="2409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t>BLENDED MOSAIC</a:t>
            </a:r>
          </a:p>
        </p:txBody>
      </p:sp>
    </p:spTree>
    <p:extLst>
      <p:ext uri="{BB962C8B-B14F-4D97-AF65-F5344CB8AC3E}">
        <p14:creationId xmlns:p14="http://schemas.microsoft.com/office/powerpoint/2010/main" val="17173353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1F710617-CBEE-4D63-82E0-402C019D4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600200"/>
            <a:ext cx="5405167" cy="4910328"/>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a:extLst>
              <a:ext uri="{FF2B5EF4-FFF2-40B4-BE49-F238E27FC236}">
                <a16:creationId xmlns:a16="http://schemas.microsoft.com/office/drawing/2014/main" id="{F4C485EC-7C03-4F85-BA06-9EAE1840D558}"/>
              </a:ext>
            </a:extLst>
          </p:cNvPr>
          <p:cNvSpPr txBox="1">
            <a:spLocks noChangeArrowheads="1"/>
          </p:cNvSpPr>
          <p:nvPr/>
        </p:nvSpPr>
        <p:spPr bwMode="auto">
          <a:xfrm>
            <a:off x="4537480" y="606425"/>
            <a:ext cx="28376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t>UNBLENDED MOSAIC</a:t>
            </a:r>
          </a:p>
        </p:txBody>
      </p:sp>
      <p:pic>
        <p:nvPicPr>
          <p:cNvPr id="4" name="Picture 2">
            <a:extLst>
              <a:ext uri="{FF2B5EF4-FFF2-40B4-BE49-F238E27FC236}">
                <a16:creationId xmlns:a16="http://schemas.microsoft.com/office/drawing/2014/main" id="{DAE0BBDD-0A18-4D3A-A219-F8BBD089D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1601978"/>
            <a:ext cx="5403850" cy="490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11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82" y="53527"/>
            <a:ext cx="10571998" cy="574852"/>
          </a:xfrm>
        </p:spPr>
        <p:txBody>
          <a:bodyPr>
            <a:normAutofit/>
          </a:bodyPr>
          <a:lstStyle/>
          <a:p>
            <a:r>
              <a:rPr lang="en-US" sz="2400" b="0" dirty="0"/>
              <a:t>How does iPhone panoramic stitching work?</a:t>
            </a:r>
          </a:p>
        </p:txBody>
      </p:sp>
      <p:sp>
        <p:nvSpPr>
          <p:cNvPr id="3" name="Content Placeholder 2"/>
          <p:cNvSpPr>
            <a:spLocks noGrp="1"/>
          </p:cNvSpPr>
          <p:nvPr>
            <p:ph idx="1"/>
          </p:nvPr>
        </p:nvSpPr>
        <p:spPr>
          <a:xfrm>
            <a:off x="970737" y="990600"/>
            <a:ext cx="9759379" cy="5867400"/>
          </a:xfrm>
        </p:spPr>
        <p:txBody>
          <a:bodyPr>
            <a:noAutofit/>
          </a:bodyPr>
          <a:lstStyle/>
          <a:p>
            <a:r>
              <a:rPr lang="en-US" sz="2000" dirty="0"/>
              <a:t>Capture images at 30 fps</a:t>
            </a:r>
          </a:p>
          <a:p>
            <a:endParaRPr lang="en-US" sz="500" dirty="0"/>
          </a:p>
          <a:p>
            <a:r>
              <a:rPr lang="en-US" sz="2000" dirty="0"/>
              <a:t>Stitch the central 1/8 of a selection of images</a:t>
            </a:r>
          </a:p>
          <a:p>
            <a:pPr lvl="1"/>
            <a:r>
              <a:rPr lang="en-US" sz="1800" dirty="0"/>
              <a:t>Select which images to stitch using the accelerometer and frame-to-frame matching</a:t>
            </a:r>
          </a:p>
          <a:p>
            <a:pPr lvl="1"/>
            <a:r>
              <a:rPr lang="en-US" sz="1800" dirty="0"/>
              <a:t>Faster and avoids radial distortion that often occurs towards corners of images</a:t>
            </a:r>
          </a:p>
          <a:p>
            <a:endParaRPr lang="en-US" sz="500" dirty="0"/>
          </a:p>
          <a:p>
            <a:r>
              <a:rPr lang="en-US" sz="2000" dirty="0"/>
              <a:t>Alignment </a:t>
            </a:r>
          </a:p>
          <a:p>
            <a:pPr lvl="1"/>
            <a:r>
              <a:rPr lang="en-US" sz="1800" dirty="0"/>
              <a:t>Initially, perform cross-correlation of small patches aided by accelerometer to find good regions for matching</a:t>
            </a:r>
          </a:p>
          <a:p>
            <a:pPr lvl="1"/>
            <a:r>
              <a:rPr lang="en-US" sz="1800" dirty="0"/>
              <a:t>Register by matching points (KLT tracking or RANSAC with FAST (similar to SIFT) points) or correlational matching</a:t>
            </a:r>
          </a:p>
          <a:p>
            <a:endParaRPr lang="en-US" sz="500" dirty="0"/>
          </a:p>
          <a:p>
            <a:r>
              <a:rPr lang="en-US" sz="2000" dirty="0"/>
              <a:t>Blending</a:t>
            </a:r>
          </a:p>
          <a:p>
            <a:pPr lvl="1"/>
            <a:r>
              <a:rPr lang="en-US" sz="1800" dirty="0"/>
              <a:t>Linear (or similar) blending, using a face detector to avoid blurring face regions and choose good face shots (not blinking, </a:t>
            </a:r>
            <a:r>
              <a:rPr lang="en-US" sz="1800" dirty="0" err="1"/>
              <a:t>etc</a:t>
            </a:r>
            <a:r>
              <a:rPr lang="en-US" sz="1800" dirty="0"/>
              <a:t>)</a:t>
            </a:r>
          </a:p>
        </p:txBody>
      </p:sp>
      <p:sp>
        <p:nvSpPr>
          <p:cNvPr id="4" name="TextBox 3"/>
          <p:cNvSpPr txBox="1"/>
          <p:nvPr/>
        </p:nvSpPr>
        <p:spPr>
          <a:xfrm>
            <a:off x="888398" y="6342808"/>
            <a:ext cx="9222294" cy="276999"/>
          </a:xfrm>
          <a:prstGeom prst="rect">
            <a:avLst/>
          </a:prstGeom>
          <a:noFill/>
        </p:spPr>
        <p:txBody>
          <a:bodyPr wrap="square" rtlCol="0">
            <a:spAutoFit/>
          </a:bodyPr>
          <a:lstStyle/>
          <a:p>
            <a:r>
              <a:rPr lang="en-US" sz="1200" dirty="0">
                <a:solidFill>
                  <a:srgbClr val="FFC000"/>
                </a:solidFill>
                <a:hlinkClick r:id="rId2">
                  <a:extLst>
                    <a:ext uri="{A12FA001-AC4F-418D-AE19-62706E023703}">
                      <ahyp:hlinkClr xmlns:ahyp="http://schemas.microsoft.com/office/drawing/2018/hyperlinkcolor" val="tx"/>
                    </a:ext>
                  </a:extLst>
                </a:hlinkClick>
              </a:rPr>
              <a:t>http://www.patentlyapple.com/patently-apple/2012/11/apples-cool-iphone-5-panorama-app-revealed-in-5-patents.html</a:t>
            </a:r>
            <a:endParaRPr lang="en-US" sz="1200" dirty="0">
              <a:solidFill>
                <a:srgbClr val="FFC000"/>
              </a:solidFill>
            </a:endParaRPr>
          </a:p>
        </p:txBody>
      </p:sp>
      <p:sp>
        <p:nvSpPr>
          <p:cNvPr id="6" name="TextBox 5">
            <a:extLst>
              <a:ext uri="{FF2B5EF4-FFF2-40B4-BE49-F238E27FC236}">
                <a16:creationId xmlns:a16="http://schemas.microsoft.com/office/drawing/2014/main" id="{5AFA6CDB-B14B-4DFE-99EE-CAB814832B3E}"/>
              </a:ext>
            </a:extLst>
          </p:cNvPr>
          <p:cNvSpPr txBox="1"/>
          <p:nvPr/>
        </p:nvSpPr>
        <p:spPr>
          <a:xfrm>
            <a:off x="10822910" y="63954"/>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DerekHoeim</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81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887E28E-C69A-4A4E-87C1-B1F0C0380DC7}"/>
              </a:ext>
            </a:extLst>
          </p:cNvPr>
          <p:cNvSpPr>
            <a:spLocks noChangeArrowheads="1"/>
          </p:cNvSpPr>
          <p:nvPr/>
        </p:nvSpPr>
        <p:spPr bwMode="auto">
          <a:xfrm>
            <a:off x="2209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800" b="1"/>
              <a:t>1D vs. 2D SCANNING</a:t>
            </a:r>
          </a:p>
        </p:txBody>
      </p:sp>
      <p:sp>
        <p:nvSpPr>
          <p:cNvPr id="7171" name="Rectangle 3">
            <a:extLst>
              <a:ext uri="{FF2B5EF4-FFF2-40B4-BE49-F238E27FC236}">
                <a16:creationId xmlns:a16="http://schemas.microsoft.com/office/drawing/2014/main" id="{4D26A91E-4370-4D12-81EF-FFFD6B3F0AD9}"/>
              </a:ext>
            </a:extLst>
          </p:cNvPr>
          <p:cNvSpPr>
            <a:spLocks noChangeArrowheads="1"/>
          </p:cNvSpPr>
          <p:nvPr/>
        </p:nvSpPr>
        <p:spPr bwMode="auto">
          <a:xfrm>
            <a:off x="2286000" y="1219200"/>
            <a:ext cx="7772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2000"/>
              <a:t>1D : The topology of frames is a ribbon or a string.</a:t>
            </a:r>
          </a:p>
          <a:p>
            <a:pPr>
              <a:buFontTx/>
              <a:buNone/>
            </a:pPr>
            <a:r>
              <a:rPr lang="en-US" altLang="en-US" sz="2000"/>
              <a:t>            Frames overlap only with their temporal neighbors.</a:t>
            </a:r>
          </a:p>
          <a:p>
            <a:pPr>
              <a:buFontTx/>
              <a:buNone/>
            </a:pPr>
            <a:endParaRPr lang="en-US" altLang="en-US" sz="2000"/>
          </a:p>
          <a:p>
            <a:pPr>
              <a:buFontTx/>
              <a:buNone/>
            </a:pPr>
            <a:endParaRPr lang="en-US" altLang="en-US" sz="2000"/>
          </a:p>
          <a:p>
            <a:pPr>
              <a:buFontTx/>
              <a:buNone/>
            </a:pPr>
            <a:endParaRPr lang="en-US" altLang="en-US" sz="2000"/>
          </a:p>
          <a:p>
            <a:pPr>
              <a:buFontTx/>
              <a:buNone/>
            </a:pPr>
            <a:endParaRPr lang="en-US" altLang="en-US" sz="2000"/>
          </a:p>
          <a:p>
            <a:pPr>
              <a:buFontTx/>
              <a:buNone/>
            </a:pPr>
            <a:endParaRPr lang="en-US" altLang="en-US" sz="2000"/>
          </a:p>
          <a:p>
            <a:pPr>
              <a:buFontTx/>
              <a:buNone/>
            </a:pPr>
            <a:endParaRPr lang="en-US" altLang="en-US" sz="2000"/>
          </a:p>
        </p:txBody>
      </p:sp>
      <p:sp>
        <p:nvSpPr>
          <p:cNvPr id="7172" name="Line 4">
            <a:extLst>
              <a:ext uri="{FF2B5EF4-FFF2-40B4-BE49-F238E27FC236}">
                <a16:creationId xmlns:a16="http://schemas.microsoft.com/office/drawing/2014/main" id="{84174144-A1B7-425E-B222-D668B97B8BF3}"/>
              </a:ext>
            </a:extLst>
          </p:cNvPr>
          <p:cNvSpPr>
            <a:spLocks noChangeShapeType="1"/>
          </p:cNvSpPr>
          <p:nvPr/>
        </p:nvSpPr>
        <p:spPr bwMode="auto">
          <a:xfrm flipV="1">
            <a:off x="2667000" y="2514600"/>
            <a:ext cx="7620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Line 5">
            <a:extLst>
              <a:ext uri="{FF2B5EF4-FFF2-40B4-BE49-F238E27FC236}">
                <a16:creationId xmlns:a16="http://schemas.microsoft.com/office/drawing/2014/main" id="{A8CD40E7-1726-4290-A1F0-B83D21C8DAF8}"/>
              </a:ext>
            </a:extLst>
          </p:cNvPr>
          <p:cNvSpPr>
            <a:spLocks noChangeShapeType="1"/>
          </p:cNvSpPr>
          <p:nvPr/>
        </p:nvSpPr>
        <p:spPr bwMode="auto">
          <a:xfrm>
            <a:off x="3429000" y="2514600"/>
            <a:ext cx="76200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Line 6">
            <a:extLst>
              <a:ext uri="{FF2B5EF4-FFF2-40B4-BE49-F238E27FC236}">
                <a16:creationId xmlns:a16="http://schemas.microsoft.com/office/drawing/2014/main" id="{BB7B8110-CE8E-4A87-846A-BB77FEC0AF86}"/>
              </a:ext>
            </a:extLst>
          </p:cNvPr>
          <p:cNvSpPr>
            <a:spLocks noChangeShapeType="1"/>
          </p:cNvSpPr>
          <p:nvPr/>
        </p:nvSpPr>
        <p:spPr bwMode="auto">
          <a:xfrm flipV="1">
            <a:off x="4191000" y="2362200"/>
            <a:ext cx="762000"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Line 7">
            <a:extLst>
              <a:ext uri="{FF2B5EF4-FFF2-40B4-BE49-F238E27FC236}">
                <a16:creationId xmlns:a16="http://schemas.microsoft.com/office/drawing/2014/main" id="{68FEEA57-0165-4176-AD70-1FB71BCE61BB}"/>
              </a:ext>
            </a:extLst>
          </p:cNvPr>
          <p:cNvSpPr>
            <a:spLocks noChangeShapeType="1"/>
          </p:cNvSpPr>
          <p:nvPr/>
        </p:nvSpPr>
        <p:spPr bwMode="auto">
          <a:xfrm>
            <a:off x="4953000" y="2362200"/>
            <a:ext cx="838200"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Line 8">
            <a:extLst>
              <a:ext uri="{FF2B5EF4-FFF2-40B4-BE49-F238E27FC236}">
                <a16:creationId xmlns:a16="http://schemas.microsoft.com/office/drawing/2014/main" id="{3ED706DE-3899-4DE2-8C81-34C7E006DA06}"/>
              </a:ext>
            </a:extLst>
          </p:cNvPr>
          <p:cNvSpPr>
            <a:spLocks noChangeShapeType="1"/>
          </p:cNvSpPr>
          <p:nvPr/>
        </p:nvSpPr>
        <p:spPr bwMode="auto">
          <a:xfrm flipH="1">
            <a:off x="5410200" y="2590800"/>
            <a:ext cx="381000" cy="381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Line 9">
            <a:extLst>
              <a:ext uri="{FF2B5EF4-FFF2-40B4-BE49-F238E27FC236}">
                <a16:creationId xmlns:a16="http://schemas.microsoft.com/office/drawing/2014/main" id="{232E34F9-D242-42C7-B115-7D8197505FB3}"/>
              </a:ext>
            </a:extLst>
          </p:cNvPr>
          <p:cNvSpPr>
            <a:spLocks noChangeShapeType="1"/>
          </p:cNvSpPr>
          <p:nvPr/>
        </p:nvSpPr>
        <p:spPr bwMode="auto">
          <a:xfrm flipV="1">
            <a:off x="5410200" y="2743200"/>
            <a:ext cx="1371600"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Line 10">
            <a:extLst>
              <a:ext uri="{FF2B5EF4-FFF2-40B4-BE49-F238E27FC236}">
                <a16:creationId xmlns:a16="http://schemas.microsoft.com/office/drawing/2014/main" id="{82B342B9-BFBB-4B74-B383-D388D54DD38B}"/>
              </a:ext>
            </a:extLst>
          </p:cNvPr>
          <p:cNvSpPr>
            <a:spLocks noChangeShapeType="1"/>
          </p:cNvSpPr>
          <p:nvPr/>
        </p:nvSpPr>
        <p:spPr bwMode="auto">
          <a:xfrm flipV="1">
            <a:off x="6781800" y="2362200"/>
            <a:ext cx="533400" cy="381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Line 11">
            <a:extLst>
              <a:ext uri="{FF2B5EF4-FFF2-40B4-BE49-F238E27FC236}">
                <a16:creationId xmlns:a16="http://schemas.microsoft.com/office/drawing/2014/main" id="{6C4BD2F3-93DA-463E-A013-A03F40863053}"/>
              </a:ext>
            </a:extLst>
          </p:cNvPr>
          <p:cNvSpPr>
            <a:spLocks noChangeShapeType="1"/>
          </p:cNvSpPr>
          <p:nvPr/>
        </p:nvSpPr>
        <p:spPr bwMode="auto">
          <a:xfrm>
            <a:off x="7315200" y="2362200"/>
            <a:ext cx="8382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Line 12">
            <a:extLst>
              <a:ext uri="{FF2B5EF4-FFF2-40B4-BE49-F238E27FC236}">
                <a16:creationId xmlns:a16="http://schemas.microsoft.com/office/drawing/2014/main" id="{444D60FC-87CA-4820-AC27-A61F031763D9}"/>
              </a:ext>
            </a:extLst>
          </p:cNvPr>
          <p:cNvSpPr>
            <a:spLocks noChangeShapeType="1"/>
          </p:cNvSpPr>
          <p:nvPr/>
        </p:nvSpPr>
        <p:spPr bwMode="auto">
          <a:xfrm flipV="1">
            <a:off x="8153400" y="2286000"/>
            <a:ext cx="685800"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Rectangle 13">
            <a:extLst>
              <a:ext uri="{FF2B5EF4-FFF2-40B4-BE49-F238E27FC236}">
                <a16:creationId xmlns:a16="http://schemas.microsoft.com/office/drawing/2014/main" id="{B7F10D1E-5BCA-4F18-9D13-6E9E5D806F60}"/>
              </a:ext>
            </a:extLst>
          </p:cNvPr>
          <p:cNvSpPr>
            <a:spLocks noChangeArrowheads="1"/>
          </p:cNvSpPr>
          <p:nvPr/>
        </p:nvSpPr>
        <p:spPr bwMode="auto">
          <a:xfrm>
            <a:off x="2346325" y="3916363"/>
            <a:ext cx="5547994" cy="92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buFontTx/>
              <a:buChar char="•"/>
            </a:pPr>
            <a:r>
              <a:rPr lang="en-US" altLang="en-US"/>
              <a:t>     2D : The topology of frames is a 2D graph</a:t>
            </a:r>
          </a:p>
          <a:p>
            <a:r>
              <a:rPr lang="en-US" altLang="en-US"/>
              <a:t>              Frames overlap with neighbors on many</a:t>
            </a:r>
          </a:p>
          <a:p>
            <a:r>
              <a:rPr lang="en-US" altLang="en-US"/>
              <a:t>              sides</a:t>
            </a:r>
          </a:p>
        </p:txBody>
      </p:sp>
      <p:sp>
        <p:nvSpPr>
          <p:cNvPr id="7182" name="Line 14">
            <a:extLst>
              <a:ext uri="{FF2B5EF4-FFF2-40B4-BE49-F238E27FC236}">
                <a16:creationId xmlns:a16="http://schemas.microsoft.com/office/drawing/2014/main" id="{974793A7-EEC6-4979-ACFD-CEB982D07D5D}"/>
              </a:ext>
            </a:extLst>
          </p:cNvPr>
          <p:cNvSpPr>
            <a:spLocks noChangeShapeType="1"/>
          </p:cNvSpPr>
          <p:nvPr/>
        </p:nvSpPr>
        <p:spPr bwMode="auto">
          <a:xfrm flipV="1">
            <a:off x="2895600" y="4953000"/>
            <a:ext cx="10668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Line 15">
            <a:extLst>
              <a:ext uri="{FF2B5EF4-FFF2-40B4-BE49-F238E27FC236}">
                <a16:creationId xmlns:a16="http://schemas.microsoft.com/office/drawing/2014/main" id="{B70914C1-92AC-49DD-B7BE-09CC75868554}"/>
              </a:ext>
            </a:extLst>
          </p:cNvPr>
          <p:cNvSpPr>
            <a:spLocks noChangeShapeType="1"/>
          </p:cNvSpPr>
          <p:nvPr/>
        </p:nvSpPr>
        <p:spPr bwMode="auto">
          <a:xfrm>
            <a:off x="3962400" y="4953000"/>
            <a:ext cx="10668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Line 16">
            <a:extLst>
              <a:ext uri="{FF2B5EF4-FFF2-40B4-BE49-F238E27FC236}">
                <a16:creationId xmlns:a16="http://schemas.microsoft.com/office/drawing/2014/main" id="{6E5081A2-1E21-4454-BBAF-F94474B9030F}"/>
              </a:ext>
            </a:extLst>
          </p:cNvPr>
          <p:cNvSpPr>
            <a:spLocks noChangeShapeType="1"/>
          </p:cNvSpPr>
          <p:nvPr/>
        </p:nvSpPr>
        <p:spPr bwMode="auto">
          <a:xfrm flipV="1">
            <a:off x="5029200" y="4800600"/>
            <a:ext cx="1447800" cy="304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Line 17">
            <a:extLst>
              <a:ext uri="{FF2B5EF4-FFF2-40B4-BE49-F238E27FC236}">
                <a16:creationId xmlns:a16="http://schemas.microsoft.com/office/drawing/2014/main" id="{9D6D6D9F-E228-4A9F-894F-45B380C1E5B5}"/>
              </a:ext>
            </a:extLst>
          </p:cNvPr>
          <p:cNvSpPr>
            <a:spLocks noChangeShapeType="1"/>
          </p:cNvSpPr>
          <p:nvPr/>
        </p:nvSpPr>
        <p:spPr bwMode="auto">
          <a:xfrm>
            <a:off x="6477000" y="4800600"/>
            <a:ext cx="1143000"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Line 18">
            <a:extLst>
              <a:ext uri="{FF2B5EF4-FFF2-40B4-BE49-F238E27FC236}">
                <a16:creationId xmlns:a16="http://schemas.microsoft.com/office/drawing/2014/main" id="{CF19FC42-9199-47E6-A397-0308D419EB83}"/>
              </a:ext>
            </a:extLst>
          </p:cNvPr>
          <p:cNvSpPr>
            <a:spLocks noChangeShapeType="1"/>
          </p:cNvSpPr>
          <p:nvPr/>
        </p:nvSpPr>
        <p:spPr bwMode="auto">
          <a:xfrm flipV="1">
            <a:off x="7620000" y="4648200"/>
            <a:ext cx="838200" cy="381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Line 19">
            <a:extLst>
              <a:ext uri="{FF2B5EF4-FFF2-40B4-BE49-F238E27FC236}">
                <a16:creationId xmlns:a16="http://schemas.microsoft.com/office/drawing/2014/main" id="{67523C02-0FA1-4698-AEF2-4BC7BC6F100F}"/>
              </a:ext>
            </a:extLst>
          </p:cNvPr>
          <p:cNvSpPr>
            <a:spLocks noChangeShapeType="1"/>
          </p:cNvSpPr>
          <p:nvPr/>
        </p:nvSpPr>
        <p:spPr bwMode="auto">
          <a:xfrm>
            <a:off x="8458200" y="4648200"/>
            <a:ext cx="838200" cy="457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Line 20">
            <a:extLst>
              <a:ext uri="{FF2B5EF4-FFF2-40B4-BE49-F238E27FC236}">
                <a16:creationId xmlns:a16="http://schemas.microsoft.com/office/drawing/2014/main" id="{5AC53F61-16AE-4E41-BA6B-CE57A176DC39}"/>
              </a:ext>
            </a:extLst>
          </p:cNvPr>
          <p:cNvSpPr>
            <a:spLocks noChangeShapeType="1"/>
          </p:cNvSpPr>
          <p:nvPr/>
        </p:nvSpPr>
        <p:spPr bwMode="auto">
          <a:xfrm flipH="1">
            <a:off x="9067800" y="5105400"/>
            <a:ext cx="228600"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Line 21">
            <a:extLst>
              <a:ext uri="{FF2B5EF4-FFF2-40B4-BE49-F238E27FC236}">
                <a16:creationId xmlns:a16="http://schemas.microsoft.com/office/drawing/2014/main" id="{88E39B93-7180-4A98-8473-F27BF278BCA5}"/>
              </a:ext>
            </a:extLst>
          </p:cNvPr>
          <p:cNvSpPr>
            <a:spLocks noChangeShapeType="1"/>
          </p:cNvSpPr>
          <p:nvPr/>
        </p:nvSpPr>
        <p:spPr bwMode="auto">
          <a:xfrm flipH="1">
            <a:off x="8305800" y="5715000"/>
            <a:ext cx="76200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Line 22">
            <a:extLst>
              <a:ext uri="{FF2B5EF4-FFF2-40B4-BE49-F238E27FC236}">
                <a16:creationId xmlns:a16="http://schemas.microsoft.com/office/drawing/2014/main" id="{5421DED0-9FD1-4FD3-8DC6-F01C3FBBDA1F}"/>
              </a:ext>
            </a:extLst>
          </p:cNvPr>
          <p:cNvSpPr>
            <a:spLocks noChangeShapeType="1"/>
          </p:cNvSpPr>
          <p:nvPr/>
        </p:nvSpPr>
        <p:spPr bwMode="auto">
          <a:xfrm flipH="1">
            <a:off x="8305800" y="4648200"/>
            <a:ext cx="152400" cy="1143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Line 23">
            <a:extLst>
              <a:ext uri="{FF2B5EF4-FFF2-40B4-BE49-F238E27FC236}">
                <a16:creationId xmlns:a16="http://schemas.microsoft.com/office/drawing/2014/main" id="{7C6137C0-FF12-4A17-BC3E-D77809BF7C3B}"/>
              </a:ext>
            </a:extLst>
          </p:cNvPr>
          <p:cNvSpPr>
            <a:spLocks noChangeShapeType="1"/>
          </p:cNvSpPr>
          <p:nvPr/>
        </p:nvSpPr>
        <p:spPr bwMode="auto">
          <a:xfrm flipH="1" flipV="1">
            <a:off x="7239000" y="5562600"/>
            <a:ext cx="1066800"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Line 24">
            <a:extLst>
              <a:ext uri="{FF2B5EF4-FFF2-40B4-BE49-F238E27FC236}">
                <a16:creationId xmlns:a16="http://schemas.microsoft.com/office/drawing/2014/main" id="{755CDB2F-0B5E-4563-A7F6-7129A6061FB2}"/>
              </a:ext>
            </a:extLst>
          </p:cNvPr>
          <p:cNvSpPr>
            <a:spLocks noChangeShapeType="1"/>
          </p:cNvSpPr>
          <p:nvPr/>
        </p:nvSpPr>
        <p:spPr bwMode="auto">
          <a:xfrm flipH="1">
            <a:off x="7239000" y="5029200"/>
            <a:ext cx="381000"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Line 25">
            <a:extLst>
              <a:ext uri="{FF2B5EF4-FFF2-40B4-BE49-F238E27FC236}">
                <a16:creationId xmlns:a16="http://schemas.microsoft.com/office/drawing/2014/main" id="{B91AADB7-71F5-4E0A-BC91-B9493CE51C22}"/>
              </a:ext>
            </a:extLst>
          </p:cNvPr>
          <p:cNvSpPr>
            <a:spLocks noChangeShapeType="1"/>
          </p:cNvSpPr>
          <p:nvPr/>
        </p:nvSpPr>
        <p:spPr bwMode="auto">
          <a:xfrm flipH="1">
            <a:off x="6477000" y="5562600"/>
            <a:ext cx="7620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Line 26">
            <a:extLst>
              <a:ext uri="{FF2B5EF4-FFF2-40B4-BE49-F238E27FC236}">
                <a16:creationId xmlns:a16="http://schemas.microsoft.com/office/drawing/2014/main" id="{57D8220A-B602-4190-8DFA-44BA16B09858}"/>
              </a:ext>
            </a:extLst>
          </p:cNvPr>
          <p:cNvSpPr>
            <a:spLocks noChangeShapeType="1"/>
          </p:cNvSpPr>
          <p:nvPr/>
        </p:nvSpPr>
        <p:spPr bwMode="auto">
          <a:xfrm>
            <a:off x="6477000" y="4800600"/>
            <a:ext cx="0"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Line 27">
            <a:extLst>
              <a:ext uri="{FF2B5EF4-FFF2-40B4-BE49-F238E27FC236}">
                <a16:creationId xmlns:a16="http://schemas.microsoft.com/office/drawing/2014/main" id="{08DB8D09-F551-4F6D-9914-66C60C256D12}"/>
              </a:ext>
            </a:extLst>
          </p:cNvPr>
          <p:cNvSpPr>
            <a:spLocks noChangeShapeType="1"/>
          </p:cNvSpPr>
          <p:nvPr/>
        </p:nvSpPr>
        <p:spPr bwMode="auto">
          <a:xfrm flipH="1">
            <a:off x="5257800" y="5715000"/>
            <a:ext cx="12192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Line 28">
            <a:extLst>
              <a:ext uri="{FF2B5EF4-FFF2-40B4-BE49-F238E27FC236}">
                <a16:creationId xmlns:a16="http://schemas.microsoft.com/office/drawing/2014/main" id="{FDEA2D3C-0311-4D26-AD9B-0B6873F1AB4C}"/>
              </a:ext>
            </a:extLst>
          </p:cNvPr>
          <p:cNvSpPr>
            <a:spLocks noChangeShapeType="1"/>
          </p:cNvSpPr>
          <p:nvPr/>
        </p:nvSpPr>
        <p:spPr bwMode="auto">
          <a:xfrm>
            <a:off x="5029200" y="5105400"/>
            <a:ext cx="228600"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Line 29">
            <a:extLst>
              <a:ext uri="{FF2B5EF4-FFF2-40B4-BE49-F238E27FC236}">
                <a16:creationId xmlns:a16="http://schemas.microsoft.com/office/drawing/2014/main" id="{23BD6634-70B5-47C3-BA0A-E741BD1BA7C9}"/>
              </a:ext>
            </a:extLst>
          </p:cNvPr>
          <p:cNvSpPr>
            <a:spLocks noChangeShapeType="1"/>
          </p:cNvSpPr>
          <p:nvPr/>
        </p:nvSpPr>
        <p:spPr bwMode="auto">
          <a:xfrm flipH="1" flipV="1">
            <a:off x="3581400" y="5562600"/>
            <a:ext cx="1676400" cy="304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Line 30">
            <a:extLst>
              <a:ext uri="{FF2B5EF4-FFF2-40B4-BE49-F238E27FC236}">
                <a16:creationId xmlns:a16="http://schemas.microsoft.com/office/drawing/2014/main" id="{BF365BF5-C087-4AA4-B42B-49E2BBB0711B}"/>
              </a:ext>
            </a:extLst>
          </p:cNvPr>
          <p:cNvSpPr>
            <a:spLocks noChangeShapeType="1"/>
          </p:cNvSpPr>
          <p:nvPr/>
        </p:nvSpPr>
        <p:spPr bwMode="auto">
          <a:xfrm flipH="1">
            <a:off x="3581400" y="4953000"/>
            <a:ext cx="381000"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Line 31">
            <a:extLst>
              <a:ext uri="{FF2B5EF4-FFF2-40B4-BE49-F238E27FC236}">
                <a16:creationId xmlns:a16="http://schemas.microsoft.com/office/drawing/2014/main" id="{835A96CC-562F-494B-AA77-64C35C78FCBA}"/>
              </a:ext>
            </a:extLst>
          </p:cNvPr>
          <p:cNvSpPr>
            <a:spLocks noChangeShapeType="1"/>
          </p:cNvSpPr>
          <p:nvPr/>
        </p:nvSpPr>
        <p:spPr bwMode="auto">
          <a:xfrm>
            <a:off x="2895600" y="5105400"/>
            <a:ext cx="0"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Line 32">
            <a:extLst>
              <a:ext uri="{FF2B5EF4-FFF2-40B4-BE49-F238E27FC236}">
                <a16:creationId xmlns:a16="http://schemas.microsoft.com/office/drawing/2014/main" id="{E88777F5-2EEA-438A-B143-348F6E92987B}"/>
              </a:ext>
            </a:extLst>
          </p:cNvPr>
          <p:cNvSpPr>
            <a:spLocks noChangeShapeType="1"/>
          </p:cNvSpPr>
          <p:nvPr/>
        </p:nvSpPr>
        <p:spPr bwMode="auto">
          <a:xfrm flipH="1">
            <a:off x="2895600" y="5562600"/>
            <a:ext cx="6858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Line 33">
            <a:extLst>
              <a:ext uri="{FF2B5EF4-FFF2-40B4-BE49-F238E27FC236}">
                <a16:creationId xmlns:a16="http://schemas.microsoft.com/office/drawing/2014/main" id="{FDEE876F-1865-41C1-827F-8465091D98AA}"/>
              </a:ext>
            </a:extLst>
          </p:cNvPr>
          <p:cNvSpPr>
            <a:spLocks noChangeShapeType="1"/>
          </p:cNvSpPr>
          <p:nvPr/>
        </p:nvSpPr>
        <p:spPr bwMode="auto">
          <a:xfrm>
            <a:off x="2895600" y="5715000"/>
            <a:ext cx="228600"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Line 34">
            <a:extLst>
              <a:ext uri="{FF2B5EF4-FFF2-40B4-BE49-F238E27FC236}">
                <a16:creationId xmlns:a16="http://schemas.microsoft.com/office/drawing/2014/main" id="{CBF22782-B313-4CF3-9DC6-AC0467AD895D}"/>
              </a:ext>
            </a:extLst>
          </p:cNvPr>
          <p:cNvSpPr>
            <a:spLocks noChangeShapeType="1"/>
          </p:cNvSpPr>
          <p:nvPr/>
        </p:nvSpPr>
        <p:spPr bwMode="auto">
          <a:xfrm flipV="1">
            <a:off x="3124200" y="6248400"/>
            <a:ext cx="106680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Line 35">
            <a:extLst>
              <a:ext uri="{FF2B5EF4-FFF2-40B4-BE49-F238E27FC236}">
                <a16:creationId xmlns:a16="http://schemas.microsoft.com/office/drawing/2014/main" id="{BDE06363-EFE7-4C04-88D1-9766603AC5CB}"/>
              </a:ext>
            </a:extLst>
          </p:cNvPr>
          <p:cNvSpPr>
            <a:spLocks noChangeShapeType="1"/>
          </p:cNvSpPr>
          <p:nvPr/>
        </p:nvSpPr>
        <p:spPr bwMode="auto">
          <a:xfrm>
            <a:off x="3581400" y="5562600"/>
            <a:ext cx="609600"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4" name="Line 36">
            <a:extLst>
              <a:ext uri="{FF2B5EF4-FFF2-40B4-BE49-F238E27FC236}">
                <a16:creationId xmlns:a16="http://schemas.microsoft.com/office/drawing/2014/main" id="{705D08F4-8270-496F-BE23-E320D66E46BA}"/>
              </a:ext>
            </a:extLst>
          </p:cNvPr>
          <p:cNvSpPr>
            <a:spLocks noChangeShapeType="1"/>
          </p:cNvSpPr>
          <p:nvPr/>
        </p:nvSpPr>
        <p:spPr bwMode="auto">
          <a:xfrm>
            <a:off x="4191000" y="6248400"/>
            <a:ext cx="144780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Line 37">
            <a:extLst>
              <a:ext uri="{FF2B5EF4-FFF2-40B4-BE49-F238E27FC236}">
                <a16:creationId xmlns:a16="http://schemas.microsoft.com/office/drawing/2014/main" id="{5D4BE89F-7D1B-4ABA-95E0-3E301E107E8E}"/>
              </a:ext>
            </a:extLst>
          </p:cNvPr>
          <p:cNvSpPr>
            <a:spLocks noChangeShapeType="1"/>
          </p:cNvSpPr>
          <p:nvPr/>
        </p:nvSpPr>
        <p:spPr bwMode="auto">
          <a:xfrm>
            <a:off x="5257800" y="5867400"/>
            <a:ext cx="381000" cy="457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6" name="Line 38">
            <a:extLst>
              <a:ext uri="{FF2B5EF4-FFF2-40B4-BE49-F238E27FC236}">
                <a16:creationId xmlns:a16="http://schemas.microsoft.com/office/drawing/2014/main" id="{F2579C29-90A3-47A6-94BC-44ADCB6181AD}"/>
              </a:ext>
            </a:extLst>
          </p:cNvPr>
          <p:cNvSpPr>
            <a:spLocks noChangeShapeType="1"/>
          </p:cNvSpPr>
          <p:nvPr/>
        </p:nvSpPr>
        <p:spPr bwMode="auto">
          <a:xfrm>
            <a:off x="5638800" y="6324600"/>
            <a:ext cx="68580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Line 39">
            <a:extLst>
              <a:ext uri="{FF2B5EF4-FFF2-40B4-BE49-F238E27FC236}">
                <a16:creationId xmlns:a16="http://schemas.microsoft.com/office/drawing/2014/main" id="{CA87B914-5D78-4237-9062-D27093529F9D}"/>
              </a:ext>
            </a:extLst>
          </p:cNvPr>
          <p:cNvSpPr>
            <a:spLocks noChangeShapeType="1"/>
          </p:cNvSpPr>
          <p:nvPr/>
        </p:nvSpPr>
        <p:spPr bwMode="auto">
          <a:xfrm flipH="1">
            <a:off x="6324600" y="5715000"/>
            <a:ext cx="152400"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Line 40">
            <a:extLst>
              <a:ext uri="{FF2B5EF4-FFF2-40B4-BE49-F238E27FC236}">
                <a16:creationId xmlns:a16="http://schemas.microsoft.com/office/drawing/2014/main" id="{C8D45E38-197D-4566-BB24-96902D0CB095}"/>
              </a:ext>
            </a:extLst>
          </p:cNvPr>
          <p:cNvSpPr>
            <a:spLocks noChangeShapeType="1"/>
          </p:cNvSpPr>
          <p:nvPr/>
        </p:nvSpPr>
        <p:spPr bwMode="auto">
          <a:xfrm flipV="1">
            <a:off x="6324600" y="6248400"/>
            <a:ext cx="121920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Line 41">
            <a:extLst>
              <a:ext uri="{FF2B5EF4-FFF2-40B4-BE49-F238E27FC236}">
                <a16:creationId xmlns:a16="http://schemas.microsoft.com/office/drawing/2014/main" id="{F35D3B22-BF18-4140-A556-8D8CDF349413}"/>
              </a:ext>
            </a:extLst>
          </p:cNvPr>
          <p:cNvSpPr>
            <a:spLocks noChangeShapeType="1"/>
          </p:cNvSpPr>
          <p:nvPr/>
        </p:nvSpPr>
        <p:spPr bwMode="auto">
          <a:xfrm>
            <a:off x="7239000" y="5562600"/>
            <a:ext cx="304800"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Line 42">
            <a:extLst>
              <a:ext uri="{FF2B5EF4-FFF2-40B4-BE49-F238E27FC236}">
                <a16:creationId xmlns:a16="http://schemas.microsoft.com/office/drawing/2014/main" id="{14502EA0-147F-4828-892E-D47DA076EA8C}"/>
              </a:ext>
            </a:extLst>
          </p:cNvPr>
          <p:cNvSpPr>
            <a:spLocks noChangeShapeType="1"/>
          </p:cNvSpPr>
          <p:nvPr/>
        </p:nvSpPr>
        <p:spPr bwMode="auto">
          <a:xfrm>
            <a:off x="7543800" y="6248400"/>
            <a:ext cx="106680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Line 43">
            <a:extLst>
              <a:ext uri="{FF2B5EF4-FFF2-40B4-BE49-F238E27FC236}">
                <a16:creationId xmlns:a16="http://schemas.microsoft.com/office/drawing/2014/main" id="{3AB84197-FBF3-49C8-AD56-612CCF6430B6}"/>
              </a:ext>
            </a:extLst>
          </p:cNvPr>
          <p:cNvSpPr>
            <a:spLocks noChangeShapeType="1"/>
          </p:cNvSpPr>
          <p:nvPr/>
        </p:nvSpPr>
        <p:spPr bwMode="auto">
          <a:xfrm>
            <a:off x="8305800" y="5791200"/>
            <a:ext cx="304800"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Line 44">
            <a:extLst>
              <a:ext uri="{FF2B5EF4-FFF2-40B4-BE49-F238E27FC236}">
                <a16:creationId xmlns:a16="http://schemas.microsoft.com/office/drawing/2014/main" id="{36BA7664-A05F-440D-8464-DEF0325A54FC}"/>
              </a:ext>
            </a:extLst>
          </p:cNvPr>
          <p:cNvSpPr>
            <a:spLocks noChangeShapeType="1"/>
          </p:cNvSpPr>
          <p:nvPr/>
        </p:nvSpPr>
        <p:spPr bwMode="auto">
          <a:xfrm>
            <a:off x="8610600" y="6324600"/>
            <a:ext cx="7620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Line 45">
            <a:extLst>
              <a:ext uri="{FF2B5EF4-FFF2-40B4-BE49-F238E27FC236}">
                <a16:creationId xmlns:a16="http://schemas.microsoft.com/office/drawing/2014/main" id="{1A2EF898-77C8-4BFD-BDDB-1203EBC9C3E2}"/>
              </a:ext>
            </a:extLst>
          </p:cNvPr>
          <p:cNvSpPr>
            <a:spLocks noChangeShapeType="1"/>
          </p:cNvSpPr>
          <p:nvPr/>
        </p:nvSpPr>
        <p:spPr bwMode="auto">
          <a:xfrm>
            <a:off x="9067800" y="5715000"/>
            <a:ext cx="304800"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14" name="Picture 46">
            <a:extLst>
              <a:ext uri="{FF2B5EF4-FFF2-40B4-BE49-F238E27FC236}">
                <a16:creationId xmlns:a16="http://schemas.microsoft.com/office/drawing/2014/main" id="{2DD79AAB-9F3E-4B2F-B0C9-E69A647C503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6096" y="1028700"/>
            <a:ext cx="22701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16" name="Text Box 48">
            <a:extLst>
              <a:ext uri="{FF2B5EF4-FFF2-40B4-BE49-F238E27FC236}">
                <a16:creationId xmlns:a16="http://schemas.microsoft.com/office/drawing/2014/main" id="{1B1D2E60-74A1-493A-B354-7AC1BBBEDCE5}"/>
              </a:ext>
            </a:extLst>
          </p:cNvPr>
          <p:cNvSpPr txBox="1">
            <a:spLocks noChangeArrowheads="1"/>
          </p:cNvSpPr>
          <p:nvPr/>
        </p:nvSpPr>
        <p:spPr bwMode="auto">
          <a:xfrm>
            <a:off x="2438401" y="3276601"/>
            <a:ext cx="63353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(A 300x332 mosaic captured by mosaicing a 1D sequence of 6 frames)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96EC6BA-CC05-4813-9A04-11A1D529331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868363"/>
            <a:ext cx="44640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extLst>
              <a:ext uri="{FF2B5EF4-FFF2-40B4-BE49-F238E27FC236}">
                <a16:creationId xmlns:a16="http://schemas.microsoft.com/office/drawing/2014/main" id="{53B7B589-ED4E-434C-B664-F3542F1C48F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868363"/>
            <a:ext cx="44640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 Box 4">
            <a:extLst>
              <a:ext uri="{FF2B5EF4-FFF2-40B4-BE49-F238E27FC236}">
                <a16:creationId xmlns:a16="http://schemas.microsoft.com/office/drawing/2014/main" id="{11FD2B04-ABD2-42F9-BACA-6469318754F8}"/>
              </a:ext>
            </a:extLst>
          </p:cNvPr>
          <p:cNvSpPr txBox="1">
            <a:spLocks noChangeArrowheads="1"/>
          </p:cNvSpPr>
          <p:nvPr/>
        </p:nvSpPr>
        <p:spPr bwMode="auto">
          <a:xfrm>
            <a:off x="4648200" y="152400"/>
            <a:ext cx="24994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1D vs. 2D SCANNING</a:t>
            </a:r>
            <a:endParaRPr lang="en-US" altLang="en-US" sz="1400" b="1"/>
          </a:p>
        </p:txBody>
      </p:sp>
      <p:sp>
        <p:nvSpPr>
          <p:cNvPr id="8197" name="Text Box 5">
            <a:extLst>
              <a:ext uri="{FF2B5EF4-FFF2-40B4-BE49-F238E27FC236}">
                <a16:creationId xmlns:a16="http://schemas.microsoft.com/office/drawing/2014/main" id="{1E57254A-EFAA-4A58-999C-3B40EA948F64}"/>
              </a:ext>
            </a:extLst>
          </p:cNvPr>
          <p:cNvSpPr txBox="1">
            <a:spLocks noChangeArrowheads="1"/>
          </p:cNvSpPr>
          <p:nvPr/>
        </p:nvSpPr>
        <p:spPr bwMode="auto">
          <a:xfrm>
            <a:off x="2193925" y="6259514"/>
            <a:ext cx="32464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The 1D scan scaled by 2 to 600x692</a:t>
            </a:r>
          </a:p>
        </p:txBody>
      </p:sp>
      <p:sp>
        <p:nvSpPr>
          <p:cNvPr id="8198" name="Text Box 6">
            <a:extLst>
              <a:ext uri="{FF2B5EF4-FFF2-40B4-BE49-F238E27FC236}">
                <a16:creationId xmlns:a16="http://schemas.microsoft.com/office/drawing/2014/main" id="{56D5EA89-A83A-4F34-B149-EDE3E90CB7A0}"/>
              </a:ext>
            </a:extLst>
          </p:cNvPr>
          <p:cNvSpPr txBox="1">
            <a:spLocks noChangeArrowheads="1"/>
          </p:cNvSpPr>
          <p:nvPr/>
        </p:nvSpPr>
        <p:spPr bwMode="auto">
          <a:xfrm>
            <a:off x="6781800" y="6248401"/>
            <a:ext cx="33970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A 2D scanned mosaic of size 600x692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1C7277F-79FE-4444-93EB-E80102460490}"/>
              </a:ext>
            </a:extLst>
          </p:cNvPr>
          <p:cNvSpPr>
            <a:spLocks noChangeArrowheads="1"/>
          </p:cNvSpPr>
          <p:nvPr/>
        </p:nvSpPr>
        <p:spPr bwMode="auto">
          <a:xfrm>
            <a:off x="2209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400" b="1"/>
              <a:t>F</a:t>
            </a:r>
            <a:r>
              <a:rPr lang="en-US" altLang="en-US" sz="2000" b="1"/>
              <a:t>RAME</a:t>
            </a:r>
            <a:r>
              <a:rPr lang="en-US" altLang="en-US" sz="2400" b="1"/>
              <a:t>-</a:t>
            </a:r>
            <a:r>
              <a:rPr lang="en-US" altLang="en-US" sz="2000" b="1"/>
              <a:t>TO</a:t>
            </a:r>
            <a:r>
              <a:rPr lang="en-US" altLang="en-US" sz="2400" b="1"/>
              <a:t>-M</a:t>
            </a:r>
            <a:r>
              <a:rPr lang="en-US" altLang="en-US" sz="2000" b="1"/>
              <a:t>OSAIC</a:t>
            </a:r>
            <a:r>
              <a:rPr lang="en-US" altLang="en-US" sz="2400" b="1"/>
              <a:t> </a:t>
            </a:r>
            <a:r>
              <a:rPr lang="en-US" altLang="en-US" sz="1800" b="1"/>
              <a:t>VS.</a:t>
            </a:r>
            <a:r>
              <a:rPr lang="en-US" altLang="en-US" sz="2400" b="1"/>
              <a:t> L</a:t>
            </a:r>
            <a:r>
              <a:rPr lang="en-US" altLang="en-US" sz="2000" b="1"/>
              <a:t>OCAL</a:t>
            </a:r>
            <a:r>
              <a:rPr lang="en-US" altLang="en-US" sz="2400" b="1"/>
              <a:t>-</a:t>
            </a:r>
            <a:r>
              <a:rPr lang="en-US" altLang="en-US" sz="2000" b="1"/>
              <a:t>TO</a:t>
            </a:r>
            <a:r>
              <a:rPr lang="en-US" altLang="en-US" sz="2400" b="1"/>
              <a:t>-G</a:t>
            </a:r>
            <a:r>
              <a:rPr lang="en-US" altLang="en-US" sz="2000" b="1"/>
              <a:t>LOBAL</a:t>
            </a:r>
            <a:br>
              <a:rPr lang="en-US" altLang="en-US" sz="2000" b="1"/>
            </a:br>
            <a:r>
              <a:rPr lang="en-US" altLang="en-US" sz="2400" b="1"/>
              <a:t> A</a:t>
            </a:r>
            <a:r>
              <a:rPr lang="en-US" altLang="en-US" sz="2000" b="1"/>
              <a:t>LIGNMENT</a:t>
            </a:r>
            <a:endParaRPr lang="en-US" altLang="en-US" sz="2400" b="1"/>
          </a:p>
        </p:txBody>
      </p:sp>
      <p:sp>
        <p:nvSpPr>
          <p:cNvPr id="10243" name="Text Box 3">
            <a:extLst>
              <a:ext uri="{FF2B5EF4-FFF2-40B4-BE49-F238E27FC236}">
                <a16:creationId xmlns:a16="http://schemas.microsoft.com/office/drawing/2014/main" id="{E8B3CFA3-4A86-4A63-8995-B6CD4605DE35}"/>
              </a:ext>
            </a:extLst>
          </p:cNvPr>
          <p:cNvSpPr txBox="1">
            <a:spLocks noChangeArrowheads="1"/>
          </p:cNvSpPr>
          <p:nvPr/>
        </p:nvSpPr>
        <p:spPr bwMode="auto">
          <a:xfrm>
            <a:off x="1736726" y="1484314"/>
            <a:ext cx="445666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  Uses limited 2D spatial context</a:t>
            </a:r>
          </a:p>
          <a:p>
            <a:pPr>
              <a:buFontTx/>
              <a:buChar char="•"/>
            </a:pPr>
            <a:endParaRPr lang="en-US" altLang="en-US"/>
          </a:p>
          <a:p>
            <a:pPr>
              <a:buFontTx/>
              <a:buChar char="•"/>
            </a:pPr>
            <a:r>
              <a:rPr lang="en-US" altLang="en-US"/>
              <a:t>  Causal commitment to parameters </a:t>
            </a:r>
          </a:p>
          <a:p>
            <a:r>
              <a:rPr lang="en-US" altLang="en-US"/>
              <a:t>    cannot be corrected</a:t>
            </a:r>
          </a:p>
          <a:p>
            <a:endParaRPr lang="en-US" altLang="en-US"/>
          </a:p>
          <a:p>
            <a:pPr>
              <a:buFontTx/>
              <a:buChar char="•"/>
            </a:pPr>
            <a:r>
              <a:rPr lang="en-US" altLang="en-US"/>
              <a:t>  Demands large overlap between</a:t>
            </a:r>
          </a:p>
          <a:p>
            <a:r>
              <a:rPr lang="en-US" altLang="en-US"/>
              <a:t>    frames</a:t>
            </a:r>
          </a:p>
        </p:txBody>
      </p:sp>
      <p:sp>
        <p:nvSpPr>
          <p:cNvPr id="10244" name="Line 4">
            <a:extLst>
              <a:ext uri="{FF2B5EF4-FFF2-40B4-BE49-F238E27FC236}">
                <a16:creationId xmlns:a16="http://schemas.microsoft.com/office/drawing/2014/main" id="{BE80713E-C175-473F-AA60-C8DF2A484DE3}"/>
              </a:ext>
            </a:extLst>
          </p:cNvPr>
          <p:cNvSpPr>
            <a:spLocks noChangeShapeType="1"/>
          </p:cNvSpPr>
          <p:nvPr/>
        </p:nvSpPr>
        <p:spPr bwMode="auto">
          <a:xfrm flipH="1">
            <a:off x="3276600" y="609600"/>
            <a:ext cx="609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 name="Line 5">
            <a:extLst>
              <a:ext uri="{FF2B5EF4-FFF2-40B4-BE49-F238E27FC236}">
                <a16:creationId xmlns:a16="http://schemas.microsoft.com/office/drawing/2014/main" id="{EFCBA100-6E92-4429-98EB-BC921A333858}"/>
              </a:ext>
            </a:extLst>
          </p:cNvPr>
          <p:cNvSpPr>
            <a:spLocks noChangeShapeType="1"/>
          </p:cNvSpPr>
          <p:nvPr/>
        </p:nvSpPr>
        <p:spPr bwMode="auto">
          <a:xfrm>
            <a:off x="7848600" y="609600"/>
            <a:ext cx="457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 name="Text Box 6">
            <a:extLst>
              <a:ext uri="{FF2B5EF4-FFF2-40B4-BE49-F238E27FC236}">
                <a16:creationId xmlns:a16="http://schemas.microsoft.com/office/drawing/2014/main" id="{32E37A7A-28A3-493B-B07F-6A476ACD7D42}"/>
              </a:ext>
            </a:extLst>
          </p:cNvPr>
          <p:cNvSpPr txBox="1">
            <a:spLocks noChangeArrowheads="1"/>
          </p:cNvSpPr>
          <p:nvPr/>
        </p:nvSpPr>
        <p:spPr bwMode="auto">
          <a:xfrm>
            <a:off x="6248401" y="1447801"/>
            <a:ext cx="488467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  Uses all the available frame-to-frame</a:t>
            </a:r>
          </a:p>
          <a:p>
            <a:r>
              <a:rPr lang="en-US" altLang="en-US"/>
              <a:t>    constraints</a:t>
            </a:r>
          </a:p>
          <a:p>
            <a:pPr>
              <a:buFontTx/>
              <a:buChar char="•"/>
            </a:pPr>
            <a:r>
              <a:rPr lang="en-US" altLang="en-US"/>
              <a:t>  Global solution is optimal subject to</a:t>
            </a:r>
          </a:p>
          <a:p>
            <a:r>
              <a:rPr lang="en-US" altLang="en-US"/>
              <a:t>    local frame-to-frame constraints</a:t>
            </a:r>
          </a:p>
          <a:p>
            <a:endParaRPr lang="en-US" altLang="en-US"/>
          </a:p>
          <a:p>
            <a:pPr>
              <a:buFontTx/>
              <a:buChar char="•"/>
            </a:pPr>
            <a:r>
              <a:rPr lang="en-US" altLang="en-US"/>
              <a:t>  Works even with small overlap between</a:t>
            </a:r>
          </a:p>
          <a:p>
            <a:r>
              <a:rPr lang="en-US" altLang="en-US"/>
              <a:t>    frames</a:t>
            </a:r>
          </a:p>
        </p:txBody>
      </p:sp>
      <p:pic>
        <p:nvPicPr>
          <p:cNvPr id="10251" name="Picture 11">
            <a:extLst>
              <a:ext uri="{FF2B5EF4-FFF2-40B4-BE49-F238E27FC236}">
                <a16:creationId xmlns:a16="http://schemas.microsoft.com/office/drawing/2014/main" id="{948DE5D5-021C-4E85-8827-BCD72D1C3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581400"/>
            <a:ext cx="4038600" cy="293528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0B12F4F3-9FB0-4CF4-8FC1-CDDD2F66D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581401"/>
            <a:ext cx="4267200" cy="293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DCD55AB-E0CB-4A5C-918D-E1F9C66E5FDC}"/>
              </a:ext>
            </a:extLst>
          </p:cNvPr>
          <p:cNvSpPr>
            <a:spLocks noChangeArrowheads="1"/>
          </p:cNvSpPr>
          <p:nvPr/>
        </p:nvSpPr>
        <p:spPr bwMode="auto">
          <a:xfrm>
            <a:off x="2514600" y="533400"/>
            <a:ext cx="7162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400" b="1"/>
              <a:t>LOCAL TO GLOBAL MOSAIC ALGORITHM</a:t>
            </a:r>
            <a:endParaRPr lang="en-US" altLang="en-US"/>
          </a:p>
        </p:txBody>
      </p:sp>
      <p:sp>
        <p:nvSpPr>
          <p:cNvPr id="26627" name="Rectangle 3">
            <a:extLst>
              <a:ext uri="{FF2B5EF4-FFF2-40B4-BE49-F238E27FC236}">
                <a16:creationId xmlns:a16="http://schemas.microsoft.com/office/drawing/2014/main" id="{E505C5B6-DC3C-46FB-91A0-5AD595B1CE7A}"/>
              </a:ext>
            </a:extLst>
          </p:cNvPr>
          <p:cNvSpPr>
            <a:spLocks noChangeArrowheads="1"/>
          </p:cNvSpPr>
          <p:nvPr/>
        </p:nvSpPr>
        <p:spPr bwMode="auto">
          <a:xfrm>
            <a:off x="4883150" y="2749550"/>
            <a:ext cx="1130300" cy="825500"/>
          </a:xfrm>
          <a:prstGeom prst="rect">
            <a:avLst/>
          </a:prstGeom>
          <a:pattFill prst="pct10">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90000"/>
              </a:lnSpc>
            </a:pPr>
            <a:r>
              <a:rPr lang="en-US" altLang="en-US" sz="1400" b="1">
                <a:solidFill>
                  <a:schemeClr val="tx2"/>
                </a:solidFill>
              </a:rPr>
              <a:t>Topology</a:t>
            </a:r>
          </a:p>
          <a:p>
            <a:pPr algn="ctr">
              <a:lnSpc>
                <a:spcPct val="90000"/>
              </a:lnSpc>
            </a:pPr>
            <a:r>
              <a:rPr lang="en-US" altLang="en-US" sz="1400" b="1">
                <a:solidFill>
                  <a:schemeClr val="tx2"/>
                </a:solidFill>
              </a:rPr>
              <a:t>Determination</a:t>
            </a:r>
          </a:p>
          <a:p>
            <a:pPr algn="ctr">
              <a:lnSpc>
                <a:spcPct val="90000"/>
              </a:lnSpc>
            </a:pPr>
            <a:endParaRPr lang="en-US" altLang="en-US" sz="1400" b="1">
              <a:solidFill>
                <a:schemeClr val="tx2"/>
              </a:solidFill>
            </a:endParaRPr>
          </a:p>
        </p:txBody>
      </p:sp>
      <p:sp>
        <p:nvSpPr>
          <p:cNvPr id="26628" name="Rectangle 4">
            <a:extLst>
              <a:ext uri="{FF2B5EF4-FFF2-40B4-BE49-F238E27FC236}">
                <a16:creationId xmlns:a16="http://schemas.microsoft.com/office/drawing/2014/main" id="{F3F7BA25-61C0-4058-A1F4-211DF9159271}"/>
              </a:ext>
            </a:extLst>
          </p:cNvPr>
          <p:cNvSpPr>
            <a:spLocks noChangeArrowheads="1"/>
          </p:cNvSpPr>
          <p:nvPr/>
        </p:nvSpPr>
        <p:spPr bwMode="auto">
          <a:xfrm>
            <a:off x="3130550" y="2749550"/>
            <a:ext cx="1130300" cy="825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90000"/>
              </a:lnSpc>
            </a:pPr>
            <a:r>
              <a:rPr lang="en-US" altLang="en-US" sz="1400" b="1">
                <a:solidFill>
                  <a:schemeClr val="tx2"/>
                </a:solidFill>
              </a:rPr>
              <a:t>Temporal</a:t>
            </a:r>
          </a:p>
          <a:p>
            <a:pPr algn="ctr">
              <a:lnSpc>
                <a:spcPct val="90000"/>
              </a:lnSpc>
            </a:pPr>
            <a:r>
              <a:rPr lang="en-US" altLang="en-US" sz="1400" b="1">
                <a:solidFill>
                  <a:schemeClr val="tx2"/>
                </a:solidFill>
              </a:rPr>
              <a:t>Coarse</a:t>
            </a:r>
          </a:p>
          <a:p>
            <a:pPr algn="ctr">
              <a:lnSpc>
                <a:spcPct val="90000"/>
              </a:lnSpc>
            </a:pPr>
            <a:r>
              <a:rPr lang="en-US" altLang="en-US" sz="1400" b="1">
                <a:solidFill>
                  <a:schemeClr val="tx2"/>
                </a:solidFill>
              </a:rPr>
              <a:t>Registration</a:t>
            </a:r>
          </a:p>
          <a:p>
            <a:pPr algn="ctr">
              <a:lnSpc>
                <a:spcPct val="90000"/>
              </a:lnSpc>
            </a:pPr>
            <a:endParaRPr lang="en-US" altLang="en-US" sz="1400" b="1">
              <a:solidFill>
                <a:schemeClr val="tx2"/>
              </a:solidFill>
            </a:endParaRPr>
          </a:p>
        </p:txBody>
      </p:sp>
      <p:sp>
        <p:nvSpPr>
          <p:cNvPr id="26629" name="Rectangle 5">
            <a:extLst>
              <a:ext uri="{FF2B5EF4-FFF2-40B4-BE49-F238E27FC236}">
                <a16:creationId xmlns:a16="http://schemas.microsoft.com/office/drawing/2014/main" id="{BF95011A-1BC6-43F2-A54C-1A6ECD2A06B2}"/>
              </a:ext>
            </a:extLst>
          </p:cNvPr>
          <p:cNvSpPr>
            <a:spLocks noChangeArrowheads="1"/>
          </p:cNvSpPr>
          <p:nvPr/>
        </p:nvSpPr>
        <p:spPr bwMode="auto">
          <a:xfrm>
            <a:off x="6635750" y="2749550"/>
            <a:ext cx="1130300" cy="825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90000"/>
              </a:lnSpc>
            </a:pPr>
            <a:r>
              <a:rPr lang="en-US" altLang="en-US" sz="1400" b="1">
                <a:solidFill>
                  <a:schemeClr val="tx2"/>
                </a:solidFill>
              </a:rPr>
              <a:t>Local</a:t>
            </a:r>
          </a:p>
          <a:p>
            <a:pPr algn="ctr">
              <a:lnSpc>
                <a:spcPct val="90000"/>
              </a:lnSpc>
            </a:pPr>
            <a:r>
              <a:rPr lang="en-US" altLang="en-US" sz="1400" b="1">
                <a:solidFill>
                  <a:schemeClr val="tx2"/>
                </a:solidFill>
              </a:rPr>
              <a:t>Coarse&amp;Fine</a:t>
            </a:r>
          </a:p>
          <a:p>
            <a:pPr algn="ctr">
              <a:lnSpc>
                <a:spcPct val="90000"/>
              </a:lnSpc>
            </a:pPr>
            <a:r>
              <a:rPr lang="en-US" altLang="en-US" sz="1400" b="1">
                <a:solidFill>
                  <a:schemeClr val="tx2"/>
                </a:solidFill>
              </a:rPr>
              <a:t>Registration</a:t>
            </a:r>
          </a:p>
        </p:txBody>
      </p:sp>
      <p:sp>
        <p:nvSpPr>
          <p:cNvPr id="26630" name="Rectangle 6">
            <a:extLst>
              <a:ext uri="{FF2B5EF4-FFF2-40B4-BE49-F238E27FC236}">
                <a16:creationId xmlns:a16="http://schemas.microsoft.com/office/drawing/2014/main" id="{9388C51A-F250-4BA2-A8F5-32F3FF7D9FE7}"/>
              </a:ext>
            </a:extLst>
          </p:cNvPr>
          <p:cNvSpPr>
            <a:spLocks noChangeArrowheads="1"/>
          </p:cNvSpPr>
          <p:nvPr/>
        </p:nvSpPr>
        <p:spPr bwMode="auto">
          <a:xfrm>
            <a:off x="8388350" y="2749550"/>
            <a:ext cx="1130300" cy="825500"/>
          </a:xfrm>
          <a:prstGeom prst="rect">
            <a:avLst/>
          </a:prstGeom>
          <a:pattFill prst="pct10">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90000"/>
              </a:lnSpc>
            </a:pPr>
            <a:r>
              <a:rPr lang="en-US" altLang="en-US" sz="1400" b="1">
                <a:solidFill>
                  <a:schemeClr val="tx2"/>
                </a:solidFill>
              </a:rPr>
              <a:t>Global</a:t>
            </a:r>
          </a:p>
          <a:p>
            <a:pPr algn="ctr">
              <a:lnSpc>
                <a:spcPct val="90000"/>
              </a:lnSpc>
            </a:pPr>
            <a:r>
              <a:rPr lang="en-US" altLang="en-US" sz="1400" b="1">
                <a:solidFill>
                  <a:schemeClr val="tx2"/>
                </a:solidFill>
              </a:rPr>
              <a:t>Consistency</a:t>
            </a:r>
          </a:p>
        </p:txBody>
      </p:sp>
      <p:sp>
        <p:nvSpPr>
          <p:cNvPr id="26631" name="Line 7">
            <a:extLst>
              <a:ext uri="{FF2B5EF4-FFF2-40B4-BE49-F238E27FC236}">
                <a16:creationId xmlns:a16="http://schemas.microsoft.com/office/drawing/2014/main" id="{6B0E5A31-4CC6-4128-A5FF-91D438910678}"/>
              </a:ext>
            </a:extLst>
          </p:cNvPr>
          <p:cNvSpPr>
            <a:spLocks noChangeShapeType="1"/>
          </p:cNvSpPr>
          <p:nvPr/>
        </p:nvSpPr>
        <p:spPr bwMode="auto">
          <a:xfrm>
            <a:off x="2749550" y="3124200"/>
            <a:ext cx="3683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2" name="Line 8">
            <a:extLst>
              <a:ext uri="{FF2B5EF4-FFF2-40B4-BE49-F238E27FC236}">
                <a16:creationId xmlns:a16="http://schemas.microsoft.com/office/drawing/2014/main" id="{038D2C0A-5F8A-4006-BA7B-54BC92814D15}"/>
              </a:ext>
            </a:extLst>
          </p:cNvPr>
          <p:cNvSpPr>
            <a:spLocks noChangeShapeType="1"/>
          </p:cNvSpPr>
          <p:nvPr/>
        </p:nvSpPr>
        <p:spPr bwMode="auto">
          <a:xfrm>
            <a:off x="4273550" y="3124200"/>
            <a:ext cx="5969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3" name="Line 9">
            <a:extLst>
              <a:ext uri="{FF2B5EF4-FFF2-40B4-BE49-F238E27FC236}">
                <a16:creationId xmlns:a16="http://schemas.microsoft.com/office/drawing/2014/main" id="{6649F430-F26A-4E93-8969-66FF306103E6}"/>
              </a:ext>
            </a:extLst>
          </p:cNvPr>
          <p:cNvSpPr>
            <a:spLocks noChangeShapeType="1"/>
          </p:cNvSpPr>
          <p:nvPr/>
        </p:nvSpPr>
        <p:spPr bwMode="auto">
          <a:xfrm>
            <a:off x="6026150" y="3124200"/>
            <a:ext cx="5969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4" name="Line 10">
            <a:extLst>
              <a:ext uri="{FF2B5EF4-FFF2-40B4-BE49-F238E27FC236}">
                <a16:creationId xmlns:a16="http://schemas.microsoft.com/office/drawing/2014/main" id="{6B32122C-39C2-49EF-82DC-A095143C62CF}"/>
              </a:ext>
            </a:extLst>
          </p:cNvPr>
          <p:cNvSpPr>
            <a:spLocks noChangeShapeType="1"/>
          </p:cNvSpPr>
          <p:nvPr/>
        </p:nvSpPr>
        <p:spPr bwMode="auto">
          <a:xfrm>
            <a:off x="7778750" y="3124200"/>
            <a:ext cx="5969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5" name="Freeform 11">
            <a:extLst>
              <a:ext uri="{FF2B5EF4-FFF2-40B4-BE49-F238E27FC236}">
                <a16:creationId xmlns:a16="http://schemas.microsoft.com/office/drawing/2014/main" id="{813504A3-7979-4B19-935C-66530F9202C9}"/>
              </a:ext>
            </a:extLst>
          </p:cNvPr>
          <p:cNvSpPr>
            <a:spLocks/>
          </p:cNvSpPr>
          <p:nvPr/>
        </p:nvSpPr>
        <p:spPr bwMode="auto">
          <a:xfrm>
            <a:off x="5638800" y="2209800"/>
            <a:ext cx="2363788" cy="915988"/>
          </a:xfrm>
          <a:custGeom>
            <a:avLst/>
            <a:gdLst>
              <a:gd name="T0" fmla="*/ 1488 w 1489"/>
              <a:gd name="T1" fmla="*/ 576 h 577"/>
              <a:gd name="T2" fmla="*/ 1488 w 1489"/>
              <a:gd name="T3" fmla="*/ 0 h 577"/>
              <a:gd name="T4" fmla="*/ 0 w 1489"/>
              <a:gd name="T5" fmla="*/ 0 h 577"/>
              <a:gd name="T6" fmla="*/ 0 w 1489"/>
              <a:gd name="T7" fmla="*/ 336 h 577"/>
            </a:gdLst>
            <a:ahLst/>
            <a:cxnLst>
              <a:cxn ang="0">
                <a:pos x="T0" y="T1"/>
              </a:cxn>
              <a:cxn ang="0">
                <a:pos x="T2" y="T3"/>
              </a:cxn>
              <a:cxn ang="0">
                <a:pos x="T4" y="T5"/>
              </a:cxn>
              <a:cxn ang="0">
                <a:pos x="T6" y="T7"/>
              </a:cxn>
            </a:cxnLst>
            <a:rect l="0" t="0" r="r" b="b"/>
            <a:pathLst>
              <a:path w="1489" h="577">
                <a:moveTo>
                  <a:pt x="1488" y="576"/>
                </a:moveTo>
                <a:lnTo>
                  <a:pt x="1488" y="0"/>
                </a:lnTo>
                <a:lnTo>
                  <a:pt x="0" y="0"/>
                </a:lnTo>
                <a:lnTo>
                  <a:pt x="0" y="336"/>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6" name="Freeform 12">
            <a:extLst>
              <a:ext uri="{FF2B5EF4-FFF2-40B4-BE49-F238E27FC236}">
                <a16:creationId xmlns:a16="http://schemas.microsoft.com/office/drawing/2014/main" id="{5C1BE7F7-94BF-4D30-A0C2-4973E8F8E49F}"/>
              </a:ext>
            </a:extLst>
          </p:cNvPr>
          <p:cNvSpPr>
            <a:spLocks/>
          </p:cNvSpPr>
          <p:nvPr/>
        </p:nvSpPr>
        <p:spPr bwMode="auto">
          <a:xfrm>
            <a:off x="5334000" y="2057400"/>
            <a:ext cx="4421188" cy="1068388"/>
          </a:xfrm>
          <a:custGeom>
            <a:avLst/>
            <a:gdLst>
              <a:gd name="T0" fmla="*/ 2784 w 2785"/>
              <a:gd name="T1" fmla="*/ 672 h 673"/>
              <a:gd name="T2" fmla="*/ 2784 w 2785"/>
              <a:gd name="T3" fmla="*/ 0 h 673"/>
              <a:gd name="T4" fmla="*/ 0 w 2785"/>
              <a:gd name="T5" fmla="*/ 0 h 673"/>
              <a:gd name="T6" fmla="*/ 0 w 2785"/>
              <a:gd name="T7" fmla="*/ 432 h 673"/>
            </a:gdLst>
            <a:ahLst/>
            <a:cxnLst>
              <a:cxn ang="0">
                <a:pos x="T0" y="T1"/>
              </a:cxn>
              <a:cxn ang="0">
                <a:pos x="T2" y="T3"/>
              </a:cxn>
              <a:cxn ang="0">
                <a:pos x="T4" y="T5"/>
              </a:cxn>
              <a:cxn ang="0">
                <a:pos x="T6" y="T7"/>
              </a:cxn>
            </a:cxnLst>
            <a:rect l="0" t="0" r="r" b="b"/>
            <a:pathLst>
              <a:path w="2785" h="673">
                <a:moveTo>
                  <a:pt x="2784" y="672"/>
                </a:moveTo>
                <a:lnTo>
                  <a:pt x="2784" y="0"/>
                </a:lnTo>
                <a:lnTo>
                  <a:pt x="0" y="0"/>
                </a:lnTo>
                <a:lnTo>
                  <a:pt x="0" y="43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7" name="Freeform 13">
            <a:extLst>
              <a:ext uri="{FF2B5EF4-FFF2-40B4-BE49-F238E27FC236}">
                <a16:creationId xmlns:a16="http://schemas.microsoft.com/office/drawing/2014/main" id="{3FB98521-6FF4-419B-A2EA-F0D035C2CBAF}"/>
              </a:ext>
            </a:extLst>
          </p:cNvPr>
          <p:cNvSpPr>
            <a:spLocks/>
          </p:cNvSpPr>
          <p:nvPr/>
        </p:nvSpPr>
        <p:spPr bwMode="auto">
          <a:xfrm>
            <a:off x="3048000" y="3124200"/>
            <a:ext cx="6707188" cy="1601788"/>
          </a:xfrm>
          <a:custGeom>
            <a:avLst/>
            <a:gdLst>
              <a:gd name="T0" fmla="*/ 4080 w 4225"/>
              <a:gd name="T1" fmla="*/ 0 h 1009"/>
              <a:gd name="T2" fmla="*/ 4224 w 4225"/>
              <a:gd name="T3" fmla="*/ 0 h 1009"/>
              <a:gd name="T4" fmla="*/ 4224 w 4225"/>
              <a:gd name="T5" fmla="*/ 528 h 1009"/>
              <a:gd name="T6" fmla="*/ 0 w 4225"/>
              <a:gd name="T7" fmla="*/ 528 h 1009"/>
              <a:gd name="T8" fmla="*/ 0 w 4225"/>
              <a:gd name="T9" fmla="*/ 1008 h 1009"/>
              <a:gd name="T10" fmla="*/ 336 w 4225"/>
              <a:gd name="T11" fmla="*/ 1008 h 1009"/>
              <a:gd name="T12" fmla="*/ 336 w 4225"/>
              <a:gd name="T13" fmla="*/ 1008 h 1009"/>
            </a:gdLst>
            <a:ahLst/>
            <a:cxnLst>
              <a:cxn ang="0">
                <a:pos x="T0" y="T1"/>
              </a:cxn>
              <a:cxn ang="0">
                <a:pos x="T2" y="T3"/>
              </a:cxn>
              <a:cxn ang="0">
                <a:pos x="T4" y="T5"/>
              </a:cxn>
              <a:cxn ang="0">
                <a:pos x="T6" y="T7"/>
              </a:cxn>
              <a:cxn ang="0">
                <a:pos x="T8" y="T9"/>
              </a:cxn>
              <a:cxn ang="0">
                <a:pos x="T10" y="T11"/>
              </a:cxn>
              <a:cxn ang="0">
                <a:pos x="T12" y="T13"/>
              </a:cxn>
            </a:cxnLst>
            <a:rect l="0" t="0" r="r" b="b"/>
            <a:pathLst>
              <a:path w="4225" h="1009">
                <a:moveTo>
                  <a:pt x="4080" y="0"/>
                </a:moveTo>
                <a:lnTo>
                  <a:pt x="4224" y="0"/>
                </a:lnTo>
                <a:lnTo>
                  <a:pt x="4224" y="528"/>
                </a:lnTo>
                <a:lnTo>
                  <a:pt x="0" y="528"/>
                </a:lnTo>
                <a:lnTo>
                  <a:pt x="0" y="1008"/>
                </a:lnTo>
                <a:lnTo>
                  <a:pt x="336" y="1008"/>
                </a:lnTo>
                <a:lnTo>
                  <a:pt x="336" y="1008"/>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Rectangle 14">
            <a:extLst>
              <a:ext uri="{FF2B5EF4-FFF2-40B4-BE49-F238E27FC236}">
                <a16:creationId xmlns:a16="http://schemas.microsoft.com/office/drawing/2014/main" id="{2612441C-88B7-410B-AE23-9874852EFEE7}"/>
              </a:ext>
            </a:extLst>
          </p:cNvPr>
          <p:cNvSpPr>
            <a:spLocks noChangeArrowheads="1"/>
          </p:cNvSpPr>
          <p:nvPr/>
        </p:nvSpPr>
        <p:spPr bwMode="auto">
          <a:xfrm>
            <a:off x="3587750" y="4349750"/>
            <a:ext cx="1130300" cy="825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90000"/>
              </a:lnSpc>
            </a:pPr>
            <a:r>
              <a:rPr lang="en-US" altLang="en-US" sz="1400" b="1">
                <a:solidFill>
                  <a:schemeClr val="tx2"/>
                </a:solidFill>
              </a:rPr>
              <a:t>Color</a:t>
            </a:r>
          </a:p>
          <a:p>
            <a:pPr algn="ctr">
              <a:lnSpc>
                <a:spcPct val="90000"/>
              </a:lnSpc>
            </a:pPr>
            <a:r>
              <a:rPr lang="en-US" altLang="en-US" sz="1400" b="1">
                <a:solidFill>
                  <a:schemeClr val="tx2"/>
                </a:solidFill>
              </a:rPr>
              <a:t>Matching/</a:t>
            </a:r>
          </a:p>
          <a:p>
            <a:pPr algn="ctr">
              <a:lnSpc>
                <a:spcPct val="90000"/>
              </a:lnSpc>
            </a:pPr>
            <a:r>
              <a:rPr lang="en-US" altLang="en-US" sz="1400" b="1">
                <a:solidFill>
                  <a:schemeClr val="tx2"/>
                </a:solidFill>
              </a:rPr>
              <a:t>Blending</a:t>
            </a:r>
          </a:p>
          <a:p>
            <a:pPr algn="ctr">
              <a:lnSpc>
                <a:spcPct val="90000"/>
              </a:lnSpc>
            </a:pPr>
            <a:endParaRPr lang="en-US" altLang="en-US" sz="1400" b="1">
              <a:solidFill>
                <a:schemeClr val="tx2"/>
              </a:solidFill>
            </a:endParaRPr>
          </a:p>
        </p:txBody>
      </p:sp>
      <p:sp>
        <p:nvSpPr>
          <p:cNvPr id="26639" name="Line 15">
            <a:extLst>
              <a:ext uri="{FF2B5EF4-FFF2-40B4-BE49-F238E27FC236}">
                <a16:creationId xmlns:a16="http://schemas.microsoft.com/office/drawing/2014/main" id="{E9D042D8-52A8-4E5B-BB73-05CB25BB44D0}"/>
              </a:ext>
            </a:extLst>
          </p:cNvPr>
          <p:cNvSpPr>
            <a:spLocks noChangeShapeType="1"/>
          </p:cNvSpPr>
          <p:nvPr/>
        </p:nvSpPr>
        <p:spPr bwMode="auto">
          <a:xfrm>
            <a:off x="4730750" y="4724400"/>
            <a:ext cx="825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0" name="Rectangle 16">
            <a:extLst>
              <a:ext uri="{FF2B5EF4-FFF2-40B4-BE49-F238E27FC236}">
                <a16:creationId xmlns:a16="http://schemas.microsoft.com/office/drawing/2014/main" id="{4A34B911-A8BA-4E6F-8618-BA283A013E87}"/>
              </a:ext>
            </a:extLst>
          </p:cNvPr>
          <p:cNvSpPr>
            <a:spLocks noChangeArrowheads="1"/>
          </p:cNvSpPr>
          <p:nvPr/>
        </p:nvSpPr>
        <p:spPr bwMode="auto">
          <a:xfrm>
            <a:off x="5503806" y="4459288"/>
            <a:ext cx="1489191" cy="671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90000"/>
              </a:lnSpc>
            </a:pPr>
            <a:r>
              <a:rPr lang="en-US" altLang="en-US" sz="1400" b="1">
                <a:solidFill>
                  <a:schemeClr val="tx2"/>
                </a:solidFill>
              </a:rPr>
              <a:t>Mosaic</a:t>
            </a:r>
          </a:p>
          <a:p>
            <a:pPr algn="ctr">
              <a:lnSpc>
                <a:spcPct val="90000"/>
              </a:lnSpc>
            </a:pPr>
            <a:r>
              <a:rPr lang="en-US" altLang="en-US" sz="1400" b="1">
                <a:solidFill>
                  <a:schemeClr val="tx2"/>
                </a:solidFill>
              </a:rPr>
              <a:t>Representation</a:t>
            </a:r>
          </a:p>
          <a:p>
            <a:pPr algn="ctr">
              <a:lnSpc>
                <a:spcPct val="90000"/>
              </a:lnSpc>
            </a:pPr>
            <a:endParaRPr lang="en-US" altLang="en-US" sz="1400" b="1">
              <a:solidFill>
                <a:schemeClr val="tx2"/>
              </a:solidFill>
            </a:endParaRPr>
          </a:p>
        </p:txBody>
      </p:sp>
      <p:sp>
        <p:nvSpPr>
          <p:cNvPr id="26641" name="Rectangle 17">
            <a:extLst>
              <a:ext uri="{FF2B5EF4-FFF2-40B4-BE49-F238E27FC236}">
                <a16:creationId xmlns:a16="http://schemas.microsoft.com/office/drawing/2014/main" id="{17C6C829-B169-4C73-BD44-70358F674112}"/>
              </a:ext>
            </a:extLst>
          </p:cNvPr>
          <p:cNvSpPr>
            <a:spLocks noChangeArrowheads="1"/>
          </p:cNvSpPr>
          <p:nvPr/>
        </p:nvSpPr>
        <p:spPr bwMode="auto">
          <a:xfrm>
            <a:off x="1947014" y="2782888"/>
            <a:ext cx="831960" cy="105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90000"/>
              </a:lnSpc>
            </a:pPr>
            <a:r>
              <a:rPr lang="en-US" altLang="en-US" sz="1400" b="1">
                <a:solidFill>
                  <a:schemeClr val="tx2"/>
                </a:solidFill>
              </a:rPr>
              <a:t>Images</a:t>
            </a:r>
          </a:p>
          <a:p>
            <a:pPr algn="ctr">
              <a:lnSpc>
                <a:spcPct val="90000"/>
              </a:lnSpc>
            </a:pPr>
            <a:r>
              <a:rPr lang="en-US" altLang="en-US" sz="1400" b="1">
                <a:solidFill>
                  <a:schemeClr val="tx2"/>
                </a:solidFill>
              </a:rPr>
              <a:t>or</a:t>
            </a:r>
          </a:p>
          <a:p>
            <a:pPr algn="ctr">
              <a:lnSpc>
                <a:spcPct val="90000"/>
              </a:lnSpc>
            </a:pPr>
            <a:r>
              <a:rPr lang="en-US" altLang="en-US" sz="1400" b="1">
                <a:solidFill>
                  <a:schemeClr val="tx2"/>
                </a:solidFill>
              </a:rPr>
              <a:t>Video</a:t>
            </a:r>
          </a:p>
          <a:p>
            <a:pPr algn="ctr">
              <a:lnSpc>
                <a:spcPct val="90000"/>
              </a:lnSpc>
            </a:pPr>
            <a:endParaRPr lang="en-US" altLang="en-US" sz="1400" b="1">
              <a:solidFill>
                <a:schemeClr val="tx2"/>
              </a:solidFill>
            </a:endParaRPr>
          </a:p>
          <a:p>
            <a:pPr algn="ctr" latinLnBrk="1">
              <a:lnSpc>
                <a:spcPct val="90000"/>
              </a:lnSpc>
            </a:pPr>
            <a:endParaRPr lang="en-US" altLang="en-US" sz="1400" b="1">
              <a:solidFill>
                <a:schemeClr val="tx2"/>
              </a:solidFill>
            </a:endParaRPr>
          </a:p>
        </p:txBody>
      </p:sp>
      <p:sp>
        <p:nvSpPr>
          <p:cNvPr id="26642" name="Line 18">
            <a:extLst>
              <a:ext uri="{FF2B5EF4-FFF2-40B4-BE49-F238E27FC236}">
                <a16:creationId xmlns:a16="http://schemas.microsoft.com/office/drawing/2014/main" id="{27A50785-7C27-445D-967F-4A664D7B2C9D}"/>
              </a:ext>
            </a:extLst>
          </p:cNvPr>
          <p:cNvSpPr>
            <a:spLocks noChangeShapeType="1"/>
          </p:cNvSpPr>
          <p:nvPr/>
        </p:nvSpPr>
        <p:spPr bwMode="auto">
          <a:xfrm flipV="1">
            <a:off x="6864350" y="4337050"/>
            <a:ext cx="825500" cy="393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3" name="Line 19">
            <a:extLst>
              <a:ext uri="{FF2B5EF4-FFF2-40B4-BE49-F238E27FC236}">
                <a16:creationId xmlns:a16="http://schemas.microsoft.com/office/drawing/2014/main" id="{D2B28FEE-C22D-4A17-994A-D8A405809417}"/>
              </a:ext>
            </a:extLst>
          </p:cNvPr>
          <p:cNvSpPr>
            <a:spLocks noChangeShapeType="1"/>
          </p:cNvSpPr>
          <p:nvPr/>
        </p:nvSpPr>
        <p:spPr bwMode="auto">
          <a:xfrm>
            <a:off x="6864350" y="4724400"/>
            <a:ext cx="825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Line 20">
            <a:extLst>
              <a:ext uri="{FF2B5EF4-FFF2-40B4-BE49-F238E27FC236}">
                <a16:creationId xmlns:a16="http://schemas.microsoft.com/office/drawing/2014/main" id="{17E38D97-61C3-4253-BD6B-20867E7F7F30}"/>
              </a:ext>
            </a:extLst>
          </p:cNvPr>
          <p:cNvSpPr>
            <a:spLocks noChangeShapeType="1"/>
          </p:cNvSpPr>
          <p:nvPr/>
        </p:nvSpPr>
        <p:spPr bwMode="auto">
          <a:xfrm>
            <a:off x="6864350" y="4730750"/>
            <a:ext cx="825500" cy="3683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Rectangle 21">
            <a:extLst>
              <a:ext uri="{FF2B5EF4-FFF2-40B4-BE49-F238E27FC236}">
                <a16:creationId xmlns:a16="http://schemas.microsoft.com/office/drawing/2014/main" id="{88DA77C1-3F09-4FD2-AE34-156362C983FD}"/>
              </a:ext>
            </a:extLst>
          </p:cNvPr>
          <p:cNvSpPr>
            <a:spLocks noChangeArrowheads="1"/>
          </p:cNvSpPr>
          <p:nvPr/>
        </p:nvSpPr>
        <p:spPr bwMode="auto">
          <a:xfrm>
            <a:off x="7632882" y="4230689"/>
            <a:ext cx="2260236" cy="28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90000"/>
              </a:lnSpc>
            </a:pPr>
            <a:r>
              <a:rPr lang="en-US" altLang="en-US" sz="1400" b="1">
                <a:solidFill>
                  <a:schemeClr val="tx2"/>
                </a:solidFill>
              </a:rPr>
              <a:t>Panoramic Visualization</a:t>
            </a:r>
          </a:p>
        </p:txBody>
      </p:sp>
      <p:sp>
        <p:nvSpPr>
          <p:cNvPr id="26646" name="Rectangle 22">
            <a:extLst>
              <a:ext uri="{FF2B5EF4-FFF2-40B4-BE49-F238E27FC236}">
                <a16:creationId xmlns:a16="http://schemas.microsoft.com/office/drawing/2014/main" id="{4A9FA32C-4EAB-41A8-B303-48F93802C02D}"/>
              </a:ext>
            </a:extLst>
          </p:cNvPr>
          <p:cNvSpPr>
            <a:spLocks noChangeArrowheads="1"/>
          </p:cNvSpPr>
          <p:nvPr/>
        </p:nvSpPr>
        <p:spPr bwMode="auto">
          <a:xfrm>
            <a:off x="7699120" y="4611689"/>
            <a:ext cx="1365760" cy="28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90000"/>
              </a:lnSpc>
            </a:pPr>
            <a:r>
              <a:rPr lang="en-US" altLang="en-US" sz="1400" b="1">
                <a:solidFill>
                  <a:schemeClr val="tx2"/>
                </a:solidFill>
              </a:rPr>
              <a:t>Virtual Reality</a:t>
            </a:r>
          </a:p>
        </p:txBody>
      </p:sp>
      <p:sp>
        <p:nvSpPr>
          <p:cNvPr id="26647" name="Rectangle 23">
            <a:extLst>
              <a:ext uri="{FF2B5EF4-FFF2-40B4-BE49-F238E27FC236}">
                <a16:creationId xmlns:a16="http://schemas.microsoft.com/office/drawing/2014/main" id="{76CF88DA-87BB-419F-81E8-B5988501D243}"/>
              </a:ext>
            </a:extLst>
          </p:cNvPr>
          <p:cNvSpPr>
            <a:spLocks noChangeArrowheads="1"/>
          </p:cNvSpPr>
          <p:nvPr/>
        </p:nvSpPr>
        <p:spPr bwMode="auto">
          <a:xfrm>
            <a:off x="7631101" y="4992689"/>
            <a:ext cx="1808189" cy="28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90000"/>
              </a:lnSpc>
            </a:pPr>
            <a:r>
              <a:rPr lang="en-US" altLang="en-US" sz="1400" b="1">
                <a:solidFill>
                  <a:schemeClr val="tx2"/>
                </a:solidFill>
              </a:rPr>
              <a:t>Other Applications</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8D3E88D-CCB5-476C-BD41-C922EE2291A8}"/>
              </a:ext>
            </a:extLst>
          </p:cNvPr>
          <p:cNvSpPr>
            <a:spLocks noChangeArrowheads="1"/>
          </p:cNvSpPr>
          <p:nvPr/>
        </p:nvSpPr>
        <p:spPr bwMode="auto">
          <a:xfrm>
            <a:off x="2209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400" b="1"/>
              <a:t>SPECIFIC EXAMPLES : 2. SPHERICAL MOSAICS</a:t>
            </a:r>
          </a:p>
        </p:txBody>
      </p:sp>
      <p:sp>
        <p:nvSpPr>
          <p:cNvPr id="21507" name="Rectangle 3">
            <a:extLst>
              <a:ext uri="{FF2B5EF4-FFF2-40B4-BE49-F238E27FC236}">
                <a16:creationId xmlns:a16="http://schemas.microsoft.com/office/drawing/2014/main" id="{2BEFED8B-AA78-4384-B748-45F939917839}"/>
              </a:ext>
            </a:extLst>
          </p:cNvPr>
          <p:cNvSpPr>
            <a:spLocks noChangeArrowheads="1"/>
          </p:cNvSpPr>
          <p:nvPr/>
        </p:nvSpPr>
        <p:spPr bwMode="auto">
          <a:xfrm>
            <a:off x="788363" y="1068606"/>
            <a:ext cx="7772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US" altLang="en-US" sz="1800" dirty="0"/>
          </a:p>
          <a:p>
            <a:r>
              <a:rPr lang="en-US" altLang="en-US" sz="1800" dirty="0"/>
              <a:t>Frame to mosaic transformation model:</a:t>
            </a:r>
          </a:p>
          <a:p>
            <a:pPr lvl="1"/>
            <a:endParaRPr lang="en-US" altLang="en-US" sz="1600" dirty="0"/>
          </a:p>
          <a:p>
            <a:r>
              <a:rPr lang="en-US" altLang="en-US" sz="1800" dirty="0"/>
              <a:t>Local Registration</a:t>
            </a:r>
          </a:p>
          <a:p>
            <a:pPr lvl="1"/>
            <a:r>
              <a:rPr lang="en-US" altLang="en-US" sz="1600" dirty="0"/>
              <a:t>Coarse 2D translation &amp; fine 2D projective alignment</a:t>
            </a:r>
          </a:p>
          <a:p>
            <a:r>
              <a:rPr lang="en-US" altLang="en-US" sz="1800" dirty="0"/>
              <a:t>Parameter Initialization</a:t>
            </a:r>
          </a:p>
          <a:p>
            <a:pPr lvl="1"/>
            <a:r>
              <a:rPr lang="en-US" altLang="en-US" sz="1600" dirty="0"/>
              <a:t>Compute </a:t>
            </a:r>
            <a:r>
              <a:rPr lang="en-US" altLang="en-US" sz="1600" b="1" dirty="0"/>
              <a:t>F </a:t>
            </a:r>
            <a:r>
              <a:rPr lang="en-US" altLang="en-US" sz="1600" dirty="0"/>
              <a:t>and </a:t>
            </a:r>
            <a:r>
              <a:rPr lang="en-US" altLang="en-US" sz="1600" b="1" dirty="0"/>
              <a:t>R</a:t>
            </a:r>
            <a:r>
              <a:rPr lang="en-US" altLang="en-US" sz="1600" dirty="0"/>
              <a:t>’s from the 2D projective matrices</a:t>
            </a:r>
          </a:p>
          <a:p>
            <a:pPr lvl="1"/>
            <a:endParaRPr lang="en-US" altLang="en-US" sz="1600" dirty="0"/>
          </a:p>
          <a:p>
            <a:r>
              <a:rPr lang="en-US" altLang="en-US" sz="1800" dirty="0"/>
              <a:t>Topology : </a:t>
            </a:r>
          </a:p>
          <a:p>
            <a:pPr lvl="1"/>
            <a:r>
              <a:rPr lang="en-US" altLang="en-US" sz="1600" dirty="0"/>
              <a:t>Initial graph topology computed with the 2D R &amp; T estimates on a plane</a:t>
            </a:r>
          </a:p>
          <a:p>
            <a:pPr lvl="1"/>
            <a:r>
              <a:rPr lang="en-US" altLang="en-US" sz="1600" dirty="0"/>
              <a:t>Subsequently the topology defined on a sphere</a:t>
            </a:r>
          </a:p>
          <a:p>
            <a:pPr lvl="1"/>
            <a:r>
              <a:rPr lang="en-US" altLang="en-US" sz="1600" dirty="0"/>
              <a:t>Iterative refinement using arcs based on alignment with </a:t>
            </a:r>
            <a:r>
              <a:rPr lang="en-US" altLang="en-US" sz="1600" b="1" dirty="0"/>
              <a:t>F</a:t>
            </a:r>
            <a:r>
              <a:rPr lang="en-US" altLang="en-US" sz="1600" dirty="0"/>
              <a:t> and </a:t>
            </a:r>
            <a:r>
              <a:rPr lang="en-US" altLang="en-US" sz="1600" b="1" dirty="0"/>
              <a:t>R</a:t>
            </a:r>
            <a:r>
              <a:rPr lang="en-US" altLang="en-US" sz="1600" dirty="0"/>
              <a:t>’s</a:t>
            </a:r>
          </a:p>
          <a:p>
            <a:pPr lvl="1"/>
            <a:endParaRPr lang="en-US" altLang="en-US" sz="1600" dirty="0"/>
          </a:p>
          <a:p>
            <a:r>
              <a:rPr lang="en-US" altLang="en-US" sz="1800" dirty="0"/>
              <a:t>Global Alignment</a:t>
            </a:r>
          </a:p>
          <a:p>
            <a:endParaRPr lang="en-US" altLang="en-US" sz="1800" dirty="0"/>
          </a:p>
          <a:p>
            <a:pPr>
              <a:buFontTx/>
              <a:buNone/>
            </a:pPr>
            <a:r>
              <a:rPr lang="en-US" altLang="en-US" sz="1800" dirty="0"/>
              <a:t>   </a:t>
            </a:r>
          </a:p>
        </p:txBody>
      </p:sp>
      <mc:AlternateContent xmlns:mc="http://schemas.openxmlformats.org/markup-compatibility/2006">
        <mc:Choice xmlns:a14="http://schemas.microsoft.com/office/drawing/2010/main" Requires="a14">
          <p:sp>
            <p:nvSpPr>
              <p:cNvPr id="21508" name="Object 4">
                <a:extLst>
                  <a:ext uri="{FF2B5EF4-FFF2-40B4-BE49-F238E27FC236}">
                    <a16:creationId xmlns:a16="http://schemas.microsoft.com/office/drawing/2014/main" id="{F83A288D-9886-496F-8374-53A834E3257A}"/>
                  </a:ext>
                </a:extLst>
              </p:cNvPr>
              <p:cNvSpPr txBox="1"/>
              <p:nvPr/>
            </p:nvSpPr>
            <p:spPr bwMode="auto">
              <a:xfrm>
                <a:off x="7551770" y="5216269"/>
                <a:ext cx="4010025" cy="703263"/>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𝐸</m:t>
                          </m:r>
                        </m:e>
                        <m:sub>
                          <m:r>
                            <a:rPr lang="en-US" i="1">
                              <a:solidFill>
                                <a:schemeClr val="tx1"/>
                              </a:solidFill>
                              <a:latin typeface="Cambria Math" panose="02040503050406030204" pitchFamily="18" charset="0"/>
                            </a:rPr>
                            <m:t>𝑖𝑗</m:t>
                          </m:r>
                        </m:sub>
                      </m:sSub>
                      <m:r>
                        <a:rPr lang="en-US" i="1">
                          <a:solidFill>
                            <a:schemeClr val="tx1"/>
                          </a:solidFill>
                          <a:latin typeface="Cambria Math" panose="02040503050406030204" pitchFamily="18" charset="0"/>
                        </a:rPr>
                        <m:t>=</m:t>
                      </m:r>
                      <m:nary>
                        <m:naryPr>
                          <m:chr m:val="∑"/>
                          <m:supHide m:val="on"/>
                          <m:ctrlPr>
                            <a:rPr lang="en-US" i="1">
                              <a:solidFill>
                                <a:schemeClr val="tx1"/>
                              </a:solidFill>
                              <a:latin typeface="Cambria Math" panose="02040503050406030204" pitchFamily="18" charset="0"/>
                            </a:rPr>
                          </m:ctrlPr>
                        </m:naryPr>
                        <m:sub>
                          <m:r>
                            <a:rPr lang="en-US" i="1">
                              <a:solidFill>
                                <a:schemeClr val="tx1"/>
                              </a:solidFill>
                              <a:latin typeface="Cambria Math" panose="02040503050406030204" pitchFamily="18" charset="0"/>
                            </a:rPr>
                            <m:t>𝑘</m:t>
                          </m:r>
                        </m:sub>
                        <m:sup/>
                        <m:e>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𝐑</m:t>
                              </m:r>
                            </m:e>
                            <m:sub>
                              <m:r>
                                <a:rPr lang="en-US" i="1">
                                  <a:solidFill>
                                    <a:schemeClr val="tx1"/>
                                  </a:solidFill>
                                  <a:latin typeface="Cambria Math" panose="02040503050406030204" pitchFamily="18" charset="0"/>
                                </a:rPr>
                                <m:t>𝐢</m:t>
                              </m:r>
                            </m:sub>
                          </m:sSub>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𝐅</m:t>
                              </m:r>
                            </m:e>
                            <m: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𝟏</m:t>
                              </m:r>
                            </m:sup>
                          </m:sSup>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𝐮</m:t>
                              </m:r>
                            </m:e>
                            <m:sub>
                              <m:r>
                                <a:rPr lang="en-US" i="1">
                                  <a:solidFill>
                                    <a:schemeClr val="tx1"/>
                                  </a:solidFill>
                                  <a:latin typeface="Cambria Math" panose="02040503050406030204" pitchFamily="18" charset="0"/>
                                </a:rPr>
                                <m:t>𝐢𝐤</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𝐑</m:t>
                              </m:r>
                            </m:e>
                            <m:sub>
                              <m:r>
                                <a:rPr lang="en-US" i="1">
                                  <a:solidFill>
                                    <a:schemeClr val="tx1"/>
                                  </a:solidFill>
                                  <a:latin typeface="Cambria Math" panose="02040503050406030204" pitchFamily="18" charset="0"/>
                                </a:rPr>
                                <m:t>𝐣</m:t>
                              </m:r>
                            </m:sub>
                          </m:sSub>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𝐅</m:t>
                              </m:r>
                            </m:e>
                            <m: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𝟏</m:t>
                              </m:r>
                            </m:sup>
                          </m:sSup>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𝐮</m:t>
                              </m:r>
                            </m:e>
                            <m:sub>
                              <m:r>
                                <a:rPr lang="en-US" i="1">
                                  <a:solidFill>
                                    <a:schemeClr val="tx1"/>
                                  </a:solidFill>
                                  <a:latin typeface="Cambria Math" panose="02040503050406030204" pitchFamily="18" charset="0"/>
                                </a:rPr>
                                <m:t>𝐣𝐤</m:t>
                              </m:r>
                            </m:sub>
                          </m:sSub>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m:t>
                              </m:r>
                            </m:e>
                            <m:sup>
                              <m:r>
                                <a:rPr lang="en-US" i="1">
                                  <a:solidFill>
                                    <a:schemeClr val="tx1"/>
                                  </a:solidFill>
                                  <a:latin typeface="Cambria Math" panose="02040503050406030204" pitchFamily="18" charset="0"/>
                                </a:rPr>
                                <m:t>2</m:t>
                              </m:r>
                            </m:sup>
                          </m:sSup>
                        </m:e>
                      </m:nary>
                    </m:oMath>
                  </m:oMathPara>
                </a14:m>
                <a:endParaRPr lang="en-US" dirty="0">
                  <a:solidFill>
                    <a:schemeClr val="tx1"/>
                  </a:solidFill>
                </a:endParaRPr>
              </a:p>
            </p:txBody>
          </p:sp>
        </mc:Choice>
        <mc:Fallback>
          <p:sp>
            <p:nvSpPr>
              <p:cNvPr id="21508" name="Object 4">
                <a:extLst>
                  <a:ext uri="{FF2B5EF4-FFF2-40B4-BE49-F238E27FC236}">
                    <a16:creationId xmlns:a16="http://schemas.microsoft.com/office/drawing/2014/main" id="{F83A288D-9886-496F-8374-53A834E3257A}"/>
                  </a:ext>
                </a:extLst>
              </p:cNvPr>
              <p:cNvSpPr txBox="1">
                <a:spLocks noRot="1" noChangeAspect="1" noMove="1" noResize="1" noEditPoints="1" noAdjustHandles="1" noChangeArrowheads="1" noChangeShapeType="1" noTextEdit="1"/>
              </p:cNvSpPr>
              <p:nvPr/>
            </p:nvSpPr>
            <p:spPr bwMode="auto">
              <a:xfrm>
                <a:off x="7551770" y="5216269"/>
                <a:ext cx="4010025" cy="703263"/>
              </a:xfrm>
              <a:prstGeom prst="rect">
                <a:avLst/>
              </a:prstGeom>
              <a:blipFill>
                <a:blip r:embed="rId2"/>
                <a:stretch>
                  <a:fillRect/>
                </a:stretch>
              </a:blipFill>
              <a:ln>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510" name="Object 6">
                <a:extLst>
                  <a:ext uri="{FF2B5EF4-FFF2-40B4-BE49-F238E27FC236}">
                    <a16:creationId xmlns:a16="http://schemas.microsoft.com/office/drawing/2014/main" id="{4A9D0E30-651B-4189-977B-AACE6950ADDD}"/>
                  </a:ext>
                </a:extLst>
              </p:cNvPr>
              <p:cNvSpPr txBox="1"/>
              <p:nvPr/>
            </p:nvSpPr>
            <p:spPr bwMode="auto">
              <a:xfrm>
                <a:off x="8560763" y="1396879"/>
                <a:ext cx="1371600" cy="46196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𝐮</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𝐅</m:t>
                      </m:r>
                      <m:sSup>
                        <m:sSupPr>
                          <m:ctrlPr>
                            <a:rPr lang="en-US" i="1">
                              <a:solidFill>
                                <a:schemeClr val="tx1"/>
                              </a:solidFill>
                              <a:latin typeface="Cambria Math" panose="02040503050406030204" pitchFamily="18" charset="0"/>
                            </a:rPr>
                          </m:ctrlPr>
                        </m:sSup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𝐑</m:t>
                              </m:r>
                            </m:e>
                            <m:sub>
                              <m:r>
                                <a:rPr lang="en-US" i="1">
                                  <a:solidFill>
                                    <a:schemeClr val="tx1"/>
                                  </a:solidFill>
                                  <a:latin typeface="Cambria Math" panose="02040503050406030204" pitchFamily="18" charset="0"/>
                                </a:rPr>
                                <m:t>𝐢</m:t>
                              </m:r>
                            </m:sub>
                          </m:sSub>
                        </m:e>
                        <m:sup>
                          <m:r>
                            <a:rPr lang="en-US" i="1">
                              <a:solidFill>
                                <a:schemeClr val="tx1"/>
                              </a:solidFill>
                              <a:latin typeface="Cambria Math" panose="02040503050406030204" pitchFamily="18" charset="0"/>
                            </a:rPr>
                            <m:t>𝑇</m:t>
                          </m:r>
                        </m:sup>
                      </m:sSup>
                      <m:r>
                        <a:rPr lang="en-US" i="1">
                          <a:solidFill>
                            <a:schemeClr val="tx1"/>
                          </a:solidFill>
                          <a:latin typeface="Cambria Math" panose="02040503050406030204" pitchFamily="18" charset="0"/>
                        </a:rPr>
                        <m:t>𝐗</m:t>
                      </m:r>
                    </m:oMath>
                  </m:oMathPara>
                </a14:m>
                <a:endParaRPr lang="en-US" dirty="0">
                  <a:solidFill>
                    <a:schemeClr val="tx1"/>
                  </a:solidFill>
                </a:endParaRPr>
              </a:p>
            </p:txBody>
          </p:sp>
        </mc:Choice>
        <mc:Fallback>
          <p:sp>
            <p:nvSpPr>
              <p:cNvPr id="21510" name="Object 6">
                <a:extLst>
                  <a:ext uri="{FF2B5EF4-FFF2-40B4-BE49-F238E27FC236}">
                    <a16:creationId xmlns:a16="http://schemas.microsoft.com/office/drawing/2014/main" id="{4A9D0E30-651B-4189-977B-AACE6950ADDD}"/>
                  </a:ext>
                </a:extLst>
              </p:cNvPr>
              <p:cNvSpPr txBox="1">
                <a:spLocks noRot="1" noChangeAspect="1" noMove="1" noResize="1" noEditPoints="1" noAdjustHandles="1" noChangeArrowheads="1" noChangeShapeType="1" noTextEdit="1"/>
              </p:cNvSpPr>
              <p:nvPr/>
            </p:nvSpPr>
            <p:spPr bwMode="auto">
              <a:xfrm>
                <a:off x="8560763" y="1396879"/>
                <a:ext cx="1371600" cy="461963"/>
              </a:xfrm>
              <a:prstGeom prst="rect">
                <a:avLst/>
              </a:prstGeom>
              <a:blipFill>
                <a:blip r:embed="rId3"/>
                <a:stretch>
                  <a:fillRect/>
                </a:stretch>
              </a:blipFill>
              <a:ln>
                <a:noFill/>
              </a:ln>
              <a:effectLst/>
            </p:spPr>
            <p:txBody>
              <a:bodyPr/>
              <a:lstStyle/>
              <a:p>
                <a:r>
                  <a:rPr lang="en-US">
                    <a:noFill/>
                  </a:rPr>
                  <a:t> </a:t>
                </a:r>
              </a:p>
            </p:txBody>
          </p:sp>
        </mc:Fallback>
      </mc:AlternateContent>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026">
            <a:extLst>
              <a:ext uri="{FF2B5EF4-FFF2-40B4-BE49-F238E27FC236}">
                <a16:creationId xmlns:a16="http://schemas.microsoft.com/office/drawing/2014/main" id="{A8C8A6E7-80BE-4EA3-89A3-7C98922CAFA1}"/>
              </a:ext>
            </a:extLst>
          </p:cNvPr>
          <p:cNvSpPr txBox="1">
            <a:spLocks noChangeArrowheads="1"/>
          </p:cNvSpPr>
          <p:nvPr/>
        </p:nvSpPr>
        <p:spPr bwMode="auto">
          <a:xfrm>
            <a:off x="4785251" y="152400"/>
            <a:ext cx="2484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SPHERICAL MOSAICS</a:t>
            </a:r>
          </a:p>
        </p:txBody>
      </p:sp>
      <p:sp>
        <p:nvSpPr>
          <p:cNvPr id="45060" name="Text Box 1028">
            <a:extLst>
              <a:ext uri="{FF2B5EF4-FFF2-40B4-BE49-F238E27FC236}">
                <a16:creationId xmlns:a16="http://schemas.microsoft.com/office/drawing/2014/main" id="{34B1519D-441D-47DE-99AA-7DC6D8E186BB}"/>
              </a:ext>
            </a:extLst>
          </p:cNvPr>
          <p:cNvSpPr txBox="1">
            <a:spLocks noChangeArrowheads="1"/>
          </p:cNvSpPr>
          <p:nvPr/>
        </p:nvSpPr>
        <p:spPr bwMode="auto">
          <a:xfrm>
            <a:off x="3797107" y="5257800"/>
            <a:ext cx="44390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Video</a:t>
            </a:r>
          </a:p>
          <a:p>
            <a:pPr algn="ctr"/>
            <a:r>
              <a:rPr lang="en-US" altLang="en-US" dirty="0"/>
              <a:t>Captures almost the complete sphere</a:t>
            </a:r>
          </a:p>
          <a:p>
            <a:pPr algn="ctr"/>
            <a:r>
              <a:rPr lang="en-US" altLang="en-US" dirty="0"/>
              <a:t>with 380 frames</a:t>
            </a:r>
          </a:p>
        </p:txBody>
      </p:sp>
      <p:pic>
        <p:nvPicPr>
          <p:cNvPr id="2" name="SLIB1c">
            <a:hlinkClick r:id="" action="ppaction://media"/>
            <a:extLst>
              <a:ext uri="{FF2B5EF4-FFF2-40B4-BE49-F238E27FC236}">
                <a16:creationId xmlns:a16="http://schemas.microsoft.com/office/drawing/2014/main" id="{51E7FAAC-A65C-45F2-AE8F-19FC01DC4074}"/>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396857" y="1457730"/>
            <a:ext cx="4221697" cy="3166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4CFB3CA-7466-4C64-AD75-78A6C7C0ACEC}"/>
              </a:ext>
            </a:extLst>
          </p:cNvPr>
          <p:cNvSpPr>
            <a:spLocks noChangeArrowheads="1"/>
          </p:cNvSpPr>
          <p:nvPr/>
        </p:nvSpPr>
        <p:spPr bwMode="auto">
          <a:xfrm>
            <a:off x="2209800" y="0"/>
            <a:ext cx="777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400" b="1"/>
              <a:t>SPHERICAL TOPOLOGY EVOLUTION</a:t>
            </a:r>
          </a:p>
        </p:txBody>
      </p:sp>
      <p:pic>
        <p:nvPicPr>
          <p:cNvPr id="23555" name="Picture 3">
            <a:extLst>
              <a:ext uri="{FF2B5EF4-FFF2-40B4-BE49-F238E27FC236}">
                <a16:creationId xmlns:a16="http://schemas.microsoft.com/office/drawing/2014/main" id="{BAF5CB12-4188-4625-A0C0-594994A54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1000"/>
            <a:ext cx="5105400" cy="339725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a:extLst>
              <a:ext uri="{FF2B5EF4-FFF2-40B4-BE49-F238E27FC236}">
                <a16:creationId xmlns:a16="http://schemas.microsoft.com/office/drawing/2014/main" id="{89385E1D-AC63-4C10-9666-67356D39B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04801"/>
            <a:ext cx="5257800" cy="3497263"/>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a:extLst>
              <a:ext uri="{FF2B5EF4-FFF2-40B4-BE49-F238E27FC236}">
                <a16:creationId xmlns:a16="http://schemas.microsoft.com/office/drawing/2014/main" id="{59CED095-86ED-4878-BEF8-D1F16A928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63938"/>
            <a:ext cx="4953000" cy="3294062"/>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6C856631-BFB7-4AFD-8EC4-152F09E91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581400"/>
            <a:ext cx="4953000" cy="3290888"/>
          </a:xfrm>
          <a:prstGeom prst="rect">
            <a:avLst/>
          </a:prstGeom>
          <a:noFill/>
          <a:extLst>
            <a:ext uri="{909E8E84-426E-40DD-AFC4-6F175D3DCCD1}">
              <a14:hiddenFill xmlns:a14="http://schemas.microsoft.com/office/drawing/2010/main">
                <a:solidFill>
                  <a:srgbClr val="FFFFFF"/>
                </a:solidFill>
              </a14:hiddenFill>
            </a:ext>
          </a:extLst>
        </p:spPr>
      </p:pic>
      <p:pic>
        <p:nvPicPr>
          <p:cNvPr id="23561" name="Picture 9">
            <a:extLst>
              <a:ext uri="{FF2B5EF4-FFF2-40B4-BE49-F238E27FC236}">
                <a16:creationId xmlns:a16="http://schemas.microsoft.com/office/drawing/2014/main" id="{ADB0B79A-1075-410B-9DE2-EE6609F2EC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04801"/>
            <a:ext cx="52578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a:extLst>
              <a:ext uri="{FF2B5EF4-FFF2-40B4-BE49-F238E27FC236}">
                <a16:creationId xmlns:a16="http://schemas.microsoft.com/office/drawing/2014/main" id="{3BFCEED1-0364-40BF-801F-170784DB8E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524000" y="304801"/>
            <a:ext cx="52578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a:extLst>
              <a:ext uri="{FF2B5EF4-FFF2-40B4-BE49-F238E27FC236}">
                <a16:creationId xmlns:a16="http://schemas.microsoft.com/office/drawing/2014/main" id="{63380B14-0BE6-4BC6-8B73-A30D5C03A6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3581401"/>
            <a:ext cx="4953000" cy="3292475"/>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a:extLst>
              <a:ext uri="{FF2B5EF4-FFF2-40B4-BE49-F238E27FC236}">
                <a16:creationId xmlns:a16="http://schemas.microsoft.com/office/drawing/2014/main" id="{2AA55C75-B843-41B2-8808-17CBE67DE1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304801"/>
            <a:ext cx="5257800" cy="3497263"/>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a:extLst>
              <a:ext uri="{FF2B5EF4-FFF2-40B4-BE49-F238E27FC236}">
                <a16:creationId xmlns:a16="http://schemas.microsoft.com/office/drawing/2014/main" id="{23E593CA-A97D-44B9-B328-00FAA014C3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304801"/>
            <a:ext cx="5257800" cy="3497263"/>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a:extLst>
              <a:ext uri="{FF2B5EF4-FFF2-40B4-BE49-F238E27FC236}">
                <a16:creationId xmlns:a16="http://schemas.microsoft.com/office/drawing/2014/main" id="{3DBA8C94-3D29-44D6-9562-8335E0B3E7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304801"/>
            <a:ext cx="5257800" cy="3497263"/>
          </a:xfrm>
          <a:prstGeom prst="rect">
            <a:avLst/>
          </a:prstGeom>
          <a:noFill/>
          <a:extLst>
            <a:ext uri="{909E8E84-426E-40DD-AFC4-6F175D3DCCD1}">
              <a14:hiddenFill xmlns:a14="http://schemas.microsoft.com/office/drawing/2010/main">
                <a:solidFill>
                  <a:srgbClr val="FFFFFF"/>
                </a:solidFill>
              </a14:hiddenFill>
            </a:ext>
          </a:extLst>
        </p:spPr>
      </p:pic>
      <p:pic>
        <p:nvPicPr>
          <p:cNvPr id="23567" name="Picture 15">
            <a:extLst>
              <a:ext uri="{FF2B5EF4-FFF2-40B4-BE49-F238E27FC236}">
                <a16:creationId xmlns:a16="http://schemas.microsoft.com/office/drawing/2014/main" id="{85421E69-A48C-4F2C-B03F-8EE29DC1F9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3581401"/>
            <a:ext cx="4953000" cy="329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355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AMERA.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355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356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356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356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356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356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2356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AMERA.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2356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AMERA.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2356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 food&#10;&#10;Description automatically generated">
            <a:extLst>
              <a:ext uri="{FF2B5EF4-FFF2-40B4-BE49-F238E27FC236}">
                <a16:creationId xmlns:a16="http://schemas.microsoft.com/office/drawing/2014/main" id="{E00C2B4B-7D57-43FE-8680-C7067DA4C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42" y="1097280"/>
            <a:ext cx="11646474" cy="4121642"/>
          </a:xfrm>
          <a:prstGeom prst="rect">
            <a:avLst/>
          </a:prstGeom>
        </p:spPr>
      </p:pic>
      <p:sp>
        <p:nvSpPr>
          <p:cNvPr id="2" name="Title 1">
            <a:extLst>
              <a:ext uri="{FF2B5EF4-FFF2-40B4-BE49-F238E27FC236}">
                <a16:creationId xmlns:a16="http://schemas.microsoft.com/office/drawing/2014/main" id="{FE33B02F-1B53-46B5-B7EE-86DDECD0A398}"/>
              </a:ext>
            </a:extLst>
          </p:cNvPr>
          <p:cNvSpPr>
            <a:spLocks noGrp="1"/>
          </p:cNvSpPr>
          <p:nvPr>
            <p:ph type="title"/>
          </p:nvPr>
        </p:nvSpPr>
        <p:spPr>
          <a:xfrm>
            <a:off x="94382" y="53527"/>
            <a:ext cx="10571998" cy="627303"/>
          </a:xfrm>
        </p:spPr>
        <p:txBody>
          <a:bodyPr/>
          <a:lstStyle/>
          <a:p>
            <a:r>
              <a:rPr lang="en-US" b="0" dirty="0"/>
              <a:t>Edges have Physical / Geometric causes</a:t>
            </a:r>
          </a:p>
        </p:txBody>
      </p:sp>
      <p:cxnSp>
        <p:nvCxnSpPr>
          <p:cNvPr id="7" name="Straight Arrow Connector 6">
            <a:extLst>
              <a:ext uri="{FF2B5EF4-FFF2-40B4-BE49-F238E27FC236}">
                <a16:creationId xmlns:a16="http://schemas.microsoft.com/office/drawing/2014/main" id="{42C1D673-B441-4848-BC53-9B26C4E4FD27}"/>
              </a:ext>
            </a:extLst>
          </p:cNvPr>
          <p:cNvCxnSpPr>
            <a:cxnSpLocks/>
          </p:cNvCxnSpPr>
          <p:nvPr/>
        </p:nvCxnSpPr>
        <p:spPr>
          <a:xfrm flipH="1" flipV="1">
            <a:off x="1928328" y="3616061"/>
            <a:ext cx="2724538" cy="2551647"/>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31F41F-F541-406F-B3FC-593760CFD3FC}"/>
              </a:ext>
            </a:extLst>
          </p:cNvPr>
          <p:cNvSpPr txBox="1"/>
          <p:nvPr/>
        </p:nvSpPr>
        <p:spPr>
          <a:xfrm>
            <a:off x="4742726" y="6061962"/>
            <a:ext cx="1418978" cy="369332"/>
          </a:xfrm>
          <a:prstGeom prst="rect">
            <a:avLst/>
          </a:prstGeom>
          <a:noFill/>
        </p:spPr>
        <p:txBody>
          <a:bodyPr wrap="none" rtlCol="0">
            <a:spAutoFit/>
          </a:bodyPr>
          <a:lstStyle/>
          <a:p>
            <a:r>
              <a:rPr lang="en-US" dirty="0"/>
              <a:t>Noisy Edge</a:t>
            </a:r>
          </a:p>
        </p:txBody>
      </p:sp>
    </p:spTree>
    <p:extLst>
      <p:ext uri="{BB962C8B-B14F-4D97-AF65-F5344CB8AC3E}">
        <p14:creationId xmlns:p14="http://schemas.microsoft.com/office/powerpoint/2010/main" val="22348607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3899FD5-FFCC-42C2-83C0-817B3187E707}"/>
              </a:ext>
            </a:extLst>
          </p:cNvPr>
          <p:cNvSpPr>
            <a:spLocks noChangeArrowheads="1"/>
          </p:cNvSpPr>
          <p:nvPr/>
        </p:nvSpPr>
        <p:spPr bwMode="auto">
          <a:xfrm>
            <a:off x="4836631" y="1"/>
            <a:ext cx="2364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SPHERICAL MOSAIC</a:t>
            </a:r>
          </a:p>
          <a:p>
            <a:pPr algn="ctr"/>
            <a:r>
              <a:rPr lang="en-US" altLang="en-US"/>
              <a:t>Sarnoff Library</a:t>
            </a:r>
            <a:endParaRPr lang="en-US" altLang="en-US" b="1"/>
          </a:p>
        </p:txBody>
      </p:sp>
      <p:pic>
        <p:nvPicPr>
          <p:cNvPr id="36874" name="Picture 10">
            <a:extLst>
              <a:ext uri="{FF2B5EF4-FFF2-40B4-BE49-F238E27FC236}">
                <a16:creationId xmlns:a16="http://schemas.microsoft.com/office/drawing/2014/main" id="{E370942F-A215-41A4-91E1-68E4671D0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143001"/>
            <a:ext cx="4851400" cy="4835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DA7E3F2C-749F-4C20-95B0-48DD01CCF9B9}"/>
              </a:ext>
            </a:extLst>
          </p:cNvPr>
          <p:cNvSpPr txBox="1">
            <a:spLocks noChangeArrowheads="1"/>
          </p:cNvSpPr>
          <p:nvPr/>
        </p:nvSpPr>
        <p:spPr bwMode="auto">
          <a:xfrm>
            <a:off x="3581400" y="609600"/>
            <a:ext cx="46554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Mercator projection of spherical mosaic</a:t>
            </a:r>
          </a:p>
        </p:txBody>
      </p:sp>
      <p:pic>
        <p:nvPicPr>
          <p:cNvPr id="46083" name="Picture 3">
            <a:hlinkClick r:id="rId2" action="ppaction://program"/>
            <a:extLst>
              <a:ext uri="{FF2B5EF4-FFF2-40B4-BE49-F238E27FC236}">
                <a16:creationId xmlns:a16="http://schemas.microsoft.com/office/drawing/2014/main" id="{6FF068A1-261B-4D72-952D-C73854D6DA1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1"/>
            <a:ext cx="7824788" cy="324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5223DCE-BA3D-44CE-A7AC-7E1B2C67A6A1}"/>
              </a:ext>
            </a:extLst>
          </p:cNvPr>
          <p:cNvSpPr>
            <a:spLocks noGrp="1" noChangeArrowheads="1"/>
          </p:cNvSpPr>
          <p:nvPr>
            <p:ph type="title"/>
          </p:nvPr>
        </p:nvSpPr>
        <p:spPr>
          <a:xfrm>
            <a:off x="116484" y="152399"/>
            <a:ext cx="7772400" cy="609600"/>
          </a:xfrm>
        </p:spPr>
        <p:txBody>
          <a:bodyPr/>
          <a:lstStyle/>
          <a:p>
            <a:r>
              <a:rPr lang="en-US" altLang="he-IL" dirty="0" err="1">
                <a:solidFill>
                  <a:schemeClr val="tx1"/>
                </a:solidFill>
              </a:rPr>
              <a:t>MultiView</a:t>
            </a:r>
            <a:r>
              <a:rPr lang="en-US" altLang="he-IL" dirty="0">
                <a:solidFill>
                  <a:schemeClr val="tx1"/>
                </a:solidFill>
              </a:rPr>
              <a:t> Panoramas</a:t>
            </a:r>
          </a:p>
        </p:txBody>
      </p:sp>
      <p:grpSp>
        <p:nvGrpSpPr>
          <p:cNvPr id="73731" name="Group 3">
            <a:extLst>
              <a:ext uri="{FF2B5EF4-FFF2-40B4-BE49-F238E27FC236}">
                <a16:creationId xmlns:a16="http://schemas.microsoft.com/office/drawing/2014/main" id="{FC733D39-9E9A-4D3D-9047-710EB009E4F4}"/>
              </a:ext>
            </a:extLst>
          </p:cNvPr>
          <p:cNvGrpSpPr>
            <a:grpSpLocks/>
          </p:cNvGrpSpPr>
          <p:nvPr/>
        </p:nvGrpSpPr>
        <p:grpSpPr bwMode="auto">
          <a:xfrm flipH="1" flipV="1">
            <a:off x="4114800" y="1905000"/>
            <a:ext cx="4419600" cy="3886200"/>
            <a:chOff x="960" y="960"/>
            <a:chExt cx="2784" cy="2448"/>
          </a:xfrm>
        </p:grpSpPr>
        <p:sp>
          <p:nvSpPr>
            <p:cNvPr id="73732" name="Rectangle 4">
              <a:extLst>
                <a:ext uri="{FF2B5EF4-FFF2-40B4-BE49-F238E27FC236}">
                  <a16:creationId xmlns:a16="http://schemas.microsoft.com/office/drawing/2014/main" id="{C961CA2C-82CE-4020-90E8-1B419D1E5E25}"/>
                </a:ext>
              </a:extLst>
            </p:cNvPr>
            <p:cNvSpPr>
              <a:spLocks noChangeArrowheads="1"/>
            </p:cNvSpPr>
            <p:nvPr/>
          </p:nvSpPr>
          <p:spPr bwMode="auto">
            <a:xfrm>
              <a:off x="960" y="2784"/>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3" name="Rectangle 5">
              <a:extLst>
                <a:ext uri="{FF2B5EF4-FFF2-40B4-BE49-F238E27FC236}">
                  <a16:creationId xmlns:a16="http://schemas.microsoft.com/office/drawing/2014/main" id="{672A4FBB-8EFE-4700-9B17-B88E70A2CEB4}"/>
                </a:ext>
              </a:extLst>
            </p:cNvPr>
            <p:cNvSpPr>
              <a:spLocks noChangeArrowheads="1"/>
            </p:cNvSpPr>
            <p:nvPr/>
          </p:nvSpPr>
          <p:spPr bwMode="auto">
            <a:xfrm>
              <a:off x="1056" y="2688"/>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4" name="Rectangle 6">
              <a:extLst>
                <a:ext uri="{FF2B5EF4-FFF2-40B4-BE49-F238E27FC236}">
                  <a16:creationId xmlns:a16="http://schemas.microsoft.com/office/drawing/2014/main" id="{A47BAB61-2480-4C28-A27A-EDCDB2CF4B72}"/>
                </a:ext>
              </a:extLst>
            </p:cNvPr>
            <p:cNvSpPr>
              <a:spLocks noChangeArrowheads="1"/>
            </p:cNvSpPr>
            <p:nvPr/>
          </p:nvSpPr>
          <p:spPr bwMode="auto">
            <a:xfrm>
              <a:off x="1152" y="2592"/>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5" name="Rectangle 7">
              <a:extLst>
                <a:ext uri="{FF2B5EF4-FFF2-40B4-BE49-F238E27FC236}">
                  <a16:creationId xmlns:a16="http://schemas.microsoft.com/office/drawing/2014/main" id="{9F3E9672-C8F3-485A-9700-C7FECB8FD60D}"/>
                </a:ext>
              </a:extLst>
            </p:cNvPr>
            <p:cNvSpPr>
              <a:spLocks noChangeArrowheads="1"/>
            </p:cNvSpPr>
            <p:nvPr/>
          </p:nvSpPr>
          <p:spPr bwMode="auto">
            <a:xfrm>
              <a:off x="1248" y="2496"/>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6" name="Rectangle 8">
              <a:extLst>
                <a:ext uri="{FF2B5EF4-FFF2-40B4-BE49-F238E27FC236}">
                  <a16:creationId xmlns:a16="http://schemas.microsoft.com/office/drawing/2014/main" id="{3CC1AF36-83DF-4C0F-9077-6774D7B3D922}"/>
                </a:ext>
              </a:extLst>
            </p:cNvPr>
            <p:cNvSpPr>
              <a:spLocks noChangeArrowheads="1"/>
            </p:cNvSpPr>
            <p:nvPr/>
          </p:nvSpPr>
          <p:spPr bwMode="auto">
            <a:xfrm>
              <a:off x="1344" y="2400"/>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7" name="Rectangle 9">
              <a:extLst>
                <a:ext uri="{FF2B5EF4-FFF2-40B4-BE49-F238E27FC236}">
                  <a16:creationId xmlns:a16="http://schemas.microsoft.com/office/drawing/2014/main" id="{2CC8C262-3787-4FDF-A24B-FE559111F25F}"/>
                </a:ext>
              </a:extLst>
            </p:cNvPr>
            <p:cNvSpPr>
              <a:spLocks noChangeArrowheads="1"/>
            </p:cNvSpPr>
            <p:nvPr/>
          </p:nvSpPr>
          <p:spPr bwMode="auto">
            <a:xfrm>
              <a:off x="1440" y="2304"/>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8" name="Rectangle 10">
              <a:extLst>
                <a:ext uri="{FF2B5EF4-FFF2-40B4-BE49-F238E27FC236}">
                  <a16:creationId xmlns:a16="http://schemas.microsoft.com/office/drawing/2014/main" id="{62CEF7C8-6DA6-4A8E-B760-0704A842C141}"/>
                </a:ext>
              </a:extLst>
            </p:cNvPr>
            <p:cNvSpPr>
              <a:spLocks noChangeArrowheads="1"/>
            </p:cNvSpPr>
            <p:nvPr/>
          </p:nvSpPr>
          <p:spPr bwMode="auto">
            <a:xfrm>
              <a:off x="1536" y="2208"/>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9" name="Rectangle 11">
              <a:extLst>
                <a:ext uri="{FF2B5EF4-FFF2-40B4-BE49-F238E27FC236}">
                  <a16:creationId xmlns:a16="http://schemas.microsoft.com/office/drawing/2014/main" id="{63CC1FBA-F179-459C-BADE-CD24DD472E4D}"/>
                </a:ext>
              </a:extLst>
            </p:cNvPr>
            <p:cNvSpPr>
              <a:spLocks noChangeArrowheads="1"/>
            </p:cNvSpPr>
            <p:nvPr/>
          </p:nvSpPr>
          <p:spPr bwMode="auto">
            <a:xfrm>
              <a:off x="1632" y="2112"/>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0" name="Rectangle 12">
              <a:extLst>
                <a:ext uri="{FF2B5EF4-FFF2-40B4-BE49-F238E27FC236}">
                  <a16:creationId xmlns:a16="http://schemas.microsoft.com/office/drawing/2014/main" id="{342CCCE1-86C5-4517-8BDE-BF7AF96CD547}"/>
                </a:ext>
              </a:extLst>
            </p:cNvPr>
            <p:cNvSpPr>
              <a:spLocks noChangeArrowheads="1"/>
            </p:cNvSpPr>
            <p:nvPr/>
          </p:nvSpPr>
          <p:spPr bwMode="auto">
            <a:xfrm>
              <a:off x="1728" y="2016"/>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1" name="Rectangle 13">
              <a:extLst>
                <a:ext uri="{FF2B5EF4-FFF2-40B4-BE49-F238E27FC236}">
                  <a16:creationId xmlns:a16="http://schemas.microsoft.com/office/drawing/2014/main" id="{752B7C74-4DE5-42FF-903F-E5F69BD7DA00}"/>
                </a:ext>
              </a:extLst>
            </p:cNvPr>
            <p:cNvSpPr>
              <a:spLocks noChangeArrowheads="1"/>
            </p:cNvSpPr>
            <p:nvPr/>
          </p:nvSpPr>
          <p:spPr bwMode="auto">
            <a:xfrm>
              <a:off x="1824" y="1920"/>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2" name="Rectangle 14">
              <a:extLst>
                <a:ext uri="{FF2B5EF4-FFF2-40B4-BE49-F238E27FC236}">
                  <a16:creationId xmlns:a16="http://schemas.microsoft.com/office/drawing/2014/main" id="{26E3B75F-CBA0-439F-A4B7-576FC8654C47}"/>
                </a:ext>
              </a:extLst>
            </p:cNvPr>
            <p:cNvSpPr>
              <a:spLocks noChangeArrowheads="1"/>
            </p:cNvSpPr>
            <p:nvPr/>
          </p:nvSpPr>
          <p:spPr bwMode="auto">
            <a:xfrm>
              <a:off x="1920" y="1824"/>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3" name="Rectangle 15">
              <a:extLst>
                <a:ext uri="{FF2B5EF4-FFF2-40B4-BE49-F238E27FC236}">
                  <a16:creationId xmlns:a16="http://schemas.microsoft.com/office/drawing/2014/main" id="{CD72929E-1546-4EC2-8EC6-15BCA3C2DFBB}"/>
                </a:ext>
              </a:extLst>
            </p:cNvPr>
            <p:cNvSpPr>
              <a:spLocks noChangeArrowheads="1"/>
            </p:cNvSpPr>
            <p:nvPr/>
          </p:nvSpPr>
          <p:spPr bwMode="auto">
            <a:xfrm>
              <a:off x="2016" y="1728"/>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4" name="Rectangle 16">
              <a:extLst>
                <a:ext uri="{FF2B5EF4-FFF2-40B4-BE49-F238E27FC236}">
                  <a16:creationId xmlns:a16="http://schemas.microsoft.com/office/drawing/2014/main" id="{1422F552-31AC-400B-9745-535C9BCC033B}"/>
                </a:ext>
              </a:extLst>
            </p:cNvPr>
            <p:cNvSpPr>
              <a:spLocks noChangeArrowheads="1"/>
            </p:cNvSpPr>
            <p:nvPr/>
          </p:nvSpPr>
          <p:spPr bwMode="auto">
            <a:xfrm>
              <a:off x="2112" y="1632"/>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5" name="Rectangle 17">
              <a:extLst>
                <a:ext uri="{FF2B5EF4-FFF2-40B4-BE49-F238E27FC236}">
                  <a16:creationId xmlns:a16="http://schemas.microsoft.com/office/drawing/2014/main" id="{F21661F9-B339-435B-821F-624C64928236}"/>
                </a:ext>
              </a:extLst>
            </p:cNvPr>
            <p:cNvSpPr>
              <a:spLocks noChangeArrowheads="1"/>
            </p:cNvSpPr>
            <p:nvPr/>
          </p:nvSpPr>
          <p:spPr bwMode="auto">
            <a:xfrm>
              <a:off x="2208" y="1536"/>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6" name="Rectangle 18">
              <a:extLst>
                <a:ext uri="{FF2B5EF4-FFF2-40B4-BE49-F238E27FC236}">
                  <a16:creationId xmlns:a16="http://schemas.microsoft.com/office/drawing/2014/main" id="{0CB6659A-14DD-40F7-BF2A-FC77DE205F1D}"/>
                </a:ext>
              </a:extLst>
            </p:cNvPr>
            <p:cNvSpPr>
              <a:spLocks noChangeArrowheads="1"/>
            </p:cNvSpPr>
            <p:nvPr/>
          </p:nvSpPr>
          <p:spPr bwMode="auto">
            <a:xfrm>
              <a:off x="2304" y="1440"/>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7" name="Rectangle 19">
              <a:extLst>
                <a:ext uri="{FF2B5EF4-FFF2-40B4-BE49-F238E27FC236}">
                  <a16:creationId xmlns:a16="http://schemas.microsoft.com/office/drawing/2014/main" id="{69C3793B-BF9F-482B-B7F9-0541D6A5AEE4}"/>
                </a:ext>
              </a:extLst>
            </p:cNvPr>
            <p:cNvSpPr>
              <a:spLocks noChangeArrowheads="1"/>
            </p:cNvSpPr>
            <p:nvPr/>
          </p:nvSpPr>
          <p:spPr bwMode="auto">
            <a:xfrm>
              <a:off x="2400" y="1344"/>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8" name="Rectangle 20">
              <a:extLst>
                <a:ext uri="{FF2B5EF4-FFF2-40B4-BE49-F238E27FC236}">
                  <a16:creationId xmlns:a16="http://schemas.microsoft.com/office/drawing/2014/main" id="{308A6A8F-252A-488D-AB2B-764F8E8CA046}"/>
                </a:ext>
              </a:extLst>
            </p:cNvPr>
            <p:cNvSpPr>
              <a:spLocks noChangeArrowheads="1"/>
            </p:cNvSpPr>
            <p:nvPr/>
          </p:nvSpPr>
          <p:spPr bwMode="auto">
            <a:xfrm>
              <a:off x="2496" y="1248"/>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9" name="Rectangle 21">
              <a:extLst>
                <a:ext uri="{FF2B5EF4-FFF2-40B4-BE49-F238E27FC236}">
                  <a16:creationId xmlns:a16="http://schemas.microsoft.com/office/drawing/2014/main" id="{0B47CC60-B5BF-4A54-9FB5-B5322CAD427D}"/>
                </a:ext>
              </a:extLst>
            </p:cNvPr>
            <p:cNvSpPr>
              <a:spLocks noChangeArrowheads="1"/>
            </p:cNvSpPr>
            <p:nvPr/>
          </p:nvSpPr>
          <p:spPr bwMode="auto">
            <a:xfrm>
              <a:off x="2592" y="1152"/>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0" name="Rectangle 22">
              <a:extLst>
                <a:ext uri="{FF2B5EF4-FFF2-40B4-BE49-F238E27FC236}">
                  <a16:creationId xmlns:a16="http://schemas.microsoft.com/office/drawing/2014/main" id="{329E6147-8505-4AC9-AE79-98FBB0EE6F6D}"/>
                </a:ext>
              </a:extLst>
            </p:cNvPr>
            <p:cNvSpPr>
              <a:spLocks noChangeArrowheads="1"/>
            </p:cNvSpPr>
            <p:nvPr/>
          </p:nvSpPr>
          <p:spPr bwMode="auto">
            <a:xfrm>
              <a:off x="2688" y="1056"/>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1" name="Rectangle 23">
              <a:extLst>
                <a:ext uri="{FF2B5EF4-FFF2-40B4-BE49-F238E27FC236}">
                  <a16:creationId xmlns:a16="http://schemas.microsoft.com/office/drawing/2014/main" id="{FE384ED7-7B96-4F95-AA16-004F54DBD697}"/>
                </a:ext>
              </a:extLst>
            </p:cNvPr>
            <p:cNvSpPr>
              <a:spLocks noChangeArrowheads="1"/>
            </p:cNvSpPr>
            <p:nvPr/>
          </p:nvSpPr>
          <p:spPr bwMode="auto">
            <a:xfrm>
              <a:off x="2784" y="960"/>
              <a:ext cx="960" cy="62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52" name="Text Box 24">
            <a:extLst>
              <a:ext uri="{FF2B5EF4-FFF2-40B4-BE49-F238E27FC236}">
                <a16:creationId xmlns:a16="http://schemas.microsoft.com/office/drawing/2014/main" id="{7184351C-5E9C-4DE9-85B5-B90B87B64E0F}"/>
              </a:ext>
            </a:extLst>
          </p:cNvPr>
          <p:cNvSpPr txBox="1">
            <a:spLocks noChangeArrowheads="1"/>
          </p:cNvSpPr>
          <p:nvPr/>
        </p:nvSpPr>
        <p:spPr bwMode="auto">
          <a:xfrm>
            <a:off x="6019800" y="5638800"/>
            <a:ext cx="4074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anose="02020603050405020304" pitchFamily="18" charset="0"/>
              </a:rPr>
              <a:t>0</a:t>
            </a:r>
            <a:r>
              <a:rPr lang="en-US" altLang="he-IL" sz="2000" baseline="62000">
                <a:latin typeface="Symbol" panose="05050102010706020507" pitchFamily="18" charset="2"/>
              </a:rPr>
              <a:t>o</a:t>
            </a:r>
            <a:endParaRPr lang="en-US" altLang="he-IL" sz="2000">
              <a:latin typeface="Times New Roman" panose="02020603050405020304" pitchFamily="18" charset="0"/>
            </a:endParaRPr>
          </a:p>
        </p:txBody>
      </p:sp>
      <p:sp>
        <p:nvSpPr>
          <p:cNvPr id="73753" name="Text Box 25">
            <a:extLst>
              <a:ext uri="{FF2B5EF4-FFF2-40B4-BE49-F238E27FC236}">
                <a16:creationId xmlns:a16="http://schemas.microsoft.com/office/drawing/2014/main" id="{ECD86900-A93A-4CD7-8F48-A0CCE2BB4282}"/>
              </a:ext>
            </a:extLst>
          </p:cNvPr>
          <p:cNvSpPr txBox="1">
            <a:spLocks noChangeArrowheads="1"/>
          </p:cNvSpPr>
          <p:nvPr/>
        </p:nvSpPr>
        <p:spPr bwMode="auto">
          <a:xfrm>
            <a:off x="7315200" y="4191000"/>
            <a:ext cx="6639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anose="02020603050405020304" pitchFamily="18" charset="0"/>
              </a:rPr>
              <a:t>180</a:t>
            </a:r>
            <a:r>
              <a:rPr lang="en-US" altLang="he-IL" sz="2000" baseline="62000">
                <a:latin typeface="Symbol" panose="05050102010706020507" pitchFamily="18" charset="2"/>
              </a:rPr>
              <a:t>o</a:t>
            </a:r>
            <a:endParaRPr lang="en-US" altLang="he-IL" sz="2000">
              <a:latin typeface="Times New Roman" panose="02020603050405020304" pitchFamily="18" charset="0"/>
            </a:endParaRPr>
          </a:p>
        </p:txBody>
      </p:sp>
      <p:sp>
        <p:nvSpPr>
          <p:cNvPr id="73754" name="Text Box 26">
            <a:extLst>
              <a:ext uri="{FF2B5EF4-FFF2-40B4-BE49-F238E27FC236}">
                <a16:creationId xmlns:a16="http://schemas.microsoft.com/office/drawing/2014/main" id="{998A02BD-A263-4A67-ABEC-58E722681A6C}"/>
              </a:ext>
            </a:extLst>
          </p:cNvPr>
          <p:cNvSpPr txBox="1">
            <a:spLocks noChangeArrowheads="1"/>
          </p:cNvSpPr>
          <p:nvPr/>
        </p:nvSpPr>
        <p:spPr bwMode="auto">
          <a:xfrm>
            <a:off x="8610600" y="2743200"/>
            <a:ext cx="6639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anose="02020603050405020304" pitchFamily="18" charset="0"/>
              </a:rPr>
              <a:t>360</a:t>
            </a:r>
            <a:r>
              <a:rPr lang="en-US" altLang="he-IL" sz="2000" baseline="62000">
                <a:latin typeface="Symbol" panose="05050102010706020507" pitchFamily="18" charset="2"/>
              </a:rPr>
              <a:t>o</a:t>
            </a:r>
            <a:endParaRPr lang="en-US" altLang="he-IL" sz="2000">
              <a:latin typeface="Times New Roman" panose="02020603050405020304" pitchFamily="18" charset="0"/>
            </a:endParaRPr>
          </a:p>
        </p:txBody>
      </p:sp>
      <p:grpSp>
        <p:nvGrpSpPr>
          <p:cNvPr id="73755" name="Group 27">
            <a:extLst>
              <a:ext uri="{FF2B5EF4-FFF2-40B4-BE49-F238E27FC236}">
                <a16:creationId xmlns:a16="http://schemas.microsoft.com/office/drawing/2014/main" id="{F0ACA57C-2B87-4D28-8D3E-353ED0CA6DB6}"/>
              </a:ext>
            </a:extLst>
          </p:cNvPr>
          <p:cNvGrpSpPr>
            <a:grpSpLocks/>
          </p:cNvGrpSpPr>
          <p:nvPr/>
        </p:nvGrpSpPr>
        <p:grpSpPr bwMode="auto">
          <a:xfrm>
            <a:off x="3810000" y="1905001"/>
            <a:ext cx="3962400" cy="4752975"/>
            <a:chOff x="1104" y="1200"/>
            <a:chExt cx="2496" cy="2994"/>
          </a:xfrm>
        </p:grpSpPr>
        <p:grpSp>
          <p:nvGrpSpPr>
            <p:cNvPr id="73756" name="Group 28">
              <a:extLst>
                <a:ext uri="{FF2B5EF4-FFF2-40B4-BE49-F238E27FC236}">
                  <a16:creationId xmlns:a16="http://schemas.microsoft.com/office/drawing/2014/main" id="{BB5707AA-69B9-4373-8FF6-F260AFB6C831}"/>
                </a:ext>
              </a:extLst>
            </p:cNvPr>
            <p:cNvGrpSpPr>
              <a:grpSpLocks/>
            </p:cNvGrpSpPr>
            <p:nvPr/>
          </p:nvGrpSpPr>
          <p:grpSpPr bwMode="auto">
            <a:xfrm>
              <a:off x="1776" y="1200"/>
              <a:ext cx="1824" cy="2448"/>
              <a:chOff x="1776" y="1200"/>
              <a:chExt cx="1824" cy="2448"/>
            </a:xfrm>
          </p:grpSpPr>
          <p:sp>
            <p:nvSpPr>
              <p:cNvPr id="73757" name="Line 29">
                <a:extLst>
                  <a:ext uri="{FF2B5EF4-FFF2-40B4-BE49-F238E27FC236}">
                    <a16:creationId xmlns:a16="http://schemas.microsoft.com/office/drawing/2014/main" id="{154D6FE5-40F3-4DEC-9C7E-F7EB99884D82}"/>
                  </a:ext>
                </a:extLst>
              </p:cNvPr>
              <p:cNvSpPr>
                <a:spLocks noChangeShapeType="1"/>
              </p:cNvSpPr>
              <p:nvPr/>
            </p:nvSpPr>
            <p:spPr bwMode="auto">
              <a:xfrm>
                <a:off x="1776" y="3024"/>
                <a:ext cx="0" cy="624"/>
              </a:xfrm>
              <a:prstGeom prst="line">
                <a:avLst/>
              </a:prstGeom>
              <a:noFill/>
              <a:ln w="38100">
                <a:solidFill>
                  <a:srgbClr val="00FF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8" name="Line 30">
                <a:extLst>
                  <a:ext uri="{FF2B5EF4-FFF2-40B4-BE49-F238E27FC236}">
                    <a16:creationId xmlns:a16="http://schemas.microsoft.com/office/drawing/2014/main" id="{C4D9D951-5887-4D46-B924-2D80F4435852}"/>
                  </a:ext>
                </a:extLst>
              </p:cNvPr>
              <p:cNvSpPr>
                <a:spLocks noChangeShapeType="1"/>
              </p:cNvSpPr>
              <p:nvPr/>
            </p:nvSpPr>
            <p:spPr bwMode="auto">
              <a:xfrm flipH="1">
                <a:off x="1776" y="1200"/>
                <a:ext cx="1824" cy="1824"/>
              </a:xfrm>
              <a:prstGeom prst="line">
                <a:avLst/>
              </a:prstGeom>
              <a:noFill/>
              <a:ln w="38100">
                <a:solidFill>
                  <a:srgbClr val="00FF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59" name="Text Box 31">
              <a:extLst>
                <a:ext uri="{FF2B5EF4-FFF2-40B4-BE49-F238E27FC236}">
                  <a16:creationId xmlns:a16="http://schemas.microsoft.com/office/drawing/2014/main" id="{4256349B-CB2B-4FDB-816F-E43DB0E3CBCA}"/>
                </a:ext>
              </a:extLst>
            </p:cNvPr>
            <p:cNvSpPr txBox="1">
              <a:spLocks noChangeArrowheads="1"/>
            </p:cNvSpPr>
            <p:nvPr/>
          </p:nvSpPr>
          <p:spPr bwMode="auto">
            <a:xfrm>
              <a:off x="1104" y="3936"/>
              <a:ext cx="1309" cy="258"/>
            </a:xfrm>
            <a:prstGeom prst="rect">
              <a:avLst/>
            </a:prstGeom>
            <a:noFill/>
            <a:ln w="12700">
              <a:solidFill>
                <a:srgbClr val="00FF99"/>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latin typeface="Times New Roman" panose="02020603050405020304" pitchFamily="18" charset="0"/>
                </a:rPr>
                <a:t>Regular Panorama</a:t>
              </a:r>
            </a:p>
          </p:txBody>
        </p:sp>
        <p:sp>
          <p:nvSpPr>
            <p:cNvPr id="73760" name="Line 32">
              <a:extLst>
                <a:ext uri="{FF2B5EF4-FFF2-40B4-BE49-F238E27FC236}">
                  <a16:creationId xmlns:a16="http://schemas.microsoft.com/office/drawing/2014/main" id="{4732195B-D741-4B6F-ADA0-B6872F33D53E}"/>
                </a:ext>
              </a:extLst>
            </p:cNvPr>
            <p:cNvSpPr>
              <a:spLocks noChangeShapeType="1"/>
            </p:cNvSpPr>
            <p:nvPr/>
          </p:nvSpPr>
          <p:spPr bwMode="auto">
            <a:xfrm flipV="1">
              <a:off x="1776" y="3648"/>
              <a:ext cx="0" cy="288"/>
            </a:xfrm>
            <a:prstGeom prst="line">
              <a:avLst/>
            </a:prstGeom>
            <a:noFill/>
            <a:ln w="28575">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61" name="Group 33">
            <a:extLst>
              <a:ext uri="{FF2B5EF4-FFF2-40B4-BE49-F238E27FC236}">
                <a16:creationId xmlns:a16="http://schemas.microsoft.com/office/drawing/2014/main" id="{622B3872-736E-4429-BAE6-366AA69356D9}"/>
              </a:ext>
            </a:extLst>
          </p:cNvPr>
          <p:cNvGrpSpPr>
            <a:grpSpLocks/>
          </p:cNvGrpSpPr>
          <p:nvPr/>
        </p:nvGrpSpPr>
        <p:grpSpPr bwMode="auto">
          <a:xfrm>
            <a:off x="5334001" y="1371600"/>
            <a:ext cx="4640263" cy="4419600"/>
            <a:chOff x="2400" y="864"/>
            <a:chExt cx="2923" cy="2784"/>
          </a:xfrm>
        </p:grpSpPr>
        <p:grpSp>
          <p:nvGrpSpPr>
            <p:cNvPr id="73762" name="Group 34">
              <a:extLst>
                <a:ext uri="{FF2B5EF4-FFF2-40B4-BE49-F238E27FC236}">
                  <a16:creationId xmlns:a16="http://schemas.microsoft.com/office/drawing/2014/main" id="{FDD96AC3-06AA-4642-BAD5-DC3D60C2733E}"/>
                </a:ext>
              </a:extLst>
            </p:cNvPr>
            <p:cNvGrpSpPr>
              <a:grpSpLocks/>
            </p:cNvGrpSpPr>
            <p:nvPr/>
          </p:nvGrpSpPr>
          <p:grpSpPr bwMode="auto">
            <a:xfrm>
              <a:off x="2400" y="1200"/>
              <a:ext cx="1824" cy="2448"/>
              <a:chOff x="1776" y="1200"/>
              <a:chExt cx="1824" cy="2448"/>
            </a:xfrm>
          </p:grpSpPr>
          <p:sp>
            <p:nvSpPr>
              <p:cNvPr id="73763" name="Line 35">
                <a:extLst>
                  <a:ext uri="{FF2B5EF4-FFF2-40B4-BE49-F238E27FC236}">
                    <a16:creationId xmlns:a16="http://schemas.microsoft.com/office/drawing/2014/main" id="{9D8E2B65-66AC-4AAA-B838-3BF12DBF8F20}"/>
                  </a:ext>
                </a:extLst>
              </p:cNvPr>
              <p:cNvSpPr>
                <a:spLocks noChangeShapeType="1"/>
              </p:cNvSpPr>
              <p:nvPr/>
            </p:nvSpPr>
            <p:spPr bwMode="auto">
              <a:xfrm>
                <a:off x="1776" y="3024"/>
                <a:ext cx="0" cy="624"/>
              </a:xfrm>
              <a:prstGeom prst="line">
                <a:avLst/>
              </a:prstGeom>
              <a:noFill/>
              <a:ln w="38100">
                <a:solidFill>
                  <a:srgbClr val="FF99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4" name="Line 36">
                <a:extLst>
                  <a:ext uri="{FF2B5EF4-FFF2-40B4-BE49-F238E27FC236}">
                    <a16:creationId xmlns:a16="http://schemas.microsoft.com/office/drawing/2014/main" id="{17D96839-F9E4-4522-ADDE-B265A801F163}"/>
                  </a:ext>
                </a:extLst>
              </p:cNvPr>
              <p:cNvSpPr>
                <a:spLocks noChangeShapeType="1"/>
              </p:cNvSpPr>
              <p:nvPr/>
            </p:nvSpPr>
            <p:spPr bwMode="auto">
              <a:xfrm flipH="1">
                <a:off x="1776" y="1200"/>
                <a:ext cx="1824" cy="1824"/>
              </a:xfrm>
              <a:prstGeom prst="line">
                <a:avLst/>
              </a:prstGeom>
              <a:noFill/>
              <a:ln w="38100">
                <a:solidFill>
                  <a:srgbClr val="FF99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65" name="Text Box 37">
              <a:extLst>
                <a:ext uri="{FF2B5EF4-FFF2-40B4-BE49-F238E27FC236}">
                  <a16:creationId xmlns:a16="http://schemas.microsoft.com/office/drawing/2014/main" id="{1342D3BF-181A-4990-827F-2161FD8DA308}"/>
                </a:ext>
              </a:extLst>
            </p:cNvPr>
            <p:cNvSpPr txBox="1">
              <a:spLocks noChangeArrowheads="1"/>
            </p:cNvSpPr>
            <p:nvPr/>
          </p:nvSpPr>
          <p:spPr bwMode="auto">
            <a:xfrm>
              <a:off x="4560" y="864"/>
              <a:ext cx="763" cy="450"/>
            </a:xfrm>
            <a:prstGeom prst="rect">
              <a:avLst/>
            </a:prstGeom>
            <a:noFill/>
            <a:ln w="12700">
              <a:solidFill>
                <a:srgbClr val="FF9999"/>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latin typeface="Times New Roman" panose="02020603050405020304" pitchFamily="18" charset="0"/>
                </a:rPr>
                <a:t>Left-Eye</a:t>
              </a:r>
            </a:p>
            <a:p>
              <a:r>
                <a:rPr lang="en-US" altLang="he-IL" sz="2000">
                  <a:latin typeface="Times New Roman" panose="02020603050405020304" pitchFamily="18" charset="0"/>
                </a:rPr>
                <a:t>Panorama</a:t>
              </a:r>
            </a:p>
          </p:txBody>
        </p:sp>
        <p:sp>
          <p:nvSpPr>
            <p:cNvPr id="73766" name="Line 38">
              <a:extLst>
                <a:ext uri="{FF2B5EF4-FFF2-40B4-BE49-F238E27FC236}">
                  <a16:creationId xmlns:a16="http://schemas.microsoft.com/office/drawing/2014/main" id="{14AF3D34-95CA-439C-923E-8BB5347A95A0}"/>
                </a:ext>
              </a:extLst>
            </p:cNvPr>
            <p:cNvSpPr>
              <a:spLocks noChangeShapeType="1"/>
            </p:cNvSpPr>
            <p:nvPr/>
          </p:nvSpPr>
          <p:spPr bwMode="auto">
            <a:xfrm flipH="1">
              <a:off x="4224" y="1056"/>
              <a:ext cx="336" cy="144"/>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67" name="Group 39">
            <a:extLst>
              <a:ext uri="{FF2B5EF4-FFF2-40B4-BE49-F238E27FC236}">
                <a16:creationId xmlns:a16="http://schemas.microsoft.com/office/drawing/2014/main" id="{C066ADD1-E73F-4901-95AF-FAD9039C2699}"/>
              </a:ext>
            </a:extLst>
          </p:cNvPr>
          <p:cNvGrpSpPr>
            <a:grpSpLocks/>
          </p:cNvGrpSpPr>
          <p:nvPr/>
        </p:nvGrpSpPr>
        <p:grpSpPr bwMode="auto">
          <a:xfrm>
            <a:off x="4419600" y="1371600"/>
            <a:ext cx="2895600" cy="4419600"/>
            <a:chOff x="1824" y="864"/>
            <a:chExt cx="1824" cy="2784"/>
          </a:xfrm>
        </p:grpSpPr>
        <p:grpSp>
          <p:nvGrpSpPr>
            <p:cNvPr id="73768" name="Group 40">
              <a:extLst>
                <a:ext uri="{FF2B5EF4-FFF2-40B4-BE49-F238E27FC236}">
                  <a16:creationId xmlns:a16="http://schemas.microsoft.com/office/drawing/2014/main" id="{799C1409-D563-4551-B98B-81285F046327}"/>
                </a:ext>
              </a:extLst>
            </p:cNvPr>
            <p:cNvGrpSpPr>
              <a:grpSpLocks/>
            </p:cNvGrpSpPr>
            <p:nvPr/>
          </p:nvGrpSpPr>
          <p:grpSpPr bwMode="auto">
            <a:xfrm>
              <a:off x="1824" y="1200"/>
              <a:ext cx="1824" cy="2448"/>
              <a:chOff x="1776" y="1200"/>
              <a:chExt cx="1824" cy="2448"/>
            </a:xfrm>
          </p:grpSpPr>
          <p:sp>
            <p:nvSpPr>
              <p:cNvPr id="73769" name="Line 41">
                <a:extLst>
                  <a:ext uri="{FF2B5EF4-FFF2-40B4-BE49-F238E27FC236}">
                    <a16:creationId xmlns:a16="http://schemas.microsoft.com/office/drawing/2014/main" id="{2CD3FC69-B468-4C51-AE42-AC50DB10135C}"/>
                  </a:ext>
                </a:extLst>
              </p:cNvPr>
              <p:cNvSpPr>
                <a:spLocks noChangeShapeType="1"/>
              </p:cNvSpPr>
              <p:nvPr/>
            </p:nvSpPr>
            <p:spPr bwMode="auto">
              <a:xfrm>
                <a:off x="1776" y="3024"/>
                <a:ext cx="0" cy="624"/>
              </a:xfrm>
              <a:prstGeom prst="line">
                <a:avLst/>
              </a:prstGeom>
              <a:noFill/>
              <a:ln w="38100">
                <a:solidFill>
                  <a:srgbClr val="FF99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0" name="Line 42">
                <a:extLst>
                  <a:ext uri="{FF2B5EF4-FFF2-40B4-BE49-F238E27FC236}">
                    <a16:creationId xmlns:a16="http://schemas.microsoft.com/office/drawing/2014/main" id="{047AE716-D59A-4461-84CD-FE504C577423}"/>
                  </a:ext>
                </a:extLst>
              </p:cNvPr>
              <p:cNvSpPr>
                <a:spLocks noChangeShapeType="1"/>
              </p:cNvSpPr>
              <p:nvPr/>
            </p:nvSpPr>
            <p:spPr bwMode="auto">
              <a:xfrm flipH="1">
                <a:off x="1776" y="1200"/>
                <a:ext cx="1824" cy="1824"/>
              </a:xfrm>
              <a:prstGeom prst="line">
                <a:avLst/>
              </a:prstGeom>
              <a:noFill/>
              <a:ln w="38100">
                <a:solidFill>
                  <a:srgbClr val="FF99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71" name="Text Box 43">
              <a:extLst>
                <a:ext uri="{FF2B5EF4-FFF2-40B4-BE49-F238E27FC236}">
                  <a16:creationId xmlns:a16="http://schemas.microsoft.com/office/drawing/2014/main" id="{58DD93F7-8C99-4A47-A653-1DDB18197E13}"/>
                </a:ext>
              </a:extLst>
            </p:cNvPr>
            <p:cNvSpPr txBox="1">
              <a:spLocks noChangeArrowheads="1"/>
            </p:cNvSpPr>
            <p:nvPr/>
          </p:nvSpPr>
          <p:spPr bwMode="auto">
            <a:xfrm>
              <a:off x="2448" y="864"/>
              <a:ext cx="821" cy="450"/>
            </a:xfrm>
            <a:prstGeom prst="rect">
              <a:avLst/>
            </a:prstGeom>
            <a:noFill/>
            <a:ln w="12700">
              <a:solidFill>
                <a:srgbClr val="FF9999"/>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latin typeface="Times New Roman" panose="02020603050405020304" pitchFamily="18" charset="0"/>
                </a:rPr>
                <a:t>Right-Eye </a:t>
              </a:r>
            </a:p>
            <a:p>
              <a:r>
                <a:rPr lang="en-US" altLang="he-IL" sz="2000">
                  <a:latin typeface="Times New Roman" panose="02020603050405020304" pitchFamily="18" charset="0"/>
                </a:rPr>
                <a:t>Panorama</a:t>
              </a:r>
            </a:p>
          </p:txBody>
        </p:sp>
        <p:sp>
          <p:nvSpPr>
            <p:cNvPr id="73772" name="Line 44">
              <a:extLst>
                <a:ext uri="{FF2B5EF4-FFF2-40B4-BE49-F238E27FC236}">
                  <a16:creationId xmlns:a16="http://schemas.microsoft.com/office/drawing/2014/main" id="{BEC319CC-EDC2-441E-80C0-8B359FFCC2FF}"/>
                </a:ext>
              </a:extLst>
            </p:cNvPr>
            <p:cNvSpPr>
              <a:spLocks noChangeShapeType="1"/>
            </p:cNvSpPr>
            <p:nvPr/>
          </p:nvSpPr>
          <p:spPr bwMode="auto">
            <a:xfrm>
              <a:off x="3264" y="1104"/>
              <a:ext cx="384" cy="96"/>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73" name="Group 45">
            <a:extLst>
              <a:ext uri="{FF2B5EF4-FFF2-40B4-BE49-F238E27FC236}">
                <a16:creationId xmlns:a16="http://schemas.microsoft.com/office/drawing/2014/main" id="{68995B2D-B595-4984-B625-02E8249C507D}"/>
              </a:ext>
            </a:extLst>
          </p:cNvPr>
          <p:cNvGrpSpPr>
            <a:grpSpLocks/>
          </p:cNvGrpSpPr>
          <p:nvPr/>
        </p:nvGrpSpPr>
        <p:grpSpPr bwMode="auto">
          <a:xfrm>
            <a:off x="1905000" y="1828800"/>
            <a:ext cx="2133600" cy="2103438"/>
            <a:chOff x="1680" y="1152"/>
            <a:chExt cx="2495" cy="2459"/>
          </a:xfrm>
        </p:grpSpPr>
        <p:graphicFrame>
          <p:nvGraphicFramePr>
            <p:cNvPr id="73774" name="Object 46">
              <a:extLst>
                <a:ext uri="{FF2B5EF4-FFF2-40B4-BE49-F238E27FC236}">
                  <a16:creationId xmlns:a16="http://schemas.microsoft.com/office/drawing/2014/main" id="{6645EDED-A026-4079-A157-6B596675FEA7}"/>
                </a:ext>
              </a:extLst>
            </p:cNvPr>
            <p:cNvGraphicFramePr>
              <a:graphicFrameLocks noChangeAspect="1"/>
            </p:cNvGraphicFramePr>
            <p:nvPr/>
          </p:nvGraphicFramePr>
          <p:xfrm>
            <a:off x="1680" y="1152"/>
            <a:ext cx="2453" cy="2459"/>
          </p:xfrm>
          <a:graphic>
            <a:graphicData uri="http://schemas.openxmlformats.org/presentationml/2006/ole">
              <mc:AlternateContent xmlns:mc="http://schemas.openxmlformats.org/markup-compatibility/2006">
                <mc:Choice xmlns:v="urn:schemas-microsoft-com:vml" Requires="v">
                  <p:oleObj spid="_x0000_s6146" name="Document" r:id="rId3" imgW="1857960" imgH="1861920" progId="Word.Document.8">
                    <p:embed/>
                  </p:oleObj>
                </mc:Choice>
                <mc:Fallback>
                  <p:oleObj name="Document" r:id="rId3" imgW="1857960" imgH="1861920" progId="Word.Document.8">
                    <p:embed/>
                    <p:pic>
                      <p:nvPicPr>
                        <p:cNvPr id="73774" name="Object 46">
                          <a:extLst>
                            <a:ext uri="{FF2B5EF4-FFF2-40B4-BE49-F238E27FC236}">
                              <a16:creationId xmlns:a16="http://schemas.microsoft.com/office/drawing/2014/main" id="{6645EDED-A026-4079-A157-6B596675F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1152"/>
                          <a:ext cx="2453" cy="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75" name="AutoShape 47">
              <a:extLst>
                <a:ext uri="{FF2B5EF4-FFF2-40B4-BE49-F238E27FC236}">
                  <a16:creationId xmlns:a16="http://schemas.microsoft.com/office/drawing/2014/main" id="{C5C214B7-669E-4469-800D-A881D43888C8}"/>
                </a:ext>
              </a:extLst>
            </p:cNvPr>
            <p:cNvSpPr>
              <a:spLocks noChangeArrowheads="1"/>
            </p:cNvSpPr>
            <p:nvPr/>
          </p:nvSpPr>
          <p:spPr bwMode="auto">
            <a:xfrm rot="20762672" flipH="1">
              <a:off x="2496" y="1248"/>
              <a:ext cx="1679" cy="147"/>
            </a:xfrm>
            <a:prstGeom prst="parallelogram">
              <a:avLst>
                <a:gd name="adj" fmla="val 135316"/>
              </a:avLst>
            </a:prstGeom>
            <a:solidFill>
              <a:schemeClr val="bg2"/>
            </a:solidFill>
            <a:ln w="12700">
              <a:miter lim="800000"/>
              <a:headEnd type="none" w="sm" len="sm"/>
              <a:tailEnd type="none" w="sm" len="sm"/>
            </a:ln>
            <a:effectLst/>
            <a:scene3d>
              <a:camera prst="legacyPerspectiveBottomLeft"/>
              <a:lightRig rig="legacyFlat3" dir="t"/>
            </a:scene3d>
            <a:sp3d extrusionH="887400" prstMaterial="legacyMatte">
              <a:bevelT w="13500" h="13500" prst="angle"/>
              <a:bevelB w="13500" h="13500" prst="angle"/>
              <a:extrusionClr>
                <a:schemeClr val="bg2"/>
              </a:extrusionClr>
              <a:contourClr>
                <a:schemeClr val="bg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55"/>
                                        </p:tgtEl>
                                        <p:attrNameLst>
                                          <p:attrName>style.visibility</p:attrName>
                                        </p:attrNameLst>
                                      </p:cBhvr>
                                      <p:to>
                                        <p:strVal val="visible"/>
                                      </p:to>
                                    </p:set>
                                    <p:anim calcmode="lin" valueType="num">
                                      <p:cBhvr additive="base">
                                        <p:cTn id="7" dur="500" fill="hold"/>
                                        <p:tgtEl>
                                          <p:spTgt spid="73755"/>
                                        </p:tgtEl>
                                        <p:attrNameLst>
                                          <p:attrName>ppt_x</p:attrName>
                                        </p:attrNameLst>
                                      </p:cBhvr>
                                      <p:tavLst>
                                        <p:tav tm="0">
                                          <p:val>
                                            <p:strVal val="#ppt_x"/>
                                          </p:val>
                                        </p:tav>
                                        <p:tav tm="100000">
                                          <p:val>
                                            <p:strVal val="#ppt_x"/>
                                          </p:val>
                                        </p:tav>
                                      </p:tavLst>
                                    </p:anim>
                                    <p:anim calcmode="lin" valueType="num">
                                      <p:cBhvr additive="base">
                                        <p:cTn id="8" dur="500" fill="hold"/>
                                        <p:tgtEl>
                                          <p:spTgt spid="737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3767"/>
                                        </p:tgtEl>
                                        <p:attrNameLst>
                                          <p:attrName>style.visibility</p:attrName>
                                        </p:attrNameLst>
                                      </p:cBhvr>
                                      <p:to>
                                        <p:strVal val="visible"/>
                                      </p:to>
                                    </p:set>
                                    <p:anim calcmode="lin" valueType="num">
                                      <p:cBhvr additive="base">
                                        <p:cTn id="13" dur="500" fill="hold"/>
                                        <p:tgtEl>
                                          <p:spTgt spid="73767"/>
                                        </p:tgtEl>
                                        <p:attrNameLst>
                                          <p:attrName>ppt_x</p:attrName>
                                        </p:attrNameLst>
                                      </p:cBhvr>
                                      <p:tavLst>
                                        <p:tav tm="0">
                                          <p:val>
                                            <p:strVal val="0-#ppt_w/2"/>
                                          </p:val>
                                        </p:tav>
                                        <p:tav tm="100000">
                                          <p:val>
                                            <p:strVal val="#ppt_x"/>
                                          </p:val>
                                        </p:tav>
                                      </p:tavLst>
                                    </p:anim>
                                    <p:anim calcmode="lin" valueType="num">
                                      <p:cBhvr additive="base">
                                        <p:cTn id="14" dur="500" fill="hold"/>
                                        <p:tgtEl>
                                          <p:spTgt spid="73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73761"/>
                                        </p:tgtEl>
                                        <p:attrNameLst>
                                          <p:attrName>style.visibility</p:attrName>
                                        </p:attrNameLst>
                                      </p:cBhvr>
                                      <p:to>
                                        <p:strVal val="visible"/>
                                      </p:to>
                                    </p:set>
                                    <p:anim calcmode="lin" valueType="num">
                                      <p:cBhvr additive="base">
                                        <p:cTn id="19" dur="500" fill="hold"/>
                                        <p:tgtEl>
                                          <p:spTgt spid="73761"/>
                                        </p:tgtEl>
                                        <p:attrNameLst>
                                          <p:attrName>ppt_x</p:attrName>
                                        </p:attrNameLst>
                                      </p:cBhvr>
                                      <p:tavLst>
                                        <p:tav tm="0">
                                          <p:val>
                                            <p:strVal val="1+#ppt_w/2"/>
                                          </p:val>
                                        </p:tav>
                                        <p:tav tm="100000">
                                          <p:val>
                                            <p:strVal val="#ppt_x"/>
                                          </p:val>
                                        </p:tav>
                                      </p:tavLst>
                                    </p:anim>
                                    <p:anim calcmode="lin" valueType="num">
                                      <p:cBhvr additive="base">
                                        <p:cTn id="20" dur="500" fill="hold"/>
                                        <p:tgtEl>
                                          <p:spTgt spid="737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CCE1F47-7C08-4B0E-A5DB-1CCADF7EA903}"/>
              </a:ext>
            </a:extLst>
          </p:cNvPr>
          <p:cNvSpPr>
            <a:spLocks noGrp="1" noChangeArrowheads="1"/>
          </p:cNvSpPr>
          <p:nvPr>
            <p:ph type="title"/>
          </p:nvPr>
        </p:nvSpPr>
        <p:spPr>
          <a:xfrm>
            <a:off x="391885" y="50384"/>
            <a:ext cx="8610600" cy="685800"/>
          </a:xfrm>
        </p:spPr>
        <p:txBody>
          <a:bodyPr/>
          <a:lstStyle/>
          <a:p>
            <a:r>
              <a:rPr lang="en-US" altLang="he-IL" dirty="0">
                <a:solidFill>
                  <a:srgbClr val="A50021"/>
                </a:solidFill>
                <a:effectLst>
                  <a:outerShdw blurRad="38100" dist="38100" dir="2700000" algn="tl">
                    <a:srgbClr val="C0C0C0"/>
                  </a:outerShdw>
                </a:effectLst>
              </a:rPr>
              <a:t>Stereo Panorama from Video</a:t>
            </a:r>
            <a:endParaRPr lang="en-US" altLang="he-IL" dirty="0"/>
          </a:p>
        </p:txBody>
      </p:sp>
      <p:sp>
        <p:nvSpPr>
          <p:cNvPr id="74755" name="Rectangle 3">
            <a:extLst>
              <a:ext uri="{FF2B5EF4-FFF2-40B4-BE49-F238E27FC236}">
                <a16:creationId xmlns:a16="http://schemas.microsoft.com/office/drawing/2014/main" id="{42AE51EA-F3FD-4DCA-A942-1FFED493D8B3}"/>
              </a:ext>
            </a:extLst>
          </p:cNvPr>
          <p:cNvSpPr>
            <a:spLocks noChangeArrowheads="1"/>
          </p:cNvSpPr>
          <p:nvPr/>
        </p:nvSpPr>
        <p:spPr bwMode="auto">
          <a:xfrm>
            <a:off x="2438400" y="2819400"/>
            <a:ext cx="7696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he-IL" dirty="0"/>
              <a:t>Stereo viewing with           </a:t>
            </a:r>
            <a:r>
              <a:rPr lang="en-US" altLang="he-IL" dirty="0">
                <a:solidFill>
                  <a:srgbClr val="A50021"/>
                </a:solidFill>
              </a:rPr>
              <a:t>Red</a:t>
            </a:r>
            <a:r>
              <a:rPr lang="en-US" altLang="he-IL" dirty="0"/>
              <a:t>/</a:t>
            </a:r>
            <a:r>
              <a:rPr lang="en-US" altLang="he-IL" dirty="0">
                <a:solidFill>
                  <a:srgbClr val="00B0F0"/>
                </a:solidFill>
              </a:rPr>
              <a:t>Blue</a:t>
            </a:r>
            <a:r>
              <a:rPr lang="en-US" altLang="he-IL" dirty="0"/>
              <a:t> Glasses</a:t>
            </a:r>
            <a:endParaRPr lang="en-US" altLang="he-IL" sz="2400" dirty="0"/>
          </a:p>
        </p:txBody>
      </p:sp>
      <p:pic>
        <p:nvPicPr>
          <p:cNvPr id="74756" name="Picture 4">
            <a:extLst>
              <a:ext uri="{FF2B5EF4-FFF2-40B4-BE49-F238E27FC236}">
                <a16:creationId xmlns:a16="http://schemas.microsoft.com/office/drawing/2014/main" id="{5B67FBD5-C913-46D1-8331-61A78DC56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21089"/>
            <a:ext cx="9144000" cy="3013075"/>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a:hlinkClick r:id="rId3" action="ppaction://program"/>
            <a:extLst>
              <a:ext uri="{FF2B5EF4-FFF2-40B4-BE49-F238E27FC236}">
                <a16:creationId xmlns:a16="http://schemas.microsoft.com/office/drawing/2014/main" id="{98843516-6879-4A15-9513-E1C60E975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865" y="928273"/>
            <a:ext cx="145415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4EB22B95-CEFD-4BCF-BF80-4655AA1B3F40}"/>
              </a:ext>
            </a:extLst>
          </p:cNvPr>
          <p:cNvSpPr>
            <a:spLocks noGrp="1" noChangeArrowheads="1"/>
          </p:cNvSpPr>
          <p:nvPr>
            <p:ph type="title"/>
          </p:nvPr>
        </p:nvSpPr>
        <p:spPr>
          <a:xfrm>
            <a:off x="779106" y="171588"/>
            <a:ext cx="6781800" cy="1371600"/>
          </a:xfrm>
        </p:spPr>
        <p:txBody>
          <a:bodyPr/>
          <a:lstStyle/>
          <a:p>
            <a:pPr algn="l"/>
            <a:r>
              <a:rPr lang="en-US" altLang="he-IL" dirty="0">
                <a:solidFill>
                  <a:schemeClr val="accent2"/>
                </a:solidFill>
              </a:rPr>
              <a:t>Viewing Panoramic Stereo </a:t>
            </a:r>
            <a:br>
              <a:rPr lang="en-US" altLang="he-IL" dirty="0">
                <a:solidFill>
                  <a:srgbClr val="800000"/>
                </a:solidFill>
              </a:rPr>
            </a:br>
            <a:r>
              <a:rPr lang="en-US" altLang="he-IL" sz="4000" i="1" dirty="0">
                <a:solidFill>
                  <a:srgbClr val="CC0000"/>
                </a:solidFill>
              </a:rPr>
              <a:t>Printed Cylindrical Surfaces</a:t>
            </a:r>
            <a:endParaRPr lang="en-US" altLang="he-IL" dirty="0"/>
          </a:p>
        </p:txBody>
      </p:sp>
      <p:sp>
        <p:nvSpPr>
          <p:cNvPr id="75779" name="Rectangle 3">
            <a:extLst>
              <a:ext uri="{FF2B5EF4-FFF2-40B4-BE49-F238E27FC236}">
                <a16:creationId xmlns:a16="http://schemas.microsoft.com/office/drawing/2014/main" id="{9F48947A-D414-4086-88B7-B5018CD8C9EA}"/>
              </a:ext>
            </a:extLst>
          </p:cNvPr>
          <p:cNvSpPr>
            <a:spLocks noGrp="1" noChangeArrowheads="1"/>
          </p:cNvSpPr>
          <p:nvPr>
            <p:ph type="body" idx="1"/>
          </p:nvPr>
        </p:nvSpPr>
        <p:spPr>
          <a:xfrm>
            <a:off x="1828800" y="1752600"/>
            <a:ext cx="5943600" cy="1447800"/>
          </a:xfrm>
        </p:spPr>
        <p:txBody>
          <a:bodyPr/>
          <a:lstStyle/>
          <a:p>
            <a:pPr>
              <a:lnSpc>
                <a:spcPct val="90000"/>
              </a:lnSpc>
            </a:pPr>
            <a:r>
              <a:rPr lang="en-US" altLang="he-IL"/>
              <a:t>Print panorama on a cylinder</a:t>
            </a:r>
          </a:p>
          <a:p>
            <a:pPr>
              <a:lnSpc>
                <a:spcPct val="140000"/>
              </a:lnSpc>
            </a:pPr>
            <a:r>
              <a:rPr lang="en-US" altLang="he-IL"/>
              <a:t>No computation needed!!!</a:t>
            </a:r>
          </a:p>
        </p:txBody>
      </p:sp>
      <p:grpSp>
        <p:nvGrpSpPr>
          <p:cNvPr id="75780" name="Group 4">
            <a:extLst>
              <a:ext uri="{FF2B5EF4-FFF2-40B4-BE49-F238E27FC236}">
                <a16:creationId xmlns:a16="http://schemas.microsoft.com/office/drawing/2014/main" id="{CE57E402-6D7D-451D-9DBD-EA9398DFD67F}"/>
              </a:ext>
            </a:extLst>
          </p:cNvPr>
          <p:cNvGrpSpPr>
            <a:grpSpLocks/>
          </p:cNvGrpSpPr>
          <p:nvPr/>
        </p:nvGrpSpPr>
        <p:grpSpPr bwMode="auto">
          <a:xfrm>
            <a:off x="8610601" y="1066800"/>
            <a:ext cx="1706563" cy="2286000"/>
            <a:chOff x="768" y="2160"/>
            <a:chExt cx="2064" cy="2764"/>
          </a:xfrm>
        </p:grpSpPr>
        <p:pic>
          <p:nvPicPr>
            <p:cNvPr id="75781" name="Picture 5">
              <a:extLst>
                <a:ext uri="{FF2B5EF4-FFF2-40B4-BE49-F238E27FC236}">
                  <a16:creationId xmlns:a16="http://schemas.microsoft.com/office/drawing/2014/main" id="{B2FA0B0D-7007-4EAC-9FEB-8321FC4FF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2736"/>
              <a:ext cx="1155" cy="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2" name="AutoShape 6">
              <a:extLst>
                <a:ext uri="{FF2B5EF4-FFF2-40B4-BE49-F238E27FC236}">
                  <a16:creationId xmlns:a16="http://schemas.microsoft.com/office/drawing/2014/main" id="{A5C47DC3-D8A5-4064-ADE1-DA6D9D43A261}"/>
                </a:ext>
              </a:extLst>
            </p:cNvPr>
            <p:cNvSpPr>
              <a:spLocks noChangeArrowheads="1"/>
            </p:cNvSpPr>
            <p:nvPr/>
          </p:nvSpPr>
          <p:spPr bwMode="auto">
            <a:xfrm>
              <a:off x="768" y="2160"/>
              <a:ext cx="2064" cy="2016"/>
            </a:xfrm>
            <a:prstGeom prst="can">
              <a:avLst>
                <a:gd name="adj" fmla="val 25000"/>
              </a:avLst>
            </a:prstGeom>
            <a:solidFill>
              <a:srgbClr val="CCFF66">
                <a:alpha val="50000"/>
              </a:srgbClr>
            </a:solidFill>
            <a:ln w="1905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5783" name="Picture 7">
            <a:extLst>
              <a:ext uri="{FF2B5EF4-FFF2-40B4-BE49-F238E27FC236}">
                <a16:creationId xmlns:a16="http://schemas.microsoft.com/office/drawing/2014/main" id="{D116874F-7136-47D0-AAC2-78557C797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52800"/>
            <a:ext cx="30878463" cy="2973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75783"/>
                                        </p:tgtEl>
                                        <p:attrNameLst>
                                          <p:attrName>style.visibility</p:attrName>
                                        </p:attrNameLst>
                                      </p:cBhvr>
                                      <p:to>
                                        <p:strVal val="visible"/>
                                      </p:to>
                                    </p:set>
                                    <p:anim calcmode="lin" valueType="num">
                                      <p:cBhvr additive="base">
                                        <p:cTn id="7" dur="5000" fill="hold"/>
                                        <p:tgtEl>
                                          <p:spTgt spid="75783"/>
                                        </p:tgtEl>
                                        <p:attrNameLst>
                                          <p:attrName>ppt_x</p:attrName>
                                        </p:attrNameLst>
                                      </p:cBhvr>
                                      <p:tavLst>
                                        <p:tav tm="0">
                                          <p:val>
                                            <p:strVal val="0-#ppt_w/2"/>
                                          </p:val>
                                        </p:tav>
                                        <p:tav tm="100000">
                                          <p:val>
                                            <p:strVal val="#ppt_x"/>
                                          </p:val>
                                        </p:tav>
                                      </p:tavLst>
                                    </p:anim>
                                    <p:anim calcmode="lin" valueType="num">
                                      <p:cBhvr additive="base">
                                        <p:cTn id="8" dur="5000" fill="hold"/>
                                        <p:tgtEl>
                                          <p:spTgt spid="757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D0C9AF0-037D-4CE9-9381-0EC26A0AC48E}"/>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3" name="Rectangle 3">
            <a:extLst>
              <a:ext uri="{FF2B5EF4-FFF2-40B4-BE49-F238E27FC236}">
                <a16:creationId xmlns:a16="http://schemas.microsoft.com/office/drawing/2014/main" id="{7D2CB881-147F-4C8E-8A54-CA1ACC2F8587}"/>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4" name="Rectangle 4">
            <a:extLst>
              <a:ext uri="{FF2B5EF4-FFF2-40B4-BE49-F238E27FC236}">
                <a16:creationId xmlns:a16="http://schemas.microsoft.com/office/drawing/2014/main" id="{41779E44-D06F-41B1-8621-421044459CF6}"/>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5" name="Rectangle 5">
            <a:extLst>
              <a:ext uri="{FF2B5EF4-FFF2-40B4-BE49-F238E27FC236}">
                <a16:creationId xmlns:a16="http://schemas.microsoft.com/office/drawing/2014/main" id="{06AA0416-8214-4D71-9DE0-A252C197FA44}"/>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6" name="Rectangle 6">
            <a:extLst>
              <a:ext uri="{FF2B5EF4-FFF2-40B4-BE49-F238E27FC236}">
                <a16:creationId xmlns:a16="http://schemas.microsoft.com/office/drawing/2014/main" id="{A8E58894-E552-448F-A767-6362031D667E}"/>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7" name="Rectangle 7">
            <a:extLst>
              <a:ext uri="{FF2B5EF4-FFF2-40B4-BE49-F238E27FC236}">
                <a16:creationId xmlns:a16="http://schemas.microsoft.com/office/drawing/2014/main" id="{7FE85733-8796-4048-ABDC-B1ECBC7397CF}"/>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Rectangle 8">
            <a:extLst>
              <a:ext uri="{FF2B5EF4-FFF2-40B4-BE49-F238E27FC236}">
                <a16:creationId xmlns:a16="http://schemas.microsoft.com/office/drawing/2014/main" id="{2D4538BF-75EA-40C6-8CA6-1D5B34677DA5}"/>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9" name="Rectangle 9">
            <a:extLst>
              <a:ext uri="{FF2B5EF4-FFF2-40B4-BE49-F238E27FC236}">
                <a16:creationId xmlns:a16="http://schemas.microsoft.com/office/drawing/2014/main" id="{A60E5022-034C-4510-85DB-CD4D9F784068}"/>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0" name="Rectangle 10">
            <a:extLst>
              <a:ext uri="{FF2B5EF4-FFF2-40B4-BE49-F238E27FC236}">
                <a16:creationId xmlns:a16="http://schemas.microsoft.com/office/drawing/2014/main" id="{C3E1F0FB-B170-43B5-8E08-3807A6F781B1}"/>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1" name="Rectangle 11">
            <a:extLst>
              <a:ext uri="{FF2B5EF4-FFF2-40B4-BE49-F238E27FC236}">
                <a16:creationId xmlns:a16="http://schemas.microsoft.com/office/drawing/2014/main" id="{F4244F62-F5DD-4F5F-A061-2A249E54682A}"/>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Rectangle 12">
            <a:extLst>
              <a:ext uri="{FF2B5EF4-FFF2-40B4-BE49-F238E27FC236}">
                <a16:creationId xmlns:a16="http://schemas.microsoft.com/office/drawing/2014/main" id="{D8976AC4-1BAE-485E-A4F8-A5BEFE9A6555}"/>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3" name="Rectangle 13">
            <a:extLst>
              <a:ext uri="{FF2B5EF4-FFF2-40B4-BE49-F238E27FC236}">
                <a16:creationId xmlns:a16="http://schemas.microsoft.com/office/drawing/2014/main" id="{6328A978-6EF0-415C-BDBD-1D8502C46F03}"/>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4" name="Rectangle 14">
            <a:extLst>
              <a:ext uri="{FF2B5EF4-FFF2-40B4-BE49-F238E27FC236}">
                <a16:creationId xmlns:a16="http://schemas.microsoft.com/office/drawing/2014/main" id="{186E10B2-95B3-4511-BB1A-BA53C19FBBAF}"/>
              </a:ext>
            </a:extLst>
          </p:cNvPr>
          <p:cNvSpPr>
            <a:spLocks noChangeArrowheads="1"/>
          </p:cNvSpPr>
          <p:nvPr/>
        </p:nvSpPr>
        <p:spPr bwMode="auto">
          <a:xfrm>
            <a:off x="1524000" y="6400800"/>
            <a:ext cx="1524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5" name="Rectangle 15">
            <a:extLst>
              <a:ext uri="{FF2B5EF4-FFF2-40B4-BE49-F238E27FC236}">
                <a16:creationId xmlns:a16="http://schemas.microsoft.com/office/drawing/2014/main" id="{7C5719AE-9A33-4B70-8FB7-ED3B02A40FFE}"/>
              </a:ext>
            </a:extLst>
          </p:cNvPr>
          <p:cNvSpPr>
            <a:spLocks noChangeArrowheads="1"/>
          </p:cNvSpPr>
          <p:nvPr/>
        </p:nvSpPr>
        <p:spPr bwMode="auto">
          <a:xfrm>
            <a:off x="9067800" y="5867400"/>
            <a:ext cx="15240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6" name="Rectangle 16">
            <a:extLst>
              <a:ext uri="{FF2B5EF4-FFF2-40B4-BE49-F238E27FC236}">
                <a16:creationId xmlns:a16="http://schemas.microsoft.com/office/drawing/2014/main" id="{00D5EA7E-CD4E-400C-9E59-9CAC05C2739A}"/>
              </a:ext>
            </a:extLst>
          </p:cNvPr>
          <p:cNvSpPr>
            <a:spLocks noGrp="1" noChangeArrowheads="1"/>
          </p:cNvSpPr>
          <p:nvPr>
            <p:ph type="title"/>
          </p:nvPr>
        </p:nvSpPr>
        <p:spPr>
          <a:xfrm>
            <a:off x="381001" y="26988"/>
            <a:ext cx="7772400" cy="696912"/>
          </a:xfrm>
          <a:noFill/>
          <a:ln/>
        </p:spPr>
        <p:txBody>
          <a:bodyPr vert="horz" lIns="92075" tIns="46038" rIns="92075" bIns="46038" rtlCol="0" anchor="b">
            <a:noAutofit/>
          </a:bodyPr>
          <a:lstStyle/>
          <a:p>
            <a:r>
              <a:rPr lang="en-US" altLang="en-US" sz="2400" b="1" dirty="0"/>
              <a:t>DYNAMIC MOSAICS</a:t>
            </a:r>
            <a:endParaRPr lang="en-US" altLang="en-US" dirty="0"/>
          </a:p>
        </p:txBody>
      </p:sp>
      <p:sp>
        <p:nvSpPr>
          <p:cNvPr id="76817" name="Rectangle 17">
            <a:extLst>
              <a:ext uri="{FF2B5EF4-FFF2-40B4-BE49-F238E27FC236}">
                <a16:creationId xmlns:a16="http://schemas.microsoft.com/office/drawing/2014/main" id="{DC516D9E-8F28-4B62-A774-7DD488E97F0F}"/>
              </a:ext>
            </a:extLst>
          </p:cNvPr>
          <p:cNvSpPr>
            <a:spLocks noChangeArrowheads="1"/>
          </p:cNvSpPr>
          <p:nvPr/>
        </p:nvSpPr>
        <p:spPr bwMode="auto">
          <a:xfrm>
            <a:off x="5410200" y="838200"/>
            <a:ext cx="5029200" cy="708528"/>
          </a:xfrm>
          <a:prstGeom prst="rect">
            <a:avLst/>
          </a:prstGeom>
          <a:solidFill>
            <a:schemeClr val="accent1"/>
          </a:solidFill>
          <a:ln>
            <a:noFill/>
          </a:ln>
          <a:effectLst/>
        </p:spPr>
        <p:txBody>
          <a:bodyPr lIns="92075" tIns="46038" rIns="92075" bIns="46038">
            <a:spAutoFit/>
          </a:bodyPr>
          <a:lstStyle/>
          <a:p>
            <a:pPr algn="ctr"/>
            <a:r>
              <a:rPr lang="en-US" altLang="en-US" sz="2000" dirty="0">
                <a:solidFill>
                  <a:srgbClr val="0000FF"/>
                </a:solidFill>
              </a:rPr>
              <a:t>Video Stream with </a:t>
            </a:r>
          </a:p>
          <a:p>
            <a:pPr algn="ctr"/>
            <a:r>
              <a:rPr lang="en-US" altLang="en-US" sz="2000" dirty="0">
                <a:solidFill>
                  <a:srgbClr val="0000FF"/>
                </a:solidFill>
              </a:rPr>
              <a:t>deleted moving object</a:t>
            </a:r>
            <a:endParaRPr lang="en-US" altLang="en-US" dirty="0">
              <a:latin typeface="Times New Roman" panose="02020603050405020304" pitchFamily="18" charset="0"/>
            </a:endParaRPr>
          </a:p>
        </p:txBody>
      </p:sp>
      <p:sp>
        <p:nvSpPr>
          <p:cNvPr id="76818" name="Rectangle 18">
            <a:extLst>
              <a:ext uri="{FF2B5EF4-FFF2-40B4-BE49-F238E27FC236}">
                <a16:creationId xmlns:a16="http://schemas.microsoft.com/office/drawing/2014/main" id="{FFB63CED-CB86-4A7D-962D-24A057C89C55}"/>
              </a:ext>
            </a:extLst>
          </p:cNvPr>
          <p:cNvSpPr>
            <a:spLocks noChangeArrowheads="1"/>
          </p:cNvSpPr>
          <p:nvPr/>
        </p:nvSpPr>
        <p:spPr bwMode="auto">
          <a:xfrm>
            <a:off x="1676400" y="1066800"/>
            <a:ext cx="3951288" cy="4007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en-US" altLang="en-US" sz="2000">
                <a:solidFill>
                  <a:srgbClr val="0000FF"/>
                </a:solidFill>
              </a:rPr>
              <a:t>Original Video</a:t>
            </a:r>
            <a:endParaRPr lang="en-US" altLang="en-US">
              <a:latin typeface="Times New Roman" panose="02020603050405020304" pitchFamily="18" charset="0"/>
            </a:endParaRPr>
          </a:p>
        </p:txBody>
      </p:sp>
      <p:pic>
        <p:nvPicPr>
          <p:cNvPr id="76819" name="WITT-OR1.AVI">
            <a:hlinkClick r:id="" action="ppaction://media"/>
            <a:extLst>
              <a:ext uri="{FF2B5EF4-FFF2-40B4-BE49-F238E27FC236}">
                <a16:creationId xmlns:a16="http://schemas.microsoft.com/office/drawing/2014/main" id="{EACD7DCB-9C6D-4D15-999D-796D9F6897BA}"/>
              </a:ext>
            </a:extLst>
          </p:cNvPr>
          <p:cNvPicPr>
            <a:picLocks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362200" y="1676400"/>
            <a:ext cx="22098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76820" name="WITT-BKG.AVI">
            <a:hlinkClick r:id="" action="ppaction://media"/>
            <a:extLst>
              <a:ext uri="{FF2B5EF4-FFF2-40B4-BE49-F238E27FC236}">
                <a16:creationId xmlns:a16="http://schemas.microsoft.com/office/drawing/2014/main" id="{5C6D4F7E-8822-48E8-87E9-61119A1FBF63}"/>
              </a:ext>
            </a:extLst>
          </p:cNvPr>
          <p:cNvPicPr>
            <a:picLocks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6781800" y="1752600"/>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76821" name="Text Box 21">
            <a:extLst>
              <a:ext uri="{FF2B5EF4-FFF2-40B4-BE49-F238E27FC236}">
                <a16:creationId xmlns:a16="http://schemas.microsoft.com/office/drawing/2014/main" id="{369D52FF-E53B-45E9-AB34-040780D31ED3}"/>
              </a:ext>
            </a:extLst>
          </p:cNvPr>
          <p:cNvSpPr txBox="1">
            <a:spLocks noChangeArrowheads="1"/>
          </p:cNvSpPr>
          <p:nvPr/>
        </p:nvSpPr>
        <p:spPr bwMode="auto">
          <a:xfrm>
            <a:off x="4267201" y="3703638"/>
            <a:ext cx="30828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a:solidFill>
                  <a:srgbClr val="0000FF"/>
                </a:solidFill>
              </a:rPr>
              <a:t>Dynamic Mosaic Video</a:t>
            </a:r>
            <a:endParaRPr lang="en-US" altLang="en-US" sz="2000"/>
          </a:p>
        </p:txBody>
      </p:sp>
      <p:pic>
        <p:nvPicPr>
          <p:cNvPr id="76822" name="WITT-DYN.AVI">
            <a:hlinkClick r:id="" action="ppaction://media"/>
            <a:extLst>
              <a:ext uri="{FF2B5EF4-FFF2-40B4-BE49-F238E27FC236}">
                <a16:creationId xmlns:a16="http://schemas.microsoft.com/office/drawing/2014/main" id="{828DEAC9-8B92-49D0-9837-2BD50D32B6F1}"/>
              </a:ext>
            </a:extLst>
          </p:cNvPr>
          <p:cNvPicPr>
            <a:picLocks noChangeAspect="1" noChangeArrowheads="1"/>
          </p:cNvPicPr>
          <p:nvPr>
            <a:videoFile r:link="rId3"/>
          </p:nvPr>
        </p:nvPicPr>
        <p:blipFill>
          <a:blip r:embed="rId7">
            <a:extLst>
              <a:ext uri="{28A0092B-C50C-407E-A947-70E740481C1C}">
                <a14:useLocalDpi xmlns:a14="http://schemas.microsoft.com/office/drawing/2010/main" val="0"/>
              </a:ext>
            </a:extLst>
          </a:blip>
          <a:srcRect/>
          <a:stretch>
            <a:fillRect/>
          </a:stretch>
        </p:blipFill>
        <p:spPr bwMode="auto">
          <a:xfrm>
            <a:off x="1828800" y="4191001"/>
            <a:ext cx="8458200" cy="2536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68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6819"/>
                                        </p:tgtEl>
                                      </p:cBhvr>
                                    </p:cmd>
                                  </p:childTnLst>
                                </p:cTn>
                              </p:par>
                            </p:childTnLst>
                          </p:cTn>
                        </p:par>
                      </p:childTnLst>
                    </p:cTn>
                  </p:par>
                </p:childTnLst>
              </p:cTn>
              <p:nextCondLst>
                <p:cond evt="onClick" delay="0">
                  <p:tgtEl>
                    <p:spTgt spid="76819"/>
                  </p:tgtEl>
                </p:cond>
              </p:nextCondLst>
            </p:seq>
            <p:video>
              <p:cMediaNode vol="80000">
                <p:cTn id="7" repeatCount="indefinite" fill="hold" display="0">
                  <p:stCondLst>
                    <p:cond delay="indefinite"/>
                  </p:stCondLst>
                </p:cTn>
                <p:tgtEl>
                  <p:spTgt spid="76819"/>
                </p:tgtEl>
              </p:cMediaNode>
            </p:video>
            <p:seq concurrent="1" nextAc="seek">
              <p:cTn id="8" restart="whenNotActive" fill="hold" evtFilter="cancelBubble" nodeType="interactiveSeq">
                <p:stCondLst>
                  <p:cond evt="onClick" delay="0">
                    <p:tgtEl>
                      <p:spTgt spid="768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6820"/>
                                        </p:tgtEl>
                                      </p:cBhvr>
                                    </p:cmd>
                                  </p:childTnLst>
                                </p:cTn>
                              </p:par>
                            </p:childTnLst>
                          </p:cTn>
                        </p:par>
                      </p:childTnLst>
                    </p:cTn>
                  </p:par>
                </p:childTnLst>
              </p:cTn>
              <p:nextCondLst>
                <p:cond evt="onClick" delay="0">
                  <p:tgtEl>
                    <p:spTgt spid="76820"/>
                  </p:tgtEl>
                </p:cond>
              </p:nextCondLst>
            </p:seq>
            <p:video>
              <p:cMediaNode vol="80000">
                <p:cTn id="13" repeatCount="indefinite" fill="hold" display="0">
                  <p:stCondLst>
                    <p:cond delay="indefinite"/>
                  </p:stCondLst>
                </p:cTn>
                <p:tgtEl>
                  <p:spTgt spid="76820"/>
                </p:tgtEl>
              </p:cMediaNode>
            </p:video>
            <p:seq concurrent="1" nextAc="seek">
              <p:cTn id="14" restart="whenNotActive" fill="hold" evtFilter="cancelBubble" nodeType="interactiveSeq">
                <p:stCondLst>
                  <p:cond evt="onClick" delay="0">
                    <p:tgtEl>
                      <p:spTgt spid="7682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76822"/>
                                        </p:tgtEl>
                                      </p:cBhvr>
                                    </p:cmd>
                                  </p:childTnLst>
                                </p:cTn>
                              </p:par>
                            </p:childTnLst>
                          </p:cTn>
                        </p:par>
                      </p:childTnLst>
                    </p:cTn>
                  </p:par>
                </p:childTnLst>
              </p:cTn>
              <p:nextCondLst>
                <p:cond evt="onClick" delay="0">
                  <p:tgtEl>
                    <p:spTgt spid="76822"/>
                  </p:tgtEl>
                </p:cond>
              </p:nextCondLst>
            </p:seq>
            <p:video>
              <p:cMediaNode vol="80000">
                <p:cTn id="19" repeatCount="indefinite" fill="hold" display="0">
                  <p:stCondLst>
                    <p:cond delay="indefinite"/>
                  </p:stCondLst>
                </p:cTn>
                <p:tgtEl>
                  <p:spTgt spid="76822"/>
                </p:tgtEl>
              </p:cMediaNode>
            </p:vide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62851CC-E51D-4889-BC30-D8E10099F3AD}"/>
              </a:ext>
            </a:extLst>
          </p:cNvPr>
          <p:cNvSpPr>
            <a:spLocks noGrp="1" noChangeArrowheads="1"/>
          </p:cNvSpPr>
          <p:nvPr>
            <p:ph type="title"/>
          </p:nvPr>
        </p:nvSpPr>
        <p:spPr>
          <a:xfrm>
            <a:off x="2209800" y="0"/>
            <a:ext cx="7772400" cy="838200"/>
          </a:xfrm>
        </p:spPr>
        <p:txBody>
          <a:bodyPr/>
          <a:lstStyle/>
          <a:p>
            <a:r>
              <a:rPr lang="en-US" altLang="en-US" b="1">
                <a:latin typeface="Arial" panose="020B0604020202020204" pitchFamily="34" charset="0"/>
              </a:rPr>
              <a:t>SYNOPISIS MOSAICS</a:t>
            </a:r>
            <a:endParaRPr lang="en-US" altLang="en-US" sz="2400" b="1"/>
          </a:p>
        </p:txBody>
      </p:sp>
      <p:pic>
        <p:nvPicPr>
          <p:cNvPr id="77827" name="Picture 3">
            <a:extLst>
              <a:ext uri="{FF2B5EF4-FFF2-40B4-BE49-F238E27FC236}">
                <a16:creationId xmlns:a16="http://schemas.microsoft.com/office/drawing/2014/main" id="{E0862136-976A-4E94-9AEA-84B38D7F1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939800"/>
            <a:ext cx="7823200" cy="497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1E51AE-AEE6-4FBE-AB00-7E606D50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 y="0"/>
            <a:ext cx="12185085" cy="6858000"/>
          </a:xfrm>
          <a:prstGeom prst="rect">
            <a:avLst/>
          </a:prstGeom>
        </p:spPr>
      </p:pic>
    </p:spTree>
    <p:extLst>
      <p:ext uri="{BB962C8B-B14F-4D97-AF65-F5344CB8AC3E}">
        <p14:creationId xmlns:p14="http://schemas.microsoft.com/office/powerpoint/2010/main" val="1188517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a:t>Origin of Edges</a:t>
            </a:r>
          </a:p>
        </p:txBody>
      </p:sp>
      <p:sp>
        <p:nvSpPr>
          <p:cNvPr id="3076" name="Rectangle 3"/>
          <p:cNvSpPr>
            <a:spLocks noGrp="1" noChangeArrowheads="1"/>
          </p:cNvSpPr>
          <p:nvPr>
            <p:ph type="body" idx="1"/>
          </p:nvPr>
        </p:nvSpPr>
        <p:spPr>
          <a:xfrm>
            <a:off x="2209800" y="4800600"/>
            <a:ext cx="7772400" cy="1371600"/>
          </a:xfrm>
        </p:spPr>
        <p:txBody>
          <a:bodyPr/>
          <a:lstStyle/>
          <a:p>
            <a:pPr marL="0" indent="0">
              <a:buNone/>
            </a:pPr>
            <a:r>
              <a:rPr lang="en-US" dirty="0"/>
              <a:t>      Edges are caused by a variety of factors</a:t>
            </a:r>
          </a:p>
        </p:txBody>
      </p:sp>
      <p:sp>
        <p:nvSpPr>
          <p:cNvPr id="3077" name="Rectangle 4"/>
          <p:cNvSpPr>
            <a:spLocks noChangeArrowheads="1"/>
          </p:cNvSpPr>
          <p:nvPr/>
        </p:nvSpPr>
        <p:spPr bwMode="auto">
          <a:xfrm>
            <a:off x="1525588" y="92075"/>
            <a:ext cx="9144000" cy="369332"/>
          </a:xfrm>
          <a:prstGeom prst="rect">
            <a:avLst/>
          </a:prstGeom>
          <a:noFill/>
          <a:ln w="9525">
            <a:noFill/>
            <a:miter lim="800000"/>
            <a:headEnd/>
            <a:tailEnd/>
          </a:ln>
        </p:spPr>
        <p:txBody>
          <a:bodyPr>
            <a:spAutoFit/>
          </a:bodyPr>
          <a:lstStyle/>
          <a:p>
            <a:endParaRPr lang="en-US"/>
          </a:p>
        </p:txBody>
      </p:sp>
      <p:graphicFrame>
        <p:nvGraphicFramePr>
          <p:cNvPr id="3074" name="Object 5"/>
          <p:cNvGraphicFramePr>
            <a:graphicFrameLocks noChangeAspect="1"/>
          </p:cNvGraphicFramePr>
          <p:nvPr/>
        </p:nvGraphicFramePr>
        <p:xfrm>
          <a:off x="4191000" y="1447800"/>
          <a:ext cx="2990850" cy="2857500"/>
        </p:xfrm>
        <a:graphic>
          <a:graphicData uri="http://schemas.openxmlformats.org/presentationml/2006/ole">
            <mc:AlternateContent xmlns:mc="http://schemas.openxmlformats.org/markup-compatibility/2006">
              <mc:Choice xmlns:v="urn:schemas-microsoft-com:vml" Requires="v">
                <p:oleObj spid="_x0000_s3074" name="Photo Editor Photo" r:id="rId4" imgW="2991268" imgH="2857899" progId="">
                  <p:embed/>
                </p:oleObj>
              </mc:Choice>
              <mc:Fallback>
                <p:oleObj name="Photo Editor Photo" r:id="rId4" imgW="2991268" imgH="2857899" progId="">
                  <p:embed/>
                  <p:pic>
                    <p:nvPicPr>
                      <p:cNvPr id="307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447800"/>
                        <a:ext cx="29908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Text Box 6"/>
          <p:cNvSpPr txBox="1">
            <a:spLocks noChangeArrowheads="1"/>
          </p:cNvSpPr>
          <p:nvPr/>
        </p:nvSpPr>
        <p:spPr bwMode="auto">
          <a:xfrm>
            <a:off x="7162801" y="2330450"/>
            <a:ext cx="2085827" cy="338554"/>
          </a:xfrm>
          <a:prstGeom prst="rect">
            <a:avLst/>
          </a:prstGeom>
          <a:noFill/>
          <a:ln w="9525">
            <a:noFill/>
            <a:miter lim="800000"/>
            <a:headEnd/>
            <a:tailEnd/>
          </a:ln>
        </p:spPr>
        <p:txBody>
          <a:bodyPr wrap="none">
            <a:spAutoFit/>
          </a:bodyPr>
          <a:lstStyle/>
          <a:p>
            <a:r>
              <a:rPr lang="en-US" sz="1600"/>
              <a:t>depth discontinuity</a:t>
            </a:r>
          </a:p>
        </p:txBody>
      </p:sp>
      <p:sp>
        <p:nvSpPr>
          <p:cNvPr id="3079" name="Text Box 7"/>
          <p:cNvSpPr txBox="1">
            <a:spLocks noChangeArrowheads="1"/>
          </p:cNvSpPr>
          <p:nvPr/>
        </p:nvSpPr>
        <p:spPr bwMode="auto">
          <a:xfrm>
            <a:off x="7162801" y="2971800"/>
            <a:ext cx="2778325" cy="338554"/>
          </a:xfrm>
          <a:prstGeom prst="rect">
            <a:avLst/>
          </a:prstGeom>
          <a:noFill/>
          <a:ln w="9525">
            <a:noFill/>
            <a:miter lim="800000"/>
            <a:headEnd/>
            <a:tailEnd/>
          </a:ln>
        </p:spPr>
        <p:txBody>
          <a:bodyPr wrap="none">
            <a:spAutoFit/>
          </a:bodyPr>
          <a:lstStyle/>
          <a:p>
            <a:r>
              <a:rPr lang="en-US" sz="1600"/>
              <a:t>surface color discontinuity</a:t>
            </a:r>
          </a:p>
        </p:txBody>
      </p:sp>
      <p:sp>
        <p:nvSpPr>
          <p:cNvPr id="3080" name="Text Box 8"/>
          <p:cNvSpPr txBox="1">
            <a:spLocks noChangeArrowheads="1"/>
          </p:cNvSpPr>
          <p:nvPr/>
        </p:nvSpPr>
        <p:spPr bwMode="auto">
          <a:xfrm>
            <a:off x="7162800" y="3625850"/>
            <a:ext cx="2597186" cy="338554"/>
          </a:xfrm>
          <a:prstGeom prst="rect">
            <a:avLst/>
          </a:prstGeom>
          <a:noFill/>
          <a:ln w="9525">
            <a:noFill/>
            <a:miter lim="800000"/>
            <a:headEnd/>
            <a:tailEnd/>
          </a:ln>
        </p:spPr>
        <p:txBody>
          <a:bodyPr wrap="none">
            <a:spAutoFit/>
          </a:bodyPr>
          <a:lstStyle/>
          <a:p>
            <a:r>
              <a:rPr lang="en-US" sz="1600"/>
              <a:t>illumination discontinuity</a:t>
            </a:r>
          </a:p>
        </p:txBody>
      </p:sp>
      <p:sp>
        <p:nvSpPr>
          <p:cNvPr id="3081" name="Text Box 9"/>
          <p:cNvSpPr txBox="1">
            <a:spLocks noChangeArrowheads="1"/>
          </p:cNvSpPr>
          <p:nvPr/>
        </p:nvSpPr>
        <p:spPr bwMode="auto">
          <a:xfrm>
            <a:off x="7162801" y="1676400"/>
            <a:ext cx="2967479" cy="338554"/>
          </a:xfrm>
          <a:prstGeom prst="rect">
            <a:avLst/>
          </a:prstGeom>
          <a:noFill/>
          <a:ln w="9525">
            <a:noFill/>
            <a:miter lim="800000"/>
            <a:headEnd/>
            <a:tailEnd/>
          </a:ln>
        </p:spPr>
        <p:txBody>
          <a:bodyPr wrap="none">
            <a:spAutoFit/>
          </a:bodyPr>
          <a:lstStyle/>
          <a:p>
            <a:r>
              <a:rPr lang="en-US" sz="1600"/>
              <a:t>surface normal discontinuity</a:t>
            </a:r>
          </a:p>
        </p:txBody>
      </p:sp>
      <p:sp>
        <p:nvSpPr>
          <p:cNvPr id="3082" name="Text Box 12"/>
          <p:cNvSpPr txBox="1">
            <a:spLocks noChangeArrowheads="1"/>
          </p:cNvSpPr>
          <p:nvPr/>
        </p:nvSpPr>
        <p:spPr bwMode="auto">
          <a:xfrm>
            <a:off x="8763000" y="6477000"/>
            <a:ext cx="1841500" cy="274638"/>
          </a:xfrm>
          <a:prstGeom prst="rect">
            <a:avLst/>
          </a:prstGeom>
          <a:solidFill>
            <a:schemeClr val="bg1"/>
          </a:solidFill>
          <a:ln w="9525">
            <a:noFill/>
            <a:miter lim="800000"/>
            <a:headEnd/>
            <a:tailEnd/>
          </a:ln>
        </p:spPr>
        <p:txBody>
          <a:bodyPr>
            <a:spAutoFit/>
          </a:bodyPr>
          <a:lstStyle/>
          <a:p>
            <a:r>
              <a:rPr lang="en-US" sz="1200"/>
              <a:t>Source: Steve Seitz</a:t>
            </a:r>
          </a:p>
        </p:txBody>
      </p:sp>
    </p:spTree>
    <p:extLst>
      <p:ext uri="{BB962C8B-B14F-4D97-AF65-F5344CB8AC3E}">
        <p14:creationId xmlns:p14="http://schemas.microsoft.com/office/powerpoint/2010/main" val="30382741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9974C-C9F5-4D3A-815A-E429A75895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903" y="1381538"/>
            <a:ext cx="4244838" cy="4244838"/>
          </a:xfrm>
          <a:prstGeom prst="rect">
            <a:avLst/>
          </a:prstGeom>
        </p:spPr>
      </p:pic>
      <p:pic>
        <p:nvPicPr>
          <p:cNvPr id="3" name="Picture 2">
            <a:extLst>
              <a:ext uri="{FF2B5EF4-FFF2-40B4-BE49-F238E27FC236}">
                <a16:creationId xmlns:a16="http://schemas.microsoft.com/office/drawing/2014/main" id="{3E76E3B3-42A6-4889-8861-C27624EF4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5" y="1381538"/>
            <a:ext cx="5942774" cy="4244838"/>
          </a:xfrm>
          <a:prstGeom prst="rect">
            <a:avLst/>
          </a:prstGeom>
        </p:spPr>
      </p:pic>
      <p:sp>
        <p:nvSpPr>
          <p:cNvPr id="5" name="TextBox 4">
            <a:extLst>
              <a:ext uri="{FF2B5EF4-FFF2-40B4-BE49-F238E27FC236}">
                <a16:creationId xmlns:a16="http://schemas.microsoft.com/office/drawing/2014/main" id="{A6895720-311E-4F50-80B2-C27721A42BC7}"/>
              </a:ext>
            </a:extLst>
          </p:cNvPr>
          <p:cNvSpPr txBox="1"/>
          <p:nvPr/>
        </p:nvSpPr>
        <p:spPr>
          <a:xfrm>
            <a:off x="1623543" y="171093"/>
            <a:ext cx="9110379"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Subjective Contours: 3D Perception / Perceptual Organization</a:t>
            </a:r>
          </a:p>
        </p:txBody>
      </p:sp>
    </p:spTree>
    <p:extLst>
      <p:ext uri="{BB962C8B-B14F-4D97-AF65-F5344CB8AC3E}">
        <p14:creationId xmlns:p14="http://schemas.microsoft.com/office/powerpoint/2010/main" val="2317385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B6660DEC-EFCB-4799-B698-3EB202BAB64D}"/>
              </a:ext>
            </a:extLst>
          </p:cNvPr>
          <p:cNvSpPr>
            <a:spLocks noGrp="1" noChangeArrowheads="1"/>
          </p:cNvSpPr>
          <p:nvPr>
            <p:ph type="title"/>
          </p:nvPr>
        </p:nvSpPr>
        <p:spPr>
          <a:xfrm>
            <a:off x="2020956" y="60946"/>
            <a:ext cx="8458200" cy="634792"/>
          </a:xfrm>
        </p:spPr>
        <p:txBody>
          <a:bodyPr vert="horz" lIns="92075" tIns="46038" rIns="92075" bIns="46038" rtlCol="0" anchor="b">
            <a:noAutofit/>
          </a:bodyPr>
          <a:lstStyle/>
          <a:p>
            <a:pPr eaLnBrk="1" hangingPunct="1">
              <a:defRPr/>
            </a:pPr>
            <a:r>
              <a:rPr lang="en-US" b="0" dirty="0">
                <a:solidFill>
                  <a:srgbClr val="FFC000"/>
                </a:solidFill>
              </a:rPr>
              <a:t>(Dynamic) Images Afford Two Types of Inferences </a:t>
            </a:r>
          </a:p>
        </p:txBody>
      </p:sp>
      <p:sp>
        <p:nvSpPr>
          <p:cNvPr id="32771" name="Rectangle 3">
            <a:extLst>
              <a:ext uri="{FF2B5EF4-FFF2-40B4-BE49-F238E27FC236}">
                <a16:creationId xmlns:a16="http://schemas.microsoft.com/office/drawing/2014/main" id="{BACD40C7-8079-425F-A058-60DDCA9D26B9}"/>
              </a:ext>
            </a:extLst>
          </p:cNvPr>
          <p:cNvSpPr>
            <a:spLocks noGrp="1" noChangeArrowheads="1"/>
          </p:cNvSpPr>
          <p:nvPr>
            <p:ph type="body" idx="1"/>
          </p:nvPr>
        </p:nvSpPr>
        <p:spPr>
          <a:xfrm>
            <a:off x="92764" y="865557"/>
            <a:ext cx="5910471" cy="5392783"/>
          </a:xfrm>
        </p:spPr>
        <p:txBody>
          <a:bodyPr vert="horz" lIns="92075" tIns="46038" rIns="92075" bIns="46038" rtlCol="0" anchor="t" anchorCtr="0">
            <a:normAutofit fontScale="92500" lnSpcReduction="20000"/>
          </a:bodyPr>
          <a:lstStyle/>
          <a:p>
            <a:pPr marL="0" indent="0" eaLnBrk="1" hangingPunct="1">
              <a:lnSpc>
                <a:spcPct val="90000"/>
              </a:lnSpc>
              <a:buNone/>
            </a:pPr>
            <a:r>
              <a:rPr lang="en-US" altLang="en-US" sz="2200" b="1" dirty="0">
                <a:solidFill>
                  <a:srgbClr val="FF9900"/>
                </a:solidFill>
              </a:rPr>
              <a:t>Inferences on scene content without object identity</a:t>
            </a:r>
          </a:p>
          <a:p>
            <a:pPr eaLnBrk="1" hangingPunct="1">
              <a:lnSpc>
                <a:spcPct val="90000"/>
              </a:lnSpc>
            </a:pPr>
            <a:endParaRPr lang="en-US" altLang="en-US" sz="2000" b="1" dirty="0">
              <a:solidFill>
                <a:srgbClr val="FF9900"/>
              </a:solidFill>
            </a:endParaRPr>
          </a:p>
          <a:p>
            <a:pPr>
              <a:lnSpc>
                <a:spcPct val="90000"/>
              </a:lnSpc>
            </a:pPr>
            <a:r>
              <a:rPr lang="en-US" altLang="en-US" sz="1900" dirty="0">
                <a:ea typeface="ＭＳ Ｐゴシック" panose="020B0600070205080204" pitchFamily="34" charset="-128"/>
              </a:rPr>
              <a:t>Frame-to-frame motions</a:t>
            </a:r>
          </a:p>
          <a:p>
            <a:pPr>
              <a:lnSpc>
                <a:spcPct val="90000"/>
              </a:lnSpc>
            </a:pPr>
            <a:r>
              <a:rPr lang="en-US" altLang="en-US" sz="1900" dirty="0">
                <a:ea typeface="ＭＳ Ｐゴシック" panose="020B0600070205080204" pitchFamily="34" charset="-128"/>
              </a:rPr>
              <a:t>Foreground/background and independent object motions</a:t>
            </a:r>
          </a:p>
          <a:p>
            <a:pPr>
              <a:lnSpc>
                <a:spcPct val="90000"/>
              </a:lnSpc>
            </a:pPr>
            <a:r>
              <a:rPr lang="en-US" altLang="en-US" sz="1900" dirty="0">
                <a:ea typeface="ＭＳ Ｐゴシック" panose="020B0600070205080204" pitchFamily="34" charset="-128"/>
              </a:rPr>
              <a:t>3D structure / 2-2.5D layers</a:t>
            </a:r>
          </a:p>
          <a:p>
            <a:pPr>
              <a:lnSpc>
                <a:spcPct val="90000"/>
              </a:lnSpc>
            </a:pPr>
            <a:r>
              <a:rPr lang="en-US" altLang="en-US" sz="1900" dirty="0">
                <a:ea typeface="ＭＳ Ｐゴシック" panose="020B0600070205080204" pitchFamily="34" charset="-128"/>
              </a:rPr>
              <a:t>…</a:t>
            </a:r>
          </a:p>
          <a:p>
            <a:pPr lvl="1" eaLnBrk="1" hangingPunct="1">
              <a:lnSpc>
                <a:spcPct val="90000"/>
              </a:lnSpc>
            </a:pPr>
            <a:endParaRPr lang="en-US" altLang="en-US" dirty="0">
              <a:ea typeface="ＭＳ Ｐゴシック" panose="020B0600070205080204" pitchFamily="34" charset="-128"/>
            </a:endParaRPr>
          </a:p>
          <a:p>
            <a:pPr lvl="1" eaLnBrk="1" hangingPunct="1">
              <a:lnSpc>
                <a:spcPct val="90000"/>
              </a:lnSpc>
            </a:pPr>
            <a:endParaRPr lang="en-US" altLang="en-US" dirty="0">
              <a:ea typeface="ＭＳ Ｐゴシック" panose="020B0600070205080204" pitchFamily="34" charset="-128"/>
            </a:endParaRPr>
          </a:p>
          <a:p>
            <a:pPr lvl="1" eaLnBrk="1" hangingPunct="1">
              <a:lnSpc>
                <a:spcPct val="90000"/>
              </a:lnSpc>
            </a:pPr>
            <a:endParaRPr lang="en-US" altLang="en-US" dirty="0">
              <a:ea typeface="ＭＳ Ｐゴシック" panose="020B0600070205080204" pitchFamily="34" charset="-128"/>
            </a:endParaRPr>
          </a:p>
          <a:p>
            <a:pPr marL="0" indent="0" eaLnBrk="1" hangingPunct="1">
              <a:lnSpc>
                <a:spcPct val="90000"/>
              </a:lnSpc>
              <a:buNone/>
            </a:pPr>
            <a:r>
              <a:rPr lang="en-US" altLang="en-US" sz="2200" b="1" dirty="0">
                <a:solidFill>
                  <a:srgbClr val="FF9900"/>
                </a:solidFill>
              </a:rPr>
              <a:t>Inferences on scene content involving object identity</a:t>
            </a:r>
          </a:p>
          <a:p>
            <a:pPr eaLnBrk="1" hangingPunct="1">
              <a:lnSpc>
                <a:spcPct val="90000"/>
              </a:lnSpc>
            </a:pPr>
            <a:endParaRPr lang="en-US" altLang="en-US" sz="2000" b="1" dirty="0">
              <a:solidFill>
                <a:srgbClr val="FF9900"/>
              </a:solidFill>
            </a:endParaRPr>
          </a:p>
          <a:p>
            <a:pPr lvl="1">
              <a:lnSpc>
                <a:spcPct val="90000"/>
              </a:lnSpc>
            </a:pPr>
            <a:r>
              <a:rPr lang="en-US" altLang="en-US" sz="1900" dirty="0">
                <a:ea typeface="ＭＳ Ｐゴシック" panose="020B0600070205080204" pitchFamily="34" charset="-128"/>
              </a:rPr>
              <a:t>Object/event recognition</a:t>
            </a:r>
          </a:p>
          <a:p>
            <a:pPr lvl="1">
              <a:lnSpc>
                <a:spcPct val="90000"/>
              </a:lnSpc>
            </a:pPr>
            <a:r>
              <a:rPr lang="en-US" altLang="en-US" sz="1900" dirty="0">
                <a:ea typeface="ＭＳ Ｐゴシック" panose="020B0600070205080204" pitchFamily="34" charset="-128"/>
              </a:rPr>
              <a:t>Object/scene classification</a:t>
            </a:r>
          </a:p>
          <a:p>
            <a:pPr lvl="1">
              <a:lnSpc>
                <a:spcPct val="90000"/>
              </a:lnSpc>
            </a:pPr>
            <a:r>
              <a:rPr lang="en-US" altLang="en-US" sz="1900" dirty="0">
                <a:ea typeface="ＭＳ Ｐゴシック" panose="020B0600070205080204" pitchFamily="34" charset="-128"/>
              </a:rPr>
              <a:t>Object/scene fingerprinting</a:t>
            </a:r>
          </a:p>
          <a:p>
            <a:pPr lvl="1">
              <a:lnSpc>
                <a:spcPct val="90000"/>
              </a:lnSpc>
            </a:pPr>
            <a:r>
              <a:rPr lang="en-US" altLang="en-US" sz="1900" dirty="0">
                <a:ea typeface="ＭＳ Ｐゴシック" panose="020B0600070205080204" pitchFamily="34" charset="-128"/>
              </a:rPr>
              <a:t>Extended space-time tracking</a:t>
            </a:r>
          </a:p>
          <a:p>
            <a:pPr lvl="1">
              <a:lnSpc>
                <a:spcPct val="90000"/>
              </a:lnSpc>
            </a:pPr>
            <a:r>
              <a:rPr lang="en-US" altLang="en-US" sz="1900" dirty="0">
                <a:ea typeface="ＭＳ Ｐゴシック" panose="020B0600070205080204" pitchFamily="34" charset="-128"/>
              </a:rPr>
              <a:t>…</a:t>
            </a:r>
          </a:p>
        </p:txBody>
      </p:sp>
      <p:pic>
        <p:nvPicPr>
          <p:cNvPr id="3" name="WITT-DYN">
            <a:hlinkClick r:id="" action="ppaction://media"/>
            <a:extLst>
              <a:ext uri="{FF2B5EF4-FFF2-40B4-BE49-F238E27FC236}">
                <a16:creationId xmlns:a16="http://schemas.microsoft.com/office/drawing/2014/main" id="{F6BCDED1-E659-4A33-9E24-BE65B7FE977B}"/>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6003236" y="1207604"/>
            <a:ext cx="6096000" cy="1828800"/>
          </a:xfrm>
          <a:prstGeom prst="rect">
            <a:avLst/>
          </a:prstGeom>
        </p:spPr>
      </p:pic>
      <p:pic>
        <p:nvPicPr>
          <p:cNvPr id="2" name="Picture 1">
            <a:extLst>
              <a:ext uri="{FF2B5EF4-FFF2-40B4-BE49-F238E27FC236}">
                <a16:creationId xmlns:a16="http://schemas.microsoft.com/office/drawing/2014/main" id="{B8451467-80FC-4DDC-A37D-FC35E37D1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934" y="3972668"/>
            <a:ext cx="6203675" cy="256647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hings You Cannot Unsee (and What They Say About Your Brain) - The ...">
            <a:extLst>
              <a:ext uri="{FF2B5EF4-FFF2-40B4-BE49-F238E27FC236}">
                <a16:creationId xmlns:a16="http://schemas.microsoft.com/office/drawing/2014/main" id="{8E605925-E960-4EF3-B3FB-0BFC5324A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393" y="1895664"/>
            <a:ext cx="6291547" cy="3995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D301D7-2B8E-46E9-A801-544EEA924383}"/>
              </a:ext>
            </a:extLst>
          </p:cNvPr>
          <p:cNvSpPr txBox="1"/>
          <p:nvPr/>
        </p:nvSpPr>
        <p:spPr>
          <a:xfrm>
            <a:off x="3265519" y="273466"/>
            <a:ext cx="5390194" cy="1446550"/>
          </a:xfrm>
          <a:prstGeom prst="rect">
            <a:avLst/>
          </a:prstGeom>
          <a:noFill/>
        </p:spPr>
        <p:txBody>
          <a:bodyPr wrap="none" rtlCol="0">
            <a:spAutoFit/>
          </a:bodyPr>
          <a:lstStyle/>
          <a:p>
            <a:pPr algn="ctr"/>
            <a:r>
              <a:rPr lang="en-US" sz="3200" dirty="0">
                <a:latin typeface="Calibri" panose="020F0502020204030204" pitchFamily="34" charset="0"/>
                <a:cs typeface="Calibri" panose="020F0502020204030204" pitchFamily="34" charset="0"/>
              </a:rPr>
              <a:t>Complex Subjective “Contours”</a:t>
            </a:r>
          </a:p>
          <a:p>
            <a:pPr algn="ctr"/>
            <a:endParaRPr lang="en-US" sz="2800" dirty="0">
              <a:latin typeface="Calibri" panose="020F0502020204030204" pitchFamily="34" charset="0"/>
              <a:cs typeface="Calibri" panose="020F0502020204030204" pitchFamily="34" charset="0"/>
            </a:endParaRPr>
          </a:p>
          <a:p>
            <a:pPr algn="ctr"/>
            <a:r>
              <a:rPr lang="en-US" sz="2800" dirty="0">
                <a:solidFill>
                  <a:srgbClr val="FFC000"/>
                </a:solidFill>
                <a:latin typeface="Calibri" panose="020F0502020204030204" pitchFamily="34" charset="0"/>
                <a:cs typeface="Calibri" panose="020F0502020204030204" pitchFamily="34" charset="0"/>
              </a:rPr>
              <a:t>High-Level meets Low-Level ?</a:t>
            </a:r>
          </a:p>
        </p:txBody>
      </p:sp>
    </p:spTree>
    <p:extLst>
      <p:ext uri="{BB962C8B-B14F-4D97-AF65-F5344CB8AC3E}">
        <p14:creationId xmlns:p14="http://schemas.microsoft.com/office/powerpoint/2010/main" val="4066511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0F33-90DF-49DE-9C20-15FB788263C2}"/>
              </a:ext>
            </a:extLst>
          </p:cNvPr>
          <p:cNvSpPr>
            <a:spLocks noGrp="1"/>
          </p:cNvSpPr>
          <p:nvPr>
            <p:ph type="title"/>
          </p:nvPr>
        </p:nvSpPr>
        <p:spPr>
          <a:xfrm>
            <a:off x="94382" y="53527"/>
            <a:ext cx="10571998" cy="665255"/>
          </a:xfrm>
        </p:spPr>
        <p:txBody>
          <a:bodyPr/>
          <a:lstStyle/>
          <a:p>
            <a:r>
              <a:rPr lang="en-US" b="0" dirty="0"/>
              <a:t>Early Work In Computer Vision: Interpretation of Line Drawings as 3D</a:t>
            </a:r>
          </a:p>
        </p:txBody>
      </p:sp>
      <p:pic>
        <p:nvPicPr>
          <p:cNvPr id="4" name="Content Placeholder 3">
            <a:extLst>
              <a:ext uri="{FF2B5EF4-FFF2-40B4-BE49-F238E27FC236}">
                <a16:creationId xmlns:a16="http://schemas.microsoft.com/office/drawing/2014/main" id="{E639E1A0-EA4F-4D20-A3BF-983762685B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1837" y="1227138"/>
            <a:ext cx="4690864" cy="541655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33DC8788-FDAC-418B-8356-A9B61AB89B7E}"/>
                  </a:ext>
                </a:extLst>
              </p14:cNvPr>
              <p14:cNvContentPartPr/>
              <p14:nvPr/>
            </p14:nvContentPartPr>
            <p14:xfrm>
              <a:off x="5427771" y="4407429"/>
              <a:ext cx="1454760" cy="890640"/>
            </p14:xfrm>
          </p:contentPart>
        </mc:Choice>
        <mc:Fallback xmlns="">
          <p:pic>
            <p:nvPicPr>
              <p:cNvPr id="5" name="Ink 4">
                <a:extLst>
                  <a:ext uri="{FF2B5EF4-FFF2-40B4-BE49-F238E27FC236}">
                    <a16:creationId xmlns:a16="http://schemas.microsoft.com/office/drawing/2014/main" id="{33DC8788-FDAC-418B-8356-A9B61AB89B7E}"/>
                  </a:ext>
                </a:extLst>
              </p:cNvPr>
              <p:cNvPicPr/>
              <p:nvPr/>
            </p:nvPicPr>
            <p:blipFill>
              <a:blip r:embed="rId4"/>
              <a:stretch>
                <a:fillRect/>
              </a:stretch>
            </p:blipFill>
            <p:spPr>
              <a:xfrm>
                <a:off x="5418771" y="4398429"/>
                <a:ext cx="1472400" cy="90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k 5">
                <a:extLst>
                  <a:ext uri="{FF2B5EF4-FFF2-40B4-BE49-F238E27FC236}">
                    <a16:creationId xmlns:a16="http://schemas.microsoft.com/office/drawing/2014/main" id="{23EB8D4C-E5D8-4915-B89F-1DBDA2929410}"/>
                  </a:ext>
                </a:extLst>
              </p14:cNvPr>
              <p14:cNvContentPartPr/>
              <p14:nvPr/>
            </p14:nvContentPartPr>
            <p14:xfrm>
              <a:off x="4151931" y="1474869"/>
              <a:ext cx="3948840" cy="126720"/>
            </p14:xfrm>
          </p:contentPart>
        </mc:Choice>
        <mc:Fallback xmlns="">
          <p:pic>
            <p:nvPicPr>
              <p:cNvPr id="6" name="Ink 5">
                <a:extLst>
                  <a:ext uri="{FF2B5EF4-FFF2-40B4-BE49-F238E27FC236}">
                    <a16:creationId xmlns:a16="http://schemas.microsoft.com/office/drawing/2014/main" id="{23EB8D4C-E5D8-4915-B89F-1DBDA2929410}"/>
                  </a:ext>
                </a:extLst>
              </p:cNvPr>
              <p:cNvPicPr/>
              <p:nvPr/>
            </p:nvPicPr>
            <p:blipFill>
              <a:blip r:embed="rId6"/>
              <a:stretch>
                <a:fillRect/>
              </a:stretch>
            </p:blipFill>
            <p:spPr>
              <a:xfrm>
                <a:off x="4133931" y="1456869"/>
                <a:ext cx="3984480" cy="162360"/>
              </a:xfrm>
              <a:prstGeom prst="rect">
                <a:avLst/>
              </a:prstGeom>
            </p:spPr>
          </p:pic>
        </mc:Fallback>
      </mc:AlternateContent>
    </p:spTree>
    <p:extLst>
      <p:ext uri="{BB962C8B-B14F-4D97-AF65-F5344CB8AC3E}">
        <p14:creationId xmlns:p14="http://schemas.microsoft.com/office/powerpoint/2010/main" val="1975705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A50C-8436-448A-B5A5-0323E3DF715E}"/>
              </a:ext>
            </a:extLst>
          </p:cNvPr>
          <p:cNvSpPr>
            <a:spLocks noGrp="1"/>
          </p:cNvSpPr>
          <p:nvPr>
            <p:ph type="title"/>
          </p:nvPr>
        </p:nvSpPr>
        <p:spPr/>
        <p:txBody>
          <a:bodyPr/>
          <a:lstStyle/>
          <a:p>
            <a:r>
              <a:rPr lang="en-US" b="0" dirty="0"/>
              <a:t>Machine Perception of 3D Solids</a:t>
            </a:r>
          </a:p>
        </p:txBody>
      </p:sp>
      <p:pic>
        <p:nvPicPr>
          <p:cNvPr id="4" name="Content Placeholder 3">
            <a:extLst>
              <a:ext uri="{FF2B5EF4-FFF2-40B4-BE49-F238E27FC236}">
                <a16:creationId xmlns:a16="http://schemas.microsoft.com/office/drawing/2014/main" id="{CEE12FFE-04DA-4A3F-B6D1-725E233A919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3821" y="1227138"/>
            <a:ext cx="3866895" cy="5416550"/>
          </a:xfrm>
          <a:prstGeom prst="rect">
            <a:avLst/>
          </a:prstGeom>
        </p:spPr>
      </p:pic>
      <p:grpSp>
        <p:nvGrpSpPr>
          <p:cNvPr id="15" name="Group 14">
            <a:extLst>
              <a:ext uri="{FF2B5EF4-FFF2-40B4-BE49-F238E27FC236}">
                <a16:creationId xmlns:a16="http://schemas.microsoft.com/office/drawing/2014/main" id="{66322F52-83B3-4578-AA04-63CEE5D06925}"/>
              </a:ext>
            </a:extLst>
          </p:cNvPr>
          <p:cNvGrpSpPr/>
          <p:nvPr/>
        </p:nvGrpSpPr>
        <p:grpSpPr>
          <a:xfrm>
            <a:off x="8509486" y="2241439"/>
            <a:ext cx="2520000" cy="3023280"/>
            <a:chOff x="8509486" y="2241439"/>
            <a:chExt cx="2520000" cy="302328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91032084-5B0D-41FF-9A2D-4745E99D91A6}"/>
                    </a:ext>
                  </a:extLst>
                </p14:cNvPr>
                <p14:cNvContentPartPr/>
                <p14:nvPr/>
              </p14:nvContentPartPr>
              <p14:xfrm>
                <a:off x="8509486" y="2241439"/>
                <a:ext cx="1966680" cy="953640"/>
              </p14:xfrm>
            </p:contentPart>
          </mc:Choice>
          <mc:Fallback xmlns="">
            <p:pic>
              <p:nvPicPr>
                <p:cNvPr id="3" name="Ink 2">
                  <a:extLst>
                    <a:ext uri="{FF2B5EF4-FFF2-40B4-BE49-F238E27FC236}">
                      <a16:creationId xmlns:a16="http://schemas.microsoft.com/office/drawing/2014/main" id="{91032084-5B0D-41FF-9A2D-4745E99D91A6}"/>
                    </a:ext>
                  </a:extLst>
                </p:cNvPr>
                <p:cNvPicPr/>
                <p:nvPr/>
              </p:nvPicPr>
              <p:blipFill>
                <a:blip r:embed="rId4"/>
                <a:stretch>
                  <a:fillRect/>
                </a:stretch>
              </p:blipFill>
              <p:spPr>
                <a:xfrm>
                  <a:off x="8491486" y="2223799"/>
                  <a:ext cx="2002320" cy="989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1063A258-EB0F-4CF4-9256-3436AA81A455}"/>
                    </a:ext>
                  </a:extLst>
                </p14:cNvPr>
                <p14:cNvContentPartPr/>
                <p14:nvPr/>
              </p14:nvContentPartPr>
              <p14:xfrm>
                <a:off x="8747086" y="3659839"/>
                <a:ext cx="227520" cy="509040"/>
              </p14:xfrm>
            </p:contentPart>
          </mc:Choice>
          <mc:Fallback xmlns="">
            <p:pic>
              <p:nvPicPr>
                <p:cNvPr id="5" name="Ink 4">
                  <a:extLst>
                    <a:ext uri="{FF2B5EF4-FFF2-40B4-BE49-F238E27FC236}">
                      <a16:creationId xmlns:a16="http://schemas.microsoft.com/office/drawing/2014/main" id="{1063A258-EB0F-4CF4-9256-3436AA81A455}"/>
                    </a:ext>
                  </a:extLst>
                </p:cNvPr>
                <p:cNvPicPr/>
                <p:nvPr/>
              </p:nvPicPr>
              <p:blipFill>
                <a:blip r:embed="rId6"/>
                <a:stretch>
                  <a:fillRect/>
                </a:stretch>
              </p:blipFill>
              <p:spPr>
                <a:xfrm>
                  <a:off x="8729446" y="3641839"/>
                  <a:ext cx="263160" cy="54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Ink 5">
                  <a:extLst>
                    <a:ext uri="{FF2B5EF4-FFF2-40B4-BE49-F238E27FC236}">
                      <a16:creationId xmlns:a16="http://schemas.microsoft.com/office/drawing/2014/main" id="{D69ED8C4-BC93-4534-B03A-5763ED7CC3E6}"/>
                    </a:ext>
                  </a:extLst>
                </p14:cNvPr>
                <p14:cNvContentPartPr/>
                <p14:nvPr/>
              </p14:nvContentPartPr>
              <p14:xfrm>
                <a:off x="9032566" y="3421159"/>
                <a:ext cx="1040760" cy="946080"/>
              </p14:xfrm>
            </p:contentPart>
          </mc:Choice>
          <mc:Fallback xmlns="">
            <p:pic>
              <p:nvPicPr>
                <p:cNvPr id="6" name="Ink 5">
                  <a:extLst>
                    <a:ext uri="{FF2B5EF4-FFF2-40B4-BE49-F238E27FC236}">
                      <a16:creationId xmlns:a16="http://schemas.microsoft.com/office/drawing/2014/main" id="{D69ED8C4-BC93-4534-B03A-5763ED7CC3E6}"/>
                    </a:ext>
                  </a:extLst>
                </p:cNvPr>
                <p:cNvPicPr/>
                <p:nvPr/>
              </p:nvPicPr>
              <p:blipFill>
                <a:blip r:embed="rId8"/>
                <a:stretch>
                  <a:fillRect/>
                </a:stretch>
              </p:blipFill>
              <p:spPr>
                <a:xfrm>
                  <a:off x="9014566" y="3403519"/>
                  <a:ext cx="1076400" cy="981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 name="Ink 6">
                  <a:extLst>
                    <a:ext uri="{FF2B5EF4-FFF2-40B4-BE49-F238E27FC236}">
                      <a16:creationId xmlns:a16="http://schemas.microsoft.com/office/drawing/2014/main" id="{F6065F08-700A-4EBE-A661-7CD866149C29}"/>
                    </a:ext>
                  </a:extLst>
                </p14:cNvPr>
                <p14:cNvContentPartPr/>
                <p14:nvPr/>
              </p14:nvContentPartPr>
              <p14:xfrm>
                <a:off x="9799006" y="3473719"/>
                <a:ext cx="347040" cy="172080"/>
              </p14:xfrm>
            </p:contentPart>
          </mc:Choice>
          <mc:Fallback xmlns="">
            <p:pic>
              <p:nvPicPr>
                <p:cNvPr id="7" name="Ink 6">
                  <a:extLst>
                    <a:ext uri="{FF2B5EF4-FFF2-40B4-BE49-F238E27FC236}">
                      <a16:creationId xmlns:a16="http://schemas.microsoft.com/office/drawing/2014/main" id="{F6065F08-700A-4EBE-A661-7CD866149C29}"/>
                    </a:ext>
                  </a:extLst>
                </p:cNvPr>
                <p:cNvPicPr/>
                <p:nvPr/>
              </p:nvPicPr>
              <p:blipFill>
                <a:blip r:embed="rId10"/>
                <a:stretch>
                  <a:fillRect/>
                </a:stretch>
              </p:blipFill>
              <p:spPr>
                <a:xfrm>
                  <a:off x="9781006" y="3456079"/>
                  <a:ext cx="382680" cy="20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8" name="Ink 7">
                  <a:extLst>
                    <a:ext uri="{FF2B5EF4-FFF2-40B4-BE49-F238E27FC236}">
                      <a16:creationId xmlns:a16="http://schemas.microsoft.com/office/drawing/2014/main" id="{894C35B2-7951-4E79-BBC4-D3B5F0F1D2CC}"/>
                    </a:ext>
                  </a:extLst>
                </p14:cNvPr>
                <p14:cNvContentPartPr/>
                <p14:nvPr/>
              </p14:nvContentPartPr>
              <p14:xfrm>
                <a:off x="9359446" y="3614479"/>
                <a:ext cx="10080" cy="31680"/>
              </p14:xfrm>
            </p:contentPart>
          </mc:Choice>
          <mc:Fallback xmlns="">
            <p:pic>
              <p:nvPicPr>
                <p:cNvPr id="8" name="Ink 7">
                  <a:extLst>
                    <a:ext uri="{FF2B5EF4-FFF2-40B4-BE49-F238E27FC236}">
                      <a16:creationId xmlns:a16="http://schemas.microsoft.com/office/drawing/2014/main" id="{894C35B2-7951-4E79-BBC4-D3B5F0F1D2CC}"/>
                    </a:ext>
                  </a:extLst>
                </p:cNvPr>
                <p:cNvPicPr/>
                <p:nvPr/>
              </p:nvPicPr>
              <p:blipFill>
                <a:blip r:embed="rId12"/>
                <a:stretch>
                  <a:fillRect/>
                </a:stretch>
              </p:blipFill>
              <p:spPr>
                <a:xfrm>
                  <a:off x="9341446" y="3596479"/>
                  <a:ext cx="45720" cy="67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Ink 9">
                  <a:extLst>
                    <a:ext uri="{FF2B5EF4-FFF2-40B4-BE49-F238E27FC236}">
                      <a16:creationId xmlns:a16="http://schemas.microsoft.com/office/drawing/2014/main" id="{82628AEE-07CB-447D-84D9-C9C95CC52486}"/>
                    </a:ext>
                  </a:extLst>
                </p14:cNvPr>
                <p14:cNvContentPartPr/>
                <p14:nvPr/>
              </p14:nvContentPartPr>
              <p14:xfrm>
                <a:off x="8599486" y="4025959"/>
                <a:ext cx="2430000" cy="1238760"/>
              </p14:xfrm>
            </p:contentPart>
          </mc:Choice>
          <mc:Fallback xmlns="">
            <p:pic>
              <p:nvPicPr>
                <p:cNvPr id="10" name="Ink 9">
                  <a:extLst>
                    <a:ext uri="{FF2B5EF4-FFF2-40B4-BE49-F238E27FC236}">
                      <a16:creationId xmlns:a16="http://schemas.microsoft.com/office/drawing/2014/main" id="{82628AEE-07CB-447D-84D9-C9C95CC52486}"/>
                    </a:ext>
                  </a:extLst>
                </p:cNvPr>
                <p:cNvPicPr/>
                <p:nvPr/>
              </p:nvPicPr>
              <p:blipFill>
                <a:blip r:embed="rId14"/>
                <a:stretch>
                  <a:fillRect/>
                </a:stretch>
              </p:blipFill>
              <p:spPr>
                <a:xfrm>
                  <a:off x="8581486" y="4007959"/>
                  <a:ext cx="2465640" cy="1274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1" name="Ink 10">
                  <a:extLst>
                    <a:ext uri="{FF2B5EF4-FFF2-40B4-BE49-F238E27FC236}">
                      <a16:creationId xmlns:a16="http://schemas.microsoft.com/office/drawing/2014/main" id="{6AEE68B8-B7A2-43DD-AF92-726607F5275D}"/>
                    </a:ext>
                  </a:extLst>
                </p14:cNvPr>
                <p14:cNvContentPartPr/>
                <p14:nvPr/>
              </p14:nvContentPartPr>
              <p14:xfrm>
                <a:off x="10354126" y="4430599"/>
                <a:ext cx="10800" cy="1440"/>
              </p14:xfrm>
            </p:contentPart>
          </mc:Choice>
          <mc:Fallback xmlns="">
            <p:pic>
              <p:nvPicPr>
                <p:cNvPr id="11" name="Ink 10">
                  <a:extLst>
                    <a:ext uri="{FF2B5EF4-FFF2-40B4-BE49-F238E27FC236}">
                      <a16:creationId xmlns:a16="http://schemas.microsoft.com/office/drawing/2014/main" id="{6AEE68B8-B7A2-43DD-AF92-726607F5275D}"/>
                    </a:ext>
                  </a:extLst>
                </p:cNvPr>
                <p:cNvPicPr/>
                <p:nvPr/>
              </p:nvPicPr>
              <p:blipFill>
                <a:blip r:embed="rId16"/>
                <a:stretch>
                  <a:fillRect/>
                </a:stretch>
              </p:blipFill>
              <p:spPr>
                <a:xfrm>
                  <a:off x="10336486" y="4412599"/>
                  <a:ext cx="4644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2" name="Ink 11">
                  <a:extLst>
                    <a:ext uri="{FF2B5EF4-FFF2-40B4-BE49-F238E27FC236}">
                      <a16:creationId xmlns:a16="http://schemas.microsoft.com/office/drawing/2014/main" id="{43EEF9FA-6980-49B5-8E97-667C80F80BDE}"/>
                    </a:ext>
                  </a:extLst>
                </p14:cNvPr>
                <p14:cNvContentPartPr/>
                <p14:nvPr/>
              </p14:nvContentPartPr>
              <p14:xfrm>
                <a:off x="10011046" y="4185079"/>
                <a:ext cx="322560" cy="180000"/>
              </p14:xfrm>
            </p:contentPart>
          </mc:Choice>
          <mc:Fallback xmlns="">
            <p:pic>
              <p:nvPicPr>
                <p:cNvPr id="12" name="Ink 11">
                  <a:extLst>
                    <a:ext uri="{FF2B5EF4-FFF2-40B4-BE49-F238E27FC236}">
                      <a16:creationId xmlns:a16="http://schemas.microsoft.com/office/drawing/2014/main" id="{43EEF9FA-6980-49B5-8E97-667C80F80BDE}"/>
                    </a:ext>
                  </a:extLst>
                </p:cNvPr>
                <p:cNvPicPr/>
                <p:nvPr/>
              </p:nvPicPr>
              <p:blipFill>
                <a:blip r:embed="rId18"/>
                <a:stretch>
                  <a:fillRect/>
                </a:stretch>
              </p:blipFill>
              <p:spPr>
                <a:xfrm>
                  <a:off x="9993406" y="4167079"/>
                  <a:ext cx="358200" cy="215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4" name="Ink 13">
                  <a:extLst>
                    <a:ext uri="{FF2B5EF4-FFF2-40B4-BE49-F238E27FC236}">
                      <a16:creationId xmlns:a16="http://schemas.microsoft.com/office/drawing/2014/main" id="{07F44FCC-7368-4A6D-ACD7-752E2A61D0C8}"/>
                    </a:ext>
                  </a:extLst>
                </p14:cNvPr>
                <p14:cNvContentPartPr/>
                <p14:nvPr/>
              </p14:nvContentPartPr>
              <p14:xfrm>
                <a:off x="9143446" y="4486399"/>
                <a:ext cx="411840" cy="259560"/>
              </p14:xfrm>
            </p:contentPart>
          </mc:Choice>
          <mc:Fallback xmlns="">
            <p:pic>
              <p:nvPicPr>
                <p:cNvPr id="14" name="Ink 13">
                  <a:extLst>
                    <a:ext uri="{FF2B5EF4-FFF2-40B4-BE49-F238E27FC236}">
                      <a16:creationId xmlns:a16="http://schemas.microsoft.com/office/drawing/2014/main" id="{07F44FCC-7368-4A6D-ACD7-752E2A61D0C8}"/>
                    </a:ext>
                  </a:extLst>
                </p:cNvPr>
                <p:cNvPicPr/>
                <p:nvPr/>
              </p:nvPicPr>
              <p:blipFill>
                <a:blip r:embed="rId20"/>
                <a:stretch>
                  <a:fillRect/>
                </a:stretch>
              </p:blipFill>
              <p:spPr>
                <a:xfrm>
                  <a:off x="9125806" y="4468399"/>
                  <a:ext cx="447480" cy="295200"/>
                </a:xfrm>
                <a:prstGeom prst="rect">
                  <a:avLst/>
                </a:prstGeom>
              </p:spPr>
            </p:pic>
          </mc:Fallback>
        </mc:AlternateContent>
      </p:grpSp>
    </p:spTree>
    <p:extLst>
      <p:ext uri="{BB962C8B-B14F-4D97-AF65-F5344CB8AC3E}">
        <p14:creationId xmlns:p14="http://schemas.microsoft.com/office/powerpoint/2010/main" val="450710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227ED-44AC-4EDF-B71C-473FF11974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7" y="239698"/>
            <a:ext cx="6403396" cy="1761380"/>
          </a:xfrm>
          <a:prstGeom prst="rect">
            <a:avLst/>
          </a:prstGeom>
        </p:spPr>
      </p:pic>
      <p:pic>
        <p:nvPicPr>
          <p:cNvPr id="3" name="Picture 2">
            <a:extLst>
              <a:ext uri="{FF2B5EF4-FFF2-40B4-BE49-F238E27FC236}">
                <a16:creationId xmlns:a16="http://schemas.microsoft.com/office/drawing/2014/main" id="{08C4957E-8D6F-459B-85CA-1CB1276C6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524" y="2135495"/>
            <a:ext cx="4338625" cy="2209773"/>
          </a:xfrm>
          <a:prstGeom prst="rect">
            <a:avLst/>
          </a:prstGeom>
        </p:spPr>
      </p:pic>
      <p:sp>
        <p:nvSpPr>
          <p:cNvPr id="5" name="TextBox 4">
            <a:extLst>
              <a:ext uri="{FF2B5EF4-FFF2-40B4-BE49-F238E27FC236}">
                <a16:creationId xmlns:a16="http://schemas.microsoft.com/office/drawing/2014/main" id="{07824E18-4457-415E-8E99-52FCD643EF51}"/>
              </a:ext>
            </a:extLst>
          </p:cNvPr>
          <p:cNvSpPr txBox="1"/>
          <p:nvPr/>
        </p:nvSpPr>
        <p:spPr>
          <a:xfrm>
            <a:off x="307314" y="4515204"/>
            <a:ext cx="6000721" cy="2308324"/>
          </a:xfrm>
          <a:prstGeom prst="rect">
            <a:avLst/>
          </a:prstGeom>
          <a:solidFill>
            <a:srgbClr val="92D050">
              <a:alpha val="39000"/>
            </a:srgbClr>
          </a:solidFill>
        </p:spPr>
        <p:txBody>
          <a:bodyPr wrap="square">
            <a:spAutoFit/>
          </a:bodyPr>
          <a:lstStyle/>
          <a:p>
            <a:r>
              <a:rPr lang="en-US" b="0" i="0" u="none" strike="noStrike" baseline="0" dirty="0">
                <a:latin typeface="Arial" panose="020B0604020202020204" pitchFamily="34" charset="0"/>
                <a:cs typeface="Arial" panose="020B0604020202020204" pitchFamily="34" charset="0"/>
              </a:rPr>
              <a:t>“+” label represents a convex edge</a:t>
            </a:r>
          </a:p>
          <a:p>
            <a:endParaRPr lang="en-US" b="0" i="0" u="none" strike="noStrike"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label represents a concave edge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or a            represents an occluding convex edge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or a                represents a limb</a:t>
            </a: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73882CC-363E-4E8D-AC27-3F2E0147F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684" y="84471"/>
            <a:ext cx="3492788" cy="6579088"/>
          </a:xfrm>
          <a:prstGeom prst="rect">
            <a:avLst/>
          </a:prstGeom>
        </p:spPr>
      </p:pic>
      <p:cxnSp>
        <p:nvCxnSpPr>
          <p:cNvPr id="7" name="Straight Arrow Connector 6">
            <a:extLst>
              <a:ext uri="{FF2B5EF4-FFF2-40B4-BE49-F238E27FC236}">
                <a16:creationId xmlns:a16="http://schemas.microsoft.com/office/drawing/2014/main" id="{08E7B973-ABEA-464C-BABC-B672C7BA3AF1}"/>
              </a:ext>
            </a:extLst>
          </p:cNvPr>
          <p:cNvCxnSpPr>
            <a:cxnSpLocks/>
          </p:cNvCxnSpPr>
          <p:nvPr/>
        </p:nvCxnSpPr>
        <p:spPr>
          <a:xfrm>
            <a:off x="456051" y="5815947"/>
            <a:ext cx="47775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6F0173E-7CEC-483D-956C-2DFE82CAE9D8}"/>
              </a:ext>
            </a:extLst>
          </p:cNvPr>
          <p:cNvCxnSpPr>
            <a:cxnSpLocks/>
          </p:cNvCxnSpPr>
          <p:nvPr/>
        </p:nvCxnSpPr>
        <p:spPr>
          <a:xfrm flipH="1">
            <a:off x="1536111" y="5806878"/>
            <a:ext cx="4649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C7B3BB5-A7CD-46BB-BBC5-37F48379D11A}"/>
              </a:ext>
            </a:extLst>
          </p:cNvPr>
          <p:cNvGrpSpPr/>
          <p:nvPr/>
        </p:nvGrpSpPr>
        <p:grpSpPr>
          <a:xfrm>
            <a:off x="430121" y="6385104"/>
            <a:ext cx="696881" cy="0"/>
            <a:chOff x="5863516" y="3376860"/>
            <a:chExt cx="696881" cy="0"/>
          </a:xfrm>
        </p:grpSpPr>
        <p:cxnSp>
          <p:nvCxnSpPr>
            <p:cNvPr id="13" name="Straight Arrow Connector 12">
              <a:extLst>
                <a:ext uri="{FF2B5EF4-FFF2-40B4-BE49-F238E27FC236}">
                  <a16:creationId xmlns:a16="http://schemas.microsoft.com/office/drawing/2014/main" id="{E4C8D42A-A05E-4221-9A31-EC0331BF2F71}"/>
                </a:ext>
              </a:extLst>
            </p:cNvPr>
            <p:cNvCxnSpPr>
              <a:cxnSpLocks/>
            </p:cNvCxnSpPr>
            <p:nvPr/>
          </p:nvCxnSpPr>
          <p:spPr>
            <a:xfrm flipH="1">
              <a:off x="5863516" y="3376860"/>
              <a:ext cx="4649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8140E4-C935-48E9-AB77-DE1DB838D08D}"/>
                </a:ext>
              </a:extLst>
            </p:cNvPr>
            <p:cNvCxnSpPr>
              <a:cxnSpLocks/>
            </p:cNvCxnSpPr>
            <p:nvPr/>
          </p:nvCxnSpPr>
          <p:spPr>
            <a:xfrm flipH="1">
              <a:off x="6095429" y="3376860"/>
              <a:ext cx="4649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89370C6-F097-4034-9588-EB01B0D505B2}"/>
              </a:ext>
            </a:extLst>
          </p:cNvPr>
          <p:cNvGrpSpPr/>
          <p:nvPr/>
        </p:nvGrpSpPr>
        <p:grpSpPr>
          <a:xfrm rot="10800000">
            <a:off x="1948070" y="6385104"/>
            <a:ext cx="696881" cy="0"/>
            <a:chOff x="5864087" y="3920199"/>
            <a:chExt cx="696881" cy="0"/>
          </a:xfrm>
        </p:grpSpPr>
        <p:cxnSp>
          <p:nvCxnSpPr>
            <p:cNvPr id="16" name="Straight Arrow Connector 15">
              <a:extLst>
                <a:ext uri="{FF2B5EF4-FFF2-40B4-BE49-F238E27FC236}">
                  <a16:creationId xmlns:a16="http://schemas.microsoft.com/office/drawing/2014/main" id="{3E58DB61-BB21-4758-8C71-08FB6C477643}"/>
                </a:ext>
              </a:extLst>
            </p:cNvPr>
            <p:cNvCxnSpPr>
              <a:cxnSpLocks/>
            </p:cNvCxnSpPr>
            <p:nvPr/>
          </p:nvCxnSpPr>
          <p:spPr>
            <a:xfrm flipH="1">
              <a:off x="5864087" y="3920199"/>
              <a:ext cx="4649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70631AC-CBCE-4A4A-9746-355C9548B5CF}"/>
                </a:ext>
              </a:extLst>
            </p:cNvPr>
            <p:cNvCxnSpPr>
              <a:cxnSpLocks/>
            </p:cNvCxnSpPr>
            <p:nvPr/>
          </p:nvCxnSpPr>
          <p:spPr>
            <a:xfrm flipH="1">
              <a:off x="6096000" y="3920199"/>
              <a:ext cx="4649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2163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C8611-7353-4F3E-B927-800C0606CD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20" y="1377453"/>
            <a:ext cx="3983228" cy="4665484"/>
          </a:xfrm>
          <a:prstGeom prst="rect">
            <a:avLst/>
          </a:prstGeom>
        </p:spPr>
      </p:pic>
      <p:pic>
        <p:nvPicPr>
          <p:cNvPr id="4" name="Picture 3">
            <a:extLst>
              <a:ext uri="{FF2B5EF4-FFF2-40B4-BE49-F238E27FC236}">
                <a16:creationId xmlns:a16="http://schemas.microsoft.com/office/drawing/2014/main" id="{DD3CE32B-D729-4AEB-812C-18EAB9239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3460" y="456036"/>
            <a:ext cx="2170356" cy="2170356"/>
          </a:xfrm>
          <a:prstGeom prst="rect">
            <a:avLst/>
          </a:prstGeom>
        </p:spPr>
      </p:pic>
      <p:sp>
        <p:nvSpPr>
          <p:cNvPr id="7" name="TextBox 6">
            <a:extLst>
              <a:ext uri="{FF2B5EF4-FFF2-40B4-BE49-F238E27FC236}">
                <a16:creationId xmlns:a16="http://schemas.microsoft.com/office/drawing/2014/main" id="{A9E85098-2B7F-4828-9FF7-97040CF5C169}"/>
              </a:ext>
            </a:extLst>
          </p:cNvPr>
          <p:cNvSpPr txBox="1"/>
          <p:nvPr/>
        </p:nvSpPr>
        <p:spPr>
          <a:xfrm>
            <a:off x="4924010" y="2964256"/>
            <a:ext cx="7161269" cy="1200329"/>
          </a:xfrm>
          <a:prstGeom prst="rect">
            <a:avLst/>
          </a:prstGeom>
          <a:solidFill>
            <a:srgbClr val="D4EBF2"/>
          </a:solidFill>
        </p:spPr>
        <p:txBody>
          <a:bodyPr wrap="square">
            <a:spAutoFit/>
          </a:bodyPr>
          <a:lstStyle/>
          <a:p>
            <a:pPr marL="285750" indent="-285750" algn="l">
              <a:buFont typeface="Arial" panose="020B0604020202020204" pitchFamily="34" charset="0"/>
              <a:buChar char="•"/>
            </a:pPr>
            <a:r>
              <a:rPr lang="en-US" sz="1800" b="0" i="0" u="none" strike="noStrike" baseline="0" dirty="0">
                <a:solidFill>
                  <a:schemeClr val="bg1"/>
                </a:solidFill>
                <a:latin typeface="Arial" panose="020B0604020202020204" pitchFamily="34" charset="0"/>
                <a:cs typeface="Arial" panose="020B0604020202020204" pitchFamily="34" charset="0"/>
              </a:rPr>
              <a:t>We evolved to infer the World as 3D because you do not want to mistake a tiger in the bushes as a painting on the Wall!</a:t>
            </a:r>
          </a:p>
          <a:p>
            <a:pPr marL="285750" indent="-285750" algn="l">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Perceptual Organization makes sense the World as Figure-Ground / 3D Percepts</a:t>
            </a:r>
          </a:p>
        </p:txBody>
      </p:sp>
      <p:sp>
        <p:nvSpPr>
          <p:cNvPr id="8" name="TextBox 7">
            <a:extLst>
              <a:ext uri="{FF2B5EF4-FFF2-40B4-BE49-F238E27FC236}">
                <a16:creationId xmlns:a16="http://schemas.microsoft.com/office/drawing/2014/main" id="{FF0111EF-5EEF-4E84-96F0-A393428BA010}"/>
              </a:ext>
            </a:extLst>
          </p:cNvPr>
          <p:cNvSpPr txBox="1"/>
          <p:nvPr/>
        </p:nvSpPr>
        <p:spPr>
          <a:xfrm>
            <a:off x="79513" y="134178"/>
            <a:ext cx="3805850" cy="461665"/>
          </a:xfrm>
          <a:prstGeom prst="rect">
            <a:avLst/>
          </a:prstGeom>
          <a:noFill/>
        </p:spPr>
        <p:txBody>
          <a:bodyPr wrap="none" rtlCol="0">
            <a:spAutoFit/>
          </a:bodyPr>
          <a:lstStyle/>
          <a:p>
            <a:r>
              <a:rPr lang="en-US" sz="2400" b="1" dirty="0"/>
              <a:t>Perceptual Organization</a:t>
            </a:r>
          </a:p>
        </p:txBody>
      </p:sp>
      <p:sp>
        <p:nvSpPr>
          <p:cNvPr id="10" name="TextBox 9">
            <a:extLst>
              <a:ext uri="{FF2B5EF4-FFF2-40B4-BE49-F238E27FC236}">
                <a16:creationId xmlns:a16="http://schemas.microsoft.com/office/drawing/2014/main" id="{C9E2EA19-8357-461C-86C1-FFDA13DC2F6F}"/>
              </a:ext>
            </a:extLst>
          </p:cNvPr>
          <p:cNvSpPr txBox="1"/>
          <p:nvPr/>
        </p:nvSpPr>
        <p:spPr>
          <a:xfrm>
            <a:off x="4226130" y="4387676"/>
            <a:ext cx="7859150" cy="2062103"/>
          </a:xfrm>
          <a:prstGeom prst="rect">
            <a:avLst/>
          </a:prstGeom>
          <a:solidFill>
            <a:srgbClr val="D4EBF2"/>
          </a:solidFill>
        </p:spPr>
        <p:txBody>
          <a:bodyPr wrap="square">
            <a:spAutoFit/>
          </a:bodyPr>
          <a:lstStyle>
            <a:defPPr>
              <a:defRPr lang="en-US"/>
            </a:defPPr>
            <a:lvl1pPr marL="285750" indent="-285750">
              <a:buFont typeface="Arial" panose="020B0604020202020204" pitchFamily="34" charset="0"/>
              <a:buChar char="•"/>
              <a:defRPr b="0" i="0" u="none" strike="noStrike" baseline="0">
                <a:solidFill>
                  <a:schemeClr val="bg1"/>
                </a:solidFill>
                <a:latin typeface="Arial" panose="020B0604020202020204" pitchFamily="34" charset="0"/>
                <a:cs typeface="Arial" panose="020B0604020202020204" pitchFamily="34" charset="0"/>
              </a:defRPr>
            </a:lvl1pPr>
          </a:lstStyle>
          <a:p>
            <a:pPr marL="0" indent="0">
              <a:buNone/>
            </a:pPr>
            <a:r>
              <a:rPr lang="en-US" sz="2000" b="1" dirty="0"/>
              <a:t>Perceptual Organization (Lance’s view)</a:t>
            </a:r>
          </a:p>
          <a:p>
            <a:endParaRPr lang="en-US" dirty="0"/>
          </a:p>
          <a:p>
            <a:r>
              <a:rPr lang="en-US" dirty="0"/>
              <a:t>Perceptual organization is the process of deriving the topological component of a representation of visible and partially occluded surfaces. </a:t>
            </a:r>
          </a:p>
          <a:p>
            <a:r>
              <a:rPr lang="en-US" dirty="0"/>
              <a:t>The topological component is represented using labeled knot diagrams.</a:t>
            </a:r>
          </a:p>
          <a:p>
            <a:r>
              <a:rPr lang="en-US" dirty="0"/>
              <a:t> Labeled knot diagrams can be derived from images through a process of figural completion.</a:t>
            </a:r>
          </a:p>
        </p:txBody>
      </p:sp>
    </p:spTree>
    <p:extLst>
      <p:ext uri="{BB962C8B-B14F-4D97-AF65-F5344CB8AC3E}">
        <p14:creationId xmlns:p14="http://schemas.microsoft.com/office/powerpoint/2010/main" val="4207402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AD3CE3F3-CD24-4F19-9544-89F9D480037C}"/>
              </a:ext>
            </a:extLst>
          </p:cNvPr>
          <p:cNvGrpSpPr/>
          <p:nvPr/>
        </p:nvGrpSpPr>
        <p:grpSpPr>
          <a:xfrm>
            <a:off x="7580261" y="1331166"/>
            <a:ext cx="2346865" cy="1792830"/>
            <a:chOff x="4939004" y="1349828"/>
            <a:chExt cx="1864230" cy="1792830"/>
          </a:xfrm>
        </p:grpSpPr>
        <p:sp>
          <p:nvSpPr>
            <p:cNvPr id="27" name="Rectangle 26">
              <a:extLst>
                <a:ext uri="{FF2B5EF4-FFF2-40B4-BE49-F238E27FC236}">
                  <a16:creationId xmlns:a16="http://schemas.microsoft.com/office/drawing/2014/main" id="{C201AAE6-F2CF-4E21-B527-403CCBF22F44}"/>
                </a:ext>
              </a:extLst>
            </p:cNvPr>
            <p:cNvSpPr/>
            <p:nvPr/>
          </p:nvSpPr>
          <p:spPr>
            <a:xfrm>
              <a:off x="4939004" y="1356691"/>
              <a:ext cx="931794" cy="1785967"/>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A3F440A-2BF8-42F5-B572-3DB93C624421}"/>
                </a:ext>
              </a:extLst>
            </p:cNvPr>
            <p:cNvSpPr/>
            <p:nvPr/>
          </p:nvSpPr>
          <p:spPr>
            <a:xfrm>
              <a:off x="5871440" y="1349828"/>
              <a:ext cx="931794" cy="178596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76F85F4-D098-4C86-978D-DB0D31E72EE9}"/>
              </a:ext>
            </a:extLst>
          </p:cNvPr>
          <p:cNvGrpSpPr/>
          <p:nvPr/>
        </p:nvGrpSpPr>
        <p:grpSpPr>
          <a:xfrm>
            <a:off x="2270448" y="1356690"/>
            <a:ext cx="1864230" cy="1792830"/>
            <a:chOff x="4939004" y="1349828"/>
            <a:chExt cx="1864230" cy="1792830"/>
          </a:xfrm>
        </p:grpSpPr>
        <p:sp>
          <p:nvSpPr>
            <p:cNvPr id="22" name="Rectangle 21">
              <a:extLst>
                <a:ext uri="{FF2B5EF4-FFF2-40B4-BE49-F238E27FC236}">
                  <a16:creationId xmlns:a16="http://schemas.microsoft.com/office/drawing/2014/main" id="{012F3C50-8D31-4C8C-85AD-444CB2FB05A9}"/>
                </a:ext>
              </a:extLst>
            </p:cNvPr>
            <p:cNvSpPr/>
            <p:nvPr/>
          </p:nvSpPr>
          <p:spPr>
            <a:xfrm>
              <a:off x="4939004" y="1356691"/>
              <a:ext cx="931794" cy="1785967"/>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22040D8-C344-4CBA-A792-0D107A855600}"/>
                </a:ext>
              </a:extLst>
            </p:cNvPr>
            <p:cNvSpPr/>
            <p:nvPr/>
          </p:nvSpPr>
          <p:spPr>
            <a:xfrm>
              <a:off x="5871440" y="1349828"/>
              <a:ext cx="931794" cy="178596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1D68F78-5B3F-48BC-A2EA-2A9A8F9DA964}"/>
              </a:ext>
            </a:extLst>
          </p:cNvPr>
          <p:cNvSpPr/>
          <p:nvPr/>
        </p:nvSpPr>
        <p:spPr>
          <a:xfrm>
            <a:off x="3202885" y="1363553"/>
            <a:ext cx="931794" cy="1779105"/>
          </a:xfrm>
          <a:prstGeom prst="rect">
            <a:avLst/>
          </a:prstGeom>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CF47283-B3D5-48E8-9967-1BB63DE39EB9}"/>
              </a:ext>
            </a:extLst>
          </p:cNvPr>
          <p:cNvSpPr>
            <a:spLocks noGrp="1"/>
          </p:cNvSpPr>
          <p:nvPr>
            <p:ph type="title"/>
          </p:nvPr>
        </p:nvSpPr>
        <p:spPr>
          <a:xfrm>
            <a:off x="94382" y="53527"/>
            <a:ext cx="10571998" cy="990082"/>
          </a:xfrm>
        </p:spPr>
        <p:txBody>
          <a:bodyPr/>
          <a:lstStyle/>
          <a:p>
            <a:r>
              <a:rPr lang="en-US" dirty="0"/>
              <a:t>Edges correspond to changes in image intensities</a:t>
            </a:r>
          </a:p>
        </p:txBody>
      </p:sp>
      <p:sp>
        <p:nvSpPr>
          <p:cNvPr id="3" name="Content Placeholder 2">
            <a:extLst>
              <a:ext uri="{FF2B5EF4-FFF2-40B4-BE49-F238E27FC236}">
                <a16:creationId xmlns:a16="http://schemas.microsoft.com/office/drawing/2014/main" id="{9A4258EC-6A0C-4F2E-BF54-6DDE67DF6AFB}"/>
              </a:ext>
            </a:extLst>
          </p:cNvPr>
          <p:cNvSpPr>
            <a:spLocks noGrp="1"/>
          </p:cNvSpPr>
          <p:nvPr>
            <p:ph idx="1"/>
          </p:nvPr>
        </p:nvSpPr>
        <p:spPr>
          <a:xfrm>
            <a:off x="326334" y="3220906"/>
            <a:ext cx="11539331" cy="983222"/>
          </a:xfrm>
        </p:spPr>
        <p:txBody>
          <a:bodyPr/>
          <a:lstStyle/>
          <a:p>
            <a:pPr marL="0" indent="0">
              <a:buNone/>
            </a:pPr>
            <a:r>
              <a:rPr lang="en-US" dirty="0"/>
              <a:t>On a discrete pixel grid as above:</a:t>
            </a:r>
          </a:p>
        </p:txBody>
      </p:sp>
      <p:cxnSp>
        <p:nvCxnSpPr>
          <p:cNvPr id="6" name="Straight Connector 5">
            <a:extLst>
              <a:ext uri="{FF2B5EF4-FFF2-40B4-BE49-F238E27FC236}">
                <a16:creationId xmlns:a16="http://schemas.microsoft.com/office/drawing/2014/main" id="{0E29A804-2FA5-426A-B93E-C6F95DE2754C}"/>
              </a:ext>
            </a:extLst>
          </p:cNvPr>
          <p:cNvCxnSpPr>
            <a:cxnSpLocks/>
          </p:cNvCxnSpPr>
          <p:nvPr/>
        </p:nvCxnSpPr>
        <p:spPr>
          <a:xfrm>
            <a:off x="3202885" y="1356691"/>
            <a:ext cx="0" cy="1779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EB539C8-3FBB-4A43-B2B2-E58C041DBB79}"/>
              </a:ext>
            </a:extLst>
          </p:cNvPr>
          <p:cNvCxnSpPr>
            <a:cxnSpLocks/>
          </p:cNvCxnSpPr>
          <p:nvPr/>
        </p:nvCxnSpPr>
        <p:spPr>
          <a:xfrm>
            <a:off x="2271091" y="2246244"/>
            <a:ext cx="1863587"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56F89D46-12CA-40DD-BE95-7744CDF5CD45}"/>
              </a:ext>
            </a:extLst>
          </p:cNvPr>
          <p:cNvSpPr/>
          <p:nvPr/>
        </p:nvSpPr>
        <p:spPr>
          <a:xfrm>
            <a:off x="2271091" y="1356691"/>
            <a:ext cx="1863587" cy="1779105"/>
          </a:xfrm>
          <a:prstGeom prst="rect">
            <a:avLst/>
          </a:prstGeom>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B4043F26-4A3C-4696-8222-FD9D28A6C228}"/>
              </a:ext>
            </a:extLst>
          </p:cNvPr>
          <p:cNvCxnSpPr>
            <a:cxnSpLocks/>
          </p:cNvCxnSpPr>
          <p:nvPr/>
        </p:nvCxnSpPr>
        <p:spPr>
          <a:xfrm>
            <a:off x="3650754" y="1356691"/>
            <a:ext cx="0" cy="177910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5FB278B-FBF2-4FDB-B891-847877C9647F}"/>
              </a:ext>
            </a:extLst>
          </p:cNvPr>
          <p:cNvCxnSpPr>
            <a:cxnSpLocks/>
          </p:cNvCxnSpPr>
          <p:nvPr/>
        </p:nvCxnSpPr>
        <p:spPr>
          <a:xfrm>
            <a:off x="2755015" y="1356691"/>
            <a:ext cx="0" cy="177910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E5E6926-6304-4BC1-B0C6-13B2AC9F47FC}"/>
              </a:ext>
            </a:extLst>
          </p:cNvPr>
          <p:cNvCxnSpPr>
            <a:cxnSpLocks/>
          </p:cNvCxnSpPr>
          <p:nvPr/>
        </p:nvCxnSpPr>
        <p:spPr>
          <a:xfrm>
            <a:off x="2271091" y="1804595"/>
            <a:ext cx="1863587"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2D67BAE-A95C-458D-9831-4901CE101EF6}"/>
              </a:ext>
            </a:extLst>
          </p:cNvPr>
          <p:cNvCxnSpPr>
            <a:cxnSpLocks/>
          </p:cNvCxnSpPr>
          <p:nvPr/>
        </p:nvCxnSpPr>
        <p:spPr>
          <a:xfrm>
            <a:off x="2271091" y="2700334"/>
            <a:ext cx="1863587"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8088C7-8F12-42F1-9775-874DCC40C12E}"/>
              </a:ext>
            </a:extLst>
          </p:cNvPr>
          <p:cNvCxnSpPr>
            <a:cxnSpLocks/>
          </p:cNvCxnSpPr>
          <p:nvPr/>
        </p:nvCxnSpPr>
        <p:spPr>
          <a:xfrm>
            <a:off x="8989760" y="1344891"/>
            <a:ext cx="0" cy="177910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C5CF844-69C6-4387-AFC0-087E34472E88}"/>
              </a:ext>
            </a:extLst>
          </p:cNvPr>
          <p:cNvCxnSpPr>
            <a:cxnSpLocks/>
            <a:stCxn id="27" idx="1"/>
          </p:cNvCxnSpPr>
          <p:nvPr/>
        </p:nvCxnSpPr>
        <p:spPr>
          <a:xfrm>
            <a:off x="7580261" y="2231013"/>
            <a:ext cx="2341292" cy="3431"/>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E0FADFBD-6228-444E-B3BF-66681F813498}"/>
              </a:ext>
            </a:extLst>
          </p:cNvPr>
          <p:cNvSpPr/>
          <p:nvPr/>
        </p:nvSpPr>
        <p:spPr>
          <a:xfrm>
            <a:off x="7579462" y="1321904"/>
            <a:ext cx="2348310" cy="1779105"/>
          </a:xfrm>
          <a:prstGeom prst="rect">
            <a:avLst/>
          </a:prstGeom>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0338F551-E4FD-4387-A62C-0602327594CE}"/>
              </a:ext>
            </a:extLst>
          </p:cNvPr>
          <p:cNvCxnSpPr>
            <a:cxnSpLocks/>
          </p:cNvCxnSpPr>
          <p:nvPr/>
        </p:nvCxnSpPr>
        <p:spPr>
          <a:xfrm>
            <a:off x="9437629" y="1344891"/>
            <a:ext cx="0" cy="177910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3CDA3FD-B5B7-4C33-B59A-B3466C81771A}"/>
              </a:ext>
            </a:extLst>
          </p:cNvPr>
          <p:cNvCxnSpPr>
            <a:cxnSpLocks/>
          </p:cNvCxnSpPr>
          <p:nvPr/>
        </p:nvCxnSpPr>
        <p:spPr>
          <a:xfrm>
            <a:off x="8541890" y="1344891"/>
            <a:ext cx="0" cy="177910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8129E2C-201A-44AA-8ADF-527FD3F3B8DD}"/>
              </a:ext>
            </a:extLst>
          </p:cNvPr>
          <p:cNvCxnSpPr>
            <a:cxnSpLocks/>
          </p:cNvCxnSpPr>
          <p:nvPr/>
        </p:nvCxnSpPr>
        <p:spPr>
          <a:xfrm>
            <a:off x="7579462" y="1792795"/>
            <a:ext cx="234209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FDD0442-7F78-4361-B598-19F19216EAD5}"/>
              </a:ext>
            </a:extLst>
          </p:cNvPr>
          <p:cNvCxnSpPr>
            <a:cxnSpLocks/>
          </p:cNvCxnSpPr>
          <p:nvPr/>
        </p:nvCxnSpPr>
        <p:spPr>
          <a:xfrm>
            <a:off x="7626220" y="2688534"/>
            <a:ext cx="2295333"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72226D-37FF-45A0-BECB-4E8E12DE87E3}"/>
              </a:ext>
            </a:extLst>
          </p:cNvPr>
          <p:cNvCxnSpPr>
            <a:cxnSpLocks/>
          </p:cNvCxnSpPr>
          <p:nvPr/>
        </p:nvCxnSpPr>
        <p:spPr>
          <a:xfrm>
            <a:off x="8044258" y="1321904"/>
            <a:ext cx="0" cy="177910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A74F5530-895B-49E6-8138-4CA7545866A1}"/>
              </a:ext>
            </a:extLst>
          </p:cNvPr>
          <p:cNvGrpSpPr/>
          <p:nvPr/>
        </p:nvGrpSpPr>
        <p:grpSpPr>
          <a:xfrm>
            <a:off x="4806896" y="1382131"/>
            <a:ext cx="1864230" cy="1792830"/>
            <a:chOff x="4939004" y="1349828"/>
            <a:chExt cx="1864230" cy="1792830"/>
          </a:xfrm>
        </p:grpSpPr>
        <p:sp>
          <p:nvSpPr>
            <p:cNvPr id="79" name="Rectangle 78">
              <a:extLst>
                <a:ext uri="{FF2B5EF4-FFF2-40B4-BE49-F238E27FC236}">
                  <a16:creationId xmlns:a16="http://schemas.microsoft.com/office/drawing/2014/main" id="{1F6B4064-3CE7-4B6C-A602-8FF2071F59F1}"/>
                </a:ext>
              </a:extLst>
            </p:cNvPr>
            <p:cNvSpPr/>
            <p:nvPr/>
          </p:nvSpPr>
          <p:spPr>
            <a:xfrm>
              <a:off x="4939004" y="1356691"/>
              <a:ext cx="931794" cy="1785967"/>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9466FE0-5B1E-4039-9FC3-3E50102DA2A8}"/>
                </a:ext>
              </a:extLst>
            </p:cNvPr>
            <p:cNvSpPr/>
            <p:nvPr/>
          </p:nvSpPr>
          <p:spPr>
            <a:xfrm>
              <a:off x="5871440" y="1349828"/>
              <a:ext cx="931794" cy="178596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2" name="Connector: Elbow 81">
            <a:extLst>
              <a:ext uri="{FF2B5EF4-FFF2-40B4-BE49-F238E27FC236}">
                <a16:creationId xmlns:a16="http://schemas.microsoft.com/office/drawing/2014/main" id="{51E4FFF1-79BA-4AA5-ABFD-BAF9CC72EBA0}"/>
              </a:ext>
            </a:extLst>
          </p:cNvPr>
          <p:cNvCxnSpPr/>
          <p:nvPr/>
        </p:nvCxnSpPr>
        <p:spPr>
          <a:xfrm flipV="1">
            <a:off x="2270448" y="4260980"/>
            <a:ext cx="1864230" cy="1461796"/>
          </a:xfrm>
          <a:prstGeom prst="bentConnector3">
            <a:avLst/>
          </a:prstGeom>
          <a:ln w="3175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19631FD-B601-4C61-9719-444956F5D608}"/>
              </a:ext>
            </a:extLst>
          </p:cNvPr>
          <p:cNvCxnSpPr/>
          <p:nvPr/>
        </p:nvCxnSpPr>
        <p:spPr>
          <a:xfrm>
            <a:off x="7626220" y="5660571"/>
            <a:ext cx="91567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503358-CC4D-4898-8AEE-EEE8B613A4B6}"/>
              </a:ext>
            </a:extLst>
          </p:cNvPr>
          <p:cNvCxnSpPr/>
          <p:nvPr/>
        </p:nvCxnSpPr>
        <p:spPr>
          <a:xfrm flipV="1">
            <a:off x="8541890" y="4260980"/>
            <a:ext cx="447870" cy="138715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2398BBA-FE6F-4314-BF2D-4924E25EAD1D}"/>
              </a:ext>
            </a:extLst>
          </p:cNvPr>
          <p:cNvCxnSpPr/>
          <p:nvPr/>
        </p:nvCxnSpPr>
        <p:spPr>
          <a:xfrm flipV="1">
            <a:off x="8989760" y="4238774"/>
            <a:ext cx="931792" cy="11299"/>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057242E7-B316-439E-936A-5CBA11D5E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293" y="3869871"/>
            <a:ext cx="1857375" cy="1790700"/>
          </a:xfrm>
          <a:prstGeom prst="rect">
            <a:avLst/>
          </a:prstGeom>
        </p:spPr>
      </p:pic>
    </p:spTree>
    <p:extLst>
      <p:ext uri="{BB962C8B-B14F-4D97-AF65-F5344CB8AC3E}">
        <p14:creationId xmlns:p14="http://schemas.microsoft.com/office/powerpoint/2010/main" val="841120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FCF3-5D2D-4151-9165-5490AE3B0003}"/>
              </a:ext>
            </a:extLst>
          </p:cNvPr>
          <p:cNvSpPr>
            <a:spLocks noGrp="1"/>
          </p:cNvSpPr>
          <p:nvPr>
            <p:ph type="title"/>
          </p:nvPr>
        </p:nvSpPr>
        <p:spPr>
          <a:xfrm>
            <a:off x="94382" y="53527"/>
            <a:ext cx="10571998" cy="649379"/>
          </a:xfrm>
        </p:spPr>
        <p:txBody>
          <a:bodyPr/>
          <a:lstStyle/>
          <a:p>
            <a:r>
              <a:rPr lang="en-US" dirty="0"/>
              <a:t>Computing Edges via Derivatives on a Pixel Grid: </a:t>
            </a:r>
            <a:r>
              <a:rPr lang="en-US" sz="2000" b="0" dirty="0"/>
              <a:t>1D Case for Simplicity</a:t>
            </a:r>
            <a:endParaRPr lang="en-US" dirty="0"/>
          </a:p>
        </p:txBody>
      </p:sp>
      <p:cxnSp>
        <p:nvCxnSpPr>
          <p:cNvPr id="7" name="Straight Arrow Connector 6">
            <a:extLst>
              <a:ext uri="{FF2B5EF4-FFF2-40B4-BE49-F238E27FC236}">
                <a16:creationId xmlns:a16="http://schemas.microsoft.com/office/drawing/2014/main" id="{2FCCC5ED-0907-472F-8E02-94B138E999D9}"/>
              </a:ext>
            </a:extLst>
          </p:cNvPr>
          <p:cNvCxnSpPr/>
          <p:nvPr/>
        </p:nvCxnSpPr>
        <p:spPr>
          <a:xfrm>
            <a:off x="3981061" y="1253995"/>
            <a:ext cx="343988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9B0FA3-FA1E-4CCA-8820-7E9C347CC761}"/>
              </a:ext>
            </a:extLst>
          </p:cNvPr>
          <p:cNvSpPr txBox="1"/>
          <p:nvPr/>
        </p:nvSpPr>
        <p:spPr>
          <a:xfrm>
            <a:off x="7420947" y="1084297"/>
            <a:ext cx="295274" cy="369332"/>
          </a:xfrm>
          <a:prstGeom prst="rect">
            <a:avLst/>
          </a:prstGeom>
          <a:noFill/>
        </p:spPr>
        <p:txBody>
          <a:bodyPr wrap="none" rtlCol="0">
            <a:spAutoFit/>
          </a:bodyPr>
          <a:lstStyle/>
          <a:p>
            <a:r>
              <a:rPr lang="en-US" dirty="0"/>
              <a:t>x</a:t>
            </a:r>
          </a:p>
        </p:txBody>
      </p:sp>
      <p:sp>
        <p:nvSpPr>
          <p:cNvPr id="20" name="TextBox 19">
            <a:extLst>
              <a:ext uri="{FF2B5EF4-FFF2-40B4-BE49-F238E27FC236}">
                <a16:creationId xmlns:a16="http://schemas.microsoft.com/office/drawing/2014/main" id="{A6B24D6D-FD92-4E8F-AEFB-3C088273FCE8}"/>
              </a:ext>
            </a:extLst>
          </p:cNvPr>
          <p:cNvSpPr txBox="1"/>
          <p:nvPr/>
        </p:nvSpPr>
        <p:spPr>
          <a:xfrm>
            <a:off x="5563212" y="930515"/>
            <a:ext cx="284052" cy="307777"/>
          </a:xfrm>
          <a:prstGeom prst="rect">
            <a:avLst/>
          </a:prstGeom>
          <a:noFill/>
        </p:spPr>
        <p:txBody>
          <a:bodyPr wrap="none" rtlCol="0">
            <a:spAutoFit/>
          </a:bodyPr>
          <a:lstStyle/>
          <a:p>
            <a:r>
              <a:rPr lang="en-US" sz="1400" dirty="0"/>
              <a:t>0</a:t>
            </a:r>
          </a:p>
        </p:txBody>
      </p:sp>
      <p:sp>
        <p:nvSpPr>
          <p:cNvPr id="21" name="TextBox 20">
            <a:extLst>
              <a:ext uri="{FF2B5EF4-FFF2-40B4-BE49-F238E27FC236}">
                <a16:creationId xmlns:a16="http://schemas.microsoft.com/office/drawing/2014/main" id="{1EFCB1F9-4F76-4C75-B5C6-0A8F6F627718}"/>
              </a:ext>
            </a:extLst>
          </p:cNvPr>
          <p:cNvSpPr txBox="1"/>
          <p:nvPr/>
        </p:nvSpPr>
        <p:spPr>
          <a:xfrm>
            <a:off x="6548058" y="930515"/>
            <a:ext cx="45719" cy="307777"/>
          </a:xfrm>
          <a:prstGeom prst="rect">
            <a:avLst/>
          </a:prstGeom>
          <a:noFill/>
        </p:spPr>
        <p:txBody>
          <a:bodyPr wrap="square" rtlCol="0">
            <a:spAutoFit/>
          </a:bodyPr>
          <a:lstStyle/>
          <a:p>
            <a:r>
              <a:rPr lang="en-US" sz="1400" dirty="0"/>
              <a:t>2</a:t>
            </a:r>
          </a:p>
        </p:txBody>
      </p:sp>
      <p:sp>
        <p:nvSpPr>
          <p:cNvPr id="22" name="TextBox 21">
            <a:extLst>
              <a:ext uri="{FF2B5EF4-FFF2-40B4-BE49-F238E27FC236}">
                <a16:creationId xmlns:a16="http://schemas.microsoft.com/office/drawing/2014/main" id="{5D220818-0B9B-4E17-AC69-917FB108275D}"/>
              </a:ext>
            </a:extLst>
          </p:cNvPr>
          <p:cNvSpPr txBox="1"/>
          <p:nvPr/>
        </p:nvSpPr>
        <p:spPr>
          <a:xfrm>
            <a:off x="6087716" y="938133"/>
            <a:ext cx="45719" cy="307777"/>
          </a:xfrm>
          <a:prstGeom prst="rect">
            <a:avLst/>
          </a:prstGeom>
          <a:noFill/>
        </p:spPr>
        <p:txBody>
          <a:bodyPr wrap="square" rtlCol="0">
            <a:spAutoFit/>
          </a:bodyPr>
          <a:lstStyle/>
          <a:p>
            <a:r>
              <a:rPr lang="en-US" sz="1400" dirty="0"/>
              <a:t>1</a:t>
            </a:r>
          </a:p>
        </p:txBody>
      </p:sp>
      <p:sp>
        <p:nvSpPr>
          <p:cNvPr id="23" name="TextBox 22">
            <a:extLst>
              <a:ext uri="{FF2B5EF4-FFF2-40B4-BE49-F238E27FC236}">
                <a16:creationId xmlns:a16="http://schemas.microsoft.com/office/drawing/2014/main" id="{6ECFC5F2-2E0D-4147-A108-54340B27B82F}"/>
              </a:ext>
            </a:extLst>
          </p:cNvPr>
          <p:cNvSpPr txBox="1"/>
          <p:nvPr/>
        </p:nvSpPr>
        <p:spPr>
          <a:xfrm>
            <a:off x="4514647" y="930048"/>
            <a:ext cx="562006" cy="307777"/>
          </a:xfrm>
          <a:prstGeom prst="rect">
            <a:avLst/>
          </a:prstGeom>
          <a:noFill/>
        </p:spPr>
        <p:txBody>
          <a:bodyPr wrap="square" rtlCol="0">
            <a:spAutoFit/>
          </a:bodyPr>
          <a:lstStyle/>
          <a:p>
            <a:r>
              <a:rPr lang="en-US" sz="1400" dirty="0"/>
              <a:t>  -2</a:t>
            </a:r>
          </a:p>
        </p:txBody>
      </p:sp>
      <p:sp>
        <p:nvSpPr>
          <p:cNvPr id="25" name="TextBox 24">
            <a:extLst>
              <a:ext uri="{FF2B5EF4-FFF2-40B4-BE49-F238E27FC236}">
                <a16:creationId xmlns:a16="http://schemas.microsoft.com/office/drawing/2014/main" id="{59FB2AAE-2E9D-4EAE-8BA8-0A49F3BCF9AB}"/>
              </a:ext>
            </a:extLst>
          </p:cNvPr>
          <p:cNvSpPr txBox="1"/>
          <p:nvPr/>
        </p:nvSpPr>
        <p:spPr>
          <a:xfrm>
            <a:off x="4946565" y="946218"/>
            <a:ext cx="562006" cy="307777"/>
          </a:xfrm>
          <a:prstGeom prst="rect">
            <a:avLst/>
          </a:prstGeom>
          <a:noFill/>
        </p:spPr>
        <p:txBody>
          <a:bodyPr wrap="square" rtlCol="0">
            <a:spAutoFit/>
          </a:bodyPr>
          <a:lstStyle/>
          <a:p>
            <a:r>
              <a:rPr lang="en-US" sz="1400" dirty="0"/>
              <a:t>  -1</a:t>
            </a:r>
          </a:p>
        </p:txBody>
      </p:sp>
      <p:grpSp>
        <p:nvGrpSpPr>
          <p:cNvPr id="28" name="Group 27">
            <a:extLst>
              <a:ext uri="{FF2B5EF4-FFF2-40B4-BE49-F238E27FC236}">
                <a16:creationId xmlns:a16="http://schemas.microsoft.com/office/drawing/2014/main" id="{75783058-6EF3-4D7D-AE3F-C27E60BDC871}"/>
              </a:ext>
            </a:extLst>
          </p:cNvPr>
          <p:cNvGrpSpPr/>
          <p:nvPr/>
        </p:nvGrpSpPr>
        <p:grpSpPr>
          <a:xfrm>
            <a:off x="4571999" y="1390813"/>
            <a:ext cx="2295332" cy="374584"/>
            <a:chOff x="4571999" y="1390813"/>
            <a:chExt cx="2295332" cy="374584"/>
          </a:xfrm>
        </p:grpSpPr>
        <p:sp>
          <p:nvSpPr>
            <p:cNvPr id="9" name="Rectangle 8">
              <a:extLst>
                <a:ext uri="{FF2B5EF4-FFF2-40B4-BE49-F238E27FC236}">
                  <a16:creationId xmlns:a16="http://schemas.microsoft.com/office/drawing/2014/main" id="{B19B6290-0BFC-4E6A-80FC-A9D1C5426F1C}"/>
                </a:ext>
              </a:extLst>
            </p:cNvPr>
            <p:cNvSpPr/>
            <p:nvPr/>
          </p:nvSpPr>
          <p:spPr>
            <a:xfrm>
              <a:off x="4571999" y="1392212"/>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753900-5750-48C9-A97E-A37A5BE7D69B}"/>
                </a:ext>
              </a:extLst>
            </p:cNvPr>
            <p:cNvSpPr/>
            <p:nvPr/>
          </p:nvSpPr>
          <p:spPr>
            <a:xfrm>
              <a:off x="5019868" y="1391279"/>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B2FAD2-2876-4E1E-83F7-0E154EE7FC82}"/>
                </a:ext>
              </a:extLst>
            </p:cNvPr>
            <p:cNvSpPr/>
            <p:nvPr/>
          </p:nvSpPr>
          <p:spPr>
            <a:xfrm>
              <a:off x="5492620" y="1391746"/>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76C03C-B681-471D-9EB9-820EA6F762EB}"/>
                </a:ext>
              </a:extLst>
            </p:cNvPr>
            <p:cNvSpPr/>
            <p:nvPr/>
          </p:nvSpPr>
          <p:spPr>
            <a:xfrm>
              <a:off x="5940489" y="1390813"/>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6BCDD0-A3C4-4EE3-9BA8-1A30211A3EC8}"/>
                </a:ext>
              </a:extLst>
            </p:cNvPr>
            <p:cNvSpPr/>
            <p:nvPr/>
          </p:nvSpPr>
          <p:spPr>
            <a:xfrm>
              <a:off x="6413241" y="1391279"/>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E354B2D-6BA1-4143-87A9-57FE7E6F5ABA}"/>
                </a:ext>
              </a:extLst>
            </p:cNvPr>
            <p:cNvSpPr txBox="1"/>
            <p:nvPr/>
          </p:nvSpPr>
          <p:spPr>
            <a:xfrm>
              <a:off x="5442974" y="1439342"/>
              <a:ext cx="562006" cy="307777"/>
            </a:xfrm>
            <a:prstGeom prst="rect">
              <a:avLst/>
            </a:prstGeom>
            <a:noFill/>
          </p:spPr>
          <p:txBody>
            <a:bodyPr wrap="square" rtlCol="0">
              <a:spAutoFit/>
            </a:bodyPr>
            <a:lstStyle/>
            <a:p>
              <a:r>
                <a:rPr lang="en-US" sz="1400" dirty="0"/>
                <a:t>  -1</a:t>
              </a:r>
            </a:p>
          </p:txBody>
        </p:sp>
        <p:sp>
          <p:nvSpPr>
            <p:cNvPr id="27" name="TextBox 26">
              <a:extLst>
                <a:ext uri="{FF2B5EF4-FFF2-40B4-BE49-F238E27FC236}">
                  <a16:creationId xmlns:a16="http://schemas.microsoft.com/office/drawing/2014/main" id="{82192A46-6976-4EB6-BCA4-DAF0D3A6AD3D}"/>
                </a:ext>
              </a:extLst>
            </p:cNvPr>
            <p:cNvSpPr txBox="1"/>
            <p:nvPr/>
          </p:nvSpPr>
          <p:spPr>
            <a:xfrm>
              <a:off x="6087715" y="1439342"/>
              <a:ext cx="45719" cy="307777"/>
            </a:xfrm>
            <a:prstGeom prst="rect">
              <a:avLst/>
            </a:prstGeom>
            <a:noFill/>
          </p:spPr>
          <p:txBody>
            <a:bodyPr wrap="square" rtlCol="0">
              <a:spAutoFit/>
            </a:bodyPr>
            <a:lstStyle/>
            <a:p>
              <a:r>
                <a:rPr lang="en-US" sz="1400" dirty="0"/>
                <a:t>1</a:t>
              </a:r>
            </a:p>
          </p:txBody>
        </p:sp>
      </p:grpSp>
      <p:sp>
        <p:nvSpPr>
          <p:cNvPr id="30" name="Rectangle 29">
            <a:extLst>
              <a:ext uri="{FF2B5EF4-FFF2-40B4-BE49-F238E27FC236}">
                <a16:creationId xmlns:a16="http://schemas.microsoft.com/office/drawing/2014/main" id="{F2C281B2-AFBB-40C7-8737-782E2EF629C9}"/>
              </a:ext>
            </a:extLst>
          </p:cNvPr>
          <p:cNvSpPr/>
          <p:nvPr/>
        </p:nvSpPr>
        <p:spPr>
          <a:xfrm>
            <a:off x="4553338" y="1897929"/>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2027575-F909-4310-9B90-386AD36A6EFE}"/>
              </a:ext>
            </a:extLst>
          </p:cNvPr>
          <p:cNvSpPr/>
          <p:nvPr/>
        </p:nvSpPr>
        <p:spPr>
          <a:xfrm>
            <a:off x="5001207" y="1896996"/>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5B77E4-BD7C-448C-B7E0-AEF2884602A7}"/>
              </a:ext>
            </a:extLst>
          </p:cNvPr>
          <p:cNvSpPr/>
          <p:nvPr/>
        </p:nvSpPr>
        <p:spPr>
          <a:xfrm>
            <a:off x="5473959" y="1897463"/>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6734B36-863D-4FFE-816A-EE9751DAF217}"/>
              </a:ext>
            </a:extLst>
          </p:cNvPr>
          <p:cNvSpPr/>
          <p:nvPr/>
        </p:nvSpPr>
        <p:spPr>
          <a:xfrm>
            <a:off x="5921828" y="1896530"/>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4A2A73B-C623-4390-9A20-E6CBA9ECB8AD}"/>
              </a:ext>
            </a:extLst>
          </p:cNvPr>
          <p:cNvSpPr/>
          <p:nvPr/>
        </p:nvSpPr>
        <p:spPr>
          <a:xfrm>
            <a:off x="6394580" y="1896996"/>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D9B4AAF-5E99-4BAF-9B8F-52180655A300}"/>
              </a:ext>
            </a:extLst>
          </p:cNvPr>
          <p:cNvSpPr txBox="1"/>
          <p:nvPr/>
        </p:nvSpPr>
        <p:spPr>
          <a:xfrm>
            <a:off x="4959691" y="1930745"/>
            <a:ext cx="562006" cy="307777"/>
          </a:xfrm>
          <a:prstGeom prst="rect">
            <a:avLst/>
          </a:prstGeom>
          <a:noFill/>
        </p:spPr>
        <p:txBody>
          <a:bodyPr wrap="square" rtlCol="0">
            <a:spAutoFit/>
          </a:bodyPr>
          <a:lstStyle/>
          <a:p>
            <a:r>
              <a:rPr lang="en-US" sz="1400" dirty="0"/>
              <a:t>  -1</a:t>
            </a:r>
          </a:p>
        </p:txBody>
      </p:sp>
      <p:sp>
        <p:nvSpPr>
          <p:cNvPr id="36" name="TextBox 35">
            <a:extLst>
              <a:ext uri="{FF2B5EF4-FFF2-40B4-BE49-F238E27FC236}">
                <a16:creationId xmlns:a16="http://schemas.microsoft.com/office/drawing/2014/main" id="{368F8884-B36D-4C7E-ABC6-83D17F1D4410}"/>
              </a:ext>
            </a:extLst>
          </p:cNvPr>
          <p:cNvSpPr txBox="1"/>
          <p:nvPr/>
        </p:nvSpPr>
        <p:spPr>
          <a:xfrm>
            <a:off x="6069054" y="1945059"/>
            <a:ext cx="45719" cy="307777"/>
          </a:xfrm>
          <a:prstGeom prst="rect">
            <a:avLst/>
          </a:prstGeom>
          <a:noFill/>
        </p:spPr>
        <p:txBody>
          <a:bodyPr wrap="square" rtlCol="0">
            <a:spAutoFit/>
          </a:bodyPr>
          <a:lstStyle/>
          <a:p>
            <a:r>
              <a:rPr lang="en-US" sz="1400" dirty="0"/>
              <a:t>1</a:t>
            </a:r>
          </a:p>
        </p:txBody>
      </p:sp>
      <p:sp>
        <p:nvSpPr>
          <p:cNvPr id="37" name="TextBox 36">
            <a:extLst>
              <a:ext uri="{FF2B5EF4-FFF2-40B4-BE49-F238E27FC236}">
                <a16:creationId xmlns:a16="http://schemas.microsoft.com/office/drawing/2014/main" id="{4BA77656-9308-48F6-94F2-2C611CC14447}"/>
              </a:ext>
            </a:extLst>
          </p:cNvPr>
          <p:cNvSpPr txBox="1"/>
          <p:nvPr/>
        </p:nvSpPr>
        <p:spPr>
          <a:xfrm>
            <a:off x="5571376" y="1924501"/>
            <a:ext cx="284052" cy="307777"/>
          </a:xfrm>
          <a:prstGeom prst="rect">
            <a:avLst/>
          </a:prstGeom>
          <a:noFill/>
        </p:spPr>
        <p:txBody>
          <a:bodyPr wrap="none" rtlCol="0">
            <a:spAutoFit/>
          </a:bodyPr>
          <a:lstStyle/>
          <a:p>
            <a:r>
              <a:rPr lang="en-US" sz="1400" dirty="0"/>
              <a:t>0</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7CDE440-7C79-4B1B-AA37-3C78D13BCBF0}"/>
                  </a:ext>
                </a:extLst>
              </p:cNvPr>
              <p:cNvSpPr txBox="1"/>
              <p:nvPr/>
            </p:nvSpPr>
            <p:spPr>
              <a:xfrm>
                <a:off x="3676627" y="1370357"/>
                <a:ext cx="9190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m:oMathPara>
                </a14:m>
                <a:endParaRPr lang="en-US" dirty="0"/>
              </a:p>
            </p:txBody>
          </p:sp>
        </mc:Choice>
        <mc:Fallback xmlns="">
          <p:sp>
            <p:nvSpPr>
              <p:cNvPr id="39" name="TextBox 38">
                <a:extLst>
                  <a:ext uri="{FF2B5EF4-FFF2-40B4-BE49-F238E27FC236}">
                    <a16:creationId xmlns:a16="http://schemas.microsoft.com/office/drawing/2014/main" id="{57CDE440-7C79-4B1B-AA37-3C78D13BCBF0}"/>
                  </a:ext>
                </a:extLst>
              </p:cNvPr>
              <p:cNvSpPr txBox="1">
                <a:spLocks noRot="1" noChangeAspect="1" noMove="1" noResize="1" noEditPoints="1" noAdjustHandles="1" noChangeArrowheads="1" noChangeShapeType="1" noTextEdit="1"/>
              </p:cNvSpPr>
              <p:nvPr/>
            </p:nvSpPr>
            <p:spPr>
              <a:xfrm>
                <a:off x="3676627" y="1370357"/>
                <a:ext cx="919065"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915EAA2-8140-496A-BAB3-ABB20E5387A9}"/>
                  </a:ext>
                </a:extLst>
              </p:cNvPr>
              <p:cNvSpPr txBox="1"/>
              <p:nvPr/>
            </p:nvSpPr>
            <p:spPr>
              <a:xfrm>
                <a:off x="3699331" y="1874530"/>
                <a:ext cx="9190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m:oMathPara>
                </a14:m>
                <a:endParaRPr lang="en-US" dirty="0"/>
              </a:p>
            </p:txBody>
          </p:sp>
        </mc:Choice>
        <mc:Fallback xmlns="">
          <p:sp>
            <p:nvSpPr>
              <p:cNvPr id="40" name="TextBox 39">
                <a:extLst>
                  <a:ext uri="{FF2B5EF4-FFF2-40B4-BE49-F238E27FC236}">
                    <a16:creationId xmlns:a16="http://schemas.microsoft.com/office/drawing/2014/main" id="{2915EAA2-8140-496A-BAB3-ABB20E5387A9}"/>
                  </a:ext>
                </a:extLst>
              </p:cNvPr>
              <p:cNvSpPr txBox="1">
                <a:spLocks noRot="1" noChangeAspect="1" noMove="1" noResize="1" noEditPoints="1" noAdjustHandles="1" noChangeArrowheads="1" noChangeShapeType="1" noTextEdit="1"/>
              </p:cNvSpPr>
              <p:nvPr/>
            </p:nvSpPr>
            <p:spPr>
              <a:xfrm>
                <a:off x="3699331" y="1874530"/>
                <a:ext cx="919065" cy="369332"/>
              </a:xfrm>
              <a:prstGeom prst="rect">
                <a:avLst/>
              </a:prstGeom>
              <a:blipFill>
                <a:blip r:embed="rId4"/>
                <a:stretch>
                  <a:fillRect b="-16667"/>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80360133-7B8E-48D7-A088-E514FB025156}"/>
              </a:ext>
            </a:extLst>
          </p:cNvPr>
          <p:cNvSpPr txBox="1"/>
          <p:nvPr/>
        </p:nvSpPr>
        <p:spPr>
          <a:xfrm>
            <a:off x="839136" y="1595625"/>
            <a:ext cx="2496196" cy="369332"/>
          </a:xfrm>
          <a:prstGeom prst="rect">
            <a:avLst/>
          </a:prstGeom>
          <a:noFill/>
        </p:spPr>
        <p:txBody>
          <a:bodyPr wrap="none" rtlCol="0">
            <a:spAutoFit/>
          </a:bodyPr>
          <a:lstStyle/>
          <a:p>
            <a:r>
              <a:rPr lang="en-US" dirty="0"/>
              <a:t>Two Approximations:</a:t>
            </a:r>
          </a:p>
        </p:txBody>
      </p:sp>
      <p:grpSp>
        <p:nvGrpSpPr>
          <p:cNvPr id="42" name="Group 41">
            <a:extLst>
              <a:ext uri="{FF2B5EF4-FFF2-40B4-BE49-F238E27FC236}">
                <a16:creationId xmlns:a16="http://schemas.microsoft.com/office/drawing/2014/main" id="{B9002506-C6CE-4108-84C6-EEC6BB6B041C}"/>
              </a:ext>
            </a:extLst>
          </p:cNvPr>
          <p:cNvGrpSpPr/>
          <p:nvPr/>
        </p:nvGrpSpPr>
        <p:grpSpPr>
          <a:xfrm>
            <a:off x="3888721" y="2580429"/>
            <a:ext cx="2983320" cy="1262520"/>
            <a:chOff x="8035302" y="901949"/>
            <a:chExt cx="2983320" cy="126252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AEC1FAE-E91F-45B7-8313-1FB3AFCBEB85}"/>
                    </a:ext>
                  </a:extLst>
                </p14:cNvPr>
                <p14:cNvContentPartPr/>
                <p14:nvPr/>
              </p14:nvContentPartPr>
              <p14:xfrm>
                <a:off x="8035302" y="1210469"/>
                <a:ext cx="1140120" cy="408240"/>
              </p14:xfrm>
            </p:contentPart>
          </mc:Choice>
          <mc:Fallback xmlns="">
            <p:pic>
              <p:nvPicPr>
                <p:cNvPr id="4" name="Ink 3">
                  <a:extLst>
                    <a:ext uri="{FF2B5EF4-FFF2-40B4-BE49-F238E27FC236}">
                      <a16:creationId xmlns:a16="http://schemas.microsoft.com/office/drawing/2014/main" id="{1AEC1FAE-E91F-45B7-8313-1FB3AFCBEB85}"/>
                    </a:ext>
                  </a:extLst>
                </p:cNvPr>
                <p:cNvPicPr/>
                <p:nvPr/>
              </p:nvPicPr>
              <p:blipFill>
                <a:blip r:embed="rId6"/>
                <a:stretch>
                  <a:fillRect/>
                </a:stretch>
              </p:blipFill>
              <p:spPr>
                <a:xfrm>
                  <a:off x="8017302" y="1192829"/>
                  <a:ext cx="117576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102E0198-7E09-4556-9005-4A7C469CDE8F}"/>
                    </a:ext>
                  </a:extLst>
                </p14:cNvPr>
                <p14:cNvContentPartPr/>
                <p14:nvPr/>
              </p14:nvContentPartPr>
              <p14:xfrm>
                <a:off x="8685822" y="1251509"/>
                <a:ext cx="11160" cy="19800"/>
              </p14:xfrm>
            </p:contentPart>
          </mc:Choice>
          <mc:Fallback xmlns="">
            <p:pic>
              <p:nvPicPr>
                <p:cNvPr id="5" name="Ink 4">
                  <a:extLst>
                    <a:ext uri="{FF2B5EF4-FFF2-40B4-BE49-F238E27FC236}">
                      <a16:creationId xmlns:a16="http://schemas.microsoft.com/office/drawing/2014/main" id="{102E0198-7E09-4556-9005-4A7C469CDE8F}"/>
                    </a:ext>
                  </a:extLst>
                </p:cNvPr>
                <p:cNvPicPr/>
                <p:nvPr/>
              </p:nvPicPr>
              <p:blipFill>
                <a:blip r:embed="rId8"/>
                <a:stretch>
                  <a:fillRect/>
                </a:stretch>
              </p:blipFill>
              <p:spPr>
                <a:xfrm>
                  <a:off x="8667822" y="1233869"/>
                  <a:ext cx="468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0FB54B48-5A14-4095-B604-738531B8C940}"/>
                    </a:ext>
                  </a:extLst>
                </p14:cNvPr>
                <p14:cNvContentPartPr/>
                <p14:nvPr/>
              </p14:nvContentPartPr>
              <p14:xfrm>
                <a:off x="9560982" y="1183829"/>
                <a:ext cx="724680" cy="218880"/>
              </p14:xfrm>
            </p:contentPart>
          </mc:Choice>
          <mc:Fallback xmlns="">
            <p:pic>
              <p:nvPicPr>
                <p:cNvPr id="6" name="Ink 5">
                  <a:extLst>
                    <a:ext uri="{FF2B5EF4-FFF2-40B4-BE49-F238E27FC236}">
                      <a16:creationId xmlns:a16="http://schemas.microsoft.com/office/drawing/2014/main" id="{0FB54B48-5A14-4095-B604-738531B8C940}"/>
                    </a:ext>
                  </a:extLst>
                </p:cNvPr>
                <p:cNvPicPr/>
                <p:nvPr/>
              </p:nvPicPr>
              <p:blipFill>
                <a:blip r:embed="rId10"/>
                <a:stretch>
                  <a:fillRect/>
                </a:stretch>
              </p:blipFill>
              <p:spPr>
                <a:xfrm>
                  <a:off x="9542982" y="1165829"/>
                  <a:ext cx="7603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D87E6D3C-E3FD-459F-BF71-8207410FD78E}"/>
                    </a:ext>
                  </a:extLst>
                </p14:cNvPr>
                <p14:cNvContentPartPr/>
                <p14:nvPr/>
              </p14:nvContentPartPr>
              <p14:xfrm>
                <a:off x="10646742" y="1073669"/>
                <a:ext cx="300960" cy="142200"/>
              </p14:xfrm>
            </p:contentPart>
          </mc:Choice>
          <mc:Fallback xmlns="">
            <p:pic>
              <p:nvPicPr>
                <p:cNvPr id="10" name="Ink 9">
                  <a:extLst>
                    <a:ext uri="{FF2B5EF4-FFF2-40B4-BE49-F238E27FC236}">
                      <a16:creationId xmlns:a16="http://schemas.microsoft.com/office/drawing/2014/main" id="{D87E6D3C-E3FD-459F-BF71-8207410FD78E}"/>
                    </a:ext>
                  </a:extLst>
                </p:cNvPr>
                <p:cNvPicPr/>
                <p:nvPr/>
              </p:nvPicPr>
              <p:blipFill>
                <a:blip r:embed="rId12"/>
                <a:stretch>
                  <a:fillRect/>
                </a:stretch>
              </p:blipFill>
              <p:spPr>
                <a:xfrm>
                  <a:off x="10629102" y="1055669"/>
                  <a:ext cx="3366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FC6B4474-7B51-43DF-B400-CC0E38BC36E1}"/>
                    </a:ext>
                  </a:extLst>
                </p14:cNvPr>
                <p14:cNvContentPartPr/>
                <p14:nvPr/>
              </p14:nvContentPartPr>
              <p14:xfrm>
                <a:off x="10769502" y="901949"/>
                <a:ext cx="50040" cy="84600"/>
              </p14:xfrm>
            </p:contentPart>
          </mc:Choice>
          <mc:Fallback xmlns="">
            <p:pic>
              <p:nvPicPr>
                <p:cNvPr id="11" name="Ink 10">
                  <a:extLst>
                    <a:ext uri="{FF2B5EF4-FFF2-40B4-BE49-F238E27FC236}">
                      <a16:creationId xmlns:a16="http://schemas.microsoft.com/office/drawing/2014/main" id="{FC6B4474-7B51-43DF-B400-CC0E38BC36E1}"/>
                    </a:ext>
                  </a:extLst>
                </p:cNvPr>
                <p:cNvPicPr/>
                <p:nvPr/>
              </p:nvPicPr>
              <p:blipFill>
                <a:blip r:embed="rId14"/>
                <a:stretch>
                  <a:fillRect/>
                </a:stretch>
              </p:blipFill>
              <p:spPr>
                <a:xfrm>
                  <a:off x="10751862" y="884309"/>
                  <a:ext cx="856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8AB7F9FB-FBBD-4318-8F94-38977C0D42AD}"/>
                    </a:ext>
                  </a:extLst>
                </p14:cNvPr>
                <p14:cNvContentPartPr/>
                <p14:nvPr/>
              </p14:nvContentPartPr>
              <p14:xfrm>
                <a:off x="8599782" y="1758029"/>
                <a:ext cx="763560" cy="406440"/>
              </p14:xfrm>
            </p:contentPart>
          </mc:Choice>
          <mc:Fallback xmlns="">
            <p:pic>
              <p:nvPicPr>
                <p:cNvPr id="13" name="Ink 12">
                  <a:extLst>
                    <a:ext uri="{FF2B5EF4-FFF2-40B4-BE49-F238E27FC236}">
                      <a16:creationId xmlns:a16="http://schemas.microsoft.com/office/drawing/2014/main" id="{8AB7F9FB-FBBD-4318-8F94-38977C0D42AD}"/>
                    </a:ext>
                  </a:extLst>
                </p:cNvPr>
                <p:cNvPicPr/>
                <p:nvPr/>
              </p:nvPicPr>
              <p:blipFill>
                <a:blip r:embed="rId16"/>
                <a:stretch>
                  <a:fillRect/>
                </a:stretch>
              </p:blipFill>
              <p:spPr>
                <a:xfrm>
                  <a:off x="8582142" y="1740389"/>
                  <a:ext cx="79920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19C04FA8-67DC-4A5D-AA92-0A555A63C494}"/>
                    </a:ext>
                  </a:extLst>
                </p14:cNvPr>
                <p14:cNvContentPartPr/>
                <p14:nvPr/>
              </p14:nvContentPartPr>
              <p14:xfrm>
                <a:off x="9109542" y="1821749"/>
                <a:ext cx="292320" cy="113400"/>
              </p14:xfrm>
            </p:contentPart>
          </mc:Choice>
          <mc:Fallback xmlns="">
            <p:pic>
              <p:nvPicPr>
                <p:cNvPr id="14" name="Ink 13">
                  <a:extLst>
                    <a:ext uri="{FF2B5EF4-FFF2-40B4-BE49-F238E27FC236}">
                      <a16:creationId xmlns:a16="http://schemas.microsoft.com/office/drawing/2014/main" id="{19C04FA8-67DC-4A5D-AA92-0A555A63C494}"/>
                    </a:ext>
                  </a:extLst>
                </p:cNvPr>
                <p:cNvPicPr/>
                <p:nvPr/>
              </p:nvPicPr>
              <p:blipFill>
                <a:blip r:embed="rId18"/>
                <a:stretch>
                  <a:fillRect/>
                </a:stretch>
              </p:blipFill>
              <p:spPr>
                <a:xfrm>
                  <a:off x="9091542" y="1803749"/>
                  <a:ext cx="32796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D4264B6F-C9EF-48CC-82C9-0F8EC55C7293}"/>
                    </a:ext>
                  </a:extLst>
                </p14:cNvPr>
                <p14:cNvContentPartPr/>
                <p14:nvPr/>
              </p14:nvContentPartPr>
              <p14:xfrm>
                <a:off x="9682302" y="1678109"/>
                <a:ext cx="96840" cy="259560"/>
              </p14:xfrm>
            </p:contentPart>
          </mc:Choice>
          <mc:Fallback xmlns="">
            <p:pic>
              <p:nvPicPr>
                <p:cNvPr id="15" name="Ink 14">
                  <a:extLst>
                    <a:ext uri="{FF2B5EF4-FFF2-40B4-BE49-F238E27FC236}">
                      <a16:creationId xmlns:a16="http://schemas.microsoft.com/office/drawing/2014/main" id="{D4264B6F-C9EF-48CC-82C9-0F8EC55C7293}"/>
                    </a:ext>
                  </a:extLst>
                </p:cNvPr>
                <p:cNvPicPr/>
                <p:nvPr/>
              </p:nvPicPr>
              <p:blipFill>
                <a:blip r:embed="rId20"/>
                <a:stretch>
                  <a:fillRect/>
                </a:stretch>
              </p:blipFill>
              <p:spPr>
                <a:xfrm>
                  <a:off x="9664662" y="1660109"/>
                  <a:ext cx="13248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BD9EA588-47E6-40C4-AD5C-B49ECB502094}"/>
                    </a:ext>
                  </a:extLst>
                </p14:cNvPr>
                <p14:cNvContentPartPr/>
                <p14:nvPr/>
              </p14:nvContentPartPr>
              <p14:xfrm>
                <a:off x="9370902" y="1805909"/>
                <a:ext cx="523440" cy="106920"/>
              </p14:xfrm>
            </p:contentPart>
          </mc:Choice>
          <mc:Fallback xmlns="">
            <p:pic>
              <p:nvPicPr>
                <p:cNvPr id="16" name="Ink 15">
                  <a:extLst>
                    <a:ext uri="{FF2B5EF4-FFF2-40B4-BE49-F238E27FC236}">
                      <a16:creationId xmlns:a16="http://schemas.microsoft.com/office/drawing/2014/main" id="{BD9EA588-47E6-40C4-AD5C-B49ECB502094}"/>
                    </a:ext>
                  </a:extLst>
                </p:cNvPr>
                <p:cNvPicPr/>
                <p:nvPr/>
              </p:nvPicPr>
              <p:blipFill>
                <a:blip r:embed="rId22"/>
                <a:stretch>
                  <a:fillRect/>
                </a:stretch>
              </p:blipFill>
              <p:spPr>
                <a:xfrm>
                  <a:off x="9352902" y="1788269"/>
                  <a:ext cx="5590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id="{0BC10F31-61A0-4878-99C5-6AAF671E19CD}"/>
                    </a:ext>
                  </a:extLst>
                </p14:cNvPr>
                <p14:cNvContentPartPr/>
                <p14:nvPr/>
              </p14:nvContentPartPr>
              <p14:xfrm>
                <a:off x="9961302" y="1736069"/>
                <a:ext cx="519840" cy="172800"/>
              </p14:xfrm>
            </p:contentPart>
          </mc:Choice>
          <mc:Fallback xmlns="">
            <p:pic>
              <p:nvPicPr>
                <p:cNvPr id="24" name="Ink 23">
                  <a:extLst>
                    <a:ext uri="{FF2B5EF4-FFF2-40B4-BE49-F238E27FC236}">
                      <a16:creationId xmlns:a16="http://schemas.microsoft.com/office/drawing/2014/main" id="{0BC10F31-61A0-4878-99C5-6AAF671E19CD}"/>
                    </a:ext>
                  </a:extLst>
                </p:cNvPr>
                <p:cNvPicPr/>
                <p:nvPr/>
              </p:nvPicPr>
              <p:blipFill>
                <a:blip r:embed="rId24"/>
                <a:stretch>
                  <a:fillRect/>
                </a:stretch>
              </p:blipFill>
              <p:spPr>
                <a:xfrm>
                  <a:off x="9943302" y="1718069"/>
                  <a:ext cx="55548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9C94C2F9-F9D7-41A1-8A11-44D13E0357FA}"/>
                    </a:ext>
                  </a:extLst>
                </p14:cNvPr>
                <p14:cNvContentPartPr/>
                <p14:nvPr/>
              </p14:nvContentPartPr>
              <p14:xfrm>
                <a:off x="10743582" y="1450229"/>
                <a:ext cx="275040" cy="403200"/>
              </p14:xfrm>
            </p:contentPart>
          </mc:Choice>
          <mc:Fallback xmlns="">
            <p:pic>
              <p:nvPicPr>
                <p:cNvPr id="29" name="Ink 28">
                  <a:extLst>
                    <a:ext uri="{FF2B5EF4-FFF2-40B4-BE49-F238E27FC236}">
                      <a16:creationId xmlns:a16="http://schemas.microsoft.com/office/drawing/2014/main" id="{9C94C2F9-F9D7-41A1-8A11-44D13E0357FA}"/>
                    </a:ext>
                  </a:extLst>
                </p:cNvPr>
                <p:cNvPicPr/>
                <p:nvPr/>
              </p:nvPicPr>
              <p:blipFill>
                <a:blip r:embed="rId26"/>
                <a:stretch>
                  <a:fillRect/>
                </a:stretch>
              </p:blipFill>
              <p:spPr>
                <a:xfrm>
                  <a:off x="10725582" y="1432229"/>
                  <a:ext cx="310680" cy="4388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EE4555DF-860E-4730-89C7-5ABD4AA8C026}"/>
                    </a:ext>
                  </a:extLst>
                </p14:cNvPr>
                <p14:cNvContentPartPr/>
                <p14:nvPr/>
              </p14:nvContentPartPr>
              <p14:xfrm>
                <a:off x="10814502" y="1988429"/>
                <a:ext cx="46800" cy="69480"/>
              </p14:xfrm>
            </p:contentPart>
          </mc:Choice>
          <mc:Fallback xmlns="">
            <p:pic>
              <p:nvPicPr>
                <p:cNvPr id="38" name="Ink 37">
                  <a:extLst>
                    <a:ext uri="{FF2B5EF4-FFF2-40B4-BE49-F238E27FC236}">
                      <a16:creationId xmlns:a16="http://schemas.microsoft.com/office/drawing/2014/main" id="{EE4555DF-860E-4730-89C7-5ABD4AA8C026}"/>
                    </a:ext>
                  </a:extLst>
                </p:cNvPr>
                <p:cNvPicPr/>
                <p:nvPr/>
              </p:nvPicPr>
              <p:blipFill>
                <a:blip r:embed="rId28"/>
                <a:stretch>
                  <a:fillRect/>
                </a:stretch>
              </p:blipFill>
              <p:spPr>
                <a:xfrm>
                  <a:off x="10796862" y="1970429"/>
                  <a:ext cx="82440" cy="105120"/>
                </a:xfrm>
                <a:prstGeom prst="rect">
                  <a:avLst/>
                </a:prstGeom>
              </p:spPr>
            </p:pic>
          </mc:Fallback>
        </mc:AlternateContent>
      </p:grpSp>
      <p:sp>
        <p:nvSpPr>
          <p:cNvPr id="44" name="Content Placeholder 43">
            <a:extLst>
              <a:ext uri="{FF2B5EF4-FFF2-40B4-BE49-F238E27FC236}">
                <a16:creationId xmlns:a16="http://schemas.microsoft.com/office/drawing/2014/main" id="{972A7206-24D4-4E4B-92D4-E86FDE3EB6DF}"/>
              </a:ext>
            </a:extLst>
          </p:cNvPr>
          <p:cNvSpPr>
            <a:spLocks noGrp="1"/>
          </p:cNvSpPr>
          <p:nvPr>
            <p:ph idx="1"/>
          </p:nvPr>
        </p:nvSpPr>
        <p:spPr>
          <a:xfrm>
            <a:off x="318051" y="4122471"/>
            <a:ext cx="11539331" cy="2521837"/>
          </a:xfrm>
        </p:spPr>
        <p:txBody>
          <a:bodyPr/>
          <a:lstStyle/>
          <a:p>
            <a:endParaRPr lang="en-US"/>
          </a:p>
        </p:txBody>
      </p:sp>
    </p:spTree>
    <p:extLst>
      <p:ext uri="{BB962C8B-B14F-4D97-AF65-F5344CB8AC3E}">
        <p14:creationId xmlns:p14="http://schemas.microsoft.com/office/powerpoint/2010/main" val="595491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FCF3-5D2D-4151-9165-5490AE3B0003}"/>
              </a:ext>
            </a:extLst>
          </p:cNvPr>
          <p:cNvSpPr>
            <a:spLocks noGrp="1"/>
          </p:cNvSpPr>
          <p:nvPr>
            <p:ph type="title"/>
          </p:nvPr>
        </p:nvSpPr>
        <p:spPr>
          <a:xfrm>
            <a:off x="94382" y="53527"/>
            <a:ext cx="10571998" cy="649379"/>
          </a:xfrm>
        </p:spPr>
        <p:txBody>
          <a:bodyPr/>
          <a:lstStyle/>
          <a:p>
            <a:r>
              <a:rPr lang="en-US" dirty="0"/>
              <a:t>Computing Edges via Derivatives on a Pixel Grid: </a:t>
            </a:r>
            <a:r>
              <a:rPr lang="en-US" sz="2000" b="0" dirty="0"/>
              <a:t>1D Case for Simplicity</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F3417E-5031-4551-9226-5C13BB06265B}"/>
                  </a:ext>
                </a:extLst>
              </p:cNvPr>
              <p:cNvSpPr>
                <a:spLocks noGrp="1"/>
              </p:cNvSpPr>
              <p:nvPr>
                <p:ph idx="1"/>
              </p:nvPr>
            </p:nvSpPr>
            <p:spPr>
              <a:xfrm>
                <a:off x="337930" y="2771447"/>
                <a:ext cx="11743320" cy="3907648"/>
              </a:xfrm>
            </p:spPr>
            <p:txBody>
              <a:bodyPr>
                <a:normAutofit/>
              </a:bodyPr>
              <a:lstStyle/>
              <a:p>
                <a:pPr marL="0" indent="0" algn="ctr">
                  <a:buNone/>
                </a:pPr>
                <a:r>
                  <a:rPr lang="en-US" dirty="0">
                    <a:solidFill>
                      <a:srgbClr val="FFC000"/>
                    </a:solidFill>
                  </a:rPr>
                  <a:t>To compute derivatives of f(x) at x=0, let us use Taylor series expansion</a:t>
                </a:r>
              </a:p>
              <a:p>
                <a:pPr marL="0" indent="0" algn="ctr">
                  <a:buNone/>
                </a:pPr>
                <a:endParaRPr lang="en-US" dirty="0">
                  <a:solidFill>
                    <a:srgbClr val="FFC000"/>
                  </a:solidFill>
                </a:endParaRPr>
              </a:p>
              <a:p>
                <a:pPr>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1</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1</m:t>
                            </m:r>
                          </m:e>
                          <m:sup>
                            <m:r>
                              <a:rPr lang="en-US" b="0" i="1" smtClean="0">
                                <a:latin typeface="Cambria Math" panose="02040503050406030204" pitchFamily="18" charset="0"/>
                              </a:rPr>
                              <m:t>3</m:t>
                            </m:r>
                          </m:sup>
                        </m:sSup>
                      </m:num>
                      <m:den>
                        <m:r>
                          <a:rPr lang="en-US" b="0" i="1" smtClean="0">
                            <a:latin typeface="Cambria Math" panose="02040503050406030204" pitchFamily="18" charset="0"/>
                          </a:rPr>
                          <m:t>3</m:t>
                        </m:r>
                        <m:r>
                          <a:rPr lang="en-US" i="1">
                            <a:latin typeface="Cambria Math" panose="02040503050406030204" pitchFamily="18" charset="0"/>
                          </a:rPr>
                          <m:t>!</m:t>
                        </m:r>
                      </m:den>
                    </m:f>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𝑥</m:t>
                        </m:r>
                        <m:r>
                          <a:rPr lang="en-US" b="0" i="1" smtClean="0">
                            <a:latin typeface="Cambria Math" panose="02040503050406030204" pitchFamily="18" charset="0"/>
                          </a:rPr>
                          <m:t>𝑥</m:t>
                        </m:r>
                        <m:r>
                          <a:rPr lang="en-US" i="1">
                            <a:latin typeface="Cambria Math" panose="02040503050406030204" pitchFamily="18" charset="0"/>
                          </a:rPr>
                          <m:t>𝑥</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𝑂</m:t>
                    </m:r>
                    <m:r>
                      <a:rPr lang="en-US" b="0" i="1" smtClean="0">
                        <a:latin typeface="Cambria Math" panose="02040503050406030204" pitchFamily="18" charset="0"/>
                      </a:rPr>
                      <m:t>(4)</m:t>
                    </m:r>
                  </m:oMath>
                </a14:m>
                <a:r>
                  <a:rPr lang="en-US" dirty="0"/>
                  <a:t>      </a:t>
                </a:r>
              </a:p>
              <a:p>
                <a:pPr>
                  <a:buFont typeface="Courier New" panose="02070309020205020404" pitchFamily="49" charset="0"/>
                  <a:buChar char="o"/>
                </a:pP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𝑥</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2</m:t>
                            </m:r>
                          </m:sup>
                        </m:sSup>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𝑥𝑥</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3</m:t>
                            </m:r>
                          </m:sup>
                        </m:sSup>
                      </m:num>
                      <m:den>
                        <m:r>
                          <a:rPr lang="en-US" i="1">
                            <a:latin typeface="Cambria Math" panose="02040503050406030204" pitchFamily="18" charset="0"/>
                          </a:rPr>
                          <m:t>3!</m:t>
                        </m:r>
                      </m:den>
                    </m:f>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𝑥𝑥𝑥</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r>
                      <a:rPr lang="en-US" i="1">
                        <a:latin typeface="Cambria Math" panose="02040503050406030204" pitchFamily="18" charset="0"/>
                      </a:rPr>
                      <m:t>𝑂</m:t>
                    </m:r>
                    <m:r>
                      <a:rPr lang="en-US" i="1">
                        <a:latin typeface="Cambria Math" panose="02040503050406030204" pitchFamily="18" charset="0"/>
                      </a:rPr>
                      <m:t>(4)</m:t>
                    </m:r>
                  </m:oMath>
                </a14:m>
                <a:endParaRPr lang="en-US" dirty="0"/>
              </a:p>
              <a:p>
                <a:pPr>
                  <a:buFont typeface="Courier New" panose="02070309020205020404" pitchFamily="49" charset="0"/>
                  <a:buChar char="o"/>
                </a:pPr>
                <a:r>
                  <a:rPr lang="en-US" dirty="0"/>
                  <a:t>First Approximation: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a14:m>
                <a:r>
                  <a:rPr lang="en-US" dirty="0"/>
                  <a:t> </a:t>
                </a:r>
                <a14:m>
                  <m:oMath xmlns:m="http://schemas.openxmlformats.org/officeDocument/2006/math">
                    <m:r>
                      <a:rPr lang="en-US" b="0" i="1" dirty="0" smtClean="0">
                        <a:latin typeface="Cambria Math" panose="02040503050406030204" pitchFamily="18" charset="0"/>
                      </a:rPr>
                      <m:t>=−1.</m:t>
                    </m:r>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0</m:t>
                        </m:r>
                      </m:e>
                    </m:d>
                    <m:r>
                      <a:rPr lang="en-US" b="0" i="1" dirty="0" smtClean="0">
                        <a:latin typeface="Cambria Math" panose="02040503050406030204" pitchFamily="18" charset="0"/>
                      </a:rPr>
                      <m:t>+1.</m:t>
                    </m:r>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1</m:t>
                        </m:r>
                      </m:e>
                    </m:d>
                    <m:r>
                      <a:rPr lang="en-US" b="0" i="1" dirty="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𝑥</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f>
                      <m:fPr>
                        <m:ctrlPr>
                          <a:rPr lang="en-US" b="1" i="1" smtClean="0">
                            <a:solidFill>
                              <a:srgbClr val="FFFF00"/>
                            </a:solidFill>
                            <a:latin typeface="Cambria Math" panose="02040503050406030204" pitchFamily="18" charset="0"/>
                          </a:rPr>
                        </m:ctrlPr>
                      </m:fPr>
                      <m:num>
                        <m:r>
                          <a:rPr lang="en-US" b="1" i="1" smtClean="0">
                            <a:solidFill>
                              <a:srgbClr val="FFFF00"/>
                            </a:solidFill>
                            <a:latin typeface="Cambria Math" panose="02040503050406030204" pitchFamily="18" charset="0"/>
                          </a:rPr>
                          <m:t>𝟏</m:t>
                        </m:r>
                      </m:num>
                      <m:den>
                        <m:r>
                          <a:rPr lang="en-US" b="1" i="1">
                            <a:solidFill>
                              <a:srgbClr val="FFFF00"/>
                            </a:solidFill>
                            <a:latin typeface="Cambria Math" panose="02040503050406030204" pitchFamily="18" charset="0"/>
                          </a:rPr>
                          <m:t>𝟐</m:t>
                        </m:r>
                      </m:den>
                    </m:f>
                    <m:sSub>
                      <m:sSubPr>
                        <m:ctrlPr>
                          <a:rPr lang="en-US" b="1" i="1">
                            <a:solidFill>
                              <a:srgbClr val="FFFF00"/>
                            </a:solidFill>
                            <a:latin typeface="Cambria Math" panose="02040503050406030204" pitchFamily="18" charset="0"/>
                          </a:rPr>
                        </m:ctrlPr>
                      </m:sSubPr>
                      <m:e>
                        <m:r>
                          <a:rPr lang="en-US" b="1" i="1">
                            <a:solidFill>
                              <a:srgbClr val="FFFF00"/>
                            </a:solidFill>
                            <a:latin typeface="Cambria Math" panose="02040503050406030204" pitchFamily="18" charset="0"/>
                          </a:rPr>
                          <m:t>𝒇</m:t>
                        </m:r>
                      </m:e>
                      <m:sub>
                        <m:r>
                          <a:rPr lang="en-US" b="1" i="1">
                            <a:solidFill>
                              <a:srgbClr val="FFFF00"/>
                            </a:solidFill>
                            <a:latin typeface="Cambria Math" panose="02040503050406030204" pitchFamily="18" charset="0"/>
                          </a:rPr>
                          <m:t>𝒙𝒙</m:t>
                        </m:r>
                      </m:sub>
                    </m:sSub>
                    <m:d>
                      <m:dPr>
                        <m:ctrlPr>
                          <a:rPr lang="en-US" b="1" i="1">
                            <a:solidFill>
                              <a:srgbClr val="FFFF00"/>
                            </a:solidFill>
                            <a:latin typeface="Cambria Math" panose="02040503050406030204" pitchFamily="18" charset="0"/>
                          </a:rPr>
                        </m:ctrlPr>
                      </m:dPr>
                      <m:e>
                        <m:r>
                          <a:rPr lang="en-US" b="1" i="1">
                            <a:solidFill>
                              <a:srgbClr val="FFFF00"/>
                            </a:solidFill>
                            <a:latin typeface="Cambria Math" panose="02040503050406030204" pitchFamily="18" charset="0"/>
                          </a:rPr>
                          <m:t>𝟎</m:t>
                        </m:r>
                      </m:e>
                    </m:d>
                    <m:r>
                      <a:rPr lang="en-US" i="1">
                        <a:latin typeface="Cambria Math" panose="02040503050406030204" pitchFamily="18" charset="0"/>
                      </a:rPr>
                      <m:t>+</m:t>
                    </m:r>
                    <m:r>
                      <a:rPr lang="en-US" i="1">
                        <a:latin typeface="Cambria Math" panose="02040503050406030204" pitchFamily="18" charset="0"/>
                      </a:rPr>
                      <m:t>𝑂</m:t>
                    </m:r>
                    <m:r>
                      <a:rPr lang="en-US" i="1">
                        <a:latin typeface="Cambria Math" panose="02040503050406030204" pitchFamily="18" charset="0"/>
                      </a:rPr>
                      <m:t>(3)</m:t>
                    </m:r>
                  </m:oMath>
                </a14:m>
                <a:endParaRPr lang="en-US" dirty="0"/>
              </a:p>
              <a:p>
                <a:pPr>
                  <a:buFont typeface="Courier New" panose="02070309020205020404" pitchFamily="49" charset="0"/>
                  <a:buChar char="o"/>
                </a:pPr>
                <a:r>
                  <a:rPr lang="en-US" dirty="0"/>
                  <a:t>Second Approximation: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a14:m>
                <a:r>
                  <a:rPr lang="en-US" dirty="0"/>
                  <a:t> </a:t>
                </a:r>
                <a14:m>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b="0" i="1" dirty="0" smtClean="0">
                        <a:latin typeface="Cambria Math" panose="02040503050406030204" pitchFamily="18" charset="0"/>
                      </a:rPr>
                      <m:t>(−1.</m:t>
                    </m:r>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−1</m:t>
                        </m:r>
                      </m:e>
                    </m:d>
                    <m:r>
                      <a:rPr lang="en-US" b="0" i="1" dirty="0" smtClean="0">
                        <a:latin typeface="Cambria Math" panose="02040503050406030204" pitchFamily="18" charset="0"/>
                      </a:rPr>
                      <m:t>+1.</m:t>
                    </m:r>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1</m:t>
                        </m:r>
                      </m:e>
                    </m:d>
                    <m:r>
                      <a:rPr lang="en-US" b="0" i="1" dirty="0"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𝑓</m:t>
                        </m:r>
                      </m:e>
                      <m:sub>
                        <m:r>
                          <a:rPr lang="en-US" i="1">
                            <a:latin typeface="Cambria Math" panose="02040503050406030204" pitchFamily="18" charset="0"/>
                          </a:rPr>
                          <m:t>𝑥</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r>
                      <a:rPr lang="en-US" i="1">
                        <a:latin typeface="Cambria Math" panose="02040503050406030204" pitchFamily="18" charset="0"/>
                      </a:rPr>
                      <m:t>𝑂</m:t>
                    </m:r>
                    <m:r>
                      <a:rPr lang="en-US" i="1">
                        <a:latin typeface="Cambria Math" panose="02040503050406030204" pitchFamily="18" charset="0"/>
                      </a:rPr>
                      <m:t>(3)</m:t>
                    </m:r>
                  </m:oMath>
                </a14:m>
                <a:endParaRPr lang="en-US" dirty="0"/>
              </a:p>
              <a:p>
                <a:pPr>
                  <a:buFont typeface="Courier New" panose="02070309020205020404" pitchFamily="49" charset="0"/>
                  <a:buChar char="o"/>
                </a:pPr>
                <a:endParaRPr lang="en-US" dirty="0"/>
              </a:p>
              <a:p>
                <a:pPr marL="0" indent="0" algn="ctr">
                  <a:buNone/>
                </a:pPr>
                <a:r>
                  <a:rPr lang="en-US" dirty="0"/>
                  <a:t>Good exercise to derive the second derivative approximation: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a14:m>
                <a:endParaRPr lang="en-US" dirty="0"/>
              </a:p>
            </p:txBody>
          </p:sp>
        </mc:Choice>
        <mc:Fallback xmlns="">
          <p:sp>
            <p:nvSpPr>
              <p:cNvPr id="3" name="Content Placeholder 2">
                <a:extLst>
                  <a:ext uri="{FF2B5EF4-FFF2-40B4-BE49-F238E27FC236}">
                    <a16:creationId xmlns:a16="http://schemas.microsoft.com/office/drawing/2014/main" id="{06F3417E-5031-4551-9226-5C13BB06265B}"/>
                  </a:ext>
                </a:extLst>
              </p:cNvPr>
              <p:cNvSpPr>
                <a:spLocks noGrp="1" noRot="1" noChangeAspect="1" noMove="1" noResize="1" noEditPoints="1" noAdjustHandles="1" noChangeArrowheads="1" noChangeShapeType="1" noTextEdit="1"/>
              </p:cNvSpPr>
              <p:nvPr>
                <p:ph idx="1"/>
              </p:nvPr>
            </p:nvSpPr>
            <p:spPr>
              <a:xfrm>
                <a:off x="337930" y="2771447"/>
                <a:ext cx="11743320" cy="3907648"/>
              </a:xfrm>
              <a:blipFill>
                <a:blip r:embed="rId2"/>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2FCCC5ED-0907-472F-8E02-94B138E999D9}"/>
              </a:ext>
            </a:extLst>
          </p:cNvPr>
          <p:cNvCxnSpPr/>
          <p:nvPr/>
        </p:nvCxnSpPr>
        <p:spPr>
          <a:xfrm>
            <a:off x="3981061" y="1253995"/>
            <a:ext cx="343988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9B0FA3-FA1E-4CCA-8820-7E9C347CC761}"/>
              </a:ext>
            </a:extLst>
          </p:cNvPr>
          <p:cNvSpPr txBox="1"/>
          <p:nvPr/>
        </p:nvSpPr>
        <p:spPr>
          <a:xfrm>
            <a:off x="7420947" y="1084297"/>
            <a:ext cx="295274" cy="369332"/>
          </a:xfrm>
          <a:prstGeom prst="rect">
            <a:avLst/>
          </a:prstGeom>
          <a:noFill/>
        </p:spPr>
        <p:txBody>
          <a:bodyPr wrap="none" rtlCol="0">
            <a:spAutoFit/>
          </a:bodyPr>
          <a:lstStyle/>
          <a:p>
            <a:r>
              <a:rPr lang="en-US" dirty="0"/>
              <a:t>x</a:t>
            </a:r>
          </a:p>
        </p:txBody>
      </p:sp>
      <p:sp>
        <p:nvSpPr>
          <p:cNvPr id="20" name="TextBox 19">
            <a:extLst>
              <a:ext uri="{FF2B5EF4-FFF2-40B4-BE49-F238E27FC236}">
                <a16:creationId xmlns:a16="http://schemas.microsoft.com/office/drawing/2014/main" id="{A6B24D6D-FD92-4E8F-AEFB-3C088273FCE8}"/>
              </a:ext>
            </a:extLst>
          </p:cNvPr>
          <p:cNvSpPr txBox="1"/>
          <p:nvPr/>
        </p:nvSpPr>
        <p:spPr>
          <a:xfrm>
            <a:off x="5563212" y="930515"/>
            <a:ext cx="284052" cy="307777"/>
          </a:xfrm>
          <a:prstGeom prst="rect">
            <a:avLst/>
          </a:prstGeom>
          <a:noFill/>
        </p:spPr>
        <p:txBody>
          <a:bodyPr wrap="none" rtlCol="0">
            <a:spAutoFit/>
          </a:bodyPr>
          <a:lstStyle/>
          <a:p>
            <a:r>
              <a:rPr lang="en-US" sz="1400" dirty="0"/>
              <a:t>0</a:t>
            </a:r>
          </a:p>
        </p:txBody>
      </p:sp>
      <p:sp>
        <p:nvSpPr>
          <p:cNvPr id="21" name="TextBox 20">
            <a:extLst>
              <a:ext uri="{FF2B5EF4-FFF2-40B4-BE49-F238E27FC236}">
                <a16:creationId xmlns:a16="http://schemas.microsoft.com/office/drawing/2014/main" id="{1EFCB1F9-4F76-4C75-B5C6-0A8F6F627718}"/>
              </a:ext>
            </a:extLst>
          </p:cNvPr>
          <p:cNvSpPr txBox="1"/>
          <p:nvPr/>
        </p:nvSpPr>
        <p:spPr>
          <a:xfrm>
            <a:off x="6548058" y="930515"/>
            <a:ext cx="45719" cy="307777"/>
          </a:xfrm>
          <a:prstGeom prst="rect">
            <a:avLst/>
          </a:prstGeom>
          <a:noFill/>
        </p:spPr>
        <p:txBody>
          <a:bodyPr wrap="square" rtlCol="0">
            <a:spAutoFit/>
          </a:bodyPr>
          <a:lstStyle/>
          <a:p>
            <a:r>
              <a:rPr lang="en-US" sz="1400" dirty="0"/>
              <a:t>2</a:t>
            </a:r>
          </a:p>
        </p:txBody>
      </p:sp>
      <p:sp>
        <p:nvSpPr>
          <p:cNvPr id="22" name="TextBox 21">
            <a:extLst>
              <a:ext uri="{FF2B5EF4-FFF2-40B4-BE49-F238E27FC236}">
                <a16:creationId xmlns:a16="http://schemas.microsoft.com/office/drawing/2014/main" id="{5D220818-0B9B-4E17-AC69-917FB108275D}"/>
              </a:ext>
            </a:extLst>
          </p:cNvPr>
          <p:cNvSpPr txBox="1"/>
          <p:nvPr/>
        </p:nvSpPr>
        <p:spPr>
          <a:xfrm>
            <a:off x="6087716" y="938133"/>
            <a:ext cx="45719" cy="307777"/>
          </a:xfrm>
          <a:prstGeom prst="rect">
            <a:avLst/>
          </a:prstGeom>
          <a:noFill/>
        </p:spPr>
        <p:txBody>
          <a:bodyPr wrap="square" rtlCol="0">
            <a:spAutoFit/>
          </a:bodyPr>
          <a:lstStyle/>
          <a:p>
            <a:r>
              <a:rPr lang="en-US" sz="1400" dirty="0"/>
              <a:t>1</a:t>
            </a:r>
          </a:p>
        </p:txBody>
      </p:sp>
      <p:sp>
        <p:nvSpPr>
          <p:cNvPr id="23" name="TextBox 22">
            <a:extLst>
              <a:ext uri="{FF2B5EF4-FFF2-40B4-BE49-F238E27FC236}">
                <a16:creationId xmlns:a16="http://schemas.microsoft.com/office/drawing/2014/main" id="{6ECFC5F2-2E0D-4147-A108-54340B27B82F}"/>
              </a:ext>
            </a:extLst>
          </p:cNvPr>
          <p:cNvSpPr txBox="1"/>
          <p:nvPr/>
        </p:nvSpPr>
        <p:spPr>
          <a:xfrm>
            <a:off x="4514647" y="930048"/>
            <a:ext cx="562006" cy="307777"/>
          </a:xfrm>
          <a:prstGeom prst="rect">
            <a:avLst/>
          </a:prstGeom>
          <a:noFill/>
        </p:spPr>
        <p:txBody>
          <a:bodyPr wrap="square" rtlCol="0">
            <a:spAutoFit/>
          </a:bodyPr>
          <a:lstStyle/>
          <a:p>
            <a:r>
              <a:rPr lang="en-US" sz="1400" dirty="0"/>
              <a:t>  -2</a:t>
            </a:r>
          </a:p>
        </p:txBody>
      </p:sp>
      <p:sp>
        <p:nvSpPr>
          <p:cNvPr id="25" name="TextBox 24">
            <a:extLst>
              <a:ext uri="{FF2B5EF4-FFF2-40B4-BE49-F238E27FC236}">
                <a16:creationId xmlns:a16="http://schemas.microsoft.com/office/drawing/2014/main" id="{59FB2AAE-2E9D-4EAE-8BA8-0A49F3BCF9AB}"/>
              </a:ext>
            </a:extLst>
          </p:cNvPr>
          <p:cNvSpPr txBox="1"/>
          <p:nvPr/>
        </p:nvSpPr>
        <p:spPr>
          <a:xfrm>
            <a:off x="4946565" y="946218"/>
            <a:ext cx="562006" cy="307777"/>
          </a:xfrm>
          <a:prstGeom prst="rect">
            <a:avLst/>
          </a:prstGeom>
          <a:noFill/>
        </p:spPr>
        <p:txBody>
          <a:bodyPr wrap="square" rtlCol="0">
            <a:spAutoFit/>
          </a:bodyPr>
          <a:lstStyle/>
          <a:p>
            <a:r>
              <a:rPr lang="en-US" sz="1400" dirty="0"/>
              <a:t>  -1</a:t>
            </a:r>
          </a:p>
        </p:txBody>
      </p:sp>
      <p:grpSp>
        <p:nvGrpSpPr>
          <p:cNvPr id="28" name="Group 27">
            <a:extLst>
              <a:ext uri="{FF2B5EF4-FFF2-40B4-BE49-F238E27FC236}">
                <a16:creationId xmlns:a16="http://schemas.microsoft.com/office/drawing/2014/main" id="{75783058-6EF3-4D7D-AE3F-C27E60BDC871}"/>
              </a:ext>
            </a:extLst>
          </p:cNvPr>
          <p:cNvGrpSpPr/>
          <p:nvPr/>
        </p:nvGrpSpPr>
        <p:grpSpPr>
          <a:xfrm>
            <a:off x="4571999" y="1390813"/>
            <a:ext cx="2295332" cy="374584"/>
            <a:chOff x="4571999" y="1390813"/>
            <a:chExt cx="2295332" cy="374584"/>
          </a:xfrm>
        </p:grpSpPr>
        <p:sp>
          <p:nvSpPr>
            <p:cNvPr id="9" name="Rectangle 8">
              <a:extLst>
                <a:ext uri="{FF2B5EF4-FFF2-40B4-BE49-F238E27FC236}">
                  <a16:creationId xmlns:a16="http://schemas.microsoft.com/office/drawing/2014/main" id="{B19B6290-0BFC-4E6A-80FC-A9D1C5426F1C}"/>
                </a:ext>
              </a:extLst>
            </p:cNvPr>
            <p:cNvSpPr/>
            <p:nvPr/>
          </p:nvSpPr>
          <p:spPr>
            <a:xfrm>
              <a:off x="4571999" y="1392212"/>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753900-5750-48C9-A97E-A37A5BE7D69B}"/>
                </a:ext>
              </a:extLst>
            </p:cNvPr>
            <p:cNvSpPr/>
            <p:nvPr/>
          </p:nvSpPr>
          <p:spPr>
            <a:xfrm>
              <a:off x="5019868" y="1391279"/>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B2FAD2-2876-4E1E-83F7-0E154EE7FC82}"/>
                </a:ext>
              </a:extLst>
            </p:cNvPr>
            <p:cNvSpPr/>
            <p:nvPr/>
          </p:nvSpPr>
          <p:spPr>
            <a:xfrm>
              <a:off x="5492620" y="1391746"/>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76C03C-B681-471D-9EB9-820EA6F762EB}"/>
                </a:ext>
              </a:extLst>
            </p:cNvPr>
            <p:cNvSpPr/>
            <p:nvPr/>
          </p:nvSpPr>
          <p:spPr>
            <a:xfrm>
              <a:off x="5940489" y="1390813"/>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6BCDD0-A3C4-4EE3-9BA8-1A30211A3EC8}"/>
                </a:ext>
              </a:extLst>
            </p:cNvPr>
            <p:cNvSpPr/>
            <p:nvPr/>
          </p:nvSpPr>
          <p:spPr>
            <a:xfrm>
              <a:off x="6413241" y="1391279"/>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E354B2D-6BA1-4143-87A9-57FE7E6F5ABA}"/>
                </a:ext>
              </a:extLst>
            </p:cNvPr>
            <p:cNvSpPr txBox="1"/>
            <p:nvPr/>
          </p:nvSpPr>
          <p:spPr>
            <a:xfrm>
              <a:off x="5442974" y="1439342"/>
              <a:ext cx="562006" cy="307777"/>
            </a:xfrm>
            <a:prstGeom prst="rect">
              <a:avLst/>
            </a:prstGeom>
            <a:noFill/>
          </p:spPr>
          <p:txBody>
            <a:bodyPr wrap="square" rtlCol="0">
              <a:spAutoFit/>
            </a:bodyPr>
            <a:lstStyle/>
            <a:p>
              <a:r>
                <a:rPr lang="en-US" sz="1400" dirty="0"/>
                <a:t>  -1</a:t>
              </a:r>
            </a:p>
          </p:txBody>
        </p:sp>
        <p:sp>
          <p:nvSpPr>
            <p:cNvPr id="27" name="TextBox 26">
              <a:extLst>
                <a:ext uri="{FF2B5EF4-FFF2-40B4-BE49-F238E27FC236}">
                  <a16:creationId xmlns:a16="http://schemas.microsoft.com/office/drawing/2014/main" id="{82192A46-6976-4EB6-BCA4-DAF0D3A6AD3D}"/>
                </a:ext>
              </a:extLst>
            </p:cNvPr>
            <p:cNvSpPr txBox="1"/>
            <p:nvPr/>
          </p:nvSpPr>
          <p:spPr>
            <a:xfrm>
              <a:off x="6087715" y="1439342"/>
              <a:ext cx="45719" cy="307777"/>
            </a:xfrm>
            <a:prstGeom prst="rect">
              <a:avLst/>
            </a:prstGeom>
            <a:noFill/>
          </p:spPr>
          <p:txBody>
            <a:bodyPr wrap="square" rtlCol="0">
              <a:spAutoFit/>
            </a:bodyPr>
            <a:lstStyle/>
            <a:p>
              <a:r>
                <a:rPr lang="en-US" sz="1400" dirty="0"/>
                <a:t>1</a:t>
              </a:r>
            </a:p>
          </p:txBody>
        </p:sp>
      </p:grpSp>
      <p:sp>
        <p:nvSpPr>
          <p:cNvPr id="30" name="Rectangle 29">
            <a:extLst>
              <a:ext uri="{FF2B5EF4-FFF2-40B4-BE49-F238E27FC236}">
                <a16:creationId xmlns:a16="http://schemas.microsoft.com/office/drawing/2014/main" id="{F2C281B2-AFBB-40C7-8737-782E2EF629C9}"/>
              </a:ext>
            </a:extLst>
          </p:cNvPr>
          <p:cNvSpPr/>
          <p:nvPr/>
        </p:nvSpPr>
        <p:spPr>
          <a:xfrm>
            <a:off x="4553338" y="1897929"/>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2027575-F909-4310-9B90-386AD36A6EFE}"/>
              </a:ext>
            </a:extLst>
          </p:cNvPr>
          <p:cNvSpPr/>
          <p:nvPr/>
        </p:nvSpPr>
        <p:spPr>
          <a:xfrm>
            <a:off x="5001207" y="1896996"/>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5B77E4-BD7C-448C-B7E0-AEF2884602A7}"/>
              </a:ext>
            </a:extLst>
          </p:cNvPr>
          <p:cNvSpPr/>
          <p:nvPr/>
        </p:nvSpPr>
        <p:spPr>
          <a:xfrm>
            <a:off x="5473959" y="1897463"/>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6734B36-863D-4FFE-816A-EE9751DAF217}"/>
              </a:ext>
            </a:extLst>
          </p:cNvPr>
          <p:cNvSpPr/>
          <p:nvPr/>
        </p:nvSpPr>
        <p:spPr>
          <a:xfrm>
            <a:off x="5921828" y="1896530"/>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4A2A73B-C623-4390-9A20-E6CBA9ECB8AD}"/>
              </a:ext>
            </a:extLst>
          </p:cNvPr>
          <p:cNvSpPr/>
          <p:nvPr/>
        </p:nvSpPr>
        <p:spPr>
          <a:xfrm>
            <a:off x="6394580" y="1896996"/>
            <a:ext cx="454090" cy="373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D9B4AAF-5E99-4BAF-9B8F-52180655A300}"/>
              </a:ext>
            </a:extLst>
          </p:cNvPr>
          <p:cNvSpPr txBox="1"/>
          <p:nvPr/>
        </p:nvSpPr>
        <p:spPr>
          <a:xfrm>
            <a:off x="4959691" y="1930745"/>
            <a:ext cx="562006" cy="307777"/>
          </a:xfrm>
          <a:prstGeom prst="rect">
            <a:avLst/>
          </a:prstGeom>
          <a:noFill/>
        </p:spPr>
        <p:txBody>
          <a:bodyPr wrap="square" rtlCol="0">
            <a:spAutoFit/>
          </a:bodyPr>
          <a:lstStyle/>
          <a:p>
            <a:r>
              <a:rPr lang="en-US" sz="1400" dirty="0"/>
              <a:t>  -1</a:t>
            </a:r>
          </a:p>
        </p:txBody>
      </p:sp>
      <p:sp>
        <p:nvSpPr>
          <p:cNvPr id="36" name="TextBox 35">
            <a:extLst>
              <a:ext uri="{FF2B5EF4-FFF2-40B4-BE49-F238E27FC236}">
                <a16:creationId xmlns:a16="http://schemas.microsoft.com/office/drawing/2014/main" id="{368F8884-B36D-4C7E-ABC6-83D17F1D4410}"/>
              </a:ext>
            </a:extLst>
          </p:cNvPr>
          <p:cNvSpPr txBox="1"/>
          <p:nvPr/>
        </p:nvSpPr>
        <p:spPr>
          <a:xfrm>
            <a:off x="6069054" y="1945059"/>
            <a:ext cx="45719" cy="307777"/>
          </a:xfrm>
          <a:prstGeom prst="rect">
            <a:avLst/>
          </a:prstGeom>
          <a:noFill/>
        </p:spPr>
        <p:txBody>
          <a:bodyPr wrap="square" rtlCol="0">
            <a:spAutoFit/>
          </a:bodyPr>
          <a:lstStyle/>
          <a:p>
            <a:r>
              <a:rPr lang="en-US" sz="1400" dirty="0"/>
              <a:t>1</a:t>
            </a:r>
          </a:p>
        </p:txBody>
      </p:sp>
      <p:sp>
        <p:nvSpPr>
          <p:cNvPr id="37" name="TextBox 36">
            <a:extLst>
              <a:ext uri="{FF2B5EF4-FFF2-40B4-BE49-F238E27FC236}">
                <a16:creationId xmlns:a16="http://schemas.microsoft.com/office/drawing/2014/main" id="{4BA77656-9308-48F6-94F2-2C611CC14447}"/>
              </a:ext>
            </a:extLst>
          </p:cNvPr>
          <p:cNvSpPr txBox="1"/>
          <p:nvPr/>
        </p:nvSpPr>
        <p:spPr>
          <a:xfrm>
            <a:off x="5571376" y="1924501"/>
            <a:ext cx="284052" cy="307777"/>
          </a:xfrm>
          <a:prstGeom prst="rect">
            <a:avLst/>
          </a:prstGeom>
          <a:noFill/>
        </p:spPr>
        <p:txBody>
          <a:bodyPr wrap="none" rtlCol="0">
            <a:spAutoFit/>
          </a:bodyPr>
          <a:lstStyle/>
          <a:p>
            <a:r>
              <a:rPr lang="en-US" sz="1400" dirty="0"/>
              <a:t>0</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7CDE440-7C79-4B1B-AA37-3C78D13BCBF0}"/>
                  </a:ext>
                </a:extLst>
              </p:cNvPr>
              <p:cNvSpPr txBox="1"/>
              <p:nvPr/>
            </p:nvSpPr>
            <p:spPr>
              <a:xfrm>
                <a:off x="3676627" y="1370357"/>
                <a:ext cx="9190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m:oMathPara>
                </a14:m>
                <a:endParaRPr lang="en-US" dirty="0"/>
              </a:p>
            </p:txBody>
          </p:sp>
        </mc:Choice>
        <mc:Fallback xmlns="">
          <p:sp>
            <p:nvSpPr>
              <p:cNvPr id="39" name="TextBox 38">
                <a:extLst>
                  <a:ext uri="{FF2B5EF4-FFF2-40B4-BE49-F238E27FC236}">
                    <a16:creationId xmlns:a16="http://schemas.microsoft.com/office/drawing/2014/main" id="{57CDE440-7C79-4B1B-AA37-3C78D13BCBF0}"/>
                  </a:ext>
                </a:extLst>
              </p:cNvPr>
              <p:cNvSpPr txBox="1">
                <a:spLocks noRot="1" noChangeAspect="1" noMove="1" noResize="1" noEditPoints="1" noAdjustHandles="1" noChangeArrowheads="1" noChangeShapeType="1" noTextEdit="1"/>
              </p:cNvSpPr>
              <p:nvPr/>
            </p:nvSpPr>
            <p:spPr>
              <a:xfrm>
                <a:off x="3676627" y="1370357"/>
                <a:ext cx="919065"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915EAA2-8140-496A-BAB3-ABB20E5387A9}"/>
                  </a:ext>
                </a:extLst>
              </p:cNvPr>
              <p:cNvSpPr txBox="1"/>
              <p:nvPr/>
            </p:nvSpPr>
            <p:spPr>
              <a:xfrm>
                <a:off x="3699331" y="1874530"/>
                <a:ext cx="9190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m:oMathPara>
                </a14:m>
                <a:endParaRPr lang="en-US" dirty="0"/>
              </a:p>
            </p:txBody>
          </p:sp>
        </mc:Choice>
        <mc:Fallback xmlns="">
          <p:sp>
            <p:nvSpPr>
              <p:cNvPr id="40" name="TextBox 39">
                <a:extLst>
                  <a:ext uri="{FF2B5EF4-FFF2-40B4-BE49-F238E27FC236}">
                    <a16:creationId xmlns:a16="http://schemas.microsoft.com/office/drawing/2014/main" id="{2915EAA2-8140-496A-BAB3-ABB20E5387A9}"/>
                  </a:ext>
                </a:extLst>
              </p:cNvPr>
              <p:cNvSpPr txBox="1">
                <a:spLocks noRot="1" noChangeAspect="1" noMove="1" noResize="1" noEditPoints="1" noAdjustHandles="1" noChangeArrowheads="1" noChangeShapeType="1" noTextEdit="1"/>
              </p:cNvSpPr>
              <p:nvPr/>
            </p:nvSpPr>
            <p:spPr>
              <a:xfrm>
                <a:off x="3699331" y="1874530"/>
                <a:ext cx="919065" cy="369332"/>
              </a:xfrm>
              <a:prstGeom prst="rect">
                <a:avLst/>
              </a:prstGeom>
              <a:blipFill>
                <a:blip r:embed="rId4"/>
                <a:stretch>
                  <a:fillRect b="-16667"/>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80360133-7B8E-48D7-A088-E514FB025156}"/>
              </a:ext>
            </a:extLst>
          </p:cNvPr>
          <p:cNvSpPr txBox="1"/>
          <p:nvPr/>
        </p:nvSpPr>
        <p:spPr>
          <a:xfrm>
            <a:off x="839136" y="1595625"/>
            <a:ext cx="2496196" cy="369332"/>
          </a:xfrm>
          <a:prstGeom prst="rect">
            <a:avLst/>
          </a:prstGeom>
          <a:noFill/>
        </p:spPr>
        <p:txBody>
          <a:bodyPr wrap="none" rtlCol="0">
            <a:spAutoFit/>
          </a:bodyPr>
          <a:lstStyle/>
          <a:p>
            <a:r>
              <a:rPr lang="en-US" dirty="0"/>
              <a:t>Two Approximations:</a:t>
            </a:r>
          </a:p>
        </p:txBody>
      </p:sp>
    </p:spTree>
    <p:extLst>
      <p:ext uri="{BB962C8B-B14F-4D97-AF65-F5344CB8AC3E}">
        <p14:creationId xmlns:p14="http://schemas.microsoft.com/office/powerpoint/2010/main" val="3065837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t>Closeup of edges</a:t>
            </a:r>
          </a:p>
        </p:txBody>
      </p:sp>
      <p:pic>
        <p:nvPicPr>
          <p:cNvPr id="12292" name="Picture 2" descr="C:\Documents and Settings\Derek Hoiem\My Documents\My Pictures\monte carlo\monaco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143000"/>
            <a:ext cx="4116388" cy="5486400"/>
          </a:xfrm>
          <a:prstGeom prst="rect">
            <a:avLst/>
          </a:prstGeom>
          <a:noFill/>
          <a:ln w="9525">
            <a:noFill/>
            <a:miter lim="800000"/>
            <a:headEnd/>
            <a:tailEnd/>
          </a:ln>
        </p:spPr>
      </p:pic>
      <p:sp>
        <p:nvSpPr>
          <p:cNvPr id="2" name="TextBox 1">
            <a:extLst>
              <a:ext uri="{FF2B5EF4-FFF2-40B4-BE49-F238E27FC236}">
                <a16:creationId xmlns:a16="http://schemas.microsoft.com/office/drawing/2014/main" id="{45D2D768-97D0-44A6-B526-391E6DB12CEF}"/>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t>Closeup of edges</a:t>
            </a:r>
          </a:p>
        </p:txBody>
      </p:sp>
      <p:pic>
        <p:nvPicPr>
          <p:cNvPr id="13316" name="Picture 2" descr="C:\Documents and Settings\Derek Hoiem\My Documents\My Pictures\monte carlo\monaco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143000"/>
            <a:ext cx="4116388" cy="5486400"/>
          </a:xfrm>
          <a:prstGeom prst="rect">
            <a:avLst/>
          </a:prstGeom>
          <a:noFill/>
          <a:ln w="9525">
            <a:noFill/>
            <a:miter lim="800000"/>
            <a:headEnd/>
            <a:tailEnd/>
          </a:ln>
        </p:spPr>
      </p:pic>
      <p:pic>
        <p:nvPicPr>
          <p:cNvPr id="13317" name="Picture 2" descr="C:\Documents and Settings\Derek Hoiem\My Documents\My Pictures\monte carlo\monaco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2819400"/>
            <a:ext cx="1550988" cy="1219200"/>
          </a:xfrm>
          <a:prstGeom prst="rect">
            <a:avLst/>
          </a:prstGeom>
          <a:noFill/>
          <a:ln w="38100">
            <a:solidFill>
              <a:srgbClr val="FF0000"/>
            </a:solidFill>
            <a:miter lim="800000"/>
            <a:headEnd/>
            <a:tailEnd/>
          </a:ln>
        </p:spPr>
      </p:pic>
      <p:sp>
        <p:nvSpPr>
          <p:cNvPr id="6" name="Rectangle 5"/>
          <p:cNvSpPr/>
          <p:nvPr/>
        </p:nvSpPr>
        <p:spPr>
          <a:xfrm>
            <a:off x="2286000" y="4495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6972300" y="42291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7353300" y="4229100"/>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7581900" y="4229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1562100" y="51435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59893AD-3E00-4589-A9EE-FD8DFB828B5D}"/>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E22C31A9-D5B5-44A5-8236-2A69C6F9CA4F}"/>
              </a:ext>
            </a:extLst>
          </p:cNvPr>
          <p:cNvSpPr>
            <a:spLocks noGrp="1" noChangeArrowheads="1"/>
          </p:cNvSpPr>
          <p:nvPr>
            <p:ph type="title"/>
          </p:nvPr>
        </p:nvSpPr>
        <p:spPr>
          <a:xfrm>
            <a:off x="1527021" y="0"/>
            <a:ext cx="8750300" cy="611187"/>
          </a:xfrm>
        </p:spPr>
        <p:txBody>
          <a:bodyPr vert="horz" lIns="92075" tIns="46038" rIns="92075" bIns="46038" rtlCol="0" anchor="b">
            <a:noAutofit/>
          </a:bodyPr>
          <a:lstStyle/>
          <a:p>
            <a:pPr eaLnBrk="1" hangingPunct="1">
              <a:defRPr/>
            </a:pPr>
            <a:r>
              <a:rPr lang="en-US" b="0" dirty="0">
                <a:solidFill>
                  <a:srgbClr val="FFC000"/>
                </a:solidFill>
              </a:rPr>
              <a:t>A Bit of Historical Perspective : My Work</a:t>
            </a:r>
          </a:p>
        </p:txBody>
      </p:sp>
      <p:sp>
        <p:nvSpPr>
          <p:cNvPr id="502787" name="Rectangle 3">
            <a:extLst>
              <a:ext uri="{FF2B5EF4-FFF2-40B4-BE49-F238E27FC236}">
                <a16:creationId xmlns:a16="http://schemas.microsoft.com/office/drawing/2014/main" id="{EE42318F-E8AB-4CDE-9E99-B19541D73C69}"/>
              </a:ext>
            </a:extLst>
          </p:cNvPr>
          <p:cNvSpPr>
            <a:spLocks noGrp="1" noChangeArrowheads="1"/>
          </p:cNvSpPr>
          <p:nvPr>
            <p:ph type="body" idx="1"/>
          </p:nvPr>
        </p:nvSpPr>
        <p:spPr>
          <a:xfrm>
            <a:off x="273326" y="1566864"/>
            <a:ext cx="10394676" cy="4772025"/>
          </a:xfrm>
        </p:spPr>
        <p:txBody>
          <a:bodyPr vert="horz" lIns="92075" tIns="46038" rIns="92075" bIns="46038" rtlCol="0" anchor="t" anchorCtr="0">
            <a:normAutofit fontScale="92500" lnSpcReduction="10000"/>
          </a:bodyPr>
          <a:lstStyle/>
          <a:p>
            <a:pPr eaLnBrk="1" hangingPunct="1">
              <a:lnSpc>
                <a:spcPct val="90000"/>
              </a:lnSpc>
              <a:buFont typeface="Arial" pitchFamily="-65" charset="0"/>
              <a:buChar char="•"/>
              <a:defRPr/>
            </a:pPr>
            <a:r>
              <a:rPr lang="en-US" sz="2000" b="1" dirty="0">
                <a:solidFill>
                  <a:srgbClr val="FFC000"/>
                </a:solidFill>
              </a:rPr>
              <a:t>Analysis / Manipulation of scene content without object / scene identity</a:t>
            </a:r>
          </a:p>
          <a:p>
            <a:pPr marL="230188" lvl="1" algn="ctr">
              <a:lnSpc>
                <a:spcPct val="90000"/>
              </a:lnSpc>
              <a:buNone/>
              <a:defRPr/>
            </a:pPr>
            <a:endParaRPr lang="en-US" sz="2000" dirty="0">
              <a:solidFill>
                <a:srgbClr val="FFC000"/>
              </a:solidFill>
            </a:endParaRPr>
          </a:p>
          <a:p>
            <a:pPr marL="230188" lvl="1" algn="ctr">
              <a:lnSpc>
                <a:spcPct val="90000"/>
              </a:lnSpc>
              <a:buNone/>
              <a:defRPr/>
            </a:pPr>
            <a:r>
              <a:rPr lang="en-US" sz="1800" dirty="0"/>
              <a:t>Pixels In </a:t>
            </a:r>
            <a:r>
              <a:rPr lang="en-US" sz="1800" dirty="0">
                <a:sym typeface="Wingdings" pitchFamily="2" charset="2"/>
              </a:rPr>
              <a:t> Pixels Out</a:t>
            </a:r>
            <a:endParaRPr lang="en-US" sz="1800" dirty="0"/>
          </a:p>
          <a:p>
            <a:pPr marL="230188" lvl="1" algn="ctr">
              <a:lnSpc>
                <a:spcPct val="90000"/>
              </a:lnSpc>
              <a:buNone/>
              <a:defRPr/>
            </a:pPr>
            <a:endParaRPr lang="en-US" sz="1800" b="1" dirty="0">
              <a:solidFill>
                <a:srgbClr val="FF9900"/>
              </a:solidFill>
            </a:endParaRPr>
          </a:p>
          <a:p>
            <a:pPr lvl="1" eaLnBrk="1" hangingPunct="1">
              <a:lnSpc>
                <a:spcPct val="90000"/>
              </a:lnSpc>
              <a:buFont typeface="Arial" pitchFamily="-65" charset="0"/>
              <a:buChar char="–"/>
              <a:defRPr/>
            </a:pPr>
            <a:r>
              <a:rPr lang="en-US" sz="1800" dirty="0"/>
              <a:t>Stabilization, </a:t>
            </a:r>
            <a:r>
              <a:rPr lang="en-US" sz="1800" dirty="0" err="1"/>
              <a:t>Mosaicking</a:t>
            </a:r>
            <a:r>
              <a:rPr lang="en-US" sz="1800" dirty="0"/>
              <a:t>, 3D Structure,…</a:t>
            </a:r>
          </a:p>
          <a:p>
            <a:pPr lvl="1" eaLnBrk="1" hangingPunct="1">
              <a:lnSpc>
                <a:spcPct val="90000"/>
              </a:lnSpc>
              <a:buFont typeface="Arial" pitchFamily="-65" charset="0"/>
              <a:buChar char="–"/>
              <a:defRPr/>
            </a:pPr>
            <a:endParaRPr lang="en-US" dirty="0"/>
          </a:p>
          <a:p>
            <a:pPr eaLnBrk="1" hangingPunct="1">
              <a:lnSpc>
                <a:spcPct val="90000"/>
              </a:lnSpc>
              <a:buFont typeface="Arial" pitchFamily="-65" charset="0"/>
              <a:buChar char="•"/>
              <a:defRPr/>
            </a:pPr>
            <a:r>
              <a:rPr lang="en-US" sz="2000" b="1" dirty="0">
                <a:solidFill>
                  <a:srgbClr val="FFC000"/>
                </a:solidFill>
              </a:rPr>
              <a:t>Inferences on scene content involving scene /object / event identity</a:t>
            </a:r>
          </a:p>
          <a:p>
            <a:pPr lvl="1" algn="ctr" eaLnBrk="1" hangingPunct="1">
              <a:lnSpc>
                <a:spcPct val="90000"/>
              </a:lnSpc>
              <a:buFont typeface="Arial" pitchFamily="-65" charset="0"/>
              <a:buNone/>
              <a:defRPr/>
            </a:pPr>
            <a:r>
              <a:rPr lang="en-US" sz="1800" dirty="0"/>
              <a:t>Pixels In </a:t>
            </a:r>
            <a:r>
              <a:rPr lang="en-US" sz="1800" dirty="0">
                <a:sym typeface="Wingdings" pitchFamily="2" charset="2"/>
              </a:rPr>
              <a:t> Decisions / Labels Out</a:t>
            </a:r>
          </a:p>
          <a:p>
            <a:pPr lvl="1" algn="ctr" eaLnBrk="1" hangingPunct="1">
              <a:lnSpc>
                <a:spcPct val="90000"/>
              </a:lnSpc>
              <a:buFont typeface="Arial" pitchFamily="-65" charset="0"/>
              <a:buNone/>
              <a:defRPr/>
            </a:pPr>
            <a:endParaRPr lang="en-US" sz="1800" dirty="0"/>
          </a:p>
          <a:p>
            <a:pPr lvl="1" eaLnBrk="1" hangingPunct="1">
              <a:lnSpc>
                <a:spcPct val="90000"/>
              </a:lnSpc>
              <a:buFont typeface="Arial" pitchFamily="-65" charset="0"/>
              <a:buChar char="–"/>
              <a:defRPr/>
            </a:pPr>
            <a:r>
              <a:rPr lang="en-US" sz="1800" dirty="0"/>
              <a:t>Model-based object/event recognition</a:t>
            </a:r>
          </a:p>
          <a:p>
            <a:pPr lvl="1" eaLnBrk="1" hangingPunct="1">
              <a:lnSpc>
                <a:spcPct val="90000"/>
              </a:lnSpc>
              <a:buFont typeface="Arial" pitchFamily="-65" charset="0"/>
              <a:buChar char="–"/>
              <a:defRPr/>
            </a:pPr>
            <a:r>
              <a:rPr lang="en-US" sz="1800" dirty="0"/>
              <a:t>Object/scene classification</a:t>
            </a:r>
          </a:p>
          <a:p>
            <a:pPr lvl="1" eaLnBrk="1" hangingPunct="1">
              <a:lnSpc>
                <a:spcPct val="90000"/>
              </a:lnSpc>
              <a:buFont typeface="Arial" pitchFamily="-65" charset="0"/>
              <a:buChar char="–"/>
              <a:defRPr/>
            </a:pPr>
            <a:r>
              <a:rPr lang="en-US" sz="1800" dirty="0"/>
              <a:t>Object/scene fingerprinting</a:t>
            </a:r>
          </a:p>
          <a:p>
            <a:pPr lvl="1" eaLnBrk="1" hangingPunct="1">
              <a:lnSpc>
                <a:spcPct val="90000"/>
              </a:lnSpc>
              <a:buFont typeface="Arial" pitchFamily="-65" charset="0"/>
              <a:buChar char="–"/>
              <a:defRPr/>
            </a:pPr>
            <a:r>
              <a:rPr lang="en-US" sz="1800" dirty="0"/>
              <a:t>Extended space-time tracking</a:t>
            </a:r>
          </a:p>
          <a:p>
            <a:pPr lvl="1" eaLnBrk="1" hangingPunct="1">
              <a:lnSpc>
                <a:spcPct val="90000"/>
              </a:lnSpc>
              <a:buFont typeface="Arial" pitchFamily="-65" charset="0"/>
              <a:buChar char="–"/>
              <a:defRPr/>
            </a:pPr>
            <a:r>
              <a:rPr lang="en-US" sz="1800" dirty="0"/>
              <a:t>Multi-modal Video Analysis</a:t>
            </a:r>
          </a:p>
        </p:txBody>
      </p:sp>
      <p:sp>
        <p:nvSpPr>
          <p:cNvPr id="33796" name="Rectangle 3">
            <a:extLst>
              <a:ext uri="{FF2B5EF4-FFF2-40B4-BE49-F238E27FC236}">
                <a16:creationId xmlns:a16="http://schemas.microsoft.com/office/drawing/2014/main" id="{99E3C83E-1E4F-4B22-A1D5-1C58B41A9BBC}"/>
              </a:ext>
            </a:extLst>
          </p:cNvPr>
          <p:cNvSpPr>
            <a:spLocks noChangeArrowheads="1"/>
          </p:cNvSpPr>
          <p:nvPr/>
        </p:nvSpPr>
        <p:spPr bwMode="auto">
          <a:xfrm>
            <a:off x="2874964" y="947738"/>
            <a:ext cx="6396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t>Dynamic Images Afford Two Types of Inferences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7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278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278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278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278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278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2787">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2787">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2787">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278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Closeup of edges</a:t>
            </a:r>
          </a:p>
        </p:txBody>
      </p:sp>
      <p:pic>
        <p:nvPicPr>
          <p:cNvPr id="14340" name="Picture 2" descr="C:\Documents and Settings\Derek Hoiem\My Documents\My Pictures\monte carlo\monaco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143000"/>
            <a:ext cx="4116388" cy="5486400"/>
          </a:xfrm>
          <a:prstGeom prst="rect">
            <a:avLst/>
          </a:prstGeom>
          <a:noFill/>
          <a:ln w="9525">
            <a:noFill/>
            <a:miter lim="800000"/>
            <a:headEnd/>
            <a:tailEnd/>
          </a:ln>
        </p:spPr>
      </p:pic>
      <p:sp>
        <p:nvSpPr>
          <p:cNvPr id="6" name="Rectangle 5"/>
          <p:cNvSpPr/>
          <p:nvPr/>
        </p:nvSpPr>
        <p:spPr>
          <a:xfrm>
            <a:off x="5181600" y="4572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7277100" y="4610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4343" name="Picture 2" descr="C:\Documents and Settings\Derek Hoiem\My Documents\My Pictures\monte carlo\monaco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895600"/>
            <a:ext cx="2057400" cy="1371600"/>
          </a:xfrm>
          <a:prstGeom prst="rect">
            <a:avLst/>
          </a:prstGeom>
          <a:noFill/>
          <a:ln w="38100">
            <a:solidFill>
              <a:srgbClr val="FF0000"/>
            </a:solidFill>
            <a:miter lim="800000"/>
            <a:headEnd/>
            <a:tailEnd/>
          </a:ln>
        </p:spPr>
      </p:pic>
      <p:cxnSp>
        <p:nvCxnSpPr>
          <p:cNvPr id="12" name="Straight Arrow Connector 11"/>
          <p:cNvCxnSpPr/>
          <p:nvPr/>
        </p:nvCxnSpPr>
        <p:spPr>
          <a:xfrm rot="5400000" flipH="1" flipV="1">
            <a:off x="4610100" y="51435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82E7A77-BC45-4BB1-948B-15472EF0941A}"/>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Closeup of edges</a:t>
            </a:r>
          </a:p>
        </p:txBody>
      </p:sp>
      <p:pic>
        <p:nvPicPr>
          <p:cNvPr id="15364" name="Picture 2" descr="C:\Documents and Settings\Derek Hoiem\My Documents\My Pictures\monte carlo\monaco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143000"/>
            <a:ext cx="4116388" cy="5486400"/>
          </a:xfrm>
          <a:prstGeom prst="rect">
            <a:avLst/>
          </a:prstGeom>
          <a:noFill/>
          <a:ln w="9525">
            <a:noFill/>
            <a:miter lim="800000"/>
            <a:headEnd/>
            <a:tailEnd/>
          </a:ln>
        </p:spPr>
      </p:pic>
      <p:sp>
        <p:nvSpPr>
          <p:cNvPr id="6" name="Rectangle 5"/>
          <p:cNvSpPr/>
          <p:nvPr/>
        </p:nvSpPr>
        <p:spPr>
          <a:xfrm>
            <a:off x="3352800" y="5257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6" name="Picture 2" descr="C:\Documents and Settings\Derek Hoiem\My Documents\My Pictures\monte carlo\monaco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438400"/>
            <a:ext cx="2209800" cy="2209800"/>
          </a:xfrm>
          <a:prstGeom prst="rect">
            <a:avLst/>
          </a:prstGeom>
          <a:noFill/>
          <a:ln w="9525">
            <a:noFill/>
            <a:miter lim="800000"/>
            <a:headEnd/>
            <a:tailEnd/>
          </a:ln>
        </p:spPr>
      </p:pic>
      <p:sp>
        <p:nvSpPr>
          <p:cNvPr id="2" name="TextBox 1">
            <a:extLst>
              <a:ext uri="{FF2B5EF4-FFF2-40B4-BE49-F238E27FC236}">
                <a16:creationId xmlns:a16="http://schemas.microsoft.com/office/drawing/2014/main" id="{2AE43156-43CF-4B39-BEC5-D635A7E1F2F7}"/>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Characterizing edges</a:t>
            </a:r>
          </a:p>
        </p:txBody>
      </p:sp>
      <p:sp>
        <p:nvSpPr>
          <p:cNvPr id="16387" name="Rectangle 26"/>
          <p:cNvSpPr>
            <a:spLocks noGrp="1" noChangeArrowheads="1"/>
          </p:cNvSpPr>
          <p:nvPr>
            <p:ph type="body" idx="1"/>
          </p:nvPr>
        </p:nvSpPr>
        <p:spPr/>
        <p:txBody>
          <a:bodyPr/>
          <a:lstStyle/>
          <a:p>
            <a:pPr>
              <a:buFontTx/>
              <a:buChar char="•"/>
            </a:pPr>
            <a:r>
              <a:rPr lang="en-US"/>
              <a:t>An edge is a place of rapid change in the image intensity function</a:t>
            </a:r>
          </a:p>
        </p:txBody>
      </p:sp>
      <p:pic>
        <p:nvPicPr>
          <p:cNvPr id="16388" name="Picture 10" descr="step_edg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895600"/>
            <a:ext cx="2743200" cy="2082800"/>
          </a:xfrm>
          <a:prstGeom prst="rect">
            <a:avLst/>
          </a:prstGeom>
          <a:noFill/>
          <a:ln w="9525">
            <a:solidFill>
              <a:schemeClr val="tx1"/>
            </a:solidFill>
            <a:miter lim="800000"/>
            <a:headEnd/>
            <a:tailEnd/>
          </a:ln>
        </p:spPr>
      </p:pic>
      <p:sp>
        <p:nvSpPr>
          <p:cNvPr id="16389" name="Line 21"/>
          <p:cNvSpPr>
            <a:spLocks noChangeShapeType="1"/>
          </p:cNvSpPr>
          <p:nvPr/>
        </p:nvSpPr>
        <p:spPr bwMode="auto">
          <a:xfrm>
            <a:off x="1752600" y="3962400"/>
            <a:ext cx="2743200" cy="0"/>
          </a:xfrm>
          <a:prstGeom prst="line">
            <a:avLst/>
          </a:prstGeom>
          <a:noFill/>
          <a:ln w="38100">
            <a:solidFill>
              <a:srgbClr val="FF0000"/>
            </a:solidFill>
            <a:round/>
            <a:headEnd/>
            <a:tailEnd/>
          </a:ln>
        </p:spPr>
        <p:txBody>
          <a:bodyPr/>
          <a:lstStyle/>
          <a:p>
            <a:endParaRPr lang="en-US"/>
          </a:p>
        </p:txBody>
      </p:sp>
      <p:sp>
        <p:nvSpPr>
          <p:cNvPr id="16390" name="Text Box 22"/>
          <p:cNvSpPr txBox="1">
            <a:spLocks noChangeArrowheads="1"/>
          </p:cNvSpPr>
          <p:nvPr/>
        </p:nvSpPr>
        <p:spPr bwMode="auto">
          <a:xfrm>
            <a:off x="2646563" y="2514600"/>
            <a:ext cx="910827" cy="369332"/>
          </a:xfrm>
          <a:prstGeom prst="rect">
            <a:avLst/>
          </a:prstGeom>
          <a:noFill/>
          <a:ln w="9525">
            <a:noFill/>
            <a:miter lim="800000"/>
            <a:headEnd/>
            <a:tailEnd/>
          </a:ln>
        </p:spPr>
        <p:txBody>
          <a:bodyPr wrap="none">
            <a:spAutoFit/>
          </a:bodyPr>
          <a:lstStyle/>
          <a:p>
            <a:pPr algn="ctr"/>
            <a:r>
              <a:rPr lang="en-US"/>
              <a:t>image</a:t>
            </a:r>
          </a:p>
        </p:txBody>
      </p:sp>
      <p:grpSp>
        <p:nvGrpSpPr>
          <p:cNvPr id="2" name="Group 31"/>
          <p:cNvGrpSpPr>
            <a:grpSpLocks/>
          </p:cNvGrpSpPr>
          <p:nvPr/>
        </p:nvGrpSpPr>
        <p:grpSpPr bwMode="auto">
          <a:xfrm>
            <a:off x="4506914" y="2254250"/>
            <a:ext cx="3133725" cy="2725738"/>
            <a:chOff x="1879" y="1420"/>
            <a:chExt cx="1974" cy="1717"/>
          </a:xfrm>
        </p:grpSpPr>
        <p:sp>
          <p:nvSpPr>
            <p:cNvPr id="16402"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6403"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16404"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16405" name="Text Box 24"/>
            <p:cNvSpPr txBox="1">
              <a:spLocks noChangeArrowheads="1"/>
            </p:cNvSpPr>
            <p:nvPr/>
          </p:nvSpPr>
          <p:spPr bwMode="auto">
            <a:xfrm>
              <a:off x="1879" y="1420"/>
              <a:ext cx="1974" cy="407"/>
            </a:xfrm>
            <a:prstGeom prst="rect">
              <a:avLst/>
            </a:prstGeom>
            <a:noFill/>
            <a:ln w="9525">
              <a:noFill/>
              <a:miter lim="800000"/>
              <a:headEnd/>
              <a:tailEnd/>
            </a:ln>
          </p:spPr>
          <p:txBody>
            <a:bodyPr wrap="none">
              <a:spAutoFit/>
            </a:bodyPr>
            <a:lstStyle/>
            <a:p>
              <a:pPr algn="ctr"/>
              <a:r>
                <a:rPr lang="en-US"/>
                <a:t>intensity function</a:t>
              </a:r>
              <a:br>
                <a:rPr lang="en-US"/>
              </a:br>
              <a:r>
                <a:rPr lang="en-US"/>
                <a:t>(along horizontal scanline)</a:t>
              </a:r>
            </a:p>
          </p:txBody>
        </p:sp>
      </p:grpSp>
      <p:grpSp>
        <p:nvGrpSpPr>
          <p:cNvPr id="3" name="Group 32"/>
          <p:cNvGrpSpPr>
            <a:grpSpLocks/>
          </p:cNvGrpSpPr>
          <p:nvPr/>
        </p:nvGrpSpPr>
        <p:grpSpPr bwMode="auto">
          <a:xfrm>
            <a:off x="7696200" y="2528888"/>
            <a:ext cx="2743200" cy="2451100"/>
            <a:chOff x="3888" y="1593"/>
            <a:chExt cx="1728" cy="1544"/>
          </a:xfrm>
        </p:grpSpPr>
        <p:sp>
          <p:nvSpPr>
            <p:cNvPr id="16397"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16398" name="Group 19"/>
            <p:cNvGrpSpPr>
              <a:grpSpLocks/>
            </p:cNvGrpSpPr>
            <p:nvPr/>
          </p:nvGrpSpPr>
          <p:grpSpPr bwMode="auto">
            <a:xfrm>
              <a:off x="3888" y="1854"/>
              <a:ext cx="1728" cy="1248"/>
              <a:chOff x="3888" y="2640"/>
              <a:chExt cx="1728" cy="1248"/>
            </a:xfrm>
          </p:grpSpPr>
          <p:sp>
            <p:nvSpPr>
              <p:cNvPr id="16400"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0 h 630"/>
                  <a:gd name="T6" fmla="*/ 399 w 909"/>
                  <a:gd name="T7" fmla="*/ 413 h 630"/>
                  <a:gd name="T8" fmla="*/ 459 w 909"/>
                  <a:gd name="T9" fmla="*/ 606 h 630"/>
                  <a:gd name="T10" fmla="*/ 528 w 909"/>
                  <a:gd name="T11" fmla="*/ 416 h 630"/>
                  <a:gd name="T12" fmla="*/ 564 w 909"/>
                  <a:gd name="T13" fmla="*/ 92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sp>
            <p:nvSpPr>
              <p:cNvPr id="16401"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0 h 630"/>
                  <a:gd name="T6" fmla="*/ 399 w 909"/>
                  <a:gd name="T7" fmla="*/ 413 h 630"/>
                  <a:gd name="T8" fmla="*/ 459 w 909"/>
                  <a:gd name="T9" fmla="*/ 606 h 630"/>
                  <a:gd name="T10" fmla="*/ 528 w 909"/>
                  <a:gd name="T11" fmla="*/ 416 h 630"/>
                  <a:gd name="T12" fmla="*/ 564 w 909"/>
                  <a:gd name="T13" fmla="*/ 92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grpSp>
        <p:sp>
          <p:nvSpPr>
            <p:cNvPr id="16399" name="Text Box 25"/>
            <p:cNvSpPr txBox="1">
              <a:spLocks noChangeArrowheads="1"/>
            </p:cNvSpPr>
            <p:nvPr/>
          </p:nvSpPr>
          <p:spPr bwMode="auto">
            <a:xfrm>
              <a:off x="4177" y="1593"/>
              <a:ext cx="1083" cy="233"/>
            </a:xfrm>
            <a:prstGeom prst="rect">
              <a:avLst/>
            </a:prstGeom>
            <a:noFill/>
            <a:ln w="9525">
              <a:noFill/>
              <a:miter lim="800000"/>
              <a:headEnd/>
              <a:tailEnd/>
            </a:ln>
          </p:spPr>
          <p:txBody>
            <a:bodyPr wrap="none">
              <a:spAutoFit/>
            </a:bodyPr>
            <a:lstStyle/>
            <a:p>
              <a:pPr algn="ctr"/>
              <a:r>
                <a:rPr lang="en-US"/>
                <a:t>first derivative</a:t>
              </a:r>
            </a:p>
          </p:txBody>
        </p:sp>
      </p:grpSp>
      <p:grpSp>
        <p:nvGrpSpPr>
          <p:cNvPr id="5" name="Group 33"/>
          <p:cNvGrpSpPr>
            <a:grpSpLocks/>
          </p:cNvGrpSpPr>
          <p:nvPr/>
        </p:nvGrpSpPr>
        <p:grpSpPr bwMode="auto">
          <a:xfrm>
            <a:off x="7875590" y="3276602"/>
            <a:ext cx="2582863" cy="3205163"/>
            <a:chOff x="4001" y="2064"/>
            <a:chExt cx="1627" cy="2019"/>
          </a:xfrm>
        </p:grpSpPr>
        <p:sp>
          <p:nvSpPr>
            <p:cNvPr id="16394"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endParaRPr lang="en-US"/>
            </a:p>
          </p:txBody>
        </p:sp>
        <p:sp>
          <p:nvSpPr>
            <p:cNvPr id="16395"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endParaRPr lang="en-US"/>
            </a:p>
          </p:txBody>
        </p:sp>
        <p:sp>
          <p:nvSpPr>
            <p:cNvPr id="16396" name="Text Box 30"/>
            <p:cNvSpPr txBox="1">
              <a:spLocks noChangeArrowheads="1"/>
            </p:cNvSpPr>
            <p:nvPr/>
          </p:nvSpPr>
          <p:spPr bwMode="auto">
            <a:xfrm>
              <a:off x="4001" y="3676"/>
              <a:ext cx="1627" cy="407"/>
            </a:xfrm>
            <a:prstGeom prst="rect">
              <a:avLst/>
            </a:prstGeom>
            <a:noFill/>
            <a:ln w="9525">
              <a:noFill/>
              <a:miter lim="800000"/>
              <a:headEnd/>
              <a:tailEnd/>
            </a:ln>
          </p:spPr>
          <p:txBody>
            <a:bodyPr wrap="none">
              <a:spAutoFit/>
            </a:bodyPr>
            <a:lstStyle/>
            <a:p>
              <a:pPr algn="ctr"/>
              <a:r>
                <a:rPr lang="en-US"/>
                <a:t>edges correspond to</a:t>
              </a:r>
              <a:br>
                <a:rPr lang="en-US"/>
              </a:br>
              <a:r>
                <a:rPr lang="en-US"/>
                <a:t>extrema of derivative</a:t>
              </a:r>
            </a:p>
          </p:txBody>
        </p:sp>
      </p:grpSp>
      <p:sp>
        <p:nvSpPr>
          <p:cNvPr id="4" name="TextBox 3">
            <a:extLst>
              <a:ext uri="{FF2B5EF4-FFF2-40B4-BE49-F238E27FC236}">
                <a16:creationId xmlns:a16="http://schemas.microsoft.com/office/drawing/2014/main" id="{70DEB431-C890-4857-8A70-79C5E98E24EB}"/>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t>Intensity profile</a:t>
            </a:r>
          </a:p>
        </p:txBody>
      </p:sp>
      <p:pic>
        <p:nvPicPr>
          <p:cNvPr id="17411" name="Picture 3" descr="C:\Documents and Settings\Derek Hoiem\My Documents\Classes\Spring10 - Computer Vision\figs\7\monaco_500.png"/>
          <p:cNvPicPr>
            <a:picLocks noChangeAspect="1" noChangeArrowheads="1"/>
          </p:cNvPicPr>
          <p:nvPr/>
        </p:nvPicPr>
        <p:blipFill>
          <a:blip r:embed="rId2" cstate="print">
            <a:extLst>
              <a:ext uri="{28A0092B-C50C-407E-A947-70E740481C1C}">
                <a14:useLocalDpi xmlns:a14="http://schemas.microsoft.com/office/drawing/2010/main" val="0"/>
              </a:ext>
            </a:extLst>
          </a:blip>
          <a:srcRect l="7143" t="2380" r="7143"/>
          <a:stretch>
            <a:fillRect/>
          </a:stretch>
        </p:blipFill>
        <p:spPr bwMode="auto">
          <a:xfrm>
            <a:off x="6096000" y="0"/>
            <a:ext cx="4572000" cy="3905250"/>
          </a:xfrm>
          <a:prstGeom prst="rect">
            <a:avLst/>
          </a:prstGeom>
          <a:noFill/>
          <a:ln w="9525">
            <a:noFill/>
            <a:miter lim="800000"/>
            <a:headEnd/>
            <a:tailEnd/>
          </a:ln>
        </p:spPr>
      </p:pic>
      <p:grpSp>
        <p:nvGrpSpPr>
          <p:cNvPr id="17412" name="Group 12"/>
          <p:cNvGrpSpPr>
            <a:grpSpLocks noChangeAspect="1"/>
          </p:cNvGrpSpPr>
          <p:nvPr/>
        </p:nvGrpSpPr>
        <p:grpSpPr bwMode="auto">
          <a:xfrm>
            <a:off x="1752601" y="1524000"/>
            <a:ext cx="3438525" cy="4267200"/>
            <a:chOff x="0" y="1143000"/>
            <a:chExt cx="4421326" cy="5486400"/>
          </a:xfrm>
        </p:grpSpPr>
        <p:pic>
          <p:nvPicPr>
            <p:cNvPr id="17416" name="Picture 2" descr="C:\Documents and Settings\Derek Hoiem\My Documents\My Pictures\monte carlo\monaco03.jpg"/>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w="9525">
              <a:noFill/>
              <a:miter lim="800000"/>
              <a:headEnd/>
              <a:tailEnd/>
            </a:ln>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6553200" y="4572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cstate="print">
            <a:extLst>
              <a:ext uri="{28A0092B-C50C-407E-A947-70E740481C1C}">
                <a14:useLocalDpi xmlns:a14="http://schemas.microsoft.com/office/drawing/2010/main" val="0"/>
              </a:ext>
            </a:extLst>
          </a:blip>
          <a:srcRect l="7307" t="2856" r="7130" b="5714"/>
          <a:stretch>
            <a:fillRect/>
          </a:stretch>
        </p:blipFill>
        <p:spPr bwMode="auto">
          <a:xfrm>
            <a:off x="6096000" y="2971800"/>
            <a:ext cx="4572000" cy="3657600"/>
          </a:xfrm>
          <a:prstGeom prst="rect">
            <a:avLst/>
          </a:prstGeom>
          <a:noFill/>
          <a:ln w="9525">
            <a:noFill/>
            <a:miter lim="800000"/>
            <a:headEnd/>
            <a:tailEnd/>
          </a:ln>
        </p:spPr>
      </p:pic>
      <p:cxnSp>
        <p:nvCxnSpPr>
          <p:cNvPr id="15" name="Straight Arrow Connector 14"/>
          <p:cNvCxnSpPr/>
          <p:nvPr/>
        </p:nvCxnSpPr>
        <p:spPr>
          <a:xfrm>
            <a:off x="6477000" y="4572000"/>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848601" y="228600"/>
            <a:ext cx="1087157" cy="369332"/>
          </a:xfrm>
          <a:prstGeom prst="rect">
            <a:avLst/>
          </a:prstGeom>
          <a:noFill/>
        </p:spPr>
        <p:txBody>
          <a:bodyPr wrap="none" rtlCol="0">
            <a:spAutoFit/>
          </a:bodyPr>
          <a:lstStyle/>
          <a:p>
            <a:r>
              <a:rPr lang="en-US" dirty="0"/>
              <a:t>Intensity</a:t>
            </a:r>
          </a:p>
        </p:txBody>
      </p:sp>
      <p:sp>
        <p:nvSpPr>
          <p:cNvPr id="12" name="TextBox 11"/>
          <p:cNvSpPr txBox="1"/>
          <p:nvPr/>
        </p:nvSpPr>
        <p:spPr>
          <a:xfrm>
            <a:off x="8001000" y="3281855"/>
            <a:ext cx="1188146" cy="369332"/>
          </a:xfrm>
          <a:prstGeom prst="rect">
            <a:avLst/>
          </a:prstGeom>
          <a:noFill/>
        </p:spPr>
        <p:txBody>
          <a:bodyPr wrap="none" rtlCol="0">
            <a:spAutoFit/>
          </a:bodyPr>
          <a:lstStyle/>
          <a:p>
            <a:r>
              <a:rPr lang="en-US" dirty="0"/>
              <a:t>Gradient</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4491E3F-BB1E-4AA7-ACCB-248C964A1793}"/>
                  </a:ext>
                </a:extLst>
              </p14:cNvPr>
              <p14:cNvContentPartPr/>
              <p14:nvPr/>
            </p14:nvContentPartPr>
            <p14:xfrm>
              <a:off x="8305302" y="3564869"/>
              <a:ext cx="1800" cy="5760"/>
            </p14:xfrm>
          </p:contentPart>
        </mc:Choice>
        <mc:Fallback xmlns="">
          <p:pic>
            <p:nvPicPr>
              <p:cNvPr id="3" name="Ink 2">
                <a:extLst>
                  <a:ext uri="{FF2B5EF4-FFF2-40B4-BE49-F238E27FC236}">
                    <a16:creationId xmlns:a16="http://schemas.microsoft.com/office/drawing/2014/main" id="{34491E3F-BB1E-4AA7-ACCB-248C964A1793}"/>
                  </a:ext>
                </a:extLst>
              </p:cNvPr>
              <p:cNvPicPr/>
              <p:nvPr/>
            </p:nvPicPr>
            <p:blipFill>
              <a:blip r:embed="rId6"/>
              <a:stretch>
                <a:fillRect/>
              </a:stretch>
            </p:blipFill>
            <p:spPr>
              <a:xfrm>
                <a:off x="8269302" y="3493229"/>
                <a:ext cx="734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FAE5B02-1D1F-4595-8516-E7F1BB36CE9D}"/>
                  </a:ext>
                </a:extLst>
              </p14:cNvPr>
              <p14:cNvContentPartPr/>
              <p14:nvPr/>
            </p14:nvContentPartPr>
            <p14:xfrm>
              <a:off x="8304942" y="3542549"/>
              <a:ext cx="33120" cy="21240"/>
            </p14:xfrm>
          </p:contentPart>
        </mc:Choice>
        <mc:Fallback xmlns="">
          <p:pic>
            <p:nvPicPr>
              <p:cNvPr id="4" name="Ink 3">
                <a:extLst>
                  <a:ext uri="{FF2B5EF4-FFF2-40B4-BE49-F238E27FC236}">
                    <a16:creationId xmlns:a16="http://schemas.microsoft.com/office/drawing/2014/main" id="{4FAE5B02-1D1F-4595-8516-E7F1BB36CE9D}"/>
                  </a:ext>
                </a:extLst>
              </p:cNvPr>
              <p:cNvPicPr/>
              <p:nvPr/>
            </p:nvPicPr>
            <p:blipFill>
              <a:blip r:embed="rId8"/>
              <a:stretch>
                <a:fillRect/>
              </a:stretch>
            </p:blipFill>
            <p:spPr>
              <a:xfrm>
                <a:off x="8269302" y="3470549"/>
                <a:ext cx="104760" cy="164880"/>
              </a:xfrm>
              <a:prstGeom prst="rect">
                <a:avLst/>
              </a:prstGeom>
            </p:spPr>
          </p:pic>
        </mc:Fallback>
      </mc:AlternateContent>
      <p:sp>
        <p:nvSpPr>
          <p:cNvPr id="5" name="TextBox 4">
            <a:extLst>
              <a:ext uri="{FF2B5EF4-FFF2-40B4-BE49-F238E27FC236}">
                <a16:creationId xmlns:a16="http://schemas.microsoft.com/office/drawing/2014/main" id="{BEF4FEC2-250A-4820-9E88-A9D4984917FD}"/>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With a little Gaussian noise</a:t>
            </a:r>
          </a:p>
        </p:txBody>
      </p:sp>
      <p:pic>
        <p:nvPicPr>
          <p:cNvPr id="18435" name="Picture 2" descr="C:\Documents and Settings\Derek Hoiem\My Documents\Classes\Spring10 - Computer Vision\figs\7\monaco_500_gx_noise.png"/>
          <p:cNvPicPr>
            <a:picLocks noChangeAspect="1" noChangeArrowheads="1"/>
          </p:cNvPicPr>
          <p:nvPr/>
        </p:nvPicPr>
        <p:blipFill>
          <a:blip r:embed="rId2" cstate="print">
            <a:extLst>
              <a:ext uri="{28A0092B-C50C-407E-A947-70E740481C1C}">
                <a14:useLocalDpi xmlns:a14="http://schemas.microsoft.com/office/drawing/2010/main" val="0"/>
              </a:ext>
            </a:extLst>
          </a:blip>
          <a:srcRect l="7143" t="3810" r="7143"/>
          <a:stretch>
            <a:fillRect/>
          </a:stretch>
        </p:blipFill>
        <p:spPr bwMode="auto">
          <a:xfrm>
            <a:off x="6096000" y="2209800"/>
            <a:ext cx="4572000" cy="3848100"/>
          </a:xfrm>
          <a:prstGeom prst="rect">
            <a:avLst/>
          </a:prstGeom>
          <a:noFill/>
          <a:ln w="9525">
            <a:noFill/>
            <a:miter lim="800000"/>
            <a:headEnd/>
            <a:tailEnd/>
          </a:ln>
        </p:spPr>
      </p:pic>
      <p:pic>
        <p:nvPicPr>
          <p:cNvPr id="18436" name="Picture 3" descr="C:\Documents and Settings\Derek Hoiem\My Documents\Classes\Spring10 - Computer Vision\figs\7\monaco_noi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1" y="1143000"/>
            <a:ext cx="4119563" cy="5486400"/>
          </a:xfrm>
          <a:prstGeom prst="rect">
            <a:avLst/>
          </a:prstGeom>
          <a:noFill/>
          <a:ln w="9525">
            <a:noFill/>
            <a:miter lim="800000"/>
            <a:headEnd/>
            <a:tailEnd/>
          </a:ln>
        </p:spPr>
      </p:pic>
      <p:sp>
        <p:nvSpPr>
          <p:cNvPr id="18437" name="TextBox 5"/>
          <p:cNvSpPr txBox="1">
            <a:spLocks noChangeArrowheads="1"/>
          </p:cNvSpPr>
          <p:nvPr/>
        </p:nvSpPr>
        <p:spPr bwMode="auto">
          <a:xfrm>
            <a:off x="8001000" y="5791200"/>
            <a:ext cx="1188146" cy="369332"/>
          </a:xfrm>
          <a:prstGeom prst="rect">
            <a:avLst/>
          </a:prstGeom>
          <a:noFill/>
          <a:ln w="9525">
            <a:noFill/>
            <a:miter lim="800000"/>
            <a:headEnd/>
            <a:tailEnd/>
          </a:ln>
        </p:spPr>
        <p:txBody>
          <a:bodyPr wrap="none">
            <a:spAutoFit/>
          </a:bodyPr>
          <a:lstStyle/>
          <a:p>
            <a:r>
              <a:rPr lang="en-US"/>
              <a:t>Gradient</a:t>
            </a:r>
          </a:p>
        </p:txBody>
      </p:sp>
      <p:cxnSp>
        <p:nvCxnSpPr>
          <p:cNvPr id="6" name="Straight Connector 5"/>
          <p:cNvCxnSpPr/>
          <p:nvPr/>
        </p:nvCxnSpPr>
        <p:spPr bwMode="auto">
          <a:xfrm>
            <a:off x="1752600" y="4572000"/>
            <a:ext cx="411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4CA5A9-B8AC-48D4-9F57-F44501547FBE}"/>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a:t>Effects of noise</a:t>
            </a:r>
          </a:p>
        </p:txBody>
      </p:sp>
      <p:sp>
        <p:nvSpPr>
          <p:cNvPr id="3077" name="Rectangle 3"/>
          <p:cNvSpPr>
            <a:spLocks noGrp="1" noChangeArrowheads="1"/>
          </p:cNvSpPr>
          <p:nvPr>
            <p:ph type="body" idx="1"/>
          </p:nvPr>
        </p:nvSpPr>
        <p:spPr>
          <a:xfrm>
            <a:off x="2209800" y="914400"/>
            <a:ext cx="7772400" cy="914400"/>
          </a:xfrm>
        </p:spPr>
        <p:txBody>
          <a:bodyPr>
            <a:normAutofit/>
          </a:bodyPr>
          <a:lstStyle/>
          <a:p>
            <a:pPr marL="0" indent="0" algn="ctr">
              <a:buNone/>
              <a:defRPr/>
            </a:pPr>
            <a:r>
              <a:rPr lang="en-US" sz="2000" dirty="0"/>
              <a:t>Consider a single row or column of the image</a:t>
            </a:r>
            <a:endParaRPr lang="en-US" dirty="0"/>
          </a:p>
          <a:p>
            <a:pPr marL="0" indent="0" algn="ctr">
              <a:buNone/>
              <a:defRPr/>
            </a:pPr>
            <a:r>
              <a:rPr lang="en-US" dirty="0"/>
              <a:t>Plotting intensity as a function of position gives a signal</a:t>
            </a:r>
          </a:p>
        </p:txBody>
      </p:sp>
      <p:graphicFrame>
        <p:nvGraphicFramePr>
          <p:cNvPr id="5122" name="Object 4"/>
          <p:cNvGraphicFramePr>
            <a:graphicFrameLocks noChangeAspect="1"/>
          </p:cNvGraphicFramePr>
          <p:nvPr/>
        </p:nvGraphicFramePr>
        <p:xfrm>
          <a:off x="3363914" y="1917700"/>
          <a:ext cx="5018087" cy="1892300"/>
        </p:xfrm>
        <a:graphic>
          <a:graphicData uri="http://schemas.openxmlformats.org/presentationml/2006/ole">
            <mc:AlternateContent xmlns:mc="http://schemas.openxmlformats.org/markup-compatibility/2006">
              <mc:Choice xmlns:v="urn:schemas-microsoft-com:vml" Requires="v">
                <p:oleObj spid="_x0000_s4098" name="Photo Editor Photo" r:id="rId6" imgW="5885714" imgH="2219635" progId="">
                  <p:embed/>
                </p:oleObj>
              </mc:Choice>
              <mc:Fallback>
                <p:oleObj name="Photo Editor Photo" r:id="rId6" imgW="5885714" imgH="2219635" progId="">
                  <p:embed/>
                  <p:pic>
                    <p:nvPicPr>
                      <p:cNvPr id="512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3914" y="1917700"/>
                        <a:ext cx="50180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6" name="Picture 5" descr="txp_fi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625726" y="2520950"/>
            <a:ext cx="650875" cy="317500"/>
          </a:xfrm>
          <a:prstGeom prst="rect">
            <a:avLst/>
          </a:prstGeom>
          <a:noFill/>
          <a:ln w="9525">
            <a:noFill/>
            <a:miter lim="800000"/>
            <a:headEnd/>
            <a:tailEnd/>
          </a:ln>
        </p:spPr>
      </p:pic>
      <p:grpSp>
        <p:nvGrpSpPr>
          <p:cNvPr id="2" name="Group 6"/>
          <p:cNvGrpSpPr>
            <a:grpSpLocks/>
          </p:cNvGrpSpPr>
          <p:nvPr/>
        </p:nvGrpSpPr>
        <p:grpSpPr bwMode="auto">
          <a:xfrm>
            <a:off x="2209800" y="4038600"/>
            <a:ext cx="7772400" cy="2743200"/>
            <a:chOff x="432" y="2544"/>
            <a:chExt cx="4896" cy="1728"/>
          </a:xfrm>
        </p:grpSpPr>
        <p:graphicFrame>
          <p:nvGraphicFramePr>
            <p:cNvPr id="5123"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4099" name="Photo Editor Photo" r:id="rId9" imgW="5915851" imgH="2029108" progId="">
                    <p:embed/>
                  </p:oleObj>
                </mc:Choice>
                <mc:Fallback>
                  <p:oleObj name="Photo Editor Photo" r:id="rId9" imgW="5915851" imgH="2029108" progId="">
                    <p:embed/>
                    <p:pic>
                      <p:nvPicPr>
                        <p:cNvPr id="5123"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9" name="Picture 8" descr="txp_fi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w="9525">
              <a:noFill/>
              <a:miter lim="800000"/>
              <a:headEnd/>
              <a:tailEnd/>
            </a:ln>
          </p:spPr>
        </p:pic>
        <p:sp>
          <p:nvSpPr>
            <p:cNvPr id="5130" name="Rectangle 9"/>
            <p:cNvSpPr>
              <a:spLocks noChangeArrowheads="1"/>
            </p:cNvSpPr>
            <p:nvPr/>
          </p:nvSpPr>
          <p:spPr bwMode="auto">
            <a:xfrm>
              <a:off x="432" y="3840"/>
              <a:ext cx="4896" cy="432"/>
            </a:xfrm>
            <a:prstGeom prst="rect">
              <a:avLst/>
            </a:prstGeom>
            <a:noFill/>
            <a:ln w="9525">
              <a:noFill/>
              <a:miter lim="800000"/>
              <a:headEnd/>
              <a:tailEnd/>
            </a:ln>
          </p:spPr>
          <p:txBody>
            <a:bodyPr/>
            <a:lstStyle/>
            <a:p>
              <a:pPr marL="342900" indent="-342900">
                <a:spcBef>
                  <a:spcPct val="20000"/>
                </a:spcBef>
              </a:pPr>
              <a:r>
                <a:rPr lang="en-US" sz="2000" dirty="0"/>
                <a:t>Where is the edge?</a:t>
              </a:r>
              <a:endParaRPr lang="en-US" sz="2000" i="1" dirty="0"/>
            </a:p>
          </p:txBody>
        </p:sp>
      </p:grpSp>
      <p:sp>
        <p:nvSpPr>
          <p:cNvPr id="5128" name="Text Box 10"/>
          <p:cNvSpPr txBox="1">
            <a:spLocks noChangeArrowheads="1"/>
          </p:cNvSpPr>
          <p:nvPr/>
        </p:nvSpPr>
        <p:spPr bwMode="auto">
          <a:xfrm>
            <a:off x="8966201"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D260-CFD6-4CA1-8A57-1AC534723F4F}"/>
              </a:ext>
            </a:extLst>
          </p:cNvPr>
          <p:cNvSpPr>
            <a:spLocks noGrp="1"/>
          </p:cNvSpPr>
          <p:nvPr>
            <p:ph type="title"/>
          </p:nvPr>
        </p:nvSpPr>
        <p:spPr/>
        <p:txBody>
          <a:bodyPr/>
          <a:lstStyle/>
          <a:p>
            <a:r>
              <a:rPr lang="en-US" dirty="0"/>
              <a:t>Differentiating noisy signals : </a:t>
            </a:r>
            <a:r>
              <a:rPr lang="en-US" dirty="0" err="1"/>
              <a:t>Frequencey</a:t>
            </a:r>
            <a:r>
              <a:rPr lang="en-US" dirty="0"/>
              <a:t> Domain Intuition</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7" name="Ink 6">
                <a:extLst>
                  <a:ext uri="{FF2B5EF4-FFF2-40B4-BE49-F238E27FC236}">
                    <a16:creationId xmlns:a16="http://schemas.microsoft.com/office/drawing/2014/main" id="{37CC4D48-668E-47C5-8952-3EF5460FB1FB}"/>
                  </a:ext>
                </a:extLst>
              </p14:cNvPr>
              <p14:cNvContentPartPr/>
              <p14:nvPr/>
            </p14:nvContentPartPr>
            <p14:xfrm>
              <a:off x="3316589" y="-434334"/>
              <a:ext cx="10080" cy="1080"/>
            </p14:xfrm>
          </p:contentPart>
        </mc:Choice>
        <mc:Fallback xmlns="">
          <p:pic>
            <p:nvPicPr>
              <p:cNvPr id="7" name="Ink 6">
                <a:extLst>
                  <a:ext uri="{FF2B5EF4-FFF2-40B4-BE49-F238E27FC236}">
                    <a16:creationId xmlns:a16="http://schemas.microsoft.com/office/drawing/2014/main" id="{37CC4D48-668E-47C5-8952-3EF5460FB1FB}"/>
                  </a:ext>
                </a:extLst>
              </p:cNvPr>
              <p:cNvPicPr/>
              <p:nvPr/>
            </p:nvPicPr>
            <p:blipFill>
              <a:blip r:embed="rId3"/>
              <a:stretch>
                <a:fillRect/>
              </a:stretch>
            </p:blipFill>
            <p:spPr>
              <a:xfrm>
                <a:off x="3298949" y="-542334"/>
                <a:ext cx="45720" cy="21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9" name="Ink 8">
                <a:extLst>
                  <a:ext uri="{FF2B5EF4-FFF2-40B4-BE49-F238E27FC236}">
                    <a16:creationId xmlns:a16="http://schemas.microsoft.com/office/drawing/2014/main" id="{0D2828A8-4D87-4C07-BE70-B6789F880490}"/>
                  </a:ext>
                </a:extLst>
              </p14:cNvPr>
              <p14:cNvContentPartPr/>
              <p14:nvPr/>
            </p14:nvContentPartPr>
            <p14:xfrm>
              <a:off x="3280229" y="-529014"/>
              <a:ext cx="5760" cy="10080"/>
            </p14:xfrm>
          </p:contentPart>
        </mc:Choice>
        <mc:Fallback xmlns="">
          <p:pic>
            <p:nvPicPr>
              <p:cNvPr id="9" name="Ink 8">
                <a:extLst>
                  <a:ext uri="{FF2B5EF4-FFF2-40B4-BE49-F238E27FC236}">
                    <a16:creationId xmlns:a16="http://schemas.microsoft.com/office/drawing/2014/main" id="{0D2828A8-4D87-4C07-BE70-B6789F880490}"/>
                  </a:ext>
                </a:extLst>
              </p:cNvPr>
              <p:cNvPicPr/>
              <p:nvPr/>
            </p:nvPicPr>
            <p:blipFill>
              <a:blip r:embed="rId5"/>
              <a:stretch>
                <a:fillRect/>
              </a:stretch>
            </p:blipFill>
            <p:spPr>
              <a:xfrm>
                <a:off x="3217229" y="-907014"/>
                <a:ext cx="131400" cy="765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CA44B963-9FFE-4730-A8AA-15B4C3265345}"/>
                  </a:ext>
                </a:extLst>
              </p14:cNvPr>
              <p14:cNvContentPartPr/>
              <p14:nvPr/>
            </p14:nvContentPartPr>
            <p14:xfrm>
              <a:off x="3413982" y="-177018"/>
              <a:ext cx="331200" cy="102960"/>
            </p14:xfrm>
          </p:contentPart>
        </mc:Choice>
        <mc:Fallback xmlns="">
          <p:pic>
            <p:nvPicPr>
              <p:cNvPr id="26" name="Ink 25">
                <a:extLst>
                  <a:ext uri="{FF2B5EF4-FFF2-40B4-BE49-F238E27FC236}">
                    <a16:creationId xmlns:a16="http://schemas.microsoft.com/office/drawing/2014/main" id="{CA44B963-9FFE-4730-A8AA-15B4C3265345}"/>
                  </a:ext>
                </a:extLst>
              </p:cNvPr>
              <p:cNvPicPr/>
              <p:nvPr/>
            </p:nvPicPr>
            <p:blipFill>
              <a:blip r:embed="rId13"/>
              <a:stretch>
                <a:fillRect/>
              </a:stretch>
            </p:blipFill>
            <p:spPr>
              <a:xfrm>
                <a:off x="3378342" y="-248658"/>
                <a:ext cx="4028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2" name="Ink 31">
                <a:extLst>
                  <a:ext uri="{FF2B5EF4-FFF2-40B4-BE49-F238E27FC236}">
                    <a16:creationId xmlns:a16="http://schemas.microsoft.com/office/drawing/2014/main" id="{6FB6429B-295D-4A45-86E6-F1BCF4E303DF}"/>
                  </a:ext>
                </a:extLst>
              </p14:cNvPr>
              <p14:cNvContentPartPr/>
              <p14:nvPr/>
            </p14:nvContentPartPr>
            <p14:xfrm>
              <a:off x="5752542" y="857982"/>
              <a:ext cx="5040" cy="21240"/>
            </p14:xfrm>
          </p:contentPart>
        </mc:Choice>
        <mc:Fallback xmlns="">
          <p:pic>
            <p:nvPicPr>
              <p:cNvPr id="32" name="Ink 31">
                <a:extLst>
                  <a:ext uri="{FF2B5EF4-FFF2-40B4-BE49-F238E27FC236}">
                    <a16:creationId xmlns:a16="http://schemas.microsoft.com/office/drawing/2014/main" id="{6FB6429B-295D-4A45-86E6-F1BCF4E303DF}"/>
                  </a:ext>
                </a:extLst>
              </p:cNvPr>
              <p:cNvPicPr/>
              <p:nvPr/>
            </p:nvPicPr>
            <p:blipFill>
              <a:blip r:embed="rId15"/>
              <a:stretch>
                <a:fillRect/>
              </a:stretch>
            </p:blipFill>
            <p:spPr>
              <a:xfrm>
                <a:off x="5716902" y="786342"/>
                <a:ext cx="766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3" name="Ink 32">
                <a:extLst>
                  <a:ext uri="{FF2B5EF4-FFF2-40B4-BE49-F238E27FC236}">
                    <a16:creationId xmlns:a16="http://schemas.microsoft.com/office/drawing/2014/main" id="{29E04897-2965-4694-93ED-4B22660420AF}"/>
                  </a:ext>
                </a:extLst>
              </p14:cNvPr>
              <p14:cNvContentPartPr/>
              <p14:nvPr/>
            </p14:nvContentPartPr>
            <p14:xfrm>
              <a:off x="5705742" y="892542"/>
              <a:ext cx="11520" cy="14400"/>
            </p14:xfrm>
          </p:contentPart>
        </mc:Choice>
        <mc:Fallback xmlns="">
          <p:pic>
            <p:nvPicPr>
              <p:cNvPr id="33" name="Ink 32">
                <a:extLst>
                  <a:ext uri="{FF2B5EF4-FFF2-40B4-BE49-F238E27FC236}">
                    <a16:creationId xmlns:a16="http://schemas.microsoft.com/office/drawing/2014/main" id="{29E04897-2965-4694-93ED-4B22660420AF}"/>
                  </a:ext>
                </a:extLst>
              </p:cNvPr>
              <p:cNvPicPr/>
              <p:nvPr/>
            </p:nvPicPr>
            <p:blipFill>
              <a:blip r:embed="rId17"/>
              <a:stretch>
                <a:fillRect/>
              </a:stretch>
            </p:blipFill>
            <p:spPr>
              <a:xfrm>
                <a:off x="5669742" y="820542"/>
                <a:ext cx="831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4" name="Ink 33">
                <a:extLst>
                  <a:ext uri="{FF2B5EF4-FFF2-40B4-BE49-F238E27FC236}">
                    <a16:creationId xmlns:a16="http://schemas.microsoft.com/office/drawing/2014/main" id="{309C4DF1-96B4-4BCF-ADA0-532E6A2D2B42}"/>
                  </a:ext>
                </a:extLst>
              </p14:cNvPr>
              <p14:cNvContentPartPr/>
              <p14:nvPr/>
            </p14:nvContentPartPr>
            <p14:xfrm>
              <a:off x="5550222" y="844302"/>
              <a:ext cx="23760" cy="19800"/>
            </p14:xfrm>
          </p:contentPart>
        </mc:Choice>
        <mc:Fallback xmlns="">
          <p:pic>
            <p:nvPicPr>
              <p:cNvPr id="34" name="Ink 33">
                <a:extLst>
                  <a:ext uri="{FF2B5EF4-FFF2-40B4-BE49-F238E27FC236}">
                    <a16:creationId xmlns:a16="http://schemas.microsoft.com/office/drawing/2014/main" id="{309C4DF1-96B4-4BCF-ADA0-532E6A2D2B42}"/>
                  </a:ext>
                </a:extLst>
              </p:cNvPr>
              <p:cNvPicPr/>
              <p:nvPr/>
            </p:nvPicPr>
            <p:blipFill>
              <a:blip r:embed="rId19"/>
              <a:stretch>
                <a:fillRect/>
              </a:stretch>
            </p:blipFill>
            <p:spPr>
              <a:xfrm>
                <a:off x="5514582" y="772662"/>
                <a:ext cx="954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5" name="Ink 34">
                <a:extLst>
                  <a:ext uri="{FF2B5EF4-FFF2-40B4-BE49-F238E27FC236}">
                    <a16:creationId xmlns:a16="http://schemas.microsoft.com/office/drawing/2014/main" id="{B5552A69-F040-4412-A4EC-CA119853A5DB}"/>
                  </a:ext>
                </a:extLst>
              </p14:cNvPr>
              <p14:cNvContentPartPr/>
              <p14:nvPr/>
            </p14:nvContentPartPr>
            <p14:xfrm>
              <a:off x="5473182" y="907662"/>
              <a:ext cx="18720" cy="23760"/>
            </p14:xfrm>
          </p:contentPart>
        </mc:Choice>
        <mc:Fallback xmlns="">
          <p:pic>
            <p:nvPicPr>
              <p:cNvPr id="35" name="Ink 34">
                <a:extLst>
                  <a:ext uri="{FF2B5EF4-FFF2-40B4-BE49-F238E27FC236}">
                    <a16:creationId xmlns:a16="http://schemas.microsoft.com/office/drawing/2014/main" id="{B5552A69-F040-4412-A4EC-CA119853A5DB}"/>
                  </a:ext>
                </a:extLst>
              </p:cNvPr>
              <p:cNvPicPr/>
              <p:nvPr/>
            </p:nvPicPr>
            <p:blipFill>
              <a:blip r:embed="rId21"/>
              <a:stretch>
                <a:fillRect/>
              </a:stretch>
            </p:blipFill>
            <p:spPr>
              <a:xfrm>
                <a:off x="5437182" y="835662"/>
                <a:ext cx="9036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 name="Ink 35">
                <a:extLst>
                  <a:ext uri="{FF2B5EF4-FFF2-40B4-BE49-F238E27FC236}">
                    <a16:creationId xmlns:a16="http://schemas.microsoft.com/office/drawing/2014/main" id="{4460E996-FAEC-477F-AFF8-95F4287637F1}"/>
                  </a:ext>
                </a:extLst>
              </p14:cNvPr>
              <p14:cNvContentPartPr/>
              <p14:nvPr/>
            </p14:nvContentPartPr>
            <p14:xfrm>
              <a:off x="5361222" y="788862"/>
              <a:ext cx="51480" cy="37440"/>
            </p14:xfrm>
          </p:contentPart>
        </mc:Choice>
        <mc:Fallback xmlns="">
          <p:pic>
            <p:nvPicPr>
              <p:cNvPr id="36" name="Ink 35">
                <a:extLst>
                  <a:ext uri="{FF2B5EF4-FFF2-40B4-BE49-F238E27FC236}">
                    <a16:creationId xmlns:a16="http://schemas.microsoft.com/office/drawing/2014/main" id="{4460E996-FAEC-477F-AFF8-95F4287637F1}"/>
                  </a:ext>
                </a:extLst>
              </p:cNvPr>
              <p:cNvPicPr/>
              <p:nvPr/>
            </p:nvPicPr>
            <p:blipFill>
              <a:blip r:embed="rId23"/>
              <a:stretch>
                <a:fillRect/>
              </a:stretch>
            </p:blipFill>
            <p:spPr>
              <a:xfrm>
                <a:off x="5325582" y="717222"/>
                <a:ext cx="1231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a:extLst>
                  <a:ext uri="{FF2B5EF4-FFF2-40B4-BE49-F238E27FC236}">
                    <a16:creationId xmlns:a16="http://schemas.microsoft.com/office/drawing/2014/main" id="{62AF88EE-AED9-4B81-8032-E4781535BC7C}"/>
                  </a:ext>
                </a:extLst>
              </p14:cNvPr>
              <p14:cNvContentPartPr/>
              <p14:nvPr/>
            </p14:nvContentPartPr>
            <p14:xfrm>
              <a:off x="5432142" y="961302"/>
              <a:ext cx="19440" cy="22320"/>
            </p14:xfrm>
          </p:contentPart>
        </mc:Choice>
        <mc:Fallback xmlns="">
          <p:pic>
            <p:nvPicPr>
              <p:cNvPr id="37" name="Ink 36">
                <a:extLst>
                  <a:ext uri="{FF2B5EF4-FFF2-40B4-BE49-F238E27FC236}">
                    <a16:creationId xmlns:a16="http://schemas.microsoft.com/office/drawing/2014/main" id="{62AF88EE-AED9-4B81-8032-E4781535BC7C}"/>
                  </a:ext>
                </a:extLst>
              </p:cNvPr>
              <p:cNvPicPr/>
              <p:nvPr/>
            </p:nvPicPr>
            <p:blipFill>
              <a:blip r:embed="rId25"/>
              <a:stretch>
                <a:fillRect/>
              </a:stretch>
            </p:blipFill>
            <p:spPr>
              <a:xfrm>
                <a:off x="5396502" y="889662"/>
                <a:ext cx="910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660DD8ED-986F-497C-B219-F716781FCFED}"/>
                  </a:ext>
                </a:extLst>
              </p14:cNvPr>
              <p14:cNvContentPartPr/>
              <p14:nvPr/>
            </p14:nvContentPartPr>
            <p14:xfrm>
              <a:off x="5379582" y="911982"/>
              <a:ext cx="19080" cy="22320"/>
            </p14:xfrm>
          </p:contentPart>
        </mc:Choice>
        <mc:Fallback xmlns="">
          <p:pic>
            <p:nvPicPr>
              <p:cNvPr id="38" name="Ink 37">
                <a:extLst>
                  <a:ext uri="{FF2B5EF4-FFF2-40B4-BE49-F238E27FC236}">
                    <a16:creationId xmlns:a16="http://schemas.microsoft.com/office/drawing/2014/main" id="{660DD8ED-986F-497C-B219-F716781FCFED}"/>
                  </a:ext>
                </a:extLst>
              </p:cNvPr>
              <p:cNvPicPr/>
              <p:nvPr/>
            </p:nvPicPr>
            <p:blipFill>
              <a:blip r:embed="rId27"/>
              <a:stretch>
                <a:fillRect/>
              </a:stretch>
            </p:blipFill>
            <p:spPr>
              <a:xfrm>
                <a:off x="5343582" y="839982"/>
                <a:ext cx="907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a:extLst>
                  <a:ext uri="{FF2B5EF4-FFF2-40B4-BE49-F238E27FC236}">
                    <a16:creationId xmlns:a16="http://schemas.microsoft.com/office/drawing/2014/main" id="{2258F82D-F72D-4C6A-8B94-2143225C9B7A}"/>
                  </a:ext>
                </a:extLst>
              </p14:cNvPr>
              <p14:cNvContentPartPr/>
              <p14:nvPr/>
            </p14:nvContentPartPr>
            <p14:xfrm>
              <a:off x="5611062" y="842862"/>
              <a:ext cx="12240" cy="8640"/>
            </p14:xfrm>
          </p:contentPart>
        </mc:Choice>
        <mc:Fallback xmlns="">
          <p:pic>
            <p:nvPicPr>
              <p:cNvPr id="39" name="Ink 38">
                <a:extLst>
                  <a:ext uri="{FF2B5EF4-FFF2-40B4-BE49-F238E27FC236}">
                    <a16:creationId xmlns:a16="http://schemas.microsoft.com/office/drawing/2014/main" id="{2258F82D-F72D-4C6A-8B94-2143225C9B7A}"/>
                  </a:ext>
                </a:extLst>
              </p:cNvPr>
              <p:cNvPicPr/>
              <p:nvPr/>
            </p:nvPicPr>
            <p:blipFill>
              <a:blip r:embed="rId29"/>
              <a:stretch>
                <a:fillRect/>
              </a:stretch>
            </p:blipFill>
            <p:spPr>
              <a:xfrm>
                <a:off x="5575422" y="770862"/>
                <a:ext cx="838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0E109EB8-25CC-40D6-AFC7-4F8FB8A2F6DF}"/>
                  </a:ext>
                </a:extLst>
              </p14:cNvPr>
              <p14:cNvContentPartPr/>
              <p14:nvPr/>
            </p14:nvContentPartPr>
            <p14:xfrm>
              <a:off x="5648862" y="856542"/>
              <a:ext cx="104400" cy="29520"/>
            </p14:xfrm>
          </p:contentPart>
        </mc:Choice>
        <mc:Fallback xmlns="">
          <p:pic>
            <p:nvPicPr>
              <p:cNvPr id="40" name="Ink 39">
                <a:extLst>
                  <a:ext uri="{FF2B5EF4-FFF2-40B4-BE49-F238E27FC236}">
                    <a16:creationId xmlns:a16="http://schemas.microsoft.com/office/drawing/2014/main" id="{0E109EB8-25CC-40D6-AFC7-4F8FB8A2F6DF}"/>
                  </a:ext>
                </a:extLst>
              </p:cNvPr>
              <p:cNvPicPr/>
              <p:nvPr/>
            </p:nvPicPr>
            <p:blipFill>
              <a:blip r:embed="rId31"/>
              <a:stretch>
                <a:fillRect/>
              </a:stretch>
            </p:blipFill>
            <p:spPr>
              <a:xfrm>
                <a:off x="5612862" y="784542"/>
                <a:ext cx="17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a:extLst>
                  <a:ext uri="{FF2B5EF4-FFF2-40B4-BE49-F238E27FC236}">
                    <a16:creationId xmlns:a16="http://schemas.microsoft.com/office/drawing/2014/main" id="{4E3C7EF6-3263-4C03-B257-E5AB799344B1}"/>
                  </a:ext>
                </a:extLst>
              </p14:cNvPr>
              <p14:cNvContentPartPr/>
              <p14:nvPr/>
            </p14:nvContentPartPr>
            <p14:xfrm>
              <a:off x="5497662" y="857982"/>
              <a:ext cx="82800" cy="178560"/>
            </p14:xfrm>
          </p:contentPart>
        </mc:Choice>
        <mc:Fallback xmlns="">
          <p:pic>
            <p:nvPicPr>
              <p:cNvPr id="41" name="Ink 40">
                <a:extLst>
                  <a:ext uri="{FF2B5EF4-FFF2-40B4-BE49-F238E27FC236}">
                    <a16:creationId xmlns:a16="http://schemas.microsoft.com/office/drawing/2014/main" id="{4E3C7EF6-3263-4C03-B257-E5AB799344B1}"/>
                  </a:ext>
                </a:extLst>
              </p:cNvPr>
              <p:cNvPicPr/>
              <p:nvPr/>
            </p:nvPicPr>
            <p:blipFill>
              <a:blip r:embed="rId33"/>
              <a:stretch>
                <a:fillRect/>
              </a:stretch>
            </p:blipFill>
            <p:spPr>
              <a:xfrm>
                <a:off x="5462022" y="786342"/>
                <a:ext cx="15444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2" name="Ink 41">
                <a:extLst>
                  <a:ext uri="{FF2B5EF4-FFF2-40B4-BE49-F238E27FC236}">
                    <a16:creationId xmlns:a16="http://schemas.microsoft.com/office/drawing/2014/main" id="{B699AF85-385B-4C94-A4B0-C1A54DB1B9AF}"/>
                  </a:ext>
                </a:extLst>
              </p14:cNvPr>
              <p14:cNvContentPartPr/>
              <p14:nvPr/>
            </p14:nvContentPartPr>
            <p14:xfrm>
              <a:off x="5215062" y="725502"/>
              <a:ext cx="136800" cy="412920"/>
            </p14:xfrm>
          </p:contentPart>
        </mc:Choice>
        <mc:Fallback xmlns="">
          <p:pic>
            <p:nvPicPr>
              <p:cNvPr id="42" name="Ink 41">
                <a:extLst>
                  <a:ext uri="{FF2B5EF4-FFF2-40B4-BE49-F238E27FC236}">
                    <a16:creationId xmlns:a16="http://schemas.microsoft.com/office/drawing/2014/main" id="{B699AF85-385B-4C94-A4B0-C1A54DB1B9AF}"/>
                  </a:ext>
                </a:extLst>
              </p:cNvPr>
              <p:cNvPicPr/>
              <p:nvPr/>
            </p:nvPicPr>
            <p:blipFill>
              <a:blip r:embed="rId35"/>
              <a:stretch>
                <a:fillRect/>
              </a:stretch>
            </p:blipFill>
            <p:spPr>
              <a:xfrm>
                <a:off x="5179062" y="653862"/>
                <a:ext cx="2084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3" name="Ink 42">
                <a:extLst>
                  <a:ext uri="{FF2B5EF4-FFF2-40B4-BE49-F238E27FC236}">
                    <a16:creationId xmlns:a16="http://schemas.microsoft.com/office/drawing/2014/main" id="{7F700FE7-29DF-4FA5-AFA4-7F4F6A9FBAB9}"/>
                  </a:ext>
                </a:extLst>
              </p14:cNvPr>
              <p14:cNvContentPartPr/>
              <p14:nvPr/>
            </p14:nvContentPartPr>
            <p14:xfrm>
              <a:off x="4802862" y="789222"/>
              <a:ext cx="743400" cy="133200"/>
            </p14:xfrm>
          </p:contentPart>
        </mc:Choice>
        <mc:Fallback xmlns="">
          <p:pic>
            <p:nvPicPr>
              <p:cNvPr id="43" name="Ink 42">
                <a:extLst>
                  <a:ext uri="{FF2B5EF4-FFF2-40B4-BE49-F238E27FC236}">
                    <a16:creationId xmlns:a16="http://schemas.microsoft.com/office/drawing/2014/main" id="{7F700FE7-29DF-4FA5-AFA4-7F4F6A9FBAB9}"/>
                  </a:ext>
                </a:extLst>
              </p:cNvPr>
              <p:cNvPicPr/>
              <p:nvPr/>
            </p:nvPicPr>
            <p:blipFill>
              <a:blip r:embed="rId37"/>
              <a:stretch>
                <a:fillRect/>
              </a:stretch>
            </p:blipFill>
            <p:spPr>
              <a:xfrm>
                <a:off x="4766862" y="717582"/>
                <a:ext cx="815040" cy="276840"/>
              </a:xfrm>
              <a:prstGeom prst="rect">
                <a:avLst/>
              </a:prstGeom>
            </p:spPr>
          </p:pic>
        </mc:Fallback>
      </mc:AlternateContent>
      <p:grpSp>
        <p:nvGrpSpPr>
          <p:cNvPr id="53" name="Group 52">
            <a:extLst>
              <a:ext uri="{FF2B5EF4-FFF2-40B4-BE49-F238E27FC236}">
                <a16:creationId xmlns:a16="http://schemas.microsoft.com/office/drawing/2014/main" id="{512F02A8-D733-4920-87AC-90649CAD4DD9}"/>
              </a:ext>
            </a:extLst>
          </p:cNvPr>
          <p:cNvGrpSpPr/>
          <p:nvPr/>
        </p:nvGrpSpPr>
        <p:grpSpPr>
          <a:xfrm>
            <a:off x="3391662" y="5411622"/>
            <a:ext cx="1071000" cy="749880"/>
            <a:chOff x="3391662" y="5411622"/>
            <a:chExt cx="1071000" cy="749880"/>
          </a:xfrm>
        </p:grpSpPr>
        <mc:AlternateContent xmlns:mc="http://schemas.openxmlformats.org/markup-compatibility/2006" xmlns:p14="http://schemas.microsoft.com/office/powerpoint/2010/main">
          <mc:Choice Requires="p14">
            <p:contentPart p14:bwMode="auto" r:id="rId38">
              <p14:nvContentPartPr>
                <p14:cNvPr id="47" name="Ink 46">
                  <a:extLst>
                    <a:ext uri="{FF2B5EF4-FFF2-40B4-BE49-F238E27FC236}">
                      <a16:creationId xmlns:a16="http://schemas.microsoft.com/office/drawing/2014/main" id="{F13866DF-975F-422A-9C1F-16B7BDC460A7}"/>
                    </a:ext>
                  </a:extLst>
                </p14:cNvPr>
                <p14:cNvContentPartPr/>
                <p14:nvPr/>
              </p14:nvContentPartPr>
              <p14:xfrm>
                <a:off x="3391662" y="5411622"/>
                <a:ext cx="355320" cy="749880"/>
              </p14:xfrm>
            </p:contentPart>
          </mc:Choice>
          <mc:Fallback xmlns="">
            <p:pic>
              <p:nvPicPr>
                <p:cNvPr id="47" name="Ink 46">
                  <a:extLst>
                    <a:ext uri="{FF2B5EF4-FFF2-40B4-BE49-F238E27FC236}">
                      <a16:creationId xmlns:a16="http://schemas.microsoft.com/office/drawing/2014/main" id="{F13866DF-975F-422A-9C1F-16B7BDC460A7}"/>
                    </a:ext>
                  </a:extLst>
                </p:cNvPr>
                <p:cNvPicPr/>
                <p:nvPr/>
              </p:nvPicPr>
              <p:blipFill>
                <a:blip r:embed="rId39"/>
                <a:stretch>
                  <a:fillRect/>
                </a:stretch>
              </p:blipFill>
              <p:spPr>
                <a:xfrm>
                  <a:off x="3374022" y="5393622"/>
                  <a:ext cx="390960" cy="785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8" name="Ink 47">
                  <a:extLst>
                    <a:ext uri="{FF2B5EF4-FFF2-40B4-BE49-F238E27FC236}">
                      <a16:creationId xmlns:a16="http://schemas.microsoft.com/office/drawing/2014/main" id="{DC23DE2C-A1CB-4BAB-8E37-3882F1103353}"/>
                    </a:ext>
                  </a:extLst>
                </p14:cNvPr>
                <p14:cNvContentPartPr/>
                <p14:nvPr/>
              </p14:nvContentPartPr>
              <p14:xfrm>
                <a:off x="4191942" y="5660022"/>
                <a:ext cx="43560" cy="29160"/>
              </p14:xfrm>
            </p:contentPart>
          </mc:Choice>
          <mc:Fallback xmlns="">
            <p:pic>
              <p:nvPicPr>
                <p:cNvPr id="48" name="Ink 47">
                  <a:extLst>
                    <a:ext uri="{FF2B5EF4-FFF2-40B4-BE49-F238E27FC236}">
                      <a16:creationId xmlns:a16="http://schemas.microsoft.com/office/drawing/2014/main" id="{DC23DE2C-A1CB-4BAB-8E37-3882F1103353}"/>
                    </a:ext>
                  </a:extLst>
                </p:cNvPr>
                <p:cNvPicPr/>
                <p:nvPr/>
              </p:nvPicPr>
              <p:blipFill>
                <a:blip r:embed="rId41"/>
                <a:stretch>
                  <a:fillRect/>
                </a:stretch>
              </p:blipFill>
              <p:spPr>
                <a:xfrm>
                  <a:off x="4173942" y="5642382"/>
                  <a:ext cx="792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9" name="Ink 48">
                  <a:extLst>
                    <a:ext uri="{FF2B5EF4-FFF2-40B4-BE49-F238E27FC236}">
                      <a16:creationId xmlns:a16="http://schemas.microsoft.com/office/drawing/2014/main" id="{C00E9C44-47C0-4B1D-A7A7-F659873D1E3B}"/>
                    </a:ext>
                  </a:extLst>
                </p14:cNvPr>
                <p14:cNvContentPartPr/>
                <p14:nvPr/>
              </p14:nvContentPartPr>
              <p14:xfrm>
                <a:off x="4436022" y="5621502"/>
                <a:ext cx="26640" cy="29160"/>
              </p14:xfrm>
            </p:contentPart>
          </mc:Choice>
          <mc:Fallback xmlns="">
            <p:pic>
              <p:nvPicPr>
                <p:cNvPr id="49" name="Ink 48">
                  <a:extLst>
                    <a:ext uri="{FF2B5EF4-FFF2-40B4-BE49-F238E27FC236}">
                      <a16:creationId xmlns:a16="http://schemas.microsoft.com/office/drawing/2014/main" id="{C00E9C44-47C0-4B1D-A7A7-F659873D1E3B}"/>
                    </a:ext>
                  </a:extLst>
                </p:cNvPr>
                <p:cNvPicPr/>
                <p:nvPr/>
              </p:nvPicPr>
              <p:blipFill>
                <a:blip r:embed="rId43"/>
                <a:stretch>
                  <a:fillRect/>
                </a:stretch>
              </p:blipFill>
              <p:spPr>
                <a:xfrm>
                  <a:off x="4418022" y="5603502"/>
                  <a:ext cx="6228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0" name="Ink 49">
                  <a:extLst>
                    <a:ext uri="{FF2B5EF4-FFF2-40B4-BE49-F238E27FC236}">
                      <a16:creationId xmlns:a16="http://schemas.microsoft.com/office/drawing/2014/main" id="{17E7013E-DF90-45A0-80BE-750E1BDD907D}"/>
                    </a:ext>
                  </a:extLst>
                </p14:cNvPr>
                <p14:cNvContentPartPr/>
                <p14:nvPr/>
              </p14:nvContentPartPr>
              <p14:xfrm>
                <a:off x="3603342" y="5669382"/>
                <a:ext cx="360720" cy="376200"/>
              </p14:xfrm>
            </p:contentPart>
          </mc:Choice>
          <mc:Fallback xmlns="">
            <p:pic>
              <p:nvPicPr>
                <p:cNvPr id="50" name="Ink 49">
                  <a:extLst>
                    <a:ext uri="{FF2B5EF4-FFF2-40B4-BE49-F238E27FC236}">
                      <a16:creationId xmlns:a16="http://schemas.microsoft.com/office/drawing/2014/main" id="{17E7013E-DF90-45A0-80BE-750E1BDD907D}"/>
                    </a:ext>
                  </a:extLst>
                </p:cNvPr>
                <p:cNvPicPr/>
                <p:nvPr/>
              </p:nvPicPr>
              <p:blipFill>
                <a:blip r:embed="rId45"/>
                <a:stretch>
                  <a:fillRect/>
                </a:stretch>
              </p:blipFill>
              <p:spPr>
                <a:xfrm>
                  <a:off x="3585702" y="5651742"/>
                  <a:ext cx="396360" cy="411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52" name="Ink 51">
                <a:extLst>
                  <a:ext uri="{FF2B5EF4-FFF2-40B4-BE49-F238E27FC236}">
                    <a16:creationId xmlns:a16="http://schemas.microsoft.com/office/drawing/2014/main" id="{D6E0F0E4-F5B6-4270-BCF9-5EDF6381CE9A}"/>
                  </a:ext>
                </a:extLst>
              </p14:cNvPr>
              <p14:cNvContentPartPr/>
              <p14:nvPr/>
            </p14:nvContentPartPr>
            <p14:xfrm>
              <a:off x="7864302" y="1818822"/>
              <a:ext cx="171360" cy="60840"/>
            </p14:xfrm>
          </p:contentPart>
        </mc:Choice>
        <mc:Fallback xmlns="">
          <p:pic>
            <p:nvPicPr>
              <p:cNvPr id="52" name="Ink 51">
                <a:extLst>
                  <a:ext uri="{FF2B5EF4-FFF2-40B4-BE49-F238E27FC236}">
                    <a16:creationId xmlns:a16="http://schemas.microsoft.com/office/drawing/2014/main" id="{D6E0F0E4-F5B6-4270-BCF9-5EDF6381CE9A}"/>
                  </a:ext>
                </a:extLst>
              </p:cNvPr>
              <p:cNvPicPr/>
              <p:nvPr/>
            </p:nvPicPr>
            <p:blipFill>
              <a:blip r:embed="rId47"/>
              <a:stretch>
                <a:fillRect/>
              </a:stretch>
            </p:blipFill>
            <p:spPr>
              <a:xfrm>
                <a:off x="7846302" y="1801182"/>
                <a:ext cx="207000" cy="96480"/>
              </a:xfrm>
              <a:prstGeom prst="rect">
                <a:avLst/>
              </a:prstGeom>
            </p:spPr>
          </p:pic>
        </mc:Fallback>
      </mc:AlternateContent>
      <p:grpSp>
        <p:nvGrpSpPr>
          <p:cNvPr id="58" name="Group 57">
            <a:extLst>
              <a:ext uri="{FF2B5EF4-FFF2-40B4-BE49-F238E27FC236}">
                <a16:creationId xmlns:a16="http://schemas.microsoft.com/office/drawing/2014/main" id="{5DAA1497-83A2-496E-A874-D8E98A80B53F}"/>
              </a:ext>
            </a:extLst>
          </p:cNvPr>
          <p:cNvGrpSpPr/>
          <p:nvPr/>
        </p:nvGrpSpPr>
        <p:grpSpPr>
          <a:xfrm>
            <a:off x="982542" y="1280262"/>
            <a:ext cx="3169440" cy="1535760"/>
            <a:chOff x="982542" y="1280262"/>
            <a:chExt cx="3169440" cy="1535760"/>
          </a:xfrm>
        </p:grpSpPr>
        <mc:AlternateContent xmlns:mc="http://schemas.openxmlformats.org/markup-compatibility/2006" xmlns:p14="http://schemas.microsoft.com/office/powerpoint/2010/main">
          <mc:Choice Requires="p14">
            <p:contentPart p14:bwMode="auto" r:id="rId48">
              <p14:nvContentPartPr>
                <p14:cNvPr id="56" name="Ink 55">
                  <a:extLst>
                    <a:ext uri="{FF2B5EF4-FFF2-40B4-BE49-F238E27FC236}">
                      <a16:creationId xmlns:a16="http://schemas.microsoft.com/office/drawing/2014/main" id="{0E09CE94-1B13-4124-A878-6A7FE610EEB1}"/>
                    </a:ext>
                  </a:extLst>
                </p14:cNvPr>
                <p14:cNvContentPartPr/>
                <p14:nvPr/>
              </p14:nvContentPartPr>
              <p14:xfrm>
                <a:off x="2499222" y="1280262"/>
                <a:ext cx="144360" cy="1423800"/>
              </p14:xfrm>
            </p:contentPart>
          </mc:Choice>
          <mc:Fallback xmlns="">
            <p:pic>
              <p:nvPicPr>
                <p:cNvPr id="56" name="Ink 55">
                  <a:extLst>
                    <a:ext uri="{FF2B5EF4-FFF2-40B4-BE49-F238E27FC236}">
                      <a16:creationId xmlns:a16="http://schemas.microsoft.com/office/drawing/2014/main" id="{0E09CE94-1B13-4124-A878-6A7FE610EEB1}"/>
                    </a:ext>
                  </a:extLst>
                </p:cNvPr>
                <p:cNvPicPr/>
                <p:nvPr/>
              </p:nvPicPr>
              <p:blipFill>
                <a:blip r:embed="rId49"/>
                <a:stretch>
                  <a:fillRect/>
                </a:stretch>
              </p:blipFill>
              <p:spPr>
                <a:xfrm>
                  <a:off x="2481582" y="1262262"/>
                  <a:ext cx="180000" cy="1459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7" name="Ink 56">
                  <a:extLst>
                    <a:ext uri="{FF2B5EF4-FFF2-40B4-BE49-F238E27FC236}">
                      <a16:creationId xmlns:a16="http://schemas.microsoft.com/office/drawing/2014/main" id="{9D2639AF-D9B1-4DF4-A5DA-86DF843E5720}"/>
                    </a:ext>
                  </a:extLst>
                </p14:cNvPr>
                <p14:cNvContentPartPr/>
                <p14:nvPr/>
              </p14:nvContentPartPr>
              <p14:xfrm>
                <a:off x="982542" y="2680662"/>
                <a:ext cx="3169440" cy="135360"/>
              </p14:xfrm>
            </p:contentPart>
          </mc:Choice>
          <mc:Fallback xmlns="">
            <p:pic>
              <p:nvPicPr>
                <p:cNvPr id="57" name="Ink 56">
                  <a:extLst>
                    <a:ext uri="{FF2B5EF4-FFF2-40B4-BE49-F238E27FC236}">
                      <a16:creationId xmlns:a16="http://schemas.microsoft.com/office/drawing/2014/main" id="{9D2639AF-D9B1-4DF4-A5DA-86DF843E5720}"/>
                    </a:ext>
                  </a:extLst>
                </p:cNvPr>
                <p:cNvPicPr/>
                <p:nvPr/>
              </p:nvPicPr>
              <p:blipFill>
                <a:blip r:embed="rId51"/>
                <a:stretch>
                  <a:fillRect/>
                </a:stretch>
              </p:blipFill>
              <p:spPr>
                <a:xfrm>
                  <a:off x="964542" y="2662662"/>
                  <a:ext cx="3205080" cy="171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
            <p14:nvContentPartPr>
              <p14:cNvPr id="59" name="Ink 58">
                <a:extLst>
                  <a:ext uri="{FF2B5EF4-FFF2-40B4-BE49-F238E27FC236}">
                    <a16:creationId xmlns:a16="http://schemas.microsoft.com/office/drawing/2014/main" id="{D4D4B47F-243C-4C22-8666-168C2206CF6A}"/>
                  </a:ext>
                </a:extLst>
              </p14:cNvPr>
              <p14:cNvContentPartPr/>
              <p14:nvPr/>
            </p14:nvContentPartPr>
            <p14:xfrm>
              <a:off x="1774182" y="1566822"/>
              <a:ext cx="1699200" cy="1156680"/>
            </p14:xfrm>
          </p:contentPart>
        </mc:Choice>
        <mc:Fallback xmlns="">
          <p:pic>
            <p:nvPicPr>
              <p:cNvPr id="59" name="Ink 58">
                <a:extLst>
                  <a:ext uri="{FF2B5EF4-FFF2-40B4-BE49-F238E27FC236}">
                    <a16:creationId xmlns:a16="http://schemas.microsoft.com/office/drawing/2014/main" id="{D4D4B47F-243C-4C22-8666-168C2206CF6A}"/>
                  </a:ext>
                </a:extLst>
              </p:cNvPr>
              <p:cNvPicPr/>
              <p:nvPr/>
            </p:nvPicPr>
            <p:blipFill>
              <a:blip r:embed="rId53"/>
              <a:stretch>
                <a:fillRect/>
              </a:stretch>
            </p:blipFill>
            <p:spPr>
              <a:xfrm>
                <a:off x="1769862" y="1562502"/>
                <a:ext cx="1707840" cy="1165320"/>
              </a:xfrm>
              <a:prstGeom prst="rect">
                <a:avLst/>
              </a:prstGeom>
            </p:spPr>
          </p:pic>
        </mc:Fallback>
      </mc:AlternateContent>
      <p:grpSp>
        <p:nvGrpSpPr>
          <p:cNvPr id="67" name="Group 66">
            <a:extLst>
              <a:ext uri="{FF2B5EF4-FFF2-40B4-BE49-F238E27FC236}">
                <a16:creationId xmlns:a16="http://schemas.microsoft.com/office/drawing/2014/main" id="{303AD6CC-B978-40ED-ABD1-4D78C3646270}"/>
              </a:ext>
            </a:extLst>
          </p:cNvPr>
          <p:cNvGrpSpPr/>
          <p:nvPr/>
        </p:nvGrpSpPr>
        <p:grpSpPr>
          <a:xfrm>
            <a:off x="4357902" y="1283862"/>
            <a:ext cx="2854800" cy="1513800"/>
            <a:chOff x="4357902" y="1283862"/>
            <a:chExt cx="2854800" cy="1513800"/>
          </a:xfrm>
        </p:grpSpPr>
        <mc:AlternateContent xmlns:mc="http://schemas.openxmlformats.org/markup-compatibility/2006" xmlns:p14="http://schemas.microsoft.com/office/powerpoint/2010/main">
          <mc:Choice Requires="p14">
            <p:contentPart p14:bwMode="auto" r:id="rId54">
              <p14:nvContentPartPr>
                <p14:cNvPr id="62" name="Ink 61">
                  <a:extLst>
                    <a:ext uri="{FF2B5EF4-FFF2-40B4-BE49-F238E27FC236}">
                      <a16:creationId xmlns:a16="http://schemas.microsoft.com/office/drawing/2014/main" id="{E7E05538-6603-459D-8B59-1C997FC365C2}"/>
                    </a:ext>
                  </a:extLst>
                </p14:cNvPr>
                <p14:cNvContentPartPr/>
                <p14:nvPr/>
              </p14:nvContentPartPr>
              <p14:xfrm>
                <a:off x="4357902" y="2028342"/>
                <a:ext cx="407520" cy="43200"/>
              </p14:xfrm>
            </p:contentPart>
          </mc:Choice>
          <mc:Fallback xmlns="">
            <p:pic>
              <p:nvPicPr>
                <p:cNvPr id="62" name="Ink 61">
                  <a:extLst>
                    <a:ext uri="{FF2B5EF4-FFF2-40B4-BE49-F238E27FC236}">
                      <a16:creationId xmlns:a16="http://schemas.microsoft.com/office/drawing/2014/main" id="{E7E05538-6603-459D-8B59-1C997FC365C2}"/>
                    </a:ext>
                  </a:extLst>
                </p:cNvPr>
                <p:cNvPicPr/>
                <p:nvPr/>
              </p:nvPicPr>
              <p:blipFill>
                <a:blip r:embed="rId55"/>
                <a:stretch>
                  <a:fillRect/>
                </a:stretch>
              </p:blipFill>
              <p:spPr>
                <a:xfrm>
                  <a:off x="4340262" y="2010702"/>
                  <a:ext cx="4431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3" name="Ink 62">
                  <a:extLst>
                    <a:ext uri="{FF2B5EF4-FFF2-40B4-BE49-F238E27FC236}">
                      <a16:creationId xmlns:a16="http://schemas.microsoft.com/office/drawing/2014/main" id="{E5AC43F5-A1BE-452D-845A-4F435097D84B}"/>
                    </a:ext>
                  </a:extLst>
                </p14:cNvPr>
                <p14:cNvContentPartPr/>
                <p14:nvPr/>
              </p14:nvContentPartPr>
              <p14:xfrm>
                <a:off x="4484622" y="1865982"/>
                <a:ext cx="63360" cy="336960"/>
              </p14:xfrm>
            </p:contentPart>
          </mc:Choice>
          <mc:Fallback xmlns="">
            <p:pic>
              <p:nvPicPr>
                <p:cNvPr id="63" name="Ink 62">
                  <a:extLst>
                    <a:ext uri="{FF2B5EF4-FFF2-40B4-BE49-F238E27FC236}">
                      <a16:creationId xmlns:a16="http://schemas.microsoft.com/office/drawing/2014/main" id="{E5AC43F5-A1BE-452D-845A-4F435097D84B}"/>
                    </a:ext>
                  </a:extLst>
                </p:cNvPr>
                <p:cNvPicPr/>
                <p:nvPr/>
              </p:nvPicPr>
              <p:blipFill>
                <a:blip r:embed="rId57"/>
                <a:stretch>
                  <a:fillRect/>
                </a:stretch>
              </p:blipFill>
              <p:spPr>
                <a:xfrm>
                  <a:off x="4466982" y="1847982"/>
                  <a:ext cx="9900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5" name="Ink 64">
                  <a:extLst>
                    <a:ext uri="{FF2B5EF4-FFF2-40B4-BE49-F238E27FC236}">
                      <a16:creationId xmlns:a16="http://schemas.microsoft.com/office/drawing/2014/main" id="{1F9DBC85-B03D-4D03-9BED-105CA82C2AE8}"/>
                    </a:ext>
                  </a:extLst>
                </p14:cNvPr>
                <p14:cNvContentPartPr/>
                <p14:nvPr/>
              </p14:nvContentPartPr>
              <p14:xfrm>
                <a:off x="5857662" y="1283862"/>
                <a:ext cx="56880" cy="1431000"/>
              </p14:xfrm>
            </p:contentPart>
          </mc:Choice>
          <mc:Fallback xmlns="">
            <p:pic>
              <p:nvPicPr>
                <p:cNvPr id="65" name="Ink 64">
                  <a:extLst>
                    <a:ext uri="{FF2B5EF4-FFF2-40B4-BE49-F238E27FC236}">
                      <a16:creationId xmlns:a16="http://schemas.microsoft.com/office/drawing/2014/main" id="{1F9DBC85-B03D-4D03-9BED-105CA82C2AE8}"/>
                    </a:ext>
                  </a:extLst>
                </p:cNvPr>
                <p:cNvPicPr/>
                <p:nvPr/>
              </p:nvPicPr>
              <p:blipFill>
                <a:blip r:embed="rId59"/>
                <a:stretch>
                  <a:fillRect/>
                </a:stretch>
              </p:blipFill>
              <p:spPr>
                <a:xfrm>
                  <a:off x="5840022" y="1266222"/>
                  <a:ext cx="92520" cy="14666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6" name="Ink 65">
                  <a:extLst>
                    <a:ext uri="{FF2B5EF4-FFF2-40B4-BE49-F238E27FC236}">
                      <a16:creationId xmlns:a16="http://schemas.microsoft.com/office/drawing/2014/main" id="{FA057C7E-998F-46E0-A69A-BE12F8408B1F}"/>
                    </a:ext>
                  </a:extLst>
                </p14:cNvPr>
                <p14:cNvContentPartPr/>
                <p14:nvPr/>
              </p14:nvContentPartPr>
              <p14:xfrm>
                <a:off x="4873782" y="2641422"/>
                <a:ext cx="2338920" cy="156240"/>
              </p14:xfrm>
            </p:contentPart>
          </mc:Choice>
          <mc:Fallback xmlns="">
            <p:pic>
              <p:nvPicPr>
                <p:cNvPr id="66" name="Ink 65">
                  <a:extLst>
                    <a:ext uri="{FF2B5EF4-FFF2-40B4-BE49-F238E27FC236}">
                      <a16:creationId xmlns:a16="http://schemas.microsoft.com/office/drawing/2014/main" id="{FA057C7E-998F-46E0-A69A-BE12F8408B1F}"/>
                    </a:ext>
                  </a:extLst>
                </p:cNvPr>
                <p:cNvPicPr/>
                <p:nvPr/>
              </p:nvPicPr>
              <p:blipFill>
                <a:blip r:embed="rId61"/>
                <a:stretch>
                  <a:fillRect/>
                </a:stretch>
              </p:blipFill>
              <p:spPr>
                <a:xfrm>
                  <a:off x="4855782" y="2623422"/>
                  <a:ext cx="2374560" cy="191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68" name="Ink 67">
                <a:extLst>
                  <a:ext uri="{FF2B5EF4-FFF2-40B4-BE49-F238E27FC236}">
                    <a16:creationId xmlns:a16="http://schemas.microsoft.com/office/drawing/2014/main" id="{45D62C75-C091-49F4-AA3A-6C0C51E9FBAC}"/>
                  </a:ext>
                </a:extLst>
              </p14:cNvPr>
              <p14:cNvContentPartPr/>
              <p14:nvPr/>
            </p14:nvContentPartPr>
            <p14:xfrm>
              <a:off x="6940542" y="2600022"/>
              <a:ext cx="1800" cy="1440"/>
            </p14:xfrm>
          </p:contentPart>
        </mc:Choice>
        <mc:Fallback xmlns="">
          <p:pic>
            <p:nvPicPr>
              <p:cNvPr id="68" name="Ink 67">
                <a:extLst>
                  <a:ext uri="{FF2B5EF4-FFF2-40B4-BE49-F238E27FC236}">
                    <a16:creationId xmlns:a16="http://schemas.microsoft.com/office/drawing/2014/main" id="{45D62C75-C091-49F4-AA3A-6C0C51E9FBAC}"/>
                  </a:ext>
                </a:extLst>
              </p:cNvPr>
              <p:cNvPicPr/>
              <p:nvPr/>
            </p:nvPicPr>
            <p:blipFill>
              <a:blip r:embed="rId63"/>
              <a:stretch>
                <a:fillRect/>
              </a:stretch>
            </p:blipFill>
            <p:spPr>
              <a:xfrm>
                <a:off x="6922542" y="2582382"/>
                <a:ext cx="374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1" name="Ink 80">
                <a:extLst>
                  <a:ext uri="{FF2B5EF4-FFF2-40B4-BE49-F238E27FC236}">
                    <a16:creationId xmlns:a16="http://schemas.microsoft.com/office/drawing/2014/main" id="{B6C73918-F3D9-4D21-983A-0CD85D477E3A}"/>
                  </a:ext>
                </a:extLst>
              </p14:cNvPr>
              <p14:cNvContentPartPr/>
              <p14:nvPr/>
            </p14:nvContentPartPr>
            <p14:xfrm>
              <a:off x="8645142" y="3896022"/>
              <a:ext cx="2861640" cy="201960"/>
            </p14:xfrm>
          </p:contentPart>
        </mc:Choice>
        <mc:Fallback xmlns="">
          <p:pic>
            <p:nvPicPr>
              <p:cNvPr id="81" name="Ink 80">
                <a:extLst>
                  <a:ext uri="{FF2B5EF4-FFF2-40B4-BE49-F238E27FC236}">
                    <a16:creationId xmlns:a16="http://schemas.microsoft.com/office/drawing/2014/main" id="{B6C73918-F3D9-4D21-983A-0CD85D477E3A}"/>
                  </a:ext>
                </a:extLst>
              </p:cNvPr>
              <p:cNvPicPr/>
              <p:nvPr/>
            </p:nvPicPr>
            <p:blipFill>
              <a:blip r:embed="rId65"/>
              <a:stretch>
                <a:fillRect/>
              </a:stretch>
            </p:blipFill>
            <p:spPr>
              <a:xfrm>
                <a:off x="8627502" y="3878382"/>
                <a:ext cx="28972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2" name="Ink 81">
                <a:extLst>
                  <a:ext uri="{FF2B5EF4-FFF2-40B4-BE49-F238E27FC236}">
                    <a16:creationId xmlns:a16="http://schemas.microsoft.com/office/drawing/2014/main" id="{F05C5453-A5B1-4C7A-8B7C-2F08D823F166}"/>
                  </a:ext>
                </a:extLst>
              </p14:cNvPr>
              <p14:cNvContentPartPr/>
              <p14:nvPr/>
            </p14:nvContentPartPr>
            <p14:xfrm>
              <a:off x="9935742" y="2466822"/>
              <a:ext cx="101160" cy="1554480"/>
            </p14:xfrm>
          </p:contentPart>
        </mc:Choice>
        <mc:Fallback xmlns="">
          <p:pic>
            <p:nvPicPr>
              <p:cNvPr id="82" name="Ink 81">
                <a:extLst>
                  <a:ext uri="{FF2B5EF4-FFF2-40B4-BE49-F238E27FC236}">
                    <a16:creationId xmlns:a16="http://schemas.microsoft.com/office/drawing/2014/main" id="{F05C5453-A5B1-4C7A-8B7C-2F08D823F166}"/>
                  </a:ext>
                </a:extLst>
              </p:cNvPr>
              <p:cNvPicPr/>
              <p:nvPr/>
            </p:nvPicPr>
            <p:blipFill>
              <a:blip r:embed="rId67"/>
              <a:stretch>
                <a:fillRect/>
              </a:stretch>
            </p:blipFill>
            <p:spPr>
              <a:xfrm>
                <a:off x="9917742" y="2448822"/>
                <a:ext cx="136800" cy="1590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3" name="Ink 82">
                <a:extLst>
                  <a:ext uri="{FF2B5EF4-FFF2-40B4-BE49-F238E27FC236}">
                    <a16:creationId xmlns:a16="http://schemas.microsoft.com/office/drawing/2014/main" id="{7277DF47-C68B-49EC-A1B0-E3907F064879}"/>
                  </a:ext>
                </a:extLst>
              </p14:cNvPr>
              <p14:cNvContentPartPr/>
              <p14:nvPr/>
            </p14:nvContentPartPr>
            <p14:xfrm>
              <a:off x="10083342" y="2382222"/>
              <a:ext cx="1886040" cy="1634040"/>
            </p14:xfrm>
          </p:contentPart>
        </mc:Choice>
        <mc:Fallback xmlns="">
          <p:pic>
            <p:nvPicPr>
              <p:cNvPr id="83" name="Ink 82">
                <a:extLst>
                  <a:ext uri="{FF2B5EF4-FFF2-40B4-BE49-F238E27FC236}">
                    <a16:creationId xmlns:a16="http://schemas.microsoft.com/office/drawing/2014/main" id="{7277DF47-C68B-49EC-A1B0-E3907F064879}"/>
                  </a:ext>
                </a:extLst>
              </p:cNvPr>
              <p:cNvPicPr/>
              <p:nvPr/>
            </p:nvPicPr>
            <p:blipFill>
              <a:blip r:embed="rId69"/>
              <a:stretch>
                <a:fillRect/>
              </a:stretch>
            </p:blipFill>
            <p:spPr>
              <a:xfrm>
                <a:off x="10079022" y="2377902"/>
                <a:ext cx="1894680" cy="1642680"/>
              </a:xfrm>
              <a:prstGeom prst="rect">
                <a:avLst/>
              </a:prstGeom>
            </p:spPr>
          </p:pic>
        </mc:Fallback>
      </mc:AlternateContent>
      <p:grpSp>
        <p:nvGrpSpPr>
          <p:cNvPr id="89" name="Group 88">
            <a:extLst>
              <a:ext uri="{FF2B5EF4-FFF2-40B4-BE49-F238E27FC236}">
                <a16:creationId xmlns:a16="http://schemas.microsoft.com/office/drawing/2014/main" id="{EAF6B430-BCC1-4791-AB28-8CF2EEA52F33}"/>
              </a:ext>
            </a:extLst>
          </p:cNvPr>
          <p:cNvGrpSpPr/>
          <p:nvPr/>
        </p:nvGrpSpPr>
        <p:grpSpPr>
          <a:xfrm>
            <a:off x="6922902" y="1304022"/>
            <a:ext cx="5100120" cy="1962720"/>
            <a:chOff x="6922902" y="1304022"/>
            <a:chExt cx="5100120" cy="1962720"/>
          </a:xfrm>
        </p:grpSpPr>
        <mc:AlternateContent xmlns:mc="http://schemas.openxmlformats.org/markup-compatibility/2006" xmlns:p14="http://schemas.microsoft.com/office/powerpoint/2010/main">
          <mc:Choice Requires="p14">
            <p:contentPart p14:bwMode="auto" r:id="rId70">
              <p14:nvContentPartPr>
                <p14:cNvPr id="69" name="Ink 68">
                  <a:extLst>
                    <a:ext uri="{FF2B5EF4-FFF2-40B4-BE49-F238E27FC236}">
                      <a16:creationId xmlns:a16="http://schemas.microsoft.com/office/drawing/2014/main" id="{0D62BCE0-5438-48CB-B605-8123CEB1BBDF}"/>
                    </a:ext>
                  </a:extLst>
                </p14:cNvPr>
                <p14:cNvContentPartPr/>
                <p14:nvPr/>
              </p14:nvContentPartPr>
              <p14:xfrm>
                <a:off x="6922902" y="2142822"/>
                <a:ext cx="2086200" cy="462960"/>
              </p14:xfrm>
            </p:contentPart>
          </mc:Choice>
          <mc:Fallback xmlns="">
            <p:pic>
              <p:nvPicPr>
                <p:cNvPr id="69" name="Ink 68">
                  <a:extLst>
                    <a:ext uri="{FF2B5EF4-FFF2-40B4-BE49-F238E27FC236}">
                      <a16:creationId xmlns:a16="http://schemas.microsoft.com/office/drawing/2014/main" id="{0D62BCE0-5438-48CB-B605-8123CEB1BBDF}"/>
                    </a:ext>
                  </a:extLst>
                </p:cNvPr>
                <p:cNvPicPr/>
                <p:nvPr/>
              </p:nvPicPr>
              <p:blipFill>
                <a:blip r:embed="rId71"/>
                <a:stretch>
                  <a:fillRect/>
                </a:stretch>
              </p:blipFill>
              <p:spPr>
                <a:xfrm>
                  <a:off x="6904902" y="2125182"/>
                  <a:ext cx="212184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0" name="Ink 69">
                  <a:extLst>
                    <a:ext uri="{FF2B5EF4-FFF2-40B4-BE49-F238E27FC236}">
                      <a16:creationId xmlns:a16="http://schemas.microsoft.com/office/drawing/2014/main" id="{C669BB59-8659-469C-8798-0F1F954DD954}"/>
                    </a:ext>
                  </a:extLst>
                </p14:cNvPr>
                <p14:cNvContentPartPr/>
                <p14:nvPr/>
              </p14:nvContentPartPr>
              <p14:xfrm>
                <a:off x="7123782" y="2598582"/>
                <a:ext cx="1916280" cy="68400"/>
              </p14:xfrm>
            </p:contentPart>
          </mc:Choice>
          <mc:Fallback xmlns="">
            <p:pic>
              <p:nvPicPr>
                <p:cNvPr id="70" name="Ink 69">
                  <a:extLst>
                    <a:ext uri="{FF2B5EF4-FFF2-40B4-BE49-F238E27FC236}">
                      <a16:creationId xmlns:a16="http://schemas.microsoft.com/office/drawing/2014/main" id="{C669BB59-8659-469C-8798-0F1F954DD954}"/>
                    </a:ext>
                  </a:extLst>
                </p:cNvPr>
                <p:cNvPicPr/>
                <p:nvPr/>
              </p:nvPicPr>
              <p:blipFill>
                <a:blip r:embed="rId73"/>
                <a:stretch>
                  <a:fillRect/>
                </a:stretch>
              </p:blipFill>
              <p:spPr>
                <a:xfrm>
                  <a:off x="7106142" y="2580582"/>
                  <a:ext cx="195192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3" name="Ink 72">
                  <a:extLst>
                    <a:ext uri="{FF2B5EF4-FFF2-40B4-BE49-F238E27FC236}">
                      <a16:creationId xmlns:a16="http://schemas.microsoft.com/office/drawing/2014/main" id="{7A6C12CF-C810-4FBA-9694-2DB611E680E6}"/>
                    </a:ext>
                  </a:extLst>
                </p14:cNvPr>
                <p14:cNvContentPartPr/>
                <p14:nvPr/>
              </p14:nvContentPartPr>
              <p14:xfrm>
                <a:off x="9602022" y="1304022"/>
                <a:ext cx="284040" cy="359280"/>
              </p14:xfrm>
            </p:contentPart>
          </mc:Choice>
          <mc:Fallback xmlns="">
            <p:pic>
              <p:nvPicPr>
                <p:cNvPr id="73" name="Ink 72">
                  <a:extLst>
                    <a:ext uri="{FF2B5EF4-FFF2-40B4-BE49-F238E27FC236}">
                      <a16:creationId xmlns:a16="http://schemas.microsoft.com/office/drawing/2014/main" id="{7A6C12CF-C810-4FBA-9694-2DB611E680E6}"/>
                    </a:ext>
                  </a:extLst>
                </p:cNvPr>
                <p:cNvPicPr/>
                <p:nvPr/>
              </p:nvPicPr>
              <p:blipFill>
                <a:blip r:embed="rId75"/>
                <a:stretch>
                  <a:fillRect/>
                </a:stretch>
              </p:blipFill>
              <p:spPr>
                <a:xfrm>
                  <a:off x="9584382" y="1286382"/>
                  <a:ext cx="319680" cy="394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4" name="Ink 73">
                  <a:extLst>
                    <a:ext uri="{FF2B5EF4-FFF2-40B4-BE49-F238E27FC236}">
                      <a16:creationId xmlns:a16="http://schemas.microsoft.com/office/drawing/2014/main" id="{5F77EFEC-362C-4F19-BED0-02344022D964}"/>
                    </a:ext>
                  </a:extLst>
                </p14:cNvPr>
                <p14:cNvContentPartPr/>
                <p14:nvPr/>
              </p14:nvContentPartPr>
              <p14:xfrm>
                <a:off x="9467022" y="1742502"/>
                <a:ext cx="622440" cy="127800"/>
              </p14:xfrm>
            </p:contentPart>
          </mc:Choice>
          <mc:Fallback xmlns="">
            <p:pic>
              <p:nvPicPr>
                <p:cNvPr id="74" name="Ink 73">
                  <a:extLst>
                    <a:ext uri="{FF2B5EF4-FFF2-40B4-BE49-F238E27FC236}">
                      <a16:creationId xmlns:a16="http://schemas.microsoft.com/office/drawing/2014/main" id="{5F77EFEC-362C-4F19-BED0-02344022D964}"/>
                    </a:ext>
                  </a:extLst>
                </p:cNvPr>
                <p:cNvPicPr/>
                <p:nvPr/>
              </p:nvPicPr>
              <p:blipFill>
                <a:blip r:embed="rId77"/>
                <a:stretch>
                  <a:fillRect/>
                </a:stretch>
              </p:blipFill>
              <p:spPr>
                <a:xfrm>
                  <a:off x="9449022" y="1724862"/>
                  <a:ext cx="6580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5" name="Ink 74">
                  <a:extLst>
                    <a:ext uri="{FF2B5EF4-FFF2-40B4-BE49-F238E27FC236}">
                      <a16:creationId xmlns:a16="http://schemas.microsoft.com/office/drawing/2014/main" id="{7A968837-C409-4B84-8800-A370061D302D}"/>
                    </a:ext>
                  </a:extLst>
                </p14:cNvPr>
                <p14:cNvContentPartPr/>
                <p14:nvPr/>
              </p14:nvContentPartPr>
              <p14:xfrm>
                <a:off x="9533262" y="1911702"/>
                <a:ext cx="188640" cy="292680"/>
              </p14:xfrm>
            </p:contentPart>
          </mc:Choice>
          <mc:Fallback xmlns="">
            <p:pic>
              <p:nvPicPr>
                <p:cNvPr id="75" name="Ink 74">
                  <a:extLst>
                    <a:ext uri="{FF2B5EF4-FFF2-40B4-BE49-F238E27FC236}">
                      <a16:creationId xmlns:a16="http://schemas.microsoft.com/office/drawing/2014/main" id="{7A968837-C409-4B84-8800-A370061D302D}"/>
                    </a:ext>
                  </a:extLst>
                </p:cNvPr>
                <p:cNvPicPr/>
                <p:nvPr/>
              </p:nvPicPr>
              <p:blipFill>
                <a:blip r:embed="rId79"/>
                <a:stretch>
                  <a:fillRect/>
                </a:stretch>
              </p:blipFill>
              <p:spPr>
                <a:xfrm>
                  <a:off x="9515262" y="1893702"/>
                  <a:ext cx="22428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6" name="Ink 75">
                  <a:extLst>
                    <a:ext uri="{FF2B5EF4-FFF2-40B4-BE49-F238E27FC236}">
                      <a16:creationId xmlns:a16="http://schemas.microsoft.com/office/drawing/2014/main" id="{53DC5FFB-3CF4-48EE-935E-10B89A9908AC}"/>
                    </a:ext>
                  </a:extLst>
                </p14:cNvPr>
                <p14:cNvContentPartPr/>
                <p14:nvPr/>
              </p14:nvContentPartPr>
              <p14:xfrm>
                <a:off x="9754302" y="2095302"/>
                <a:ext cx="128880" cy="84960"/>
              </p14:xfrm>
            </p:contentPart>
          </mc:Choice>
          <mc:Fallback xmlns="">
            <p:pic>
              <p:nvPicPr>
                <p:cNvPr id="76" name="Ink 75">
                  <a:extLst>
                    <a:ext uri="{FF2B5EF4-FFF2-40B4-BE49-F238E27FC236}">
                      <a16:creationId xmlns:a16="http://schemas.microsoft.com/office/drawing/2014/main" id="{53DC5FFB-3CF4-48EE-935E-10B89A9908AC}"/>
                    </a:ext>
                  </a:extLst>
                </p:cNvPr>
                <p:cNvPicPr/>
                <p:nvPr/>
              </p:nvPicPr>
              <p:blipFill>
                <a:blip r:embed="rId81"/>
                <a:stretch>
                  <a:fillRect/>
                </a:stretch>
              </p:blipFill>
              <p:spPr>
                <a:xfrm>
                  <a:off x="9736662" y="2077662"/>
                  <a:ext cx="16452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7" name="Ink 76">
                  <a:extLst>
                    <a:ext uri="{FF2B5EF4-FFF2-40B4-BE49-F238E27FC236}">
                      <a16:creationId xmlns:a16="http://schemas.microsoft.com/office/drawing/2014/main" id="{6E9CA4CE-B29F-4B26-8EF4-3A26DF0E46FC}"/>
                    </a:ext>
                  </a:extLst>
                </p14:cNvPr>
                <p14:cNvContentPartPr/>
                <p14:nvPr/>
              </p14:nvContentPartPr>
              <p14:xfrm>
                <a:off x="9820542" y="2088102"/>
                <a:ext cx="51480" cy="119880"/>
              </p14:xfrm>
            </p:contentPart>
          </mc:Choice>
          <mc:Fallback xmlns="">
            <p:pic>
              <p:nvPicPr>
                <p:cNvPr id="77" name="Ink 76">
                  <a:extLst>
                    <a:ext uri="{FF2B5EF4-FFF2-40B4-BE49-F238E27FC236}">
                      <a16:creationId xmlns:a16="http://schemas.microsoft.com/office/drawing/2014/main" id="{6E9CA4CE-B29F-4B26-8EF4-3A26DF0E46FC}"/>
                    </a:ext>
                  </a:extLst>
                </p:cNvPr>
                <p:cNvPicPr/>
                <p:nvPr/>
              </p:nvPicPr>
              <p:blipFill>
                <a:blip r:embed="rId83"/>
                <a:stretch>
                  <a:fillRect/>
                </a:stretch>
              </p:blipFill>
              <p:spPr>
                <a:xfrm>
                  <a:off x="9802902" y="2070102"/>
                  <a:ext cx="8712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8" name="Ink 77">
                  <a:extLst>
                    <a:ext uri="{FF2B5EF4-FFF2-40B4-BE49-F238E27FC236}">
                      <a16:creationId xmlns:a16="http://schemas.microsoft.com/office/drawing/2014/main" id="{D54BDAC7-01C9-4EEA-9560-F0EDD84B7D33}"/>
                    </a:ext>
                  </a:extLst>
                </p14:cNvPr>
                <p14:cNvContentPartPr/>
                <p14:nvPr/>
              </p14:nvContentPartPr>
              <p14:xfrm>
                <a:off x="10266582" y="1376742"/>
                <a:ext cx="228240" cy="459720"/>
              </p14:xfrm>
            </p:contentPart>
          </mc:Choice>
          <mc:Fallback xmlns="">
            <p:pic>
              <p:nvPicPr>
                <p:cNvPr id="78" name="Ink 77">
                  <a:extLst>
                    <a:ext uri="{FF2B5EF4-FFF2-40B4-BE49-F238E27FC236}">
                      <a16:creationId xmlns:a16="http://schemas.microsoft.com/office/drawing/2014/main" id="{D54BDAC7-01C9-4EEA-9560-F0EDD84B7D33}"/>
                    </a:ext>
                  </a:extLst>
                </p:cNvPr>
                <p:cNvPicPr/>
                <p:nvPr/>
              </p:nvPicPr>
              <p:blipFill>
                <a:blip r:embed="rId85"/>
                <a:stretch>
                  <a:fillRect/>
                </a:stretch>
              </p:blipFill>
              <p:spPr>
                <a:xfrm>
                  <a:off x="10248582" y="1359102"/>
                  <a:ext cx="26388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9" name="Ink 78">
                  <a:extLst>
                    <a:ext uri="{FF2B5EF4-FFF2-40B4-BE49-F238E27FC236}">
                      <a16:creationId xmlns:a16="http://schemas.microsoft.com/office/drawing/2014/main" id="{B64AC1D7-0CB3-4D1A-AE56-A3EAD898661B}"/>
                    </a:ext>
                  </a:extLst>
                </p14:cNvPr>
                <p14:cNvContentPartPr/>
                <p14:nvPr/>
              </p14:nvContentPartPr>
              <p14:xfrm>
                <a:off x="10178022" y="1662582"/>
                <a:ext cx="294120" cy="26640"/>
              </p14:xfrm>
            </p:contentPart>
          </mc:Choice>
          <mc:Fallback xmlns="">
            <p:pic>
              <p:nvPicPr>
                <p:cNvPr id="79" name="Ink 78">
                  <a:extLst>
                    <a:ext uri="{FF2B5EF4-FFF2-40B4-BE49-F238E27FC236}">
                      <a16:creationId xmlns:a16="http://schemas.microsoft.com/office/drawing/2014/main" id="{B64AC1D7-0CB3-4D1A-AE56-A3EAD898661B}"/>
                    </a:ext>
                  </a:extLst>
                </p:cNvPr>
                <p:cNvPicPr/>
                <p:nvPr/>
              </p:nvPicPr>
              <p:blipFill>
                <a:blip r:embed="rId87"/>
                <a:stretch>
                  <a:fillRect/>
                </a:stretch>
              </p:blipFill>
              <p:spPr>
                <a:xfrm>
                  <a:off x="10160382" y="1644942"/>
                  <a:ext cx="32976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4" name="Ink 83">
                  <a:extLst>
                    <a:ext uri="{FF2B5EF4-FFF2-40B4-BE49-F238E27FC236}">
                      <a16:creationId xmlns:a16="http://schemas.microsoft.com/office/drawing/2014/main" id="{A6F198C8-228D-4C0A-B2ED-CA69D17DEE41}"/>
                    </a:ext>
                  </a:extLst>
                </p14:cNvPr>
                <p14:cNvContentPartPr/>
                <p14:nvPr/>
              </p14:nvContentPartPr>
              <p14:xfrm>
                <a:off x="11298702" y="2152902"/>
                <a:ext cx="724320" cy="1113840"/>
              </p14:xfrm>
            </p:contentPart>
          </mc:Choice>
          <mc:Fallback xmlns="">
            <p:pic>
              <p:nvPicPr>
                <p:cNvPr id="84" name="Ink 83">
                  <a:extLst>
                    <a:ext uri="{FF2B5EF4-FFF2-40B4-BE49-F238E27FC236}">
                      <a16:creationId xmlns:a16="http://schemas.microsoft.com/office/drawing/2014/main" id="{A6F198C8-228D-4C0A-B2ED-CA69D17DEE41}"/>
                    </a:ext>
                  </a:extLst>
                </p:cNvPr>
                <p:cNvPicPr/>
                <p:nvPr/>
              </p:nvPicPr>
              <p:blipFill>
                <a:blip r:embed="rId89"/>
                <a:stretch>
                  <a:fillRect/>
                </a:stretch>
              </p:blipFill>
              <p:spPr>
                <a:xfrm>
                  <a:off x="11281062" y="2134902"/>
                  <a:ext cx="759960" cy="11494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5" name="Ink 84">
                  <a:extLst>
                    <a:ext uri="{FF2B5EF4-FFF2-40B4-BE49-F238E27FC236}">
                      <a16:creationId xmlns:a16="http://schemas.microsoft.com/office/drawing/2014/main" id="{E61F8742-A2D9-43E9-BE30-70CC7D55D504}"/>
                    </a:ext>
                  </a:extLst>
                </p14:cNvPr>
                <p14:cNvContentPartPr/>
                <p14:nvPr/>
              </p14:nvContentPartPr>
              <p14:xfrm>
                <a:off x="10670142" y="1957062"/>
                <a:ext cx="730440" cy="321840"/>
              </p14:xfrm>
            </p:contentPart>
          </mc:Choice>
          <mc:Fallback xmlns="">
            <p:pic>
              <p:nvPicPr>
                <p:cNvPr id="85" name="Ink 84">
                  <a:extLst>
                    <a:ext uri="{FF2B5EF4-FFF2-40B4-BE49-F238E27FC236}">
                      <a16:creationId xmlns:a16="http://schemas.microsoft.com/office/drawing/2014/main" id="{E61F8742-A2D9-43E9-BE30-70CC7D55D504}"/>
                    </a:ext>
                  </a:extLst>
                </p:cNvPr>
                <p:cNvPicPr/>
                <p:nvPr/>
              </p:nvPicPr>
              <p:blipFill>
                <a:blip r:embed="rId91"/>
                <a:stretch>
                  <a:fillRect/>
                </a:stretch>
              </p:blipFill>
              <p:spPr>
                <a:xfrm>
                  <a:off x="10652502" y="1939062"/>
                  <a:ext cx="766080" cy="3574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6" name="Ink 85">
                  <a:extLst>
                    <a:ext uri="{FF2B5EF4-FFF2-40B4-BE49-F238E27FC236}">
                      <a16:creationId xmlns:a16="http://schemas.microsoft.com/office/drawing/2014/main" id="{36338759-D683-4149-A9CF-BF22ED409230}"/>
                    </a:ext>
                  </a:extLst>
                </p14:cNvPr>
                <p14:cNvContentPartPr/>
                <p14:nvPr/>
              </p14:nvContentPartPr>
              <p14:xfrm>
                <a:off x="11269542" y="1846182"/>
                <a:ext cx="12960" cy="21240"/>
              </p14:xfrm>
            </p:contentPart>
          </mc:Choice>
          <mc:Fallback xmlns="">
            <p:pic>
              <p:nvPicPr>
                <p:cNvPr id="86" name="Ink 85">
                  <a:extLst>
                    <a:ext uri="{FF2B5EF4-FFF2-40B4-BE49-F238E27FC236}">
                      <a16:creationId xmlns:a16="http://schemas.microsoft.com/office/drawing/2014/main" id="{36338759-D683-4149-A9CF-BF22ED409230}"/>
                    </a:ext>
                  </a:extLst>
                </p:cNvPr>
                <p:cNvPicPr/>
                <p:nvPr/>
              </p:nvPicPr>
              <p:blipFill>
                <a:blip r:embed="rId93"/>
                <a:stretch>
                  <a:fillRect/>
                </a:stretch>
              </p:blipFill>
              <p:spPr>
                <a:xfrm>
                  <a:off x="11251902" y="1828182"/>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8" name="Ink 87">
                  <a:extLst>
                    <a:ext uri="{FF2B5EF4-FFF2-40B4-BE49-F238E27FC236}">
                      <a16:creationId xmlns:a16="http://schemas.microsoft.com/office/drawing/2014/main" id="{AC951505-FD90-4CAF-9065-6231F9F1BC60}"/>
                    </a:ext>
                  </a:extLst>
                </p14:cNvPr>
                <p14:cNvContentPartPr/>
                <p14:nvPr/>
              </p14:nvContentPartPr>
              <p14:xfrm>
                <a:off x="11438742" y="1865622"/>
                <a:ext cx="380880" cy="144000"/>
              </p14:xfrm>
            </p:contentPart>
          </mc:Choice>
          <mc:Fallback xmlns="">
            <p:pic>
              <p:nvPicPr>
                <p:cNvPr id="88" name="Ink 87">
                  <a:extLst>
                    <a:ext uri="{FF2B5EF4-FFF2-40B4-BE49-F238E27FC236}">
                      <a16:creationId xmlns:a16="http://schemas.microsoft.com/office/drawing/2014/main" id="{AC951505-FD90-4CAF-9065-6231F9F1BC60}"/>
                    </a:ext>
                  </a:extLst>
                </p:cNvPr>
                <p:cNvPicPr/>
                <p:nvPr/>
              </p:nvPicPr>
              <p:blipFill>
                <a:blip r:embed="rId95"/>
                <a:stretch>
                  <a:fillRect/>
                </a:stretch>
              </p:blipFill>
              <p:spPr>
                <a:xfrm>
                  <a:off x="11420742" y="1847622"/>
                  <a:ext cx="416520" cy="179640"/>
                </a:xfrm>
                <a:prstGeom prst="rect">
                  <a:avLst/>
                </a:prstGeom>
              </p:spPr>
            </p:pic>
          </mc:Fallback>
        </mc:AlternateContent>
      </p:grpSp>
      <p:grpSp>
        <p:nvGrpSpPr>
          <p:cNvPr id="114" name="Group 113">
            <a:extLst>
              <a:ext uri="{FF2B5EF4-FFF2-40B4-BE49-F238E27FC236}">
                <a16:creationId xmlns:a16="http://schemas.microsoft.com/office/drawing/2014/main" id="{A8C7966F-1BCC-43D2-801E-780EF2A1CC3E}"/>
              </a:ext>
            </a:extLst>
          </p:cNvPr>
          <p:cNvGrpSpPr/>
          <p:nvPr/>
        </p:nvGrpSpPr>
        <p:grpSpPr>
          <a:xfrm>
            <a:off x="685542" y="2975142"/>
            <a:ext cx="7037640" cy="1280160"/>
            <a:chOff x="685542" y="2975142"/>
            <a:chExt cx="7037640" cy="1280160"/>
          </a:xfrm>
        </p:grpSpPr>
        <mc:AlternateContent xmlns:mc="http://schemas.openxmlformats.org/markup-compatibility/2006" xmlns:p14="http://schemas.microsoft.com/office/powerpoint/2010/main">
          <mc:Choice Requires="p14">
            <p:contentPart p14:bwMode="auto" r:id="rId96">
              <p14:nvContentPartPr>
                <p14:cNvPr id="90" name="Ink 89">
                  <a:extLst>
                    <a:ext uri="{FF2B5EF4-FFF2-40B4-BE49-F238E27FC236}">
                      <a16:creationId xmlns:a16="http://schemas.microsoft.com/office/drawing/2014/main" id="{FEECEED0-CDDB-4A65-B1F5-E58C3C626A14}"/>
                    </a:ext>
                  </a:extLst>
                </p14:cNvPr>
                <p14:cNvContentPartPr/>
                <p14:nvPr/>
              </p14:nvContentPartPr>
              <p14:xfrm>
                <a:off x="847182" y="3517662"/>
                <a:ext cx="6480" cy="8640"/>
              </p14:xfrm>
            </p:contentPart>
          </mc:Choice>
          <mc:Fallback xmlns="">
            <p:pic>
              <p:nvPicPr>
                <p:cNvPr id="90" name="Ink 89">
                  <a:extLst>
                    <a:ext uri="{FF2B5EF4-FFF2-40B4-BE49-F238E27FC236}">
                      <a16:creationId xmlns:a16="http://schemas.microsoft.com/office/drawing/2014/main" id="{FEECEED0-CDDB-4A65-B1F5-E58C3C626A14}"/>
                    </a:ext>
                  </a:extLst>
                </p:cNvPr>
                <p:cNvPicPr/>
                <p:nvPr/>
              </p:nvPicPr>
              <p:blipFill>
                <a:blip r:embed="rId97"/>
                <a:stretch>
                  <a:fillRect/>
                </a:stretch>
              </p:blipFill>
              <p:spPr>
                <a:xfrm>
                  <a:off x="829182" y="3500022"/>
                  <a:ext cx="4212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1" name="Ink 90">
                  <a:extLst>
                    <a:ext uri="{FF2B5EF4-FFF2-40B4-BE49-F238E27FC236}">
                      <a16:creationId xmlns:a16="http://schemas.microsoft.com/office/drawing/2014/main" id="{C75EA43A-B706-461F-A70A-0C72CD93E481}"/>
                    </a:ext>
                  </a:extLst>
                </p14:cNvPr>
                <p14:cNvContentPartPr/>
                <p14:nvPr/>
              </p14:nvContentPartPr>
              <p14:xfrm>
                <a:off x="685542" y="3467982"/>
                <a:ext cx="169560" cy="318960"/>
              </p14:xfrm>
            </p:contentPart>
          </mc:Choice>
          <mc:Fallback xmlns="">
            <p:pic>
              <p:nvPicPr>
                <p:cNvPr id="91" name="Ink 90">
                  <a:extLst>
                    <a:ext uri="{FF2B5EF4-FFF2-40B4-BE49-F238E27FC236}">
                      <a16:creationId xmlns:a16="http://schemas.microsoft.com/office/drawing/2014/main" id="{C75EA43A-B706-461F-A70A-0C72CD93E481}"/>
                    </a:ext>
                  </a:extLst>
                </p:cNvPr>
                <p:cNvPicPr/>
                <p:nvPr/>
              </p:nvPicPr>
              <p:blipFill>
                <a:blip r:embed="rId99"/>
                <a:stretch>
                  <a:fillRect/>
                </a:stretch>
              </p:blipFill>
              <p:spPr>
                <a:xfrm>
                  <a:off x="667902" y="3450342"/>
                  <a:ext cx="20520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2" name="Ink 91">
                  <a:extLst>
                    <a:ext uri="{FF2B5EF4-FFF2-40B4-BE49-F238E27FC236}">
                      <a16:creationId xmlns:a16="http://schemas.microsoft.com/office/drawing/2014/main" id="{F3D5F46A-A5F8-4852-85A6-618C43FEBF85}"/>
                    </a:ext>
                  </a:extLst>
                </p14:cNvPr>
                <p14:cNvContentPartPr/>
                <p14:nvPr/>
              </p14:nvContentPartPr>
              <p14:xfrm>
                <a:off x="802182" y="3446022"/>
                <a:ext cx="241200" cy="69120"/>
              </p14:xfrm>
            </p:contentPart>
          </mc:Choice>
          <mc:Fallback xmlns="">
            <p:pic>
              <p:nvPicPr>
                <p:cNvPr id="92" name="Ink 91">
                  <a:extLst>
                    <a:ext uri="{FF2B5EF4-FFF2-40B4-BE49-F238E27FC236}">
                      <a16:creationId xmlns:a16="http://schemas.microsoft.com/office/drawing/2014/main" id="{F3D5F46A-A5F8-4852-85A6-618C43FEBF85}"/>
                    </a:ext>
                  </a:extLst>
                </p:cNvPr>
                <p:cNvPicPr/>
                <p:nvPr/>
              </p:nvPicPr>
              <p:blipFill>
                <a:blip r:embed="rId101"/>
                <a:stretch>
                  <a:fillRect/>
                </a:stretch>
              </p:blipFill>
              <p:spPr>
                <a:xfrm>
                  <a:off x="784182" y="3428382"/>
                  <a:ext cx="2768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3" name="Ink 92">
                  <a:extLst>
                    <a:ext uri="{FF2B5EF4-FFF2-40B4-BE49-F238E27FC236}">
                      <a16:creationId xmlns:a16="http://schemas.microsoft.com/office/drawing/2014/main" id="{47C95C9C-F186-49B5-806C-2A98CB14F841}"/>
                    </a:ext>
                  </a:extLst>
                </p14:cNvPr>
                <p14:cNvContentPartPr/>
                <p14:nvPr/>
              </p14:nvContentPartPr>
              <p14:xfrm>
                <a:off x="688782" y="3639342"/>
                <a:ext cx="174240" cy="22320"/>
              </p14:xfrm>
            </p:contentPart>
          </mc:Choice>
          <mc:Fallback xmlns="">
            <p:pic>
              <p:nvPicPr>
                <p:cNvPr id="93" name="Ink 92">
                  <a:extLst>
                    <a:ext uri="{FF2B5EF4-FFF2-40B4-BE49-F238E27FC236}">
                      <a16:creationId xmlns:a16="http://schemas.microsoft.com/office/drawing/2014/main" id="{47C95C9C-F186-49B5-806C-2A98CB14F841}"/>
                    </a:ext>
                  </a:extLst>
                </p:cNvPr>
                <p:cNvPicPr/>
                <p:nvPr/>
              </p:nvPicPr>
              <p:blipFill>
                <a:blip r:embed="rId103"/>
                <a:stretch>
                  <a:fillRect/>
                </a:stretch>
              </p:blipFill>
              <p:spPr>
                <a:xfrm>
                  <a:off x="670782" y="3621702"/>
                  <a:ext cx="20988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4" name="Ink 93">
                  <a:extLst>
                    <a:ext uri="{FF2B5EF4-FFF2-40B4-BE49-F238E27FC236}">
                      <a16:creationId xmlns:a16="http://schemas.microsoft.com/office/drawing/2014/main" id="{4ACC5638-926F-453D-A746-AA3F7E4917BD}"/>
                    </a:ext>
                  </a:extLst>
                </p14:cNvPr>
                <p14:cNvContentPartPr/>
                <p14:nvPr/>
              </p14:nvContentPartPr>
              <p14:xfrm>
                <a:off x="918462" y="3560502"/>
                <a:ext cx="186480" cy="210960"/>
              </p14:xfrm>
            </p:contentPart>
          </mc:Choice>
          <mc:Fallback xmlns="">
            <p:pic>
              <p:nvPicPr>
                <p:cNvPr id="94" name="Ink 93">
                  <a:extLst>
                    <a:ext uri="{FF2B5EF4-FFF2-40B4-BE49-F238E27FC236}">
                      <a16:creationId xmlns:a16="http://schemas.microsoft.com/office/drawing/2014/main" id="{4ACC5638-926F-453D-A746-AA3F7E4917BD}"/>
                    </a:ext>
                  </a:extLst>
                </p:cNvPr>
                <p:cNvPicPr/>
                <p:nvPr/>
              </p:nvPicPr>
              <p:blipFill>
                <a:blip r:embed="rId105"/>
                <a:stretch>
                  <a:fillRect/>
                </a:stretch>
              </p:blipFill>
              <p:spPr>
                <a:xfrm>
                  <a:off x="900822" y="3542862"/>
                  <a:ext cx="2221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5" name="Ink 94">
                  <a:extLst>
                    <a:ext uri="{FF2B5EF4-FFF2-40B4-BE49-F238E27FC236}">
                      <a16:creationId xmlns:a16="http://schemas.microsoft.com/office/drawing/2014/main" id="{B62E3CD2-2526-4AF1-9897-444289C4DA53}"/>
                    </a:ext>
                  </a:extLst>
                </p14:cNvPr>
                <p14:cNvContentPartPr/>
                <p14:nvPr/>
              </p14:nvContentPartPr>
              <p14:xfrm>
                <a:off x="1121862" y="3421542"/>
                <a:ext cx="343440" cy="272160"/>
              </p14:xfrm>
            </p:contentPart>
          </mc:Choice>
          <mc:Fallback xmlns="">
            <p:pic>
              <p:nvPicPr>
                <p:cNvPr id="95" name="Ink 94">
                  <a:extLst>
                    <a:ext uri="{FF2B5EF4-FFF2-40B4-BE49-F238E27FC236}">
                      <a16:creationId xmlns:a16="http://schemas.microsoft.com/office/drawing/2014/main" id="{B62E3CD2-2526-4AF1-9897-444289C4DA53}"/>
                    </a:ext>
                  </a:extLst>
                </p:cNvPr>
                <p:cNvPicPr/>
                <p:nvPr/>
              </p:nvPicPr>
              <p:blipFill>
                <a:blip r:embed="rId107"/>
                <a:stretch>
                  <a:fillRect/>
                </a:stretch>
              </p:blipFill>
              <p:spPr>
                <a:xfrm>
                  <a:off x="1104222" y="3403542"/>
                  <a:ext cx="37908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6" name="Ink 95">
                  <a:extLst>
                    <a:ext uri="{FF2B5EF4-FFF2-40B4-BE49-F238E27FC236}">
                      <a16:creationId xmlns:a16="http://schemas.microsoft.com/office/drawing/2014/main" id="{B81C2CD5-7F9C-4BF4-AF3A-81F6C9633653}"/>
                    </a:ext>
                  </a:extLst>
                </p14:cNvPr>
                <p14:cNvContentPartPr/>
                <p14:nvPr/>
              </p14:nvContentPartPr>
              <p14:xfrm>
                <a:off x="1333542" y="3528462"/>
                <a:ext cx="434520" cy="167040"/>
              </p14:xfrm>
            </p:contentPart>
          </mc:Choice>
          <mc:Fallback xmlns="">
            <p:pic>
              <p:nvPicPr>
                <p:cNvPr id="96" name="Ink 95">
                  <a:extLst>
                    <a:ext uri="{FF2B5EF4-FFF2-40B4-BE49-F238E27FC236}">
                      <a16:creationId xmlns:a16="http://schemas.microsoft.com/office/drawing/2014/main" id="{B81C2CD5-7F9C-4BF4-AF3A-81F6C9633653}"/>
                    </a:ext>
                  </a:extLst>
                </p:cNvPr>
                <p:cNvPicPr/>
                <p:nvPr/>
              </p:nvPicPr>
              <p:blipFill>
                <a:blip r:embed="rId109"/>
                <a:stretch>
                  <a:fillRect/>
                </a:stretch>
              </p:blipFill>
              <p:spPr>
                <a:xfrm>
                  <a:off x="1315542" y="3510462"/>
                  <a:ext cx="47016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7" name="Ink 96">
                  <a:extLst>
                    <a:ext uri="{FF2B5EF4-FFF2-40B4-BE49-F238E27FC236}">
                      <a16:creationId xmlns:a16="http://schemas.microsoft.com/office/drawing/2014/main" id="{CC4FF816-3290-4723-8FAF-0A6518AB7173}"/>
                    </a:ext>
                  </a:extLst>
                </p14:cNvPr>
                <p14:cNvContentPartPr/>
                <p14:nvPr/>
              </p14:nvContentPartPr>
              <p14:xfrm>
                <a:off x="2028702" y="3564462"/>
                <a:ext cx="250200" cy="142200"/>
              </p14:xfrm>
            </p:contentPart>
          </mc:Choice>
          <mc:Fallback xmlns="">
            <p:pic>
              <p:nvPicPr>
                <p:cNvPr id="97" name="Ink 96">
                  <a:extLst>
                    <a:ext uri="{FF2B5EF4-FFF2-40B4-BE49-F238E27FC236}">
                      <a16:creationId xmlns:a16="http://schemas.microsoft.com/office/drawing/2014/main" id="{CC4FF816-3290-4723-8FAF-0A6518AB7173}"/>
                    </a:ext>
                  </a:extLst>
                </p:cNvPr>
                <p:cNvPicPr/>
                <p:nvPr/>
              </p:nvPicPr>
              <p:blipFill>
                <a:blip r:embed="rId111"/>
                <a:stretch>
                  <a:fillRect/>
                </a:stretch>
              </p:blipFill>
              <p:spPr>
                <a:xfrm>
                  <a:off x="2011062" y="3546822"/>
                  <a:ext cx="2858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8" name="Ink 97">
                  <a:extLst>
                    <a:ext uri="{FF2B5EF4-FFF2-40B4-BE49-F238E27FC236}">
                      <a16:creationId xmlns:a16="http://schemas.microsoft.com/office/drawing/2014/main" id="{7FB9E12F-5CD3-46D9-B049-4779F336BA30}"/>
                    </a:ext>
                  </a:extLst>
                </p14:cNvPr>
                <p14:cNvContentPartPr/>
                <p14:nvPr/>
              </p14:nvContentPartPr>
              <p14:xfrm>
                <a:off x="2267742" y="3317502"/>
                <a:ext cx="241200" cy="522360"/>
              </p14:xfrm>
            </p:contentPart>
          </mc:Choice>
          <mc:Fallback xmlns="">
            <p:pic>
              <p:nvPicPr>
                <p:cNvPr id="98" name="Ink 97">
                  <a:extLst>
                    <a:ext uri="{FF2B5EF4-FFF2-40B4-BE49-F238E27FC236}">
                      <a16:creationId xmlns:a16="http://schemas.microsoft.com/office/drawing/2014/main" id="{7FB9E12F-5CD3-46D9-B049-4779F336BA30}"/>
                    </a:ext>
                  </a:extLst>
                </p:cNvPr>
                <p:cNvPicPr/>
                <p:nvPr/>
              </p:nvPicPr>
              <p:blipFill>
                <a:blip r:embed="rId113"/>
                <a:stretch>
                  <a:fillRect/>
                </a:stretch>
              </p:blipFill>
              <p:spPr>
                <a:xfrm>
                  <a:off x="2250102" y="3299862"/>
                  <a:ext cx="276840"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9" name="Ink 98">
                  <a:extLst>
                    <a:ext uri="{FF2B5EF4-FFF2-40B4-BE49-F238E27FC236}">
                      <a16:creationId xmlns:a16="http://schemas.microsoft.com/office/drawing/2014/main" id="{77A860FE-C70B-4B0A-9657-3F95A6241CFE}"/>
                    </a:ext>
                  </a:extLst>
                </p14:cNvPr>
                <p14:cNvContentPartPr/>
                <p14:nvPr/>
              </p14:nvContentPartPr>
              <p14:xfrm>
                <a:off x="2762382" y="3584262"/>
                <a:ext cx="317880" cy="137520"/>
              </p14:xfrm>
            </p:contentPart>
          </mc:Choice>
          <mc:Fallback xmlns="">
            <p:pic>
              <p:nvPicPr>
                <p:cNvPr id="99" name="Ink 98">
                  <a:extLst>
                    <a:ext uri="{FF2B5EF4-FFF2-40B4-BE49-F238E27FC236}">
                      <a16:creationId xmlns:a16="http://schemas.microsoft.com/office/drawing/2014/main" id="{77A860FE-C70B-4B0A-9657-3F95A6241CFE}"/>
                    </a:ext>
                  </a:extLst>
                </p:cNvPr>
                <p:cNvPicPr/>
                <p:nvPr/>
              </p:nvPicPr>
              <p:blipFill>
                <a:blip r:embed="rId115"/>
                <a:stretch>
                  <a:fillRect/>
                </a:stretch>
              </p:blipFill>
              <p:spPr>
                <a:xfrm>
                  <a:off x="2744382" y="3566262"/>
                  <a:ext cx="35352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0" name="Ink 99">
                  <a:extLst>
                    <a:ext uri="{FF2B5EF4-FFF2-40B4-BE49-F238E27FC236}">
                      <a16:creationId xmlns:a16="http://schemas.microsoft.com/office/drawing/2014/main" id="{71F3DDEE-6F6C-401E-90A1-C12048F5642E}"/>
                    </a:ext>
                  </a:extLst>
                </p14:cNvPr>
                <p14:cNvContentPartPr/>
                <p14:nvPr/>
              </p14:nvContentPartPr>
              <p14:xfrm>
                <a:off x="3543222" y="3208422"/>
                <a:ext cx="389880" cy="675720"/>
              </p14:xfrm>
            </p:contentPart>
          </mc:Choice>
          <mc:Fallback xmlns="">
            <p:pic>
              <p:nvPicPr>
                <p:cNvPr id="100" name="Ink 99">
                  <a:extLst>
                    <a:ext uri="{FF2B5EF4-FFF2-40B4-BE49-F238E27FC236}">
                      <a16:creationId xmlns:a16="http://schemas.microsoft.com/office/drawing/2014/main" id="{71F3DDEE-6F6C-401E-90A1-C12048F5642E}"/>
                    </a:ext>
                  </a:extLst>
                </p:cNvPr>
                <p:cNvPicPr/>
                <p:nvPr/>
              </p:nvPicPr>
              <p:blipFill>
                <a:blip r:embed="rId117"/>
                <a:stretch>
                  <a:fillRect/>
                </a:stretch>
              </p:blipFill>
              <p:spPr>
                <a:xfrm>
                  <a:off x="3525222" y="3190422"/>
                  <a:ext cx="425520" cy="7113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1" name="Ink 100">
                  <a:extLst>
                    <a:ext uri="{FF2B5EF4-FFF2-40B4-BE49-F238E27FC236}">
                      <a16:creationId xmlns:a16="http://schemas.microsoft.com/office/drawing/2014/main" id="{1494756C-95C1-49D9-9CB5-3DD9F960D879}"/>
                    </a:ext>
                  </a:extLst>
                </p14:cNvPr>
                <p14:cNvContentPartPr/>
                <p14:nvPr/>
              </p14:nvContentPartPr>
              <p14:xfrm>
                <a:off x="4052262" y="3408582"/>
                <a:ext cx="6480" cy="360"/>
              </p14:xfrm>
            </p:contentPart>
          </mc:Choice>
          <mc:Fallback xmlns="">
            <p:pic>
              <p:nvPicPr>
                <p:cNvPr id="101" name="Ink 100">
                  <a:extLst>
                    <a:ext uri="{FF2B5EF4-FFF2-40B4-BE49-F238E27FC236}">
                      <a16:creationId xmlns:a16="http://schemas.microsoft.com/office/drawing/2014/main" id="{1494756C-95C1-49D9-9CB5-3DD9F960D879}"/>
                    </a:ext>
                  </a:extLst>
                </p:cNvPr>
                <p:cNvPicPr/>
                <p:nvPr/>
              </p:nvPicPr>
              <p:blipFill>
                <a:blip r:embed="rId119"/>
                <a:stretch>
                  <a:fillRect/>
                </a:stretch>
              </p:blipFill>
              <p:spPr>
                <a:xfrm>
                  <a:off x="4034622" y="3390582"/>
                  <a:ext cx="42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2" name="Ink 101">
                  <a:extLst>
                    <a:ext uri="{FF2B5EF4-FFF2-40B4-BE49-F238E27FC236}">
                      <a16:creationId xmlns:a16="http://schemas.microsoft.com/office/drawing/2014/main" id="{D4D6D4B0-03DD-40ED-8394-FE133591AFC8}"/>
                    </a:ext>
                  </a:extLst>
                </p14:cNvPr>
                <p14:cNvContentPartPr/>
                <p14:nvPr/>
              </p14:nvContentPartPr>
              <p14:xfrm>
                <a:off x="3926622" y="3354582"/>
                <a:ext cx="1101240" cy="206640"/>
              </p14:xfrm>
            </p:contentPart>
          </mc:Choice>
          <mc:Fallback xmlns="">
            <p:pic>
              <p:nvPicPr>
                <p:cNvPr id="102" name="Ink 101">
                  <a:extLst>
                    <a:ext uri="{FF2B5EF4-FFF2-40B4-BE49-F238E27FC236}">
                      <a16:creationId xmlns:a16="http://schemas.microsoft.com/office/drawing/2014/main" id="{D4D6D4B0-03DD-40ED-8394-FE133591AFC8}"/>
                    </a:ext>
                  </a:extLst>
                </p:cNvPr>
                <p:cNvPicPr/>
                <p:nvPr/>
              </p:nvPicPr>
              <p:blipFill>
                <a:blip r:embed="rId121"/>
                <a:stretch>
                  <a:fillRect/>
                </a:stretch>
              </p:blipFill>
              <p:spPr>
                <a:xfrm>
                  <a:off x="3908622" y="3336942"/>
                  <a:ext cx="11368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3" name="Ink 102">
                  <a:extLst>
                    <a:ext uri="{FF2B5EF4-FFF2-40B4-BE49-F238E27FC236}">
                      <a16:creationId xmlns:a16="http://schemas.microsoft.com/office/drawing/2014/main" id="{D7E30E37-41E0-40D2-9102-5FBCBB0FA2FE}"/>
                    </a:ext>
                  </a:extLst>
                </p14:cNvPr>
                <p14:cNvContentPartPr/>
                <p14:nvPr/>
              </p14:nvContentPartPr>
              <p14:xfrm>
                <a:off x="4987182" y="3267822"/>
                <a:ext cx="18720" cy="33120"/>
              </p14:xfrm>
            </p:contentPart>
          </mc:Choice>
          <mc:Fallback xmlns="">
            <p:pic>
              <p:nvPicPr>
                <p:cNvPr id="103" name="Ink 102">
                  <a:extLst>
                    <a:ext uri="{FF2B5EF4-FFF2-40B4-BE49-F238E27FC236}">
                      <a16:creationId xmlns:a16="http://schemas.microsoft.com/office/drawing/2014/main" id="{D7E30E37-41E0-40D2-9102-5FBCBB0FA2FE}"/>
                    </a:ext>
                  </a:extLst>
                </p:cNvPr>
                <p:cNvPicPr/>
                <p:nvPr/>
              </p:nvPicPr>
              <p:blipFill>
                <a:blip r:embed="rId123"/>
                <a:stretch>
                  <a:fillRect/>
                </a:stretch>
              </p:blipFill>
              <p:spPr>
                <a:xfrm>
                  <a:off x="4969182" y="3250182"/>
                  <a:ext cx="5436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4" name="Ink 103">
                  <a:extLst>
                    <a:ext uri="{FF2B5EF4-FFF2-40B4-BE49-F238E27FC236}">
                      <a16:creationId xmlns:a16="http://schemas.microsoft.com/office/drawing/2014/main" id="{F765AD40-0D9F-4734-99FE-A862E61A2BF2}"/>
                    </a:ext>
                  </a:extLst>
                </p14:cNvPr>
                <p14:cNvContentPartPr/>
                <p14:nvPr/>
              </p14:nvContentPartPr>
              <p14:xfrm>
                <a:off x="5010222" y="3350262"/>
                <a:ext cx="479880" cy="145080"/>
              </p14:xfrm>
            </p:contentPart>
          </mc:Choice>
          <mc:Fallback xmlns="">
            <p:pic>
              <p:nvPicPr>
                <p:cNvPr id="104" name="Ink 103">
                  <a:extLst>
                    <a:ext uri="{FF2B5EF4-FFF2-40B4-BE49-F238E27FC236}">
                      <a16:creationId xmlns:a16="http://schemas.microsoft.com/office/drawing/2014/main" id="{F765AD40-0D9F-4734-99FE-A862E61A2BF2}"/>
                    </a:ext>
                  </a:extLst>
                </p:cNvPr>
                <p:cNvPicPr/>
                <p:nvPr/>
              </p:nvPicPr>
              <p:blipFill>
                <a:blip r:embed="rId125"/>
                <a:stretch>
                  <a:fillRect/>
                </a:stretch>
              </p:blipFill>
              <p:spPr>
                <a:xfrm>
                  <a:off x="4992222" y="3332622"/>
                  <a:ext cx="5155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5" name="Ink 104">
                  <a:extLst>
                    <a:ext uri="{FF2B5EF4-FFF2-40B4-BE49-F238E27FC236}">
                      <a16:creationId xmlns:a16="http://schemas.microsoft.com/office/drawing/2014/main" id="{0ED7560A-91BE-4052-9C4B-C19E5CF51E9C}"/>
                    </a:ext>
                  </a:extLst>
                </p14:cNvPr>
                <p14:cNvContentPartPr/>
                <p14:nvPr/>
              </p14:nvContentPartPr>
              <p14:xfrm>
                <a:off x="5735622" y="3187902"/>
                <a:ext cx="94680" cy="352080"/>
              </p14:xfrm>
            </p:contentPart>
          </mc:Choice>
          <mc:Fallback xmlns="">
            <p:pic>
              <p:nvPicPr>
                <p:cNvPr id="105" name="Ink 104">
                  <a:extLst>
                    <a:ext uri="{FF2B5EF4-FFF2-40B4-BE49-F238E27FC236}">
                      <a16:creationId xmlns:a16="http://schemas.microsoft.com/office/drawing/2014/main" id="{0ED7560A-91BE-4052-9C4B-C19E5CF51E9C}"/>
                    </a:ext>
                  </a:extLst>
                </p:cNvPr>
                <p:cNvPicPr/>
                <p:nvPr/>
              </p:nvPicPr>
              <p:blipFill>
                <a:blip r:embed="rId127"/>
                <a:stretch>
                  <a:fillRect/>
                </a:stretch>
              </p:blipFill>
              <p:spPr>
                <a:xfrm>
                  <a:off x="5717982" y="3170262"/>
                  <a:ext cx="130320"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6" name="Ink 105">
                  <a:extLst>
                    <a:ext uri="{FF2B5EF4-FFF2-40B4-BE49-F238E27FC236}">
                      <a16:creationId xmlns:a16="http://schemas.microsoft.com/office/drawing/2014/main" id="{68A8E3AC-BA0F-45C7-8A37-193369E7B2C4}"/>
                    </a:ext>
                  </a:extLst>
                </p14:cNvPr>
                <p14:cNvContentPartPr/>
                <p14:nvPr/>
              </p14:nvContentPartPr>
              <p14:xfrm>
                <a:off x="6063222" y="3097182"/>
                <a:ext cx="159480" cy="432000"/>
              </p14:xfrm>
            </p:contentPart>
          </mc:Choice>
          <mc:Fallback xmlns="">
            <p:pic>
              <p:nvPicPr>
                <p:cNvPr id="106" name="Ink 105">
                  <a:extLst>
                    <a:ext uri="{FF2B5EF4-FFF2-40B4-BE49-F238E27FC236}">
                      <a16:creationId xmlns:a16="http://schemas.microsoft.com/office/drawing/2014/main" id="{68A8E3AC-BA0F-45C7-8A37-193369E7B2C4}"/>
                    </a:ext>
                  </a:extLst>
                </p:cNvPr>
                <p:cNvPicPr/>
                <p:nvPr/>
              </p:nvPicPr>
              <p:blipFill>
                <a:blip r:embed="rId129"/>
                <a:stretch>
                  <a:fillRect/>
                </a:stretch>
              </p:blipFill>
              <p:spPr>
                <a:xfrm>
                  <a:off x="6045222" y="3079182"/>
                  <a:ext cx="195120" cy="4676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7" name="Ink 106">
                  <a:extLst>
                    <a:ext uri="{FF2B5EF4-FFF2-40B4-BE49-F238E27FC236}">
                      <a16:creationId xmlns:a16="http://schemas.microsoft.com/office/drawing/2014/main" id="{A214A662-CB7A-43B3-A09F-21C37DC852D3}"/>
                    </a:ext>
                  </a:extLst>
                </p14:cNvPr>
                <p14:cNvContentPartPr/>
                <p14:nvPr/>
              </p14:nvContentPartPr>
              <p14:xfrm>
                <a:off x="6107862" y="3191142"/>
                <a:ext cx="767520" cy="416160"/>
              </p14:xfrm>
            </p:contentPart>
          </mc:Choice>
          <mc:Fallback xmlns="">
            <p:pic>
              <p:nvPicPr>
                <p:cNvPr id="107" name="Ink 106">
                  <a:extLst>
                    <a:ext uri="{FF2B5EF4-FFF2-40B4-BE49-F238E27FC236}">
                      <a16:creationId xmlns:a16="http://schemas.microsoft.com/office/drawing/2014/main" id="{A214A662-CB7A-43B3-A09F-21C37DC852D3}"/>
                    </a:ext>
                  </a:extLst>
                </p:cNvPr>
                <p:cNvPicPr/>
                <p:nvPr/>
              </p:nvPicPr>
              <p:blipFill>
                <a:blip r:embed="rId131"/>
                <a:stretch>
                  <a:fillRect/>
                </a:stretch>
              </p:blipFill>
              <p:spPr>
                <a:xfrm>
                  <a:off x="6090222" y="3173142"/>
                  <a:ext cx="80316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8" name="Ink 107">
                  <a:extLst>
                    <a:ext uri="{FF2B5EF4-FFF2-40B4-BE49-F238E27FC236}">
                      <a16:creationId xmlns:a16="http://schemas.microsoft.com/office/drawing/2014/main" id="{784F6615-9E4B-4A4D-9D77-024ECF35363A}"/>
                    </a:ext>
                  </a:extLst>
                </p14:cNvPr>
                <p14:cNvContentPartPr/>
                <p14:nvPr/>
              </p14:nvContentPartPr>
              <p14:xfrm>
                <a:off x="7161582" y="2975142"/>
                <a:ext cx="268200" cy="390960"/>
              </p14:xfrm>
            </p:contentPart>
          </mc:Choice>
          <mc:Fallback xmlns="">
            <p:pic>
              <p:nvPicPr>
                <p:cNvPr id="108" name="Ink 107">
                  <a:extLst>
                    <a:ext uri="{FF2B5EF4-FFF2-40B4-BE49-F238E27FC236}">
                      <a16:creationId xmlns:a16="http://schemas.microsoft.com/office/drawing/2014/main" id="{784F6615-9E4B-4A4D-9D77-024ECF35363A}"/>
                    </a:ext>
                  </a:extLst>
                </p:cNvPr>
                <p:cNvPicPr/>
                <p:nvPr/>
              </p:nvPicPr>
              <p:blipFill>
                <a:blip r:embed="rId133"/>
                <a:stretch>
                  <a:fillRect/>
                </a:stretch>
              </p:blipFill>
              <p:spPr>
                <a:xfrm>
                  <a:off x="7143582" y="2957502"/>
                  <a:ext cx="303840" cy="4266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9" name="Ink 108">
                  <a:extLst>
                    <a:ext uri="{FF2B5EF4-FFF2-40B4-BE49-F238E27FC236}">
                      <a16:creationId xmlns:a16="http://schemas.microsoft.com/office/drawing/2014/main" id="{7EE1FA0E-718B-4FA4-8DB0-F6D570F73842}"/>
                    </a:ext>
                  </a:extLst>
                </p14:cNvPr>
                <p14:cNvContentPartPr/>
                <p14:nvPr/>
              </p14:nvContentPartPr>
              <p14:xfrm>
                <a:off x="7047462" y="3484902"/>
                <a:ext cx="675720" cy="411480"/>
              </p14:xfrm>
            </p:contentPart>
          </mc:Choice>
          <mc:Fallback xmlns="">
            <p:pic>
              <p:nvPicPr>
                <p:cNvPr id="109" name="Ink 108">
                  <a:extLst>
                    <a:ext uri="{FF2B5EF4-FFF2-40B4-BE49-F238E27FC236}">
                      <a16:creationId xmlns:a16="http://schemas.microsoft.com/office/drawing/2014/main" id="{7EE1FA0E-718B-4FA4-8DB0-F6D570F73842}"/>
                    </a:ext>
                  </a:extLst>
                </p:cNvPr>
                <p:cNvPicPr/>
                <p:nvPr/>
              </p:nvPicPr>
              <p:blipFill>
                <a:blip r:embed="rId135"/>
                <a:stretch>
                  <a:fillRect/>
                </a:stretch>
              </p:blipFill>
              <p:spPr>
                <a:xfrm>
                  <a:off x="7029822" y="3466902"/>
                  <a:ext cx="71136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0" name="Ink 109">
                  <a:extLst>
                    <a:ext uri="{FF2B5EF4-FFF2-40B4-BE49-F238E27FC236}">
                      <a16:creationId xmlns:a16="http://schemas.microsoft.com/office/drawing/2014/main" id="{00FD6762-0C0F-4CB6-858E-87FD30C02FA2}"/>
                    </a:ext>
                  </a:extLst>
                </p14:cNvPr>
                <p14:cNvContentPartPr/>
                <p14:nvPr/>
              </p14:nvContentPartPr>
              <p14:xfrm>
                <a:off x="7050702" y="3563022"/>
                <a:ext cx="598680" cy="52560"/>
              </p14:xfrm>
            </p:contentPart>
          </mc:Choice>
          <mc:Fallback xmlns="">
            <p:pic>
              <p:nvPicPr>
                <p:cNvPr id="110" name="Ink 109">
                  <a:extLst>
                    <a:ext uri="{FF2B5EF4-FFF2-40B4-BE49-F238E27FC236}">
                      <a16:creationId xmlns:a16="http://schemas.microsoft.com/office/drawing/2014/main" id="{00FD6762-0C0F-4CB6-858E-87FD30C02FA2}"/>
                    </a:ext>
                  </a:extLst>
                </p:cNvPr>
                <p:cNvPicPr/>
                <p:nvPr/>
              </p:nvPicPr>
              <p:blipFill>
                <a:blip r:embed="rId137"/>
                <a:stretch>
                  <a:fillRect/>
                </a:stretch>
              </p:blipFill>
              <p:spPr>
                <a:xfrm>
                  <a:off x="7032702" y="3545382"/>
                  <a:ext cx="6343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1" name="Ink 110">
                  <a:extLst>
                    <a:ext uri="{FF2B5EF4-FFF2-40B4-BE49-F238E27FC236}">
                      <a16:creationId xmlns:a16="http://schemas.microsoft.com/office/drawing/2014/main" id="{39343F50-6F31-4BFE-A29A-D474D695D522}"/>
                    </a:ext>
                  </a:extLst>
                </p14:cNvPr>
                <p14:cNvContentPartPr/>
                <p14:nvPr/>
              </p14:nvContentPartPr>
              <p14:xfrm>
                <a:off x="6964302" y="3721422"/>
                <a:ext cx="326160" cy="428400"/>
              </p14:xfrm>
            </p:contentPart>
          </mc:Choice>
          <mc:Fallback xmlns="">
            <p:pic>
              <p:nvPicPr>
                <p:cNvPr id="111" name="Ink 110">
                  <a:extLst>
                    <a:ext uri="{FF2B5EF4-FFF2-40B4-BE49-F238E27FC236}">
                      <a16:creationId xmlns:a16="http://schemas.microsoft.com/office/drawing/2014/main" id="{39343F50-6F31-4BFE-A29A-D474D695D522}"/>
                    </a:ext>
                  </a:extLst>
                </p:cNvPr>
                <p:cNvPicPr/>
                <p:nvPr/>
              </p:nvPicPr>
              <p:blipFill>
                <a:blip r:embed="rId139"/>
                <a:stretch>
                  <a:fillRect/>
                </a:stretch>
              </p:blipFill>
              <p:spPr>
                <a:xfrm>
                  <a:off x="6946662" y="3703782"/>
                  <a:ext cx="36180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2" name="Ink 111">
                  <a:extLst>
                    <a:ext uri="{FF2B5EF4-FFF2-40B4-BE49-F238E27FC236}">
                      <a16:creationId xmlns:a16="http://schemas.microsoft.com/office/drawing/2014/main" id="{1CFA151E-76BF-40D5-BE21-B39052949AD5}"/>
                    </a:ext>
                  </a:extLst>
                </p14:cNvPr>
                <p14:cNvContentPartPr/>
                <p14:nvPr/>
              </p14:nvContentPartPr>
              <p14:xfrm>
                <a:off x="7477662" y="4010502"/>
                <a:ext cx="188640" cy="174240"/>
              </p14:xfrm>
            </p:contentPart>
          </mc:Choice>
          <mc:Fallback xmlns="">
            <p:pic>
              <p:nvPicPr>
                <p:cNvPr id="112" name="Ink 111">
                  <a:extLst>
                    <a:ext uri="{FF2B5EF4-FFF2-40B4-BE49-F238E27FC236}">
                      <a16:creationId xmlns:a16="http://schemas.microsoft.com/office/drawing/2014/main" id="{1CFA151E-76BF-40D5-BE21-B39052949AD5}"/>
                    </a:ext>
                  </a:extLst>
                </p:cNvPr>
                <p:cNvPicPr/>
                <p:nvPr/>
              </p:nvPicPr>
              <p:blipFill>
                <a:blip r:embed="rId141"/>
                <a:stretch>
                  <a:fillRect/>
                </a:stretch>
              </p:blipFill>
              <p:spPr>
                <a:xfrm>
                  <a:off x="7459662" y="3992502"/>
                  <a:ext cx="22428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3" name="Ink 112">
                  <a:extLst>
                    <a:ext uri="{FF2B5EF4-FFF2-40B4-BE49-F238E27FC236}">
                      <a16:creationId xmlns:a16="http://schemas.microsoft.com/office/drawing/2014/main" id="{E1BBFAB0-377E-4544-99FE-4A94A97E0B05}"/>
                    </a:ext>
                  </a:extLst>
                </p14:cNvPr>
                <p14:cNvContentPartPr/>
                <p14:nvPr/>
              </p14:nvContentPartPr>
              <p14:xfrm>
                <a:off x="7429422" y="3981702"/>
                <a:ext cx="205200" cy="273600"/>
              </p14:xfrm>
            </p:contentPart>
          </mc:Choice>
          <mc:Fallback xmlns="">
            <p:pic>
              <p:nvPicPr>
                <p:cNvPr id="113" name="Ink 112">
                  <a:extLst>
                    <a:ext uri="{FF2B5EF4-FFF2-40B4-BE49-F238E27FC236}">
                      <a16:creationId xmlns:a16="http://schemas.microsoft.com/office/drawing/2014/main" id="{E1BBFAB0-377E-4544-99FE-4A94A97E0B05}"/>
                    </a:ext>
                  </a:extLst>
                </p:cNvPr>
                <p:cNvPicPr/>
                <p:nvPr/>
              </p:nvPicPr>
              <p:blipFill>
                <a:blip r:embed="rId143"/>
                <a:stretch>
                  <a:fillRect/>
                </a:stretch>
              </p:blipFill>
              <p:spPr>
                <a:xfrm>
                  <a:off x="7411782" y="3964062"/>
                  <a:ext cx="240840" cy="309240"/>
                </a:xfrm>
                <a:prstGeom prst="rect">
                  <a:avLst/>
                </a:prstGeom>
              </p:spPr>
            </p:pic>
          </mc:Fallback>
        </mc:AlternateContent>
      </p:grpSp>
      <p:grpSp>
        <p:nvGrpSpPr>
          <p:cNvPr id="117" name="Group 116">
            <a:extLst>
              <a:ext uri="{FF2B5EF4-FFF2-40B4-BE49-F238E27FC236}">
                <a16:creationId xmlns:a16="http://schemas.microsoft.com/office/drawing/2014/main" id="{E34726CC-7AEB-451D-B797-A1FE437264FA}"/>
              </a:ext>
            </a:extLst>
          </p:cNvPr>
          <p:cNvGrpSpPr/>
          <p:nvPr/>
        </p:nvGrpSpPr>
        <p:grpSpPr>
          <a:xfrm>
            <a:off x="1081542" y="4177902"/>
            <a:ext cx="4989600" cy="2072520"/>
            <a:chOff x="1081542" y="4177902"/>
            <a:chExt cx="4989600" cy="2072520"/>
          </a:xfrm>
        </p:grpSpPr>
        <mc:AlternateContent xmlns:mc="http://schemas.openxmlformats.org/markup-compatibility/2006" xmlns:p14="http://schemas.microsoft.com/office/powerpoint/2010/main">
          <mc:Choice Requires="p14">
            <p:contentPart p14:bwMode="auto" r:id="rId144">
              <p14:nvContentPartPr>
                <p14:cNvPr id="115" name="Ink 114">
                  <a:extLst>
                    <a:ext uri="{FF2B5EF4-FFF2-40B4-BE49-F238E27FC236}">
                      <a16:creationId xmlns:a16="http://schemas.microsoft.com/office/drawing/2014/main" id="{62E87D6F-BB64-42AE-9625-34E8C5271D27}"/>
                    </a:ext>
                  </a:extLst>
                </p14:cNvPr>
                <p14:cNvContentPartPr/>
                <p14:nvPr/>
              </p14:nvContentPartPr>
              <p14:xfrm>
                <a:off x="3396342" y="4177902"/>
                <a:ext cx="117000" cy="1910520"/>
              </p14:xfrm>
            </p:contentPart>
          </mc:Choice>
          <mc:Fallback xmlns="">
            <p:pic>
              <p:nvPicPr>
                <p:cNvPr id="115" name="Ink 114">
                  <a:extLst>
                    <a:ext uri="{FF2B5EF4-FFF2-40B4-BE49-F238E27FC236}">
                      <a16:creationId xmlns:a16="http://schemas.microsoft.com/office/drawing/2014/main" id="{62E87D6F-BB64-42AE-9625-34E8C5271D27}"/>
                    </a:ext>
                  </a:extLst>
                </p:cNvPr>
                <p:cNvPicPr/>
                <p:nvPr/>
              </p:nvPicPr>
              <p:blipFill>
                <a:blip r:embed="rId145"/>
                <a:stretch>
                  <a:fillRect/>
                </a:stretch>
              </p:blipFill>
              <p:spPr>
                <a:xfrm>
                  <a:off x="3378702" y="4159902"/>
                  <a:ext cx="152640" cy="19461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6" name="Ink 115">
                  <a:extLst>
                    <a:ext uri="{FF2B5EF4-FFF2-40B4-BE49-F238E27FC236}">
                      <a16:creationId xmlns:a16="http://schemas.microsoft.com/office/drawing/2014/main" id="{DEA0B74E-DCB2-49C6-9F26-F87FFEAB4458}"/>
                    </a:ext>
                  </a:extLst>
                </p14:cNvPr>
                <p14:cNvContentPartPr/>
                <p14:nvPr/>
              </p14:nvContentPartPr>
              <p14:xfrm>
                <a:off x="1081542" y="6099942"/>
                <a:ext cx="4989600" cy="150480"/>
              </p14:xfrm>
            </p:contentPart>
          </mc:Choice>
          <mc:Fallback xmlns="">
            <p:pic>
              <p:nvPicPr>
                <p:cNvPr id="116" name="Ink 115">
                  <a:extLst>
                    <a:ext uri="{FF2B5EF4-FFF2-40B4-BE49-F238E27FC236}">
                      <a16:creationId xmlns:a16="http://schemas.microsoft.com/office/drawing/2014/main" id="{DEA0B74E-DCB2-49C6-9F26-F87FFEAB4458}"/>
                    </a:ext>
                  </a:extLst>
                </p:cNvPr>
                <p:cNvPicPr/>
                <p:nvPr/>
              </p:nvPicPr>
              <p:blipFill>
                <a:blip r:embed="rId147"/>
                <a:stretch>
                  <a:fillRect/>
                </a:stretch>
              </p:blipFill>
              <p:spPr>
                <a:xfrm>
                  <a:off x="1063902" y="6082302"/>
                  <a:ext cx="5025240" cy="186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8">
            <p14:nvContentPartPr>
              <p14:cNvPr id="118" name="Ink 117">
                <a:extLst>
                  <a:ext uri="{FF2B5EF4-FFF2-40B4-BE49-F238E27FC236}">
                    <a16:creationId xmlns:a16="http://schemas.microsoft.com/office/drawing/2014/main" id="{28F1151A-F839-497B-9459-9D872C54085D}"/>
                  </a:ext>
                </a:extLst>
              </p14:cNvPr>
              <p14:cNvContentPartPr/>
              <p14:nvPr/>
            </p14:nvContentPartPr>
            <p14:xfrm>
              <a:off x="3587862" y="5204262"/>
              <a:ext cx="1744200" cy="878760"/>
            </p14:xfrm>
          </p:contentPart>
        </mc:Choice>
        <mc:Fallback xmlns="">
          <p:pic>
            <p:nvPicPr>
              <p:cNvPr id="118" name="Ink 117">
                <a:extLst>
                  <a:ext uri="{FF2B5EF4-FFF2-40B4-BE49-F238E27FC236}">
                    <a16:creationId xmlns:a16="http://schemas.microsoft.com/office/drawing/2014/main" id="{28F1151A-F839-497B-9459-9D872C54085D}"/>
                  </a:ext>
                </a:extLst>
              </p:cNvPr>
              <p:cNvPicPr/>
              <p:nvPr/>
            </p:nvPicPr>
            <p:blipFill>
              <a:blip r:embed="rId149"/>
              <a:stretch>
                <a:fillRect/>
              </a:stretch>
            </p:blipFill>
            <p:spPr>
              <a:xfrm>
                <a:off x="3583542" y="5199942"/>
                <a:ext cx="1752840" cy="887400"/>
              </a:xfrm>
              <a:prstGeom prst="rect">
                <a:avLst/>
              </a:prstGeom>
            </p:spPr>
          </p:pic>
        </mc:Fallback>
      </mc:AlternateContent>
    </p:spTree>
    <p:extLst>
      <p:ext uri="{BB962C8B-B14F-4D97-AF65-F5344CB8AC3E}">
        <p14:creationId xmlns:p14="http://schemas.microsoft.com/office/powerpoint/2010/main" val="450070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title"/>
          </p:nvPr>
        </p:nvSpPr>
        <p:spPr>
          <a:xfrm>
            <a:off x="219061" y="-149713"/>
            <a:ext cx="10571998" cy="630726"/>
          </a:xfrm>
        </p:spPr>
        <p:txBody>
          <a:bodyPr/>
          <a:lstStyle/>
          <a:p>
            <a:r>
              <a:rPr lang="en-US" dirty="0"/>
              <a:t>Solution: Smooth First</a:t>
            </a:r>
          </a:p>
        </p:txBody>
      </p:sp>
      <p:grpSp>
        <p:nvGrpSpPr>
          <p:cNvPr id="2" name="Group 30"/>
          <p:cNvGrpSpPr>
            <a:grpSpLocks/>
          </p:cNvGrpSpPr>
          <p:nvPr/>
        </p:nvGrpSpPr>
        <p:grpSpPr bwMode="auto">
          <a:xfrm>
            <a:off x="990599" y="5867400"/>
            <a:ext cx="9423159" cy="771525"/>
            <a:chOff x="192" y="3744"/>
            <a:chExt cx="4896" cy="486"/>
          </a:xfrm>
        </p:grpSpPr>
        <p:sp>
          <p:nvSpPr>
            <p:cNvPr id="6161" name="Rectangle 2"/>
            <p:cNvSpPr>
              <a:spLocks noChangeArrowheads="1"/>
            </p:cNvSpPr>
            <p:nvPr/>
          </p:nvSpPr>
          <p:spPr bwMode="auto">
            <a:xfrm>
              <a:off x="192" y="3798"/>
              <a:ext cx="4896" cy="288"/>
            </a:xfrm>
            <a:prstGeom prst="rect">
              <a:avLst/>
            </a:prstGeom>
            <a:noFill/>
            <a:ln w="9525">
              <a:noFill/>
              <a:miter lim="800000"/>
              <a:headEnd/>
              <a:tailEnd/>
            </a:ln>
          </p:spPr>
          <p:txBody>
            <a:bodyPr/>
            <a:lstStyle/>
            <a:p>
              <a:pPr marL="342900" indent="-342900">
                <a:spcBef>
                  <a:spcPct val="20000"/>
                </a:spcBef>
                <a:buFontTx/>
                <a:buChar char="•"/>
              </a:pPr>
              <a:r>
                <a:rPr lang="en-US" sz="2800" dirty="0"/>
                <a:t>To find edges, look for peaks in</a:t>
              </a:r>
              <a:endParaRPr lang="en-US" sz="2800" i="1" dirty="0"/>
            </a:p>
          </p:txBody>
        </p:sp>
        <mc:AlternateContent xmlns:mc="http://schemas.openxmlformats.org/markup-compatibility/2006" xmlns:a14="http://schemas.microsoft.com/office/drawing/2010/main">
          <mc:Choice Requires="a14">
            <p:sp>
              <p:nvSpPr>
                <p:cNvPr id="6147" name="Object 21"/>
                <p:cNvSpPr txBox="1"/>
                <p:nvPr/>
              </p:nvSpPr>
              <p:spPr bwMode="auto">
                <a:xfrm>
                  <a:off x="3696" y="3744"/>
                  <a:ext cx="816" cy="48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𝑑</m:t>
                            </m:r>
                          </m:num>
                          <m:den>
                            <m:r>
                              <a:rPr lang="en-US" i="1">
                                <a:solidFill>
                                  <a:schemeClr val="tx1"/>
                                </a:solidFill>
                                <a:latin typeface="Cambria Math" panose="02040503050406030204" pitchFamily="18" charset="0"/>
                              </a:rPr>
                              <m:t>𝑑𝑥</m:t>
                            </m:r>
                          </m:den>
                        </m:f>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𝑓</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𝑔</m:t>
                        </m:r>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6147" name="Object 21"/>
                <p:cNvSpPr txBox="1">
                  <a:spLocks noRot="1" noChangeAspect="1" noMove="1" noResize="1" noEditPoints="1" noAdjustHandles="1" noChangeArrowheads="1" noChangeShapeType="1" noTextEdit="1"/>
                </p:cNvSpPr>
                <p:nvPr/>
              </p:nvSpPr>
              <p:spPr bwMode="auto">
                <a:xfrm>
                  <a:off x="3696" y="3744"/>
                  <a:ext cx="816" cy="486"/>
                </a:xfrm>
                <a:prstGeom prst="rect">
                  <a:avLst/>
                </a:prstGeom>
                <a:blipFill>
                  <a:blip r:embed="rId3"/>
                  <a:stretch>
                    <a:fillRect/>
                  </a:stretch>
                </a:blipFill>
              </p:spPr>
              <p:txBody>
                <a:bodyPr/>
                <a:lstStyle/>
                <a:p>
                  <a:r>
                    <a:rPr lang="en-US">
                      <a:noFill/>
                    </a:rPr>
                    <a:t> </a:t>
                  </a:r>
                </a:p>
              </p:txBody>
            </p:sp>
          </mc:Fallback>
        </mc:AlternateContent>
      </p:grpSp>
      <p:pic>
        <p:nvPicPr>
          <p:cNvPr id="615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638" y="990600"/>
            <a:ext cx="5313362" cy="1392238"/>
          </a:xfrm>
          <a:prstGeom prst="rect">
            <a:avLst/>
          </a:prstGeom>
          <a:noFill/>
          <a:ln w="9525">
            <a:noFill/>
            <a:miter lim="800000"/>
            <a:headEnd/>
            <a:tailEnd/>
          </a:ln>
        </p:spPr>
      </p:pic>
      <p:sp>
        <p:nvSpPr>
          <p:cNvPr id="6151" name="Text Box 17"/>
          <p:cNvSpPr txBox="1">
            <a:spLocks noChangeArrowheads="1"/>
          </p:cNvSpPr>
          <p:nvPr/>
        </p:nvSpPr>
        <p:spPr bwMode="auto">
          <a:xfrm>
            <a:off x="3162300" y="1517650"/>
            <a:ext cx="248786" cy="369332"/>
          </a:xfrm>
          <a:prstGeom prst="rect">
            <a:avLst/>
          </a:prstGeom>
          <a:noFill/>
          <a:ln w="9525">
            <a:noFill/>
            <a:miter lim="800000"/>
            <a:headEnd/>
            <a:tailEnd/>
          </a:ln>
        </p:spPr>
        <p:txBody>
          <a:bodyPr wrap="none">
            <a:spAutoFit/>
          </a:bodyPr>
          <a:lstStyle/>
          <a:p>
            <a:r>
              <a:rPr lang="en-US" i="1">
                <a:latin typeface="Times New Roman" pitchFamily="18" charset="0"/>
              </a:rPr>
              <a:t>f</a:t>
            </a:r>
          </a:p>
        </p:txBody>
      </p:sp>
      <p:grpSp>
        <p:nvGrpSpPr>
          <p:cNvPr id="3" name="Group 27"/>
          <p:cNvGrpSpPr>
            <a:grpSpLocks/>
          </p:cNvGrpSpPr>
          <p:nvPr/>
        </p:nvGrpSpPr>
        <p:grpSpPr bwMode="auto">
          <a:xfrm>
            <a:off x="3162300" y="2392364"/>
            <a:ext cx="5600700" cy="1120775"/>
            <a:chOff x="1032" y="1507"/>
            <a:chExt cx="3528" cy="706"/>
          </a:xfrm>
        </p:grpSpPr>
        <p:pic>
          <p:nvPicPr>
            <p:cNvPr id="6159"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w="9525">
              <a:noFill/>
              <a:miter lim="800000"/>
              <a:headEnd/>
              <a:tailEnd/>
            </a:ln>
          </p:spPr>
        </p:pic>
        <p:sp>
          <p:nvSpPr>
            <p:cNvPr id="6160" name="Text Box 18"/>
            <p:cNvSpPr txBox="1">
              <a:spLocks noChangeArrowheads="1"/>
            </p:cNvSpPr>
            <p:nvPr/>
          </p:nvSpPr>
          <p:spPr bwMode="auto">
            <a:xfrm>
              <a:off x="1032" y="1684"/>
              <a:ext cx="189" cy="233"/>
            </a:xfrm>
            <a:prstGeom prst="rect">
              <a:avLst/>
            </a:prstGeom>
            <a:noFill/>
            <a:ln w="9525">
              <a:noFill/>
              <a:miter lim="800000"/>
              <a:headEnd/>
              <a:tailEnd/>
            </a:ln>
          </p:spPr>
          <p:txBody>
            <a:bodyPr wrap="none">
              <a:spAutoFit/>
            </a:bodyPr>
            <a:lstStyle/>
            <a:p>
              <a:r>
                <a:rPr lang="en-US" i="1">
                  <a:latin typeface="Times New Roman" pitchFamily="18" charset="0"/>
                </a:rPr>
                <a:t>g</a:t>
              </a:r>
            </a:p>
          </p:txBody>
        </p:sp>
      </p:grpSp>
      <p:grpSp>
        <p:nvGrpSpPr>
          <p:cNvPr id="4" name="Group 28"/>
          <p:cNvGrpSpPr>
            <a:grpSpLocks/>
          </p:cNvGrpSpPr>
          <p:nvPr/>
        </p:nvGrpSpPr>
        <p:grpSpPr bwMode="auto">
          <a:xfrm>
            <a:off x="2816226" y="3530600"/>
            <a:ext cx="5946775" cy="1104900"/>
            <a:chOff x="814" y="2224"/>
            <a:chExt cx="3746" cy="696"/>
          </a:xfrm>
        </p:grpSpPr>
        <p:pic>
          <p:nvPicPr>
            <p:cNvPr id="615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w="9525">
              <a:noFill/>
              <a:miter lim="800000"/>
              <a:headEnd/>
              <a:tailEnd/>
            </a:ln>
          </p:spPr>
        </p:pic>
        <p:sp>
          <p:nvSpPr>
            <p:cNvPr id="6158" name="Text Box 19"/>
            <p:cNvSpPr txBox="1">
              <a:spLocks noChangeArrowheads="1"/>
            </p:cNvSpPr>
            <p:nvPr/>
          </p:nvSpPr>
          <p:spPr bwMode="auto">
            <a:xfrm>
              <a:off x="814" y="2346"/>
              <a:ext cx="375" cy="233"/>
            </a:xfrm>
            <a:prstGeom prst="rect">
              <a:avLst/>
            </a:prstGeom>
            <a:noFill/>
            <a:ln w="9525">
              <a:noFill/>
              <a:miter lim="800000"/>
              <a:headEnd/>
              <a:tailEnd/>
            </a:ln>
          </p:spPr>
          <p:txBody>
            <a:bodyPr wrap="none">
              <a:spAutoFit/>
            </a:bodyPr>
            <a:lstStyle/>
            <a:p>
              <a:r>
                <a:rPr lang="en-US" i="1">
                  <a:latin typeface="Times New Roman" pitchFamily="18" charset="0"/>
                </a:rPr>
                <a:t>f * g</a:t>
              </a:r>
            </a:p>
          </p:txBody>
        </p:sp>
      </p:grpSp>
      <p:grpSp>
        <p:nvGrpSpPr>
          <p:cNvPr id="5" name="Group 29"/>
          <p:cNvGrpSpPr>
            <a:grpSpLocks/>
          </p:cNvGrpSpPr>
          <p:nvPr/>
        </p:nvGrpSpPr>
        <p:grpSpPr bwMode="auto">
          <a:xfrm>
            <a:off x="2438400" y="4635500"/>
            <a:ext cx="6324600" cy="1155700"/>
            <a:chOff x="576" y="2920"/>
            <a:chExt cx="3984" cy="728"/>
          </a:xfrm>
        </p:grpSpPr>
        <p:pic>
          <p:nvPicPr>
            <p:cNvPr id="6156"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6146" name="Object 23"/>
                <p:cNvSpPr txBox="1"/>
                <p:nvPr/>
              </p:nvSpPr>
              <p:spPr bwMode="auto">
                <a:xfrm>
                  <a:off x="576" y="3008"/>
                  <a:ext cx="636" cy="421"/>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𝑑𝑥</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oMath>
                    </m:oMathPara>
                  </a14:m>
                  <a:endParaRPr lang="en-US"/>
                </a:p>
              </p:txBody>
            </p:sp>
          </mc:Choice>
          <mc:Fallback xmlns="">
            <p:sp>
              <p:nvSpPr>
                <p:cNvPr id="6146" name="Object 23"/>
                <p:cNvSpPr txBox="1">
                  <a:spLocks noRot="1" noChangeAspect="1" noMove="1" noResize="1" noEditPoints="1" noAdjustHandles="1" noChangeArrowheads="1" noChangeShapeType="1" noTextEdit="1"/>
                </p:cNvSpPr>
                <p:nvPr/>
              </p:nvSpPr>
              <p:spPr bwMode="auto">
                <a:xfrm>
                  <a:off x="576" y="3008"/>
                  <a:ext cx="636" cy="421"/>
                </a:xfrm>
                <a:prstGeom prst="rect">
                  <a:avLst/>
                </a:prstGeom>
                <a:blipFill>
                  <a:blip r:embed="rId8"/>
                  <a:stretch>
                    <a:fillRect/>
                  </a:stretch>
                </a:blipFill>
              </p:spPr>
              <p:txBody>
                <a:bodyPr/>
                <a:lstStyle/>
                <a:p>
                  <a:r>
                    <a:rPr lang="en-US">
                      <a:noFill/>
                    </a:rPr>
                    <a:t> </a:t>
                  </a:r>
                </a:p>
              </p:txBody>
            </p:sp>
          </mc:Fallback>
        </mc:AlternateContent>
      </p:grpSp>
      <p:sp>
        <p:nvSpPr>
          <p:cNvPr id="6155" name="Text Box 26"/>
          <p:cNvSpPr txBox="1">
            <a:spLocks noChangeArrowheads="1"/>
          </p:cNvSpPr>
          <p:nvPr/>
        </p:nvSpPr>
        <p:spPr bwMode="auto">
          <a:xfrm>
            <a:off x="9134476"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4"/>
          <p:cNvSpPr>
            <a:spLocks noGrp="1" noChangeArrowheads="1"/>
          </p:cNvSpPr>
          <p:nvPr>
            <p:ph type="body" idx="1"/>
          </p:nvPr>
        </p:nvSpPr>
        <p:spPr>
          <a:xfrm>
            <a:off x="198816" y="683068"/>
            <a:ext cx="11539331" cy="2370483"/>
          </a:xfrm>
        </p:spPr>
        <p:txBody>
          <a:bodyPr>
            <a:normAutofit/>
          </a:bodyPr>
          <a:lstStyle/>
          <a:p>
            <a:pPr>
              <a:buFontTx/>
              <a:buChar char="•"/>
            </a:pPr>
            <a:r>
              <a:rPr lang="en-US" dirty="0"/>
              <a:t>Differentiation is convolution, and convolution is associative:</a:t>
            </a:r>
          </a:p>
          <a:p>
            <a:pPr marL="457200" lvl="1" indent="0">
              <a:buNone/>
            </a:pPr>
            <a:br>
              <a:rPr lang="en-US" sz="1800" dirty="0"/>
            </a:br>
            <a:endParaRPr lang="en-US" sz="1800" dirty="0"/>
          </a:p>
          <a:p>
            <a:pPr>
              <a:buFontTx/>
              <a:buChar char="•"/>
            </a:pPr>
            <a:r>
              <a:rPr lang="en-US" dirty="0"/>
              <a:t>This saves us one operation:</a:t>
            </a:r>
            <a:endParaRPr lang="en-US" i="1" dirty="0"/>
          </a:p>
        </p:txBody>
      </p:sp>
      <mc:AlternateContent xmlns:mc="http://schemas.openxmlformats.org/markup-compatibility/2006" xmlns:a14="http://schemas.microsoft.com/office/drawing/2010/main">
        <mc:Choice Requires="a14">
          <p:sp>
            <p:nvSpPr>
              <p:cNvPr id="7170" name="Object 2"/>
              <p:cNvSpPr txBox="1"/>
              <p:nvPr/>
            </p:nvSpPr>
            <p:spPr bwMode="auto">
              <a:xfrm>
                <a:off x="5105400" y="1295401"/>
                <a:ext cx="2667000" cy="94456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𝑑𝑥</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𝑑𝑥</m:t>
                          </m:r>
                        </m:den>
                      </m:f>
                      <m:r>
                        <a:rPr lang="en-US" i="1">
                          <a:solidFill>
                            <a:srgbClr val="000000"/>
                          </a:solidFill>
                          <a:latin typeface="Cambria Math" panose="02040503050406030204" pitchFamily="18" charset="0"/>
                        </a:rPr>
                        <m:t>𝑔</m:t>
                      </m:r>
                    </m:oMath>
                  </m:oMathPara>
                </a14:m>
                <a:endParaRPr lang="en-US"/>
              </a:p>
            </p:txBody>
          </p:sp>
        </mc:Choice>
        <mc:Fallback xmlns="">
          <p:sp>
            <p:nvSpPr>
              <p:cNvPr id="7170" name="Object 2"/>
              <p:cNvSpPr txBox="1">
                <a:spLocks noRot="1" noChangeAspect="1" noMove="1" noResize="1" noEditPoints="1" noAdjustHandles="1" noChangeArrowheads="1" noChangeShapeType="1" noTextEdit="1"/>
              </p:cNvSpPr>
              <p:nvPr/>
            </p:nvSpPr>
            <p:spPr bwMode="auto">
              <a:xfrm>
                <a:off x="5105400" y="1295401"/>
                <a:ext cx="2667000" cy="944563"/>
              </a:xfrm>
              <a:prstGeom prst="rect">
                <a:avLst/>
              </a:prstGeom>
              <a:blipFill>
                <a:blip r:embed="rId4"/>
                <a:stretch>
                  <a:fillRect/>
                </a:stretch>
              </a:blipFill>
            </p:spPr>
            <p:txBody>
              <a:bodyPr/>
              <a:lstStyle/>
              <a:p>
                <a:r>
                  <a:rPr lang="en-US">
                    <a:noFill/>
                  </a:rPr>
                  <a:t> </a:t>
                </a:r>
              </a:p>
            </p:txBody>
          </p:sp>
        </mc:Fallback>
      </mc:AlternateContent>
      <p:sp>
        <p:nvSpPr>
          <p:cNvPr id="7175" name="Rectangle 3"/>
          <p:cNvSpPr>
            <a:spLocks noGrp="1" noChangeArrowheads="1"/>
          </p:cNvSpPr>
          <p:nvPr>
            <p:ph type="title"/>
          </p:nvPr>
        </p:nvSpPr>
        <p:spPr>
          <a:xfrm>
            <a:off x="94382" y="53527"/>
            <a:ext cx="10571998" cy="600660"/>
          </a:xfrm>
        </p:spPr>
        <p:txBody>
          <a:bodyPr/>
          <a:lstStyle/>
          <a:p>
            <a:r>
              <a:rPr lang="en-US" dirty="0"/>
              <a:t>Derivative theorem of convolution</a:t>
            </a:r>
          </a:p>
        </p:txBody>
      </p:sp>
      <p:sp>
        <p:nvSpPr>
          <p:cNvPr id="7177" name="Text Box 12"/>
          <p:cNvSpPr txBox="1">
            <a:spLocks noChangeArrowheads="1"/>
          </p:cNvSpPr>
          <p:nvPr/>
        </p:nvSpPr>
        <p:spPr bwMode="auto">
          <a:xfrm>
            <a:off x="9134476" y="6477000"/>
            <a:ext cx="1457325" cy="304800"/>
          </a:xfrm>
          <a:prstGeom prst="rect">
            <a:avLst/>
          </a:prstGeom>
          <a:noFill/>
          <a:ln w="9525">
            <a:noFill/>
            <a:miter lim="800000"/>
            <a:headEnd/>
            <a:tailEnd/>
          </a:ln>
        </p:spPr>
        <p:txBody>
          <a:bodyPr wrap="none">
            <a:spAutoFit/>
          </a:bodyPr>
          <a:lstStyle/>
          <a:p>
            <a:pPr algn="ctr"/>
            <a:r>
              <a:rPr lang="en-US" sz="1400"/>
              <a:t>Source: S. Seitz</a:t>
            </a:r>
          </a:p>
        </p:txBody>
      </p:sp>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FDDCE3C5-8A91-4B5E-AC0D-81C4E11A50BD}"/>
                  </a:ext>
                </a:extLst>
              </p:cNvPr>
              <p:cNvSpPr txBox="1"/>
              <p:nvPr/>
            </p:nvSpPr>
            <p:spPr bwMode="auto">
              <a:xfrm>
                <a:off x="6593097" y="894502"/>
                <a:ext cx="2667000" cy="944563"/>
              </a:xfrm>
              <a:prstGeom prst="rect">
                <a:avLst/>
              </a:prstGeom>
              <a:solidFill>
                <a:schemeClr val="tx1"/>
              </a:solid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𝑑𝑥</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𝑑𝑥</m:t>
                          </m:r>
                        </m:den>
                      </m:f>
                      <m:r>
                        <a:rPr lang="en-US" i="1">
                          <a:solidFill>
                            <a:srgbClr val="000000"/>
                          </a:solidFill>
                          <a:latin typeface="Cambria Math" panose="02040503050406030204" pitchFamily="18" charset="0"/>
                        </a:rPr>
                        <m:t>𝑔</m:t>
                      </m:r>
                    </m:oMath>
                  </m:oMathPara>
                </a14:m>
                <a:endParaRPr lang="en-US"/>
              </a:p>
            </p:txBody>
          </p:sp>
        </mc:Choice>
        <mc:Fallback xmlns="">
          <p:sp>
            <p:nvSpPr>
              <p:cNvPr id="2" name="Object 2">
                <a:extLst>
                  <a:ext uri="{FF2B5EF4-FFF2-40B4-BE49-F238E27FC236}">
                    <a16:creationId xmlns:a16="http://schemas.microsoft.com/office/drawing/2014/main" id="{FDDCE3C5-8A91-4B5E-AC0D-81C4E11A50BD}"/>
                  </a:ext>
                </a:extLst>
              </p:cNvPr>
              <p:cNvSpPr txBox="1">
                <a:spLocks noRot="1" noChangeAspect="1" noMove="1" noResize="1" noEditPoints="1" noAdjustHandles="1" noChangeArrowheads="1" noChangeShapeType="1" noTextEdit="1"/>
              </p:cNvSpPr>
              <p:nvPr/>
            </p:nvSpPr>
            <p:spPr bwMode="auto">
              <a:xfrm>
                <a:off x="6593097" y="894502"/>
                <a:ext cx="2667000" cy="944563"/>
              </a:xfrm>
              <a:prstGeom prst="rect">
                <a:avLst/>
              </a:prstGeom>
              <a:blipFill>
                <a:blip r:embed="rId5"/>
                <a:stretch>
                  <a:fillRect/>
                </a:stretch>
              </a:blipFill>
            </p:spPr>
            <p:txBody>
              <a:bodyPr/>
              <a:lstStyle/>
              <a:p>
                <a:r>
                  <a:rPr lang="en-US">
                    <a:noFill/>
                  </a:rPr>
                  <a:t> </a:t>
                </a:r>
              </a:p>
            </p:txBody>
          </p:sp>
        </mc:Fallback>
      </mc:AlternateContent>
      <p:graphicFrame>
        <p:nvGraphicFramePr>
          <p:cNvPr id="3" name="Object 8">
            <a:extLst>
              <a:ext uri="{FF2B5EF4-FFF2-40B4-BE49-F238E27FC236}">
                <a16:creationId xmlns:a16="http://schemas.microsoft.com/office/drawing/2014/main" id="{C9BFEB54-492D-4EC3-B7BE-BC1A6289823E}"/>
              </a:ext>
            </a:extLst>
          </p:cNvPr>
          <p:cNvGraphicFramePr>
            <a:graphicFrameLocks noChangeAspect="1"/>
          </p:cNvGraphicFramePr>
          <p:nvPr>
            <p:extLst>
              <p:ext uri="{D42A27DB-BD31-4B8C-83A1-F6EECF244321}">
                <p14:modId xmlns:p14="http://schemas.microsoft.com/office/powerpoint/2010/main" val="3413821400"/>
              </p:ext>
            </p:extLst>
          </p:nvPr>
        </p:nvGraphicFramePr>
        <p:xfrm>
          <a:off x="4670985" y="2505270"/>
          <a:ext cx="4903778" cy="3810000"/>
        </p:xfrm>
        <a:graphic>
          <a:graphicData uri="http://schemas.openxmlformats.org/presentationml/2006/ole">
            <mc:AlternateContent xmlns:mc="http://schemas.openxmlformats.org/markup-compatibility/2006">
              <mc:Choice xmlns:v="urn:schemas-microsoft-com:vml" Requires="v">
                <p:oleObj spid="_x0000_s5122" name="Photo Editor Photo" r:id="rId6" imgW="6001588" imgH="4847619" progId="">
                  <p:embed/>
                </p:oleObj>
              </mc:Choice>
              <mc:Fallback>
                <p:oleObj name="Photo Editor Photo" r:id="rId6" imgW="6001588" imgH="4847619" progId="">
                  <p:embed/>
                  <p:pic>
                    <p:nvPicPr>
                      <p:cNvPr id="3" name="Object 8">
                        <a:extLst>
                          <a:ext uri="{FF2B5EF4-FFF2-40B4-BE49-F238E27FC236}">
                            <a16:creationId xmlns:a16="http://schemas.microsoft.com/office/drawing/2014/main" id="{C9BFEB54-492D-4EC3-B7BE-BC1A62898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0985" y="2505270"/>
                        <a:ext cx="490377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4" name="Object 9">
                <a:extLst>
                  <a:ext uri="{FF2B5EF4-FFF2-40B4-BE49-F238E27FC236}">
                    <a16:creationId xmlns:a16="http://schemas.microsoft.com/office/drawing/2014/main" id="{EDF28178-8337-41B9-AC2C-F31CFB4D19B8}"/>
                  </a:ext>
                </a:extLst>
              </p:cNvPr>
              <p:cNvSpPr txBox="1"/>
              <p:nvPr/>
            </p:nvSpPr>
            <p:spPr bwMode="auto">
              <a:xfrm>
                <a:off x="3478763" y="5245796"/>
                <a:ext cx="981028" cy="664489"/>
              </a:xfrm>
              <a:prstGeom prst="rect">
                <a:avLst/>
              </a:prstGeom>
              <a:solidFill>
                <a:schemeClr val="tx1"/>
              </a:solid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𝑑𝑥</m:t>
                          </m:r>
                        </m:den>
                      </m:f>
                      <m:r>
                        <a:rPr lang="en-US" i="1">
                          <a:solidFill>
                            <a:srgbClr val="000000"/>
                          </a:solidFill>
                          <a:latin typeface="Cambria Math" panose="02040503050406030204" pitchFamily="18" charset="0"/>
                        </a:rPr>
                        <m:t>𝑔</m:t>
                      </m:r>
                    </m:oMath>
                  </m:oMathPara>
                </a14:m>
                <a:endParaRPr lang="en-US"/>
              </a:p>
            </p:txBody>
          </p:sp>
        </mc:Choice>
        <mc:Fallback xmlns="">
          <p:sp>
            <p:nvSpPr>
              <p:cNvPr id="4" name="Object 9">
                <a:extLst>
                  <a:ext uri="{FF2B5EF4-FFF2-40B4-BE49-F238E27FC236}">
                    <a16:creationId xmlns:a16="http://schemas.microsoft.com/office/drawing/2014/main" id="{EDF28178-8337-41B9-AC2C-F31CFB4D19B8}"/>
                  </a:ext>
                </a:extLst>
              </p:cNvPr>
              <p:cNvSpPr txBox="1">
                <a:spLocks noRot="1" noChangeAspect="1" noMove="1" noResize="1" noEditPoints="1" noAdjustHandles="1" noChangeArrowheads="1" noChangeShapeType="1" noTextEdit="1"/>
              </p:cNvSpPr>
              <p:nvPr/>
            </p:nvSpPr>
            <p:spPr bwMode="auto">
              <a:xfrm>
                <a:off x="3478763" y="5245796"/>
                <a:ext cx="981028" cy="664489"/>
              </a:xfrm>
              <a:prstGeom prst="rect">
                <a:avLst/>
              </a:prstGeom>
              <a:blipFill>
                <a:blip r:embed="rId8"/>
                <a:stretch>
                  <a:fillRect/>
                </a:stretch>
              </a:blipFill>
            </p:spPr>
            <p:txBody>
              <a:bodyPr/>
              <a:lstStyle/>
              <a:p>
                <a:r>
                  <a:rPr lang="en-US">
                    <a:noFill/>
                  </a:rPr>
                  <a:t> </a:t>
                </a:r>
              </a:p>
            </p:txBody>
          </p:sp>
        </mc:Fallback>
      </mc:AlternateContent>
      <p:sp>
        <p:nvSpPr>
          <p:cNvPr id="5" name="Text Box 10">
            <a:extLst>
              <a:ext uri="{FF2B5EF4-FFF2-40B4-BE49-F238E27FC236}">
                <a16:creationId xmlns:a16="http://schemas.microsoft.com/office/drawing/2014/main" id="{23EED5FC-A237-486C-80A3-9DB50549D0CD}"/>
              </a:ext>
            </a:extLst>
          </p:cNvPr>
          <p:cNvSpPr txBox="1">
            <a:spLocks noChangeArrowheads="1"/>
          </p:cNvSpPr>
          <p:nvPr/>
        </p:nvSpPr>
        <p:spPr bwMode="auto">
          <a:xfrm>
            <a:off x="3967915" y="2981029"/>
            <a:ext cx="268420" cy="457410"/>
          </a:xfrm>
          <a:prstGeom prst="rect">
            <a:avLst/>
          </a:prstGeom>
          <a:noFill/>
          <a:ln w="9525">
            <a:noFill/>
            <a:miter lim="800000"/>
            <a:headEnd/>
            <a:tailEnd/>
          </a:ln>
        </p:spPr>
        <p:txBody>
          <a:bodyPr wrap="none">
            <a:spAutoFit/>
          </a:bodyPr>
          <a:lstStyle/>
          <a:p>
            <a:r>
              <a:rPr lang="en-US" i="1" dirty="0">
                <a:latin typeface="Times New Roman" pitchFamily="18" charset="0"/>
              </a:rPr>
              <a:t>f</a:t>
            </a:r>
          </a:p>
        </p:txBody>
      </p:sp>
      <mc:AlternateContent xmlns:mc="http://schemas.openxmlformats.org/markup-compatibility/2006" xmlns:a14="http://schemas.microsoft.com/office/drawing/2010/main">
        <mc:Choice Requires="a14">
          <p:sp>
            <p:nvSpPr>
              <p:cNvPr id="6" name="Object 11">
                <a:extLst>
                  <a:ext uri="{FF2B5EF4-FFF2-40B4-BE49-F238E27FC236}">
                    <a16:creationId xmlns:a16="http://schemas.microsoft.com/office/drawing/2014/main" id="{2F9CF076-9388-4B19-89E8-9AC152402626}"/>
                  </a:ext>
                </a:extLst>
              </p:cNvPr>
              <p:cNvSpPr txBox="1"/>
              <p:nvPr/>
            </p:nvSpPr>
            <p:spPr bwMode="auto">
              <a:xfrm>
                <a:off x="3856186" y="4050502"/>
                <a:ext cx="603605" cy="692012"/>
              </a:xfrm>
              <a:prstGeom prst="rect">
                <a:avLst/>
              </a:prstGeom>
              <a:solidFill>
                <a:schemeClr val="tx1"/>
              </a:solid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𝑑𝑥</m:t>
                          </m:r>
                        </m:den>
                      </m:f>
                      <m:r>
                        <a:rPr lang="en-US" i="1">
                          <a:solidFill>
                            <a:srgbClr val="000000"/>
                          </a:solidFill>
                          <a:latin typeface="Cambria Math" panose="02040503050406030204" pitchFamily="18" charset="0"/>
                        </a:rPr>
                        <m:t>𝑔</m:t>
                      </m:r>
                    </m:oMath>
                  </m:oMathPara>
                </a14:m>
                <a:endParaRPr lang="en-US"/>
              </a:p>
            </p:txBody>
          </p:sp>
        </mc:Choice>
        <mc:Fallback xmlns="">
          <p:sp>
            <p:nvSpPr>
              <p:cNvPr id="6" name="Object 11">
                <a:extLst>
                  <a:ext uri="{FF2B5EF4-FFF2-40B4-BE49-F238E27FC236}">
                    <a16:creationId xmlns:a16="http://schemas.microsoft.com/office/drawing/2014/main" id="{2F9CF076-9388-4B19-89E8-9AC152402626}"/>
                  </a:ext>
                </a:extLst>
              </p:cNvPr>
              <p:cNvSpPr txBox="1">
                <a:spLocks noRot="1" noChangeAspect="1" noMove="1" noResize="1" noEditPoints="1" noAdjustHandles="1" noChangeArrowheads="1" noChangeShapeType="1" noTextEdit="1"/>
              </p:cNvSpPr>
              <p:nvPr/>
            </p:nvSpPr>
            <p:spPr bwMode="auto">
              <a:xfrm>
                <a:off x="3856186" y="4050502"/>
                <a:ext cx="603605" cy="692012"/>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DD45C6-F402-4B5D-BD5D-1D65132727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294" y="104186"/>
            <a:ext cx="8279363" cy="6649628"/>
          </a:xfrm>
          <a:prstGeom prst="rect">
            <a:avLst/>
          </a:prstGeom>
        </p:spPr>
      </p:pic>
      <p:sp>
        <p:nvSpPr>
          <p:cNvPr id="2" name="TextBox 1">
            <a:extLst>
              <a:ext uri="{FF2B5EF4-FFF2-40B4-BE49-F238E27FC236}">
                <a16:creationId xmlns:a16="http://schemas.microsoft.com/office/drawing/2014/main" id="{C4A170AB-B76D-474B-88D1-2D43442012B1}"/>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86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B6660DEC-EFCB-4799-B698-3EB202BAB64D}"/>
              </a:ext>
            </a:extLst>
          </p:cNvPr>
          <p:cNvSpPr>
            <a:spLocks noGrp="1" noChangeArrowheads="1"/>
          </p:cNvSpPr>
          <p:nvPr>
            <p:ph type="title"/>
          </p:nvPr>
        </p:nvSpPr>
        <p:spPr>
          <a:xfrm>
            <a:off x="1981200" y="160338"/>
            <a:ext cx="8458200" cy="634792"/>
          </a:xfrm>
        </p:spPr>
        <p:txBody>
          <a:bodyPr vert="horz" lIns="92075" tIns="46038" rIns="92075" bIns="46038" rtlCol="0" anchor="b">
            <a:noAutofit/>
          </a:bodyPr>
          <a:lstStyle/>
          <a:p>
            <a:pPr eaLnBrk="1" hangingPunct="1">
              <a:defRPr/>
            </a:pPr>
            <a:r>
              <a:rPr lang="en-US" b="0" dirty="0">
                <a:solidFill>
                  <a:srgbClr val="FFC000"/>
                </a:solidFill>
              </a:rPr>
              <a:t>(Dynamic) Images Afford Two Types of Inferences </a:t>
            </a:r>
          </a:p>
        </p:txBody>
      </p:sp>
      <p:sp>
        <p:nvSpPr>
          <p:cNvPr id="32" name="Rectangle 3">
            <a:extLst>
              <a:ext uri="{FF2B5EF4-FFF2-40B4-BE49-F238E27FC236}">
                <a16:creationId xmlns:a16="http://schemas.microsoft.com/office/drawing/2014/main" id="{18B10D1A-7F57-4EFA-8D5A-143226722279}"/>
              </a:ext>
            </a:extLst>
          </p:cNvPr>
          <p:cNvSpPr txBox="1">
            <a:spLocks noChangeArrowheads="1"/>
          </p:cNvSpPr>
          <p:nvPr/>
        </p:nvSpPr>
        <p:spPr>
          <a:xfrm>
            <a:off x="395901" y="1371600"/>
            <a:ext cx="8610600" cy="5105400"/>
          </a:xfrm>
          <a:prstGeom prst="rect">
            <a:avLst/>
          </a:prstGeom>
          <a:effectLst>
            <a:outerShdw blurRad="50800" dir="14400000">
              <a:srgbClr val="000000">
                <a:alpha val="40000"/>
              </a:srgbClr>
            </a:outerShdw>
          </a:effectLst>
        </p:spPr>
        <p:txBody>
          <a:bodyPr vert="horz" lIns="92075" tIns="46038" rIns="92075" bIns="46038" rtlCol="0" anchor="t" anchorCtr="0">
            <a:normAutofit fontScale="85000" lnSpcReduction="2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nSpc>
                <a:spcPct val="90000"/>
              </a:lnSpc>
            </a:pPr>
            <a:r>
              <a:rPr lang="en-US" altLang="en-US" sz="2400" b="1">
                <a:solidFill>
                  <a:srgbClr val="FF9900"/>
                </a:solidFill>
              </a:rPr>
              <a:t>Inferences on scene content without object identity</a:t>
            </a:r>
          </a:p>
          <a:p>
            <a:pPr>
              <a:lnSpc>
                <a:spcPct val="90000"/>
              </a:lnSpc>
            </a:pPr>
            <a:endParaRPr lang="en-US" altLang="en-US" sz="2400" b="1">
              <a:solidFill>
                <a:srgbClr val="FF9900"/>
              </a:solidFill>
            </a:endParaRPr>
          </a:p>
          <a:p>
            <a:pPr lvl="1">
              <a:lnSpc>
                <a:spcPct val="90000"/>
              </a:lnSpc>
            </a:pPr>
            <a:r>
              <a:rPr lang="en-US" altLang="en-US" sz="2000">
                <a:ea typeface="ＭＳ Ｐゴシック" panose="020B0600070205080204" pitchFamily="34" charset="-128"/>
              </a:rPr>
              <a:t>Frame-to-frame motions</a:t>
            </a:r>
          </a:p>
          <a:p>
            <a:pPr lvl="1">
              <a:lnSpc>
                <a:spcPct val="90000"/>
              </a:lnSpc>
            </a:pPr>
            <a:r>
              <a:rPr lang="en-US" altLang="en-US" sz="2000">
                <a:ea typeface="ＭＳ Ｐゴシック" panose="020B0600070205080204" pitchFamily="34" charset="-128"/>
              </a:rPr>
              <a:t>Foreground/background and independent object motions</a:t>
            </a:r>
          </a:p>
          <a:p>
            <a:pPr lvl="1">
              <a:lnSpc>
                <a:spcPct val="90000"/>
              </a:lnSpc>
            </a:pPr>
            <a:r>
              <a:rPr lang="en-US" altLang="en-US" sz="2000">
                <a:ea typeface="ＭＳ Ｐゴシック" panose="020B0600070205080204" pitchFamily="34" charset="-128"/>
              </a:rPr>
              <a:t>3D structure / 2-2.5D layers</a:t>
            </a:r>
          </a:p>
          <a:p>
            <a:pPr lvl="1">
              <a:lnSpc>
                <a:spcPct val="90000"/>
              </a:lnSpc>
            </a:pPr>
            <a:r>
              <a:rPr lang="en-US" altLang="en-US" sz="2000">
                <a:ea typeface="ＭＳ Ｐゴシック" panose="020B0600070205080204" pitchFamily="34" charset="-128"/>
              </a:rPr>
              <a:t>…</a:t>
            </a:r>
          </a:p>
          <a:p>
            <a:pPr lvl="1">
              <a:lnSpc>
                <a:spcPct val="90000"/>
              </a:lnSpc>
            </a:pPr>
            <a:endParaRPr lang="en-US" altLang="en-US" sz="2000">
              <a:ea typeface="ＭＳ Ｐゴシック" panose="020B0600070205080204" pitchFamily="34" charset="-128"/>
            </a:endParaRPr>
          </a:p>
          <a:p>
            <a:pPr lvl="1">
              <a:lnSpc>
                <a:spcPct val="90000"/>
              </a:lnSpc>
            </a:pPr>
            <a:endParaRPr lang="en-US" altLang="en-US" sz="2000">
              <a:ea typeface="ＭＳ Ｐゴシック" panose="020B0600070205080204" pitchFamily="34" charset="-128"/>
            </a:endParaRPr>
          </a:p>
          <a:p>
            <a:pPr lvl="1">
              <a:lnSpc>
                <a:spcPct val="90000"/>
              </a:lnSpc>
            </a:pPr>
            <a:endParaRPr lang="en-US" altLang="en-US" sz="2000">
              <a:ea typeface="ＭＳ Ｐゴシック" panose="020B0600070205080204" pitchFamily="34" charset="-128"/>
            </a:endParaRPr>
          </a:p>
          <a:p>
            <a:pPr>
              <a:lnSpc>
                <a:spcPct val="90000"/>
              </a:lnSpc>
            </a:pPr>
            <a:r>
              <a:rPr lang="en-US" altLang="en-US" sz="2400" b="1">
                <a:solidFill>
                  <a:srgbClr val="FF9900"/>
                </a:solidFill>
              </a:rPr>
              <a:t>Inferences on scene content involving object identity</a:t>
            </a:r>
          </a:p>
          <a:p>
            <a:pPr>
              <a:lnSpc>
                <a:spcPct val="90000"/>
              </a:lnSpc>
            </a:pPr>
            <a:endParaRPr lang="en-US" altLang="en-US" sz="2400" b="1">
              <a:solidFill>
                <a:srgbClr val="FF9900"/>
              </a:solidFill>
            </a:endParaRPr>
          </a:p>
          <a:p>
            <a:pPr lvl="1">
              <a:lnSpc>
                <a:spcPct val="90000"/>
              </a:lnSpc>
            </a:pPr>
            <a:r>
              <a:rPr lang="en-US" altLang="en-US" sz="2000">
                <a:ea typeface="ＭＳ Ｐゴシック" panose="020B0600070205080204" pitchFamily="34" charset="-128"/>
              </a:rPr>
              <a:t>Model-based object/event recognition</a:t>
            </a:r>
          </a:p>
          <a:p>
            <a:pPr lvl="1">
              <a:lnSpc>
                <a:spcPct val="90000"/>
              </a:lnSpc>
            </a:pPr>
            <a:r>
              <a:rPr lang="en-US" altLang="en-US" sz="2000">
                <a:ea typeface="ＭＳ Ｐゴシック" panose="020B0600070205080204" pitchFamily="34" charset="-128"/>
              </a:rPr>
              <a:t>Object/scene classification</a:t>
            </a:r>
          </a:p>
          <a:p>
            <a:pPr lvl="1">
              <a:lnSpc>
                <a:spcPct val="90000"/>
              </a:lnSpc>
            </a:pPr>
            <a:r>
              <a:rPr lang="en-US" altLang="en-US" sz="2000">
                <a:ea typeface="ＭＳ Ｐゴシック" panose="020B0600070205080204" pitchFamily="34" charset="-128"/>
              </a:rPr>
              <a:t>Object/scene fingerprinting</a:t>
            </a:r>
          </a:p>
          <a:p>
            <a:pPr lvl="1">
              <a:lnSpc>
                <a:spcPct val="90000"/>
              </a:lnSpc>
            </a:pPr>
            <a:r>
              <a:rPr lang="en-US" altLang="en-US" sz="2000">
                <a:ea typeface="ＭＳ Ｐゴシック" panose="020B0600070205080204" pitchFamily="34" charset="-128"/>
              </a:rPr>
              <a:t>Extended space-time tracking</a:t>
            </a:r>
          </a:p>
          <a:p>
            <a:pPr lvl="1">
              <a:lnSpc>
                <a:spcPct val="90000"/>
              </a:lnSpc>
            </a:pPr>
            <a:r>
              <a:rPr lang="en-US" altLang="en-US" sz="2000">
                <a:ea typeface="ＭＳ Ｐゴシック" panose="020B0600070205080204" pitchFamily="34" charset="-128"/>
              </a:rPr>
              <a:t>…</a:t>
            </a:r>
            <a:endParaRPr lang="en-US" altLang="en-US" sz="2000" dirty="0">
              <a:ea typeface="ＭＳ Ｐゴシック" panose="020B0600070205080204" pitchFamily="34" charset="-128"/>
            </a:endParaRPr>
          </a:p>
        </p:txBody>
      </p:sp>
      <mc:AlternateContent xmlns:mc="http://schemas.openxmlformats.org/markup-compatibility/2006" xmlns:p14="http://schemas.microsoft.com/office/powerpoint/2010/main">
        <mc:Choice Requires="p14">
          <p:contentPart p14:bwMode="auto" r:id="rId2">
            <p14:nvContentPartPr>
              <p14:cNvPr id="33" name="Ink 32">
                <a:extLst>
                  <a:ext uri="{FF2B5EF4-FFF2-40B4-BE49-F238E27FC236}">
                    <a16:creationId xmlns:a16="http://schemas.microsoft.com/office/drawing/2014/main" id="{02869339-7EF9-4E68-9898-25933B4416A1}"/>
                  </a:ext>
                </a:extLst>
              </p14:cNvPr>
              <p14:cNvContentPartPr/>
              <p14:nvPr/>
            </p14:nvContentPartPr>
            <p14:xfrm>
              <a:off x="211070" y="1032989"/>
              <a:ext cx="6241680" cy="897480"/>
            </p14:xfrm>
          </p:contentPart>
        </mc:Choice>
        <mc:Fallback xmlns="">
          <p:pic>
            <p:nvPicPr>
              <p:cNvPr id="33" name="Ink 32">
                <a:extLst>
                  <a:ext uri="{FF2B5EF4-FFF2-40B4-BE49-F238E27FC236}">
                    <a16:creationId xmlns:a16="http://schemas.microsoft.com/office/drawing/2014/main" id="{02869339-7EF9-4E68-9898-25933B4416A1}"/>
                  </a:ext>
                </a:extLst>
              </p:cNvPr>
              <p:cNvPicPr/>
              <p:nvPr/>
            </p:nvPicPr>
            <p:blipFill>
              <a:blip r:embed="rId3"/>
              <a:stretch>
                <a:fillRect/>
              </a:stretch>
            </p:blipFill>
            <p:spPr>
              <a:xfrm>
                <a:off x="193070" y="1014996"/>
                <a:ext cx="6277320" cy="933106"/>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72BAF8B1-0190-4B43-8C20-493B3709DF03}"/>
                  </a:ext>
                </a:extLst>
              </p14:cNvPr>
              <p14:cNvContentPartPr/>
              <p14:nvPr/>
            </p14:nvContentPartPr>
            <p14:xfrm>
              <a:off x="764030" y="5419229"/>
              <a:ext cx="3325320" cy="449280"/>
            </p14:xfrm>
          </p:contentPart>
        </mc:Choice>
        <mc:Fallback xmlns="">
          <p:pic>
            <p:nvPicPr>
              <p:cNvPr id="34" name="Ink 33">
                <a:extLst>
                  <a:ext uri="{FF2B5EF4-FFF2-40B4-BE49-F238E27FC236}">
                    <a16:creationId xmlns:a16="http://schemas.microsoft.com/office/drawing/2014/main" id="{72BAF8B1-0190-4B43-8C20-493B3709DF03}"/>
                  </a:ext>
                </a:extLst>
              </p:cNvPr>
              <p:cNvPicPr/>
              <p:nvPr/>
            </p:nvPicPr>
            <p:blipFill>
              <a:blip r:embed="rId5"/>
              <a:stretch>
                <a:fillRect/>
              </a:stretch>
            </p:blipFill>
            <p:spPr>
              <a:xfrm>
                <a:off x="746030" y="5401229"/>
                <a:ext cx="3360960" cy="484920"/>
              </a:xfrm>
              <a:prstGeom prst="rect">
                <a:avLst/>
              </a:prstGeom>
            </p:spPr>
          </p:pic>
        </mc:Fallback>
      </mc:AlternateContent>
      <p:grpSp>
        <p:nvGrpSpPr>
          <p:cNvPr id="35" name="Group 34">
            <a:extLst>
              <a:ext uri="{FF2B5EF4-FFF2-40B4-BE49-F238E27FC236}">
                <a16:creationId xmlns:a16="http://schemas.microsoft.com/office/drawing/2014/main" id="{1108CDA7-C49D-4628-A7C5-26A04CB645BE}"/>
              </a:ext>
            </a:extLst>
          </p:cNvPr>
          <p:cNvGrpSpPr/>
          <p:nvPr/>
        </p:nvGrpSpPr>
        <p:grpSpPr>
          <a:xfrm>
            <a:off x="7129550" y="3375869"/>
            <a:ext cx="2540520" cy="751680"/>
            <a:chOff x="8486249" y="3375869"/>
            <a:chExt cx="2540520" cy="751680"/>
          </a:xfrm>
        </p:grpSpPr>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0FFD6194-468B-4928-B7B7-78D24540F8F1}"/>
                    </a:ext>
                  </a:extLst>
                </p14:cNvPr>
                <p14:cNvContentPartPr/>
                <p14:nvPr/>
              </p14:nvContentPartPr>
              <p14:xfrm>
                <a:off x="8486249" y="3732269"/>
                <a:ext cx="307440" cy="395280"/>
              </p14:xfrm>
            </p:contentPart>
          </mc:Choice>
          <mc:Fallback xmlns="">
            <p:pic>
              <p:nvPicPr>
                <p:cNvPr id="8" name="Ink 7">
                  <a:extLst>
                    <a:ext uri="{FF2B5EF4-FFF2-40B4-BE49-F238E27FC236}">
                      <a16:creationId xmlns:a16="http://schemas.microsoft.com/office/drawing/2014/main" id="{ED71E3F0-A82D-4BF1-88E7-D5AE9619AE41}"/>
                    </a:ext>
                  </a:extLst>
                </p:cNvPr>
                <p:cNvPicPr/>
                <p:nvPr/>
              </p:nvPicPr>
              <p:blipFill>
                <a:blip r:embed="rId7"/>
                <a:stretch>
                  <a:fillRect/>
                </a:stretch>
              </p:blipFill>
              <p:spPr>
                <a:xfrm>
                  <a:off x="8468609" y="3714269"/>
                  <a:ext cx="343080" cy="43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7" name="Ink 36">
                  <a:extLst>
                    <a:ext uri="{FF2B5EF4-FFF2-40B4-BE49-F238E27FC236}">
                      <a16:creationId xmlns:a16="http://schemas.microsoft.com/office/drawing/2014/main" id="{E1BBC4CB-84D4-4D9B-A83D-4819D3EC7482}"/>
                    </a:ext>
                  </a:extLst>
                </p14:cNvPr>
                <p14:cNvContentPartPr/>
                <p14:nvPr/>
              </p14:nvContentPartPr>
              <p14:xfrm>
                <a:off x="8952089" y="3862589"/>
                <a:ext cx="23400" cy="3600"/>
              </p14:xfrm>
            </p:contentPart>
          </mc:Choice>
          <mc:Fallback xmlns="">
            <p:pic>
              <p:nvPicPr>
                <p:cNvPr id="9" name="Ink 8">
                  <a:extLst>
                    <a:ext uri="{FF2B5EF4-FFF2-40B4-BE49-F238E27FC236}">
                      <a16:creationId xmlns:a16="http://schemas.microsoft.com/office/drawing/2014/main" id="{AF92C350-E292-44C1-A6D2-C58914DCD138}"/>
                    </a:ext>
                  </a:extLst>
                </p:cNvPr>
                <p:cNvPicPr/>
                <p:nvPr/>
              </p:nvPicPr>
              <p:blipFill>
                <a:blip r:embed="rId9"/>
                <a:stretch>
                  <a:fillRect/>
                </a:stretch>
              </p:blipFill>
              <p:spPr>
                <a:xfrm>
                  <a:off x="8934089" y="3844949"/>
                  <a:ext cx="590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 name="Ink 37">
                  <a:extLst>
                    <a:ext uri="{FF2B5EF4-FFF2-40B4-BE49-F238E27FC236}">
                      <a16:creationId xmlns:a16="http://schemas.microsoft.com/office/drawing/2014/main" id="{51E6808E-BBF1-48AC-81FC-0B42BA422F07}"/>
                    </a:ext>
                  </a:extLst>
                </p14:cNvPr>
                <p14:cNvContentPartPr/>
                <p14:nvPr/>
              </p14:nvContentPartPr>
              <p14:xfrm>
                <a:off x="8900609" y="3799589"/>
                <a:ext cx="235080" cy="225000"/>
              </p14:xfrm>
            </p:contentPart>
          </mc:Choice>
          <mc:Fallback xmlns="">
            <p:pic>
              <p:nvPicPr>
                <p:cNvPr id="10" name="Ink 9">
                  <a:extLst>
                    <a:ext uri="{FF2B5EF4-FFF2-40B4-BE49-F238E27FC236}">
                      <a16:creationId xmlns:a16="http://schemas.microsoft.com/office/drawing/2014/main" id="{6B40A13F-A2D6-4DA5-864F-DEBDFBE8C801}"/>
                    </a:ext>
                  </a:extLst>
                </p:cNvPr>
                <p:cNvPicPr/>
                <p:nvPr/>
              </p:nvPicPr>
              <p:blipFill>
                <a:blip r:embed="rId11"/>
                <a:stretch>
                  <a:fillRect/>
                </a:stretch>
              </p:blipFill>
              <p:spPr>
                <a:xfrm>
                  <a:off x="8882969" y="3781589"/>
                  <a:ext cx="2707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9" name="Ink 38">
                  <a:extLst>
                    <a:ext uri="{FF2B5EF4-FFF2-40B4-BE49-F238E27FC236}">
                      <a16:creationId xmlns:a16="http://schemas.microsoft.com/office/drawing/2014/main" id="{87A3F6F1-8BE9-4945-8725-C7CF6CA91059}"/>
                    </a:ext>
                  </a:extLst>
                </p14:cNvPr>
                <p14:cNvContentPartPr/>
                <p14:nvPr/>
              </p14:nvContentPartPr>
              <p14:xfrm>
                <a:off x="8984489" y="3914069"/>
                <a:ext cx="135720" cy="9720"/>
              </p14:xfrm>
            </p:contentPart>
          </mc:Choice>
          <mc:Fallback xmlns="">
            <p:pic>
              <p:nvPicPr>
                <p:cNvPr id="11" name="Ink 10">
                  <a:extLst>
                    <a:ext uri="{FF2B5EF4-FFF2-40B4-BE49-F238E27FC236}">
                      <a16:creationId xmlns:a16="http://schemas.microsoft.com/office/drawing/2014/main" id="{562AC1BF-D2A5-45C2-A605-6A858830EE54}"/>
                    </a:ext>
                  </a:extLst>
                </p:cNvPr>
                <p:cNvPicPr/>
                <p:nvPr/>
              </p:nvPicPr>
              <p:blipFill>
                <a:blip r:embed="rId13"/>
                <a:stretch>
                  <a:fillRect/>
                </a:stretch>
              </p:blipFill>
              <p:spPr>
                <a:xfrm>
                  <a:off x="8966489" y="3896069"/>
                  <a:ext cx="17136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75135D1B-F181-411E-88E1-81A992C2316B}"/>
                    </a:ext>
                  </a:extLst>
                </p14:cNvPr>
                <p14:cNvContentPartPr/>
                <p14:nvPr/>
              </p14:nvContentPartPr>
              <p14:xfrm>
                <a:off x="8972249" y="4003709"/>
                <a:ext cx="135000" cy="43200"/>
              </p14:xfrm>
            </p:contentPart>
          </mc:Choice>
          <mc:Fallback xmlns="">
            <p:pic>
              <p:nvPicPr>
                <p:cNvPr id="12" name="Ink 11">
                  <a:extLst>
                    <a:ext uri="{FF2B5EF4-FFF2-40B4-BE49-F238E27FC236}">
                      <a16:creationId xmlns:a16="http://schemas.microsoft.com/office/drawing/2014/main" id="{5BEF8070-DB89-460C-8813-B5DD095768D2}"/>
                    </a:ext>
                  </a:extLst>
                </p:cNvPr>
                <p:cNvPicPr/>
                <p:nvPr/>
              </p:nvPicPr>
              <p:blipFill>
                <a:blip r:embed="rId15"/>
                <a:stretch>
                  <a:fillRect/>
                </a:stretch>
              </p:blipFill>
              <p:spPr>
                <a:xfrm>
                  <a:off x="8954609" y="3986069"/>
                  <a:ext cx="1706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1" name="Ink 40">
                  <a:extLst>
                    <a:ext uri="{FF2B5EF4-FFF2-40B4-BE49-F238E27FC236}">
                      <a16:creationId xmlns:a16="http://schemas.microsoft.com/office/drawing/2014/main" id="{6515069E-D7FB-4C4C-B4C1-CB43DB0B241B}"/>
                    </a:ext>
                  </a:extLst>
                </p14:cNvPr>
                <p14:cNvContentPartPr/>
                <p14:nvPr/>
              </p14:nvContentPartPr>
              <p14:xfrm>
                <a:off x="9265649" y="3729749"/>
                <a:ext cx="196200" cy="198720"/>
              </p14:xfrm>
            </p:contentPart>
          </mc:Choice>
          <mc:Fallback xmlns="">
            <p:pic>
              <p:nvPicPr>
                <p:cNvPr id="13" name="Ink 12">
                  <a:extLst>
                    <a:ext uri="{FF2B5EF4-FFF2-40B4-BE49-F238E27FC236}">
                      <a16:creationId xmlns:a16="http://schemas.microsoft.com/office/drawing/2014/main" id="{20CB8561-9BB6-4E23-A6C6-E7BE3C00EB14}"/>
                    </a:ext>
                  </a:extLst>
                </p:cNvPr>
                <p:cNvPicPr/>
                <p:nvPr/>
              </p:nvPicPr>
              <p:blipFill>
                <a:blip r:embed="rId17"/>
                <a:stretch>
                  <a:fillRect/>
                </a:stretch>
              </p:blipFill>
              <p:spPr>
                <a:xfrm>
                  <a:off x="9247649" y="3711749"/>
                  <a:ext cx="2318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2" name="Ink 41">
                  <a:extLst>
                    <a:ext uri="{FF2B5EF4-FFF2-40B4-BE49-F238E27FC236}">
                      <a16:creationId xmlns:a16="http://schemas.microsoft.com/office/drawing/2014/main" id="{EDF9A09E-117A-4E6F-AF38-ACB98E04519C}"/>
                    </a:ext>
                  </a:extLst>
                </p14:cNvPr>
                <p14:cNvContentPartPr/>
                <p14:nvPr/>
              </p14:nvContentPartPr>
              <p14:xfrm>
                <a:off x="9607289" y="3700229"/>
                <a:ext cx="136800" cy="9720"/>
              </p14:xfrm>
            </p:contentPart>
          </mc:Choice>
          <mc:Fallback xmlns="">
            <p:pic>
              <p:nvPicPr>
                <p:cNvPr id="14" name="Ink 13">
                  <a:extLst>
                    <a:ext uri="{FF2B5EF4-FFF2-40B4-BE49-F238E27FC236}">
                      <a16:creationId xmlns:a16="http://schemas.microsoft.com/office/drawing/2014/main" id="{BA059F79-8BB4-4263-AD21-BFA484F84DBE}"/>
                    </a:ext>
                  </a:extLst>
                </p:cNvPr>
                <p:cNvPicPr/>
                <p:nvPr/>
              </p:nvPicPr>
              <p:blipFill>
                <a:blip r:embed="rId19"/>
                <a:stretch>
                  <a:fillRect/>
                </a:stretch>
              </p:blipFill>
              <p:spPr>
                <a:xfrm>
                  <a:off x="9589289" y="3682589"/>
                  <a:ext cx="17244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3" name="Ink 42">
                  <a:extLst>
                    <a:ext uri="{FF2B5EF4-FFF2-40B4-BE49-F238E27FC236}">
                      <a16:creationId xmlns:a16="http://schemas.microsoft.com/office/drawing/2014/main" id="{1AFF1EE1-DB8A-4734-9C1E-797D6F97A321}"/>
                    </a:ext>
                  </a:extLst>
                </p14:cNvPr>
                <p14:cNvContentPartPr/>
                <p14:nvPr/>
              </p14:nvContentPartPr>
              <p14:xfrm>
                <a:off x="9590009" y="3700229"/>
                <a:ext cx="67320" cy="230760"/>
              </p14:xfrm>
            </p:contentPart>
          </mc:Choice>
          <mc:Fallback xmlns="">
            <p:pic>
              <p:nvPicPr>
                <p:cNvPr id="15" name="Ink 14">
                  <a:extLst>
                    <a:ext uri="{FF2B5EF4-FFF2-40B4-BE49-F238E27FC236}">
                      <a16:creationId xmlns:a16="http://schemas.microsoft.com/office/drawing/2014/main" id="{111741EC-A240-4A55-814B-2762F3274092}"/>
                    </a:ext>
                  </a:extLst>
                </p:cNvPr>
                <p:cNvPicPr/>
                <p:nvPr/>
              </p:nvPicPr>
              <p:blipFill>
                <a:blip r:embed="rId21"/>
                <a:stretch>
                  <a:fillRect/>
                </a:stretch>
              </p:blipFill>
              <p:spPr>
                <a:xfrm>
                  <a:off x="9572369" y="3682589"/>
                  <a:ext cx="10296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 name="Ink 43">
                  <a:extLst>
                    <a:ext uri="{FF2B5EF4-FFF2-40B4-BE49-F238E27FC236}">
                      <a16:creationId xmlns:a16="http://schemas.microsoft.com/office/drawing/2014/main" id="{B55A7B6F-A5A4-43F6-A25E-A9E82CACD158}"/>
                    </a:ext>
                  </a:extLst>
                </p14:cNvPr>
                <p14:cNvContentPartPr/>
                <p14:nvPr/>
              </p14:nvContentPartPr>
              <p14:xfrm>
                <a:off x="9835529" y="3642269"/>
                <a:ext cx="128880" cy="152280"/>
              </p14:xfrm>
            </p:contentPart>
          </mc:Choice>
          <mc:Fallback xmlns="">
            <p:pic>
              <p:nvPicPr>
                <p:cNvPr id="16" name="Ink 15">
                  <a:extLst>
                    <a:ext uri="{FF2B5EF4-FFF2-40B4-BE49-F238E27FC236}">
                      <a16:creationId xmlns:a16="http://schemas.microsoft.com/office/drawing/2014/main" id="{84ED7703-5A0E-410C-BE2D-8A29622B61D8}"/>
                    </a:ext>
                  </a:extLst>
                </p:cNvPr>
                <p:cNvPicPr/>
                <p:nvPr/>
              </p:nvPicPr>
              <p:blipFill>
                <a:blip r:embed="rId23"/>
                <a:stretch>
                  <a:fillRect/>
                </a:stretch>
              </p:blipFill>
              <p:spPr>
                <a:xfrm>
                  <a:off x="9817889" y="3624269"/>
                  <a:ext cx="1645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5" name="Ink 44">
                  <a:extLst>
                    <a:ext uri="{FF2B5EF4-FFF2-40B4-BE49-F238E27FC236}">
                      <a16:creationId xmlns:a16="http://schemas.microsoft.com/office/drawing/2014/main" id="{6E5E09D3-2638-4EB8-9412-8FBF7054C309}"/>
                    </a:ext>
                  </a:extLst>
                </p14:cNvPr>
                <p14:cNvContentPartPr/>
                <p14:nvPr/>
              </p14:nvContentPartPr>
              <p14:xfrm>
                <a:off x="10082489" y="3474509"/>
                <a:ext cx="228600" cy="286200"/>
              </p14:xfrm>
            </p:contentPart>
          </mc:Choice>
          <mc:Fallback xmlns="">
            <p:pic>
              <p:nvPicPr>
                <p:cNvPr id="17" name="Ink 16">
                  <a:extLst>
                    <a:ext uri="{FF2B5EF4-FFF2-40B4-BE49-F238E27FC236}">
                      <a16:creationId xmlns:a16="http://schemas.microsoft.com/office/drawing/2014/main" id="{5AE66512-32D6-48EF-8E56-E0942B59B58E}"/>
                    </a:ext>
                  </a:extLst>
                </p:cNvPr>
                <p:cNvPicPr/>
                <p:nvPr/>
              </p:nvPicPr>
              <p:blipFill>
                <a:blip r:embed="rId25"/>
                <a:stretch>
                  <a:fillRect/>
                </a:stretch>
              </p:blipFill>
              <p:spPr>
                <a:xfrm>
                  <a:off x="10064489" y="3456509"/>
                  <a:ext cx="26424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6" name="Ink 45">
                  <a:extLst>
                    <a:ext uri="{FF2B5EF4-FFF2-40B4-BE49-F238E27FC236}">
                      <a16:creationId xmlns:a16="http://schemas.microsoft.com/office/drawing/2014/main" id="{3A19CE30-07CA-4668-B752-30EDF67141BE}"/>
                    </a:ext>
                  </a:extLst>
                </p14:cNvPr>
                <p14:cNvContentPartPr/>
                <p14:nvPr/>
              </p14:nvContentPartPr>
              <p14:xfrm>
                <a:off x="10413329" y="3526349"/>
                <a:ext cx="51480" cy="195120"/>
              </p14:xfrm>
            </p:contentPart>
          </mc:Choice>
          <mc:Fallback xmlns="">
            <p:pic>
              <p:nvPicPr>
                <p:cNvPr id="18" name="Ink 17">
                  <a:extLst>
                    <a:ext uri="{FF2B5EF4-FFF2-40B4-BE49-F238E27FC236}">
                      <a16:creationId xmlns:a16="http://schemas.microsoft.com/office/drawing/2014/main" id="{34C26B02-5D57-42AF-B64E-0B99BA82812D}"/>
                    </a:ext>
                  </a:extLst>
                </p:cNvPr>
                <p:cNvPicPr/>
                <p:nvPr/>
              </p:nvPicPr>
              <p:blipFill>
                <a:blip r:embed="rId27"/>
                <a:stretch>
                  <a:fillRect/>
                </a:stretch>
              </p:blipFill>
              <p:spPr>
                <a:xfrm>
                  <a:off x="10395329" y="3508349"/>
                  <a:ext cx="8712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7" name="Ink 46">
                  <a:extLst>
                    <a:ext uri="{FF2B5EF4-FFF2-40B4-BE49-F238E27FC236}">
                      <a16:creationId xmlns:a16="http://schemas.microsoft.com/office/drawing/2014/main" id="{319EE801-0DB5-4815-AC32-99590BA5783F}"/>
                    </a:ext>
                  </a:extLst>
                </p14:cNvPr>
                <p14:cNvContentPartPr/>
                <p14:nvPr/>
              </p14:nvContentPartPr>
              <p14:xfrm>
                <a:off x="10412969" y="3430589"/>
                <a:ext cx="200520" cy="214560"/>
              </p14:xfrm>
            </p:contentPart>
          </mc:Choice>
          <mc:Fallback xmlns="">
            <p:pic>
              <p:nvPicPr>
                <p:cNvPr id="19" name="Ink 18">
                  <a:extLst>
                    <a:ext uri="{FF2B5EF4-FFF2-40B4-BE49-F238E27FC236}">
                      <a16:creationId xmlns:a16="http://schemas.microsoft.com/office/drawing/2014/main" id="{C03C5A4B-AF7F-4539-BFDA-7D3015DA8716}"/>
                    </a:ext>
                  </a:extLst>
                </p:cNvPr>
                <p:cNvPicPr/>
                <p:nvPr/>
              </p:nvPicPr>
              <p:blipFill>
                <a:blip r:embed="rId29"/>
                <a:stretch>
                  <a:fillRect/>
                </a:stretch>
              </p:blipFill>
              <p:spPr>
                <a:xfrm>
                  <a:off x="10395329" y="3412949"/>
                  <a:ext cx="2361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8" name="Ink 47">
                  <a:extLst>
                    <a:ext uri="{FF2B5EF4-FFF2-40B4-BE49-F238E27FC236}">
                      <a16:creationId xmlns:a16="http://schemas.microsoft.com/office/drawing/2014/main" id="{7A88B458-4E99-424A-BA03-ADEC51481182}"/>
                    </a:ext>
                  </a:extLst>
                </p14:cNvPr>
                <p14:cNvContentPartPr/>
                <p14:nvPr/>
              </p14:nvContentPartPr>
              <p14:xfrm>
                <a:off x="10357169" y="3677909"/>
                <a:ext cx="227160" cy="64080"/>
              </p14:xfrm>
            </p:contentPart>
          </mc:Choice>
          <mc:Fallback xmlns="">
            <p:pic>
              <p:nvPicPr>
                <p:cNvPr id="20" name="Ink 19">
                  <a:extLst>
                    <a:ext uri="{FF2B5EF4-FFF2-40B4-BE49-F238E27FC236}">
                      <a16:creationId xmlns:a16="http://schemas.microsoft.com/office/drawing/2014/main" id="{EE6748DD-7072-41EF-9C85-8401B76A8CC6}"/>
                    </a:ext>
                  </a:extLst>
                </p:cNvPr>
                <p:cNvPicPr/>
                <p:nvPr/>
              </p:nvPicPr>
              <p:blipFill>
                <a:blip r:embed="rId31"/>
                <a:stretch>
                  <a:fillRect/>
                </a:stretch>
              </p:blipFill>
              <p:spPr>
                <a:xfrm>
                  <a:off x="10339169" y="3659909"/>
                  <a:ext cx="2628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EC01C826-E23F-4F07-B205-EDE79C74CEB1}"/>
                    </a:ext>
                  </a:extLst>
                </p14:cNvPr>
                <p14:cNvContentPartPr/>
                <p14:nvPr/>
              </p14:nvContentPartPr>
              <p14:xfrm>
                <a:off x="10754609" y="3375869"/>
                <a:ext cx="272160" cy="291240"/>
              </p14:xfrm>
            </p:contentPart>
          </mc:Choice>
          <mc:Fallback xmlns="">
            <p:pic>
              <p:nvPicPr>
                <p:cNvPr id="21" name="Ink 20">
                  <a:extLst>
                    <a:ext uri="{FF2B5EF4-FFF2-40B4-BE49-F238E27FC236}">
                      <a16:creationId xmlns:a16="http://schemas.microsoft.com/office/drawing/2014/main" id="{05607924-A27D-4767-B568-FE5EF9C94BE5}"/>
                    </a:ext>
                  </a:extLst>
                </p:cNvPr>
                <p:cNvPicPr/>
                <p:nvPr/>
              </p:nvPicPr>
              <p:blipFill>
                <a:blip r:embed="rId33"/>
                <a:stretch>
                  <a:fillRect/>
                </a:stretch>
              </p:blipFill>
              <p:spPr>
                <a:xfrm>
                  <a:off x="10736969" y="3357869"/>
                  <a:ext cx="307800" cy="326880"/>
                </a:xfrm>
                <a:prstGeom prst="rect">
                  <a:avLst/>
                </a:prstGeom>
              </p:spPr>
            </p:pic>
          </mc:Fallback>
        </mc:AlternateContent>
      </p:grpSp>
      <p:grpSp>
        <p:nvGrpSpPr>
          <p:cNvPr id="50" name="Group 49">
            <a:extLst>
              <a:ext uri="{FF2B5EF4-FFF2-40B4-BE49-F238E27FC236}">
                <a16:creationId xmlns:a16="http://schemas.microsoft.com/office/drawing/2014/main" id="{3223C55A-A6C1-4D31-9FA0-E582FF519E34}"/>
              </a:ext>
            </a:extLst>
          </p:cNvPr>
          <p:cNvGrpSpPr/>
          <p:nvPr/>
        </p:nvGrpSpPr>
        <p:grpSpPr>
          <a:xfrm>
            <a:off x="7192910" y="2718149"/>
            <a:ext cx="740880" cy="586800"/>
            <a:chOff x="8549609" y="2718149"/>
            <a:chExt cx="740880" cy="586800"/>
          </a:xfrm>
        </p:grpSpPr>
        <mc:AlternateContent xmlns:mc="http://schemas.openxmlformats.org/markup-compatibility/2006" xmlns:p14="http://schemas.microsoft.com/office/powerpoint/2010/main">
          <mc:Choice Requires="p14">
            <p:contentPart p14:bwMode="auto" r:id="rId34">
              <p14:nvContentPartPr>
                <p14:cNvPr id="51" name="Ink 50">
                  <a:extLst>
                    <a:ext uri="{FF2B5EF4-FFF2-40B4-BE49-F238E27FC236}">
                      <a16:creationId xmlns:a16="http://schemas.microsoft.com/office/drawing/2014/main" id="{493EC17C-BEEA-435D-A271-E435B8A60D4D}"/>
                    </a:ext>
                  </a:extLst>
                </p14:cNvPr>
                <p14:cNvContentPartPr/>
                <p14:nvPr/>
              </p14:nvContentPartPr>
              <p14:xfrm>
                <a:off x="8549609" y="2775389"/>
                <a:ext cx="177480" cy="529560"/>
              </p14:xfrm>
            </p:contentPart>
          </mc:Choice>
          <mc:Fallback xmlns="">
            <p:pic>
              <p:nvPicPr>
                <p:cNvPr id="24" name="Ink 23">
                  <a:extLst>
                    <a:ext uri="{FF2B5EF4-FFF2-40B4-BE49-F238E27FC236}">
                      <a16:creationId xmlns:a16="http://schemas.microsoft.com/office/drawing/2014/main" id="{FBE1EF5E-ECEF-4E0D-87FE-4DEFFD0ECBC1}"/>
                    </a:ext>
                  </a:extLst>
                </p:cNvPr>
                <p:cNvPicPr/>
                <p:nvPr/>
              </p:nvPicPr>
              <p:blipFill>
                <a:blip r:embed="rId35"/>
                <a:stretch>
                  <a:fillRect/>
                </a:stretch>
              </p:blipFill>
              <p:spPr>
                <a:xfrm>
                  <a:off x="8531969" y="2757389"/>
                  <a:ext cx="213120" cy="565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2" name="Ink 51">
                  <a:extLst>
                    <a:ext uri="{FF2B5EF4-FFF2-40B4-BE49-F238E27FC236}">
                      <a16:creationId xmlns:a16="http://schemas.microsoft.com/office/drawing/2014/main" id="{F1855666-5FF4-4B8B-8FE0-FD3444014D64}"/>
                    </a:ext>
                  </a:extLst>
                </p14:cNvPr>
                <p14:cNvContentPartPr/>
                <p14:nvPr/>
              </p14:nvContentPartPr>
              <p14:xfrm>
                <a:off x="8693249" y="2718149"/>
                <a:ext cx="280800" cy="116640"/>
              </p14:xfrm>
            </p:contentPart>
          </mc:Choice>
          <mc:Fallback xmlns="">
            <p:pic>
              <p:nvPicPr>
                <p:cNvPr id="25" name="Ink 24">
                  <a:extLst>
                    <a:ext uri="{FF2B5EF4-FFF2-40B4-BE49-F238E27FC236}">
                      <a16:creationId xmlns:a16="http://schemas.microsoft.com/office/drawing/2014/main" id="{FF4D094C-94AC-4DBE-932E-4A4F066EE673}"/>
                    </a:ext>
                  </a:extLst>
                </p:cNvPr>
                <p:cNvPicPr/>
                <p:nvPr/>
              </p:nvPicPr>
              <p:blipFill>
                <a:blip r:embed="rId37"/>
                <a:stretch>
                  <a:fillRect/>
                </a:stretch>
              </p:blipFill>
              <p:spPr>
                <a:xfrm>
                  <a:off x="8675249" y="2700509"/>
                  <a:ext cx="3164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3" name="Ink 52">
                  <a:extLst>
                    <a:ext uri="{FF2B5EF4-FFF2-40B4-BE49-F238E27FC236}">
                      <a16:creationId xmlns:a16="http://schemas.microsoft.com/office/drawing/2014/main" id="{28466B35-2D41-4FA7-AC7C-445D5CE0B9EA}"/>
                    </a:ext>
                  </a:extLst>
                </p14:cNvPr>
                <p14:cNvContentPartPr/>
                <p14:nvPr/>
              </p14:nvContentPartPr>
              <p14:xfrm>
                <a:off x="8651849" y="2960429"/>
                <a:ext cx="266400" cy="102960"/>
              </p14:xfrm>
            </p:contentPart>
          </mc:Choice>
          <mc:Fallback xmlns="">
            <p:pic>
              <p:nvPicPr>
                <p:cNvPr id="26" name="Ink 25">
                  <a:extLst>
                    <a:ext uri="{FF2B5EF4-FFF2-40B4-BE49-F238E27FC236}">
                      <a16:creationId xmlns:a16="http://schemas.microsoft.com/office/drawing/2014/main" id="{D0999041-03B2-421F-86A8-2AAA81D830E3}"/>
                    </a:ext>
                  </a:extLst>
                </p:cNvPr>
                <p:cNvPicPr/>
                <p:nvPr/>
              </p:nvPicPr>
              <p:blipFill>
                <a:blip r:embed="rId39"/>
                <a:stretch>
                  <a:fillRect/>
                </a:stretch>
              </p:blipFill>
              <p:spPr>
                <a:xfrm>
                  <a:off x="8634209" y="2942429"/>
                  <a:ext cx="3020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4" name="Ink 53">
                  <a:extLst>
                    <a:ext uri="{FF2B5EF4-FFF2-40B4-BE49-F238E27FC236}">
                      <a16:creationId xmlns:a16="http://schemas.microsoft.com/office/drawing/2014/main" id="{F7C98314-65E8-43D0-951F-57FD42AA9142}"/>
                    </a:ext>
                  </a:extLst>
                </p14:cNvPr>
                <p14:cNvContentPartPr/>
                <p14:nvPr/>
              </p14:nvContentPartPr>
              <p14:xfrm>
                <a:off x="9054689" y="2847749"/>
                <a:ext cx="235800" cy="237240"/>
              </p14:xfrm>
            </p:contentPart>
          </mc:Choice>
          <mc:Fallback xmlns="">
            <p:pic>
              <p:nvPicPr>
                <p:cNvPr id="27" name="Ink 26">
                  <a:extLst>
                    <a:ext uri="{FF2B5EF4-FFF2-40B4-BE49-F238E27FC236}">
                      <a16:creationId xmlns:a16="http://schemas.microsoft.com/office/drawing/2014/main" id="{451953E0-D2BE-46C5-9ED1-0DD5E2CA316C}"/>
                    </a:ext>
                  </a:extLst>
                </p:cNvPr>
                <p:cNvPicPr/>
                <p:nvPr/>
              </p:nvPicPr>
              <p:blipFill>
                <a:blip r:embed="rId41"/>
                <a:stretch>
                  <a:fillRect/>
                </a:stretch>
              </p:blipFill>
              <p:spPr>
                <a:xfrm>
                  <a:off x="9036689" y="2830109"/>
                  <a:ext cx="271440" cy="272880"/>
                </a:xfrm>
                <a:prstGeom prst="rect">
                  <a:avLst/>
                </a:prstGeom>
              </p:spPr>
            </p:pic>
          </mc:Fallback>
        </mc:AlternateContent>
      </p:grpSp>
      <p:grpSp>
        <p:nvGrpSpPr>
          <p:cNvPr id="55" name="Group 54">
            <a:extLst>
              <a:ext uri="{FF2B5EF4-FFF2-40B4-BE49-F238E27FC236}">
                <a16:creationId xmlns:a16="http://schemas.microsoft.com/office/drawing/2014/main" id="{A76A36AD-02B1-46A1-BA02-D724BA2AAEB0}"/>
              </a:ext>
            </a:extLst>
          </p:cNvPr>
          <p:cNvGrpSpPr/>
          <p:nvPr/>
        </p:nvGrpSpPr>
        <p:grpSpPr>
          <a:xfrm>
            <a:off x="8168510" y="2616629"/>
            <a:ext cx="802800" cy="454680"/>
            <a:chOff x="9525209" y="2616629"/>
            <a:chExt cx="802800" cy="454680"/>
          </a:xfrm>
        </p:grpSpPr>
        <mc:AlternateContent xmlns:mc="http://schemas.openxmlformats.org/markup-compatibility/2006" xmlns:p14="http://schemas.microsoft.com/office/powerpoint/2010/main">
          <mc:Choice Requires="p14">
            <p:contentPart p14:bwMode="auto" r:id="rId42">
              <p14:nvContentPartPr>
                <p14:cNvPr id="56" name="Ink 55">
                  <a:extLst>
                    <a:ext uri="{FF2B5EF4-FFF2-40B4-BE49-F238E27FC236}">
                      <a16:creationId xmlns:a16="http://schemas.microsoft.com/office/drawing/2014/main" id="{74CF0929-2A71-4622-9DDE-3CF75EF5596E}"/>
                    </a:ext>
                  </a:extLst>
                </p14:cNvPr>
                <p14:cNvContentPartPr/>
                <p14:nvPr/>
              </p14:nvContentPartPr>
              <p14:xfrm>
                <a:off x="9525209" y="2765309"/>
                <a:ext cx="201240" cy="196560"/>
              </p14:xfrm>
            </p:contentPart>
          </mc:Choice>
          <mc:Fallback xmlns="">
            <p:pic>
              <p:nvPicPr>
                <p:cNvPr id="28" name="Ink 27">
                  <a:extLst>
                    <a:ext uri="{FF2B5EF4-FFF2-40B4-BE49-F238E27FC236}">
                      <a16:creationId xmlns:a16="http://schemas.microsoft.com/office/drawing/2014/main" id="{285B8134-9F0F-48B7-9212-FF15B8D18E82}"/>
                    </a:ext>
                  </a:extLst>
                </p:cNvPr>
                <p:cNvPicPr/>
                <p:nvPr/>
              </p:nvPicPr>
              <p:blipFill>
                <a:blip r:embed="rId43"/>
                <a:stretch>
                  <a:fillRect/>
                </a:stretch>
              </p:blipFill>
              <p:spPr>
                <a:xfrm>
                  <a:off x="9507209" y="2747669"/>
                  <a:ext cx="2368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7" name="Ink 56">
                  <a:extLst>
                    <a:ext uri="{FF2B5EF4-FFF2-40B4-BE49-F238E27FC236}">
                      <a16:creationId xmlns:a16="http://schemas.microsoft.com/office/drawing/2014/main" id="{5B1C08EB-6EF0-4021-A88A-9BE856756C22}"/>
                    </a:ext>
                  </a:extLst>
                </p14:cNvPr>
                <p14:cNvContentPartPr/>
                <p14:nvPr/>
              </p14:nvContentPartPr>
              <p14:xfrm>
                <a:off x="9884849" y="2616629"/>
                <a:ext cx="443160" cy="454680"/>
              </p14:xfrm>
            </p:contentPart>
          </mc:Choice>
          <mc:Fallback xmlns="">
            <p:pic>
              <p:nvPicPr>
                <p:cNvPr id="29" name="Ink 28">
                  <a:extLst>
                    <a:ext uri="{FF2B5EF4-FFF2-40B4-BE49-F238E27FC236}">
                      <a16:creationId xmlns:a16="http://schemas.microsoft.com/office/drawing/2014/main" id="{A34D58F1-9622-4B07-8BFF-60DD4DA840BB}"/>
                    </a:ext>
                  </a:extLst>
                </p:cNvPr>
                <p:cNvPicPr/>
                <p:nvPr/>
              </p:nvPicPr>
              <p:blipFill>
                <a:blip r:embed="rId45"/>
                <a:stretch>
                  <a:fillRect/>
                </a:stretch>
              </p:blipFill>
              <p:spPr>
                <a:xfrm>
                  <a:off x="9867209" y="2598629"/>
                  <a:ext cx="478800" cy="490320"/>
                </a:xfrm>
                <a:prstGeom prst="rect">
                  <a:avLst/>
                </a:prstGeom>
              </p:spPr>
            </p:pic>
          </mc:Fallback>
        </mc:AlternateContent>
      </p:grpSp>
    </p:spTree>
    <p:extLst>
      <p:ext uri="{BB962C8B-B14F-4D97-AF65-F5344CB8AC3E}">
        <p14:creationId xmlns:p14="http://schemas.microsoft.com/office/powerpoint/2010/main" val="126997089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473FD-729D-4E11-99FF-189C2140DFB2}"/>
              </a:ext>
            </a:extLst>
          </p:cNvPr>
          <p:cNvSpPr>
            <a:spLocks noGrp="1"/>
          </p:cNvSpPr>
          <p:nvPr>
            <p:ph idx="1"/>
          </p:nvPr>
        </p:nvSpPr>
        <p:spPr>
          <a:xfrm>
            <a:off x="161731" y="1227483"/>
            <a:ext cx="3672813" cy="5416826"/>
          </a:xfrm>
        </p:spPr>
        <p:txBody>
          <a:bodyPr/>
          <a:lstStyle/>
          <a:p>
            <a:r>
              <a:rPr lang="en-US" dirty="0"/>
              <a:t>Derivative of Gaussian is a Matched Filter for a Step / Smooth Edge (Max response)</a:t>
            </a:r>
          </a:p>
          <a:p>
            <a:endParaRPr lang="en-US" dirty="0"/>
          </a:p>
          <a:p>
            <a:r>
              <a:rPr lang="en-US" dirty="0"/>
              <a:t>Laplacian is also a Matched Filter at appropriate scales for a bar detector (1D) and Blob detector (2D)</a:t>
            </a:r>
          </a:p>
          <a:p>
            <a:endParaRPr lang="en-US" dirty="0"/>
          </a:p>
          <a:p>
            <a:endParaRPr lang="en-US" dirty="0"/>
          </a:p>
          <a:p>
            <a:r>
              <a:rPr lang="en-US" dirty="0"/>
              <a:t>This property is effectively exploited by SIFT Detector</a:t>
            </a:r>
          </a:p>
          <a:p>
            <a:pPr marL="0" indent="0">
              <a:buNone/>
            </a:pPr>
            <a:r>
              <a:rPr lang="en-US" dirty="0"/>
              <a:t>	More on that later.</a:t>
            </a:r>
          </a:p>
          <a:p>
            <a:endParaRPr lang="en-US" dirty="0"/>
          </a:p>
          <a:p>
            <a:endParaRPr lang="en-US" dirty="0"/>
          </a:p>
        </p:txBody>
      </p:sp>
      <p:grpSp>
        <p:nvGrpSpPr>
          <p:cNvPr id="9" name="Group 8">
            <a:extLst>
              <a:ext uri="{FF2B5EF4-FFF2-40B4-BE49-F238E27FC236}">
                <a16:creationId xmlns:a16="http://schemas.microsoft.com/office/drawing/2014/main" id="{89125C1B-67EA-462C-B983-BCEB52D4E20E}"/>
              </a:ext>
            </a:extLst>
          </p:cNvPr>
          <p:cNvGrpSpPr/>
          <p:nvPr/>
        </p:nvGrpSpPr>
        <p:grpSpPr>
          <a:xfrm>
            <a:off x="4039518" y="257234"/>
            <a:ext cx="8077027" cy="6247670"/>
            <a:chOff x="4039518" y="257234"/>
            <a:chExt cx="8077027" cy="6247670"/>
          </a:xfrm>
        </p:grpSpPr>
        <p:grpSp>
          <p:nvGrpSpPr>
            <p:cNvPr id="8" name="Group 7">
              <a:extLst>
                <a:ext uri="{FF2B5EF4-FFF2-40B4-BE49-F238E27FC236}">
                  <a16:creationId xmlns:a16="http://schemas.microsoft.com/office/drawing/2014/main" id="{EEDBD80F-98C3-418B-BD6C-EFFFAB1E3611}"/>
                </a:ext>
              </a:extLst>
            </p:cNvPr>
            <p:cNvGrpSpPr/>
            <p:nvPr/>
          </p:nvGrpSpPr>
          <p:grpSpPr>
            <a:xfrm>
              <a:off x="4039518" y="257234"/>
              <a:ext cx="8077027" cy="6247670"/>
              <a:chOff x="2136882" y="213691"/>
              <a:chExt cx="8077027" cy="6247670"/>
            </a:xfrm>
          </p:grpSpPr>
          <p:pic>
            <p:nvPicPr>
              <p:cNvPr id="4" name="Picture 3">
                <a:extLst>
                  <a:ext uri="{FF2B5EF4-FFF2-40B4-BE49-F238E27FC236}">
                    <a16:creationId xmlns:a16="http://schemas.microsoft.com/office/drawing/2014/main" id="{203B78B9-4528-4A9E-B309-C0AAD5A2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882" y="213691"/>
                <a:ext cx="8077027" cy="6247670"/>
              </a:xfrm>
              <a:prstGeom prst="rect">
                <a:avLst/>
              </a:prstGeom>
            </p:spPr>
          </p:pic>
          <p:sp>
            <p:nvSpPr>
              <p:cNvPr id="5" name="TextBox 4">
                <a:extLst>
                  <a:ext uri="{FF2B5EF4-FFF2-40B4-BE49-F238E27FC236}">
                    <a16:creationId xmlns:a16="http://schemas.microsoft.com/office/drawing/2014/main" id="{6B3D8CBA-313B-407E-9A8D-296ADAA681F8}"/>
                  </a:ext>
                </a:extLst>
              </p:cNvPr>
              <p:cNvSpPr txBox="1"/>
              <p:nvPr/>
            </p:nvSpPr>
            <p:spPr>
              <a:xfrm>
                <a:off x="2600131" y="4111690"/>
                <a:ext cx="1593706" cy="369332"/>
              </a:xfrm>
              <a:prstGeom prst="rect">
                <a:avLst/>
              </a:prstGeom>
              <a:noFill/>
            </p:spPr>
            <p:txBody>
              <a:bodyPr wrap="none" rtlCol="0">
                <a:spAutoFit/>
              </a:bodyPr>
              <a:lstStyle/>
              <a:p>
                <a:r>
                  <a:rPr lang="en-US" b="1" dirty="0">
                    <a:solidFill>
                      <a:srgbClr val="FFC000"/>
                    </a:solidFill>
                  </a:rPr>
                  <a:t>SMOOTHING</a:t>
                </a:r>
              </a:p>
            </p:txBody>
          </p:sp>
          <p:sp>
            <p:nvSpPr>
              <p:cNvPr id="6" name="TextBox 5">
                <a:extLst>
                  <a:ext uri="{FF2B5EF4-FFF2-40B4-BE49-F238E27FC236}">
                    <a16:creationId xmlns:a16="http://schemas.microsoft.com/office/drawing/2014/main" id="{78B934A7-E044-4ECF-AEE7-CE95660D6FEE}"/>
                  </a:ext>
                </a:extLst>
              </p:cNvPr>
              <p:cNvSpPr txBox="1"/>
              <p:nvPr/>
            </p:nvSpPr>
            <p:spPr>
              <a:xfrm>
                <a:off x="5476431" y="4093029"/>
                <a:ext cx="1192955" cy="369332"/>
              </a:xfrm>
              <a:prstGeom prst="rect">
                <a:avLst/>
              </a:prstGeom>
              <a:noFill/>
            </p:spPr>
            <p:txBody>
              <a:bodyPr wrap="none" rtlCol="0">
                <a:spAutoFit/>
              </a:bodyPr>
              <a:lstStyle/>
              <a:p>
                <a:r>
                  <a:rPr lang="en-US" b="1" dirty="0">
                    <a:solidFill>
                      <a:srgbClr val="FFC000"/>
                    </a:solidFill>
                  </a:rPr>
                  <a:t>EXTREMA</a:t>
                </a:r>
              </a:p>
            </p:txBody>
          </p:sp>
          <p:sp>
            <p:nvSpPr>
              <p:cNvPr id="7" name="TextBox 6">
                <a:extLst>
                  <a:ext uri="{FF2B5EF4-FFF2-40B4-BE49-F238E27FC236}">
                    <a16:creationId xmlns:a16="http://schemas.microsoft.com/office/drawing/2014/main" id="{BC3FD8B2-A638-4B9D-9CDF-03F42A2981A2}"/>
                  </a:ext>
                </a:extLst>
              </p:cNvPr>
              <p:cNvSpPr txBox="1"/>
              <p:nvPr/>
            </p:nvSpPr>
            <p:spPr>
              <a:xfrm>
                <a:off x="7933493" y="4652866"/>
                <a:ext cx="2023311" cy="369332"/>
              </a:xfrm>
              <a:prstGeom prst="rect">
                <a:avLst/>
              </a:prstGeom>
              <a:noFill/>
            </p:spPr>
            <p:txBody>
              <a:bodyPr wrap="none" rtlCol="0">
                <a:spAutoFit/>
              </a:bodyPr>
              <a:lstStyle/>
              <a:p>
                <a:r>
                  <a:rPr lang="en-US" b="1" dirty="0">
                    <a:solidFill>
                      <a:srgbClr val="FFC000"/>
                    </a:solidFill>
                  </a:rPr>
                  <a:t>ZERO-CROSSING</a:t>
                </a:r>
              </a:p>
            </p:txBody>
          </p:sp>
        </p:grpSp>
        <p:sp>
          <p:nvSpPr>
            <p:cNvPr id="2" name="Rectangle 1">
              <a:extLst>
                <a:ext uri="{FF2B5EF4-FFF2-40B4-BE49-F238E27FC236}">
                  <a16:creationId xmlns:a16="http://schemas.microsoft.com/office/drawing/2014/main" id="{28D58A5B-5B6F-4710-B2C9-CB68DF20CA8A}"/>
                </a:ext>
              </a:extLst>
            </p:cNvPr>
            <p:cNvSpPr/>
            <p:nvPr/>
          </p:nvSpPr>
          <p:spPr>
            <a:xfrm>
              <a:off x="10252213" y="5829300"/>
              <a:ext cx="1669774" cy="556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56C79B5-72F5-485E-8FCD-7DBFFA9BE0AA}"/>
              </a:ext>
            </a:extLst>
          </p:cNvPr>
          <p:cNvSpPr txBox="1"/>
          <p:nvPr/>
        </p:nvSpPr>
        <p:spPr>
          <a:xfrm>
            <a:off x="10917292" y="6525687"/>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DerekHoiem</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108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70600" y="256233"/>
            <a:ext cx="11850800" cy="763600"/>
          </a:xfrm>
          <a:prstGeom prst="rect">
            <a:avLst/>
          </a:prstGeom>
        </p:spPr>
        <p:txBody>
          <a:bodyPr spcFirstLastPara="1" wrap="square" lIns="121900" tIns="121900" rIns="121900" bIns="121900" anchor="b" anchorCtr="0">
            <a:noAutofit/>
          </a:bodyPr>
          <a:lstStyle/>
          <a:p>
            <a:r>
              <a:rPr lang="en"/>
              <a:t>Sobel filter! Smooth &amp; derivative</a:t>
            </a:r>
            <a:endParaRPr/>
          </a:p>
        </p:txBody>
      </p:sp>
      <p:sp>
        <p:nvSpPr>
          <p:cNvPr id="395" name="Google Shape;395;p54"/>
          <p:cNvSpPr txBox="1">
            <a:spLocks noGrp="1"/>
          </p:cNvSpPr>
          <p:nvPr>
            <p:ph type="title" idx="2"/>
          </p:nvPr>
        </p:nvSpPr>
        <p:spPr>
          <a:xfrm>
            <a:off x="306000" y="6390200"/>
            <a:ext cx="11580000" cy="313200"/>
          </a:xfrm>
          <a:prstGeom prst="rect">
            <a:avLst/>
          </a:prstGeom>
        </p:spPr>
        <p:txBody>
          <a:bodyPr spcFirstLastPara="1" wrap="square" lIns="121900" tIns="121900" rIns="121900" bIns="121900" anchor="t" anchorCtr="0">
            <a:noAutofit/>
          </a:bodyPr>
          <a:lstStyle/>
          <a:p>
            <a:endParaRPr/>
          </a:p>
        </p:txBody>
      </p:sp>
      <p:pic>
        <p:nvPicPr>
          <p:cNvPr id="397" name="Google Shape;397;p54"/>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06000" y="3994596"/>
            <a:ext cx="3439733" cy="2708800"/>
          </a:xfrm>
          <a:prstGeom prst="rect">
            <a:avLst/>
          </a:prstGeom>
          <a:noFill/>
          <a:ln>
            <a:noFill/>
          </a:ln>
        </p:spPr>
      </p:pic>
      <p:pic>
        <p:nvPicPr>
          <p:cNvPr id="2" name="Google Shape;396;p54">
            <a:extLst>
              <a:ext uri="{FF2B5EF4-FFF2-40B4-BE49-F238E27FC236}">
                <a16:creationId xmlns:a16="http://schemas.microsoft.com/office/drawing/2014/main" id="{DAFC67B5-F85D-4A93-848F-94B08D210B39}"/>
              </a:ext>
            </a:extLst>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1134418" y="1426234"/>
            <a:ext cx="9923169" cy="4963967"/>
          </a:xfrm>
          <a:prstGeom prst="rect">
            <a:avLst/>
          </a:prstGeom>
          <a:noFill/>
          <a:ln>
            <a:noFill/>
          </a:ln>
        </p:spPr>
      </p:pic>
      <p:sp>
        <p:nvSpPr>
          <p:cNvPr id="3" name="TextBox 2">
            <a:extLst>
              <a:ext uri="{FF2B5EF4-FFF2-40B4-BE49-F238E27FC236}">
                <a16:creationId xmlns:a16="http://schemas.microsoft.com/office/drawing/2014/main" id="{5E77E138-1C50-4BDA-8309-9ED6593FCF82}"/>
              </a:ext>
            </a:extLst>
          </p:cNvPr>
          <p:cNvSpPr txBox="1"/>
          <p:nvPr/>
        </p:nvSpPr>
        <p:spPr>
          <a:xfrm>
            <a:off x="10917292" y="6525687"/>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FAC0-2408-45E9-BAEB-E26D2D4923BC}"/>
              </a:ext>
            </a:extLst>
          </p:cNvPr>
          <p:cNvSpPr>
            <a:spLocks noGrp="1"/>
          </p:cNvSpPr>
          <p:nvPr>
            <p:ph type="title"/>
          </p:nvPr>
        </p:nvSpPr>
        <p:spPr/>
        <p:txBody>
          <a:bodyPr/>
          <a:lstStyle/>
          <a:p>
            <a:r>
              <a:rPr lang="en-US" b="0" dirty="0"/>
              <a:t>2D Gaussian is Separable…</a:t>
            </a:r>
          </a:p>
        </p:txBody>
      </p:sp>
      <p:sp>
        <p:nvSpPr>
          <p:cNvPr id="3" name="Content Placeholder 2">
            <a:extLst>
              <a:ext uri="{FF2B5EF4-FFF2-40B4-BE49-F238E27FC236}">
                <a16:creationId xmlns:a16="http://schemas.microsoft.com/office/drawing/2014/main" id="{F590C570-51FB-4A41-A07C-B170D86ED1C2}"/>
              </a:ext>
            </a:extLst>
          </p:cNvPr>
          <p:cNvSpPr>
            <a:spLocks noGrp="1"/>
          </p:cNvSpPr>
          <p:nvPr>
            <p:ph idx="1"/>
          </p:nvPr>
        </p:nvSpPr>
        <p:spPr>
          <a:xfrm>
            <a:off x="318051" y="4310833"/>
            <a:ext cx="11539331" cy="2333475"/>
          </a:xfrm>
        </p:spPr>
        <p:txBody>
          <a:bodyPr/>
          <a:lstStyle/>
          <a:p>
            <a:r>
              <a:rPr lang="en-US" dirty="0"/>
              <a:t>Given an arbitrary sigma, 95% of the AUC for Gaussian is between -2*sigma and 2*sigma</a:t>
            </a:r>
          </a:p>
          <a:p>
            <a:r>
              <a:rPr lang="en-US" dirty="0"/>
              <a:t>99.7% of the AUC is between -3*sigma to 3*sigma</a:t>
            </a:r>
          </a:p>
          <a:p>
            <a:r>
              <a:rPr lang="en-US" dirty="0"/>
              <a:t>Choose one of these for your implementation</a:t>
            </a:r>
          </a:p>
          <a:p>
            <a:r>
              <a:rPr lang="en-US" dirty="0"/>
              <a:t>Separable kernels (M x M ) reduce the complexity of smoothing for an N x N image to O(N</a:t>
            </a:r>
            <a:r>
              <a:rPr lang="en-US" baseline="30000" dirty="0"/>
              <a:t>2</a:t>
            </a:r>
            <a:r>
              <a:rPr lang="en-US" dirty="0"/>
              <a:t>M) instead of O(N</a:t>
            </a:r>
            <a:r>
              <a:rPr lang="en-US" baseline="30000" dirty="0"/>
              <a:t>2 </a:t>
            </a:r>
            <a:r>
              <a:rPr lang="en-US" dirty="0"/>
              <a:t>M</a:t>
            </a:r>
            <a:r>
              <a:rPr lang="en-US" baseline="30000" dirty="0"/>
              <a:t>2 </a:t>
            </a:r>
            <a:r>
              <a:rPr lang="en-US" dirty="0"/>
              <a:t>)</a:t>
            </a:r>
          </a:p>
        </p:txBody>
      </p:sp>
      <p:pic>
        <p:nvPicPr>
          <p:cNvPr id="4" name="Picture 3">
            <a:extLst>
              <a:ext uri="{FF2B5EF4-FFF2-40B4-BE49-F238E27FC236}">
                <a16:creationId xmlns:a16="http://schemas.microsoft.com/office/drawing/2014/main" id="{2E06A40E-B87B-4F96-B6F1-DDAE1022E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34" y="938811"/>
            <a:ext cx="2682413" cy="2988797"/>
          </a:xfrm>
          <a:prstGeom prst="rect">
            <a:avLst/>
          </a:prstGeom>
        </p:spPr>
      </p:pic>
      <p:pic>
        <p:nvPicPr>
          <p:cNvPr id="5" name="Picture 4">
            <a:extLst>
              <a:ext uri="{FF2B5EF4-FFF2-40B4-BE49-F238E27FC236}">
                <a16:creationId xmlns:a16="http://schemas.microsoft.com/office/drawing/2014/main" id="{DC5732A6-15C9-43DF-86A8-B5C7D6FCC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165" y="1971509"/>
            <a:ext cx="3827804" cy="1024260"/>
          </a:xfrm>
          <a:prstGeom prst="rect">
            <a:avLst/>
          </a:prstGeom>
        </p:spPr>
      </p:pic>
      <p:sp>
        <p:nvSpPr>
          <p:cNvPr id="7" name="TextBox 6">
            <a:extLst>
              <a:ext uri="{FF2B5EF4-FFF2-40B4-BE49-F238E27FC236}">
                <a16:creationId xmlns:a16="http://schemas.microsoft.com/office/drawing/2014/main" id="{6EB4228F-6832-48EE-B90E-878356DD30DB}"/>
              </a:ext>
            </a:extLst>
          </p:cNvPr>
          <p:cNvSpPr txBox="1"/>
          <p:nvPr/>
        </p:nvSpPr>
        <p:spPr>
          <a:xfrm>
            <a:off x="7479194" y="719421"/>
            <a:ext cx="4378188" cy="1569660"/>
          </a:xfrm>
          <a:prstGeom prst="rect">
            <a:avLst/>
          </a:prstGeom>
          <a:noFill/>
        </p:spPr>
        <p:txBody>
          <a:bodyPr wrap="square">
            <a:spAutoFit/>
          </a:bodyPr>
          <a:lstStyle/>
          <a:p>
            <a:pPr algn="l"/>
            <a:r>
              <a:rPr lang="en-US" sz="2400" b="0" u="none" strike="noStrike" baseline="0" dirty="0">
                <a:solidFill>
                  <a:srgbClr val="FFC000"/>
                </a:solidFill>
                <a:latin typeface="Calibri" panose="020F0502020204030204" pitchFamily="34" charset="0"/>
                <a:cs typeface="Calibri" panose="020F0502020204030204" pitchFamily="34" charset="0"/>
              </a:rPr>
              <a:t>Separable kernel</a:t>
            </a:r>
          </a:p>
          <a:p>
            <a:pPr algn="l"/>
            <a:endParaRPr lang="en-US" b="0" u="none" strike="noStrike" baseline="0" dirty="0">
              <a:latin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cs typeface="Calibri" panose="020F0502020204030204" pitchFamily="34" charset="0"/>
              </a:rPr>
              <a:t>• Factors into product of two 1D Gaussians</a:t>
            </a:r>
          </a:p>
          <a:p>
            <a:pPr algn="l"/>
            <a:endParaRPr lang="en-US" sz="1800" b="0" i="0" u="none" strike="noStrike" baseline="0" dirty="0">
              <a:latin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cs typeface="Calibri" panose="020F0502020204030204" pitchFamily="34" charset="0"/>
              </a:rPr>
              <a:t>• Discrete example:</a:t>
            </a:r>
          </a:p>
        </p:txBody>
      </p:sp>
      <p:pic>
        <p:nvPicPr>
          <p:cNvPr id="8" name="Picture 7">
            <a:extLst>
              <a:ext uri="{FF2B5EF4-FFF2-40B4-BE49-F238E27FC236}">
                <a16:creationId xmlns:a16="http://schemas.microsoft.com/office/drawing/2014/main" id="{BA58BA97-8160-4432-8948-1E0224E75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649" y="2441993"/>
            <a:ext cx="2912650" cy="1259150"/>
          </a:xfrm>
          <a:prstGeom prst="rect">
            <a:avLst/>
          </a:prstGeom>
        </p:spPr>
      </p:pic>
      <p:sp>
        <p:nvSpPr>
          <p:cNvPr id="10" name="TextBox 9">
            <a:extLst>
              <a:ext uri="{FF2B5EF4-FFF2-40B4-BE49-F238E27FC236}">
                <a16:creationId xmlns:a16="http://schemas.microsoft.com/office/drawing/2014/main" id="{1B413FAD-4B9E-4016-9AE4-7B93FAA8AB9D}"/>
              </a:ext>
            </a:extLst>
          </p:cNvPr>
          <p:cNvSpPr txBox="1"/>
          <p:nvPr/>
        </p:nvSpPr>
        <p:spPr>
          <a:xfrm>
            <a:off x="2797932" y="6347265"/>
            <a:ext cx="6699379" cy="307777"/>
          </a:xfrm>
          <a:prstGeom prst="rect">
            <a:avLst/>
          </a:prstGeom>
          <a:noFill/>
        </p:spPr>
        <p:txBody>
          <a:bodyPr wrap="square">
            <a:spAutoFit/>
          </a:bodyPr>
          <a:lstStyle/>
          <a:p>
            <a:pPr algn="ctr"/>
            <a:r>
              <a:rPr lang="en-US" sz="1400" dirty="0">
                <a:solidFill>
                  <a:srgbClr val="FFC000"/>
                </a:solidFill>
                <a:hlinkClick r:id="rId5">
                  <a:extLst>
                    <a:ext uri="{A12FA001-AC4F-418D-AE19-62706E023703}">
                      <ahyp:hlinkClr xmlns:ahyp="http://schemas.microsoft.com/office/drawing/2018/hyperlinkcolor" val="tx"/>
                    </a:ext>
                  </a:extLst>
                </a:hlinkClick>
              </a:rPr>
              <a:t>http://onlinestatbook.com/2/calculators/normal_dist.html</a:t>
            </a:r>
            <a:endParaRPr lang="en-US" sz="1400" dirty="0">
              <a:solidFill>
                <a:srgbClr val="FFC000"/>
              </a:solidFill>
            </a:endParaRPr>
          </a:p>
        </p:txBody>
      </p:sp>
    </p:spTree>
    <p:extLst>
      <p:ext uri="{BB962C8B-B14F-4D97-AF65-F5344CB8AC3E}">
        <p14:creationId xmlns:p14="http://schemas.microsoft.com/office/powerpoint/2010/main" val="2198756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496A-DA56-423D-B373-279D3659E4BF}"/>
              </a:ext>
            </a:extLst>
          </p:cNvPr>
          <p:cNvSpPr>
            <a:spLocks noGrp="1"/>
          </p:cNvSpPr>
          <p:nvPr>
            <p:ph type="title"/>
          </p:nvPr>
        </p:nvSpPr>
        <p:spPr>
          <a:xfrm>
            <a:off x="94382" y="53527"/>
            <a:ext cx="10571998" cy="701847"/>
          </a:xfrm>
        </p:spPr>
        <p:txBody>
          <a:bodyPr/>
          <a:lstStyle/>
          <a:p>
            <a:r>
              <a:rPr lang="en-US" b="0" dirty="0"/>
              <a:t>Edges in 2D Domains : Images I(x, y)</a:t>
            </a:r>
          </a:p>
        </p:txBody>
      </p:sp>
      <p:sp>
        <p:nvSpPr>
          <p:cNvPr id="3" name="Content Placeholder 2">
            <a:extLst>
              <a:ext uri="{FF2B5EF4-FFF2-40B4-BE49-F238E27FC236}">
                <a16:creationId xmlns:a16="http://schemas.microsoft.com/office/drawing/2014/main" id="{01A0E2DF-0FFF-4259-B856-5D4EA151B993}"/>
              </a:ext>
            </a:extLst>
          </p:cNvPr>
          <p:cNvSpPr>
            <a:spLocks noGrp="1"/>
          </p:cNvSpPr>
          <p:nvPr>
            <p:ph idx="1"/>
          </p:nvPr>
        </p:nvSpPr>
        <p:spPr>
          <a:xfrm>
            <a:off x="342900" y="6344816"/>
            <a:ext cx="5411858" cy="309432"/>
          </a:xfrm>
        </p:spPr>
        <p:txBody>
          <a:bodyPr>
            <a:normAutofit fontScale="92500" lnSpcReduction="20000"/>
          </a:bodyPr>
          <a:lstStyle/>
          <a:p>
            <a:r>
              <a:rPr lang="en-US" dirty="0"/>
              <a:t>Edges have an Orientation and a Magnitude</a:t>
            </a:r>
          </a:p>
        </p:txBody>
      </p:sp>
      <p:grpSp>
        <p:nvGrpSpPr>
          <p:cNvPr id="8" name="Group 7">
            <a:extLst>
              <a:ext uri="{FF2B5EF4-FFF2-40B4-BE49-F238E27FC236}">
                <a16:creationId xmlns:a16="http://schemas.microsoft.com/office/drawing/2014/main" id="{24EBA085-4424-4154-8128-DD1A9A305087}"/>
              </a:ext>
            </a:extLst>
          </p:cNvPr>
          <p:cNvGrpSpPr/>
          <p:nvPr/>
        </p:nvGrpSpPr>
        <p:grpSpPr>
          <a:xfrm>
            <a:off x="6479401" y="1435398"/>
            <a:ext cx="4964365" cy="3987203"/>
            <a:chOff x="6389949" y="251351"/>
            <a:chExt cx="4964365" cy="3987203"/>
          </a:xfrm>
        </p:grpSpPr>
        <p:pic>
          <p:nvPicPr>
            <p:cNvPr id="4" name="Picture 3">
              <a:extLst>
                <a:ext uri="{FF2B5EF4-FFF2-40B4-BE49-F238E27FC236}">
                  <a16:creationId xmlns:a16="http://schemas.microsoft.com/office/drawing/2014/main" id="{101C0109-4F70-449C-AB97-70BA3B624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948" y="251351"/>
              <a:ext cx="2234921" cy="1803175"/>
            </a:xfrm>
            <a:prstGeom prst="rect">
              <a:avLst/>
            </a:prstGeom>
          </p:spPr>
        </p:pic>
        <p:pic>
          <p:nvPicPr>
            <p:cNvPr id="5" name="Picture 4">
              <a:extLst>
                <a:ext uri="{FF2B5EF4-FFF2-40B4-BE49-F238E27FC236}">
                  <a16:creationId xmlns:a16="http://schemas.microsoft.com/office/drawing/2014/main" id="{97CF8531-59E3-4AA6-B330-5A429F4F9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613" y="2435378"/>
              <a:ext cx="2305701" cy="1803176"/>
            </a:xfrm>
            <a:prstGeom prst="rect">
              <a:avLst/>
            </a:prstGeom>
          </p:spPr>
        </p:pic>
        <p:pic>
          <p:nvPicPr>
            <p:cNvPr id="6" name="Picture 5">
              <a:extLst>
                <a:ext uri="{FF2B5EF4-FFF2-40B4-BE49-F238E27FC236}">
                  <a16:creationId xmlns:a16="http://schemas.microsoft.com/office/drawing/2014/main" id="{150228D3-0D6D-4CA2-B23C-627961345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244" y="2435378"/>
              <a:ext cx="2469572" cy="1760274"/>
            </a:xfrm>
            <a:prstGeom prst="rect">
              <a:avLst/>
            </a:prstGeom>
          </p:spPr>
        </p:pic>
        <p:pic>
          <p:nvPicPr>
            <p:cNvPr id="7" name="Picture 6">
              <a:extLst>
                <a:ext uri="{FF2B5EF4-FFF2-40B4-BE49-F238E27FC236}">
                  <a16:creationId xmlns:a16="http://schemas.microsoft.com/office/drawing/2014/main" id="{15AE796E-C3DA-40F2-96ED-53DE95295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9949" y="251351"/>
              <a:ext cx="2450917" cy="1803175"/>
            </a:xfrm>
            <a:prstGeom prst="rect">
              <a:avLst/>
            </a:prstGeom>
          </p:spPr>
        </p:pic>
        <p:cxnSp>
          <p:nvCxnSpPr>
            <p:cNvPr id="9" name="Straight Arrow Connector 8">
              <a:extLst>
                <a:ext uri="{FF2B5EF4-FFF2-40B4-BE49-F238E27FC236}">
                  <a16:creationId xmlns:a16="http://schemas.microsoft.com/office/drawing/2014/main" id="{DF7214A7-D19E-4B79-A11C-4D87BD784754}"/>
                </a:ext>
              </a:extLst>
            </p:cNvPr>
            <p:cNvCxnSpPr/>
            <p:nvPr/>
          </p:nvCxnSpPr>
          <p:spPr>
            <a:xfrm flipH="1" flipV="1">
              <a:off x="9988826" y="576470"/>
              <a:ext cx="677554" cy="102373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E929B5-5C33-4280-BFD2-25CD2AE4481D}"/>
                </a:ext>
              </a:extLst>
            </p:cNvPr>
            <p:cNvCxnSpPr>
              <a:cxnSpLocks/>
            </p:cNvCxnSpPr>
            <p:nvPr/>
          </p:nvCxnSpPr>
          <p:spPr>
            <a:xfrm flipH="1" flipV="1">
              <a:off x="9589302" y="2898710"/>
              <a:ext cx="338777" cy="113989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C841D96-5B4E-452E-918D-B61F92D5BECE}"/>
              </a:ext>
            </a:extLst>
          </p:cNvPr>
          <p:cNvGrpSpPr/>
          <p:nvPr/>
        </p:nvGrpSpPr>
        <p:grpSpPr>
          <a:xfrm>
            <a:off x="133566" y="1384512"/>
            <a:ext cx="6114586" cy="4331165"/>
            <a:chOff x="133566" y="1384512"/>
            <a:chExt cx="6114586" cy="4331165"/>
          </a:xfrm>
        </p:grpSpPr>
        <p:pic>
          <p:nvPicPr>
            <p:cNvPr id="15" name="Picture 14">
              <a:extLst>
                <a:ext uri="{FF2B5EF4-FFF2-40B4-BE49-F238E27FC236}">
                  <a16:creationId xmlns:a16="http://schemas.microsoft.com/office/drawing/2014/main" id="{2FE5D5F9-2476-47CC-B328-6DA162F4E7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566" y="1384512"/>
              <a:ext cx="6114586" cy="4331165"/>
            </a:xfrm>
            <a:prstGeom prst="rect">
              <a:avLst/>
            </a:prstGeom>
          </p:spPr>
        </p:pic>
        <p:sp>
          <p:nvSpPr>
            <p:cNvPr id="16" name="Rectangle 15">
              <a:extLst>
                <a:ext uri="{FF2B5EF4-FFF2-40B4-BE49-F238E27FC236}">
                  <a16:creationId xmlns:a16="http://schemas.microsoft.com/office/drawing/2014/main" id="{0B66C580-F5E5-4753-BD9C-73681FDA430B}"/>
                </a:ext>
              </a:extLst>
            </p:cNvPr>
            <p:cNvSpPr/>
            <p:nvPr/>
          </p:nvSpPr>
          <p:spPr>
            <a:xfrm>
              <a:off x="4211497" y="4238554"/>
              <a:ext cx="1349548" cy="49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38E145E-75E9-49AC-BDC5-0E3E3B88631D}"/>
              </a:ext>
            </a:extLst>
          </p:cNvPr>
          <p:cNvSpPr txBox="1"/>
          <p:nvPr/>
        </p:nvSpPr>
        <p:spPr>
          <a:xfrm>
            <a:off x="10917292" y="6525687"/>
            <a:ext cx="115768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SteveSeitz</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137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2F4A7-16BA-49D7-8D3C-A52BCA16A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3495395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FE551-D2FF-46D4-B813-12A639A88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2448859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3326DD-1DE2-42F8-84CC-8D00D6B81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1754971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E449B-06C7-4C94-89DD-3216D6412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3762742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70FB-3B0B-4C74-9D88-8EB316180D80}"/>
              </a:ext>
            </a:extLst>
          </p:cNvPr>
          <p:cNvSpPr>
            <a:spLocks noGrp="1"/>
          </p:cNvSpPr>
          <p:nvPr>
            <p:ph type="title"/>
          </p:nvPr>
        </p:nvSpPr>
        <p:spPr/>
        <p:txBody>
          <a:bodyPr/>
          <a:lstStyle/>
          <a:p>
            <a:r>
              <a:rPr lang="en-US" dirty="0"/>
              <a:t>Seeing with Receptive Fields: </a:t>
            </a:r>
            <a:r>
              <a:rPr lang="en-US" sz="2000" dirty="0"/>
              <a:t>From John Frisby</a:t>
            </a:r>
            <a:endParaRPr lang="en-US" dirty="0"/>
          </a:p>
        </p:txBody>
      </p:sp>
      <p:sp>
        <p:nvSpPr>
          <p:cNvPr id="3" name="Slide Number Placeholder 2">
            <a:extLst>
              <a:ext uri="{FF2B5EF4-FFF2-40B4-BE49-F238E27FC236}">
                <a16:creationId xmlns:a16="http://schemas.microsoft.com/office/drawing/2014/main" id="{749B8C62-002C-49F7-8BF0-546D54F91073}"/>
              </a:ext>
            </a:extLst>
          </p:cNvPr>
          <p:cNvSpPr>
            <a:spLocks noGrp="1"/>
          </p:cNvSpPr>
          <p:nvPr>
            <p:ph type="sldNum" sz="quarter" idx="4294967295"/>
          </p:nvPr>
        </p:nvSpPr>
        <p:spPr>
          <a:xfrm>
            <a:off x="10678331" y="5915888"/>
            <a:ext cx="1062155" cy="490599"/>
          </a:xfrm>
        </p:spPr>
        <p:txBody>
          <a:bodyPr/>
          <a:lstStyle/>
          <a:p>
            <a:fld id="{F1323F40-5DA8-449B-85D3-1438A492E19B}" type="slidenum">
              <a:rPr lang="en-US" smtClean="0"/>
              <a:pPr/>
              <a:t>48</a:t>
            </a:fld>
            <a:endParaRPr lang="en-US"/>
          </a:p>
        </p:txBody>
      </p:sp>
      <p:pic>
        <p:nvPicPr>
          <p:cNvPr id="5" name="Picture 4">
            <a:extLst>
              <a:ext uri="{FF2B5EF4-FFF2-40B4-BE49-F238E27FC236}">
                <a16:creationId xmlns:a16="http://schemas.microsoft.com/office/drawing/2014/main" id="{DF64EC8D-6BF1-44A8-9C3C-FB93356BF41B}"/>
              </a:ext>
            </a:extLst>
          </p:cNvPr>
          <p:cNvPicPr>
            <a:picLocks noChangeAspect="1"/>
          </p:cNvPicPr>
          <p:nvPr/>
        </p:nvPicPr>
        <p:blipFill>
          <a:blip r:embed="rId2"/>
          <a:stretch>
            <a:fillRect/>
          </a:stretch>
        </p:blipFill>
        <p:spPr>
          <a:xfrm>
            <a:off x="327190" y="760194"/>
            <a:ext cx="11537619" cy="5768810"/>
          </a:xfrm>
          <a:prstGeom prst="rect">
            <a:avLst/>
          </a:prstGeom>
        </p:spPr>
      </p:pic>
      <p:sp>
        <p:nvSpPr>
          <p:cNvPr id="4" name="TextBox 3">
            <a:extLst>
              <a:ext uri="{FF2B5EF4-FFF2-40B4-BE49-F238E27FC236}">
                <a16:creationId xmlns:a16="http://schemas.microsoft.com/office/drawing/2014/main" id="{D1D764BA-A468-42F6-A59D-D152496B8E8A}"/>
              </a:ext>
            </a:extLst>
          </p:cNvPr>
          <p:cNvSpPr txBox="1"/>
          <p:nvPr/>
        </p:nvSpPr>
        <p:spPr>
          <a:xfrm>
            <a:off x="10367309" y="6545511"/>
            <a:ext cx="179889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JohnFrisby</a:t>
            </a:r>
            <a:r>
              <a:rPr lang="en-US" sz="1200" dirty="0">
                <a:latin typeface="Arial" panose="020B0604020202020204" pitchFamily="34" charset="0"/>
                <a:cs typeface="Arial" panose="020B0604020202020204" pitchFamily="34" charset="0"/>
              </a:rPr>
              <a:t> “Seeing”</a:t>
            </a:r>
          </a:p>
        </p:txBody>
      </p:sp>
    </p:spTree>
    <p:extLst>
      <p:ext uri="{BB962C8B-B14F-4D97-AF65-F5344CB8AC3E}">
        <p14:creationId xmlns:p14="http://schemas.microsoft.com/office/powerpoint/2010/main" val="3363614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70FB-3B0B-4C74-9D88-8EB316180D80}"/>
              </a:ext>
            </a:extLst>
          </p:cNvPr>
          <p:cNvSpPr>
            <a:spLocks noGrp="1"/>
          </p:cNvSpPr>
          <p:nvPr>
            <p:ph type="title"/>
          </p:nvPr>
        </p:nvSpPr>
        <p:spPr/>
        <p:txBody>
          <a:bodyPr/>
          <a:lstStyle/>
          <a:p>
            <a:r>
              <a:rPr lang="en-US" dirty="0"/>
              <a:t>Seeing with Receptive Fields: </a:t>
            </a:r>
            <a:r>
              <a:rPr lang="en-US" sz="2000" dirty="0"/>
              <a:t>From John Frisby</a:t>
            </a:r>
            <a:endParaRPr lang="en-US" dirty="0"/>
          </a:p>
        </p:txBody>
      </p:sp>
      <p:pic>
        <p:nvPicPr>
          <p:cNvPr id="4" name="Picture 3">
            <a:extLst>
              <a:ext uri="{FF2B5EF4-FFF2-40B4-BE49-F238E27FC236}">
                <a16:creationId xmlns:a16="http://schemas.microsoft.com/office/drawing/2014/main" id="{8CDE11C6-C44C-4786-85D1-0754724C2C09}"/>
              </a:ext>
            </a:extLst>
          </p:cNvPr>
          <p:cNvPicPr>
            <a:picLocks/>
          </p:cNvPicPr>
          <p:nvPr/>
        </p:nvPicPr>
        <p:blipFill rotWithShape="1">
          <a:blip r:embed="rId3"/>
          <a:srcRect b="19794"/>
          <a:stretch/>
        </p:blipFill>
        <p:spPr>
          <a:xfrm>
            <a:off x="375121" y="737283"/>
            <a:ext cx="11539728" cy="5769864"/>
          </a:xfrm>
          <a:prstGeom prst="rect">
            <a:avLst/>
          </a:prstGeom>
        </p:spPr>
      </p:pic>
      <p:sp>
        <p:nvSpPr>
          <p:cNvPr id="3" name="TextBox 2">
            <a:extLst>
              <a:ext uri="{FF2B5EF4-FFF2-40B4-BE49-F238E27FC236}">
                <a16:creationId xmlns:a16="http://schemas.microsoft.com/office/drawing/2014/main" id="{98FF59F8-C98A-4313-BC35-9CD446E8A2F4}"/>
              </a:ext>
            </a:extLst>
          </p:cNvPr>
          <p:cNvSpPr txBox="1"/>
          <p:nvPr/>
        </p:nvSpPr>
        <p:spPr>
          <a:xfrm>
            <a:off x="10367309" y="6545511"/>
            <a:ext cx="179889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JohnFrisby</a:t>
            </a:r>
            <a:r>
              <a:rPr lang="en-US" sz="1200" dirty="0">
                <a:latin typeface="Arial" panose="020B0604020202020204" pitchFamily="34" charset="0"/>
                <a:cs typeface="Arial" panose="020B0604020202020204" pitchFamily="34" charset="0"/>
              </a:rPr>
              <a:t> “Seeing”</a:t>
            </a:r>
          </a:p>
        </p:txBody>
      </p:sp>
    </p:spTree>
    <p:extLst>
      <p:ext uri="{BB962C8B-B14F-4D97-AF65-F5344CB8AC3E}">
        <p14:creationId xmlns:p14="http://schemas.microsoft.com/office/powerpoint/2010/main" val="1385529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2D14-0FA7-40D6-93D7-A2726D1E1185}"/>
              </a:ext>
            </a:extLst>
          </p:cNvPr>
          <p:cNvSpPr>
            <a:spLocks noGrp="1"/>
          </p:cNvSpPr>
          <p:nvPr>
            <p:ph type="title"/>
          </p:nvPr>
        </p:nvSpPr>
        <p:spPr>
          <a:xfrm>
            <a:off x="94382" y="53527"/>
            <a:ext cx="10571998" cy="627303"/>
          </a:xfrm>
        </p:spPr>
        <p:txBody>
          <a:bodyPr/>
          <a:lstStyle/>
          <a:p>
            <a:r>
              <a:rPr lang="en-US" b="0" dirty="0"/>
              <a:t>Plan of Two Lectures : May 7</a:t>
            </a:r>
            <a:r>
              <a:rPr lang="en-US" b="0" baseline="30000" dirty="0"/>
              <a:t>th</a:t>
            </a:r>
            <a:r>
              <a:rPr lang="en-US" b="0" dirty="0"/>
              <a:t> (and 12</a:t>
            </a:r>
            <a:r>
              <a:rPr lang="en-US" b="0" baseline="30000" dirty="0"/>
              <a:t>th</a:t>
            </a:r>
            <a:r>
              <a:rPr lang="en-US" b="0" dirty="0"/>
              <a:t> )</a:t>
            </a:r>
          </a:p>
        </p:txBody>
      </p:sp>
      <p:sp>
        <p:nvSpPr>
          <p:cNvPr id="3" name="Content Placeholder 2">
            <a:extLst>
              <a:ext uri="{FF2B5EF4-FFF2-40B4-BE49-F238E27FC236}">
                <a16:creationId xmlns:a16="http://schemas.microsoft.com/office/drawing/2014/main" id="{EA34E3A3-4EE8-406D-A6AB-A46FCC54CD7F}"/>
              </a:ext>
            </a:extLst>
          </p:cNvPr>
          <p:cNvSpPr>
            <a:spLocks noGrp="1"/>
          </p:cNvSpPr>
          <p:nvPr>
            <p:ph idx="1"/>
          </p:nvPr>
        </p:nvSpPr>
        <p:spPr>
          <a:xfrm>
            <a:off x="318051" y="1038497"/>
            <a:ext cx="11539331" cy="5605812"/>
          </a:xfrm>
        </p:spPr>
        <p:txBody>
          <a:bodyPr>
            <a:normAutofit/>
          </a:bodyPr>
          <a:lstStyle/>
          <a:p>
            <a:r>
              <a:rPr lang="en-US" sz="2000" dirty="0"/>
              <a:t>Why and How of Edges in Images</a:t>
            </a:r>
          </a:p>
          <a:p>
            <a:endParaRPr lang="en-US" sz="2000" dirty="0"/>
          </a:p>
          <a:p>
            <a:r>
              <a:rPr lang="en-US" sz="2000" dirty="0"/>
              <a:t>Why Image / Video Alignment and Matching</a:t>
            </a:r>
          </a:p>
          <a:p>
            <a:endParaRPr lang="en-US" sz="2000" dirty="0"/>
          </a:p>
          <a:p>
            <a:r>
              <a:rPr lang="en-US" sz="2000" dirty="0"/>
              <a:t>A Swift Primer on Sum of Squares Optimization and Fitting</a:t>
            </a:r>
          </a:p>
          <a:p>
            <a:endParaRPr lang="en-US" sz="2000" dirty="0"/>
          </a:p>
          <a:p>
            <a:r>
              <a:rPr lang="en-US" sz="2000" dirty="0"/>
              <a:t>Short Range Matching with Patches</a:t>
            </a:r>
          </a:p>
          <a:p>
            <a:endParaRPr lang="en-US" sz="2000" dirty="0"/>
          </a:p>
          <a:p>
            <a:r>
              <a:rPr lang="en-US" sz="2000" dirty="0"/>
              <a:t>Image Transformations and Robust Fitting with RANSAC</a:t>
            </a:r>
          </a:p>
          <a:p>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892015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6AD2-7AFF-4971-9989-05151E9035FE}"/>
              </a:ext>
            </a:extLst>
          </p:cNvPr>
          <p:cNvSpPr>
            <a:spLocks noGrp="1"/>
          </p:cNvSpPr>
          <p:nvPr>
            <p:ph type="title"/>
          </p:nvPr>
        </p:nvSpPr>
        <p:spPr>
          <a:xfrm>
            <a:off x="94382" y="53527"/>
            <a:ext cx="10571998" cy="636938"/>
          </a:xfrm>
        </p:spPr>
        <p:txBody>
          <a:bodyPr/>
          <a:lstStyle/>
          <a:p>
            <a:r>
              <a:rPr lang="en-US" dirty="0"/>
              <a:t>Edges Occur at Different Scales</a:t>
            </a:r>
          </a:p>
        </p:txBody>
      </p:sp>
      <p:pic>
        <p:nvPicPr>
          <p:cNvPr id="4" name="Content Placeholder 3">
            <a:extLst>
              <a:ext uri="{FF2B5EF4-FFF2-40B4-BE49-F238E27FC236}">
                <a16:creationId xmlns:a16="http://schemas.microsoft.com/office/drawing/2014/main" id="{A2E7A85C-1EE6-41C8-8A1B-E9226D6892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9870" y="791376"/>
            <a:ext cx="6349531" cy="5938451"/>
          </a:xfrm>
          <a:prstGeom prst="rect">
            <a:avLst/>
          </a:prstGeom>
        </p:spPr>
      </p:pic>
      <p:pic>
        <p:nvPicPr>
          <p:cNvPr id="5" name="Picture 4">
            <a:extLst>
              <a:ext uri="{FF2B5EF4-FFF2-40B4-BE49-F238E27FC236}">
                <a16:creationId xmlns:a16="http://schemas.microsoft.com/office/drawing/2014/main" id="{C4333D64-0644-4BB1-9504-B37FBCE18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97" y="3722204"/>
            <a:ext cx="4231220" cy="1593917"/>
          </a:xfrm>
          <a:prstGeom prst="rect">
            <a:avLst/>
          </a:prstGeom>
        </p:spPr>
      </p:pic>
      <p:pic>
        <p:nvPicPr>
          <p:cNvPr id="6" name="Picture 5">
            <a:extLst>
              <a:ext uri="{FF2B5EF4-FFF2-40B4-BE49-F238E27FC236}">
                <a16:creationId xmlns:a16="http://schemas.microsoft.com/office/drawing/2014/main" id="{EBBB7AED-9286-449C-8AB5-035B48DC5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96" y="5394937"/>
            <a:ext cx="2607077" cy="452248"/>
          </a:xfrm>
          <a:prstGeom prst="rect">
            <a:avLst/>
          </a:prstGeom>
        </p:spPr>
      </p:pic>
    </p:spTree>
    <p:extLst>
      <p:ext uri="{BB962C8B-B14F-4D97-AF65-F5344CB8AC3E}">
        <p14:creationId xmlns:p14="http://schemas.microsoft.com/office/powerpoint/2010/main" val="3363587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6AD2-7AFF-4971-9989-05151E9035FE}"/>
              </a:ext>
            </a:extLst>
          </p:cNvPr>
          <p:cNvSpPr>
            <a:spLocks noGrp="1"/>
          </p:cNvSpPr>
          <p:nvPr>
            <p:ph type="title"/>
          </p:nvPr>
        </p:nvSpPr>
        <p:spPr>
          <a:xfrm>
            <a:off x="94382" y="53527"/>
            <a:ext cx="10571998" cy="636938"/>
          </a:xfrm>
        </p:spPr>
        <p:txBody>
          <a:bodyPr/>
          <a:lstStyle/>
          <a:p>
            <a:r>
              <a:rPr lang="en-US" dirty="0"/>
              <a:t>Edges Occur at Different Scales</a:t>
            </a:r>
          </a:p>
        </p:txBody>
      </p:sp>
      <p:pic>
        <p:nvPicPr>
          <p:cNvPr id="4" name="Content Placeholder 3">
            <a:extLst>
              <a:ext uri="{FF2B5EF4-FFF2-40B4-BE49-F238E27FC236}">
                <a16:creationId xmlns:a16="http://schemas.microsoft.com/office/drawing/2014/main" id="{A2E7A85C-1EE6-41C8-8A1B-E9226D6892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9870" y="791376"/>
            <a:ext cx="6349531" cy="5938451"/>
          </a:xfrm>
          <a:prstGeom prst="rect">
            <a:avLst/>
          </a:prstGeom>
        </p:spPr>
      </p:pic>
      <p:sp>
        <p:nvSpPr>
          <p:cNvPr id="3" name="TextBox 2">
            <a:extLst>
              <a:ext uri="{FF2B5EF4-FFF2-40B4-BE49-F238E27FC236}">
                <a16:creationId xmlns:a16="http://schemas.microsoft.com/office/drawing/2014/main" id="{D4569573-FAC3-42F9-A363-5BC61EC26A4B}"/>
              </a:ext>
            </a:extLst>
          </p:cNvPr>
          <p:cNvSpPr txBox="1"/>
          <p:nvPr/>
        </p:nvSpPr>
        <p:spPr>
          <a:xfrm>
            <a:off x="94382" y="3054220"/>
            <a:ext cx="4921320"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This will be discussed in more details in </a:t>
            </a:r>
          </a:p>
          <a:p>
            <a:r>
              <a:rPr lang="en-US" dirty="0">
                <a:latin typeface="Calibri" panose="020F0502020204030204" pitchFamily="34" charset="0"/>
                <a:cs typeface="Calibri" panose="020F0502020204030204" pitchFamily="34" charset="0"/>
              </a:rPr>
              <a:t>Wide Baseline Features and Matching (SIFT).</a:t>
            </a:r>
          </a:p>
        </p:txBody>
      </p:sp>
    </p:spTree>
    <p:extLst>
      <p:ext uri="{BB962C8B-B14F-4D97-AF65-F5344CB8AC3E}">
        <p14:creationId xmlns:p14="http://schemas.microsoft.com/office/powerpoint/2010/main" val="2175732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984D-94B2-4E1C-8A29-01E688D01FF9}"/>
              </a:ext>
            </a:extLst>
          </p:cNvPr>
          <p:cNvSpPr>
            <a:spLocks noGrp="1"/>
          </p:cNvSpPr>
          <p:nvPr>
            <p:ph type="title"/>
          </p:nvPr>
        </p:nvSpPr>
        <p:spPr>
          <a:xfrm>
            <a:off x="94382" y="53527"/>
            <a:ext cx="10571998" cy="568514"/>
          </a:xfrm>
        </p:spPr>
        <p:txBody>
          <a:bodyPr/>
          <a:lstStyle/>
          <a:p>
            <a:r>
              <a:rPr lang="en-US" b="0" dirty="0"/>
              <a:t>Role of Edges ?</a:t>
            </a:r>
          </a:p>
        </p:txBody>
      </p:sp>
      <p:sp>
        <p:nvSpPr>
          <p:cNvPr id="3" name="Content Placeholder 2">
            <a:extLst>
              <a:ext uri="{FF2B5EF4-FFF2-40B4-BE49-F238E27FC236}">
                <a16:creationId xmlns:a16="http://schemas.microsoft.com/office/drawing/2014/main" id="{1D699D64-0BF5-45E6-A2BE-64A687866232}"/>
              </a:ext>
            </a:extLst>
          </p:cNvPr>
          <p:cNvSpPr>
            <a:spLocks noGrp="1"/>
          </p:cNvSpPr>
          <p:nvPr>
            <p:ph idx="1"/>
          </p:nvPr>
        </p:nvSpPr>
        <p:spPr>
          <a:xfrm>
            <a:off x="326334" y="704969"/>
            <a:ext cx="11539331" cy="2316527"/>
          </a:xfrm>
        </p:spPr>
        <p:txBody>
          <a:bodyPr>
            <a:normAutofit lnSpcReduction="10000"/>
          </a:bodyPr>
          <a:lstStyle/>
          <a:p>
            <a:r>
              <a:rPr lang="en-US" dirty="0"/>
              <a:t>From the time when Edge Detection was considered essential to understanding and manipulating images:</a:t>
            </a:r>
          </a:p>
          <a:p>
            <a:endParaRPr lang="en-US" dirty="0"/>
          </a:p>
          <a:p>
            <a:endParaRPr lang="en-US" dirty="0"/>
          </a:p>
          <a:p>
            <a:endParaRPr lang="en-US" dirty="0"/>
          </a:p>
          <a:p>
            <a:endParaRPr lang="en-US" dirty="0"/>
          </a:p>
          <a:p>
            <a:r>
              <a:rPr lang="en-US" dirty="0"/>
              <a:t>To Modern Learning  to Segment, Detect Boundaries, Objects and much more…</a:t>
            </a:r>
          </a:p>
          <a:p>
            <a:endParaRPr lang="en-US" dirty="0"/>
          </a:p>
          <a:p>
            <a:endParaRPr lang="en-US" dirty="0"/>
          </a:p>
        </p:txBody>
      </p:sp>
      <p:pic>
        <p:nvPicPr>
          <p:cNvPr id="4" name="Picture 3">
            <a:extLst>
              <a:ext uri="{FF2B5EF4-FFF2-40B4-BE49-F238E27FC236}">
                <a16:creationId xmlns:a16="http://schemas.microsoft.com/office/drawing/2014/main" id="{E1B6D2BD-E68F-417D-B3EF-569EA678D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243" y="1257784"/>
            <a:ext cx="7020330" cy="788628"/>
          </a:xfrm>
          <a:prstGeom prst="rect">
            <a:avLst/>
          </a:prstGeom>
        </p:spPr>
      </p:pic>
      <p:pic>
        <p:nvPicPr>
          <p:cNvPr id="5" name="Picture 4">
            <a:extLst>
              <a:ext uri="{FF2B5EF4-FFF2-40B4-BE49-F238E27FC236}">
                <a16:creationId xmlns:a16="http://schemas.microsoft.com/office/drawing/2014/main" id="{0FE63814-5C32-4A1B-96F9-B89C665AB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920" y="3109418"/>
            <a:ext cx="7255202" cy="2888707"/>
          </a:xfrm>
          <a:prstGeom prst="rect">
            <a:avLst/>
          </a:prstGeom>
        </p:spPr>
      </p:pic>
      <p:sp>
        <p:nvSpPr>
          <p:cNvPr id="7" name="TextBox 6">
            <a:extLst>
              <a:ext uri="{FF2B5EF4-FFF2-40B4-BE49-F238E27FC236}">
                <a16:creationId xmlns:a16="http://schemas.microsoft.com/office/drawing/2014/main" id="{DEFF1C3C-711D-47E9-B07B-06E816D496D1}"/>
              </a:ext>
            </a:extLst>
          </p:cNvPr>
          <p:cNvSpPr txBox="1"/>
          <p:nvPr/>
        </p:nvSpPr>
        <p:spPr>
          <a:xfrm>
            <a:off x="2054288" y="6203398"/>
            <a:ext cx="5099182" cy="523220"/>
          </a:xfrm>
          <a:prstGeom prst="rect">
            <a:avLst/>
          </a:prstGeom>
          <a:noFill/>
        </p:spPr>
        <p:txBody>
          <a:bodyPr wrap="square">
            <a:spAutoFit/>
          </a:bodyPr>
          <a:lstStyle/>
          <a:p>
            <a:pPr algn="l"/>
            <a:r>
              <a:rPr lang="en-US" sz="1400" b="1" i="0" dirty="0">
                <a:effectLst/>
                <a:latin typeface="Calibri" panose="020F0502020204030204" pitchFamily="34" charset="0"/>
                <a:cs typeface="Calibri" panose="020F0502020204030204" pitchFamily="34" charset="0"/>
              </a:rPr>
              <a:t>Object-Contextual Representations for Semantic Segmentation</a:t>
            </a:r>
          </a:p>
          <a:p>
            <a:pPr algn="l"/>
            <a:r>
              <a:rPr lang="en-US" sz="1400" b="0" i="0" u="none" strike="noStrike" dirty="0" err="1">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Yuhui</a:t>
            </a:r>
            <a:r>
              <a:rPr lang="en-US" sz="1400" b="0" i="0" u="none" strike="noStrike" dirty="0">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Yuan</a:t>
            </a:r>
            <a:r>
              <a:rPr lang="en-US" sz="1400" b="0" i="0" dirty="0">
                <a:effectLst/>
                <a:latin typeface="Calibri" panose="020F0502020204030204" pitchFamily="34" charset="0"/>
                <a:cs typeface="Calibri" panose="020F0502020204030204" pitchFamily="34" charset="0"/>
              </a:rPr>
              <a:t>, </a:t>
            </a:r>
            <a:r>
              <a:rPr lang="en-US" sz="1400" b="0" i="0" u="none" strike="noStrike" dirty="0" err="1">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Xilin</a:t>
            </a:r>
            <a:r>
              <a:rPr lang="en-US" sz="1400" b="0" i="0" u="none" strike="noStrike" dirty="0">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Chen</a:t>
            </a:r>
            <a:r>
              <a:rPr lang="en-US" sz="1400" b="0" i="0" dirty="0">
                <a:effectLst/>
                <a:latin typeface="Calibri" panose="020F0502020204030204" pitchFamily="34" charset="0"/>
                <a:cs typeface="Calibri" panose="020F0502020204030204" pitchFamily="34" charset="0"/>
              </a:rPr>
              <a:t>, </a:t>
            </a:r>
            <a:r>
              <a:rPr lang="en-US" sz="1400" b="0" i="0" u="none" strike="noStrike" dirty="0">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Jingdong Wang</a:t>
            </a:r>
            <a:endParaRPr lang="en-US" sz="1400" b="0" i="0" dirty="0">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85DBA96-90F4-430E-A75B-045313D684A9}"/>
              </a:ext>
            </a:extLst>
          </p:cNvPr>
          <p:cNvSpPr txBox="1"/>
          <p:nvPr/>
        </p:nvSpPr>
        <p:spPr>
          <a:xfrm>
            <a:off x="7153470" y="6203398"/>
            <a:ext cx="6136432" cy="307777"/>
          </a:xfrm>
          <a:prstGeom prst="rect">
            <a:avLst/>
          </a:prstGeom>
          <a:noFill/>
        </p:spPr>
        <p:txBody>
          <a:bodyPr wrap="square">
            <a:spAutoFit/>
          </a:bodyPr>
          <a:lstStyle/>
          <a:p>
            <a:r>
              <a:rPr lang="en-US" sz="1400" dirty="0">
                <a:hlinkClick r:id="rId7">
                  <a:extLst>
                    <a:ext uri="{A12FA001-AC4F-418D-AE19-62706E023703}">
                      <ahyp:hlinkClr xmlns:ahyp="http://schemas.microsoft.com/office/drawing/2018/hyperlinkcolor" val="tx"/>
                    </a:ext>
                  </a:extLst>
                </a:hlinkClick>
              </a:rPr>
              <a:t>https://arxiv.org/abs/1909.11065v2</a:t>
            </a:r>
            <a:endParaRPr lang="en-US" sz="1400" dirty="0"/>
          </a:p>
        </p:txBody>
      </p:sp>
    </p:spTree>
    <p:extLst>
      <p:ext uri="{BB962C8B-B14F-4D97-AF65-F5344CB8AC3E}">
        <p14:creationId xmlns:p14="http://schemas.microsoft.com/office/powerpoint/2010/main" val="1421145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6188-83DD-4F20-AA50-0F03DDC8BBB6}"/>
              </a:ext>
            </a:extLst>
          </p:cNvPr>
          <p:cNvSpPr>
            <a:spLocks noGrp="1"/>
          </p:cNvSpPr>
          <p:nvPr>
            <p:ph type="ctrTitle"/>
          </p:nvPr>
        </p:nvSpPr>
        <p:spPr/>
        <p:txBody>
          <a:bodyPr/>
          <a:lstStyle/>
          <a:p>
            <a:r>
              <a:rPr lang="en-US" sz="3200" b="0" dirty="0"/>
              <a:t>Image Matching &amp; Alignment</a:t>
            </a:r>
          </a:p>
        </p:txBody>
      </p:sp>
      <p:sp>
        <p:nvSpPr>
          <p:cNvPr id="3" name="Subtitle 2">
            <a:extLst>
              <a:ext uri="{FF2B5EF4-FFF2-40B4-BE49-F238E27FC236}">
                <a16:creationId xmlns:a16="http://schemas.microsoft.com/office/drawing/2014/main" id="{666B66C9-4554-4205-98A6-C3B28B22EC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00867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AE47-5C5F-437F-950F-0E02654D4F3E}"/>
              </a:ext>
            </a:extLst>
          </p:cNvPr>
          <p:cNvSpPr>
            <a:spLocks noGrp="1"/>
          </p:cNvSpPr>
          <p:nvPr>
            <p:ph type="title"/>
          </p:nvPr>
        </p:nvSpPr>
        <p:spPr>
          <a:xfrm>
            <a:off x="94382" y="53527"/>
            <a:ext cx="10571998" cy="771421"/>
          </a:xfrm>
        </p:spPr>
        <p:txBody>
          <a:bodyPr/>
          <a:lstStyle/>
          <a:p>
            <a:r>
              <a:rPr lang="en-US" b="0" dirty="0"/>
              <a:t>Why Align Images?</a:t>
            </a:r>
          </a:p>
        </p:txBody>
      </p:sp>
      <p:sp>
        <p:nvSpPr>
          <p:cNvPr id="3" name="Content Placeholder 2">
            <a:extLst>
              <a:ext uri="{FF2B5EF4-FFF2-40B4-BE49-F238E27FC236}">
                <a16:creationId xmlns:a16="http://schemas.microsoft.com/office/drawing/2014/main" id="{B4EAC431-BFE0-4FD3-8E69-2CF1C261C7BD}"/>
              </a:ext>
            </a:extLst>
          </p:cNvPr>
          <p:cNvSpPr>
            <a:spLocks noGrp="1"/>
          </p:cNvSpPr>
          <p:nvPr>
            <p:ph idx="1"/>
          </p:nvPr>
        </p:nvSpPr>
        <p:spPr>
          <a:xfrm>
            <a:off x="318051" y="1227483"/>
            <a:ext cx="6729911" cy="1683668"/>
          </a:xfrm>
        </p:spPr>
        <p:txBody>
          <a:bodyPr/>
          <a:lstStyle/>
          <a:p>
            <a:pPr>
              <a:buFont typeface="Wingdings" panose="05000000000000000000" pitchFamily="2" charset="2"/>
              <a:buChar char="Ø"/>
            </a:pPr>
            <a:r>
              <a:rPr lang="en-US" dirty="0"/>
              <a:t>Match to create Panoramas for Single Center of Projection Images </a:t>
            </a:r>
          </a:p>
        </p:txBody>
      </p:sp>
      <p:grpSp>
        <p:nvGrpSpPr>
          <p:cNvPr id="28" name="Group 27">
            <a:extLst>
              <a:ext uri="{FF2B5EF4-FFF2-40B4-BE49-F238E27FC236}">
                <a16:creationId xmlns:a16="http://schemas.microsoft.com/office/drawing/2014/main" id="{0287EB44-F1A6-4D38-B850-595DA1814E0D}"/>
              </a:ext>
            </a:extLst>
          </p:cNvPr>
          <p:cNvGrpSpPr/>
          <p:nvPr/>
        </p:nvGrpSpPr>
        <p:grpSpPr>
          <a:xfrm>
            <a:off x="8179427" y="824948"/>
            <a:ext cx="3772033" cy="3081354"/>
            <a:chOff x="7070138" y="403630"/>
            <a:chExt cx="4394081" cy="3590812"/>
          </a:xfrm>
        </p:grpSpPr>
        <p:pic>
          <p:nvPicPr>
            <p:cNvPr id="5122" name="Picture 2" descr="Sphere - Wikipedia">
              <a:extLst>
                <a:ext uri="{FF2B5EF4-FFF2-40B4-BE49-F238E27FC236}">
                  <a16:creationId xmlns:a16="http://schemas.microsoft.com/office/drawing/2014/main" id="{B7CFFC01-3A9B-4DF4-95A9-C2205CAF31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4483" y="403630"/>
              <a:ext cx="2340665" cy="234066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76AB89C8-23EB-437F-9A31-C177512BB8BC}"/>
                </a:ext>
              </a:extLst>
            </p:cNvPr>
            <p:cNvGrpSpPr/>
            <p:nvPr/>
          </p:nvGrpSpPr>
          <p:grpSpPr>
            <a:xfrm>
              <a:off x="9274635" y="1903446"/>
              <a:ext cx="2189584" cy="2080660"/>
              <a:chOff x="9423918" y="2158482"/>
              <a:chExt cx="2189584" cy="2080660"/>
            </a:xfrm>
          </p:grpSpPr>
          <p:cxnSp>
            <p:nvCxnSpPr>
              <p:cNvPr id="8" name="Straight Connector 7">
                <a:extLst>
                  <a:ext uri="{FF2B5EF4-FFF2-40B4-BE49-F238E27FC236}">
                    <a16:creationId xmlns:a16="http://schemas.microsoft.com/office/drawing/2014/main" id="{014F99FC-20EF-4CCC-8F9A-90CD3FAE92FC}"/>
                  </a:ext>
                </a:extLst>
              </p:cNvPr>
              <p:cNvCxnSpPr/>
              <p:nvPr/>
            </p:nvCxnSpPr>
            <p:spPr>
              <a:xfrm>
                <a:off x="10189977" y="3217895"/>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A25AAB-A44D-483F-8AEF-818906E83B6A}"/>
                  </a:ext>
                </a:extLst>
              </p:cNvPr>
              <p:cNvCxnSpPr/>
              <p:nvPr/>
            </p:nvCxnSpPr>
            <p:spPr>
              <a:xfrm flipV="1">
                <a:off x="10185007" y="2333312"/>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A0FB0C-0FB5-4CFE-884C-F7B8AC422438}"/>
                  </a:ext>
                </a:extLst>
              </p:cNvPr>
              <p:cNvCxnSpPr/>
              <p:nvPr/>
            </p:nvCxnSpPr>
            <p:spPr>
              <a:xfrm>
                <a:off x="11452246" y="2333312"/>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15D31A-B37B-4F8C-9BBF-4F8B5F18A35D}"/>
                  </a:ext>
                </a:extLst>
              </p:cNvPr>
              <p:cNvCxnSpPr/>
              <p:nvPr/>
            </p:nvCxnSpPr>
            <p:spPr>
              <a:xfrm flipV="1">
                <a:off x="10234707" y="3319772"/>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4FA59D-8FCD-4F9B-9DCA-F01EBC9822F2}"/>
                  </a:ext>
                </a:extLst>
              </p:cNvPr>
              <p:cNvCxnSpPr>
                <a:cxnSpLocks/>
              </p:cNvCxnSpPr>
              <p:nvPr/>
            </p:nvCxnSpPr>
            <p:spPr>
              <a:xfrm>
                <a:off x="9423918" y="2158482"/>
                <a:ext cx="1181878" cy="7651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EBCF6FC-688E-426B-8B0E-DF4BB3D3C69B}"/>
                  </a:ext>
                </a:extLst>
              </p:cNvPr>
              <p:cNvCxnSpPr>
                <a:cxnSpLocks/>
              </p:cNvCxnSpPr>
              <p:nvPr/>
            </p:nvCxnSpPr>
            <p:spPr>
              <a:xfrm>
                <a:off x="10899680" y="3193801"/>
                <a:ext cx="713822" cy="41151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4DFD93B-47AB-4EDC-98DD-96DDD4EAC429}"/>
                </a:ext>
              </a:extLst>
            </p:cNvPr>
            <p:cNvGrpSpPr/>
            <p:nvPr/>
          </p:nvGrpSpPr>
          <p:grpSpPr>
            <a:xfrm flipH="1">
              <a:off x="7070138" y="1913782"/>
              <a:ext cx="2189584" cy="2080660"/>
              <a:chOff x="6531428" y="4223658"/>
              <a:chExt cx="2189584" cy="2080660"/>
            </a:xfrm>
          </p:grpSpPr>
          <p:cxnSp>
            <p:nvCxnSpPr>
              <p:cNvPr id="21" name="Straight Connector 20">
                <a:extLst>
                  <a:ext uri="{FF2B5EF4-FFF2-40B4-BE49-F238E27FC236}">
                    <a16:creationId xmlns:a16="http://schemas.microsoft.com/office/drawing/2014/main" id="{1AC1CE3C-42FD-4AF7-B66E-06EF9F404167}"/>
                  </a:ext>
                </a:extLst>
              </p:cNvPr>
              <p:cNvCxnSpPr/>
              <p:nvPr/>
            </p:nvCxnSpPr>
            <p:spPr>
              <a:xfrm>
                <a:off x="7297487" y="5283071"/>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4FDB41F-31CE-44AC-BCE2-8B86DF7718A1}"/>
                  </a:ext>
                </a:extLst>
              </p:cNvPr>
              <p:cNvCxnSpPr/>
              <p:nvPr/>
            </p:nvCxnSpPr>
            <p:spPr>
              <a:xfrm flipV="1">
                <a:off x="7292517" y="4398488"/>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CAD16A-7675-455F-A224-F1167C6215B4}"/>
                  </a:ext>
                </a:extLst>
              </p:cNvPr>
              <p:cNvCxnSpPr/>
              <p:nvPr/>
            </p:nvCxnSpPr>
            <p:spPr>
              <a:xfrm>
                <a:off x="8559756" y="4398488"/>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B4E3DF-A46B-4B3D-8615-88EAA6E03ABC}"/>
                  </a:ext>
                </a:extLst>
              </p:cNvPr>
              <p:cNvCxnSpPr/>
              <p:nvPr/>
            </p:nvCxnSpPr>
            <p:spPr>
              <a:xfrm flipV="1">
                <a:off x="7342217" y="5384948"/>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47E648-B471-4AFC-BAA2-8FE09A2B18E9}"/>
                  </a:ext>
                </a:extLst>
              </p:cNvPr>
              <p:cNvCxnSpPr>
                <a:cxnSpLocks/>
              </p:cNvCxnSpPr>
              <p:nvPr/>
            </p:nvCxnSpPr>
            <p:spPr>
              <a:xfrm>
                <a:off x="6531428" y="4223658"/>
                <a:ext cx="1181878" cy="7651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996D06-E2DF-4F20-BC13-D6446BDDC4C7}"/>
                  </a:ext>
                </a:extLst>
              </p:cNvPr>
              <p:cNvCxnSpPr>
                <a:cxnSpLocks/>
              </p:cNvCxnSpPr>
              <p:nvPr/>
            </p:nvCxnSpPr>
            <p:spPr>
              <a:xfrm>
                <a:off x="8007190" y="5258977"/>
                <a:ext cx="713822" cy="41151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pic>
        <p:nvPicPr>
          <p:cNvPr id="29" name="SLIB1c">
            <a:hlinkClick r:id="" action="ppaction://media"/>
            <a:extLst>
              <a:ext uri="{FF2B5EF4-FFF2-40B4-BE49-F238E27FC236}">
                <a16:creationId xmlns:a16="http://schemas.microsoft.com/office/drawing/2014/main" id="{29B06082-BB93-4AF7-A440-F4CA9260F4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266" y="3069208"/>
            <a:ext cx="3275046" cy="2456284"/>
          </a:xfrm>
          <a:prstGeom prst="rect">
            <a:avLst/>
          </a:prstGeom>
        </p:spPr>
      </p:pic>
      <p:pic>
        <p:nvPicPr>
          <p:cNvPr id="30" name="Picture 3">
            <a:extLst>
              <a:ext uri="{FF2B5EF4-FFF2-40B4-BE49-F238E27FC236}">
                <a16:creationId xmlns:a16="http://schemas.microsoft.com/office/drawing/2014/main" id="{FBE00A02-EB21-4E65-A1E6-72471899F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5427" y="2513186"/>
            <a:ext cx="3892593" cy="396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5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75B4FB7A-A8D7-4AFB-BD39-20760884EDE1}"/>
              </a:ext>
            </a:extLst>
          </p:cNvPr>
          <p:cNvSpPr txBox="1">
            <a:spLocks noChangeArrowheads="1"/>
          </p:cNvSpPr>
          <p:nvPr/>
        </p:nvSpPr>
        <p:spPr bwMode="auto">
          <a:xfrm>
            <a:off x="3581400" y="609600"/>
            <a:ext cx="46554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Mercator projection of spherical mosaic</a:t>
            </a:r>
          </a:p>
        </p:txBody>
      </p:sp>
      <p:pic>
        <p:nvPicPr>
          <p:cNvPr id="46083" name="Picture 3">
            <a:hlinkClick r:id="rId2" action="ppaction://program"/>
            <a:extLst>
              <a:ext uri="{FF2B5EF4-FFF2-40B4-BE49-F238E27FC236}">
                <a16:creationId xmlns:a16="http://schemas.microsoft.com/office/drawing/2014/main" id="{0D3C1B18-0B62-4488-982C-D61FF39EBCBB}"/>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76401"/>
            <a:ext cx="7824788" cy="324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AE47-5C5F-437F-950F-0E02654D4F3E}"/>
              </a:ext>
            </a:extLst>
          </p:cNvPr>
          <p:cNvSpPr>
            <a:spLocks noGrp="1"/>
          </p:cNvSpPr>
          <p:nvPr>
            <p:ph type="title"/>
          </p:nvPr>
        </p:nvSpPr>
        <p:spPr>
          <a:xfrm>
            <a:off x="94382" y="53527"/>
            <a:ext cx="10571998" cy="771421"/>
          </a:xfrm>
        </p:spPr>
        <p:txBody>
          <a:bodyPr/>
          <a:lstStyle/>
          <a:p>
            <a:r>
              <a:rPr lang="en-US" b="0" dirty="0"/>
              <a:t>Why Align Images?</a:t>
            </a:r>
          </a:p>
        </p:txBody>
      </p:sp>
      <p:sp>
        <p:nvSpPr>
          <p:cNvPr id="3" name="Content Placeholder 2">
            <a:extLst>
              <a:ext uri="{FF2B5EF4-FFF2-40B4-BE49-F238E27FC236}">
                <a16:creationId xmlns:a16="http://schemas.microsoft.com/office/drawing/2014/main" id="{B4EAC431-BFE0-4FD3-8E69-2CF1C261C7BD}"/>
              </a:ext>
            </a:extLst>
          </p:cNvPr>
          <p:cNvSpPr>
            <a:spLocks noGrp="1"/>
          </p:cNvSpPr>
          <p:nvPr>
            <p:ph idx="1"/>
          </p:nvPr>
        </p:nvSpPr>
        <p:spPr>
          <a:xfrm>
            <a:off x="318051" y="1227483"/>
            <a:ext cx="6729911" cy="1683668"/>
          </a:xfrm>
        </p:spPr>
        <p:txBody>
          <a:bodyPr/>
          <a:lstStyle/>
          <a:p>
            <a:pPr>
              <a:buFont typeface="Wingdings" panose="05000000000000000000" pitchFamily="2" charset="2"/>
              <a:buChar char="Ø"/>
            </a:pPr>
            <a:r>
              <a:rPr lang="en-US" dirty="0"/>
              <a:t>Match to create Planar Mosaics</a:t>
            </a:r>
          </a:p>
        </p:txBody>
      </p:sp>
      <p:grpSp>
        <p:nvGrpSpPr>
          <p:cNvPr id="27" name="Group 26">
            <a:extLst>
              <a:ext uri="{FF2B5EF4-FFF2-40B4-BE49-F238E27FC236}">
                <a16:creationId xmlns:a16="http://schemas.microsoft.com/office/drawing/2014/main" id="{76AB89C8-23EB-437F-9A31-C177512BB8BC}"/>
              </a:ext>
            </a:extLst>
          </p:cNvPr>
          <p:cNvGrpSpPr/>
          <p:nvPr/>
        </p:nvGrpSpPr>
        <p:grpSpPr>
          <a:xfrm rot="12555565">
            <a:off x="10445799" y="1670254"/>
            <a:ext cx="1879616" cy="1785460"/>
            <a:chOff x="9423918" y="2158482"/>
            <a:chExt cx="2189584" cy="2080660"/>
          </a:xfrm>
        </p:grpSpPr>
        <p:cxnSp>
          <p:nvCxnSpPr>
            <p:cNvPr id="8" name="Straight Connector 7">
              <a:extLst>
                <a:ext uri="{FF2B5EF4-FFF2-40B4-BE49-F238E27FC236}">
                  <a16:creationId xmlns:a16="http://schemas.microsoft.com/office/drawing/2014/main" id="{014F99FC-20EF-4CCC-8F9A-90CD3FAE92FC}"/>
                </a:ext>
              </a:extLst>
            </p:cNvPr>
            <p:cNvCxnSpPr/>
            <p:nvPr/>
          </p:nvCxnSpPr>
          <p:spPr>
            <a:xfrm>
              <a:off x="10189977" y="3217895"/>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A25AAB-A44D-483F-8AEF-818906E83B6A}"/>
                </a:ext>
              </a:extLst>
            </p:cNvPr>
            <p:cNvCxnSpPr/>
            <p:nvPr/>
          </p:nvCxnSpPr>
          <p:spPr>
            <a:xfrm flipV="1">
              <a:off x="10185007" y="2333312"/>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A0FB0C-0FB5-4CFE-884C-F7B8AC422438}"/>
                </a:ext>
              </a:extLst>
            </p:cNvPr>
            <p:cNvCxnSpPr/>
            <p:nvPr/>
          </p:nvCxnSpPr>
          <p:spPr>
            <a:xfrm>
              <a:off x="11452246" y="2333312"/>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15D31A-B37B-4F8C-9BBF-4F8B5F18A35D}"/>
                </a:ext>
              </a:extLst>
            </p:cNvPr>
            <p:cNvCxnSpPr/>
            <p:nvPr/>
          </p:nvCxnSpPr>
          <p:spPr>
            <a:xfrm flipV="1">
              <a:off x="10234707" y="3319772"/>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4FA59D-8FCD-4F9B-9DCA-F01EBC9822F2}"/>
                </a:ext>
              </a:extLst>
            </p:cNvPr>
            <p:cNvCxnSpPr>
              <a:cxnSpLocks/>
            </p:cNvCxnSpPr>
            <p:nvPr/>
          </p:nvCxnSpPr>
          <p:spPr>
            <a:xfrm>
              <a:off x="9423918" y="2158482"/>
              <a:ext cx="1181878" cy="7651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EBCF6FC-688E-426B-8B0E-DF4BB3D3C69B}"/>
                </a:ext>
              </a:extLst>
            </p:cNvPr>
            <p:cNvCxnSpPr>
              <a:cxnSpLocks/>
            </p:cNvCxnSpPr>
            <p:nvPr/>
          </p:nvCxnSpPr>
          <p:spPr>
            <a:xfrm>
              <a:off x="10899680" y="3193801"/>
              <a:ext cx="713822" cy="41151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4DFD93B-47AB-4EDC-98DD-96DDD4EAC429}"/>
              </a:ext>
            </a:extLst>
          </p:cNvPr>
          <p:cNvGrpSpPr/>
          <p:nvPr/>
        </p:nvGrpSpPr>
        <p:grpSpPr>
          <a:xfrm rot="10800000" flipH="1">
            <a:off x="7557833" y="313226"/>
            <a:ext cx="1915115" cy="1845829"/>
            <a:chOff x="6531428" y="4223658"/>
            <a:chExt cx="2189584" cy="2080660"/>
          </a:xfrm>
        </p:grpSpPr>
        <p:cxnSp>
          <p:nvCxnSpPr>
            <p:cNvPr id="21" name="Straight Connector 20">
              <a:extLst>
                <a:ext uri="{FF2B5EF4-FFF2-40B4-BE49-F238E27FC236}">
                  <a16:creationId xmlns:a16="http://schemas.microsoft.com/office/drawing/2014/main" id="{1AC1CE3C-42FD-4AF7-B66E-06EF9F404167}"/>
                </a:ext>
              </a:extLst>
            </p:cNvPr>
            <p:cNvCxnSpPr/>
            <p:nvPr/>
          </p:nvCxnSpPr>
          <p:spPr>
            <a:xfrm>
              <a:off x="7297487" y="5283071"/>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4FDB41F-31CE-44AC-BCE2-8B86DF7718A1}"/>
                </a:ext>
              </a:extLst>
            </p:cNvPr>
            <p:cNvCxnSpPr/>
            <p:nvPr/>
          </p:nvCxnSpPr>
          <p:spPr>
            <a:xfrm flipV="1">
              <a:off x="7292517" y="4398488"/>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CAD16A-7675-455F-A224-F1167C6215B4}"/>
                </a:ext>
              </a:extLst>
            </p:cNvPr>
            <p:cNvCxnSpPr/>
            <p:nvPr/>
          </p:nvCxnSpPr>
          <p:spPr>
            <a:xfrm>
              <a:off x="8559756" y="4398488"/>
              <a:ext cx="34787" cy="99391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B4E3DF-A46B-4B3D-8615-88EAA6E03ABC}"/>
                </a:ext>
              </a:extLst>
            </p:cNvPr>
            <p:cNvCxnSpPr/>
            <p:nvPr/>
          </p:nvCxnSpPr>
          <p:spPr>
            <a:xfrm flipV="1">
              <a:off x="7342217" y="5384948"/>
              <a:ext cx="1267239" cy="9193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47E648-B471-4AFC-BAA2-8FE09A2B18E9}"/>
                </a:ext>
              </a:extLst>
            </p:cNvPr>
            <p:cNvCxnSpPr>
              <a:cxnSpLocks/>
            </p:cNvCxnSpPr>
            <p:nvPr/>
          </p:nvCxnSpPr>
          <p:spPr>
            <a:xfrm>
              <a:off x="6531428" y="4223658"/>
              <a:ext cx="1181878" cy="7651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996D06-E2DF-4F20-BC13-D6446BDDC4C7}"/>
                </a:ext>
              </a:extLst>
            </p:cNvPr>
            <p:cNvCxnSpPr>
              <a:cxnSpLocks/>
            </p:cNvCxnSpPr>
            <p:nvPr/>
          </p:nvCxnSpPr>
          <p:spPr>
            <a:xfrm>
              <a:off x="8007190" y="5258977"/>
              <a:ext cx="713822" cy="41151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D3034B17-138C-48EE-921F-1EB2828389DF}"/>
              </a:ext>
            </a:extLst>
          </p:cNvPr>
          <p:cNvSpPr/>
          <p:nvPr/>
        </p:nvSpPr>
        <p:spPr>
          <a:xfrm>
            <a:off x="9663756" y="244755"/>
            <a:ext cx="2055256" cy="133412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AYK3VBc">
            <a:hlinkClick r:id="" action="ppaction://media"/>
            <a:extLst>
              <a:ext uri="{FF2B5EF4-FFF2-40B4-BE49-F238E27FC236}">
                <a16:creationId xmlns:a16="http://schemas.microsoft.com/office/drawing/2014/main" id="{C358D827-60C9-42AF-AB04-55686C2979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3365" y="2959358"/>
            <a:ext cx="2362978" cy="3150637"/>
          </a:xfrm>
          <a:prstGeom prst="rect">
            <a:avLst/>
          </a:prstGeom>
        </p:spPr>
      </p:pic>
      <p:pic>
        <p:nvPicPr>
          <p:cNvPr id="6" name="Picture 6">
            <a:extLst>
              <a:ext uri="{FF2B5EF4-FFF2-40B4-BE49-F238E27FC236}">
                <a16:creationId xmlns:a16="http://schemas.microsoft.com/office/drawing/2014/main" id="{5EF0AF67-C7A9-4928-A849-F01DA9AB4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0011" y="2686626"/>
            <a:ext cx="5153156" cy="378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86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AE47-5C5F-437F-950F-0E02654D4F3E}"/>
              </a:ext>
            </a:extLst>
          </p:cNvPr>
          <p:cNvSpPr>
            <a:spLocks noGrp="1"/>
          </p:cNvSpPr>
          <p:nvPr>
            <p:ph type="title"/>
          </p:nvPr>
        </p:nvSpPr>
        <p:spPr>
          <a:xfrm>
            <a:off x="94382" y="53527"/>
            <a:ext cx="10571998" cy="771421"/>
          </a:xfrm>
        </p:spPr>
        <p:txBody>
          <a:bodyPr/>
          <a:lstStyle/>
          <a:p>
            <a:r>
              <a:rPr lang="en-US" b="0" dirty="0"/>
              <a:t>Why Align Images?</a:t>
            </a:r>
          </a:p>
        </p:txBody>
      </p:sp>
      <p:sp>
        <p:nvSpPr>
          <p:cNvPr id="3" name="Content Placeholder 2">
            <a:extLst>
              <a:ext uri="{FF2B5EF4-FFF2-40B4-BE49-F238E27FC236}">
                <a16:creationId xmlns:a16="http://schemas.microsoft.com/office/drawing/2014/main" id="{B4EAC431-BFE0-4FD3-8E69-2CF1C261C7BD}"/>
              </a:ext>
            </a:extLst>
          </p:cNvPr>
          <p:cNvSpPr>
            <a:spLocks noGrp="1"/>
          </p:cNvSpPr>
          <p:nvPr>
            <p:ph idx="1"/>
          </p:nvPr>
        </p:nvSpPr>
        <p:spPr>
          <a:xfrm>
            <a:off x="318051" y="1227483"/>
            <a:ext cx="6729911" cy="1683668"/>
          </a:xfrm>
        </p:spPr>
        <p:txBody>
          <a:bodyPr/>
          <a:lstStyle/>
          <a:p>
            <a:pPr>
              <a:buFont typeface="Wingdings" panose="05000000000000000000" pitchFamily="2" charset="2"/>
              <a:buChar char="Ø"/>
            </a:pPr>
            <a:r>
              <a:rPr lang="en-US" dirty="0"/>
              <a:t>“Build Rome in a Day”</a:t>
            </a:r>
          </a:p>
        </p:txBody>
      </p:sp>
      <p:pic>
        <p:nvPicPr>
          <p:cNvPr id="11266" name="Picture 2" descr="Rome was built in a day, with hundreds of thousands of digital ...">
            <a:extLst>
              <a:ext uri="{FF2B5EF4-FFF2-40B4-BE49-F238E27FC236}">
                <a16:creationId xmlns:a16="http://schemas.microsoft.com/office/drawing/2014/main" id="{8A3A5A51-9572-4822-8A48-E9F5BE54C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96" y="2713945"/>
            <a:ext cx="6631775" cy="368063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e TOP Colosseum Rome Tours &amp; Tickets 2020 - City Wonders">
            <a:extLst>
              <a:ext uri="{FF2B5EF4-FFF2-40B4-BE49-F238E27FC236}">
                <a16:creationId xmlns:a16="http://schemas.microsoft.com/office/drawing/2014/main" id="{C356FB7C-EE68-4E05-8F2A-5BCF476A10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1265" y="292358"/>
            <a:ext cx="2863046" cy="134205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void the Ticket Lines at the Roman Colosseum">
            <a:extLst>
              <a:ext uri="{FF2B5EF4-FFF2-40B4-BE49-F238E27FC236}">
                <a16:creationId xmlns:a16="http://schemas.microsoft.com/office/drawing/2014/main" id="{42CC9368-A169-4D2F-AED5-8E740C7C0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3729" y="1063301"/>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ssential Ancient Sites to Visit in Rome">
            <a:extLst>
              <a:ext uri="{FF2B5EF4-FFF2-40B4-BE49-F238E27FC236}">
                <a16:creationId xmlns:a16="http://schemas.microsoft.com/office/drawing/2014/main" id="{C027312A-7D34-4C8C-AA8E-2D1CFCC448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4629" y="2803850"/>
            <a:ext cx="344381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48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AE47-5C5F-437F-950F-0E02654D4F3E}"/>
              </a:ext>
            </a:extLst>
          </p:cNvPr>
          <p:cNvSpPr>
            <a:spLocks noGrp="1"/>
          </p:cNvSpPr>
          <p:nvPr>
            <p:ph type="title"/>
          </p:nvPr>
        </p:nvSpPr>
        <p:spPr>
          <a:xfrm>
            <a:off x="94382" y="53527"/>
            <a:ext cx="10571998" cy="771421"/>
          </a:xfrm>
        </p:spPr>
        <p:txBody>
          <a:bodyPr/>
          <a:lstStyle/>
          <a:p>
            <a:r>
              <a:rPr lang="en-US" b="0" dirty="0"/>
              <a:t>Why Align Images?</a:t>
            </a:r>
          </a:p>
        </p:txBody>
      </p:sp>
      <p:sp>
        <p:nvSpPr>
          <p:cNvPr id="3" name="Content Placeholder 2">
            <a:extLst>
              <a:ext uri="{FF2B5EF4-FFF2-40B4-BE49-F238E27FC236}">
                <a16:creationId xmlns:a16="http://schemas.microsoft.com/office/drawing/2014/main" id="{B4EAC431-BFE0-4FD3-8E69-2CF1C261C7BD}"/>
              </a:ext>
            </a:extLst>
          </p:cNvPr>
          <p:cNvSpPr>
            <a:spLocks noGrp="1"/>
          </p:cNvSpPr>
          <p:nvPr>
            <p:ph idx="1"/>
          </p:nvPr>
        </p:nvSpPr>
        <p:spPr>
          <a:xfrm>
            <a:off x="305610" y="1055465"/>
            <a:ext cx="6729911" cy="943439"/>
          </a:xfrm>
        </p:spPr>
        <p:txBody>
          <a:bodyPr/>
          <a:lstStyle/>
          <a:p>
            <a:pPr>
              <a:buFont typeface="Wingdings" panose="05000000000000000000" pitchFamily="2" charset="2"/>
              <a:buChar char="Ø"/>
            </a:pPr>
            <a:r>
              <a:rPr lang="en-US" dirty="0"/>
              <a:t>Image / Location / Object Retrieval from a Large Database</a:t>
            </a:r>
          </a:p>
        </p:txBody>
      </p:sp>
      <p:pic>
        <p:nvPicPr>
          <p:cNvPr id="4" name="Picture 3">
            <a:extLst>
              <a:ext uri="{FF2B5EF4-FFF2-40B4-BE49-F238E27FC236}">
                <a16:creationId xmlns:a16="http://schemas.microsoft.com/office/drawing/2014/main" id="{4EDC6341-F9AB-45F1-8030-58D6BC873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2" y="1871237"/>
            <a:ext cx="4012356" cy="3931298"/>
          </a:xfrm>
          <a:prstGeom prst="rect">
            <a:avLst/>
          </a:prstGeom>
        </p:spPr>
      </p:pic>
      <p:pic>
        <p:nvPicPr>
          <p:cNvPr id="5" name="Picture 4">
            <a:extLst>
              <a:ext uri="{FF2B5EF4-FFF2-40B4-BE49-F238E27FC236}">
                <a16:creationId xmlns:a16="http://schemas.microsoft.com/office/drawing/2014/main" id="{030FC9BA-2E28-442A-9475-FDE72F916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531" y="1788998"/>
            <a:ext cx="3490938" cy="4676809"/>
          </a:xfrm>
          <a:prstGeom prst="rect">
            <a:avLst/>
          </a:prstGeom>
        </p:spPr>
      </p:pic>
      <p:pic>
        <p:nvPicPr>
          <p:cNvPr id="6" name="Picture 5">
            <a:extLst>
              <a:ext uri="{FF2B5EF4-FFF2-40B4-BE49-F238E27FC236}">
                <a16:creationId xmlns:a16="http://schemas.microsoft.com/office/drawing/2014/main" id="{613E3170-FA5C-4725-9D84-0DE67EB1D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637" y="1454390"/>
            <a:ext cx="4171981" cy="5143538"/>
          </a:xfrm>
          <a:prstGeom prst="rect">
            <a:avLst/>
          </a:prstGeom>
        </p:spPr>
      </p:pic>
      <p:sp>
        <p:nvSpPr>
          <p:cNvPr id="8" name="TextBox 7">
            <a:extLst>
              <a:ext uri="{FF2B5EF4-FFF2-40B4-BE49-F238E27FC236}">
                <a16:creationId xmlns:a16="http://schemas.microsoft.com/office/drawing/2014/main" id="{A2FE6B19-E068-4354-995B-DA0529662D2B}"/>
              </a:ext>
            </a:extLst>
          </p:cNvPr>
          <p:cNvSpPr txBox="1"/>
          <p:nvPr/>
        </p:nvSpPr>
        <p:spPr>
          <a:xfrm>
            <a:off x="94382" y="6479807"/>
            <a:ext cx="12153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DavidNister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44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D27F-5F8E-42DD-B2E3-0926E1998150}"/>
              </a:ext>
            </a:extLst>
          </p:cNvPr>
          <p:cNvSpPr>
            <a:spLocks noGrp="1"/>
          </p:cNvSpPr>
          <p:nvPr>
            <p:ph type="title"/>
          </p:nvPr>
        </p:nvSpPr>
        <p:spPr/>
        <p:txBody>
          <a:bodyPr/>
          <a:lstStyle/>
          <a:p>
            <a:r>
              <a:rPr lang="en-US" dirty="0"/>
              <a:t>Matching &amp; Alignment</a:t>
            </a:r>
          </a:p>
        </p:txBody>
      </p:sp>
      <p:sp>
        <p:nvSpPr>
          <p:cNvPr id="3" name="Content Placeholder 2">
            <a:extLst>
              <a:ext uri="{FF2B5EF4-FFF2-40B4-BE49-F238E27FC236}">
                <a16:creationId xmlns:a16="http://schemas.microsoft.com/office/drawing/2014/main" id="{713D0A8B-74B0-4BA0-A8B5-948B56228D60}"/>
              </a:ext>
            </a:extLst>
          </p:cNvPr>
          <p:cNvSpPr>
            <a:spLocks noGrp="1"/>
          </p:cNvSpPr>
          <p:nvPr>
            <p:ph idx="1"/>
          </p:nvPr>
        </p:nvSpPr>
        <p:spPr>
          <a:xfrm>
            <a:off x="94382" y="1227483"/>
            <a:ext cx="4815548" cy="5416826"/>
          </a:xfrm>
          <a:solidFill>
            <a:schemeClr val="bg2"/>
          </a:solidFill>
        </p:spPr>
        <p:txBody>
          <a:bodyPr>
            <a:normAutofit/>
          </a:bodyPr>
          <a:lstStyle/>
          <a:p>
            <a:r>
              <a:rPr lang="en-US" dirty="0">
                <a:solidFill>
                  <a:srgbClr val="FFC000"/>
                </a:solidFill>
              </a:rPr>
              <a:t>Matching</a:t>
            </a:r>
            <a:r>
              <a:rPr lang="en-US" dirty="0"/>
              <a:t>:   </a:t>
            </a:r>
          </a:p>
          <a:p>
            <a:pPr marL="0" indent="0">
              <a:buNone/>
            </a:pPr>
            <a:r>
              <a:rPr lang="en-US" dirty="0"/>
              <a:t>	</a:t>
            </a:r>
            <a:r>
              <a:rPr lang="en-US" sz="1600" dirty="0"/>
              <a:t>Find locations / spatial coordinates in images 	that correspond to the same location / 	direction in the World</a:t>
            </a:r>
            <a:endParaRPr lang="en-US" dirty="0"/>
          </a:p>
          <a:p>
            <a:pPr marL="0" indent="0">
              <a:buNone/>
            </a:pPr>
            <a:r>
              <a:rPr lang="en-US" dirty="0"/>
              <a:t>                            </a:t>
            </a:r>
          </a:p>
          <a:p>
            <a:pPr marL="0" indent="0">
              <a:buNone/>
            </a:pPr>
            <a:r>
              <a:rPr lang="en-US" dirty="0"/>
              <a:t> </a:t>
            </a:r>
            <a:r>
              <a:rPr lang="en-US" dirty="0">
                <a:solidFill>
                  <a:srgbClr val="FFC000"/>
                </a:solidFill>
              </a:rPr>
              <a:t>via Feature Detectors and Feature Descriptors</a:t>
            </a:r>
          </a:p>
          <a:p>
            <a:pPr marL="0" indent="0">
              <a:buNone/>
            </a:pPr>
            <a:endParaRPr lang="en-US" dirty="0"/>
          </a:p>
          <a:p>
            <a:pPr marL="0" indent="0">
              <a:buNone/>
            </a:pPr>
            <a:endParaRPr lang="en-US" dirty="0"/>
          </a:p>
          <a:p>
            <a:r>
              <a:rPr lang="en-US" dirty="0">
                <a:solidFill>
                  <a:srgbClr val="FFC000"/>
                </a:solidFill>
              </a:rPr>
              <a:t>Alignment</a:t>
            </a:r>
            <a:r>
              <a:rPr lang="en-US" dirty="0"/>
              <a:t>:  </a:t>
            </a:r>
          </a:p>
          <a:p>
            <a:pPr marL="400050" lvl="1" indent="0">
              <a:buNone/>
            </a:pPr>
            <a:r>
              <a:rPr lang="en-US" dirty="0"/>
              <a:t>Use the matching locations to find Transformations for Camera Estimation and Warping</a:t>
            </a:r>
          </a:p>
          <a:p>
            <a:pPr marL="0" indent="0">
              <a:buNone/>
            </a:pPr>
            <a:endParaRPr lang="en-US" dirty="0"/>
          </a:p>
          <a:p>
            <a:pPr marL="0" indent="0">
              <a:buNone/>
            </a:pPr>
            <a:r>
              <a:rPr lang="en-US" dirty="0"/>
              <a:t> </a:t>
            </a:r>
            <a:r>
              <a:rPr lang="en-US" dirty="0">
                <a:solidFill>
                  <a:srgbClr val="FFC000"/>
                </a:solidFill>
              </a:rPr>
              <a:t>via Linear and Non-linear Optimization</a:t>
            </a:r>
          </a:p>
        </p:txBody>
      </p:sp>
      <p:pic>
        <p:nvPicPr>
          <p:cNvPr id="5" name="Picture 2" descr="C:\WINDOWS\Desktop\is2003\images\image1.jpg">
            <a:extLst>
              <a:ext uri="{FF2B5EF4-FFF2-40B4-BE49-F238E27FC236}">
                <a16:creationId xmlns:a16="http://schemas.microsoft.com/office/drawing/2014/main" id="{2BE3D579-CE4C-4F71-A0DB-A57F09482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764" y="436375"/>
            <a:ext cx="3283854" cy="23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WINDOWS\Desktop\is2003\images\image2.jpg">
            <a:extLst>
              <a:ext uri="{FF2B5EF4-FFF2-40B4-BE49-F238E27FC236}">
                <a16:creationId xmlns:a16="http://schemas.microsoft.com/office/drawing/2014/main" id="{49BFEE7D-13EA-4CC6-9796-B177BD7AF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131" y="423778"/>
            <a:ext cx="3327952" cy="240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WINDOWS\Desktop\is2003\images\homography.jpg">
            <a:extLst>
              <a:ext uri="{FF2B5EF4-FFF2-40B4-BE49-F238E27FC236}">
                <a16:creationId xmlns:a16="http://schemas.microsoft.com/office/drawing/2014/main" id="{D5F3BC90-506E-4E17-8C7B-B032A966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8266" y="3520010"/>
            <a:ext cx="5691187"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BA96B9E7-3C3F-4940-AF15-CF3AD654FA7C}"/>
              </a:ext>
            </a:extLst>
          </p:cNvPr>
          <p:cNvCxnSpPr/>
          <p:nvPr/>
        </p:nvCxnSpPr>
        <p:spPr>
          <a:xfrm flipV="1">
            <a:off x="6241774" y="1394228"/>
            <a:ext cx="5541065" cy="12597"/>
          </a:xfrm>
          <a:prstGeom prst="straightConnector1">
            <a:avLst/>
          </a:prstGeom>
          <a:ln w="38100">
            <a:solidFill>
              <a:srgbClr val="C0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700FAA3-0FD0-4C20-A608-0E39EE84A8F0}"/>
              </a:ext>
            </a:extLst>
          </p:cNvPr>
          <p:cNvCxnSpPr/>
          <p:nvPr/>
        </p:nvCxnSpPr>
        <p:spPr>
          <a:xfrm>
            <a:off x="6245290" y="1394228"/>
            <a:ext cx="2892490" cy="3190213"/>
          </a:xfrm>
          <a:prstGeom prst="straightConnector1">
            <a:avLst/>
          </a:prstGeom>
          <a:ln w="38100">
            <a:solidFill>
              <a:srgbClr val="C0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ACAC9D9-7F9A-4235-B6AC-9B5DFCD8134B}"/>
              </a:ext>
            </a:extLst>
          </p:cNvPr>
          <p:cNvCxnSpPr>
            <a:cxnSpLocks/>
          </p:cNvCxnSpPr>
          <p:nvPr/>
        </p:nvCxnSpPr>
        <p:spPr>
          <a:xfrm flipH="1">
            <a:off x="9232419" y="1406825"/>
            <a:ext cx="2550420" cy="3177616"/>
          </a:xfrm>
          <a:prstGeom prst="straightConnector1">
            <a:avLst/>
          </a:prstGeom>
          <a:ln w="38100">
            <a:solidFill>
              <a:srgbClr val="C0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33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2D14-0FA7-40D6-93D7-A2726D1E1185}"/>
              </a:ext>
            </a:extLst>
          </p:cNvPr>
          <p:cNvSpPr>
            <a:spLocks noGrp="1"/>
          </p:cNvSpPr>
          <p:nvPr>
            <p:ph type="title"/>
          </p:nvPr>
        </p:nvSpPr>
        <p:spPr>
          <a:xfrm>
            <a:off x="94382" y="53527"/>
            <a:ext cx="10571998" cy="627303"/>
          </a:xfrm>
        </p:spPr>
        <p:txBody>
          <a:bodyPr/>
          <a:lstStyle/>
          <a:p>
            <a:r>
              <a:rPr lang="en-US" b="0" dirty="0"/>
              <a:t>Plan of Two Lectures : May 12</a:t>
            </a:r>
            <a:r>
              <a:rPr lang="en-US" b="0" baseline="30000" dirty="0"/>
              <a:t>th</a:t>
            </a:r>
            <a:r>
              <a:rPr lang="en-US" b="0" dirty="0"/>
              <a:t> </a:t>
            </a:r>
          </a:p>
        </p:txBody>
      </p:sp>
      <p:sp>
        <p:nvSpPr>
          <p:cNvPr id="3" name="Content Placeholder 2">
            <a:extLst>
              <a:ext uri="{FF2B5EF4-FFF2-40B4-BE49-F238E27FC236}">
                <a16:creationId xmlns:a16="http://schemas.microsoft.com/office/drawing/2014/main" id="{EA34E3A3-4EE8-406D-A6AB-A46FCC54CD7F}"/>
              </a:ext>
            </a:extLst>
          </p:cNvPr>
          <p:cNvSpPr>
            <a:spLocks noGrp="1"/>
          </p:cNvSpPr>
          <p:nvPr>
            <p:ph idx="1"/>
          </p:nvPr>
        </p:nvSpPr>
        <p:spPr>
          <a:xfrm>
            <a:off x="318051" y="1038497"/>
            <a:ext cx="11539331" cy="5605812"/>
          </a:xfrm>
        </p:spPr>
        <p:txBody>
          <a:bodyPr>
            <a:normAutofit/>
          </a:bodyPr>
          <a:lstStyle/>
          <a:p>
            <a:r>
              <a:rPr lang="en-US" sz="2000" dirty="0"/>
              <a:t>Long Range Matching</a:t>
            </a:r>
          </a:p>
          <a:p>
            <a:pPr lvl="1"/>
            <a:r>
              <a:rPr lang="en-US" sz="1800" dirty="0"/>
              <a:t>Quasi-Invariant Feature Detectors and Descriptors: SIFT, HOG</a:t>
            </a:r>
          </a:p>
          <a:p>
            <a:pPr lvl="1"/>
            <a:endParaRPr lang="en-US" sz="1800" dirty="0"/>
          </a:p>
          <a:p>
            <a:r>
              <a:rPr lang="en-US" sz="2000" dirty="0"/>
              <a:t>Location and Image based Object Instance Retrieval</a:t>
            </a:r>
          </a:p>
          <a:p>
            <a:endParaRPr lang="en-US" sz="2000" dirty="0"/>
          </a:p>
          <a:p>
            <a:r>
              <a:rPr lang="en-US" sz="2000" dirty="0"/>
              <a:t>Learned Features through Metric Learning with CNNs</a:t>
            </a:r>
          </a:p>
          <a:p>
            <a:endParaRPr lang="en-US" sz="2000" dirty="0"/>
          </a:p>
          <a:p>
            <a:r>
              <a:rPr lang="en-US" sz="2000" dirty="0"/>
              <a:t>Long Range Matching and Localization : Contrast between Hand-crafted and Learned Features</a:t>
            </a:r>
          </a:p>
          <a:p>
            <a:endParaRPr lang="en-US" sz="2000" dirty="0"/>
          </a:p>
          <a:p>
            <a:r>
              <a:rPr lang="en-US" sz="2000" dirty="0"/>
              <a:t>Take Home Lessons</a:t>
            </a:r>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540351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EECE-CECE-4953-9E18-B4D5C1F5D710}"/>
              </a:ext>
            </a:extLst>
          </p:cNvPr>
          <p:cNvSpPr>
            <a:spLocks noGrp="1"/>
          </p:cNvSpPr>
          <p:nvPr>
            <p:ph type="ctrTitle"/>
          </p:nvPr>
        </p:nvSpPr>
        <p:spPr/>
        <p:txBody>
          <a:bodyPr/>
          <a:lstStyle/>
          <a:p>
            <a:r>
              <a:rPr lang="en-US" dirty="0"/>
              <a:t>A Swift Primer on Optimization Methods for </a:t>
            </a:r>
            <a:br>
              <a:rPr lang="en-US" dirty="0"/>
            </a:br>
            <a:r>
              <a:rPr lang="en-US" dirty="0"/>
              <a:t>Linear and Non-Linear (Sum of Squares) Cost Functions</a:t>
            </a:r>
          </a:p>
        </p:txBody>
      </p:sp>
      <p:sp>
        <p:nvSpPr>
          <p:cNvPr id="3" name="Subtitle 2">
            <a:extLst>
              <a:ext uri="{FF2B5EF4-FFF2-40B4-BE49-F238E27FC236}">
                <a16:creationId xmlns:a16="http://schemas.microsoft.com/office/drawing/2014/main" id="{0148AD8F-E62B-4E18-99C1-ACFFD93FB18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96047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BFB1438-0DF9-47BF-84A8-49A39C57FBE8}"/>
                  </a:ext>
                </a:extLst>
              </p:cNvPr>
              <p:cNvSpPr txBox="1"/>
              <p:nvPr/>
            </p:nvSpPr>
            <p:spPr>
              <a:xfrm>
                <a:off x="354563" y="3737025"/>
                <a:ext cx="5249770" cy="483466"/>
              </a:xfrm>
              <a:prstGeom prst="rect">
                <a:avLst/>
              </a:prstGeom>
              <a:noFill/>
            </p:spPr>
            <p:txBody>
              <a:bodyPr wrap="none" rtlCol="0">
                <a:spAutoFit/>
              </a:bodyPr>
              <a:lstStyle/>
              <a:p>
                <a:r>
                  <a:rPr lang="en-US" dirty="0"/>
                  <a:t>If f(p) is quadratic: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𝑇</m:t>
                        </m:r>
                      </m:sup>
                    </m:sSup>
                    <m:r>
                      <a:rPr lang="en-US" b="0" i="1" smtClean="0">
                        <a:latin typeface="Cambria Math" panose="02040503050406030204" pitchFamily="18" charset="0"/>
                      </a:rPr>
                      <m:t>𝐻𝑝</m:t>
                    </m:r>
                    <m:r>
                      <a:rPr lang="en-US" b="0" i="1"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a:latin typeface="Cambria Math" panose="02040503050406030204" pitchFamily="18" charset="0"/>
                          </a:rPr>
                          <m:t>𝑇</m:t>
                        </m:r>
                      </m:sup>
                    </m:sSup>
                    <m:r>
                      <m:rPr>
                        <m:sty m:val="p"/>
                      </m:rPr>
                      <a:rPr lang="en-US" b="0" i="0" smtClean="0">
                        <a:latin typeface="Cambria Math" panose="02040503050406030204" pitchFamily="18" charset="0"/>
                      </a:rPr>
                      <m:t>b</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a14:m>
                <a:endParaRPr lang="en-US" dirty="0"/>
              </a:p>
            </p:txBody>
          </p:sp>
        </mc:Choice>
        <mc:Fallback xmlns="">
          <p:sp>
            <p:nvSpPr>
              <p:cNvPr id="29" name="TextBox 28">
                <a:extLst>
                  <a:ext uri="{FF2B5EF4-FFF2-40B4-BE49-F238E27FC236}">
                    <a16:creationId xmlns:a16="http://schemas.microsoft.com/office/drawing/2014/main" id="{EBFB1438-0DF9-47BF-84A8-49A39C57FBE8}"/>
                  </a:ext>
                </a:extLst>
              </p:cNvPr>
              <p:cNvSpPr txBox="1">
                <a:spLocks noRot="1" noChangeAspect="1" noMove="1" noResize="1" noEditPoints="1" noAdjustHandles="1" noChangeArrowheads="1" noChangeShapeType="1" noTextEdit="1"/>
              </p:cNvSpPr>
              <p:nvPr/>
            </p:nvSpPr>
            <p:spPr>
              <a:xfrm>
                <a:off x="354563" y="3737025"/>
                <a:ext cx="5249770" cy="483466"/>
              </a:xfrm>
              <a:prstGeom prst="rect">
                <a:avLst/>
              </a:prstGeom>
              <a:blipFill>
                <a:blip r:embed="rId2"/>
                <a:stretch>
                  <a:fillRect l="-929" b="-63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D49270B-A83A-4B19-A76A-98E14674B7F5}"/>
                  </a:ext>
                </a:extLst>
              </p:cNvPr>
              <p:cNvSpPr txBox="1"/>
              <p:nvPr/>
            </p:nvSpPr>
            <p:spPr>
              <a:xfrm>
                <a:off x="6607866" y="3794092"/>
                <a:ext cx="2841932" cy="369332"/>
              </a:xfrm>
              <a:prstGeom prst="rect">
                <a:avLst/>
              </a:prstGeom>
              <a:noFill/>
            </p:spPr>
            <p:txBody>
              <a:bodyPr wrap="none" rtlCol="0">
                <a:spAutoFit/>
              </a:bodyPr>
              <a:lstStyle/>
              <a:p>
                <a:r>
                  <a:rPr lang="en-US" dirty="0"/>
                  <a:t>Gradient: </a:t>
                </a:r>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rPr>
                      <m:t>𝐻𝑝</m:t>
                    </m:r>
                    <m:r>
                      <a:rPr lang="en-US" b="0" i="1" smtClean="0">
                        <a:latin typeface="Cambria Math" panose="02040503050406030204" pitchFamily="18" charset="0"/>
                      </a:rPr>
                      <m:t> −</m:t>
                    </m:r>
                    <m:r>
                      <a:rPr lang="en-US" b="0" i="1" smtClean="0">
                        <a:latin typeface="Cambria Math" panose="02040503050406030204" pitchFamily="18" charset="0"/>
                      </a:rPr>
                      <m:t>𝑏</m:t>
                    </m:r>
                  </m:oMath>
                </a14:m>
                <a:endParaRPr lang="en-US" dirty="0"/>
              </a:p>
            </p:txBody>
          </p:sp>
        </mc:Choice>
        <mc:Fallback xmlns="">
          <p:sp>
            <p:nvSpPr>
              <p:cNvPr id="30" name="TextBox 29">
                <a:extLst>
                  <a:ext uri="{FF2B5EF4-FFF2-40B4-BE49-F238E27FC236}">
                    <a16:creationId xmlns:a16="http://schemas.microsoft.com/office/drawing/2014/main" id="{BD49270B-A83A-4B19-A76A-98E14674B7F5}"/>
                  </a:ext>
                </a:extLst>
              </p:cNvPr>
              <p:cNvSpPr txBox="1">
                <a:spLocks noRot="1" noChangeAspect="1" noMove="1" noResize="1" noEditPoints="1" noAdjustHandles="1" noChangeArrowheads="1" noChangeShapeType="1" noTextEdit="1"/>
              </p:cNvSpPr>
              <p:nvPr/>
            </p:nvSpPr>
            <p:spPr>
              <a:xfrm>
                <a:off x="6607866" y="3794092"/>
                <a:ext cx="2841932" cy="369332"/>
              </a:xfrm>
              <a:prstGeom prst="rect">
                <a:avLst/>
              </a:prstGeom>
              <a:blipFill>
                <a:blip r:embed="rId3"/>
                <a:stretch>
                  <a:fillRect l="-193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69EF9FC-76AD-4B6D-B1FA-D2B8163D572F}"/>
                  </a:ext>
                </a:extLst>
              </p:cNvPr>
              <p:cNvSpPr txBox="1"/>
              <p:nvPr/>
            </p:nvSpPr>
            <p:spPr>
              <a:xfrm>
                <a:off x="354563" y="4472581"/>
                <a:ext cx="11269560" cy="369332"/>
              </a:xfrm>
              <a:prstGeom prst="rect">
                <a:avLst/>
              </a:prstGeom>
              <a:noFill/>
            </p:spPr>
            <p:txBody>
              <a:bodyPr wrap="none" rtlCol="0">
                <a:spAutoFit/>
              </a:bodyPr>
              <a:lstStyle/>
              <a:p>
                <a:r>
                  <a:rPr lang="en-US" dirty="0"/>
                  <a:t>Steepest Descent: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𝑘</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𝑘</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𝐻</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𝑘</m:t>
                        </m:r>
                      </m:sub>
                    </m:sSub>
                    <m:r>
                      <a:rPr lang="en-US" b="0" i="1" smtClean="0">
                        <a:latin typeface="Cambria Math" panose="02040503050406030204" pitchFamily="18" charset="0"/>
                      </a:rPr>
                      <m:t> −</m:t>
                    </m:r>
                    <m:r>
                      <a:rPr lang="en-US" b="0" i="1" smtClean="0">
                        <a:latin typeface="Cambria Math" panose="02040503050406030204" pitchFamily="18" charset="0"/>
                      </a:rPr>
                      <m:t>𝑏</m:t>
                    </m:r>
                  </m:oMath>
                </a14:m>
                <a:r>
                  <a:rPr lang="en-US" dirty="0"/>
                  <a:t>             But how much do we move along g?</a:t>
                </a:r>
              </a:p>
            </p:txBody>
          </p:sp>
        </mc:Choice>
        <mc:Fallback xmlns="">
          <p:sp>
            <p:nvSpPr>
              <p:cNvPr id="31" name="TextBox 30">
                <a:extLst>
                  <a:ext uri="{FF2B5EF4-FFF2-40B4-BE49-F238E27FC236}">
                    <a16:creationId xmlns:a16="http://schemas.microsoft.com/office/drawing/2014/main" id="{069EF9FC-76AD-4B6D-B1FA-D2B8163D572F}"/>
                  </a:ext>
                </a:extLst>
              </p:cNvPr>
              <p:cNvSpPr txBox="1">
                <a:spLocks noRot="1" noChangeAspect="1" noMove="1" noResize="1" noEditPoints="1" noAdjustHandles="1" noChangeArrowheads="1" noChangeShapeType="1" noTextEdit="1"/>
              </p:cNvSpPr>
              <p:nvPr/>
            </p:nvSpPr>
            <p:spPr>
              <a:xfrm>
                <a:off x="354563" y="4472581"/>
                <a:ext cx="11269560" cy="369332"/>
              </a:xfrm>
              <a:prstGeom prst="rect">
                <a:avLst/>
              </a:prstGeom>
              <a:blipFill>
                <a:blip r:embed="rId4"/>
                <a:stretch>
                  <a:fillRect l="-433"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E0E9336-C353-4876-95CA-677CC56CB50E}"/>
                  </a:ext>
                </a:extLst>
              </p:cNvPr>
              <p:cNvSpPr txBox="1"/>
              <p:nvPr/>
            </p:nvSpPr>
            <p:spPr>
              <a:xfrm>
                <a:off x="130933" y="5158396"/>
                <a:ext cx="6818598"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𝑘</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𝑘</m:t>
                              </m:r>
                            </m:sub>
                          </m:s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𝑘</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𝑘</m:t>
                                  </m:r>
                                </m:sub>
                              </m:s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e>
                          </m:d>
                        </m:e>
                        <m:sup>
                          <m:r>
                            <a:rPr lang="en-US" b="0" i="1" smtClean="0">
                              <a:latin typeface="Cambria Math" panose="02040503050406030204" pitchFamily="18" charset="0"/>
                            </a:rPr>
                            <m:t>𝑇</m:t>
                          </m:r>
                        </m:sup>
                      </m:sSup>
                      <m:r>
                        <a:rPr lang="en-US" b="0" i="1" smtClean="0">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𝑘</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𝑘</m:t>
                              </m:r>
                            </m:sub>
                          </m:s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e>
                      </m:d>
                      <m:r>
                        <a:rPr lang="en-US" b="0" i="1" smtClean="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𝑘</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𝑘</m:t>
                                  </m:r>
                                </m:sub>
                              </m:s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e>
                          </m:d>
                        </m:e>
                        <m:sup>
                          <m:r>
                            <a:rPr lang="en-US" i="1">
                              <a:latin typeface="Cambria Math" panose="02040503050406030204" pitchFamily="18" charset="0"/>
                            </a:rPr>
                            <m:t>𝑇</m:t>
                          </m:r>
                        </m:sup>
                      </m:sSup>
                      <m:r>
                        <a:rPr lang="en-US" b="0" i="1" smtClean="0">
                          <a:latin typeface="Cambria Math" panose="02040503050406030204" pitchFamily="18" charset="0"/>
                        </a:rPr>
                        <m:t>𝑏</m:t>
                      </m:r>
                    </m:oMath>
                  </m:oMathPara>
                </a14:m>
                <a:endParaRPr lang="en-US" dirty="0"/>
              </a:p>
            </p:txBody>
          </p:sp>
        </mc:Choice>
        <mc:Fallback xmlns="">
          <p:sp>
            <p:nvSpPr>
              <p:cNvPr id="32" name="TextBox 31">
                <a:extLst>
                  <a:ext uri="{FF2B5EF4-FFF2-40B4-BE49-F238E27FC236}">
                    <a16:creationId xmlns:a16="http://schemas.microsoft.com/office/drawing/2014/main" id="{0E0E9336-C353-4876-95CA-677CC56CB50E}"/>
                  </a:ext>
                </a:extLst>
              </p:cNvPr>
              <p:cNvSpPr txBox="1">
                <a:spLocks noRot="1" noChangeAspect="1" noMove="1" noResize="1" noEditPoints="1" noAdjustHandles="1" noChangeArrowheads="1" noChangeShapeType="1" noTextEdit="1"/>
              </p:cNvSpPr>
              <p:nvPr/>
            </p:nvSpPr>
            <p:spPr>
              <a:xfrm>
                <a:off x="130933" y="5158396"/>
                <a:ext cx="6818598" cy="61093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6F4A16A-401D-4B70-8460-03A24810C7D8}"/>
                  </a:ext>
                </a:extLst>
              </p:cNvPr>
              <p:cNvSpPr txBox="1"/>
              <p:nvPr/>
            </p:nvSpPr>
            <p:spPr>
              <a:xfrm>
                <a:off x="7474192" y="5150255"/>
                <a:ext cx="2401491" cy="567912"/>
              </a:xfrm>
              <a:prstGeom prst="rect">
                <a:avLst/>
              </a:prstGeom>
              <a:noFill/>
            </p:spPr>
            <p:txBody>
              <a:bodyPr wrap="none" rtlCol="0">
                <a:spAutoFit/>
              </a:bodyPr>
              <a:lstStyle/>
              <a:p>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num>
                      <m:den>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𝑘</m:t>
                            </m:r>
                          </m:sub>
                        </m:sSub>
                      </m:den>
                    </m:f>
                  </m:oMath>
                </a14:m>
                <a:r>
                  <a:rPr lang="en-US" dirty="0"/>
                  <a:t>=0 </a:t>
                </a:r>
                <a14:m>
                  <m:oMath xmlns:m="http://schemas.openxmlformats.org/officeDocument/2006/math">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𝑘</m:t>
                        </m:r>
                      </m:sub>
                    </m:sSub>
                    <m:r>
                      <a:rPr lang="en-US" b="0" i="0" smtClean="0">
                        <a:latin typeface="Cambria Math" panose="02040503050406030204" pitchFamily="18" charset="0"/>
                      </a:rPr>
                      <m:t>= </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e>
                          <m:sup>
                            <m:r>
                              <a:rPr lang="en-US" b="0" i="1" smtClean="0">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num>
                      <m:den>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r>
                          <a:rPr lang="en-US" b="0" i="1" smtClean="0">
                            <a:latin typeface="Cambria Math" panose="02040503050406030204" pitchFamily="18" charset="0"/>
                          </a:rPr>
                          <m:t>𝐻</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den>
                    </m:f>
                  </m:oMath>
                </a14:m>
                <a:endParaRPr lang="en-US" dirty="0"/>
              </a:p>
            </p:txBody>
          </p:sp>
        </mc:Choice>
        <mc:Fallback xmlns="">
          <p:sp>
            <p:nvSpPr>
              <p:cNvPr id="33" name="TextBox 32">
                <a:extLst>
                  <a:ext uri="{FF2B5EF4-FFF2-40B4-BE49-F238E27FC236}">
                    <a16:creationId xmlns:a16="http://schemas.microsoft.com/office/drawing/2014/main" id="{16F4A16A-401D-4B70-8460-03A24810C7D8}"/>
                  </a:ext>
                </a:extLst>
              </p:cNvPr>
              <p:cNvSpPr txBox="1">
                <a:spLocks noRot="1" noChangeAspect="1" noMove="1" noResize="1" noEditPoints="1" noAdjustHandles="1" noChangeArrowheads="1" noChangeShapeType="1" noTextEdit="1"/>
              </p:cNvSpPr>
              <p:nvPr/>
            </p:nvSpPr>
            <p:spPr>
              <a:xfrm>
                <a:off x="7474192" y="5150255"/>
                <a:ext cx="2401491" cy="567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CD03BC3-50E0-4E15-9504-732730798B17}"/>
                  </a:ext>
                </a:extLst>
              </p:cNvPr>
              <p:cNvSpPr txBox="1"/>
              <p:nvPr/>
            </p:nvSpPr>
            <p:spPr>
              <a:xfrm>
                <a:off x="1709589" y="6065141"/>
                <a:ext cx="6865982" cy="590931"/>
              </a:xfrm>
              <a:prstGeom prst="rect">
                <a:avLst/>
              </a:prstGeom>
              <a:noFill/>
            </p:spPr>
            <p:txBody>
              <a:bodyPr wrap="none" rtlCol="0">
                <a:spAutoFit/>
              </a:bodyPr>
              <a:lstStyle/>
              <a:p>
                <a:r>
                  <a:rPr lang="en-US" dirty="0"/>
                  <a:t>Rate of convergence governed by:     </a:t>
                </a:r>
                <a14:m>
                  <m:oMath xmlns:m="http://schemas.openxmlformats.org/officeDocument/2006/math">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𝑟</m:t>
                                </m:r>
                                <m:r>
                                  <a:rPr lang="en-US" b="0" i="1" smtClean="0">
                                    <a:latin typeface="Cambria Math" panose="02040503050406030204" pitchFamily="18" charset="0"/>
                                  </a:rPr>
                                  <m:t> −1</m:t>
                                </m:r>
                              </m:num>
                              <m:den>
                                <m:r>
                                  <a:rPr lang="en-US" b="0" i="1" smtClean="0">
                                    <a:latin typeface="Cambria Math" panose="02040503050406030204" pitchFamily="18" charset="0"/>
                                  </a:rPr>
                                  <m:t>𝑟</m:t>
                                </m:r>
                                <m:r>
                                  <a:rPr lang="en-US" b="0" i="1" smtClean="0">
                                    <a:latin typeface="Cambria Math" panose="02040503050406030204" pitchFamily="18" charset="0"/>
                                  </a:rPr>
                                  <m:t>+1</m:t>
                                </m:r>
                              </m:den>
                            </m:f>
                          </m:e>
                        </m:d>
                      </m:e>
                      <m:sup>
                        <m:r>
                          <a:rPr lang="en-US" b="0" i="1" smtClean="0">
                            <a:latin typeface="Cambria Math" panose="02040503050406030204" pitchFamily="18" charset="0"/>
                          </a:rPr>
                          <m:t>2 </m:t>
                        </m:r>
                      </m:sup>
                    </m:sSup>
                    <m:r>
                      <a:rPr lang="en-US" b="0" i="1" smtClean="0">
                        <a:latin typeface="Cambria Math" panose="02040503050406030204" pitchFamily="18" charset="0"/>
                      </a:rPr>
                      <m:t>              </m:t>
                    </m:r>
                    <m:r>
                      <a:rPr lang="en-US" b="0" i="1" smtClean="0">
                        <a:latin typeface="Cambria Math" panose="02040503050406030204" pitchFamily="18" charset="0"/>
                      </a:rPr>
                      <m:t>𝑟</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𝑚𝑎𝑥</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𝑚𝑖𝑛</m:t>
                            </m:r>
                          </m:sub>
                        </m:sSub>
                      </m:den>
                    </m:f>
                  </m:oMath>
                </a14:m>
                <a:endParaRPr lang="en-US" baseline="30000" dirty="0"/>
              </a:p>
            </p:txBody>
          </p:sp>
        </mc:Choice>
        <mc:Fallback xmlns="">
          <p:sp>
            <p:nvSpPr>
              <p:cNvPr id="34" name="TextBox 33">
                <a:extLst>
                  <a:ext uri="{FF2B5EF4-FFF2-40B4-BE49-F238E27FC236}">
                    <a16:creationId xmlns:a16="http://schemas.microsoft.com/office/drawing/2014/main" id="{9CD03BC3-50E0-4E15-9504-732730798B17}"/>
                  </a:ext>
                </a:extLst>
              </p:cNvPr>
              <p:cNvSpPr txBox="1">
                <a:spLocks noRot="1" noChangeAspect="1" noMove="1" noResize="1" noEditPoints="1" noAdjustHandles="1" noChangeArrowheads="1" noChangeShapeType="1" noTextEdit="1"/>
              </p:cNvSpPr>
              <p:nvPr/>
            </p:nvSpPr>
            <p:spPr>
              <a:xfrm>
                <a:off x="1709589" y="6065141"/>
                <a:ext cx="6865982" cy="590931"/>
              </a:xfrm>
              <a:prstGeom prst="rect">
                <a:avLst/>
              </a:prstGeom>
              <a:blipFill>
                <a:blip r:embed="rId7"/>
                <a:stretch>
                  <a:fillRect l="-710"/>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CC1AC00D-58AF-4458-A73A-058B2E1E193D}"/>
              </a:ext>
            </a:extLst>
          </p:cNvPr>
          <p:cNvGrpSpPr/>
          <p:nvPr/>
        </p:nvGrpSpPr>
        <p:grpSpPr>
          <a:xfrm>
            <a:off x="2618960" y="119877"/>
            <a:ext cx="7170763" cy="3159985"/>
            <a:chOff x="2592786" y="119877"/>
            <a:chExt cx="7196938" cy="3990561"/>
          </a:xfrm>
        </p:grpSpPr>
        <p:grpSp>
          <p:nvGrpSpPr>
            <p:cNvPr id="25" name="Group 24">
              <a:extLst>
                <a:ext uri="{FF2B5EF4-FFF2-40B4-BE49-F238E27FC236}">
                  <a16:creationId xmlns:a16="http://schemas.microsoft.com/office/drawing/2014/main" id="{7D737936-C79F-4F1E-AF46-6EC9A36BF7D3}"/>
                </a:ext>
              </a:extLst>
            </p:cNvPr>
            <p:cNvGrpSpPr/>
            <p:nvPr/>
          </p:nvGrpSpPr>
          <p:grpSpPr>
            <a:xfrm>
              <a:off x="2679992" y="119877"/>
              <a:ext cx="7109732" cy="3990561"/>
              <a:chOff x="2679992" y="119877"/>
              <a:chExt cx="7109732" cy="3990561"/>
            </a:xfrm>
          </p:grpSpPr>
          <p:pic>
            <p:nvPicPr>
              <p:cNvPr id="27" name="Picture 26">
                <a:extLst>
                  <a:ext uri="{FF2B5EF4-FFF2-40B4-BE49-F238E27FC236}">
                    <a16:creationId xmlns:a16="http://schemas.microsoft.com/office/drawing/2014/main" id="{747AEA69-620B-4A5D-8169-252DDB039E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92" y="119877"/>
                <a:ext cx="7109732" cy="3990561"/>
              </a:xfrm>
              <a:prstGeom prst="rect">
                <a:avLst/>
              </a:prstGeom>
            </p:spPr>
          </p:pic>
          <p:grpSp>
            <p:nvGrpSpPr>
              <p:cNvPr id="28" name="Group 27">
                <a:extLst>
                  <a:ext uri="{FF2B5EF4-FFF2-40B4-BE49-F238E27FC236}">
                    <a16:creationId xmlns:a16="http://schemas.microsoft.com/office/drawing/2014/main" id="{B03E49D5-9572-4305-8556-50D76186930E}"/>
                  </a:ext>
                </a:extLst>
              </p:cNvPr>
              <p:cNvGrpSpPr/>
              <p:nvPr/>
            </p:nvGrpSpPr>
            <p:grpSpPr>
              <a:xfrm>
                <a:off x="2901652" y="2264228"/>
                <a:ext cx="2939312" cy="1061019"/>
                <a:chOff x="2901652" y="2264228"/>
                <a:chExt cx="2939312" cy="1061019"/>
              </a:xfrm>
            </p:grpSpPr>
            <p:cxnSp>
              <p:nvCxnSpPr>
                <p:cNvPr id="35" name="Straight Connector 34">
                  <a:extLst>
                    <a:ext uri="{FF2B5EF4-FFF2-40B4-BE49-F238E27FC236}">
                      <a16:creationId xmlns:a16="http://schemas.microsoft.com/office/drawing/2014/main" id="{37306C6E-4874-4B45-9C0C-CDECA1F99856}"/>
                    </a:ext>
                  </a:extLst>
                </p:cNvPr>
                <p:cNvCxnSpPr>
                  <a:cxnSpLocks/>
                </p:cNvCxnSpPr>
                <p:nvPr/>
              </p:nvCxnSpPr>
              <p:spPr>
                <a:xfrm>
                  <a:off x="2901652" y="3325247"/>
                  <a:ext cx="101098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AA2627-BC0B-450D-BFA8-AC1EDC786F3C}"/>
                    </a:ext>
                  </a:extLst>
                </p:cNvPr>
                <p:cNvCxnSpPr/>
                <p:nvPr/>
              </p:nvCxnSpPr>
              <p:spPr>
                <a:xfrm flipV="1">
                  <a:off x="3900197" y="2962469"/>
                  <a:ext cx="0" cy="35922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0F7A3E-39E3-4714-A54A-64622EBFBD32}"/>
                    </a:ext>
                  </a:extLst>
                </p:cNvPr>
                <p:cNvCxnSpPr/>
                <p:nvPr/>
              </p:nvCxnSpPr>
              <p:spPr>
                <a:xfrm>
                  <a:off x="3912637" y="2962469"/>
                  <a:ext cx="58471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2AAD33A-319C-4419-8442-D9BC1B435EB6}"/>
                    </a:ext>
                  </a:extLst>
                </p:cNvPr>
                <p:cNvCxnSpPr/>
                <p:nvPr/>
              </p:nvCxnSpPr>
              <p:spPr>
                <a:xfrm flipV="1">
                  <a:off x="4466254" y="2749420"/>
                  <a:ext cx="0" cy="21304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26B09-9A91-4A17-9174-DDB7053B16CF}"/>
                    </a:ext>
                  </a:extLst>
                </p:cNvPr>
                <p:cNvCxnSpPr/>
                <p:nvPr/>
              </p:nvCxnSpPr>
              <p:spPr>
                <a:xfrm>
                  <a:off x="4497356" y="2743200"/>
                  <a:ext cx="205273"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0E51E42D-06FF-4588-8178-78650C38DBB0}"/>
                    </a:ext>
                  </a:extLst>
                </p:cNvPr>
                <p:cNvCxnSpPr/>
                <p:nvPr/>
              </p:nvCxnSpPr>
              <p:spPr>
                <a:xfrm flipV="1">
                  <a:off x="4690189" y="2612571"/>
                  <a:ext cx="0" cy="136849"/>
                </a:xfrm>
                <a:prstGeom prst="line">
                  <a:avLst/>
                </a:prstGeom>
                <a:ln w="317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6D42158B-72D7-4CF8-A768-DDAACBB5BACF}"/>
                    </a:ext>
                  </a:extLst>
                </p:cNvPr>
                <p:cNvCxnSpPr/>
                <p:nvPr/>
              </p:nvCxnSpPr>
              <p:spPr>
                <a:xfrm>
                  <a:off x="4702629" y="2600130"/>
                  <a:ext cx="422988"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5EBEBEB7-C14D-4FAA-A6A9-2D5369772D55}"/>
                    </a:ext>
                  </a:extLst>
                </p:cNvPr>
                <p:cNvCxnSpPr/>
                <p:nvPr/>
              </p:nvCxnSpPr>
              <p:spPr>
                <a:xfrm flipV="1">
                  <a:off x="5138058" y="2425959"/>
                  <a:ext cx="0" cy="186612"/>
                </a:xfrm>
                <a:prstGeom prst="line">
                  <a:avLst/>
                </a:prstGeom>
                <a:ln w="3175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A03C873-2FED-44A0-922C-3C90E1ADF4F5}"/>
                    </a:ext>
                  </a:extLst>
                </p:cNvPr>
                <p:cNvCxnSpPr/>
                <p:nvPr/>
              </p:nvCxnSpPr>
              <p:spPr>
                <a:xfrm>
                  <a:off x="5125617" y="2432179"/>
                  <a:ext cx="441649"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8186ECB-6D61-487E-BBCE-587EF49220A0}"/>
                    </a:ext>
                  </a:extLst>
                </p:cNvPr>
                <p:cNvCxnSpPr/>
                <p:nvPr/>
              </p:nvCxnSpPr>
              <p:spPr>
                <a:xfrm flipV="1">
                  <a:off x="5554825" y="2264228"/>
                  <a:ext cx="0" cy="161731"/>
                </a:xfrm>
                <a:prstGeom prst="line">
                  <a:avLst/>
                </a:prstGeom>
                <a:ln w="317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475AA7AA-3B65-4C02-A029-24B06B82ADCB}"/>
                    </a:ext>
                  </a:extLst>
                </p:cNvPr>
                <p:cNvCxnSpPr/>
                <p:nvPr/>
              </p:nvCxnSpPr>
              <p:spPr>
                <a:xfrm>
                  <a:off x="5567266" y="2282889"/>
                  <a:ext cx="273698" cy="0"/>
                </a:xfrm>
                <a:prstGeom prst="line">
                  <a:avLst/>
                </a:prstGeom>
                <a:ln w="31750"/>
              </p:spPr>
              <p:style>
                <a:lnRef idx="1">
                  <a:schemeClr val="dk1"/>
                </a:lnRef>
                <a:fillRef idx="0">
                  <a:schemeClr val="dk1"/>
                </a:fillRef>
                <a:effectRef idx="0">
                  <a:schemeClr val="dk1"/>
                </a:effectRef>
                <a:fontRef idx="minor">
                  <a:schemeClr val="tx1"/>
                </a:fontRef>
              </p:style>
            </p:cxnSp>
          </p:grpSp>
        </p:grpSp>
        <p:sp>
          <p:nvSpPr>
            <p:cNvPr id="26" name="TextBox 25">
              <a:extLst>
                <a:ext uri="{FF2B5EF4-FFF2-40B4-BE49-F238E27FC236}">
                  <a16:creationId xmlns:a16="http://schemas.microsoft.com/office/drawing/2014/main" id="{648284BB-0B64-45C7-8223-3FC535A4DAF9}"/>
                </a:ext>
              </a:extLst>
            </p:cNvPr>
            <p:cNvSpPr txBox="1"/>
            <p:nvPr/>
          </p:nvSpPr>
          <p:spPr>
            <a:xfrm>
              <a:off x="2592786" y="2962469"/>
              <a:ext cx="426720" cy="369332"/>
            </a:xfrm>
            <a:prstGeom prst="rect">
              <a:avLst/>
            </a:prstGeom>
            <a:noFill/>
          </p:spPr>
          <p:txBody>
            <a:bodyPr wrap="none" rtlCol="0">
              <a:spAutoFit/>
            </a:bodyPr>
            <a:lstStyle/>
            <a:p>
              <a:r>
                <a:rPr lang="en-US" b="1" dirty="0">
                  <a:solidFill>
                    <a:schemeClr val="bg1"/>
                  </a:solidFill>
                </a:rPr>
                <a:t>p</a:t>
              </a:r>
              <a:r>
                <a:rPr lang="en-US" b="1" baseline="-25000" dirty="0">
                  <a:solidFill>
                    <a:schemeClr val="bg1"/>
                  </a:solidFill>
                </a:rPr>
                <a:t>0</a:t>
              </a:r>
            </a:p>
          </p:txBody>
        </p:sp>
      </p:grpSp>
    </p:spTree>
    <p:extLst>
      <p:ext uri="{BB962C8B-B14F-4D97-AF65-F5344CB8AC3E}">
        <p14:creationId xmlns:p14="http://schemas.microsoft.com/office/powerpoint/2010/main" val="1483031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E442-E9B1-4A69-BB17-AC57D27D4DA3}"/>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E9F7EAFF-CC3F-404B-81C4-FC16D34A80DB}"/>
              </a:ext>
            </a:extLst>
          </p:cNvPr>
          <p:cNvSpPr>
            <a:spLocks noGrp="1"/>
          </p:cNvSpPr>
          <p:nvPr>
            <p:ph idx="1"/>
          </p:nvPr>
        </p:nvSpPr>
        <p:spPr>
          <a:xfrm>
            <a:off x="318051" y="3206329"/>
            <a:ext cx="7637851" cy="3437979"/>
          </a:xfrm>
        </p:spPr>
        <p:txBody>
          <a:bodyPr>
            <a:normAutofit/>
          </a:bodyPr>
          <a:lstStyle/>
          <a:p>
            <a:r>
              <a:rPr lang="en-US" dirty="0"/>
              <a:t>Gradient Descent “looks” at the cost function VERY LOCALLY.</a:t>
            </a:r>
          </a:p>
          <a:p>
            <a:endParaRPr lang="en-US" dirty="0"/>
          </a:p>
          <a:p>
            <a:r>
              <a:rPr lang="en-US" dirty="0"/>
              <a:t>r = 1 =&gt; Single step convergence</a:t>
            </a:r>
          </a:p>
          <a:p>
            <a:r>
              <a:rPr lang="en-US" dirty="0"/>
              <a:t>r &gt;&gt; 1 =&gt; Very slow convergence</a:t>
            </a:r>
          </a:p>
          <a:p>
            <a:pPr marL="0" indent="0">
              <a:buNone/>
            </a:pPr>
            <a:endParaRPr lang="en-US" dirty="0"/>
          </a:p>
          <a:p>
            <a:r>
              <a:rPr lang="en-US" dirty="0"/>
              <a:t>Line search does not let the descent overshoot.</a:t>
            </a:r>
          </a:p>
          <a:p>
            <a:pPr lvl="1"/>
            <a:r>
              <a:rPr lang="en-US" dirty="0"/>
              <a:t>Too expensive in Backprop for CNNs because of millions of parameters</a:t>
            </a:r>
          </a:p>
          <a:p>
            <a:pPr lvl="1"/>
            <a:r>
              <a:rPr lang="en-US" dirty="0"/>
              <a:t>So learning rate used as a hyperparameter that is “globally” set and varied a bit</a:t>
            </a:r>
          </a:p>
        </p:txBody>
      </p:sp>
      <p:pic>
        <p:nvPicPr>
          <p:cNvPr id="7" name="Picture 6">
            <a:extLst>
              <a:ext uri="{FF2B5EF4-FFF2-40B4-BE49-F238E27FC236}">
                <a16:creationId xmlns:a16="http://schemas.microsoft.com/office/drawing/2014/main" id="{B8762B3B-198D-4506-A884-FFF59659D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747" y="213691"/>
            <a:ext cx="5440745" cy="2992639"/>
          </a:xfrm>
          <a:prstGeom prst="rect">
            <a:avLst/>
          </a:prstGeom>
        </p:spPr>
      </p:pic>
      <p:sp>
        <p:nvSpPr>
          <p:cNvPr id="8" name="TextBox 7">
            <a:extLst>
              <a:ext uri="{FF2B5EF4-FFF2-40B4-BE49-F238E27FC236}">
                <a16:creationId xmlns:a16="http://schemas.microsoft.com/office/drawing/2014/main" id="{BA66A12D-70FD-416D-8AB7-124C27D0C363}"/>
              </a:ext>
            </a:extLst>
          </p:cNvPr>
          <p:cNvSpPr txBox="1"/>
          <p:nvPr/>
        </p:nvSpPr>
        <p:spPr>
          <a:xfrm>
            <a:off x="8416212" y="4422710"/>
            <a:ext cx="2475358" cy="369332"/>
          </a:xfrm>
          <a:prstGeom prst="rect">
            <a:avLst/>
          </a:prstGeom>
          <a:noFill/>
        </p:spPr>
        <p:txBody>
          <a:bodyPr wrap="none" rtlCol="0">
            <a:spAutoFit/>
          </a:bodyPr>
          <a:lstStyle/>
          <a:p>
            <a:r>
              <a:rPr lang="en-US" b="1" dirty="0">
                <a:solidFill>
                  <a:srgbClr val="FFFF00"/>
                </a:solidFill>
              </a:rPr>
              <a:t>CAN WE DO BETTER?</a:t>
            </a:r>
          </a:p>
        </p:txBody>
      </p:sp>
    </p:spTree>
    <p:extLst>
      <p:ext uri="{BB962C8B-B14F-4D97-AF65-F5344CB8AC3E}">
        <p14:creationId xmlns:p14="http://schemas.microsoft.com/office/powerpoint/2010/main" val="2245157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F767-B736-4604-95A9-6C925AF5F451}"/>
              </a:ext>
            </a:extLst>
          </p:cNvPr>
          <p:cNvSpPr>
            <a:spLocks noGrp="1"/>
          </p:cNvSpPr>
          <p:nvPr>
            <p:ph type="title"/>
          </p:nvPr>
        </p:nvSpPr>
        <p:spPr/>
        <p:txBody>
          <a:bodyPr/>
          <a:lstStyle/>
          <a:p>
            <a:r>
              <a:rPr lang="en-US" dirty="0"/>
              <a:t>Quadratic Cost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B7DB62-A5DF-4B24-81A4-BB970085D055}"/>
                  </a:ext>
                </a:extLst>
              </p:cNvPr>
              <p:cNvSpPr>
                <a:spLocks noGrp="1"/>
              </p:cNvSpPr>
              <p:nvPr>
                <p:ph idx="1"/>
              </p:nvPr>
            </p:nvSpPr>
            <p:spPr>
              <a:xfrm>
                <a:off x="318051" y="1227483"/>
                <a:ext cx="11214585" cy="5416826"/>
              </a:xfrm>
            </p:spPr>
            <p:txBody>
              <a:bodyPr>
                <a:normAutofit/>
              </a:bodyPr>
              <a:lstStyle/>
              <a:p>
                <a:r>
                  <a:rPr lang="en-US" sz="2000" dirty="0"/>
                  <a:t>Model the 2</a:t>
                </a:r>
                <a:r>
                  <a:rPr lang="en-US" sz="2000" baseline="30000" dirty="0"/>
                  <a:t>nd</a:t>
                </a:r>
                <a:r>
                  <a:rPr lang="en-US" sz="2000" dirty="0"/>
                  <a:t> order variation (CURVATURE) in addition to the Gradient</a:t>
                </a:r>
              </a:p>
              <a:p>
                <a:endParaRPr lang="en-US" sz="2000" dirty="0"/>
              </a:p>
              <a:p>
                <a:r>
                  <a:rPr lang="en-US" sz="2000" dirty="0"/>
                  <a:t>Convex second order cost functions have a unique global minimum</a:t>
                </a:r>
              </a:p>
              <a:p>
                <a:endParaRPr lang="en-US" sz="2000" dirty="0"/>
              </a:p>
              <a:p>
                <a:r>
                  <a:rPr lang="en-US" sz="2000" dirty="0"/>
                  <a:t>f(p) is convex quadratic:  </a:t>
                </a:r>
                <a14:m>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𝑝</m:t>
                        </m:r>
                      </m:e>
                    </m:d>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𝑝</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𝐻𝑝</m:t>
                    </m:r>
                    <m:r>
                      <a:rPr lang="en-US" sz="2000" b="0" i="1" smtClean="0">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𝑝</m:t>
                        </m:r>
                      </m:e>
                      <m:sup>
                        <m:r>
                          <a:rPr lang="en-US" sz="2000" i="1">
                            <a:latin typeface="Cambria Math" panose="02040503050406030204" pitchFamily="18" charset="0"/>
                          </a:rPr>
                          <m:t>𝑇</m:t>
                        </m:r>
                      </m:sup>
                    </m:sSup>
                    <m:r>
                      <m:rPr>
                        <m:sty m:val="p"/>
                      </m:rPr>
                      <a:rPr lang="en-US" sz="2000" b="0" i="0" smtClean="0">
                        <a:latin typeface="Cambria Math" panose="02040503050406030204" pitchFamily="18" charset="0"/>
                      </a:rPr>
                      <m:t>b</m:t>
                    </m:r>
                    <m:r>
                      <a:rPr lang="en-US" sz="2000" b="0" i="0"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0</m:t>
                        </m:r>
                      </m:sub>
                    </m:sSub>
                  </m:oMath>
                </a14:m>
                <a:r>
                  <a:rPr lang="en-US" sz="2000" dirty="0"/>
                  <a:t>       H is Positive Definite   (Concave Upwards)</a:t>
                </a:r>
              </a:p>
              <a:p>
                <a:pPr marL="0" indent="0">
                  <a:buNone/>
                </a:pPr>
                <a14:m>
                  <m:oMathPara xmlns:m="http://schemas.openxmlformats.org/officeDocument/2006/math">
                    <m:oMathParaPr>
                      <m:jc m:val="centerGroup"/>
                    </m:oMathParaPr>
                    <m:oMath xmlns:m="http://schemas.openxmlformats.org/officeDocument/2006/math">
                      <m:r>
                        <m:rPr>
                          <m:sty m:val="p"/>
                        </m:rP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𝑓</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𝑝</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𝐻𝑝</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𝑏</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𝑆𝑒𝑡𝑡𝑖𝑛𝑔</m:t>
                      </m:r>
                      <m:r>
                        <a:rPr lang="en-US" sz="2000" b="0" i="1" smtClean="0">
                          <a:latin typeface="Cambria Math" panose="02040503050406030204" pitchFamily="18" charset="0"/>
                          <a:ea typeface="Cambria Math" panose="02040503050406030204" pitchFamily="18" charset="0"/>
                        </a:rPr>
                        <m:t> </m:t>
                      </m:r>
                      <m:r>
                        <m:rPr>
                          <m:sty m:val="p"/>
                        </m:rP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𝑓</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𝑝</m:t>
                          </m:r>
                        </m:e>
                      </m:d>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   ⇒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𝑝</m:t>
                          </m:r>
                        </m:e>
                        <m:sub>
                          <m:r>
                            <a:rPr lang="en-US" sz="2000" b="0" i="1" smtClean="0">
                              <a:latin typeface="Cambria Math" panose="02040503050406030204" pitchFamily="18" charset="0"/>
                              <a:ea typeface="Cambria Math" panose="02040503050406030204" pitchFamily="18" charset="0"/>
                            </a:rPr>
                            <m:t>𝑜𝑝𝑡</m:t>
                          </m:r>
                        </m:sub>
                      </m:sSub>
                      <m:r>
                        <a:rPr lang="en-US" sz="2000" b="0" i="1" smtClean="0">
                          <a:latin typeface="Cambria Math" panose="02040503050406030204" pitchFamily="18" charset="0"/>
                          <a:ea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𝐻</m:t>
                          </m:r>
                        </m:e>
                        <m:sup>
                          <m:r>
                            <a:rPr lang="en-US" sz="2000" b="0" i="1" smtClean="0">
                              <a:latin typeface="Cambria Math" panose="02040503050406030204" pitchFamily="18" charset="0"/>
                              <a:ea typeface="Cambria Math" panose="02040503050406030204" pitchFamily="18" charset="0"/>
                            </a:rPr>
                            <m:t>−1</m:t>
                          </m:r>
                        </m:sup>
                      </m:sSup>
                      <m:r>
                        <a:rPr lang="en-US" sz="2000" b="0" i="1" smtClean="0">
                          <a:latin typeface="Cambria Math" panose="02040503050406030204" pitchFamily="18" charset="0"/>
                          <a:ea typeface="Cambria Math" panose="02040503050406030204" pitchFamily="18" charset="0"/>
                        </a:rPr>
                        <m:t>𝑏</m:t>
                      </m:r>
                    </m:oMath>
                  </m:oMathPara>
                </a14:m>
                <a:endParaRPr lang="en-US" sz="2000" dirty="0"/>
              </a:p>
              <a:p>
                <a:pPr marL="0" indent="0">
                  <a:buNone/>
                </a:pPr>
                <a:endParaRPr lang="en-US" sz="2000" dirty="0"/>
              </a:p>
              <a:p>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𝑝</m:t>
                        </m:r>
                      </m:e>
                      <m:sub>
                        <m:r>
                          <a:rPr lang="en-US" sz="2000" b="0" i="1" smtClean="0">
                            <a:latin typeface="Cambria Math" panose="02040503050406030204" pitchFamily="18" charset="0"/>
                            <a:ea typeface="Cambria Math" panose="02040503050406030204" pitchFamily="18" charset="0"/>
                          </a:rPr>
                          <m:t>𝑜𝑝𝑡</m:t>
                        </m:r>
                      </m:sub>
                    </m:sSub>
                  </m:oMath>
                </a14:m>
                <a:r>
                  <a:rPr lang="en-US" sz="2000" dirty="0"/>
                  <a:t>  is a Global minimum :   f(p) &gt;= f(</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𝑜𝑝𝑡</m:t>
                        </m:r>
                      </m:sub>
                    </m:sSub>
                  </m:oMath>
                </a14:m>
                <a:r>
                  <a:rPr lang="en-US" sz="2000" dirty="0"/>
                  <a:t>)</a:t>
                </a:r>
              </a:p>
              <a:p>
                <a:endParaRPr lang="en-US" sz="2000" dirty="0"/>
              </a:p>
              <a:p>
                <a:r>
                  <a:rPr lang="en-US" sz="2000" dirty="0"/>
                  <a:t>By modeling the globally convex function we obtain minimum solution in a single step! </a:t>
                </a:r>
              </a:p>
            </p:txBody>
          </p:sp>
        </mc:Choice>
        <mc:Fallback xmlns="">
          <p:sp>
            <p:nvSpPr>
              <p:cNvPr id="3" name="Content Placeholder 2">
                <a:extLst>
                  <a:ext uri="{FF2B5EF4-FFF2-40B4-BE49-F238E27FC236}">
                    <a16:creationId xmlns:a16="http://schemas.microsoft.com/office/drawing/2014/main" id="{CAB7DB62-A5DF-4B24-81A4-BB970085D055}"/>
                  </a:ext>
                </a:extLst>
              </p:cNvPr>
              <p:cNvSpPr>
                <a:spLocks noGrp="1" noRot="1" noChangeAspect="1" noMove="1" noResize="1" noEditPoints="1" noAdjustHandles="1" noChangeArrowheads="1" noChangeShapeType="1" noTextEdit="1"/>
              </p:cNvSpPr>
              <p:nvPr>
                <p:ph idx="1"/>
              </p:nvPr>
            </p:nvSpPr>
            <p:spPr>
              <a:xfrm>
                <a:off x="318051" y="1227483"/>
                <a:ext cx="11214585" cy="5416826"/>
              </a:xfrm>
              <a:blipFill>
                <a:blip r:embed="rId2"/>
                <a:stretch>
                  <a:fillRect/>
                </a:stretch>
              </a:blipFill>
            </p:spPr>
            <p:txBody>
              <a:bodyPr/>
              <a:lstStyle/>
              <a:p>
                <a:r>
                  <a:rPr lang="en-US">
                    <a:noFill/>
                  </a:rPr>
                  <a:t> </a:t>
                </a:r>
              </a:p>
            </p:txBody>
          </p:sp>
        </mc:Fallback>
      </mc:AlternateContent>
      <p:pic>
        <p:nvPicPr>
          <p:cNvPr id="6146" name="Picture 2" descr="Quadratic form and functional optimization">
            <a:extLst>
              <a:ext uri="{FF2B5EF4-FFF2-40B4-BE49-F238E27FC236}">
                <a16:creationId xmlns:a16="http://schemas.microsoft.com/office/drawing/2014/main" id="{54F10ADC-645B-4D1D-BC41-D841E921F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05" t="33972" r="2763" b="4706"/>
          <a:stretch/>
        </p:blipFill>
        <p:spPr bwMode="auto">
          <a:xfrm>
            <a:off x="8224550" y="785957"/>
            <a:ext cx="3813928" cy="194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7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77DD-10F9-48A8-9A98-F151759589D8}"/>
              </a:ext>
            </a:extLst>
          </p:cNvPr>
          <p:cNvSpPr>
            <a:spLocks noGrp="1"/>
          </p:cNvSpPr>
          <p:nvPr>
            <p:ph type="title"/>
          </p:nvPr>
        </p:nvSpPr>
        <p:spPr>
          <a:xfrm>
            <a:off x="94382" y="53527"/>
            <a:ext cx="10571998" cy="699142"/>
          </a:xfrm>
        </p:spPr>
        <p:txBody>
          <a:bodyPr/>
          <a:lstStyle/>
          <a:p>
            <a:r>
              <a:rPr lang="en-US" dirty="0"/>
              <a:t>Optimization of General Cost Functions</a:t>
            </a:r>
          </a:p>
        </p:txBody>
      </p:sp>
      <p:sp>
        <p:nvSpPr>
          <p:cNvPr id="3" name="Content Placeholder 2">
            <a:extLst>
              <a:ext uri="{FF2B5EF4-FFF2-40B4-BE49-F238E27FC236}">
                <a16:creationId xmlns:a16="http://schemas.microsoft.com/office/drawing/2014/main" id="{4F744F25-481C-4F2D-956B-57E8E5B7955F}"/>
              </a:ext>
            </a:extLst>
          </p:cNvPr>
          <p:cNvSpPr>
            <a:spLocks noGrp="1"/>
          </p:cNvSpPr>
          <p:nvPr>
            <p:ph idx="1"/>
          </p:nvPr>
        </p:nvSpPr>
        <p:spPr>
          <a:xfrm>
            <a:off x="168244" y="2375238"/>
            <a:ext cx="11539331" cy="4045439"/>
          </a:xfrm>
        </p:spPr>
        <p:txBody>
          <a:bodyPr>
            <a:normAutofit/>
          </a:bodyPr>
          <a:lstStyle/>
          <a:p>
            <a:r>
              <a:rPr lang="en-US" dirty="0"/>
              <a:t>We can model local quadratic behavior and apply descent type methods to general cost functions</a:t>
            </a:r>
          </a:p>
          <a:p>
            <a:endParaRPr lang="en-US" dirty="0"/>
          </a:p>
          <a:p>
            <a:r>
              <a:rPr lang="en-US" dirty="0"/>
              <a:t>Only local minima can be found</a:t>
            </a:r>
          </a:p>
          <a:p>
            <a:endParaRPr lang="en-US" dirty="0"/>
          </a:p>
          <a:p>
            <a:r>
              <a:rPr lang="en-US" dirty="0"/>
              <a:t>For local descent to happen the function needs to be PD (positive definite)</a:t>
            </a:r>
          </a:p>
          <a:p>
            <a:endParaRPr lang="en-US" dirty="0"/>
          </a:p>
          <a:p>
            <a:r>
              <a:rPr lang="en-US" dirty="0"/>
              <a:t>Let us see why</a:t>
            </a:r>
          </a:p>
        </p:txBody>
      </p:sp>
      <p:grpSp>
        <p:nvGrpSpPr>
          <p:cNvPr id="28" name="Group 27">
            <a:extLst>
              <a:ext uri="{FF2B5EF4-FFF2-40B4-BE49-F238E27FC236}">
                <a16:creationId xmlns:a16="http://schemas.microsoft.com/office/drawing/2014/main" id="{6FD0BF3B-CA5F-49B1-AD4A-3E0D36EE1009}"/>
              </a:ext>
            </a:extLst>
          </p:cNvPr>
          <p:cNvGrpSpPr/>
          <p:nvPr/>
        </p:nvGrpSpPr>
        <p:grpSpPr>
          <a:xfrm>
            <a:off x="8061649" y="345571"/>
            <a:ext cx="3857796" cy="1725825"/>
            <a:chOff x="7167085" y="345571"/>
            <a:chExt cx="4752360" cy="219816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81609B6-2FED-4272-BCDB-46A56773F878}"/>
                    </a:ext>
                  </a:extLst>
                </p14:cNvPr>
                <p14:cNvContentPartPr/>
                <p14:nvPr/>
              </p14:nvContentPartPr>
              <p14:xfrm>
                <a:off x="7347445" y="345571"/>
                <a:ext cx="4144680" cy="2140920"/>
              </p14:xfrm>
            </p:contentPart>
          </mc:Choice>
          <mc:Fallback xmlns="">
            <p:pic>
              <p:nvPicPr>
                <p:cNvPr id="5" name="Ink 4">
                  <a:extLst>
                    <a:ext uri="{FF2B5EF4-FFF2-40B4-BE49-F238E27FC236}">
                      <a16:creationId xmlns:a16="http://schemas.microsoft.com/office/drawing/2014/main" id="{181609B6-2FED-4272-BCDB-46A56773F878}"/>
                    </a:ext>
                  </a:extLst>
                </p:cNvPr>
                <p:cNvPicPr/>
                <p:nvPr/>
              </p:nvPicPr>
              <p:blipFill>
                <a:blip r:embed="rId4"/>
                <a:stretch>
                  <a:fillRect/>
                </a:stretch>
              </p:blipFill>
              <p:spPr>
                <a:xfrm>
                  <a:off x="7303098" y="300185"/>
                  <a:ext cx="4232931" cy="2232150"/>
                </a:xfrm>
                <a:prstGeom prst="rect">
                  <a:avLst/>
                </a:prstGeom>
              </p:spPr>
            </p:pic>
          </mc:Fallback>
        </mc:AlternateContent>
        <p:grpSp>
          <p:nvGrpSpPr>
            <p:cNvPr id="8" name="Group 7">
              <a:extLst>
                <a:ext uri="{FF2B5EF4-FFF2-40B4-BE49-F238E27FC236}">
                  <a16:creationId xmlns:a16="http://schemas.microsoft.com/office/drawing/2014/main" id="{963CC977-8DC6-499D-8A77-875CBB7F514E}"/>
                </a:ext>
              </a:extLst>
            </p:cNvPr>
            <p:cNvGrpSpPr/>
            <p:nvPr/>
          </p:nvGrpSpPr>
          <p:grpSpPr>
            <a:xfrm>
              <a:off x="7906885" y="2152051"/>
              <a:ext cx="200880" cy="118080"/>
              <a:chOff x="3695669" y="2388426"/>
              <a:chExt cx="200880" cy="11808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5AA81DA-7701-4771-B3CD-AC668D9DA9D0}"/>
                      </a:ext>
                    </a:extLst>
                  </p14:cNvPr>
                  <p14:cNvContentPartPr/>
                  <p14:nvPr/>
                </p14:nvContentPartPr>
                <p14:xfrm>
                  <a:off x="3695669" y="2388426"/>
                  <a:ext cx="169560" cy="111600"/>
                </p14:xfrm>
              </p:contentPart>
            </mc:Choice>
            <mc:Fallback xmlns="">
              <p:pic>
                <p:nvPicPr>
                  <p:cNvPr id="6" name="Ink 5">
                    <a:extLst>
                      <a:ext uri="{FF2B5EF4-FFF2-40B4-BE49-F238E27FC236}">
                        <a16:creationId xmlns:a16="http://schemas.microsoft.com/office/drawing/2014/main" id="{35AA81DA-7701-4771-B3CD-AC668D9DA9D0}"/>
                      </a:ext>
                    </a:extLst>
                  </p:cNvPr>
                  <p:cNvPicPr/>
                  <p:nvPr/>
                </p:nvPicPr>
                <p:blipFill>
                  <a:blip r:embed="rId6"/>
                  <a:stretch>
                    <a:fillRect/>
                  </a:stretch>
                </p:blipFill>
                <p:spPr>
                  <a:xfrm>
                    <a:off x="3684601" y="2376992"/>
                    <a:ext cx="191253" cy="1340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1CA9EDB8-8A68-47FF-AB4E-D744346B9D55}"/>
                      </a:ext>
                    </a:extLst>
                  </p14:cNvPr>
                  <p14:cNvContentPartPr/>
                  <p14:nvPr/>
                </p14:nvContentPartPr>
                <p14:xfrm>
                  <a:off x="3769829" y="2389146"/>
                  <a:ext cx="126720" cy="117360"/>
                </p14:xfrm>
              </p:contentPart>
            </mc:Choice>
            <mc:Fallback xmlns="">
              <p:pic>
                <p:nvPicPr>
                  <p:cNvPr id="7" name="Ink 6">
                    <a:extLst>
                      <a:ext uri="{FF2B5EF4-FFF2-40B4-BE49-F238E27FC236}">
                        <a16:creationId xmlns:a16="http://schemas.microsoft.com/office/drawing/2014/main" id="{1CA9EDB8-8A68-47FF-AB4E-D744346B9D55}"/>
                      </a:ext>
                    </a:extLst>
                  </p:cNvPr>
                  <p:cNvPicPr/>
                  <p:nvPr/>
                </p:nvPicPr>
                <p:blipFill>
                  <a:blip r:embed="rId8"/>
                  <a:stretch>
                    <a:fillRect/>
                  </a:stretch>
                </p:blipFill>
                <p:spPr>
                  <a:xfrm>
                    <a:off x="3759195" y="2378143"/>
                    <a:ext cx="148431" cy="13982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4A2F8FC-43DA-477C-A911-08EED022BD7E}"/>
                    </a:ext>
                  </a:extLst>
                </p14:cNvPr>
                <p14:cNvContentPartPr/>
                <p14:nvPr/>
              </p14:nvContentPartPr>
              <p14:xfrm>
                <a:off x="7972045" y="2173291"/>
                <a:ext cx="164880" cy="106560"/>
              </p14:xfrm>
            </p:contentPart>
          </mc:Choice>
          <mc:Fallback xmlns="">
            <p:pic>
              <p:nvPicPr>
                <p:cNvPr id="9" name="Ink 8">
                  <a:extLst>
                    <a:ext uri="{FF2B5EF4-FFF2-40B4-BE49-F238E27FC236}">
                      <a16:creationId xmlns:a16="http://schemas.microsoft.com/office/drawing/2014/main" id="{34A2F8FC-43DA-477C-A911-08EED022BD7E}"/>
                    </a:ext>
                  </a:extLst>
                </p:cNvPr>
                <p:cNvPicPr/>
                <p:nvPr/>
              </p:nvPicPr>
              <p:blipFill>
                <a:blip r:embed="rId10"/>
                <a:stretch>
                  <a:fillRect/>
                </a:stretch>
              </p:blipFill>
              <p:spPr>
                <a:xfrm>
                  <a:off x="7949884" y="2150881"/>
                  <a:ext cx="208759" cy="151837"/>
                </a:xfrm>
                <a:prstGeom prst="rect">
                  <a:avLst/>
                </a:prstGeom>
              </p:spPr>
            </p:pic>
          </mc:Fallback>
        </mc:AlternateContent>
        <p:grpSp>
          <p:nvGrpSpPr>
            <p:cNvPr id="14" name="Group 13">
              <a:extLst>
                <a:ext uri="{FF2B5EF4-FFF2-40B4-BE49-F238E27FC236}">
                  <a16:creationId xmlns:a16="http://schemas.microsoft.com/office/drawing/2014/main" id="{2A505AD9-A1A8-4B8B-99D5-4D7279420E39}"/>
                </a:ext>
              </a:extLst>
            </p:cNvPr>
            <p:cNvGrpSpPr/>
            <p:nvPr/>
          </p:nvGrpSpPr>
          <p:grpSpPr>
            <a:xfrm>
              <a:off x="7167085" y="2183011"/>
              <a:ext cx="482400" cy="360720"/>
              <a:chOff x="2955869" y="2419386"/>
              <a:chExt cx="482400" cy="360720"/>
            </a:xfrm>
          </p:grpSpPr>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42F179DB-AFC6-4672-ABD3-BB88E93BD0E2}"/>
                      </a:ext>
                    </a:extLst>
                  </p14:cNvPr>
                  <p14:cNvContentPartPr/>
                  <p14:nvPr/>
                </p14:nvContentPartPr>
                <p14:xfrm>
                  <a:off x="2984669" y="2419386"/>
                  <a:ext cx="99720" cy="360720"/>
                </p14:xfrm>
              </p:contentPart>
            </mc:Choice>
            <mc:Fallback xmlns="">
              <p:pic>
                <p:nvPicPr>
                  <p:cNvPr id="10" name="Ink 9">
                    <a:extLst>
                      <a:ext uri="{FF2B5EF4-FFF2-40B4-BE49-F238E27FC236}">
                        <a16:creationId xmlns:a16="http://schemas.microsoft.com/office/drawing/2014/main" id="{42F179DB-AFC6-4672-ABD3-BB88E93BD0E2}"/>
                      </a:ext>
                    </a:extLst>
                  </p:cNvPr>
                  <p:cNvPicPr/>
                  <p:nvPr/>
                </p:nvPicPr>
                <p:blipFill>
                  <a:blip r:embed="rId12"/>
                  <a:stretch>
                    <a:fillRect/>
                  </a:stretch>
                </p:blipFill>
                <p:spPr>
                  <a:xfrm>
                    <a:off x="2962509" y="2396927"/>
                    <a:ext cx="143597" cy="40609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D98A6033-1257-4778-8596-7B33BE0B359A}"/>
                      </a:ext>
                    </a:extLst>
                  </p14:cNvPr>
                  <p14:cNvContentPartPr/>
                  <p14:nvPr/>
                </p14:nvContentPartPr>
                <p14:xfrm>
                  <a:off x="2955869" y="2462586"/>
                  <a:ext cx="187560" cy="126000"/>
                </p14:xfrm>
              </p:contentPart>
            </mc:Choice>
            <mc:Fallback xmlns="">
              <p:pic>
                <p:nvPicPr>
                  <p:cNvPr id="11" name="Ink 10">
                    <a:extLst>
                      <a:ext uri="{FF2B5EF4-FFF2-40B4-BE49-F238E27FC236}">
                        <a16:creationId xmlns:a16="http://schemas.microsoft.com/office/drawing/2014/main" id="{D98A6033-1257-4778-8596-7B33BE0B359A}"/>
                      </a:ext>
                    </a:extLst>
                  </p:cNvPr>
                  <p:cNvPicPr/>
                  <p:nvPr/>
                </p:nvPicPr>
                <p:blipFill>
                  <a:blip r:embed="rId14"/>
                  <a:stretch>
                    <a:fillRect/>
                  </a:stretch>
                </p:blipFill>
                <p:spPr>
                  <a:xfrm>
                    <a:off x="2933699" y="2439677"/>
                    <a:ext cx="231457"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B48C92CB-08CC-4071-9B0C-AE3C2CBFDD61}"/>
                      </a:ext>
                    </a:extLst>
                  </p14:cNvPr>
                  <p14:cNvContentPartPr/>
                  <p14:nvPr/>
                </p14:nvContentPartPr>
                <p14:xfrm>
                  <a:off x="3278069" y="2465106"/>
                  <a:ext cx="54720" cy="197280"/>
                </p14:xfrm>
              </p:contentPart>
            </mc:Choice>
            <mc:Fallback xmlns="">
              <p:pic>
                <p:nvPicPr>
                  <p:cNvPr id="12" name="Ink 11">
                    <a:extLst>
                      <a:ext uri="{FF2B5EF4-FFF2-40B4-BE49-F238E27FC236}">
                        <a16:creationId xmlns:a16="http://schemas.microsoft.com/office/drawing/2014/main" id="{B48C92CB-08CC-4071-9B0C-AE3C2CBFDD61}"/>
                      </a:ext>
                    </a:extLst>
                  </p:cNvPr>
                  <p:cNvPicPr/>
                  <p:nvPr/>
                </p:nvPicPr>
                <p:blipFill>
                  <a:blip r:embed="rId16"/>
                  <a:stretch>
                    <a:fillRect/>
                  </a:stretch>
                </p:blipFill>
                <p:spPr>
                  <a:xfrm>
                    <a:off x="3256270" y="2442166"/>
                    <a:ext cx="98763" cy="2427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3BEEE83D-310D-439A-9C43-04FB8DFD368D}"/>
                      </a:ext>
                    </a:extLst>
                  </p14:cNvPr>
                  <p14:cNvContentPartPr/>
                  <p14:nvPr/>
                </p14:nvContentPartPr>
                <p14:xfrm>
                  <a:off x="3198869" y="2442426"/>
                  <a:ext cx="239400" cy="254520"/>
                </p14:xfrm>
              </p:contentPart>
            </mc:Choice>
            <mc:Fallback xmlns="">
              <p:pic>
                <p:nvPicPr>
                  <p:cNvPr id="13" name="Ink 12">
                    <a:extLst>
                      <a:ext uri="{FF2B5EF4-FFF2-40B4-BE49-F238E27FC236}">
                        <a16:creationId xmlns:a16="http://schemas.microsoft.com/office/drawing/2014/main" id="{3BEEE83D-310D-439A-9C43-04FB8DFD368D}"/>
                      </a:ext>
                    </a:extLst>
                  </p:cNvPr>
                  <p:cNvPicPr/>
                  <p:nvPr/>
                </p:nvPicPr>
                <p:blipFill>
                  <a:blip r:embed="rId18"/>
                  <a:stretch>
                    <a:fillRect/>
                  </a:stretch>
                </p:blipFill>
                <p:spPr>
                  <a:xfrm>
                    <a:off x="3177146" y="2419955"/>
                    <a:ext cx="283290" cy="299921"/>
                  </a:xfrm>
                  <a:prstGeom prst="rect">
                    <a:avLst/>
                  </a:prstGeom>
                </p:spPr>
              </p:pic>
            </mc:Fallback>
          </mc:AlternateContent>
        </p:grpSp>
        <p:grpSp>
          <p:nvGrpSpPr>
            <p:cNvPr id="27" name="Group 26">
              <a:extLst>
                <a:ext uri="{FF2B5EF4-FFF2-40B4-BE49-F238E27FC236}">
                  <a16:creationId xmlns:a16="http://schemas.microsoft.com/office/drawing/2014/main" id="{79D2B252-D38C-49FB-BFA9-5E374C12D424}"/>
                </a:ext>
              </a:extLst>
            </p:cNvPr>
            <p:cNvGrpSpPr/>
            <p:nvPr/>
          </p:nvGrpSpPr>
          <p:grpSpPr>
            <a:xfrm>
              <a:off x="10154005" y="1369771"/>
              <a:ext cx="1765440" cy="626040"/>
              <a:chOff x="5942789" y="1606146"/>
              <a:chExt cx="1765440" cy="626040"/>
            </a:xfrm>
          </p:grpSpPr>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596E65B5-DAF2-4D1E-9226-DB953DD27751}"/>
                      </a:ext>
                    </a:extLst>
                  </p14:cNvPr>
                  <p14:cNvContentPartPr/>
                  <p14:nvPr/>
                </p14:nvContentPartPr>
                <p14:xfrm>
                  <a:off x="6288749" y="1637826"/>
                  <a:ext cx="2160" cy="1800"/>
                </p14:xfrm>
              </p:contentPart>
            </mc:Choice>
            <mc:Fallback xmlns="">
              <p:pic>
                <p:nvPicPr>
                  <p:cNvPr id="15" name="Ink 14">
                    <a:extLst>
                      <a:ext uri="{FF2B5EF4-FFF2-40B4-BE49-F238E27FC236}">
                        <a16:creationId xmlns:a16="http://schemas.microsoft.com/office/drawing/2014/main" id="{596E65B5-DAF2-4D1E-9226-DB953DD27751}"/>
                      </a:ext>
                    </a:extLst>
                  </p:cNvPr>
                  <p:cNvPicPr/>
                  <p:nvPr/>
                </p:nvPicPr>
                <p:blipFill>
                  <a:blip r:embed="rId20"/>
                  <a:stretch>
                    <a:fillRect/>
                  </a:stretch>
                </p:blipFill>
                <p:spPr>
                  <a:xfrm>
                    <a:off x="6267581" y="1615326"/>
                    <a:ext cx="44928" cy="4635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6E274C59-FEE0-4187-886F-DAF015F964FC}"/>
                      </a:ext>
                    </a:extLst>
                  </p14:cNvPr>
                  <p14:cNvContentPartPr/>
                  <p14:nvPr/>
                </p14:nvContentPartPr>
                <p14:xfrm>
                  <a:off x="6181469" y="1606146"/>
                  <a:ext cx="115920" cy="73440"/>
                </p14:xfrm>
              </p:contentPart>
            </mc:Choice>
            <mc:Fallback xmlns="">
              <p:pic>
                <p:nvPicPr>
                  <p:cNvPr id="16" name="Ink 15">
                    <a:extLst>
                      <a:ext uri="{FF2B5EF4-FFF2-40B4-BE49-F238E27FC236}">
                        <a16:creationId xmlns:a16="http://schemas.microsoft.com/office/drawing/2014/main" id="{6E274C59-FEE0-4187-886F-DAF015F964FC}"/>
                      </a:ext>
                    </a:extLst>
                  </p:cNvPr>
                  <p:cNvPicPr/>
                  <p:nvPr/>
                </p:nvPicPr>
                <p:blipFill>
                  <a:blip r:embed="rId22"/>
                  <a:stretch>
                    <a:fillRect/>
                  </a:stretch>
                </p:blipFill>
                <p:spPr>
                  <a:xfrm>
                    <a:off x="6159706" y="1583196"/>
                    <a:ext cx="159890" cy="11888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B1ACE2B9-A1DF-4AD1-9C89-B2B58CF43910}"/>
                      </a:ext>
                    </a:extLst>
                  </p14:cNvPr>
                  <p14:cNvContentPartPr/>
                  <p14:nvPr/>
                </p14:nvContentPartPr>
                <p14:xfrm>
                  <a:off x="5942789" y="1955706"/>
                  <a:ext cx="291960" cy="276480"/>
                </p14:xfrm>
              </p:contentPart>
            </mc:Choice>
            <mc:Fallback xmlns="">
              <p:pic>
                <p:nvPicPr>
                  <p:cNvPr id="18" name="Ink 17">
                    <a:extLst>
                      <a:ext uri="{FF2B5EF4-FFF2-40B4-BE49-F238E27FC236}">
                        <a16:creationId xmlns:a16="http://schemas.microsoft.com/office/drawing/2014/main" id="{B1ACE2B9-A1DF-4AD1-9C89-B2B58CF43910}"/>
                      </a:ext>
                    </a:extLst>
                  </p:cNvPr>
                  <p:cNvPicPr/>
                  <p:nvPr/>
                </p:nvPicPr>
                <p:blipFill>
                  <a:blip r:embed="rId24"/>
                  <a:stretch>
                    <a:fillRect/>
                  </a:stretch>
                </p:blipFill>
                <p:spPr>
                  <a:xfrm>
                    <a:off x="5921080" y="1932781"/>
                    <a:ext cx="335820" cy="32187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D568D436-3B2D-4BA9-A26A-0ADA20C3AC76}"/>
                      </a:ext>
                    </a:extLst>
                  </p14:cNvPr>
                  <p14:cNvContentPartPr/>
                  <p14:nvPr/>
                </p14:nvContentPartPr>
                <p14:xfrm>
                  <a:off x="6213509" y="2109426"/>
                  <a:ext cx="135360" cy="92520"/>
                </p14:xfrm>
              </p:contentPart>
            </mc:Choice>
            <mc:Fallback xmlns="">
              <p:pic>
                <p:nvPicPr>
                  <p:cNvPr id="19" name="Ink 18">
                    <a:extLst>
                      <a:ext uri="{FF2B5EF4-FFF2-40B4-BE49-F238E27FC236}">
                        <a16:creationId xmlns:a16="http://schemas.microsoft.com/office/drawing/2014/main" id="{D568D436-3B2D-4BA9-A26A-0ADA20C3AC76}"/>
                      </a:ext>
                    </a:extLst>
                  </p:cNvPr>
                  <p:cNvPicPr/>
                  <p:nvPr/>
                </p:nvPicPr>
                <p:blipFill>
                  <a:blip r:embed="rId26"/>
                  <a:stretch>
                    <a:fillRect/>
                  </a:stretch>
                </p:blipFill>
                <p:spPr>
                  <a:xfrm>
                    <a:off x="6191319" y="2086525"/>
                    <a:ext cx="179297" cy="1378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452052D9-E390-4F87-A9CB-208D2A2991C4}"/>
                      </a:ext>
                    </a:extLst>
                  </p14:cNvPr>
                  <p14:cNvContentPartPr/>
                  <p14:nvPr/>
                </p14:nvContentPartPr>
                <p14:xfrm>
                  <a:off x="6498269" y="1937346"/>
                  <a:ext cx="136800" cy="223560"/>
                </p14:xfrm>
              </p:contentPart>
            </mc:Choice>
            <mc:Fallback xmlns="">
              <p:pic>
                <p:nvPicPr>
                  <p:cNvPr id="20" name="Ink 19">
                    <a:extLst>
                      <a:ext uri="{FF2B5EF4-FFF2-40B4-BE49-F238E27FC236}">
                        <a16:creationId xmlns:a16="http://schemas.microsoft.com/office/drawing/2014/main" id="{452052D9-E390-4F87-A9CB-208D2A2991C4}"/>
                      </a:ext>
                    </a:extLst>
                  </p:cNvPr>
                  <p:cNvPicPr/>
                  <p:nvPr/>
                </p:nvPicPr>
                <p:blipFill>
                  <a:blip r:embed="rId28"/>
                  <a:stretch>
                    <a:fillRect/>
                  </a:stretch>
                </p:blipFill>
                <p:spPr>
                  <a:xfrm>
                    <a:off x="6476576" y="1914898"/>
                    <a:ext cx="180629" cy="26891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D33FC6E9-4227-4432-8DAF-50FE62A43A22}"/>
                      </a:ext>
                    </a:extLst>
                  </p14:cNvPr>
                  <p14:cNvContentPartPr/>
                  <p14:nvPr/>
                </p14:nvContentPartPr>
                <p14:xfrm>
                  <a:off x="6471269" y="2019066"/>
                  <a:ext cx="204480" cy="42120"/>
                </p14:xfrm>
              </p:contentPart>
            </mc:Choice>
            <mc:Fallback xmlns="">
              <p:pic>
                <p:nvPicPr>
                  <p:cNvPr id="21" name="Ink 20">
                    <a:extLst>
                      <a:ext uri="{FF2B5EF4-FFF2-40B4-BE49-F238E27FC236}">
                        <a16:creationId xmlns:a16="http://schemas.microsoft.com/office/drawing/2014/main" id="{D33FC6E9-4227-4432-8DAF-50FE62A43A22}"/>
                      </a:ext>
                    </a:extLst>
                  </p:cNvPr>
                  <p:cNvPicPr/>
                  <p:nvPr/>
                </p:nvPicPr>
                <p:blipFill>
                  <a:blip r:embed="rId30"/>
                  <a:stretch>
                    <a:fillRect/>
                  </a:stretch>
                </p:blipFill>
                <p:spPr>
                  <a:xfrm>
                    <a:off x="6449535" y="1996175"/>
                    <a:ext cx="248392" cy="8744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277C5452-EEDE-4FBD-AB2F-5F76F46ECA1E}"/>
                      </a:ext>
                    </a:extLst>
                  </p14:cNvPr>
                  <p14:cNvContentPartPr/>
                  <p14:nvPr/>
                </p14:nvContentPartPr>
                <p14:xfrm>
                  <a:off x="7035029" y="1748346"/>
                  <a:ext cx="90000" cy="295200"/>
                </p14:xfrm>
              </p:contentPart>
            </mc:Choice>
            <mc:Fallback xmlns="">
              <p:pic>
                <p:nvPicPr>
                  <p:cNvPr id="22" name="Ink 21">
                    <a:extLst>
                      <a:ext uri="{FF2B5EF4-FFF2-40B4-BE49-F238E27FC236}">
                        <a16:creationId xmlns:a16="http://schemas.microsoft.com/office/drawing/2014/main" id="{277C5452-EEDE-4FBD-AB2F-5F76F46ECA1E}"/>
                      </a:ext>
                    </a:extLst>
                  </p:cNvPr>
                  <p:cNvPicPr/>
                  <p:nvPr/>
                </p:nvPicPr>
                <p:blipFill>
                  <a:blip r:embed="rId32"/>
                  <a:stretch>
                    <a:fillRect/>
                  </a:stretch>
                </p:blipFill>
                <p:spPr>
                  <a:xfrm>
                    <a:off x="7013305" y="1725427"/>
                    <a:ext cx="133892" cy="3405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C8BEF334-D0BA-4712-ADA1-A6AC9F600647}"/>
                      </a:ext>
                    </a:extLst>
                  </p14:cNvPr>
                  <p14:cNvContentPartPr/>
                  <p14:nvPr/>
                </p14:nvContentPartPr>
                <p14:xfrm>
                  <a:off x="7082189" y="1767426"/>
                  <a:ext cx="244080" cy="159120"/>
                </p14:xfrm>
              </p:contentPart>
            </mc:Choice>
            <mc:Fallback xmlns="">
              <p:pic>
                <p:nvPicPr>
                  <p:cNvPr id="23" name="Ink 22">
                    <a:extLst>
                      <a:ext uri="{FF2B5EF4-FFF2-40B4-BE49-F238E27FC236}">
                        <a16:creationId xmlns:a16="http://schemas.microsoft.com/office/drawing/2014/main" id="{C8BEF334-D0BA-4712-ADA1-A6AC9F600647}"/>
                      </a:ext>
                    </a:extLst>
                  </p:cNvPr>
                  <p:cNvPicPr/>
                  <p:nvPr/>
                </p:nvPicPr>
                <p:blipFill>
                  <a:blip r:embed="rId34"/>
                  <a:stretch>
                    <a:fillRect/>
                  </a:stretch>
                </p:blipFill>
                <p:spPr>
                  <a:xfrm>
                    <a:off x="7060444" y="1744498"/>
                    <a:ext cx="288014" cy="20451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12AE5C06-175F-4819-B112-A9D6E91EFB0F}"/>
                      </a:ext>
                    </a:extLst>
                  </p14:cNvPr>
                  <p14:cNvContentPartPr/>
                  <p14:nvPr/>
                </p14:nvContentPartPr>
                <p14:xfrm>
                  <a:off x="7447229" y="1726746"/>
                  <a:ext cx="74160" cy="256680"/>
                </p14:xfrm>
              </p:contentPart>
            </mc:Choice>
            <mc:Fallback xmlns="">
              <p:pic>
                <p:nvPicPr>
                  <p:cNvPr id="24" name="Ink 23">
                    <a:extLst>
                      <a:ext uri="{FF2B5EF4-FFF2-40B4-BE49-F238E27FC236}">
                        <a16:creationId xmlns:a16="http://schemas.microsoft.com/office/drawing/2014/main" id="{12AE5C06-175F-4819-B112-A9D6E91EFB0F}"/>
                      </a:ext>
                    </a:extLst>
                  </p:cNvPr>
                  <p:cNvPicPr/>
                  <p:nvPr/>
                </p:nvPicPr>
                <p:blipFill>
                  <a:blip r:embed="rId36"/>
                  <a:stretch>
                    <a:fillRect/>
                  </a:stretch>
                </p:blipFill>
                <p:spPr>
                  <a:xfrm>
                    <a:off x="7425158" y="1703828"/>
                    <a:ext cx="117861" cy="30205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8AB27650-69A7-438A-AF41-0C1608A3A9A9}"/>
                      </a:ext>
                    </a:extLst>
                  </p14:cNvPr>
                  <p14:cNvContentPartPr/>
                  <p14:nvPr/>
                </p14:nvContentPartPr>
                <p14:xfrm>
                  <a:off x="7280549" y="1756626"/>
                  <a:ext cx="427680" cy="298440"/>
                </p14:xfrm>
              </p:contentPart>
            </mc:Choice>
            <mc:Fallback xmlns="">
              <p:pic>
                <p:nvPicPr>
                  <p:cNvPr id="25" name="Ink 24">
                    <a:extLst>
                      <a:ext uri="{FF2B5EF4-FFF2-40B4-BE49-F238E27FC236}">
                        <a16:creationId xmlns:a16="http://schemas.microsoft.com/office/drawing/2014/main" id="{8AB27650-69A7-438A-AF41-0C1608A3A9A9}"/>
                      </a:ext>
                    </a:extLst>
                  </p:cNvPr>
                  <p:cNvPicPr/>
                  <p:nvPr/>
                </p:nvPicPr>
                <p:blipFill>
                  <a:blip r:embed="rId38"/>
                  <a:stretch>
                    <a:fillRect/>
                  </a:stretch>
                </p:blipFill>
                <p:spPr>
                  <a:xfrm>
                    <a:off x="7258389" y="1734163"/>
                    <a:ext cx="471556" cy="343825"/>
                  </a:xfrm>
                  <a:prstGeom prst="rect">
                    <a:avLst/>
                  </a:prstGeom>
                </p:spPr>
              </p:pic>
            </mc:Fallback>
          </mc:AlternateContent>
        </p:grpSp>
      </p:grpSp>
      <p:pic>
        <p:nvPicPr>
          <p:cNvPr id="7170" name="Picture 2" descr="Guaranteed Nonconvex Optimization for Signal Processing – WaveOPT Lab">
            <a:extLst>
              <a:ext uri="{FF2B5EF4-FFF2-40B4-BE49-F238E27FC236}">
                <a16:creationId xmlns:a16="http://schemas.microsoft.com/office/drawing/2014/main" id="{80E628E7-1381-4FBA-8D68-7CFC9116A90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485968" y="3429000"/>
            <a:ext cx="3378344" cy="258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583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77DD-10F9-48A8-9A98-F151759589D8}"/>
              </a:ext>
            </a:extLst>
          </p:cNvPr>
          <p:cNvSpPr>
            <a:spLocks noGrp="1"/>
          </p:cNvSpPr>
          <p:nvPr>
            <p:ph type="title"/>
          </p:nvPr>
        </p:nvSpPr>
        <p:spPr>
          <a:xfrm>
            <a:off x="94382" y="53527"/>
            <a:ext cx="10571998" cy="699142"/>
          </a:xfrm>
        </p:spPr>
        <p:txBody>
          <a:bodyPr/>
          <a:lstStyle/>
          <a:p>
            <a:r>
              <a:rPr lang="en-US" dirty="0"/>
              <a:t>Optimization of General Cost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744F25-481C-4F2D-956B-57E8E5B7955F}"/>
                  </a:ext>
                </a:extLst>
              </p:cNvPr>
              <p:cNvSpPr>
                <a:spLocks noGrp="1"/>
              </p:cNvSpPr>
              <p:nvPr>
                <p:ph idx="1"/>
              </p:nvPr>
            </p:nvSpPr>
            <p:spPr>
              <a:xfrm>
                <a:off x="168244" y="2375238"/>
                <a:ext cx="11539331" cy="4045439"/>
              </a:xfrm>
            </p:spPr>
            <p:txBody>
              <a:bodyPr>
                <a:normAutofit/>
              </a:bodyPr>
              <a:lstStyle/>
              <a:p>
                <a:r>
                  <a:rPr lang="en-US" dirty="0"/>
                  <a:t>At any point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𝑘</m:t>
                        </m:r>
                      </m:sub>
                    </m:sSub>
                  </m:oMath>
                </a14:m>
                <a:r>
                  <a:rPr lang="en-US" dirty="0"/>
                  <a:t> use quadratic approximation to define a descent direction:  </a:t>
                </a:r>
                <a14:m>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𝐻</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𝑘</m:t>
                                </m:r>
                              </m:sub>
                            </m:sSub>
                          </m:e>
                        </m:d>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  </m:t>
                    </m:r>
                    <m:r>
                      <m:rPr>
                        <m:sty m:val="p"/>
                      </m:rP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𝑘</m:t>
                            </m:r>
                          </m:sub>
                        </m:sSub>
                      </m:e>
                    </m:d>
                  </m:oMath>
                </a14:m>
                <a:endParaRPr lang="en-US" dirty="0"/>
              </a:p>
              <a:p>
                <a:endParaRPr lang="en-US" dirty="0"/>
              </a:p>
              <a:p>
                <a:r>
                  <a:rPr lang="en-US" dirty="0"/>
                  <a:t>For generality define a descent direction as: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𝑘</m:t>
                        </m:r>
                      </m:sub>
                    </m:s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𝑘</m:t>
                        </m:r>
                      </m:sub>
                    </m:sSub>
                  </m:oMath>
                </a14:m>
                <a:endParaRPr lang="en-US" dirty="0"/>
              </a:p>
              <a:p>
                <a:endParaRPr lang="en-US" dirty="0"/>
              </a:p>
              <a:p>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𝑘</m:t>
                        </m:r>
                      </m:sub>
                    </m:sSub>
                    <m:sSup>
                      <m:sSupPr>
                        <m:ctrlPr>
                          <a:rPr lang="en-US" i="1" smtClean="0">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𝑘</m:t>
                            </m:r>
                          </m:sub>
                        </m:sSub>
                      </m:e>
                      <m:sup>
                        <m:r>
                          <a:rPr lang="en-US" b="0" i="1" smtClean="0">
                            <a:latin typeface="Cambria Math" panose="02040503050406030204" pitchFamily="18" charset="0"/>
                            <a:ea typeface="Cambria Math" panose="02040503050406030204" pitchFamily="18" charset="0"/>
                          </a:rPr>
                          <m:t>𝑇</m:t>
                        </m:r>
                      </m:sup>
                    </m:sSup>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𝑘</m:t>
                        </m:r>
                      </m:sub>
                    </m:sSub>
                  </m:oMath>
                </a14:m>
                <a:r>
                  <a:rPr lang="en-US" dirty="0"/>
                  <a:t>   =&gt; For this to do descent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𝑘</m:t>
                            </m:r>
                          </m:sub>
                        </m:sSub>
                      </m:e>
                      <m:sup>
                        <m:r>
                          <a:rPr lang="en-US" i="1">
                            <a:latin typeface="Cambria Math" panose="02040503050406030204" pitchFamily="18" charset="0"/>
                            <a:ea typeface="Cambria Math" panose="02040503050406030204" pitchFamily="18" charset="0"/>
                          </a:rPr>
                          <m:t>𝑇</m:t>
                        </m:r>
                      </m:sup>
                    </m:s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𝑘</m:t>
                        </m:r>
                      </m:sub>
                    </m:sSub>
                  </m:oMath>
                </a14:m>
                <a:r>
                  <a:rPr lang="en-US" dirty="0"/>
                  <a:t> &gt; 0   (Positive Definite)</a:t>
                </a:r>
              </a:p>
              <a:p>
                <a:endParaRPr lang="en-US" dirty="0"/>
              </a:p>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I</m:t>
                    </m:r>
                    <m:r>
                      <a:rPr lang="en-US" b="0" i="0" smtClean="0">
                        <a:latin typeface="Cambria Math" panose="02040503050406030204" pitchFamily="18" charset="0"/>
                        <a:ea typeface="Cambria Math" panose="02040503050406030204" pitchFamily="18" charset="0"/>
                      </a:rPr>
                      <m:t> </m:t>
                    </m:r>
                  </m:oMath>
                </a14:m>
                <a:r>
                  <a:rPr lang="en-US" dirty="0"/>
                  <a:t>  guarantees PD but is gradient descent that converges linearly.</a:t>
                </a:r>
              </a:p>
              <a:p>
                <a:endParaRPr lang="en-US" dirty="0"/>
              </a:p>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𝑘</m:t>
                                </m:r>
                              </m:sub>
                            </m:sSub>
                          </m:e>
                        </m:d>
                      </m:e>
                      <m:sup>
                        <m:r>
                          <a:rPr lang="en-US" i="1">
                            <a:latin typeface="Cambria Math" panose="02040503050406030204" pitchFamily="18" charset="0"/>
                            <a:ea typeface="Cambria Math" panose="02040503050406030204" pitchFamily="18" charset="0"/>
                          </a:rPr>
                          <m:t>−1</m:t>
                        </m:r>
                      </m:sup>
                    </m:sSup>
                  </m:oMath>
                </a14:m>
                <a:r>
                  <a:rPr lang="en-US" dirty="0"/>
                  <a:t>  has quadratic convergence but not guaranteed to be PD.</a:t>
                </a:r>
              </a:p>
            </p:txBody>
          </p:sp>
        </mc:Choice>
        <mc:Fallback xmlns="">
          <p:sp>
            <p:nvSpPr>
              <p:cNvPr id="3" name="Content Placeholder 2">
                <a:extLst>
                  <a:ext uri="{FF2B5EF4-FFF2-40B4-BE49-F238E27FC236}">
                    <a16:creationId xmlns:a16="http://schemas.microsoft.com/office/drawing/2014/main" id="{4F744F25-481C-4F2D-956B-57E8E5B7955F}"/>
                  </a:ext>
                </a:extLst>
              </p:cNvPr>
              <p:cNvSpPr>
                <a:spLocks noGrp="1" noRot="1" noChangeAspect="1" noMove="1" noResize="1" noEditPoints="1" noAdjustHandles="1" noChangeArrowheads="1" noChangeShapeType="1" noTextEdit="1"/>
              </p:cNvSpPr>
              <p:nvPr>
                <p:ph idx="1"/>
              </p:nvPr>
            </p:nvSpPr>
            <p:spPr>
              <a:xfrm>
                <a:off x="168244" y="2375238"/>
                <a:ext cx="11539331" cy="4045439"/>
              </a:xfrm>
              <a:blipFill>
                <a:blip r:embed="rId2"/>
                <a:stretch>
                  <a:fillRect/>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6FD0BF3B-CA5F-49B1-AD4A-3E0D36EE1009}"/>
              </a:ext>
            </a:extLst>
          </p:cNvPr>
          <p:cNvGrpSpPr/>
          <p:nvPr/>
        </p:nvGrpSpPr>
        <p:grpSpPr>
          <a:xfrm>
            <a:off x="8061649" y="345571"/>
            <a:ext cx="3857796" cy="1725825"/>
            <a:chOff x="7167085" y="345571"/>
            <a:chExt cx="4752360" cy="219816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81609B6-2FED-4272-BCDB-46A56773F878}"/>
                    </a:ext>
                  </a:extLst>
                </p14:cNvPr>
                <p14:cNvContentPartPr/>
                <p14:nvPr/>
              </p14:nvContentPartPr>
              <p14:xfrm>
                <a:off x="7347445" y="345571"/>
                <a:ext cx="4144680" cy="2140920"/>
              </p14:xfrm>
            </p:contentPart>
          </mc:Choice>
          <mc:Fallback xmlns="">
            <p:pic>
              <p:nvPicPr>
                <p:cNvPr id="5" name="Ink 4">
                  <a:extLst>
                    <a:ext uri="{FF2B5EF4-FFF2-40B4-BE49-F238E27FC236}">
                      <a16:creationId xmlns:a16="http://schemas.microsoft.com/office/drawing/2014/main" id="{181609B6-2FED-4272-BCDB-46A56773F878}"/>
                    </a:ext>
                  </a:extLst>
                </p:cNvPr>
                <p:cNvPicPr/>
                <p:nvPr/>
              </p:nvPicPr>
              <p:blipFill>
                <a:blip r:embed="rId4"/>
                <a:stretch>
                  <a:fillRect/>
                </a:stretch>
              </p:blipFill>
              <p:spPr>
                <a:xfrm>
                  <a:off x="7303098" y="299717"/>
                  <a:ext cx="4232931" cy="2232169"/>
                </a:xfrm>
                <a:prstGeom prst="rect">
                  <a:avLst/>
                </a:prstGeom>
              </p:spPr>
            </p:pic>
          </mc:Fallback>
        </mc:AlternateContent>
        <p:grpSp>
          <p:nvGrpSpPr>
            <p:cNvPr id="8" name="Group 7">
              <a:extLst>
                <a:ext uri="{FF2B5EF4-FFF2-40B4-BE49-F238E27FC236}">
                  <a16:creationId xmlns:a16="http://schemas.microsoft.com/office/drawing/2014/main" id="{963CC977-8DC6-499D-8A77-875CBB7F514E}"/>
                </a:ext>
              </a:extLst>
            </p:cNvPr>
            <p:cNvGrpSpPr/>
            <p:nvPr/>
          </p:nvGrpSpPr>
          <p:grpSpPr>
            <a:xfrm>
              <a:off x="7906885" y="2152051"/>
              <a:ext cx="200880" cy="118080"/>
              <a:chOff x="3695669" y="2388426"/>
              <a:chExt cx="200880" cy="11808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5AA81DA-7701-4771-B3CD-AC668D9DA9D0}"/>
                      </a:ext>
                    </a:extLst>
                  </p14:cNvPr>
                  <p14:cNvContentPartPr/>
                  <p14:nvPr/>
                </p14:nvContentPartPr>
                <p14:xfrm>
                  <a:off x="3695669" y="2388426"/>
                  <a:ext cx="169560" cy="111600"/>
                </p14:xfrm>
              </p:contentPart>
            </mc:Choice>
            <mc:Fallback xmlns="">
              <p:pic>
                <p:nvPicPr>
                  <p:cNvPr id="6" name="Ink 5">
                    <a:extLst>
                      <a:ext uri="{FF2B5EF4-FFF2-40B4-BE49-F238E27FC236}">
                        <a16:creationId xmlns:a16="http://schemas.microsoft.com/office/drawing/2014/main" id="{35AA81DA-7701-4771-B3CD-AC668D9DA9D0}"/>
                      </a:ext>
                    </a:extLst>
                  </p:cNvPr>
                  <p:cNvPicPr/>
                  <p:nvPr/>
                </p:nvPicPr>
                <p:blipFill>
                  <a:blip r:embed="rId6"/>
                  <a:stretch>
                    <a:fillRect/>
                  </a:stretch>
                </p:blipFill>
                <p:spPr>
                  <a:xfrm>
                    <a:off x="3684601" y="2376992"/>
                    <a:ext cx="191253" cy="1340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1CA9EDB8-8A68-47FF-AB4E-D744346B9D55}"/>
                      </a:ext>
                    </a:extLst>
                  </p14:cNvPr>
                  <p14:cNvContentPartPr/>
                  <p14:nvPr/>
                </p14:nvContentPartPr>
                <p14:xfrm>
                  <a:off x="3769829" y="2389146"/>
                  <a:ext cx="126720" cy="117360"/>
                </p14:xfrm>
              </p:contentPart>
            </mc:Choice>
            <mc:Fallback xmlns="">
              <p:pic>
                <p:nvPicPr>
                  <p:cNvPr id="7" name="Ink 6">
                    <a:extLst>
                      <a:ext uri="{FF2B5EF4-FFF2-40B4-BE49-F238E27FC236}">
                        <a16:creationId xmlns:a16="http://schemas.microsoft.com/office/drawing/2014/main" id="{1CA9EDB8-8A68-47FF-AB4E-D744346B9D55}"/>
                      </a:ext>
                    </a:extLst>
                  </p:cNvPr>
                  <p:cNvPicPr/>
                  <p:nvPr/>
                </p:nvPicPr>
                <p:blipFill>
                  <a:blip r:embed="rId8"/>
                  <a:stretch>
                    <a:fillRect/>
                  </a:stretch>
                </p:blipFill>
                <p:spPr>
                  <a:xfrm>
                    <a:off x="3758713" y="2377685"/>
                    <a:ext cx="148507" cy="13982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4A2F8FC-43DA-477C-A911-08EED022BD7E}"/>
                    </a:ext>
                  </a:extLst>
                </p14:cNvPr>
                <p14:cNvContentPartPr/>
                <p14:nvPr/>
              </p14:nvContentPartPr>
              <p14:xfrm>
                <a:off x="7972045" y="2173291"/>
                <a:ext cx="164880" cy="106560"/>
              </p14:xfrm>
            </p:contentPart>
          </mc:Choice>
          <mc:Fallback xmlns="">
            <p:pic>
              <p:nvPicPr>
                <p:cNvPr id="9" name="Ink 8">
                  <a:extLst>
                    <a:ext uri="{FF2B5EF4-FFF2-40B4-BE49-F238E27FC236}">
                      <a16:creationId xmlns:a16="http://schemas.microsoft.com/office/drawing/2014/main" id="{34A2F8FC-43DA-477C-A911-08EED022BD7E}"/>
                    </a:ext>
                  </a:extLst>
                </p:cNvPr>
                <p:cNvPicPr/>
                <p:nvPr/>
              </p:nvPicPr>
              <p:blipFill>
                <a:blip r:embed="rId10"/>
                <a:stretch>
                  <a:fillRect/>
                </a:stretch>
              </p:blipFill>
              <p:spPr>
                <a:xfrm>
                  <a:off x="7949943" y="2150325"/>
                  <a:ext cx="208642" cy="152032"/>
                </a:xfrm>
                <a:prstGeom prst="rect">
                  <a:avLst/>
                </a:prstGeom>
              </p:spPr>
            </p:pic>
          </mc:Fallback>
        </mc:AlternateContent>
        <p:grpSp>
          <p:nvGrpSpPr>
            <p:cNvPr id="14" name="Group 13">
              <a:extLst>
                <a:ext uri="{FF2B5EF4-FFF2-40B4-BE49-F238E27FC236}">
                  <a16:creationId xmlns:a16="http://schemas.microsoft.com/office/drawing/2014/main" id="{2A505AD9-A1A8-4B8B-99D5-4D7279420E39}"/>
                </a:ext>
              </a:extLst>
            </p:cNvPr>
            <p:cNvGrpSpPr/>
            <p:nvPr/>
          </p:nvGrpSpPr>
          <p:grpSpPr>
            <a:xfrm>
              <a:off x="7167085" y="2183011"/>
              <a:ext cx="482400" cy="360720"/>
              <a:chOff x="2955869" y="2419386"/>
              <a:chExt cx="482400" cy="360720"/>
            </a:xfrm>
          </p:grpSpPr>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42F179DB-AFC6-4672-ABD3-BB88E93BD0E2}"/>
                      </a:ext>
                    </a:extLst>
                  </p14:cNvPr>
                  <p14:cNvContentPartPr/>
                  <p14:nvPr/>
                </p14:nvContentPartPr>
                <p14:xfrm>
                  <a:off x="2984669" y="2419386"/>
                  <a:ext cx="99720" cy="360720"/>
                </p14:xfrm>
              </p:contentPart>
            </mc:Choice>
            <mc:Fallback xmlns="">
              <p:pic>
                <p:nvPicPr>
                  <p:cNvPr id="10" name="Ink 9">
                    <a:extLst>
                      <a:ext uri="{FF2B5EF4-FFF2-40B4-BE49-F238E27FC236}">
                        <a16:creationId xmlns:a16="http://schemas.microsoft.com/office/drawing/2014/main" id="{42F179DB-AFC6-4672-ABD3-BB88E93BD0E2}"/>
                      </a:ext>
                    </a:extLst>
                  </p:cNvPr>
                  <p:cNvPicPr/>
                  <p:nvPr/>
                </p:nvPicPr>
                <p:blipFill>
                  <a:blip r:embed="rId12"/>
                  <a:stretch>
                    <a:fillRect/>
                  </a:stretch>
                </p:blipFill>
                <p:spPr>
                  <a:xfrm>
                    <a:off x="2962509" y="2396439"/>
                    <a:ext cx="143597" cy="40615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D98A6033-1257-4778-8596-7B33BE0B359A}"/>
                      </a:ext>
                    </a:extLst>
                  </p14:cNvPr>
                  <p14:cNvContentPartPr/>
                  <p14:nvPr/>
                </p14:nvContentPartPr>
                <p14:xfrm>
                  <a:off x="2955869" y="2462586"/>
                  <a:ext cx="187560" cy="126000"/>
                </p14:xfrm>
              </p:contentPart>
            </mc:Choice>
            <mc:Fallback xmlns="">
              <p:pic>
                <p:nvPicPr>
                  <p:cNvPr id="11" name="Ink 10">
                    <a:extLst>
                      <a:ext uri="{FF2B5EF4-FFF2-40B4-BE49-F238E27FC236}">
                        <a16:creationId xmlns:a16="http://schemas.microsoft.com/office/drawing/2014/main" id="{D98A6033-1257-4778-8596-7B33BE0B359A}"/>
                      </a:ext>
                    </a:extLst>
                  </p:cNvPr>
                  <p:cNvPicPr/>
                  <p:nvPr/>
                </p:nvPicPr>
                <p:blipFill>
                  <a:blip r:embed="rId14"/>
                  <a:stretch>
                    <a:fillRect/>
                  </a:stretch>
                </p:blipFill>
                <p:spPr>
                  <a:xfrm>
                    <a:off x="2933699" y="2439677"/>
                    <a:ext cx="231457"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B48C92CB-08CC-4071-9B0C-AE3C2CBFDD61}"/>
                      </a:ext>
                    </a:extLst>
                  </p14:cNvPr>
                  <p14:cNvContentPartPr/>
                  <p14:nvPr/>
                </p14:nvContentPartPr>
                <p14:xfrm>
                  <a:off x="3278069" y="2465106"/>
                  <a:ext cx="54720" cy="197280"/>
                </p14:xfrm>
              </p:contentPart>
            </mc:Choice>
            <mc:Fallback xmlns="">
              <p:pic>
                <p:nvPicPr>
                  <p:cNvPr id="12" name="Ink 11">
                    <a:extLst>
                      <a:ext uri="{FF2B5EF4-FFF2-40B4-BE49-F238E27FC236}">
                        <a16:creationId xmlns:a16="http://schemas.microsoft.com/office/drawing/2014/main" id="{B48C92CB-08CC-4071-9B0C-AE3C2CBFDD61}"/>
                      </a:ext>
                    </a:extLst>
                  </p:cNvPr>
                  <p:cNvPicPr/>
                  <p:nvPr/>
                </p:nvPicPr>
                <p:blipFill>
                  <a:blip r:embed="rId16"/>
                  <a:stretch>
                    <a:fillRect/>
                  </a:stretch>
                </p:blipFill>
                <p:spPr>
                  <a:xfrm>
                    <a:off x="3255825" y="2442220"/>
                    <a:ext cx="98763" cy="24259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3BEEE83D-310D-439A-9C43-04FB8DFD368D}"/>
                      </a:ext>
                    </a:extLst>
                  </p14:cNvPr>
                  <p14:cNvContentPartPr/>
                  <p14:nvPr/>
                </p14:nvContentPartPr>
                <p14:xfrm>
                  <a:off x="3198869" y="2442426"/>
                  <a:ext cx="239400" cy="254520"/>
                </p14:xfrm>
              </p:contentPart>
            </mc:Choice>
            <mc:Fallback xmlns="">
              <p:pic>
                <p:nvPicPr>
                  <p:cNvPr id="13" name="Ink 12">
                    <a:extLst>
                      <a:ext uri="{FF2B5EF4-FFF2-40B4-BE49-F238E27FC236}">
                        <a16:creationId xmlns:a16="http://schemas.microsoft.com/office/drawing/2014/main" id="{3BEEE83D-310D-439A-9C43-04FB8DFD368D}"/>
                      </a:ext>
                    </a:extLst>
                  </p:cNvPr>
                  <p:cNvPicPr/>
                  <p:nvPr/>
                </p:nvPicPr>
                <p:blipFill>
                  <a:blip r:embed="rId18"/>
                  <a:stretch>
                    <a:fillRect/>
                  </a:stretch>
                </p:blipFill>
                <p:spPr>
                  <a:xfrm>
                    <a:off x="3176661" y="2419496"/>
                    <a:ext cx="283371" cy="299921"/>
                  </a:xfrm>
                  <a:prstGeom prst="rect">
                    <a:avLst/>
                  </a:prstGeom>
                </p:spPr>
              </p:pic>
            </mc:Fallback>
          </mc:AlternateContent>
        </p:grpSp>
        <p:grpSp>
          <p:nvGrpSpPr>
            <p:cNvPr id="27" name="Group 26">
              <a:extLst>
                <a:ext uri="{FF2B5EF4-FFF2-40B4-BE49-F238E27FC236}">
                  <a16:creationId xmlns:a16="http://schemas.microsoft.com/office/drawing/2014/main" id="{79D2B252-D38C-49FB-BFA9-5E374C12D424}"/>
                </a:ext>
              </a:extLst>
            </p:cNvPr>
            <p:cNvGrpSpPr/>
            <p:nvPr/>
          </p:nvGrpSpPr>
          <p:grpSpPr>
            <a:xfrm>
              <a:off x="10154005" y="1369771"/>
              <a:ext cx="1765440" cy="626040"/>
              <a:chOff x="5942789" y="1606146"/>
              <a:chExt cx="1765440" cy="626040"/>
            </a:xfrm>
          </p:grpSpPr>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596E65B5-DAF2-4D1E-9226-DB953DD27751}"/>
                      </a:ext>
                    </a:extLst>
                  </p14:cNvPr>
                  <p14:cNvContentPartPr/>
                  <p14:nvPr/>
                </p14:nvContentPartPr>
                <p14:xfrm>
                  <a:off x="6288749" y="1637826"/>
                  <a:ext cx="2160" cy="1800"/>
                </p14:xfrm>
              </p:contentPart>
            </mc:Choice>
            <mc:Fallback xmlns="">
              <p:pic>
                <p:nvPicPr>
                  <p:cNvPr id="15" name="Ink 14">
                    <a:extLst>
                      <a:ext uri="{FF2B5EF4-FFF2-40B4-BE49-F238E27FC236}">
                        <a16:creationId xmlns:a16="http://schemas.microsoft.com/office/drawing/2014/main" id="{596E65B5-DAF2-4D1E-9226-DB953DD27751}"/>
                      </a:ext>
                    </a:extLst>
                  </p:cNvPr>
                  <p:cNvPicPr/>
                  <p:nvPr/>
                </p:nvPicPr>
                <p:blipFill>
                  <a:blip r:embed="rId20"/>
                  <a:stretch>
                    <a:fillRect/>
                  </a:stretch>
                </p:blipFill>
                <p:spPr>
                  <a:xfrm>
                    <a:off x="6267149" y="1615326"/>
                    <a:ext cx="44928" cy="4635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6E274C59-FEE0-4187-886F-DAF015F964FC}"/>
                      </a:ext>
                    </a:extLst>
                  </p14:cNvPr>
                  <p14:cNvContentPartPr/>
                  <p14:nvPr/>
                </p14:nvContentPartPr>
                <p14:xfrm>
                  <a:off x="6181469" y="1606146"/>
                  <a:ext cx="115920" cy="73440"/>
                </p14:xfrm>
              </p:contentPart>
            </mc:Choice>
            <mc:Fallback xmlns="">
              <p:pic>
                <p:nvPicPr>
                  <p:cNvPr id="16" name="Ink 15">
                    <a:extLst>
                      <a:ext uri="{FF2B5EF4-FFF2-40B4-BE49-F238E27FC236}">
                        <a16:creationId xmlns:a16="http://schemas.microsoft.com/office/drawing/2014/main" id="{6E274C59-FEE0-4187-886F-DAF015F964FC}"/>
                      </a:ext>
                    </a:extLst>
                  </p:cNvPr>
                  <p:cNvPicPr/>
                  <p:nvPr/>
                </p:nvPicPr>
                <p:blipFill>
                  <a:blip r:embed="rId22"/>
                  <a:stretch>
                    <a:fillRect/>
                  </a:stretch>
                </p:blipFill>
                <p:spPr>
                  <a:xfrm>
                    <a:off x="6159262" y="1583339"/>
                    <a:ext cx="159890" cy="1185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B1ACE2B9-A1DF-4AD1-9C89-B2B58CF43910}"/>
                      </a:ext>
                    </a:extLst>
                  </p14:cNvPr>
                  <p14:cNvContentPartPr/>
                  <p14:nvPr/>
                </p14:nvContentPartPr>
                <p14:xfrm>
                  <a:off x="5942789" y="1955706"/>
                  <a:ext cx="291960" cy="276480"/>
                </p14:xfrm>
              </p:contentPart>
            </mc:Choice>
            <mc:Fallback xmlns="">
              <p:pic>
                <p:nvPicPr>
                  <p:cNvPr id="18" name="Ink 17">
                    <a:extLst>
                      <a:ext uri="{FF2B5EF4-FFF2-40B4-BE49-F238E27FC236}">
                        <a16:creationId xmlns:a16="http://schemas.microsoft.com/office/drawing/2014/main" id="{B1ACE2B9-A1DF-4AD1-9C89-B2B58CF43910}"/>
                      </a:ext>
                    </a:extLst>
                  </p:cNvPr>
                  <p:cNvPicPr/>
                  <p:nvPr/>
                </p:nvPicPr>
                <p:blipFill>
                  <a:blip r:embed="rId24"/>
                  <a:stretch>
                    <a:fillRect/>
                  </a:stretch>
                </p:blipFill>
                <p:spPr>
                  <a:xfrm>
                    <a:off x="5920604" y="1932781"/>
                    <a:ext cx="335887" cy="32187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D568D436-3B2D-4BA9-A26A-0ADA20C3AC76}"/>
                      </a:ext>
                    </a:extLst>
                  </p14:cNvPr>
                  <p14:cNvContentPartPr/>
                  <p14:nvPr/>
                </p14:nvContentPartPr>
                <p14:xfrm>
                  <a:off x="6213509" y="2109426"/>
                  <a:ext cx="135360" cy="92520"/>
                </p14:xfrm>
              </p:contentPart>
            </mc:Choice>
            <mc:Fallback xmlns="">
              <p:pic>
                <p:nvPicPr>
                  <p:cNvPr id="19" name="Ink 18">
                    <a:extLst>
                      <a:ext uri="{FF2B5EF4-FFF2-40B4-BE49-F238E27FC236}">
                        <a16:creationId xmlns:a16="http://schemas.microsoft.com/office/drawing/2014/main" id="{D568D436-3B2D-4BA9-A26A-0ADA20C3AC76}"/>
                      </a:ext>
                    </a:extLst>
                  </p:cNvPr>
                  <p:cNvPicPr/>
                  <p:nvPr/>
                </p:nvPicPr>
                <p:blipFill>
                  <a:blip r:embed="rId26"/>
                  <a:stretch>
                    <a:fillRect/>
                  </a:stretch>
                </p:blipFill>
                <p:spPr>
                  <a:xfrm>
                    <a:off x="6191391" y="2086525"/>
                    <a:ext cx="179153" cy="1378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452052D9-E390-4F87-A9CB-208D2A2991C4}"/>
                      </a:ext>
                    </a:extLst>
                  </p14:cNvPr>
                  <p14:cNvContentPartPr/>
                  <p14:nvPr/>
                </p14:nvContentPartPr>
                <p14:xfrm>
                  <a:off x="6498269" y="1937346"/>
                  <a:ext cx="136800" cy="223560"/>
                </p14:xfrm>
              </p:contentPart>
            </mc:Choice>
            <mc:Fallback xmlns="">
              <p:pic>
                <p:nvPicPr>
                  <p:cNvPr id="20" name="Ink 19">
                    <a:extLst>
                      <a:ext uri="{FF2B5EF4-FFF2-40B4-BE49-F238E27FC236}">
                        <a16:creationId xmlns:a16="http://schemas.microsoft.com/office/drawing/2014/main" id="{452052D9-E390-4F87-A9CB-208D2A2991C4}"/>
                      </a:ext>
                    </a:extLst>
                  </p:cNvPr>
                  <p:cNvPicPr/>
                  <p:nvPr/>
                </p:nvPicPr>
                <p:blipFill>
                  <a:blip r:embed="rId28"/>
                  <a:stretch>
                    <a:fillRect/>
                  </a:stretch>
                </p:blipFill>
                <p:spPr>
                  <a:xfrm>
                    <a:off x="6476061" y="1914393"/>
                    <a:ext cx="180771" cy="26900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D33FC6E9-4227-4432-8DAF-50FE62A43A22}"/>
                      </a:ext>
                    </a:extLst>
                  </p14:cNvPr>
                  <p14:cNvContentPartPr/>
                  <p14:nvPr/>
                </p14:nvContentPartPr>
                <p14:xfrm>
                  <a:off x="6471269" y="2019066"/>
                  <a:ext cx="204480" cy="42120"/>
                </p14:xfrm>
              </p:contentPart>
            </mc:Choice>
            <mc:Fallback xmlns="">
              <p:pic>
                <p:nvPicPr>
                  <p:cNvPr id="21" name="Ink 20">
                    <a:extLst>
                      <a:ext uri="{FF2B5EF4-FFF2-40B4-BE49-F238E27FC236}">
                        <a16:creationId xmlns:a16="http://schemas.microsoft.com/office/drawing/2014/main" id="{D33FC6E9-4227-4432-8DAF-50FE62A43A22}"/>
                      </a:ext>
                    </a:extLst>
                  </p:cNvPr>
                  <p:cNvPicPr/>
                  <p:nvPr/>
                </p:nvPicPr>
                <p:blipFill>
                  <a:blip r:embed="rId30"/>
                  <a:stretch>
                    <a:fillRect/>
                  </a:stretch>
                </p:blipFill>
                <p:spPr>
                  <a:xfrm>
                    <a:off x="6449091" y="1996421"/>
                    <a:ext cx="248392" cy="8695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277C5452-EEDE-4FBD-AB2F-5F76F46ECA1E}"/>
                      </a:ext>
                    </a:extLst>
                  </p14:cNvPr>
                  <p14:cNvContentPartPr/>
                  <p14:nvPr/>
                </p14:nvContentPartPr>
                <p14:xfrm>
                  <a:off x="7035029" y="1748346"/>
                  <a:ext cx="90000" cy="295200"/>
                </p14:xfrm>
              </p:contentPart>
            </mc:Choice>
            <mc:Fallback xmlns="">
              <p:pic>
                <p:nvPicPr>
                  <p:cNvPr id="22" name="Ink 21">
                    <a:extLst>
                      <a:ext uri="{FF2B5EF4-FFF2-40B4-BE49-F238E27FC236}">
                        <a16:creationId xmlns:a16="http://schemas.microsoft.com/office/drawing/2014/main" id="{277C5452-EEDE-4FBD-AB2F-5F76F46ECA1E}"/>
                      </a:ext>
                    </a:extLst>
                  </p:cNvPr>
                  <p:cNvPicPr/>
                  <p:nvPr/>
                </p:nvPicPr>
                <p:blipFill>
                  <a:blip r:embed="rId32"/>
                  <a:stretch>
                    <a:fillRect/>
                  </a:stretch>
                </p:blipFill>
                <p:spPr>
                  <a:xfrm>
                    <a:off x="7012862" y="1725462"/>
                    <a:ext cx="133892" cy="34051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C8BEF334-D0BA-4712-ADA1-A6AC9F600647}"/>
                      </a:ext>
                    </a:extLst>
                  </p14:cNvPr>
                  <p14:cNvContentPartPr/>
                  <p14:nvPr/>
                </p14:nvContentPartPr>
                <p14:xfrm>
                  <a:off x="7082189" y="1767426"/>
                  <a:ext cx="244080" cy="159120"/>
                </p14:xfrm>
              </p:contentPart>
            </mc:Choice>
            <mc:Fallback xmlns="">
              <p:pic>
                <p:nvPicPr>
                  <p:cNvPr id="23" name="Ink 22">
                    <a:extLst>
                      <a:ext uri="{FF2B5EF4-FFF2-40B4-BE49-F238E27FC236}">
                        <a16:creationId xmlns:a16="http://schemas.microsoft.com/office/drawing/2014/main" id="{C8BEF334-D0BA-4712-ADA1-A6AC9F600647}"/>
                      </a:ext>
                    </a:extLst>
                  </p:cNvPr>
                  <p:cNvPicPr/>
                  <p:nvPr/>
                </p:nvPicPr>
                <p:blipFill>
                  <a:blip r:embed="rId34"/>
                  <a:stretch>
                    <a:fillRect/>
                  </a:stretch>
                </p:blipFill>
                <p:spPr>
                  <a:xfrm>
                    <a:off x="7060000" y="1744564"/>
                    <a:ext cx="288014" cy="20438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12AE5C06-175F-4819-B112-A9D6E91EFB0F}"/>
                      </a:ext>
                    </a:extLst>
                  </p14:cNvPr>
                  <p14:cNvContentPartPr/>
                  <p14:nvPr/>
                </p14:nvContentPartPr>
                <p14:xfrm>
                  <a:off x="7447229" y="1726746"/>
                  <a:ext cx="74160" cy="256680"/>
                </p14:xfrm>
              </p:contentPart>
            </mc:Choice>
            <mc:Fallback xmlns="">
              <p:pic>
                <p:nvPicPr>
                  <p:cNvPr id="24" name="Ink 23">
                    <a:extLst>
                      <a:ext uri="{FF2B5EF4-FFF2-40B4-BE49-F238E27FC236}">
                        <a16:creationId xmlns:a16="http://schemas.microsoft.com/office/drawing/2014/main" id="{12AE5C06-175F-4819-B112-A9D6E91EFB0F}"/>
                      </a:ext>
                    </a:extLst>
                  </p:cNvPr>
                  <p:cNvPicPr/>
                  <p:nvPr/>
                </p:nvPicPr>
                <p:blipFill>
                  <a:blip r:embed="rId36"/>
                  <a:stretch>
                    <a:fillRect/>
                  </a:stretch>
                </p:blipFill>
                <p:spPr>
                  <a:xfrm>
                    <a:off x="7425158" y="1703828"/>
                    <a:ext cx="117861" cy="30205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8AB27650-69A7-438A-AF41-0C1608A3A9A9}"/>
                      </a:ext>
                    </a:extLst>
                  </p14:cNvPr>
                  <p14:cNvContentPartPr/>
                  <p14:nvPr/>
                </p14:nvContentPartPr>
                <p14:xfrm>
                  <a:off x="7280549" y="1756626"/>
                  <a:ext cx="427680" cy="298440"/>
                </p14:xfrm>
              </p:contentPart>
            </mc:Choice>
            <mc:Fallback xmlns="">
              <p:pic>
                <p:nvPicPr>
                  <p:cNvPr id="25" name="Ink 24">
                    <a:extLst>
                      <a:ext uri="{FF2B5EF4-FFF2-40B4-BE49-F238E27FC236}">
                        <a16:creationId xmlns:a16="http://schemas.microsoft.com/office/drawing/2014/main" id="{8AB27650-69A7-438A-AF41-0C1608A3A9A9}"/>
                      </a:ext>
                    </a:extLst>
                  </p:cNvPr>
                  <p:cNvPicPr/>
                  <p:nvPr/>
                </p:nvPicPr>
                <p:blipFill>
                  <a:blip r:embed="rId38"/>
                  <a:stretch>
                    <a:fillRect/>
                  </a:stretch>
                </p:blipFill>
                <p:spPr>
                  <a:xfrm>
                    <a:off x="7258389" y="1733704"/>
                    <a:ext cx="471556" cy="343825"/>
                  </a:xfrm>
                  <a:prstGeom prst="rect">
                    <a:avLst/>
                  </a:prstGeom>
                </p:spPr>
              </p:pic>
            </mc:Fallback>
          </mc:AlternateContent>
        </p:grpSp>
      </p:grpSp>
    </p:spTree>
    <p:extLst>
      <p:ext uri="{BB962C8B-B14F-4D97-AF65-F5344CB8AC3E}">
        <p14:creationId xmlns:p14="http://schemas.microsoft.com/office/powerpoint/2010/main" val="3468850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77DD-10F9-48A8-9A98-F151759589D8}"/>
              </a:ext>
            </a:extLst>
          </p:cNvPr>
          <p:cNvSpPr>
            <a:spLocks noGrp="1"/>
          </p:cNvSpPr>
          <p:nvPr>
            <p:ph type="title"/>
          </p:nvPr>
        </p:nvSpPr>
        <p:spPr>
          <a:xfrm>
            <a:off x="94382" y="53527"/>
            <a:ext cx="10571998" cy="699142"/>
          </a:xfrm>
        </p:spPr>
        <p:txBody>
          <a:bodyPr/>
          <a:lstStyle/>
          <a:p>
            <a:r>
              <a:rPr lang="en-US" dirty="0"/>
              <a:t>Optimization of General Cost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744F25-481C-4F2D-956B-57E8E5B7955F}"/>
                  </a:ext>
                </a:extLst>
              </p:cNvPr>
              <p:cNvSpPr>
                <a:spLocks noGrp="1"/>
              </p:cNvSpPr>
              <p:nvPr>
                <p:ph idx="1"/>
              </p:nvPr>
            </p:nvSpPr>
            <p:spPr>
              <a:xfrm>
                <a:off x="0" y="1202341"/>
                <a:ext cx="9320376" cy="5506572"/>
              </a:xfrm>
            </p:spPr>
            <p:txBody>
              <a:bodyPr>
                <a:noAutofit/>
              </a:bodyPr>
              <a:lstStyle/>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I</m:t>
                    </m:r>
                    <m:r>
                      <a:rPr lang="en-US" b="0" i="0" smtClean="0">
                        <a:latin typeface="Cambria Math" panose="02040503050406030204" pitchFamily="18" charset="0"/>
                        <a:ea typeface="Cambria Math" panose="02040503050406030204" pitchFamily="18" charset="0"/>
                      </a:rPr>
                      <m:t> </m:t>
                    </m:r>
                  </m:oMath>
                </a14:m>
                <a:r>
                  <a:rPr lang="en-US" dirty="0"/>
                  <a:t>  guarantees PD but is gradient descent that converges linearly.</a:t>
                </a:r>
              </a:p>
              <a:p>
                <a:endParaRPr lang="en-US" dirty="0"/>
              </a:p>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𝑘</m:t>
                                </m:r>
                              </m:sub>
                            </m:sSub>
                          </m:e>
                        </m:d>
                      </m:e>
                      <m:sup>
                        <m:r>
                          <a:rPr lang="en-US" i="1">
                            <a:latin typeface="Cambria Math" panose="02040503050406030204" pitchFamily="18" charset="0"/>
                            <a:ea typeface="Cambria Math" panose="02040503050406030204" pitchFamily="18" charset="0"/>
                          </a:rPr>
                          <m:t>−1</m:t>
                        </m:r>
                      </m:sup>
                    </m:sSup>
                  </m:oMath>
                </a14:m>
                <a:r>
                  <a:rPr lang="en-US" dirty="0"/>
                  <a:t>  has quadratic convergence but not guaranteed to be PD.</a:t>
                </a:r>
              </a:p>
              <a:p>
                <a:endParaRPr lang="en-US" dirty="0"/>
              </a:p>
              <a:p>
                <a:r>
                  <a:rPr lang="en-US" dirty="0"/>
                  <a:t>By melding both aspects: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𝐼</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𝑘</m:t>
                                    </m:r>
                                  </m:sub>
                                </m:sSub>
                              </m:e>
                            </m:d>
                          </m:e>
                        </m:d>
                      </m:e>
                      <m:sup>
                        <m:r>
                          <a:rPr lang="en-US" b="0" i="1" smtClean="0">
                            <a:latin typeface="Cambria Math" panose="02040503050406030204" pitchFamily="18" charset="0"/>
                            <a:ea typeface="Cambria Math" panose="02040503050406030204" pitchFamily="18" charset="0"/>
                          </a:rPr>
                          <m:t>−1</m:t>
                        </m:r>
                      </m:sup>
                    </m:sSup>
                  </m:oMath>
                </a14:m>
                <a:r>
                  <a:rPr lang="en-US" dirty="0"/>
                  <a:t>  </a:t>
                </a:r>
              </a:p>
              <a:p>
                <a:endParaRPr lang="en-US" dirty="0"/>
              </a:p>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𝑘</m:t>
                        </m:r>
                      </m:sub>
                    </m:sSub>
                  </m:oMath>
                </a14:m>
                <a:r>
                  <a:rPr lang="en-US" dirty="0"/>
                  <a:t> &gt;&gt; 1 is Steepest Descent.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𝑘</m:t>
                        </m:r>
                      </m:sub>
                    </m:sSub>
                  </m:oMath>
                </a14:m>
                <a:r>
                  <a:rPr lang="en-US" dirty="0"/>
                  <a:t> = 0 is Second Order method such as Newton’s method. </a:t>
                </a:r>
              </a:p>
              <a:p>
                <a:endParaRPr lang="en-US" dirty="0"/>
              </a:p>
              <a:p>
                <a:r>
                  <a:rPr lang="en-US" dirty="0"/>
                  <a:t>Special case for Sum of Squares problems (like in Vision) called Levenberg-Marquardt method.</a:t>
                </a:r>
              </a:p>
              <a:p>
                <a:endParaRPr lang="en-US" dirty="0"/>
              </a:p>
              <a:p>
                <a:r>
                  <a:rPr lang="en-US" dirty="0"/>
                  <a:t>If descent possible use current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𝑘</m:t>
                        </m:r>
                      </m:sub>
                    </m:sSub>
                  </m:oMath>
                </a14:m>
                <a:r>
                  <a:rPr lang="en-US" dirty="0"/>
                  <a:t> otherwise scale up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𝑘</m:t>
                        </m:r>
                      </m:sub>
                    </m:sSub>
                  </m:oMath>
                </a14:m>
                <a:r>
                  <a:rPr lang="en-US" dirty="0"/>
                  <a:t>.</a:t>
                </a:r>
              </a:p>
              <a:p>
                <a:endParaRPr lang="en-US" dirty="0"/>
              </a:p>
              <a:p>
                <a:r>
                  <a:rPr lang="en-US" dirty="0"/>
                  <a:t>Close to the solution decrease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𝑘</m:t>
                        </m:r>
                      </m:sub>
                    </m:sSub>
                  </m:oMath>
                </a14:m>
                <a:r>
                  <a:rPr lang="en-US" dirty="0"/>
                  <a:t> towards zero to approximate second order descent.</a:t>
                </a:r>
              </a:p>
            </p:txBody>
          </p:sp>
        </mc:Choice>
        <mc:Fallback xmlns="">
          <p:sp>
            <p:nvSpPr>
              <p:cNvPr id="3" name="Content Placeholder 2">
                <a:extLst>
                  <a:ext uri="{FF2B5EF4-FFF2-40B4-BE49-F238E27FC236}">
                    <a16:creationId xmlns:a16="http://schemas.microsoft.com/office/drawing/2014/main" id="{4F744F25-481C-4F2D-956B-57E8E5B7955F}"/>
                  </a:ext>
                </a:extLst>
              </p:cNvPr>
              <p:cNvSpPr>
                <a:spLocks noGrp="1" noRot="1" noChangeAspect="1" noMove="1" noResize="1" noEditPoints="1" noAdjustHandles="1" noChangeArrowheads="1" noChangeShapeType="1" noTextEdit="1"/>
              </p:cNvSpPr>
              <p:nvPr>
                <p:ph idx="1"/>
              </p:nvPr>
            </p:nvSpPr>
            <p:spPr>
              <a:xfrm>
                <a:off x="0" y="1202341"/>
                <a:ext cx="9320376" cy="5506572"/>
              </a:xfrm>
              <a:blipFill>
                <a:blip r:embed="rId2"/>
                <a:stretch>
                  <a:fillRect/>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6FD0BF3B-CA5F-49B1-AD4A-3E0D36EE1009}"/>
              </a:ext>
            </a:extLst>
          </p:cNvPr>
          <p:cNvGrpSpPr/>
          <p:nvPr/>
        </p:nvGrpSpPr>
        <p:grpSpPr>
          <a:xfrm>
            <a:off x="8061649" y="345571"/>
            <a:ext cx="3857796" cy="1725825"/>
            <a:chOff x="7167085" y="345571"/>
            <a:chExt cx="4752360" cy="219816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81609B6-2FED-4272-BCDB-46A56773F878}"/>
                    </a:ext>
                  </a:extLst>
                </p14:cNvPr>
                <p14:cNvContentPartPr/>
                <p14:nvPr/>
              </p14:nvContentPartPr>
              <p14:xfrm>
                <a:off x="7347445" y="345571"/>
                <a:ext cx="4144680" cy="2140920"/>
              </p14:xfrm>
            </p:contentPart>
          </mc:Choice>
          <mc:Fallback xmlns="">
            <p:pic>
              <p:nvPicPr>
                <p:cNvPr id="5" name="Ink 4">
                  <a:extLst>
                    <a:ext uri="{FF2B5EF4-FFF2-40B4-BE49-F238E27FC236}">
                      <a16:creationId xmlns:a16="http://schemas.microsoft.com/office/drawing/2014/main" id="{181609B6-2FED-4272-BCDB-46A56773F878}"/>
                    </a:ext>
                  </a:extLst>
                </p:cNvPr>
                <p:cNvPicPr/>
                <p:nvPr/>
              </p:nvPicPr>
              <p:blipFill>
                <a:blip r:embed="rId4"/>
                <a:stretch>
                  <a:fillRect/>
                </a:stretch>
              </p:blipFill>
              <p:spPr>
                <a:xfrm>
                  <a:off x="7303098" y="299717"/>
                  <a:ext cx="4232931" cy="2232169"/>
                </a:xfrm>
                <a:prstGeom prst="rect">
                  <a:avLst/>
                </a:prstGeom>
              </p:spPr>
            </p:pic>
          </mc:Fallback>
        </mc:AlternateContent>
        <p:grpSp>
          <p:nvGrpSpPr>
            <p:cNvPr id="8" name="Group 7">
              <a:extLst>
                <a:ext uri="{FF2B5EF4-FFF2-40B4-BE49-F238E27FC236}">
                  <a16:creationId xmlns:a16="http://schemas.microsoft.com/office/drawing/2014/main" id="{963CC977-8DC6-499D-8A77-875CBB7F514E}"/>
                </a:ext>
              </a:extLst>
            </p:cNvPr>
            <p:cNvGrpSpPr/>
            <p:nvPr/>
          </p:nvGrpSpPr>
          <p:grpSpPr>
            <a:xfrm>
              <a:off x="7906885" y="2152051"/>
              <a:ext cx="200880" cy="118080"/>
              <a:chOff x="3695669" y="2388426"/>
              <a:chExt cx="200880" cy="11808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5AA81DA-7701-4771-B3CD-AC668D9DA9D0}"/>
                      </a:ext>
                    </a:extLst>
                  </p14:cNvPr>
                  <p14:cNvContentPartPr/>
                  <p14:nvPr/>
                </p14:nvContentPartPr>
                <p14:xfrm>
                  <a:off x="3695669" y="2388426"/>
                  <a:ext cx="169560" cy="111600"/>
                </p14:xfrm>
              </p:contentPart>
            </mc:Choice>
            <mc:Fallback xmlns="">
              <p:pic>
                <p:nvPicPr>
                  <p:cNvPr id="6" name="Ink 5">
                    <a:extLst>
                      <a:ext uri="{FF2B5EF4-FFF2-40B4-BE49-F238E27FC236}">
                        <a16:creationId xmlns:a16="http://schemas.microsoft.com/office/drawing/2014/main" id="{35AA81DA-7701-4771-B3CD-AC668D9DA9D0}"/>
                      </a:ext>
                    </a:extLst>
                  </p:cNvPr>
                  <p:cNvPicPr/>
                  <p:nvPr/>
                </p:nvPicPr>
                <p:blipFill>
                  <a:blip r:embed="rId6"/>
                  <a:stretch>
                    <a:fillRect/>
                  </a:stretch>
                </p:blipFill>
                <p:spPr>
                  <a:xfrm>
                    <a:off x="3684601" y="2376992"/>
                    <a:ext cx="191253" cy="1340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1CA9EDB8-8A68-47FF-AB4E-D744346B9D55}"/>
                      </a:ext>
                    </a:extLst>
                  </p14:cNvPr>
                  <p14:cNvContentPartPr/>
                  <p14:nvPr/>
                </p14:nvContentPartPr>
                <p14:xfrm>
                  <a:off x="3769829" y="2389146"/>
                  <a:ext cx="126720" cy="117360"/>
                </p14:xfrm>
              </p:contentPart>
            </mc:Choice>
            <mc:Fallback xmlns="">
              <p:pic>
                <p:nvPicPr>
                  <p:cNvPr id="7" name="Ink 6">
                    <a:extLst>
                      <a:ext uri="{FF2B5EF4-FFF2-40B4-BE49-F238E27FC236}">
                        <a16:creationId xmlns:a16="http://schemas.microsoft.com/office/drawing/2014/main" id="{1CA9EDB8-8A68-47FF-AB4E-D744346B9D55}"/>
                      </a:ext>
                    </a:extLst>
                  </p:cNvPr>
                  <p:cNvPicPr/>
                  <p:nvPr/>
                </p:nvPicPr>
                <p:blipFill>
                  <a:blip r:embed="rId8"/>
                  <a:stretch>
                    <a:fillRect/>
                  </a:stretch>
                </p:blipFill>
                <p:spPr>
                  <a:xfrm>
                    <a:off x="3758713" y="2377685"/>
                    <a:ext cx="148507" cy="13982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4A2F8FC-43DA-477C-A911-08EED022BD7E}"/>
                    </a:ext>
                  </a:extLst>
                </p14:cNvPr>
                <p14:cNvContentPartPr/>
                <p14:nvPr/>
              </p14:nvContentPartPr>
              <p14:xfrm>
                <a:off x="7972045" y="2173291"/>
                <a:ext cx="164880" cy="106560"/>
              </p14:xfrm>
            </p:contentPart>
          </mc:Choice>
          <mc:Fallback xmlns="">
            <p:pic>
              <p:nvPicPr>
                <p:cNvPr id="9" name="Ink 8">
                  <a:extLst>
                    <a:ext uri="{FF2B5EF4-FFF2-40B4-BE49-F238E27FC236}">
                      <a16:creationId xmlns:a16="http://schemas.microsoft.com/office/drawing/2014/main" id="{34A2F8FC-43DA-477C-A911-08EED022BD7E}"/>
                    </a:ext>
                  </a:extLst>
                </p:cNvPr>
                <p:cNvPicPr/>
                <p:nvPr/>
              </p:nvPicPr>
              <p:blipFill>
                <a:blip r:embed="rId10"/>
                <a:stretch>
                  <a:fillRect/>
                </a:stretch>
              </p:blipFill>
              <p:spPr>
                <a:xfrm>
                  <a:off x="7949943" y="2150325"/>
                  <a:ext cx="208642" cy="152032"/>
                </a:xfrm>
                <a:prstGeom prst="rect">
                  <a:avLst/>
                </a:prstGeom>
              </p:spPr>
            </p:pic>
          </mc:Fallback>
        </mc:AlternateContent>
        <p:grpSp>
          <p:nvGrpSpPr>
            <p:cNvPr id="14" name="Group 13">
              <a:extLst>
                <a:ext uri="{FF2B5EF4-FFF2-40B4-BE49-F238E27FC236}">
                  <a16:creationId xmlns:a16="http://schemas.microsoft.com/office/drawing/2014/main" id="{2A505AD9-A1A8-4B8B-99D5-4D7279420E39}"/>
                </a:ext>
              </a:extLst>
            </p:cNvPr>
            <p:cNvGrpSpPr/>
            <p:nvPr/>
          </p:nvGrpSpPr>
          <p:grpSpPr>
            <a:xfrm>
              <a:off x="7167085" y="2183011"/>
              <a:ext cx="482400" cy="360720"/>
              <a:chOff x="2955869" y="2419386"/>
              <a:chExt cx="482400" cy="360720"/>
            </a:xfrm>
          </p:grpSpPr>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42F179DB-AFC6-4672-ABD3-BB88E93BD0E2}"/>
                      </a:ext>
                    </a:extLst>
                  </p14:cNvPr>
                  <p14:cNvContentPartPr/>
                  <p14:nvPr/>
                </p14:nvContentPartPr>
                <p14:xfrm>
                  <a:off x="2984669" y="2419386"/>
                  <a:ext cx="99720" cy="360720"/>
                </p14:xfrm>
              </p:contentPart>
            </mc:Choice>
            <mc:Fallback xmlns="">
              <p:pic>
                <p:nvPicPr>
                  <p:cNvPr id="10" name="Ink 9">
                    <a:extLst>
                      <a:ext uri="{FF2B5EF4-FFF2-40B4-BE49-F238E27FC236}">
                        <a16:creationId xmlns:a16="http://schemas.microsoft.com/office/drawing/2014/main" id="{42F179DB-AFC6-4672-ABD3-BB88E93BD0E2}"/>
                      </a:ext>
                    </a:extLst>
                  </p:cNvPr>
                  <p:cNvPicPr/>
                  <p:nvPr/>
                </p:nvPicPr>
                <p:blipFill>
                  <a:blip r:embed="rId12"/>
                  <a:stretch>
                    <a:fillRect/>
                  </a:stretch>
                </p:blipFill>
                <p:spPr>
                  <a:xfrm>
                    <a:off x="2962509" y="2396439"/>
                    <a:ext cx="143597" cy="40615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D98A6033-1257-4778-8596-7B33BE0B359A}"/>
                      </a:ext>
                    </a:extLst>
                  </p14:cNvPr>
                  <p14:cNvContentPartPr/>
                  <p14:nvPr/>
                </p14:nvContentPartPr>
                <p14:xfrm>
                  <a:off x="2955869" y="2462586"/>
                  <a:ext cx="187560" cy="126000"/>
                </p14:xfrm>
              </p:contentPart>
            </mc:Choice>
            <mc:Fallback xmlns="">
              <p:pic>
                <p:nvPicPr>
                  <p:cNvPr id="11" name="Ink 10">
                    <a:extLst>
                      <a:ext uri="{FF2B5EF4-FFF2-40B4-BE49-F238E27FC236}">
                        <a16:creationId xmlns:a16="http://schemas.microsoft.com/office/drawing/2014/main" id="{D98A6033-1257-4778-8596-7B33BE0B359A}"/>
                      </a:ext>
                    </a:extLst>
                  </p:cNvPr>
                  <p:cNvPicPr/>
                  <p:nvPr/>
                </p:nvPicPr>
                <p:blipFill>
                  <a:blip r:embed="rId14"/>
                  <a:stretch>
                    <a:fillRect/>
                  </a:stretch>
                </p:blipFill>
                <p:spPr>
                  <a:xfrm>
                    <a:off x="2933699" y="2439677"/>
                    <a:ext cx="231457"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B48C92CB-08CC-4071-9B0C-AE3C2CBFDD61}"/>
                      </a:ext>
                    </a:extLst>
                  </p14:cNvPr>
                  <p14:cNvContentPartPr/>
                  <p14:nvPr/>
                </p14:nvContentPartPr>
                <p14:xfrm>
                  <a:off x="3278069" y="2465106"/>
                  <a:ext cx="54720" cy="197280"/>
                </p14:xfrm>
              </p:contentPart>
            </mc:Choice>
            <mc:Fallback xmlns="">
              <p:pic>
                <p:nvPicPr>
                  <p:cNvPr id="12" name="Ink 11">
                    <a:extLst>
                      <a:ext uri="{FF2B5EF4-FFF2-40B4-BE49-F238E27FC236}">
                        <a16:creationId xmlns:a16="http://schemas.microsoft.com/office/drawing/2014/main" id="{B48C92CB-08CC-4071-9B0C-AE3C2CBFDD61}"/>
                      </a:ext>
                    </a:extLst>
                  </p:cNvPr>
                  <p:cNvPicPr/>
                  <p:nvPr/>
                </p:nvPicPr>
                <p:blipFill>
                  <a:blip r:embed="rId16"/>
                  <a:stretch>
                    <a:fillRect/>
                  </a:stretch>
                </p:blipFill>
                <p:spPr>
                  <a:xfrm>
                    <a:off x="3255825" y="2442220"/>
                    <a:ext cx="98763" cy="24259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3BEEE83D-310D-439A-9C43-04FB8DFD368D}"/>
                      </a:ext>
                    </a:extLst>
                  </p14:cNvPr>
                  <p14:cNvContentPartPr/>
                  <p14:nvPr/>
                </p14:nvContentPartPr>
                <p14:xfrm>
                  <a:off x="3198869" y="2442426"/>
                  <a:ext cx="239400" cy="254520"/>
                </p14:xfrm>
              </p:contentPart>
            </mc:Choice>
            <mc:Fallback xmlns="">
              <p:pic>
                <p:nvPicPr>
                  <p:cNvPr id="13" name="Ink 12">
                    <a:extLst>
                      <a:ext uri="{FF2B5EF4-FFF2-40B4-BE49-F238E27FC236}">
                        <a16:creationId xmlns:a16="http://schemas.microsoft.com/office/drawing/2014/main" id="{3BEEE83D-310D-439A-9C43-04FB8DFD368D}"/>
                      </a:ext>
                    </a:extLst>
                  </p:cNvPr>
                  <p:cNvPicPr/>
                  <p:nvPr/>
                </p:nvPicPr>
                <p:blipFill>
                  <a:blip r:embed="rId18"/>
                  <a:stretch>
                    <a:fillRect/>
                  </a:stretch>
                </p:blipFill>
                <p:spPr>
                  <a:xfrm>
                    <a:off x="3176661" y="2419496"/>
                    <a:ext cx="283371" cy="299921"/>
                  </a:xfrm>
                  <a:prstGeom prst="rect">
                    <a:avLst/>
                  </a:prstGeom>
                </p:spPr>
              </p:pic>
            </mc:Fallback>
          </mc:AlternateContent>
        </p:grpSp>
        <p:grpSp>
          <p:nvGrpSpPr>
            <p:cNvPr id="27" name="Group 26">
              <a:extLst>
                <a:ext uri="{FF2B5EF4-FFF2-40B4-BE49-F238E27FC236}">
                  <a16:creationId xmlns:a16="http://schemas.microsoft.com/office/drawing/2014/main" id="{79D2B252-D38C-49FB-BFA9-5E374C12D424}"/>
                </a:ext>
              </a:extLst>
            </p:cNvPr>
            <p:cNvGrpSpPr/>
            <p:nvPr/>
          </p:nvGrpSpPr>
          <p:grpSpPr>
            <a:xfrm>
              <a:off x="10154005" y="1369771"/>
              <a:ext cx="1765440" cy="626040"/>
              <a:chOff x="5942789" y="1606146"/>
              <a:chExt cx="1765440" cy="626040"/>
            </a:xfrm>
          </p:grpSpPr>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596E65B5-DAF2-4D1E-9226-DB953DD27751}"/>
                      </a:ext>
                    </a:extLst>
                  </p14:cNvPr>
                  <p14:cNvContentPartPr/>
                  <p14:nvPr/>
                </p14:nvContentPartPr>
                <p14:xfrm>
                  <a:off x="6288749" y="1637826"/>
                  <a:ext cx="2160" cy="1800"/>
                </p14:xfrm>
              </p:contentPart>
            </mc:Choice>
            <mc:Fallback xmlns="">
              <p:pic>
                <p:nvPicPr>
                  <p:cNvPr id="15" name="Ink 14">
                    <a:extLst>
                      <a:ext uri="{FF2B5EF4-FFF2-40B4-BE49-F238E27FC236}">
                        <a16:creationId xmlns:a16="http://schemas.microsoft.com/office/drawing/2014/main" id="{596E65B5-DAF2-4D1E-9226-DB953DD27751}"/>
                      </a:ext>
                    </a:extLst>
                  </p:cNvPr>
                  <p:cNvPicPr/>
                  <p:nvPr/>
                </p:nvPicPr>
                <p:blipFill>
                  <a:blip r:embed="rId20"/>
                  <a:stretch>
                    <a:fillRect/>
                  </a:stretch>
                </p:blipFill>
                <p:spPr>
                  <a:xfrm>
                    <a:off x="6267149" y="1615326"/>
                    <a:ext cx="44928" cy="4635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6E274C59-FEE0-4187-886F-DAF015F964FC}"/>
                      </a:ext>
                    </a:extLst>
                  </p14:cNvPr>
                  <p14:cNvContentPartPr/>
                  <p14:nvPr/>
                </p14:nvContentPartPr>
                <p14:xfrm>
                  <a:off x="6181469" y="1606146"/>
                  <a:ext cx="115920" cy="73440"/>
                </p14:xfrm>
              </p:contentPart>
            </mc:Choice>
            <mc:Fallback xmlns="">
              <p:pic>
                <p:nvPicPr>
                  <p:cNvPr id="16" name="Ink 15">
                    <a:extLst>
                      <a:ext uri="{FF2B5EF4-FFF2-40B4-BE49-F238E27FC236}">
                        <a16:creationId xmlns:a16="http://schemas.microsoft.com/office/drawing/2014/main" id="{6E274C59-FEE0-4187-886F-DAF015F964FC}"/>
                      </a:ext>
                    </a:extLst>
                  </p:cNvPr>
                  <p:cNvPicPr/>
                  <p:nvPr/>
                </p:nvPicPr>
                <p:blipFill>
                  <a:blip r:embed="rId22"/>
                  <a:stretch>
                    <a:fillRect/>
                  </a:stretch>
                </p:blipFill>
                <p:spPr>
                  <a:xfrm>
                    <a:off x="6159262" y="1583339"/>
                    <a:ext cx="159890" cy="1185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B1ACE2B9-A1DF-4AD1-9C89-B2B58CF43910}"/>
                      </a:ext>
                    </a:extLst>
                  </p14:cNvPr>
                  <p14:cNvContentPartPr/>
                  <p14:nvPr/>
                </p14:nvContentPartPr>
                <p14:xfrm>
                  <a:off x="5942789" y="1955706"/>
                  <a:ext cx="291960" cy="276480"/>
                </p14:xfrm>
              </p:contentPart>
            </mc:Choice>
            <mc:Fallback xmlns="">
              <p:pic>
                <p:nvPicPr>
                  <p:cNvPr id="18" name="Ink 17">
                    <a:extLst>
                      <a:ext uri="{FF2B5EF4-FFF2-40B4-BE49-F238E27FC236}">
                        <a16:creationId xmlns:a16="http://schemas.microsoft.com/office/drawing/2014/main" id="{B1ACE2B9-A1DF-4AD1-9C89-B2B58CF43910}"/>
                      </a:ext>
                    </a:extLst>
                  </p:cNvPr>
                  <p:cNvPicPr/>
                  <p:nvPr/>
                </p:nvPicPr>
                <p:blipFill>
                  <a:blip r:embed="rId24"/>
                  <a:stretch>
                    <a:fillRect/>
                  </a:stretch>
                </p:blipFill>
                <p:spPr>
                  <a:xfrm>
                    <a:off x="5920604" y="1932781"/>
                    <a:ext cx="335887" cy="32187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D568D436-3B2D-4BA9-A26A-0ADA20C3AC76}"/>
                      </a:ext>
                    </a:extLst>
                  </p14:cNvPr>
                  <p14:cNvContentPartPr/>
                  <p14:nvPr/>
                </p14:nvContentPartPr>
                <p14:xfrm>
                  <a:off x="6213509" y="2109426"/>
                  <a:ext cx="135360" cy="92520"/>
                </p14:xfrm>
              </p:contentPart>
            </mc:Choice>
            <mc:Fallback xmlns="">
              <p:pic>
                <p:nvPicPr>
                  <p:cNvPr id="19" name="Ink 18">
                    <a:extLst>
                      <a:ext uri="{FF2B5EF4-FFF2-40B4-BE49-F238E27FC236}">
                        <a16:creationId xmlns:a16="http://schemas.microsoft.com/office/drawing/2014/main" id="{D568D436-3B2D-4BA9-A26A-0ADA20C3AC76}"/>
                      </a:ext>
                    </a:extLst>
                  </p:cNvPr>
                  <p:cNvPicPr/>
                  <p:nvPr/>
                </p:nvPicPr>
                <p:blipFill>
                  <a:blip r:embed="rId26"/>
                  <a:stretch>
                    <a:fillRect/>
                  </a:stretch>
                </p:blipFill>
                <p:spPr>
                  <a:xfrm>
                    <a:off x="6191391" y="2086525"/>
                    <a:ext cx="179153" cy="1378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452052D9-E390-4F87-A9CB-208D2A2991C4}"/>
                      </a:ext>
                    </a:extLst>
                  </p14:cNvPr>
                  <p14:cNvContentPartPr/>
                  <p14:nvPr/>
                </p14:nvContentPartPr>
                <p14:xfrm>
                  <a:off x="6498269" y="1937346"/>
                  <a:ext cx="136800" cy="223560"/>
                </p14:xfrm>
              </p:contentPart>
            </mc:Choice>
            <mc:Fallback xmlns="">
              <p:pic>
                <p:nvPicPr>
                  <p:cNvPr id="20" name="Ink 19">
                    <a:extLst>
                      <a:ext uri="{FF2B5EF4-FFF2-40B4-BE49-F238E27FC236}">
                        <a16:creationId xmlns:a16="http://schemas.microsoft.com/office/drawing/2014/main" id="{452052D9-E390-4F87-A9CB-208D2A2991C4}"/>
                      </a:ext>
                    </a:extLst>
                  </p:cNvPr>
                  <p:cNvPicPr/>
                  <p:nvPr/>
                </p:nvPicPr>
                <p:blipFill>
                  <a:blip r:embed="rId28"/>
                  <a:stretch>
                    <a:fillRect/>
                  </a:stretch>
                </p:blipFill>
                <p:spPr>
                  <a:xfrm>
                    <a:off x="6476061" y="1914393"/>
                    <a:ext cx="180771" cy="26900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D33FC6E9-4227-4432-8DAF-50FE62A43A22}"/>
                      </a:ext>
                    </a:extLst>
                  </p14:cNvPr>
                  <p14:cNvContentPartPr/>
                  <p14:nvPr/>
                </p14:nvContentPartPr>
                <p14:xfrm>
                  <a:off x="6471269" y="2019066"/>
                  <a:ext cx="204480" cy="42120"/>
                </p14:xfrm>
              </p:contentPart>
            </mc:Choice>
            <mc:Fallback xmlns="">
              <p:pic>
                <p:nvPicPr>
                  <p:cNvPr id="21" name="Ink 20">
                    <a:extLst>
                      <a:ext uri="{FF2B5EF4-FFF2-40B4-BE49-F238E27FC236}">
                        <a16:creationId xmlns:a16="http://schemas.microsoft.com/office/drawing/2014/main" id="{D33FC6E9-4227-4432-8DAF-50FE62A43A22}"/>
                      </a:ext>
                    </a:extLst>
                  </p:cNvPr>
                  <p:cNvPicPr/>
                  <p:nvPr/>
                </p:nvPicPr>
                <p:blipFill>
                  <a:blip r:embed="rId30"/>
                  <a:stretch>
                    <a:fillRect/>
                  </a:stretch>
                </p:blipFill>
                <p:spPr>
                  <a:xfrm>
                    <a:off x="6449091" y="1996421"/>
                    <a:ext cx="248392" cy="8695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277C5452-EEDE-4FBD-AB2F-5F76F46ECA1E}"/>
                      </a:ext>
                    </a:extLst>
                  </p14:cNvPr>
                  <p14:cNvContentPartPr/>
                  <p14:nvPr/>
                </p14:nvContentPartPr>
                <p14:xfrm>
                  <a:off x="7035029" y="1748346"/>
                  <a:ext cx="90000" cy="295200"/>
                </p14:xfrm>
              </p:contentPart>
            </mc:Choice>
            <mc:Fallback xmlns="">
              <p:pic>
                <p:nvPicPr>
                  <p:cNvPr id="22" name="Ink 21">
                    <a:extLst>
                      <a:ext uri="{FF2B5EF4-FFF2-40B4-BE49-F238E27FC236}">
                        <a16:creationId xmlns:a16="http://schemas.microsoft.com/office/drawing/2014/main" id="{277C5452-EEDE-4FBD-AB2F-5F76F46ECA1E}"/>
                      </a:ext>
                    </a:extLst>
                  </p:cNvPr>
                  <p:cNvPicPr/>
                  <p:nvPr/>
                </p:nvPicPr>
                <p:blipFill>
                  <a:blip r:embed="rId32"/>
                  <a:stretch>
                    <a:fillRect/>
                  </a:stretch>
                </p:blipFill>
                <p:spPr>
                  <a:xfrm>
                    <a:off x="7012862" y="1725462"/>
                    <a:ext cx="133892" cy="34051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C8BEF334-D0BA-4712-ADA1-A6AC9F600647}"/>
                      </a:ext>
                    </a:extLst>
                  </p14:cNvPr>
                  <p14:cNvContentPartPr/>
                  <p14:nvPr/>
                </p14:nvContentPartPr>
                <p14:xfrm>
                  <a:off x="7082189" y="1767426"/>
                  <a:ext cx="244080" cy="159120"/>
                </p14:xfrm>
              </p:contentPart>
            </mc:Choice>
            <mc:Fallback xmlns="">
              <p:pic>
                <p:nvPicPr>
                  <p:cNvPr id="23" name="Ink 22">
                    <a:extLst>
                      <a:ext uri="{FF2B5EF4-FFF2-40B4-BE49-F238E27FC236}">
                        <a16:creationId xmlns:a16="http://schemas.microsoft.com/office/drawing/2014/main" id="{C8BEF334-D0BA-4712-ADA1-A6AC9F600647}"/>
                      </a:ext>
                    </a:extLst>
                  </p:cNvPr>
                  <p:cNvPicPr/>
                  <p:nvPr/>
                </p:nvPicPr>
                <p:blipFill>
                  <a:blip r:embed="rId34"/>
                  <a:stretch>
                    <a:fillRect/>
                  </a:stretch>
                </p:blipFill>
                <p:spPr>
                  <a:xfrm>
                    <a:off x="7060000" y="1744564"/>
                    <a:ext cx="288014" cy="20438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12AE5C06-175F-4819-B112-A9D6E91EFB0F}"/>
                      </a:ext>
                    </a:extLst>
                  </p14:cNvPr>
                  <p14:cNvContentPartPr/>
                  <p14:nvPr/>
                </p14:nvContentPartPr>
                <p14:xfrm>
                  <a:off x="7447229" y="1726746"/>
                  <a:ext cx="74160" cy="256680"/>
                </p14:xfrm>
              </p:contentPart>
            </mc:Choice>
            <mc:Fallback xmlns="">
              <p:pic>
                <p:nvPicPr>
                  <p:cNvPr id="24" name="Ink 23">
                    <a:extLst>
                      <a:ext uri="{FF2B5EF4-FFF2-40B4-BE49-F238E27FC236}">
                        <a16:creationId xmlns:a16="http://schemas.microsoft.com/office/drawing/2014/main" id="{12AE5C06-175F-4819-B112-A9D6E91EFB0F}"/>
                      </a:ext>
                    </a:extLst>
                  </p:cNvPr>
                  <p:cNvPicPr/>
                  <p:nvPr/>
                </p:nvPicPr>
                <p:blipFill>
                  <a:blip r:embed="rId36"/>
                  <a:stretch>
                    <a:fillRect/>
                  </a:stretch>
                </p:blipFill>
                <p:spPr>
                  <a:xfrm>
                    <a:off x="7425158" y="1703828"/>
                    <a:ext cx="117861" cy="30205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8AB27650-69A7-438A-AF41-0C1608A3A9A9}"/>
                      </a:ext>
                    </a:extLst>
                  </p14:cNvPr>
                  <p14:cNvContentPartPr/>
                  <p14:nvPr/>
                </p14:nvContentPartPr>
                <p14:xfrm>
                  <a:off x="7280549" y="1756626"/>
                  <a:ext cx="427680" cy="298440"/>
                </p14:xfrm>
              </p:contentPart>
            </mc:Choice>
            <mc:Fallback xmlns="">
              <p:pic>
                <p:nvPicPr>
                  <p:cNvPr id="25" name="Ink 24">
                    <a:extLst>
                      <a:ext uri="{FF2B5EF4-FFF2-40B4-BE49-F238E27FC236}">
                        <a16:creationId xmlns:a16="http://schemas.microsoft.com/office/drawing/2014/main" id="{8AB27650-69A7-438A-AF41-0C1608A3A9A9}"/>
                      </a:ext>
                    </a:extLst>
                  </p:cNvPr>
                  <p:cNvPicPr/>
                  <p:nvPr/>
                </p:nvPicPr>
                <p:blipFill>
                  <a:blip r:embed="rId38"/>
                  <a:stretch>
                    <a:fillRect/>
                  </a:stretch>
                </p:blipFill>
                <p:spPr>
                  <a:xfrm>
                    <a:off x="7258389" y="1733704"/>
                    <a:ext cx="471556" cy="343825"/>
                  </a:xfrm>
                  <a:prstGeom prst="rect">
                    <a:avLst/>
                  </a:prstGeom>
                </p:spPr>
              </p:pic>
            </mc:Fallback>
          </mc:AlternateContent>
        </p:grpSp>
      </p:grpSp>
    </p:spTree>
    <p:extLst>
      <p:ext uri="{BB962C8B-B14F-4D97-AF65-F5344CB8AC3E}">
        <p14:creationId xmlns:p14="http://schemas.microsoft.com/office/powerpoint/2010/main" val="2893671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305-B2A6-4165-A346-2D4277416A48}"/>
              </a:ext>
            </a:extLst>
          </p:cNvPr>
          <p:cNvSpPr>
            <a:spLocks noGrp="1"/>
          </p:cNvSpPr>
          <p:nvPr>
            <p:ph type="title"/>
          </p:nvPr>
        </p:nvSpPr>
        <p:spPr>
          <a:xfrm>
            <a:off x="94382" y="53527"/>
            <a:ext cx="10571998" cy="612395"/>
          </a:xfrm>
        </p:spPr>
        <p:txBody>
          <a:bodyPr/>
          <a:lstStyle/>
          <a:p>
            <a:r>
              <a:rPr lang="en-US" b="0" dirty="0"/>
              <a:t>Special Common Case : Sum of Squares Cost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4FD377-D91B-47F4-A8D7-AB6FCD7D8576}"/>
                  </a:ext>
                </a:extLst>
              </p:cNvPr>
              <p:cNvSpPr>
                <a:spLocks noGrp="1"/>
              </p:cNvSpPr>
              <p:nvPr>
                <p:ph idx="1"/>
              </p:nvPr>
            </p:nvSpPr>
            <p:spPr>
              <a:xfrm>
                <a:off x="318051" y="904461"/>
                <a:ext cx="11539331" cy="5739848"/>
              </a:xfrm>
            </p:spPr>
            <p:txBody>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𝐀</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rPr>
                      <m:t>𝑋</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𝜂</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𝜂</m:t>
                    </m:r>
                    <m:r>
                      <a:rPr lang="en-US" b="0" i="1" dirty="0" smtClean="0">
                        <a:latin typeface="Cambria Math" panose="02040503050406030204" pitchFamily="18" charset="0"/>
                        <a:ea typeface="Cambria Math" panose="02040503050406030204" pitchFamily="18" charset="0"/>
                      </a:rPr>
                      <m:t> ~ </m:t>
                    </m:r>
                    <m:r>
                      <a:rPr lang="en-US" b="0" i="1" dirty="0" smtClean="0">
                        <a:latin typeface="Cambria Math" panose="02040503050406030204" pitchFamily="18" charset="0"/>
                        <a:ea typeface="Cambria Math" panose="02040503050406030204" pitchFamily="18" charset="0"/>
                      </a:rPr>
                      <m:t>𝑁</m:t>
                    </m:r>
                    <m:d>
                      <m:dPr>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0, </m:t>
                        </m:r>
                        <m:sSub>
                          <m:sSubPr>
                            <m:ctrlPr>
                              <a:rPr lang="en-US" b="0" i="1" dirty="0" smtClean="0">
                                <a:latin typeface="Cambria Math" panose="02040503050406030204" pitchFamily="18" charset="0"/>
                                <a:ea typeface="Cambria Math" panose="02040503050406030204" pitchFamily="18" charset="0"/>
                              </a:rPr>
                            </m:ctrlPr>
                          </m:sSubPr>
                          <m:e>
                            <m:r>
                              <m:rPr>
                                <m:sty m:val="p"/>
                              </m:rPr>
                              <a:rPr lang="el-GR" b="0" i="1" dirty="0" smtClean="0">
                                <a:latin typeface="Cambria Math" panose="02040503050406030204" pitchFamily="18" charset="0"/>
                                <a:ea typeface="Cambria Math" panose="02040503050406030204" pitchFamily="18" charset="0"/>
                              </a:rPr>
                              <m:t>Λ</m:t>
                            </m:r>
                          </m:e>
                          <m:sub>
                            <m:r>
                              <a:rPr lang="en-US" b="0" i="1" dirty="0" smtClean="0">
                                <a:latin typeface="Cambria Math" panose="02040503050406030204" pitchFamily="18" charset="0"/>
                                <a:ea typeface="Cambria Math" panose="02040503050406030204" pitchFamily="18" charset="0"/>
                              </a:rPr>
                              <m:t>𝑖</m:t>
                            </m:r>
                          </m:sub>
                        </m:sSub>
                      </m:e>
                    </m:d>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r>
                          <a:rPr lang="en-US" b="0" i="1" smtClean="0">
                            <a:latin typeface="Cambria Math" panose="02040503050406030204" pitchFamily="18" charset="0"/>
                          </a:rPr>
                          <m:t> </m:t>
                        </m:r>
                      </m:sub>
                    </m:sSub>
                    <m:r>
                      <a:rPr lang="en-US" b="0" i="1" smtClean="0">
                        <a:latin typeface="Cambria Math" panose="02040503050406030204" pitchFamily="18" charset="0"/>
                      </a:rPr>
                      <m:t> </m:t>
                    </m:r>
                  </m:oMath>
                </a14:m>
                <a:r>
                  <a:rPr lang="en-US" dirty="0"/>
                  <a:t> is a vector of measurements corrupted by noise. X is the unknown.</a:t>
                </a:r>
              </a:p>
              <a:p>
                <a:endParaRPr lang="en-US" dirty="0"/>
              </a:p>
              <a:p>
                <a:r>
                  <a:rPr lang="en-US" dirty="0"/>
                  <a:t>Assuming independence of measurements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m:t>
                        </m:r>
                      </m:sub>
                    </m:sSub>
                  </m:oMath>
                </a14:m>
                <a:r>
                  <a:rPr lang="en-US" dirty="0"/>
                  <a:t>, the negative log likelihoods of the measurements given X is:</a:t>
                </a:r>
              </a:p>
              <a:p>
                <a:endParaRPr lang="en-US" dirty="0"/>
              </a:p>
              <a:p>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i="1">
                            <a:latin typeface="Cambria Math" panose="02040503050406030204" pitchFamily="18" charset="0"/>
                          </a:rPr>
                          <m:t>𝑋</m:t>
                        </m:r>
                        <m:r>
                          <a:rPr lang="en-US" i="1">
                            <a:latin typeface="Cambria Math" panose="02040503050406030204" pitchFamily="18" charset="0"/>
                          </a:rPr>
                          <m:t>)</m:t>
                        </m:r>
                      </m:e>
                      <m:sup>
                        <m:r>
                          <a:rPr lang="en-US" b="0" i="1" smtClean="0">
                            <a:latin typeface="Cambria Math" panose="02040503050406030204" pitchFamily="18" charset="0"/>
                          </a:rPr>
                          <m:t>𝑇</m:t>
                        </m:r>
                      </m:sup>
                    </m:sSup>
                    <m:sSup>
                      <m:sSupPr>
                        <m:ctrlPr>
                          <a:rPr lang="en-US" b="0" i="1" smtClean="0">
                            <a:latin typeface="Cambria Math" panose="02040503050406030204" pitchFamily="18" charset="0"/>
                          </a:rPr>
                        </m:ctrlPr>
                      </m:sSupPr>
                      <m:e>
                        <m:sSub>
                          <m:sSubPr>
                            <m:ctrlPr>
                              <a:rPr lang="en-US" i="1" dirty="0" smtClean="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b="0" i="1" smtClean="0">
                            <a:latin typeface="Cambria Math" panose="02040503050406030204" pitchFamily="18" charset="0"/>
                          </a:rPr>
                          <m:t>−1</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𝑋</m:t>
                    </m:r>
                    <m:r>
                      <a:rPr lang="en-US" i="1">
                        <a:latin typeface="Cambria Math" panose="02040503050406030204" pitchFamily="18" charset="0"/>
                      </a:rPr>
                      <m:t>)</m:t>
                    </m:r>
                  </m:oMath>
                </a14:m>
                <a:r>
                  <a:rPr lang="en-US" dirty="0"/>
                  <a:t>     =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r>
                      <a:rPr lang="en-US" b="0" i="0"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sup>
                        <m:r>
                          <a:rPr lang="en-US" i="1">
                            <a:latin typeface="Cambria Math" panose="02040503050406030204" pitchFamily="18" charset="0"/>
                          </a:rPr>
                          <m:t>𝑇</m:t>
                        </m:r>
                      </m:sup>
                    </m:sSup>
                    <m:sSup>
                      <m:sSupPr>
                        <m:ctrlPr>
                          <a:rPr lang="en-US" i="1">
                            <a:latin typeface="Cambria Math" panose="02040503050406030204" pitchFamily="18" charset="0"/>
                          </a:rPr>
                        </m:ctrlPr>
                      </m:sSupPr>
                      <m:e>
                        <m:sSub>
                          <m:sSubPr>
                            <m:ctrlPr>
                              <a:rPr lang="en-US"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b="0" i="1" smtClean="0">
                            <a:latin typeface="Cambria Math" panose="02040503050406030204" pitchFamily="18" charset="0"/>
                          </a:rPr>
                          <m:t> </m:t>
                        </m:r>
                        <m:r>
                          <a:rPr lang="en-US" i="1">
                            <a:latin typeface="Cambria Math" panose="02040503050406030204" pitchFamily="18" charset="0"/>
                          </a:rPr>
                          <m:t>𝑖</m:t>
                        </m:r>
                      </m:sub>
                    </m:sSub>
                    <m:r>
                      <a:rPr lang="en-US" b="0" i="1" smtClean="0">
                        <a:latin typeface="Cambria Math" panose="02040503050406030204" pitchFamily="18" charset="0"/>
                      </a:rPr>
                      <m:t>−2</m:t>
                    </m:r>
                    <m:sSup>
                      <m:sSupPr>
                        <m:ctrlPr>
                          <a:rPr lang="en-US" i="1">
                            <a:latin typeface="Cambria Math" panose="02040503050406030204" pitchFamily="18" charset="0"/>
                          </a:rPr>
                        </m:ctrlPr>
                      </m:sSupPr>
                      <m:e>
                        <m:sSub>
                          <m:sSubPr>
                            <m:ctrlPr>
                              <a:rPr lang="en-US" i="1" smtClean="0">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b="0" i="1" smtClean="0">
                        <a:latin typeface="Cambria Math" panose="02040503050406030204" pitchFamily="18" charset="0"/>
                      </a:rPr>
                      <m:t>𝑋</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sSubSup>
                      <m:sSubSupPr>
                        <m:ctrlPr>
                          <a:rPr lang="en-US" b="0" i="1" smtClean="0">
                            <a:latin typeface="Cambria Math" panose="02040503050406030204" pitchFamily="18" charset="0"/>
                          </a:rPr>
                        </m:ctrlPr>
                      </m:sSubSupPr>
                      <m:e>
                        <m:r>
                          <a:rPr lang="en-US" b="1" i="0" smtClean="0">
                            <a:latin typeface="Cambria Math" panose="02040503050406030204" pitchFamily="18" charset="0"/>
                          </a:rPr>
                          <m:t>𝐀</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sup>
                    </m:sSubSup>
                    <m:sSup>
                      <m:sSupPr>
                        <m:ctrlPr>
                          <a:rPr lang="en-US" i="1">
                            <a:latin typeface="Cambria Math" panose="02040503050406030204" pitchFamily="18" charset="0"/>
                          </a:rPr>
                        </m:ctrlPr>
                      </m:sSupPr>
                      <m:e>
                        <m:sSub>
                          <m:sSubPr>
                            <m:ctrlPr>
                              <a:rPr lang="en-US"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𝑋</m:t>
                    </m:r>
                    <m:r>
                      <a:rPr lang="en-US" b="0" i="1" smtClean="0">
                        <a:latin typeface="Cambria Math" panose="02040503050406030204" pitchFamily="18" charset="0"/>
                      </a:rPr>
                      <m:t>)</m:t>
                    </m:r>
                  </m:oMath>
                </a14:m>
                <a:endParaRPr lang="en-US" dirty="0"/>
              </a:p>
              <a:p>
                <a:endParaRPr lang="en-US" dirty="0"/>
              </a:p>
              <a:p>
                <a:r>
                  <a:rPr lang="en-US" dirty="0"/>
                  <a:t>To find the optimal X we take the derivative </a:t>
                </a:r>
                <a:r>
                  <a:rPr lang="en-US" dirty="0" err="1"/>
                  <a:t>w.r.t.</a:t>
                </a:r>
                <a:r>
                  <a:rPr lang="en-US" dirty="0"/>
                  <a:t> X and set it to zero:</a:t>
                </a:r>
              </a:p>
              <a:p>
                <a:endParaRPr lang="en-US" dirty="0"/>
              </a:p>
              <a:p>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den>
                    </m:f>
                    <m:r>
                      <a:rPr lang="en-US" b="0" i="0" smtClean="0">
                        <a:latin typeface="Cambria Math" panose="02040503050406030204" pitchFamily="18" charset="0"/>
                      </a:rPr>
                      <m:t>=  2 </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i="0">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p>
                          <m:sSupPr>
                            <m:ctrlPr>
                              <a:rPr lang="en-US" i="1">
                                <a:latin typeface="Cambria Math" panose="02040503050406030204" pitchFamily="18" charset="0"/>
                              </a:rPr>
                            </m:ctrlPr>
                          </m:sSupPr>
                          <m:e>
                            <m:sSub>
                              <m:sSubPr>
                                <m:ctrlPr>
                                  <a:rPr lang="en-US"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e>
                    </m:d>
                    <m:r>
                      <a:rPr lang="en-US" b="0" i="1" smtClean="0">
                        <a:latin typeface="Cambria Math" panose="02040503050406030204" pitchFamily="18" charset="0"/>
                      </a:rPr>
                      <m:t>𝑋</m:t>
                    </m:r>
                    <m:r>
                      <a:rPr lang="en-US" b="0" i="1" smtClean="0">
                        <a:latin typeface="Cambria Math" panose="02040503050406030204" pitchFamily="18" charset="0"/>
                      </a:rPr>
                      <m:t> −2</m:t>
                    </m:r>
                  </m:oMath>
                </a14:m>
                <a:r>
                  <a:rPr lang="en-US" dirty="0"/>
                  <a:t> </a:t>
                </a:r>
                <a14:m>
                  <m:oMath xmlns:m="http://schemas.openxmlformats.org/officeDocument/2006/math">
                    <m:d>
                      <m:dPr>
                        <m:begChr m:val="["/>
                        <m:endChr m:val="]"/>
                        <m:ctrlPr>
                          <a:rPr lang="en-US" i="1" dirty="0" smtClean="0">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d>
                  </m:oMath>
                </a14:m>
                <a:r>
                  <a:rPr lang="en-US" dirty="0"/>
                  <a:t>   = 0</a:t>
                </a:r>
              </a:p>
              <a:p>
                <a:endParaRPr lang="en-US" dirty="0"/>
              </a:p>
              <a:p>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p>
                              <m:sSupPr>
                                <m:ctrlPr>
                                  <a:rPr lang="en-US" i="1">
                                    <a:latin typeface="Cambria Math" panose="02040503050406030204" pitchFamily="18" charset="0"/>
                                  </a:rPr>
                                </m:ctrlPr>
                              </m:sSupPr>
                              <m:e>
                                <m:sSub>
                                  <m:sSubPr>
                                    <m:ctrlPr>
                                      <a:rPr lang="en-US" i="1" dirty="0" smtClean="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e>
                        </m:d>
                      </m:e>
                      <m:sup>
                        <m:r>
                          <a:rPr lang="en-US" b="0" i="1" smtClean="0">
                            <a:latin typeface="Cambria Math" panose="02040503050406030204" pitchFamily="18" charset="0"/>
                          </a:rPr>
                          <m:t>−1</m:t>
                        </m:r>
                      </m:sup>
                    </m:sSup>
                  </m:oMath>
                </a14:m>
                <a:r>
                  <a:rPr lang="en-US" dirty="0"/>
                  <a:t> </a:t>
                </a:r>
                <a14:m>
                  <m:oMath xmlns:m="http://schemas.openxmlformats.org/officeDocument/2006/math">
                    <m:d>
                      <m:dPr>
                        <m:begChr m:val="["/>
                        <m:endChr m:val="]"/>
                        <m:ctrlPr>
                          <a:rPr lang="en-US" i="1" dirty="0">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d>
                  </m:oMath>
                </a14:m>
                <a:endParaRPr lang="en-US" dirty="0"/>
              </a:p>
              <a:p>
                <a:endParaRPr lang="en-US" dirty="0"/>
              </a:p>
              <a:p>
                <a:r>
                  <a:rPr lang="en-US" dirty="0"/>
                  <a:t>Solvable in Closed form. For large systems iterative methods are used.</a:t>
                </a:r>
              </a:p>
              <a:p>
                <a:endParaRPr lang="en-US" dirty="0"/>
              </a:p>
            </p:txBody>
          </p:sp>
        </mc:Choice>
        <mc:Fallback xmlns="">
          <p:sp>
            <p:nvSpPr>
              <p:cNvPr id="3" name="Content Placeholder 2">
                <a:extLst>
                  <a:ext uri="{FF2B5EF4-FFF2-40B4-BE49-F238E27FC236}">
                    <a16:creationId xmlns:a16="http://schemas.microsoft.com/office/drawing/2014/main" id="{174FD377-D91B-47F4-A8D7-AB6FCD7D8576}"/>
                  </a:ext>
                </a:extLst>
              </p:cNvPr>
              <p:cNvSpPr>
                <a:spLocks noGrp="1" noRot="1" noChangeAspect="1" noMove="1" noResize="1" noEditPoints="1" noAdjustHandles="1" noChangeArrowheads="1" noChangeShapeType="1" noTextEdit="1"/>
              </p:cNvSpPr>
              <p:nvPr>
                <p:ph idx="1"/>
              </p:nvPr>
            </p:nvSpPr>
            <p:spPr>
              <a:xfrm>
                <a:off x="318051" y="904461"/>
                <a:ext cx="11539331" cy="5739848"/>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73362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599" y="619613"/>
            <a:ext cx="3178865" cy="2223600"/>
          </a:xfrm>
          <a:prstGeom prst="rect">
            <a:avLst/>
          </a:prstGeom>
          <a:noFill/>
          <a:ln w="9525">
            <a:noFill/>
            <a:miter lim="800000"/>
            <a:headEnd/>
            <a:tailEnd/>
          </a:ln>
        </p:spPr>
      </p:pic>
      <p:sp>
        <p:nvSpPr>
          <p:cNvPr id="3079" name="Rectangle 3"/>
          <p:cNvSpPr>
            <a:spLocks noGrp="1" noChangeArrowheads="1"/>
          </p:cNvSpPr>
          <p:nvPr>
            <p:ph type="title"/>
          </p:nvPr>
        </p:nvSpPr>
        <p:spPr>
          <a:xfrm>
            <a:off x="914400" y="76200"/>
            <a:ext cx="10363200" cy="595313"/>
          </a:xfrm>
        </p:spPr>
        <p:txBody>
          <a:bodyPr/>
          <a:lstStyle/>
          <a:p>
            <a:r>
              <a:rPr lang="en-US" sz="2800" b="0" dirty="0"/>
              <a:t>Special Case : Least squares line fitting</a:t>
            </a:r>
          </a:p>
        </p:txBody>
      </p:sp>
      <p:sp>
        <p:nvSpPr>
          <p:cNvPr id="3080" name="Rectangle 4"/>
          <p:cNvSpPr>
            <a:spLocks noGrp="1" noChangeArrowheads="1"/>
          </p:cNvSpPr>
          <p:nvPr>
            <p:ph type="body" sz="half" idx="1"/>
          </p:nvPr>
        </p:nvSpPr>
        <p:spPr>
          <a:xfrm>
            <a:off x="914400" y="914400"/>
            <a:ext cx="5080000" cy="1144587"/>
          </a:xfrm>
        </p:spPr>
        <p:txBody>
          <a:bodyPr>
            <a:normAutofit fontScale="92500" lnSpcReduction="10000"/>
          </a:bodyPr>
          <a:lstStyle/>
          <a:p>
            <a:pPr>
              <a:buFont typeface="Courier New" panose="02070309020205020404" pitchFamily="49" charset="0"/>
              <a:buChar char="o"/>
            </a:pPr>
            <a:r>
              <a:rPr lang="en-US" sz="2000" dirty="0"/>
              <a:t>Data: </a:t>
            </a:r>
            <a:r>
              <a:rPr lang="en-US" sz="2000" dirty="0">
                <a:latin typeface="Times New Roman" pitchFamily="18" charset="0"/>
              </a:rPr>
              <a:t>(</a:t>
            </a:r>
            <a:r>
              <a:rPr lang="en-US" sz="2000" i="1" dirty="0">
                <a:latin typeface="Times New Roman" pitchFamily="18" charset="0"/>
              </a:rPr>
              <a:t>x</a:t>
            </a:r>
            <a:r>
              <a:rPr lang="en-US" sz="2000" baseline="-25000" dirty="0">
                <a:latin typeface="Times New Roman" pitchFamily="18" charset="0"/>
              </a:rPr>
              <a:t>1</a:t>
            </a:r>
            <a:r>
              <a:rPr lang="en-US" sz="2000" dirty="0">
                <a:latin typeface="Times New Roman" pitchFamily="18" charset="0"/>
              </a:rPr>
              <a:t>, </a:t>
            </a:r>
            <a:r>
              <a:rPr lang="en-US" sz="2000" i="1" dirty="0">
                <a:latin typeface="Times New Roman" pitchFamily="18" charset="0"/>
              </a:rPr>
              <a:t>y</a:t>
            </a:r>
            <a:r>
              <a:rPr lang="en-US" sz="2000" baseline="-25000" dirty="0">
                <a:latin typeface="Times New Roman" pitchFamily="18" charset="0"/>
              </a:rPr>
              <a:t>1</a:t>
            </a:r>
            <a:r>
              <a:rPr lang="en-US" sz="2000" dirty="0">
                <a:latin typeface="Times New Roman" pitchFamily="18" charset="0"/>
              </a:rPr>
              <a:t>), …, (</a:t>
            </a:r>
            <a:r>
              <a:rPr lang="en-US" sz="2000" i="1" dirty="0" err="1">
                <a:latin typeface="Times New Roman" pitchFamily="18" charset="0"/>
              </a:rPr>
              <a:t>x</a:t>
            </a:r>
            <a:r>
              <a:rPr lang="en-US" sz="2000" i="1" baseline="-25000" dirty="0" err="1">
                <a:latin typeface="Times New Roman" pitchFamily="18" charset="0"/>
              </a:rPr>
              <a:t>n</a:t>
            </a:r>
            <a:r>
              <a:rPr lang="en-US" sz="2000" dirty="0">
                <a:latin typeface="Times New Roman" pitchFamily="18" charset="0"/>
              </a:rPr>
              <a:t>, </a:t>
            </a:r>
            <a:r>
              <a:rPr lang="en-US" sz="2000" i="1" dirty="0" err="1">
                <a:latin typeface="Times New Roman" pitchFamily="18" charset="0"/>
              </a:rPr>
              <a:t>y</a:t>
            </a:r>
            <a:r>
              <a:rPr lang="en-US" sz="2000" i="1" baseline="-25000" dirty="0" err="1">
                <a:latin typeface="Times New Roman" pitchFamily="18" charset="0"/>
              </a:rPr>
              <a:t>n</a:t>
            </a:r>
            <a:r>
              <a:rPr lang="en-US" sz="2000" dirty="0">
                <a:latin typeface="Times New Roman" pitchFamily="18" charset="0"/>
              </a:rPr>
              <a:t>)</a:t>
            </a:r>
          </a:p>
          <a:p>
            <a:pPr>
              <a:buFont typeface="Courier New" panose="02070309020205020404" pitchFamily="49" charset="0"/>
              <a:buChar char="o"/>
            </a:pPr>
            <a:r>
              <a:rPr lang="en-US" sz="2000" dirty="0"/>
              <a:t>Line equation: </a:t>
            </a:r>
            <a:r>
              <a:rPr lang="en-US" sz="2000" i="1" dirty="0" err="1">
                <a:latin typeface="Times New Roman" pitchFamily="18" charset="0"/>
              </a:rPr>
              <a:t>y</a:t>
            </a:r>
            <a:r>
              <a:rPr lang="en-US" sz="2000" i="1" baseline="-25000" dirty="0" err="1">
                <a:latin typeface="Times New Roman" pitchFamily="18" charset="0"/>
              </a:rPr>
              <a:t>i</a:t>
            </a:r>
            <a:r>
              <a:rPr lang="en-US" sz="2000" i="1" dirty="0">
                <a:latin typeface="Times New Roman" pitchFamily="18" charset="0"/>
              </a:rPr>
              <a:t> = m</a:t>
            </a:r>
            <a:r>
              <a:rPr lang="en-US" sz="1200" i="1" dirty="0">
                <a:latin typeface="Times New Roman" pitchFamily="18" charset="0"/>
              </a:rPr>
              <a:t> </a:t>
            </a:r>
            <a:r>
              <a:rPr lang="en-US" sz="2000" i="1" dirty="0">
                <a:latin typeface="Times New Roman" pitchFamily="18" charset="0"/>
              </a:rPr>
              <a:t>x</a:t>
            </a:r>
            <a:r>
              <a:rPr lang="en-US" sz="2000" i="1" baseline="-25000" dirty="0">
                <a:latin typeface="Times New Roman" pitchFamily="18" charset="0"/>
              </a:rPr>
              <a:t>i</a:t>
            </a:r>
            <a:r>
              <a:rPr lang="en-US" sz="2000" i="1" dirty="0">
                <a:latin typeface="Times New Roman" pitchFamily="18" charset="0"/>
              </a:rPr>
              <a:t> + b</a:t>
            </a:r>
          </a:p>
          <a:p>
            <a:pPr>
              <a:buFont typeface="Courier New" panose="02070309020205020404" pitchFamily="49" charset="0"/>
              <a:buChar char="o"/>
            </a:pPr>
            <a:r>
              <a:rPr lang="en-US" sz="2000" dirty="0"/>
              <a:t>Find (</a:t>
            </a:r>
            <a:r>
              <a:rPr lang="en-US" sz="2000" i="1" dirty="0">
                <a:latin typeface="Times New Roman" pitchFamily="18" charset="0"/>
              </a:rPr>
              <a:t>m</a:t>
            </a:r>
            <a:r>
              <a:rPr lang="en-US" sz="2000" dirty="0">
                <a:latin typeface="Times New Roman" pitchFamily="18" charset="0"/>
              </a:rPr>
              <a:t>, </a:t>
            </a:r>
            <a:r>
              <a:rPr lang="en-US" sz="2000" i="1" dirty="0">
                <a:latin typeface="Times New Roman" pitchFamily="18" charset="0"/>
              </a:rPr>
              <a:t>b</a:t>
            </a:r>
            <a:r>
              <a:rPr lang="en-US" sz="2000" dirty="0"/>
              <a:t>) to minimize </a:t>
            </a:r>
          </a:p>
        </p:txBody>
      </p:sp>
      <mc:AlternateContent xmlns:mc="http://schemas.openxmlformats.org/markup-compatibility/2006" xmlns:a14="http://schemas.microsoft.com/office/drawing/2010/main">
        <mc:Choice Requires="a14">
          <p:sp>
            <p:nvSpPr>
              <p:cNvPr id="1660933" name="Object 5"/>
              <p:cNvSpPr txBox="1">
                <a:spLocks noGrp="1"/>
              </p:cNvSpPr>
              <p:nvPr>
                <p:ph sz="quarter" idx="3"/>
              </p:nvPr>
            </p:nvSpPr>
            <p:spPr bwMode="auto">
              <a:xfrm>
                <a:off x="697084" y="5145088"/>
                <a:ext cx="2940050" cy="776288"/>
              </a:xfrm>
              <a:prstGeom prst="rect">
                <a:avLst/>
              </a:prstGeom>
              <a:solidFill>
                <a:schemeClr val="tx1"/>
              </a:solidFill>
            </p:spPr>
            <p:txBody>
              <a:bodyPr>
                <a:normAutofit/>
              </a:bodyPr>
              <a:lstStyle/>
              <a:p>
                <a:pPr>
                  <a:buNone/>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𝑑𝐸</m:t>
                          </m:r>
                        </m:num>
                        <m:den>
                          <m:r>
                            <a:rPr lang="en-US" i="1">
                              <a:solidFill>
                                <a:srgbClr val="000000"/>
                              </a:solidFill>
                              <a:latin typeface="Cambria Math" panose="02040503050406030204" pitchFamily="18" charset="0"/>
                            </a:rPr>
                            <m:t>𝑑𝑝</m:t>
                          </m:r>
                        </m:den>
                      </m:f>
                      <m:r>
                        <a:rPr lang="en-US" i="1">
                          <a:solidFill>
                            <a:srgbClr val="000000"/>
                          </a:solidFill>
                          <a:latin typeface="Cambria Math" panose="02040503050406030204" pitchFamily="18" charset="0"/>
                        </a:rPr>
                        <m:t>=2</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−2</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=0</m:t>
                      </m:r>
                    </m:oMath>
                  </m:oMathPara>
                </a14:m>
                <a:endParaRPr lang="en-US"/>
              </a:p>
            </p:txBody>
          </p:sp>
        </mc:Choice>
        <mc:Fallback xmlns="">
          <p:sp>
            <p:nvSpPr>
              <p:cNvPr id="1660933" name="Object 5"/>
              <p:cNvSpPr txBox="1">
                <a:spLocks noRot="1" noChangeAspect="1" noMove="1" noResize="1" noEditPoints="1" noAdjustHandles="1" noChangeArrowheads="1" noChangeShapeType="1" noTextEdit="1"/>
              </p:cNvSpPr>
              <p:nvPr>
                <p:ph sz="quarter" idx="3"/>
              </p:nvPr>
            </p:nvSpPr>
            <p:spPr bwMode="auto">
              <a:xfrm>
                <a:off x="697084" y="5145088"/>
                <a:ext cx="2940050" cy="7762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75" name="Object 6"/>
              <p:cNvSpPr txBox="1">
                <a:spLocks noGrp="1"/>
              </p:cNvSpPr>
              <p:nvPr>
                <p:ph sz="quarter" idx="2"/>
              </p:nvPr>
            </p:nvSpPr>
            <p:spPr bwMode="auto">
              <a:xfrm>
                <a:off x="208552" y="3182937"/>
                <a:ext cx="7573963" cy="1936750"/>
              </a:xfrm>
              <a:prstGeom prst="rect">
                <a:avLst/>
              </a:prstGeom>
              <a:solidFill>
                <a:schemeClr val="tx1"/>
              </a:solidFill>
            </p:spPr>
            <p:txBody>
              <a:bodyPr>
                <a:normAutofit/>
              </a:bodyPr>
              <a:lstStyle/>
              <a:p>
                <a:pPr>
                  <a:buNone/>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𝐸</m:t>
                      </m:r>
                      <m:r>
                        <m:rPr>
                          <m:aln/>
                        </m:rP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d>
                                    <m:dPr>
                                      <m:begChr m:val="["/>
                                      <m:endChr m:val="]"/>
                                      <m:ctrlPr>
                                        <a:rPr lang="en-US" i="1">
                                          <a:solidFill>
                                            <a:srgbClr val="000000"/>
                                          </a:solidFill>
                                          <a:latin typeface="Cambria Math" panose="02040503050406030204" pitchFamily="18" charset="0"/>
                                        </a:rPr>
                                      </m:ctrlPr>
                                    </m:dPr>
                                    <m:e>
                                      <m:m>
                                        <m:mPr>
                                          <m:plcHide m:val="on"/>
                                          <m:mcs>
                                            <m:mc>
                                              <m:mcPr>
                                                <m:count m:val="2"/>
                                                <m:mcJc m:val="center"/>
                                              </m:mcPr>
                                            </m:mc>
                                          </m:mcs>
                                          <m:ctrlPr>
                                            <a:rPr lang="en-US" i="1">
                                              <a:solidFill>
                                                <a:srgbClr val="000000"/>
                                              </a:solidFill>
                                              <a:latin typeface="Cambria Math" panose="02040503050406030204" pitchFamily="18" charset="0"/>
                                            </a:rPr>
                                          </m:ctrlPr>
                                        </m:mP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e>
                                          <m:e>
                                            <m:r>
                                              <a:rPr lang="en-US" i="1">
                                                <a:solidFill>
                                                  <a:srgbClr val="000000"/>
                                                </a:solidFill>
                                                <a:latin typeface="Cambria Math" panose="02040503050406030204" pitchFamily="18" charset="0"/>
                                              </a:rPr>
                                              <m:t>1</m:t>
                                            </m:r>
                                          </m:e>
                                        </m:mr>
                                      </m:m>
                                    </m:e>
                                  </m:d>
                                  <m:d>
                                    <m:dPr>
                                      <m:begChr m:val="["/>
                                      <m:endChr m:val="]"/>
                                      <m:ctrlPr>
                                        <a:rPr lang="en-US" i="1">
                                          <a:solidFill>
                                            <a:srgbClr val="000000"/>
                                          </a:solidFill>
                                          <a:latin typeface="Cambria Math" panose="02040503050406030204" pitchFamily="18" charset="0"/>
                                        </a:rPr>
                                      </m:ctrlPr>
                                    </m:dPr>
                                    <m:e>
                                      <m:m>
                                        <m:mPr>
                                          <m:plcHide m:val="on"/>
                                          <m:mcs>
                                            <m:mc>
                                              <m:mcPr>
                                                <m:count m:val="1"/>
                                                <m:mcJc m:val="center"/>
                                              </m:mcPr>
                                            </m:mc>
                                          </m:mcs>
                                          <m:ctrlPr>
                                            <a:rPr lang="en-US" i="1">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𝑚</m:t>
                                            </m:r>
                                          </m:e>
                                        </m:mr>
                                        <m:mr>
                                          <m:e>
                                            <m:r>
                                              <a:rPr lang="en-US" i="1">
                                                <a:solidFill>
                                                  <a:srgbClr val="000000"/>
                                                </a:solidFill>
                                                <a:latin typeface="Cambria Math" panose="02040503050406030204" pitchFamily="18" charset="0"/>
                                              </a:rPr>
                                              <m:t>𝑏</m:t>
                                            </m:r>
                                          </m:e>
                                        </m:mr>
                                      </m:m>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e>
                              </m:d>
                            </m:e>
                            <m:sup>
                              <m:r>
                                <a:rPr lang="en-US" i="1">
                                  <a:solidFill>
                                    <a:srgbClr val="000000"/>
                                  </a:solidFill>
                                  <a:latin typeface="Cambria Math" panose="02040503050406030204" pitchFamily="18" charset="0"/>
                                </a:rPr>
                                <m:t>2</m:t>
                              </m:r>
                            </m:sup>
                          </m:sSup>
                        </m:e>
                      </m:nary>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begChr m:val="‖"/>
                              <m:endChr m:val="‖"/>
                              <m:ctrlPr>
                                <a:rPr lang="en-US" i="1">
                                  <a:solidFill>
                                    <a:srgbClr val="000000"/>
                                  </a:solidFill>
                                  <a:latin typeface="Cambria Math" panose="02040503050406030204" pitchFamily="18" charset="0"/>
                                </a:rPr>
                              </m:ctrlPr>
                            </m:dPr>
                            <m:e>
                              <m:d>
                                <m:dPr>
                                  <m:begChr m:val="["/>
                                  <m:endChr m:val="]"/>
                                  <m:ctrlPr>
                                    <a:rPr lang="en-US" i="1">
                                      <a:solidFill>
                                        <a:srgbClr val="000000"/>
                                      </a:solidFill>
                                      <a:latin typeface="Cambria Math" panose="02040503050406030204" pitchFamily="18" charset="0"/>
                                    </a:rPr>
                                  </m:ctrlPr>
                                </m:dPr>
                                <m:e>
                                  <m:m>
                                    <m:mPr>
                                      <m:plcHide m:val="on"/>
                                      <m:mcs>
                                        <m:mc>
                                          <m:mcPr>
                                            <m:count m:val="2"/>
                                            <m:mcJc m:val="center"/>
                                          </m:mcPr>
                                        </m:mc>
                                      </m:mcs>
                                      <m:ctrlPr>
                                        <a:rPr lang="en-US" i="1">
                                          <a:solidFill>
                                            <a:srgbClr val="000000"/>
                                          </a:solidFill>
                                          <a:latin typeface="Cambria Math" panose="02040503050406030204" pitchFamily="18" charset="0"/>
                                        </a:rPr>
                                      </m:ctrlPr>
                                    </m:mP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1</m:t>
                                            </m:r>
                                          </m:sub>
                                        </m:sSub>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m:t>
                                        </m:r>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𝑛</m:t>
                                            </m:r>
                                          </m:sub>
                                        </m:sSub>
                                      </m:e>
                                      <m:e>
                                        <m:r>
                                          <a:rPr lang="en-US" i="1">
                                            <a:solidFill>
                                              <a:srgbClr val="000000"/>
                                            </a:solidFill>
                                            <a:latin typeface="Cambria Math" panose="02040503050406030204" pitchFamily="18" charset="0"/>
                                          </a:rPr>
                                          <m:t>1</m:t>
                                        </m:r>
                                      </m:e>
                                    </m:mr>
                                  </m:m>
                                </m:e>
                              </m:d>
                              <m:d>
                                <m:dPr>
                                  <m:begChr m:val="["/>
                                  <m:endChr m:val="]"/>
                                  <m:ctrlPr>
                                    <a:rPr lang="en-US" i="1">
                                      <a:solidFill>
                                        <a:srgbClr val="000000"/>
                                      </a:solidFill>
                                      <a:latin typeface="Cambria Math" panose="02040503050406030204" pitchFamily="18" charset="0"/>
                                    </a:rPr>
                                  </m:ctrlPr>
                                </m:dPr>
                                <m:e>
                                  <m:m>
                                    <m:mPr>
                                      <m:plcHide m:val="on"/>
                                      <m:mcs>
                                        <m:mc>
                                          <m:mcPr>
                                            <m:count m:val="1"/>
                                            <m:mcJc m:val="center"/>
                                          </m:mcPr>
                                        </m:mc>
                                      </m:mcs>
                                      <m:ctrlPr>
                                        <a:rPr lang="en-US" i="1">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𝑚</m:t>
                                        </m:r>
                                      </m:e>
                                    </m:mr>
                                    <m:mr>
                                      <m:e>
                                        <m:r>
                                          <a:rPr lang="en-US" i="1">
                                            <a:solidFill>
                                              <a:srgbClr val="000000"/>
                                            </a:solidFill>
                                            <a:latin typeface="Cambria Math" panose="02040503050406030204" pitchFamily="18" charset="0"/>
                                          </a:rPr>
                                          <m:t>𝑏</m:t>
                                        </m:r>
                                      </m:e>
                                    </m:mr>
                                  </m:m>
                                </m:e>
                              </m:d>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m>
                                    <m:mPr>
                                      <m:plcHide m:val="on"/>
                                      <m:mcs>
                                        <m:mc>
                                          <m:mcPr>
                                            <m:count m:val="1"/>
                                            <m:mcJc m:val="center"/>
                                          </m:mcPr>
                                        </m:mc>
                                      </m:mcs>
                                      <m:ctrlPr>
                                        <a:rPr lang="en-US" i="1">
                                          <a:solidFill>
                                            <a:srgbClr val="000000"/>
                                          </a:solidFill>
                                          <a:latin typeface="Cambria Math" panose="02040503050406030204" pitchFamily="18" charset="0"/>
                                        </a:rPr>
                                      </m:ctrlPr>
                                    </m:mP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1</m:t>
                                            </m:r>
                                          </m:sub>
                                        </m:sSub>
                                      </m:e>
                                    </m:mr>
                                    <m:mr>
                                      <m:e>
                                        <m:r>
                                          <a:rPr lang="en-US" i="1">
                                            <a:solidFill>
                                              <a:srgbClr val="000000"/>
                                            </a:solidFill>
                                            <a:latin typeface="Cambria Math" panose="02040503050406030204" pitchFamily="18" charset="0"/>
                                          </a:rPr>
                                          <m:t>⋮</m:t>
                                        </m:r>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𝑛</m:t>
                                            </m:r>
                                          </m:sub>
                                        </m:sSub>
                                      </m:e>
                                    </m:mr>
                                  </m:m>
                                </m:e>
                              </m:d>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𝐲</m:t>
                              </m:r>
                            </m:e>
                          </m:d>
                        </m:e>
                        <m:sup>
                          <m:r>
                            <a:rPr lang="en-US" i="1">
                              <a:solidFill>
                                <a:srgbClr val="000000"/>
                              </a:solidFill>
                              <a:latin typeface="Cambria Math" panose="02040503050406030204" pitchFamily="18" charset="0"/>
                            </a:rPr>
                            <m:t>2</m:t>
                          </m:r>
                        </m:sup>
                      </m:sSup>
                    </m:oMath>
                    <m:oMath xmlns:m="http://schemas.openxmlformats.org/officeDocument/2006/math">
                      <m:r>
                        <m:rPr>
                          <m:aln/>
                        </m:rP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𝐲</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𝐀𝐩</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𝐀𝐩</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m:t>
                      </m:r>
                    </m:oMath>
                  </m:oMathPara>
                </a14:m>
                <a:endParaRPr lang="en-US"/>
              </a:p>
            </p:txBody>
          </p:sp>
        </mc:Choice>
        <mc:Fallback xmlns="">
          <p:sp>
            <p:nvSpPr>
              <p:cNvPr id="3075" name="Object 6"/>
              <p:cNvSpPr txBox="1">
                <a:spLocks noRot="1" noChangeAspect="1" noMove="1" noResize="1" noEditPoints="1" noAdjustHandles="1" noChangeArrowheads="1" noChangeShapeType="1" noTextEdit="1"/>
              </p:cNvSpPr>
              <p:nvPr>
                <p:ph sz="quarter" idx="2"/>
              </p:nvPr>
            </p:nvSpPr>
            <p:spPr bwMode="auto">
              <a:xfrm>
                <a:off x="208552" y="3182937"/>
                <a:ext cx="7573963" cy="19367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76" name="Object 8"/>
              <p:cNvSpPr txBox="1"/>
              <p:nvPr/>
            </p:nvSpPr>
            <p:spPr bwMode="auto">
              <a:xfrm>
                <a:off x="1173162" y="2168525"/>
                <a:ext cx="3617496" cy="838062"/>
              </a:xfrm>
              <a:prstGeom prst="rect">
                <a:avLst/>
              </a:prstGeom>
              <a:solidFill>
                <a:schemeClr val="tx1"/>
              </a:solidFill>
              <a:ln w="9525">
                <a:solidFill>
                  <a:srgbClr val="FF0000"/>
                </a:solidFill>
                <a:miter lim="800000"/>
                <a:headEnd/>
                <a:tailEnd/>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𝑚</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e>
                      </m:nary>
                    </m:oMath>
                  </m:oMathPara>
                </a14:m>
                <a:endParaRPr lang="en-US"/>
              </a:p>
            </p:txBody>
          </p:sp>
        </mc:Choice>
        <mc:Fallback xmlns="">
          <p:sp>
            <p:nvSpPr>
              <p:cNvPr id="3076" name="Object 8"/>
              <p:cNvSpPr txBox="1">
                <a:spLocks noRot="1" noChangeAspect="1" noMove="1" noResize="1" noEditPoints="1" noAdjustHandles="1" noChangeArrowheads="1" noChangeShapeType="1" noTextEdit="1"/>
              </p:cNvSpPr>
              <p:nvPr/>
            </p:nvSpPr>
            <p:spPr bwMode="auto">
              <a:xfrm>
                <a:off x="1173162" y="2168525"/>
                <a:ext cx="3617496" cy="838062"/>
              </a:xfrm>
              <a:prstGeom prst="rect">
                <a:avLst/>
              </a:prstGeom>
              <a:blipFill>
                <a:blip r:embed="rId6"/>
                <a:stretch>
                  <a:fillRect/>
                </a:stretch>
              </a:blipFill>
              <a:ln w="9525">
                <a:solidFill>
                  <a:srgbClr val="FF0000"/>
                </a:solidFill>
                <a:miter lim="800000"/>
                <a:headEnd/>
                <a:tailEnd/>
              </a:ln>
              <a:effectLst/>
            </p:spPr>
            <p:txBody>
              <a:bodyPr/>
              <a:lstStyle/>
              <a:p>
                <a:r>
                  <a:rPr lang="en-US">
                    <a:noFill/>
                  </a:rPr>
                  <a:t> </a:t>
                </a:r>
              </a:p>
            </p:txBody>
          </p:sp>
        </mc:Fallback>
      </mc:AlternateContent>
      <p:sp>
        <p:nvSpPr>
          <p:cNvPr id="3082" name="Rectangle 9"/>
          <p:cNvSpPr>
            <a:spLocks noChangeArrowheads="1"/>
          </p:cNvSpPr>
          <p:nvPr/>
        </p:nvSpPr>
        <p:spPr bwMode="auto">
          <a:xfrm>
            <a:off x="7924801" y="1905000"/>
            <a:ext cx="923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3083" name="Rectangle 10"/>
          <p:cNvSpPr>
            <a:spLocks noChangeArrowheads="1"/>
          </p:cNvSpPr>
          <p:nvPr/>
        </p:nvSpPr>
        <p:spPr bwMode="auto">
          <a:xfrm>
            <a:off x="8686800" y="1066800"/>
            <a:ext cx="12398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prstClr val="black"/>
                </a:solidFill>
                <a:latin typeface="Times New Roman" pitchFamily="18" charset="0"/>
              </a:rPr>
              <a:t>y=mx+b</a:t>
            </a:r>
          </a:p>
        </p:txBody>
      </p:sp>
      <mc:AlternateContent xmlns:mc="http://schemas.openxmlformats.org/markup-compatibility/2006" xmlns:a14="http://schemas.microsoft.com/office/drawing/2010/main">
        <mc:Choice Requires="a14">
          <p:sp>
            <p:nvSpPr>
              <p:cNvPr id="4" name="Object 5"/>
              <p:cNvSpPr txBox="1"/>
              <p:nvPr/>
            </p:nvSpPr>
            <p:spPr bwMode="auto">
              <a:xfrm>
                <a:off x="632995" y="6135689"/>
                <a:ext cx="4157663" cy="500063"/>
              </a:xfrm>
              <a:prstGeom prst="rect">
                <a:avLst/>
              </a:prstGeom>
              <a:solidFill>
                <a:schemeClr val="tx1"/>
              </a:solidFill>
            </p:spPr>
            <p:txBody>
              <a:bodyPr>
                <a:normAutofit/>
              </a:bodyPr>
              <a:lstStyle/>
              <a:p>
                <a:pPr/>
                <a14:m>
                  <m:oMathPara xmlns:m="http://schemas.openxmlformats.org/officeDocument/2006/math">
                    <m:oMathParaPr>
                      <m:jc m:val="left"/>
                    </m:oMathParaPr>
                    <m:oMath xmlns:m="http://schemas.openxmlformats.org/officeDocument/2006/math">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𝐩</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m:t>
                              </m:r>
                            </m:e>
                          </m:d>
                        </m:e>
                        <m:sup>
                          <m:r>
                            <a:rPr lang="en-US" i="1">
                              <a:solidFill>
                                <a:srgbClr val="000000"/>
                              </a:solidFill>
                              <a:latin typeface="Cambria Math" panose="02040503050406030204" pitchFamily="18" charset="0"/>
                            </a:rPr>
                            <m:t>−1</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oMath>
                  </m:oMathPara>
                </a14:m>
                <a:endParaRPr lang="en-US"/>
              </a:p>
            </p:txBody>
          </p:sp>
        </mc:Choice>
        <mc:Fallback xmlns="">
          <p:sp>
            <p:nvSpPr>
              <p:cNvPr id="4" name="Object 5"/>
              <p:cNvSpPr txBox="1">
                <a:spLocks noRot="1" noChangeAspect="1" noMove="1" noResize="1" noEditPoints="1" noAdjustHandles="1" noChangeArrowheads="1" noChangeShapeType="1" noTextEdit="1"/>
              </p:cNvSpPr>
              <p:nvPr/>
            </p:nvSpPr>
            <p:spPr bwMode="auto">
              <a:xfrm>
                <a:off x="632995" y="6135689"/>
                <a:ext cx="4157663" cy="500063"/>
              </a:xfrm>
              <a:prstGeom prst="rect">
                <a:avLst/>
              </a:prstGeom>
              <a:blipFill>
                <a:blip r:embed="rId7"/>
                <a:stretch>
                  <a:fillRect/>
                </a:stretch>
              </a:blipFill>
            </p:spPr>
            <p:txBody>
              <a:bodyPr/>
              <a:lstStyle/>
              <a:p>
                <a:r>
                  <a:rPr lang="en-US">
                    <a:noFill/>
                  </a:rPr>
                  <a:t> </a:t>
                </a:r>
              </a:p>
            </p:txBody>
          </p:sp>
        </mc:Fallback>
      </mc:AlternateContent>
      <p:sp>
        <p:nvSpPr>
          <p:cNvPr id="16" name="TextBox 15"/>
          <p:cNvSpPr txBox="1"/>
          <p:nvPr/>
        </p:nvSpPr>
        <p:spPr>
          <a:xfrm>
            <a:off x="8413858" y="6550224"/>
            <a:ext cx="2254143" cy="307777"/>
          </a:xfrm>
          <a:prstGeom prst="rect">
            <a:avLst/>
          </a:prstGeom>
          <a:noFill/>
        </p:spPr>
        <p:txBody>
          <a:bodyPr wrap="none" rtlCol="0">
            <a:spAutoFit/>
          </a:bodyPr>
          <a:lstStyle/>
          <a:p>
            <a:pPr fontAlgn="base">
              <a:spcBef>
                <a:spcPct val="0"/>
              </a:spcBef>
              <a:spcAft>
                <a:spcPct val="0"/>
              </a:spcAft>
            </a:pPr>
            <a:r>
              <a:rPr lang="en-US" sz="1400" dirty="0">
                <a:latin typeface="Arial" charset="0"/>
              </a:rPr>
              <a:t>Modified from S. Lazebnik</a:t>
            </a:r>
          </a:p>
        </p:txBody>
      </p:sp>
    </p:spTree>
    <p:extLst>
      <p:ext uri="{BB962C8B-B14F-4D97-AF65-F5344CB8AC3E}">
        <p14:creationId xmlns:p14="http://schemas.microsoft.com/office/powerpoint/2010/main" val="3471348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599" y="619613"/>
            <a:ext cx="3178865" cy="2223600"/>
          </a:xfrm>
          <a:prstGeom prst="rect">
            <a:avLst/>
          </a:prstGeom>
          <a:noFill/>
          <a:ln w="9525">
            <a:noFill/>
            <a:miter lim="800000"/>
            <a:headEnd/>
            <a:tailEnd/>
          </a:ln>
        </p:spPr>
      </p:pic>
      <p:sp>
        <p:nvSpPr>
          <p:cNvPr id="3079" name="Rectangle 3"/>
          <p:cNvSpPr>
            <a:spLocks noGrp="1" noChangeArrowheads="1"/>
          </p:cNvSpPr>
          <p:nvPr>
            <p:ph type="title"/>
          </p:nvPr>
        </p:nvSpPr>
        <p:spPr>
          <a:xfrm>
            <a:off x="914400" y="76200"/>
            <a:ext cx="10363200" cy="595313"/>
          </a:xfrm>
        </p:spPr>
        <p:txBody>
          <a:bodyPr/>
          <a:lstStyle/>
          <a:p>
            <a:r>
              <a:rPr lang="en-US" sz="2800" b="0" dirty="0"/>
              <a:t>Special Case : Least squares line fitting</a:t>
            </a:r>
          </a:p>
        </p:txBody>
      </p:sp>
      <p:sp>
        <p:nvSpPr>
          <p:cNvPr id="3080" name="Rectangle 4"/>
          <p:cNvSpPr>
            <a:spLocks noGrp="1" noChangeArrowheads="1"/>
          </p:cNvSpPr>
          <p:nvPr>
            <p:ph type="body" sz="half" idx="1"/>
          </p:nvPr>
        </p:nvSpPr>
        <p:spPr>
          <a:xfrm>
            <a:off x="914400" y="914400"/>
            <a:ext cx="5080000" cy="1144587"/>
          </a:xfrm>
        </p:spPr>
        <p:txBody>
          <a:bodyPr>
            <a:normAutofit fontScale="92500" lnSpcReduction="10000"/>
          </a:bodyPr>
          <a:lstStyle/>
          <a:p>
            <a:pPr>
              <a:buFont typeface="Courier New" panose="02070309020205020404" pitchFamily="49" charset="0"/>
              <a:buChar char="o"/>
            </a:pPr>
            <a:r>
              <a:rPr lang="en-US" sz="2000" dirty="0"/>
              <a:t>Data: </a:t>
            </a:r>
            <a:r>
              <a:rPr lang="en-US" sz="2000" dirty="0">
                <a:latin typeface="Times New Roman" pitchFamily="18" charset="0"/>
              </a:rPr>
              <a:t>(</a:t>
            </a:r>
            <a:r>
              <a:rPr lang="en-US" sz="2000" i="1" dirty="0">
                <a:latin typeface="Times New Roman" pitchFamily="18" charset="0"/>
              </a:rPr>
              <a:t>x</a:t>
            </a:r>
            <a:r>
              <a:rPr lang="en-US" sz="2000" baseline="-25000" dirty="0">
                <a:latin typeface="Times New Roman" pitchFamily="18" charset="0"/>
              </a:rPr>
              <a:t>1</a:t>
            </a:r>
            <a:r>
              <a:rPr lang="en-US" sz="2000" dirty="0">
                <a:latin typeface="Times New Roman" pitchFamily="18" charset="0"/>
              </a:rPr>
              <a:t>, </a:t>
            </a:r>
            <a:r>
              <a:rPr lang="en-US" sz="2000" i="1" dirty="0">
                <a:latin typeface="Times New Roman" pitchFamily="18" charset="0"/>
              </a:rPr>
              <a:t>y</a:t>
            </a:r>
            <a:r>
              <a:rPr lang="en-US" sz="2000" baseline="-25000" dirty="0">
                <a:latin typeface="Times New Roman" pitchFamily="18" charset="0"/>
              </a:rPr>
              <a:t>1</a:t>
            </a:r>
            <a:r>
              <a:rPr lang="en-US" sz="2000" dirty="0">
                <a:latin typeface="Times New Roman" pitchFamily="18" charset="0"/>
              </a:rPr>
              <a:t>), …, (</a:t>
            </a:r>
            <a:r>
              <a:rPr lang="en-US" sz="2000" i="1" dirty="0" err="1">
                <a:latin typeface="Times New Roman" pitchFamily="18" charset="0"/>
              </a:rPr>
              <a:t>x</a:t>
            </a:r>
            <a:r>
              <a:rPr lang="en-US" sz="2000" i="1" baseline="-25000" dirty="0" err="1">
                <a:latin typeface="Times New Roman" pitchFamily="18" charset="0"/>
              </a:rPr>
              <a:t>n</a:t>
            </a:r>
            <a:r>
              <a:rPr lang="en-US" sz="2000" dirty="0">
                <a:latin typeface="Times New Roman" pitchFamily="18" charset="0"/>
              </a:rPr>
              <a:t>, </a:t>
            </a:r>
            <a:r>
              <a:rPr lang="en-US" sz="2000" i="1" dirty="0" err="1">
                <a:latin typeface="Times New Roman" pitchFamily="18" charset="0"/>
              </a:rPr>
              <a:t>y</a:t>
            </a:r>
            <a:r>
              <a:rPr lang="en-US" sz="2000" i="1" baseline="-25000" dirty="0" err="1">
                <a:latin typeface="Times New Roman" pitchFamily="18" charset="0"/>
              </a:rPr>
              <a:t>n</a:t>
            </a:r>
            <a:r>
              <a:rPr lang="en-US" sz="2000" dirty="0">
                <a:latin typeface="Times New Roman" pitchFamily="18" charset="0"/>
              </a:rPr>
              <a:t>)</a:t>
            </a:r>
          </a:p>
          <a:p>
            <a:pPr>
              <a:buFont typeface="Courier New" panose="02070309020205020404" pitchFamily="49" charset="0"/>
              <a:buChar char="o"/>
            </a:pPr>
            <a:r>
              <a:rPr lang="en-US" sz="2000" dirty="0"/>
              <a:t>Line equation: </a:t>
            </a:r>
            <a:r>
              <a:rPr lang="en-US" sz="2000" i="1" dirty="0" err="1">
                <a:latin typeface="Times New Roman" pitchFamily="18" charset="0"/>
              </a:rPr>
              <a:t>y</a:t>
            </a:r>
            <a:r>
              <a:rPr lang="en-US" sz="2000" i="1" baseline="-25000" dirty="0" err="1">
                <a:latin typeface="Times New Roman" pitchFamily="18" charset="0"/>
              </a:rPr>
              <a:t>i</a:t>
            </a:r>
            <a:r>
              <a:rPr lang="en-US" sz="2000" i="1" dirty="0">
                <a:latin typeface="Times New Roman" pitchFamily="18" charset="0"/>
              </a:rPr>
              <a:t> = m</a:t>
            </a:r>
            <a:r>
              <a:rPr lang="en-US" sz="1200" i="1" dirty="0">
                <a:latin typeface="Times New Roman" pitchFamily="18" charset="0"/>
              </a:rPr>
              <a:t> </a:t>
            </a:r>
            <a:r>
              <a:rPr lang="en-US" sz="2000" i="1" dirty="0">
                <a:latin typeface="Times New Roman" pitchFamily="18" charset="0"/>
              </a:rPr>
              <a:t>x</a:t>
            </a:r>
            <a:r>
              <a:rPr lang="en-US" sz="2000" i="1" baseline="-25000" dirty="0">
                <a:latin typeface="Times New Roman" pitchFamily="18" charset="0"/>
              </a:rPr>
              <a:t>i</a:t>
            </a:r>
            <a:r>
              <a:rPr lang="en-US" sz="2000" i="1" dirty="0">
                <a:latin typeface="Times New Roman" pitchFamily="18" charset="0"/>
              </a:rPr>
              <a:t> + b</a:t>
            </a:r>
          </a:p>
          <a:p>
            <a:pPr>
              <a:buFont typeface="Courier New" panose="02070309020205020404" pitchFamily="49" charset="0"/>
              <a:buChar char="o"/>
            </a:pPr>
            <a:r>
              <a:rPr lang="en-US" sz="2000" dirty="0"/>
              <a:t>Find (</a:t>
            </a:r>
            <a:r>
              <a:rPr lang="en-US" sz="2000" i="1" dirty="0">
                <a:latin typeface="Times New Roman" pitchFamily="18" charset="0"/>
              </a:rPr>
              <a:t>m</a:t>
            </a:r>
            <a:r>
              <a:rPr lang="en-US" sz="2000" dirty="0">
                <a:latin typeface="Times New Roman" pitchFamily="18" charset="0"/>
              </a:rPr>
              <a:t>, </a:t>
            </a:r>
            <a:r>
              <a:rPr lang="en-US" sz="2000" i="1" dirty="0">
                <a:latin typeface="Times New Roman" pitchFamily="18" charset="0"/>
              </a:rPr>
              <a:t>b</a:t>
            </a:r>
            <a:r>
              <a:rPr lang="en-US" sz="2000" dirty="0"/>
              <a:t>) to minimize </a:t>
            </a:r>
          </a:p>
        </p:txBody>
      </p:sp>
      <mc:AlternateContent xmlns:mc="http://schemas.openxmlformats.org/markup-compatibility/2006" xmlns:a14="http://schemas.microsoft.com/office/drawing/2010/main">
        <mc:Choice Requires="a14">
          <p:sp>
            <p:nvSpPr>
              <p:cNvPr id="1660933" name="Object 5"/>
              <p:cNvSpPr txBox="1">
                <a:spLocks noGrp="1"/>
              </p:cNvSpPr>
              <p:nvPr>
                <p:ph sz="quarter" idx="3"/>
              </p:nvPr>
            </p:nvSpPr>
            <p:spPr bwMode="auto">
              <a:xfrm>
                <a:off x="697084" y="5145088"/>
                <a:ext cx="2940050" cy="776288"/>
              </a:xfrm>
              <a:prstGeom prst="rect">
                <a:avLst/>
              </a:prstGeom>
              <a:solidFill>
                <a:schemeClr val="tx1"/>
              </a:solidFill>
            </p:spPr>
            <p:txBody>
              <a:bodyPr>
                <a:normAutofit/>
              </a:bodyPr>
              <a:lstStyle/>
              <a:p>
                <a:pPr>
                  <a:buNone/>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𝑑𝐸</m:t>
                          </m:r>
                        </m:num>
                        <m:den>
                          <m:r>
                            <a:rPr lang="en-US" i="1">
                              <a:solidFill>
                                <a:srgbClr val="000000"/>
                              </a:solidFill>
                              <a:latin typeface="Cambria Math" panose="02040503050406030204" pitchFamily="18" charset="0"/>
                            </a:rPr>
                            <m:t>𝑑𝑝</m:t>
                          </m:r>
                        </m:den>
                      </m:f>
                      <m:r>
                        <a:rPr lang="en-US" i="1">
                          <a:solidFill>
                            <a:srgbClr val="000000"/>
                          </a:solidFill>
                          <a:latin typeface="Cambria Math" panose="02040503050406030204" pitchFamily="18" charset="0"/>
                        </a:rPr>
                        <m:t>=2</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−2</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=0</m:t>
                      </m:r>
                    </m:oMath>
                  </m:oMathPara>
                </a14:m>
                <a:endParaRPr lang="en-US"/>
              </a:p>
            </p:txBody>
          </p:sp>
        </mc:Choice>
        <mc:Fallback xmlns="">
          <p:sp>
            <p:nvSpPr>
              <p:cNvPr id="1660933" name="Object 5"/>
              <p:cNvSpPr txBox="1">
                <a:spLocks noGrp="1" noRot="1" noChangeAspect="1" noMove="1" noResize="1" noEditPoints="1" noAdjustHandles="1" noChangeArrowheads="1" noChangeShapeType="1" noTextEdit="1"/>
              </p:cNvSpPr>
              <p:nvPr>
                <p:ph sz="quarter" idx="3"/>
              </p:nvPr>
            </p:nvSpPr>
            <p:spPr bwMode="auto">
              <a:xfrm>
                <a:off x="697084" y="5145088"/>
                <a:ext cx="2940050" cy="7762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75" name="Object 6"/>
              <p:cNvSpPr txBox="1">
                <a:spLocks noGrp="1"/>
              </p:cNvSpPr>
              <p:nvPr>
                <p:ph sz="quarter" idx="2"/>
              </p:nvPr>
            </p:nvSpPr>
            <p:spPr bwMode="auto">
              <a:xfrm>
                <a:off x="208552" y="3182937"/>
                <a:ext cx="7573963" cy="1936750"/>
              </a:xfrm>
              <a:prstGeom prst="rect">
                <a:avLst/>
              </a:prstGeom>
              <a:solidFill>
                <a:schemeClr val="tx1"/>
              </a:solidFill>
            </p:spPr>
            <p:txBody>
              <a:bodyPr>
                <a:normAutofit/>
              </a:bodyPr>
              <a:lstStyle/>
              <a:p>
                <a:pPr>
                  <a:buNone/>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𝐸</m:t>
                      </m:r>
                      <m:r>
                        <m:rPr>
                          <m:aln/>
                        </m:rP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d>
                                    <m:dPr>
                                      <m:begChr m:val="["/>
                                      <m:endChr m:val="]"/>
                                      <m:ctrlPr>
                                        <a:rPr lang="en-US" i="1">
                                          <a:solidFill>
                                            <a:srgbClr val="000000"/>
                                          </a:solidFill>
                                          <a:latin typeface="Cambria Math" panose="02040503050406030204" pitchFamily="18" charset="0"/>
                                        </a:rPr>
                                      </m:ctrlPr>
                                    </m:dPr>
                                    <m:e>
                                      <m:m>
                                        <m:mPr>
                                          <m:plcHide m:val="on"/>
                                          <m:mcs>
                                            <m:mc>
                                              <m:mcPr>
                                                <m:count m:val="2"/>
                                                <m:mcJc m:val="center"/>
                                              </m:mcPr>
                                            </m:mc>
                                          </m:mcs>
                                          <m:ctrlPr>
                                            <a:rPr lang="en-US" i="1">
                                              <a:solidFill>
                                                <a:srgbClr val="000000"/>
                                              </a:solidFill>
                                              <a:latin typeface="Cambria Math" panose="02040503050406030204" pitchFamily="18" charset="0"/>
                                            </a:rPr>
                                          </m:ctrlPr>
                                        </m:mP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e>
                                          <m:e>
                                            <m:r>
                                              <a:rPr lang="en-US" i="1">
                                                <a:solidFill>
                                                  <a:srgbClr val="000000"/>
                                                </a:solidFill>
                                                <a:latin typeface="Cambria Math" panose="02040503050406030204" pitchFamily="18" charset="0"/>
                                              </a:rPr>
                                              <m:t>1</m:t>
                                            </m:r>
                                          </m:e>
                                        </m:mr>
                                      </m:m>
                                    </m:e>
                                  </m:d>
                                  <m:d>
                                    <m:dPr>
                                      <m:begChr m:val="["/>
                                      <m:endChr m:val="]"/>
                                      <m:ctrlPr>
                                        <a:rPr lang="en-US" i="1">
                                          <a:solidFill>
                                            <a:srgbClr val="000000"/>
                                          </a:solidFill>
                                          <a:latin typeface="Cambria Math" panose="02040503050406030204" pitchFamily="18" charset="0"/>
                                        </a:rPr>
                                      </m:ctrlPr>
                                    </m:dPr>
                                    <m:e>
                                      <m:m>
                                        <m:mPr>
                                          <m:plcHide m:val="on"/>
                                          <m:mcs>
                                            <m:mc>
                                              <m:mcPr>
                                                <m:count m:val="1"/>
                                                <m:mcJc m:val="center"/>
                                              </m:mcPr>
                                            </m:mc>
                                          </m:mcs>
                                          <m:ctrlPr>
                                            <a:rPr lang="en-US" i="1">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𝑚</m:t>
                                            </m:r>
                                          </m:e>
                                        </m:mr>
                                        <m:mr>
                                          <m:e>
                                            <m:r>
                                              <a:rPr lang="en-US" i="1">
                                                <a:solidFill>
                                                  <a:srgbClr val="000000"/>
                                                </a:solidFill>
                                                <a:latin typeface="Cambria Math" panose="02040503050406030204" pitchFamily="18" charset="0"/>
                                              </a:rPr>
                                              <m:t>𝑏</m:t>
                                            </m:r>
                                          </m:e>
                                        </m:mr>
                                      </m:m>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e>
                              </m:d>
                            </m:e>
                            <m:sup>
                              <m:r>
                                <a:rPr lang="en-US" i="1">
                                  <a:solidFill>
                                    <a:srgbClr val="000000"/>
                                  </a:solidFill>
                                  <a:latin typeface="Cambria Math" panose="02040503050406030204" pitchFamily="18" charset="0"/>
                                </a:rPr>
                                <m:t>2</m:t>
                              </m:r>
                            </m:sup>
                          </m:sSup>
                        </m:e>
                      </m:nary>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begChr m:val="‖"/>
                              <m:endChr m:val="‖"/>
                              <m:ctrlPr>
                                <a:rPr lang="en-US" i="1">
                                  <a:solidFill>
                                    <a:srgbClr val="000000"/>
                                  </a:solidFill>
                                  <a:latin typeface="Cambria Math" panose="02040503050406030204" pitchFamily="18" charset="0"/>
                                </a:rPr>
                              </m:ctrlPr>
                            </m:dPr>
                            <m:e>
                              <m:d>
                                <m:dPr>
                                  <m:begChr m:val="["/>
                                  <m:endChr m:val="]"/>
                                  <m:ctrlPr>
                                    <a:rPr lang="en-US" i="1">
                                      <a:solidFill>
                                        <a:srgbClr val="000000"/>
                                      </a:solidFill>
                                      <a:latin typeface="Cambria Math" panose="02040503050406030204" pitchFamily="18" charset="0"/>
                                    </a:rPr>
                                  </m:ctrlPr>
                                </m:dPr>
                                <m:e>
                                  <m:m>
                                    <m:mPr>
                                      <m:plcHide m:val="on"/>
                                      <m:mcs>
                                        <m:mc>
                                          <m:mcPr>
                                            <m:count m:val="2"/>
                                            <m:mcJc m:val="center"/>
                                          </m:mcPr>
                                        </m:mc>
                                      </m:mcs>
                                      <m:ctrlPr>
                                        <a:rPr lang="en-US" i="1">
                                          <a:solidFill>
                                            <a:srgbClr val="000000"/>
                                          </a:solidFill>
                                          <a:latin typeface="Cambria Math" panose="02040503050406030204" pitchFamily="18" charset="0"/>
                                        </a:rPr>
                                      </m:ctrlPr>
                                    </m:mP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1</m:t>
                                            </m:r>
                                          </m:sub>
                                        </m:sSub>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m:t>
                                        </m:r>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𝑛</m:t>
                                            </m:r>
                                          </m:sub>
                                        </m:sSub>
                                      </m:e>
                                      <m:e>
                                        <m:r>
                                          <a:rPr lang="en-US" i="1">
                                            <a:solidFill>
                                              <a:srgbClr val="000000"/>
                                            </a:solidFill>
                                            <a:latin typeface="Cambria Math" panose="02040503050406030204" pitchFamily="18" charset="0"/>
                                          </a:rPr>
                                          <m:t>1</m:t>
                                        </m:r>
                                      </m:e>
                                    </m:mr>
                                  </m:m>
                                </m:e>
                              </m:d>
                              <m:d>
                                <m:dPr>
                                  <m:begChr m:val="["/>
                                  <m:endChr m:val="]"/>
                                  <m:ctrlPr>
                                    <a:rPr lang="en-US" i="1">
                                      <a:solidFill>
                                        <a:srgbClr val="000000"/>
                                      </a:solidFill>
                                      <a:latin typeface="Cambria Math" panose="02040503050406030204" pitchFamily="18" charset="0"/>
                                    </a:rPr>
                                  </m:ctrlPr>
                                </m:dPr>
                                <m:e>
                                  <m:m>
                                    <m:mPr>
                                      <m:plcHide m:val="on"/>
                                      <m:mcs>
                                        <m:mc>
                                          <m:mcPr>
                                            <m:count m:val="1"/>
                                            <m:mcJc m:val="center"/>
                                          </m:mcPr>
                                        </m:mc>
                                      </m:mcs>
                                      <m:ctrlPr>
                                        <a:rPr lang="en-US" i="1">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𝑚</m:t>
                                        </m:r>
                                      </m:e>
                                    </m:mr>
                                    <m:mr>
                                      <m:e>
                                        <m:r>
                                          <a:rPr lang="en-US" i="1">
                                            <a:solidFill>
                                              <a:srgbClr val="000000"/>
                                            </a:solidFill>
                                            <a:latin typeface="Cambria Math" panose="02040503050406030204" pitchFamily="18" charset="0"/>
                                          </a:rPr>
                                          <m:t>𝑏</m:t>
                                        </m:r>
                                      </m:e>
                                    </m:mr>
                                  </m:m>
                                </m:e>
                              </m:d>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m>
                                    <m:mPr>
                                      <m:plcHide m:val="on"/>
                                      <m:mcs>
                                        <m:mc>
                                          <m:mcPr>
                                            <m:count m:val="1"/>
                                            <m:mcJc m:val="center"/>
                                          </m:mcPr>
                                        </m:mc>
                                      </m:mcs>
                                      <m:ctrlPr>
                                        <a:rPr lang="en-US" i="1">
                                          <a:solidFill>
                                            <a:srgbClr val="000000"/>
                                          </a:solidFill>
                                          <a:latin typeface="Cambria Math" panose="02040503050406030204" pitchFamily="18" charset="0"/>
                                        </a:rPr>
                                      </m:ctrlPr>
                                    </m:mP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1</m:t>
                                            </m:r>
                                          </m:sub>
                                        </m:sSub>
                                      </m:e>
                                    </m:mr>
                                    <m:mr>
                                      <m:e>
                                        <m:r>
                                          <a:rPr lang="en-US" i="1">
                                            <a:solidFill>
                                              <a:srgbClr val="000000"/>
                                            </a:solidFill>
                                            <a:latin typeface="Cambria Math" panose="02040503050406030204" pitchFamily="18" charset="0"/>
                                          </a:rPr>
                                          <m:t>⋮</m:t>
                                        </m:r>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𝑛</m:t>
                                            </m:r>
                                          </m:sub>
                                        </m:sSub>
                                      </m:e>
                                    </m:mr>
                                  </m:m>
                                </m:e>
                              </m:d>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𝐲</m:t>
                              </m:r>
                            </m:e>
                          </m:d>
                        </m:e>
                        <m:sup>
                          <m:r>
                            <a:rPr lang="en-US" i="1">
                              <a:solidFill>
                                <a:srgbClr val="000000"/>
                              </a:solidFill>
                              <a:latin typeface="Cambria Math" panose="02040503050406030204" pitchFamily="18" charset="0"/>
                            </a:rPr>
                            <m:t>2</m:t>
                          </m:r>
                        </m:sup>
                      </m:sSup>
                    </m:oMath>
                    <m:oMath xmlns:m="http://schemas.openxmlformats.org/officeDocument/2006/math">
                      <m:r>
                        <m:rPr>
                          <m:aln/>
                        </m:rP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𝐲</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𝐀𝐩</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𝐀𝐩</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m:t>
                      </m:r>
                    </m:oMath>
                  </m:oMathPara>
                </a14:m>
                <a:endParaRPr lang="en-US"/>
              </a:p>
            </p:txBody>
          </p:sp>
        </mc:Choice>
        <mc:Fallback xmlns="">
          <p:sp>
            <p:nvSpPr>
              <p:cNvPr id="3075" name="Object 6"/>
              <p:cNvSpPr txBox="1">
                <a:spLocks noGrp="1" noRot="1" noChangeAspect="1" noMove="1" noResize="1" noEditPoints="1" noAdjustHandles="1" noChangeArrowheads="1" noChangeShapeType="1" noTextEdit="1"/>
              </p:cNvSpPr>
              <p:nvPr>
                <p:ph sz="quarter" idx="2"/>
              </p:nvPr>
            </p:nvSpPr>
            <p:spPr bwMode="auto">
              <a:xfrm>
                <a:off x="208552" y="3182937"/>
                <a:ext cx="7573963" cy="19367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76" name="Object 8"/>
              <p:cNvSpPr txBox="1"/>
              <p:nvPr/>
            </p:nvSpPr>
            <p:spPr bwMode="auto">
              <a:xfrm>
                <a:off x="1173162" y="2168525"/>
                <a:ext cx="3617496" cy="838062"/>
              </a:xfrm>
              <a:prstGeom prst="rect">
                <a:avLst/>
              </a:prstGeom>
              <a:solidFill>
                <a:schemeClr val="tx1"/>
              </a:solidFill>
              <a:ln w="9525">
                <a:solidFill>
                  <a:srgbClr val="FF0000"/>
                </a:solidFill>
                <a:miter lim="800000"/>
                <a:headEnd/>
                <a:tailEnd/>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𝑚</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e>
                      </m:nary>
                    </m:oMath>
                  </m:oMathPara>
                </a14:m>
                <a:endParaRPr lang="en-US"/>
              </a:p>
            </p:txBody>
          </p:sp>
        </mc:Choice>
        <mc:Fallback xmlns="">
          <p:sp>
            <p:nvSpPr>
              <p:cNvPr id="3076" name="Object 8"/>
              <p:cNvSpPr txBox="1">
                <a:spLocks noRot="1" noChangeAspect="1" noMove="1" noResize="1" noEditPoints="1" noAdjustHandles="1" noChangeArrowheads="1" noChangeShapeType="1" noTextEdit="1"/>
              </p:cNvSpPr>
              <p:nvPr/>
            </p:nvSpPr>
            <p:spPr bwMode="auto">
              <a:xfrm>
                <a:off x="1173162" y="2168525"/>
                <a:ext cx="3617496" cy="838062"/>
              </a:xfrm>
              <a:prstGeom prst="rect">
                <a:avLst/>
              </a:prstGeom>
              <a:blipFill>
                <a:blip r:embed="rId6"/>
                <a:stretch>
                  <a:fillRect/>
                </a:stretch>
              </a:blipFill>
              <a:ln w="9525">
                <a:solidFill>
                  <a:srgbClr val="FF0000"/>
                </a:solidFill>
                <a:miter lim="800000"/>
                <a:headEnd/>
                <a:tailEnd/>
              </a:ln>
              <a:effectLst/>
            </p:spPr>
            <p:txBody>
              <a:bodyPr/>
              <a:lstStyle/>
              <a:p>
                <a:r>
                  <a:rPr lang="en-US">
                    <a:noFill/>
                  </a:rPr>
                  <a:t> </a:t>
                </a:r>
              </a:p>
            </p:txBody>
          </p:sp>
        </mc:Fallback>
      </mc:AlternateContent>
      <p:sp>
        <p:nvSpPr>
          <p:cNvPr id="3082" name="Rectangle 9"/>
          <p:cNvSpPr>
            <a:spLocks noChangeArrowheads="1"/>
          </p:cNvSpPr>
          <p:nvPr/>
        </p:nvSpPr>
        <p:spPr bwMode="auto">
          <a:xfrm>
            <a:off x="7924801" y="1905000"/>
            <a:ext cx="923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3083" name="Rectangle 10"/>
          <p:cNvSpPr>
            <a:spLocks noChangeArrowheads="1"/>
          </p:cNvSpPr>
          <p:nvPr/>
        </p:nvSpPr>
        <p:spPr bwMode="auto">
          <a:xfrm>
            <a:off x="8686800" y="1066800"/>
            <a:ext cx="12398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prstClr val="black"/>
                </a:solidFill>
                <a:latin typeface="Times New Roman" pitchFamily="18" charset="0"/>
              </a:rPr>
              <a:t>y=mx+b</a:t>
            </a:r>
          </a:p>
        </p:txBody>
      </p:sp>
      <mc:AlternateContent xmlns:mc="http://schemas.openxmlformats.org/markup-compatibility/2006" xmlns:a14="http://schemas.microsoft.com/office/drawing/2010/main">
        <mc:Choice Requires="a14">
          <p:sp>
            <p:nvSpPr>
              <p:cNvPr id="4" name="Object 5"/>
              <p:cNvSpPr txBox="1"/>
              <p:nvPr/>
            </p:nvSpPr>
            <p:spPr bwMode="auto">
              <a:xfrm>
                <a:off x="632995" y="6135689"/>
                <a:ext cx="4157663" cy="500063"/>
              </a:xfrm>
              <a:prstGeom prst="rect">
                <a:avLst/>
              </a:prstGeom>
              <a:solidFill>
                <a:schemeClr val="tx1"/>
              </a:solidFill>
            </p:spPr>
            <p:txBody>
              <a:bodyPr>
                <a:normAutofit/>
              </a:bodyPr>
              <a:lstStyle/>
              <a:p>
                <a:pPr/>
                <a14:m>
                  <m:oMathPara xmlns:m="http://schemas.openxmlformats.org/officeDocument/2006/math">
                    <m:oMathParaPr>
                      <m:jc m:val="left"/>
                    </m:oMathParaPr>
                    <m:oMath xmlns:m="http://schemas.openxmlformats.org/officeDocument/2006/math">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𝐀𝐩</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𝐩</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m:t>
                              </m:r>
                            </m:e>
                          </m:d>
                        </m:e>
                        <m:sup>
                          <m:r>
                            <a:rPr lang="en-US" i="1">
                              <a:solidFill>
                                <a:srgbClr val="000000"/>
                              </a:solidFill>
                              <a:latin typeface="Cambria Math" panose="02040503050406030204" pitchFamily="18" charset="0"/>
                            </a:rPr>
                            <m:t>−1</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𝐲</m:t>
                      </m:r>
                    </m:oMath>
                  </m:oMathPara>
                </a14:m>
                <a:endParaRPr lang="en-US"/>
              </a:p>
            </p:txBody>
          </p:sp>
        </mc:Choice>
        <mc:Fallback xmlns="">
          <p:sp>
            <p:nvSpPr>
              <p:cNvPr id="4" name="Object 5"/>
              <p:cNvSpPr txBox="1">
                <a:spLocks noRot="1" noChangeAspect="1" noMove="1" noResize="1" noEditPoints="1" noAdjustHandles="1" noChangeArrowheads="1" noChangeShapeType="1" noTextEdit="1"/>
              </p:cNvSpPr>
              <p:nvPr/>
            </p:nvSpPr>
            <p:spPr bwMode="auto">
              <a:xfrm>
                <a:off x="632995" y="6135689"/>
                <a:ext cx="4157663" cy="500063"/>
              </a:xfrm>
              <a:prstGeom prst="rect">
                <a:avLst/>
              </a:prstGeom>
              <a:blipFill>
                <a:blip r:embed="rId7"/>
                <a:stretch>
                  <a:fillRect/>
                </a:stretch>
              </a:blipFill>
            </p:spPr>
            <p:txBody>
              <a:bodyPr/>
              <a:lstStyle/>
              <a:p>
                <a:r>
                  <a:rPr lang="en-US">
                    <a:noFill/>
                  </a:rPr>
                  <a:t> </a:t>
                </a:r>
              </a:p>
            </p:txBody>
          </p:sp>
        </mc:Fallback>
      </mc:AlternateContent>
      <p:sp>
        <p:nvSpPr>
          <p:cNvPr id="16" name="TextBox 15"/>
          <p:cNvSpPr txBox="1"/>
          <p:nvPr/>
        </p:nvSpPr>
        <p:spPr>
          <a:xfrm>
            <a:off x="8413858" y="6550224"/>
            <a:ext cx="2254143" cy="307777"/>
          </a:xfrm>
          <a:prstGeom prst="rect">
            <a:avLst/>
          </a:prstGeom>
          <a:noFill/>
        </p:spPr>
        <p:txBody>
          <a:bodyPr wrap="none" rtlCol="0">
            <a:spAutoFit/>
          </a:bodyPr>
          <a:lstStyle/>
          <a:p>
            <a:pPr fontAlgn="base">
              <a:spcBef>
                <a:spcPct val="0"/>
              </a:spcBef>
              <a:spcAft>
                <a:spcPct val="0"/>
              </a:spcAft>
            </a:pPr>
            <a:r>
              <a:rPr lang="en-US" sz="1400" dirty="0">
                <a:latin typeface="Arial" charset="0"/>
              </a:rPr>
              <a:t>Modified from S. Lazebnik</a:t>
            </a:r>
          </a:p>
        </p:txBody>
      </p:sp>
      <p:sp>
        <p:nvSpPr>
          <p:cNvPr id="2" name="TextBox 1">
            <a:extLst>
              <a:ext uri="{FF2B5EF4-FFF2-40B4-BE49-F238E27FC236}">
                <a16:creationId xmlns:a16="http://schemas.microsoft.com/office/drawing/2014/main" id="{28FE990A-3627-468B-A400-A211CE456C3A}"/>
              </a:ext>
            </a:extLst>
          </p:cNvPr>
          <p:cNvSpPr txBox="1"/>
          <p:nvPr/>
        </p:nvSpPr>
        <p:spPr>
          <a:xfrm>
            <a:off x="8341567" y="4014788"/>
            <a:ext cx="3424335" cy="1477328"/>
          </a:xfrm>
          <a:prstGeom prst="rect">
            <a:avLst/>
          </a:prstGeom>
          <a:noFill/>
        </p:spPr>
        <p:txBody>
          <a:bodyPr wrap="none" rtlCol="0">
            <a:spAutoFit/>
          </a:bodyPr>
          <a:lstStyle/>
          <a:p>
            <a:r>
              <a:rPr lang="en-US" b="1" dirty="0">
                <a:solidFill>
                  <a:srgbClr val="FFC000"/>
                </a:solidFill>
              </a:rPr>
              <a:t>Caveat:</a:t>
            </a:r>
          </a:p>
          <a:p>
            <a:endParaRPr lang="en-US" b="1" dirty="0"/>
          </a:p>
          <a:p>
            <a:r>
              <a:rPr lang="en-US" dirty="0"/>
              <a:t>Errors are in y’s and not in x’s.</a:t>
            </a:r>
          </a:p>
          <a:p>
            <a:endParaRPr lang="en-US" dirty="0"/>
          </a:p>
          <a:p>
            <a:r>
              <a:rPr lang="en-US" dirty="0"/>
              <a:t>Say x is time for example.</a:t>
            </a:r>
          </a:p>
        </p:txBody>
      </p:sp>
    </p:spTree>
    <p:extLst>
      <p:ext uri="{BB962C8B-B14F-4D97-AF65-F5344CB8AC3E}">
        <p14:creationId xmlns:p14="http://schemas.microsoft.com/office/powerpoint/2010/main" val="283955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C901-C73E-40C2-BD00-9240F762E96B}"/>
              </a:ext>
            </a:extLst>
          </p:cNvPr>
          <p:cNvSpPr>
            <a:spLocks noGrp="1"/>
          </p:cNvSpPr>
          <p:nvPr>
            <p:ph type="ctrTitle"/>
          </p:nvPr>
        </p:nvSpPr>
        <p:spPr>
          <a:xfrm>
            <a:off x="810001" y="1449147"/>
            <a:ext cx="10572000" cy="1800949"/>
          </a:xfrm>
        </p:spPr>
        <p:txBody>
          <a:bodyPr/>
          <a:lstStyle/>
          <a:p>
            <a:r>
              <a:rPr lang="en-US" sz="3200" b="0" dirty="0"/>
              <a:t>What do edges tell us about the Physical World?</a:t>
            </a:r>
          </a:p>
        </p:txBody>
      </p:sp>
    </p:spTree>
    <p:extLst>
      <p:ext uri="{BB962C8B-B14F-4D97-AF65-F5344CB8AC3E}">
        <p14:creationId xmlns:p14="http://schemas.microsoft.com/office/powerpoint/2010/main" val="3363577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ABAE7-B96E-462F-909B-20AE403F9CA3}"/>
              </a:ext>
            </a:extLst>
          </p:cNvPr>
          <p:cNvSpPr>
            <a:spLocks noGrp="1"/>
          </p:cNvSpPr>
          <p:nvPr>
            <p:ph type="title"/>
          </p:nvPr>
        </p:nvSpPr>
        <p:spPr/>
        <p:txBody>
          <a:bodyPr/>
          <a:lstStyle/>
          <a:p>
            <a:r>
              <a:rPr lang="en-US" dirty="0"/>
              <a:t>Line Fitting with Realistic Error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981660-B725-4AF9-945B-C508C84B523E}"/>
                  </a:ext>
                </a:extLst>
              </p:cNvPr>
              <p:cNvSpPr>
                <a:spLocks noGrp="1"/>
              </p:cNvSpPr>
              <p:nvPr>
                <p:ph idx="1"/>
              </p:nvPr>
            </p:nvSpPr>
            <p:spPr>
              <a:xfrm>
                <a:off x="94381" y="755376"/>
                <a:ext cx="9647283" cy="5888933"/>
              </a:xfrm>
            </p:spPr>
            <p:txBody>
              <a:bodyPr/>
              <a:lstStyle/>
              <a:p>
                <a:r>
                  <a:rPr lang="en-US" dirty="0"/>
                  <a:t>Typically errors are in all the measured quantities:  x and y here</a:t>
                </a:r>
              </a:p>
              <a:p>
                <a:endParaRPr lang="en-US" dirty="0"/>
              </a:p>
              <a:p>
                <a:r>
                  <a:rPr lang="en-US" dirty="0"/>
                  <a:t>A proper error measure to optimize is normal distance of measured points to a best fit line</a:t>
                </a:r>
              </a:p>
              <a:p>
                <a:endParaRPr lang="en-US" dirty="0"/>
              </a:p>
              <a:p>
                <a:r>
                  <a:rPr lang="en-US" dirty="0"/>
                  <a:t>Line: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𝑇</m:t>
                        </m:r>
                      </m:sup>
                    </m:sSup>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𝑑</m:t>
                    </m:r>
                  </m:oMath>
                </a14:m>
                <a:endParaRPr lang="en-US" dirty="0"/>
              </a:p>
              <a:p>
                <a:endParaRPr lang="en-US" dirty="0"/>
              </a:p>
              <a:p>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𝑑</m:t>
                            </m:r>
                          </m:lim>
                        </m:limLow>
                      </m:fName>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d>
                              <m:dPr>
                                <m:begChr m:val="‖"/>
                                <m:endChr m:val="‖"/>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𝑇</m:t>
                                    </m:r>
                                  </m:sup>
                                </m:sSup>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𝑑</m:t>
                                </m:r>
                              </m:e>
                            </m:d>
                          </m:e>
                        </m:nary>
                      </m:e>
                    </m:func>
                  </m:oMath>
                </a14:m>
                <a:r>
                  <a:rPr lang="en-US" baseline="30000" dirty="0"/>
                  <a:t>2       </a:t>
                </a:r>
                <a:r>
                  <a:rPr lang="en-US" dirty="0"/>
                  <a: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a:rPr lang="en-US" i="1">
                            <a:latin typeface="Cambria Math" panose="02040503050406030204" pitchFamily="18" charset="0"/>
                          </a:rPr>
                          <m:t>𝑇</m:t>
                        </m:r>
                      </m:sup>
                    </m:sSup>
                    <m:d>
                      <m:dPr>
                        <m:begChr m:val="["/>
                        <m:endChr m:val="]"/>
                        <m:ctrlPr>
                          <a:rPr lang="en-US" i="1" smtClean="0">
                            <a:latin typeface="Cambria Math" panose="02040503050406030204" pitchFamily="18" charset="0"/>
                          </a:rPr>
                        </m:ctrlPr>
                      </m:dPr>
                      <m:e>
                        <m:nary>
                          <m:naryPr>
                            <m:chr m:val="∑"/>
                            <m:supHide m:val="on"/>
                            <m:ctrlPr>
                              <a:rPr lang="en-US" i="1">
                                <a:latin typeface="Cambria Math" panose="02040503050406030204" pitchFamily="18" charset="0"/>
                              </a:rPr>
                            </m:ctrlPr>
                          </m:naryPr>
                          <m:sub>
                            <m:r>
                              <a:rPr lang="en-US" i="1">
                                <a:latin typeface="Cambria Math" panose="02040503050406030204" pitchFamily="18" charset="0"/>
                              </a:rPr>
                              <m:t> </m:t>
                            </m:r>
                            <m:r>
                              <m:rPr>
                                <m:brk m:alnAt="7"/>
                              </m:rP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sub>
                            </m:sSub>
                            <m:r>
                              <a:rPr lang="en-US" i="1">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𝑖</m:t>
                                </m:r>
                              </m:sub>
                              <m:sup>
                                <m:r>
                                  <a:rPr lang="en-US" i="1">
                                    <a:latin typeface="Cambria Math" panose="02040503050406030204" pitchFamily="18" charset="0"/>
                                  </a:rPr>
                                  <m:t>𝑇</m:t>
                                </m:r>
                              </m:sup>
                            </m:sSubSup>
                          </m:e>
                        </m:nary>
                      </m:e>
                    </m:d>
                    <m:r>
                      <a:rPr lang="en-US" b="0" i="1" smtClean="0">
                        <a:latin typeface="Cambria Math" panose="02040503050406030204" pitchFamily="18" charset="0"/>
                      </a:rPr>
                      <m:t>𝑛</m:t>
                    </m:r>
                    <m:r>
                      <a:rPr lang="en-US" b="0" i="1" smtClean="0">
                        <a:latin typeface="Cambria Math" panose="02040503050406030204" pitchFamily="18" charset="0"/>
                      </a:rPr>
                      <m:t>−2 </m:t>
                    </m:r>
                    <m:r>
                      <a:rPr lang="en-US" b="0" i="1" smtClean="0">
                        <a:latin typeface="Cambria Math" panose="02040503050406030204" pitchFamily="18" charset="0"/>
                      </a:rPr>
                      <m:t>𝑑</m:t>
                    </m:r>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𝑖</m:t>
                        </m:r>
                      </m:sub>
                      <m:sup>
                        <m:r>
                          <a:rPr lang="en-US" i="1">
                            <a:latin typeface="Cambria Math" panose="02040503050406030204" pitchFamily="18" charset="0"/>
                          </a:rPr>
                          <m:t>𝑇</m:t>
                        </m:r>
                      </m:sup>
                    </m:sSubSup>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oMath>
                </a14:m>
                <a:endParaRPr lang="en-US" baseline="30000" dirty="0"/>
              </a:p>
              <a:p>
                <a:endParaRPr lang="en-US" dirty="0"/>
              </a:p>
              <a:p>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den>
                    </m:f>
                    <m:r>
                      <a:rPr lang="en-US" b="0" i="1" smtClean="0">
                        <a:latin typeface="Cambria Math" panose="02040503050406030204" pitchFamily="18" charset="0"/>
                      </a:rPr>
                      <m:t>=0        ⇒          </m:t>
                    </m:r>
                    <m:r>
                      <a:rPr lang="en-US" b="0" i="1" smtClean="0">
                        <a:latin typeface="Cambria Math" panose="02040503050406030204" pitchFamily="18" charset="0"/>
                      </a:rPr>
                      <m:t>𝑑</m:t>
                    </m:r>
                    <m:r>
                      <a:rPr lang="en-US" b="0" i="1" smtClean="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b="0" i="1" smtClean="0">
                            <a:latin typeface="Cambria Math" panose="02040503050406030204" pitchFamily="18" charset="0"/>
                          </a:rPr>
                          <m:t>0</m:t>
                        </m:r>
                      </m:sub>
                      <m:sup>
                        <m:r>
                          <a:rPr lang="en-US" i="1">
                            <a:latin typeface="Cambria Math" panose="02040503050406030204" pitchFamily="18" charset="0"/>
                          </a:rPr>
                          <m:t>𝑇</m:t>
                        </m:r>
                      </m:sup>
                    </m:sSubSup>
                    <m:r>
                      <a:rPr lang="en-US" i="1">
                        <a:latin typeface="Cambria Math" panose="02040503050406030204" pitchFamily="18" charset="0"/>
                      </a:rPr>
                      <m:t> </m:t>
                    </m:r>
                    <m:r>
                      <a:rPr lang="en-US" b="0" i="1" smtClean="0">
                        <a:latin typeface="Cambria Math" panose="02040503050406030204" pitchFamily="18" charset="0"/>
                      </a:rPr>
                      <m:t>𝑛</m:t>
                    </m:r>
                  </m:oMath>
                </a14:m>
                <a:r>
                  <a:rPr lang="en-US" dirty="0"/>
                  <a:t>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0</m:t>
                        </m:r>
                      </m:sub>
                    </m:sSub>
                  </m:oMath>
                </a14:m>
                <a:r>
                  <a:rPr lang="en-US" dirty="0"/>
                  <a:t>    is the centroid of all the points</a:t>
                </a:r>
              </a:p>
              <a:p>
                <a:endParaRPr lang="en-US" dirty="0"/>
              </a:p>
              <a:p>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den>
                    </m:f>
                    <m:r>
                      <a:rPr lang="en-US" b="0" i="1" smtClean="0">
                        <a:latin typeface="Cambria Math" panose="02040503050406030204" pitchFamily="18" charset="0"/>
                      </a:rPr>
                      <m:t>=0        ⇒           </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𝑺</m:t>
                        </m:r>
                      </m:e>
                    </m:acc>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𝑛</m:t>
                        </m:r>
                      </m:e>
                      <m:sup>
                        <m:r>
                          <a:rPr lang="en-US" b="0" i="1" smtClean="0">
                            <a:latin typeface="Cambria Math" panose="02040503050406030204" pitchFamily="18" charset="0"/>
                            <a:ea typeface="Cambria Math" panose="02040503050406030204" pitchFamily="18" charset="0"/>
                          </a:rPr>
                          <m:t>𝑇</m:t>
                        </m:r>
                      </m:sup>
                    </m:sSup>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 </m:t>
                    </m:r>
                  </m:oMath>
                </a14:m>
                <a:r>
                  <a:rPr lang="en-US" dirty="0"/>
                  <a:t>       Non-trivial solution is the Null space vector of </a:t>
                </a:r>
                <a14:m>
                  <m:oMath xmlns:m="http://schemas.openxmlformats.org/officeDocument/2006/math">
                    <m:acc>
                      <m:accPr>
                        <m:chr m:val="̅"/>
                        <m:ctrlPr>
                          <a:rPr lang="en-US" i="1">
                            <a:latin typeface="Cambria Math" panose="02040503050406030204" pitchFamily="18" charset="0"/>
                          </a:rPr>
                        </m:ctrlPr>
                      </m:accPr>
                      <m:e>
                        <m:r>
                          <a:rPr lang="en-US" b="1" i="1">
                            <a:latin typeface="Cambria Math" panose="02040503050406030204" pitchFamily="18" charset="0"/>
                          </a:rPr>
                          <m:t>𝑺</m:t>
                        </m:r>
                      </m:e>
                    </m:acc>
                  </m:oMath>
                </a14:m>
                <a:endParaRPr lang="en-US" dirty="0"/>
              </a:p>
              <a:p>
                <a:pPr marL="0" indent="0">
                  <a:buNone/>
                </a:pPr>
                <a:r>
                  <a:rPr lang="en-US" dirty="0"/>
                  <a:t>                                                                                         Eigenvector with the smaller (~ 0) eigenvalue</a:t>
                </a:r>
              </a:p>
            </p:txBody>
          </p:sp>
        </mc:Choice>
        <mc:Fallback xmlns="">
          <p:sp>
            <p:nvSpPr>
              <p:cNvPr id="3" name="Content Placeholder 2">
                <a:extLst>
                  <a:ext uri="{FF2B5EF4-FFF2-40B4-BE49-F238E27FC236}">
                    <a16:creationId xmlns:a16="http://schemas.microsoft.com/office/drawing/2014/main" id="{18981660-B725-4AF9-945B-C508C84B523E}"/>
                  </a:ext>
                </a:extLst>
              </p:cNvPr>
              <p:cNvSpPr>
                <a:spLocks noGrp="1" noRot="1" noChangeAspect="1" noMove="1" noResize="1" noEditPoints="1" noAdjustHandles="1" noChangeArrowheads="1" noChangeShapeType="1" noTextEdit="1"/>
              </p:cNvSpPr>
              <p:nvPr>
                <p:ph idx="1"/>
              </p:nvPr>
            </p:nvSpPr>
            <p:spPr>
              <a:xfrm>
                <a:off x="94381" y="755376"/>
                <a:ext cx="9647283" cy="5888933"/>
              </a:xfrm>
              <a:blipFill>
                <a:blip r:embed="rId2"/>
                <a:stretch>
                  <a:fillRect/>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CDA31700-06CA-439E-970E-603FC95A7819}"/>
              </a:ext>
            </a:extLst>
          </p:cNvPr>
          <p:cNvGrpSpPr/>
          <p:nvPr/>
        </p:nvGrpSpPr>
        <p:grpSpPr>
          <a:xfrm rot="150182">
            <a:off x="9476074" y="314064"/>
            <a:ext cx="2372176" cy="2071496"/>
            <a:chOff x="8294204" y="506896"/>
            <a:chExt cx="2372176" cy="2071496"/>
          </a:xfrm>
        </p:grpSpPr>
        <p:cxnSp>
          <p:nvCxnSpPr>
            <p:cNvPr id="5" name="Straight Arrow Connector 4">
              <a:extLst>
                <a:ext uri="{FF2B5EF4-FFF2-40B4-BE49-F238E27FC236}">
                  <a16:creationId xmlns:a16="http://schemas.microsoft.com/office/drawing/2014/main" id="{C6AA48C6-3008-4AC1-AC20-EDCF066AA122}"/>
                </a:ext>
              </a:extLst>
            </p:cNvPr>
            <p:cNvCxnSpPr/>
            <p:nvPr/>
          </p:nvCxnSpPr>
          <p:spPr>
            <a:xfrm flipH="1" flipV="1">
              <a:off x="8294204" y="506896"/>
              <a:ext cx="44726" cy="2057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DF15DDD-E625-443A-BDF0-4FAD882F7253}"/>
                </a:ext>
              </a:extLst>
            </p:cNvPr>
            <p:cNvCxnSpPr>
              <a:cxnSpLocks/>
            </p:cNvCxnSpPr>
            <p:nvPr/>
          </p:nvCxnSpPr>
          <p:spPr>
            <a:xfrm>
              <a:off x="8340420" y="2564296"/>
              <a:ext cx="232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87D59D-56FA-4E20-9E29-848A10A66A5F}"/>
                </a:ext>
              </a:extLst>
            </p:cNvPr>
            <p:cNvCxnSpPr/>
            <p:nvPr/>
          </p:nvCxnSpPr>
          <p:spPr>
            <a:xfrm>
              <a:off x="8553061" y="895739"/>
              <a:ext cx="2113319" cy="94550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1B4CC2D-7A0A-45F5-AC2F-9E2282B96946}"/>
                </a:ext>
              </a:extLst>
            </p:cNvPr>
            <p:cNvSpPr/>
            <p:nvPr/>
          </p:nvSpPr>
          <p:spPr>
            <a:xfrm>
              <a:off x="8778168" y="637188"/>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87F3EC-F7AA-423D-9A93-18FE52ED7395}"/>
                </a:ext>
              </a:extLst>
            </p:cNvPr>
            <p:cNvSpPr/>
            <p:nvPr/>
          </p:nvSpPr>
          <p:spPr>
            <a:xfrm>
              <a:off x="9319347" y="1464501"/>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F6951DA-A560-4601-BC22-C115659E82E0}"/>
                </a:ext>
              </a:extLst>
            </p:cNvPr>
            <p:cNvSpPr/>
            <p:nvPr/>
          </p:nvSpPr>
          <p:spPr>
            <a:xfrm>
              <a:off x="9206204" y="1250302"/>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184932-B658-4AC1-BDCC-908DF10D3DE9}"/>
                </a:ext>
              </a:extLst>
            </p:cNvPr>
            <p:cNvSpPr/>
            <p:nvPr/>
          </p:nvSpPr>
          <p:spPr>
            <a:xfrm>
              <a:off x="9063135" y="903312"/>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256D87A-ABDF-4699-B928-A323D9DE71CA}"/>
                </a:ext>
              </a:extLst>
            </p:cNvPr>
            <p:cNvSpPr/>
            <p:nvPr/>
          </p:nvSpPr>
          <p:spPr>
            <a:xfrm>
              <a:off x="9405258" y="1121026"/>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8B58AD6-A1AF-4482-B775-FF1D3790FE51}"/>
                </a:ext>
              </a:extLst>
            </p:cNvPr>
            <p:cNvSpPr/>
            <p:nvPr/>
          </p:nvSpPr>
          <p:spPr>
            <a:xfrm>
              <a:off x="8605936" y="1013926"/>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9EC1F12-B98F-40EB-BD4F-7A1AB630E473}"/>
                </a:ext>
              </a:extLst>
            </p:cNvPr>
            <p:cNvSpPr/>
            <p:nvPr/>
          </p:nvSpPr>
          <p:spPr>
            <a:xfrm>
              <a:off x="9609720" y="1487017"/>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6883F8-063A-4C1A-B263-158C385CB53A}"/>
                </a:ext>
              </a:extLst>
            </p:cNvPr>
            <p:cNvSpPr/>
            <p:nvPr/>
          </p:nvSpPr>
          <p:spPr>
            <a:xfrm>
              <a:off x="9262189" y="995774"/>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CCF1BC-2463-4206-AF20-96BE138970ED}"/>
                </a:ext>
              </a:extLst>
            </p:cNvPr>
            <p:cNvSpPr/>
            <p:nvPr/>
          </p:nvSpPr>
          <p:spPr>
            <a:xfrm>
              <a:off x="9780785" y="1586779"/>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50D595C-C64B-4C0B-8C67-10264D3CCB26}"/>
                </a:ext>
              </a:extLst>
            </p:cNvPr>
            <p:cNvSpPr/>
            <p:nvPr/>
          </p:nvSpPr>
          <p:spPr>
            <a:xfrm>
              <a:off x="9793225" y="1205745"/>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C6532C-7215-4DDF-A9D8-367A4133E349}"/>
                </a:ext>
              </a:extLst>
            </p:cNvPr>
            <p:cNvSpPr/>
            <p:nvPr/>
          </p:nvSpPr>
          <p:spPr>
            <a:xfrm>
              <a:off x="10110462" y="1424542"/>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6773C45-D0AA-4575-B63E-AA5013D7CB5A}"/>
                </a:ext>
              </a:extLst>
            </p:cNvPr>
            <p:cNvSpPr/>
            <p:nvPr/>
          </p:nvSpPr>
          <p:spPr>
            <a:xfrm>
              <a:off x="10152047" y="1719672"/>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5EFE793-E410-4DF0-A52E-6084161595A5}"/>
                </a:ext>
              </a:extLst>
            </p:cNvPr>
            <p:cNvSpPr/>
            <p:nvPr/>
          </p:nvSpPr>
          <p:spPr>
            <a:xfrm>
              <a:off x="10523311" y="1615076"/>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C6C5FCB-A421-4548-B92D-3EB4619CC4B7}"/>
                </a:ext>
              </a:extLst>
            </p:cNvPr>
            <p:cNvSpPr/>
            <p:nvPr/>
          </p:nvSpPr>
          <p:spPr>
            <a:xfrm>
              <a:off x="10337678" y="1900335"/>
              <a:ext cx="143069" cy="1181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19212E4-42F2-473C-9DDF-D497DE8EB06B}"/>
                </a:ext>
              </a:extLst>
            </p:cNvPr>
            <p:cNvGrpSpPr/>
            <p:nvPr/>
          </p:nvGrpSpPr>
          <p:grpSpPr>
            <a:xfrm>
              <a:off x="8336674" y="1059209"/>
              <a:ext cx="734598" cy="1519183"/>
              <a:chOff x="6351037" y="1643928"/>
              <a:chExt cx="734598" cy="1519183"/>
            </a:xfrm>
          </p:grpSpPr>
          <p:cxnSp>
            <p:nvCxnSpPr>
              <p:cNvPr id="27" name="Straight Connector 26">
                <a:extLst>
                  <a:ext uri="{FF2B5EF4-FFF2-40B4-BE49-F238E27FC236}">
                    <a16:creationId xmlns:a16="http://schemas.microsoft.com/office/drawing/2014/main" id="{734FAB2B-3956-4A6A-8450-5E0EFCB89320}"/>
                  </a:ext>
                </a:extLst>
              </p:cNvPr>
              <p:cNvCxnSpPr>
                <a:cxnSpLocks/>
              </p:cNvCxnSpPr>
              <p:nvPr/>
            </p:nvCxnSpPr>
            <p:spPr>
              <a:xfrm flipV="1">
                <a:off x="6351037" y="1749155"/>
                <a:ext cx="734598" cy="1413956"/>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E264677-C819-42ED-839F-4474B99FE6DE}"/>
                  </a:ext>
                </a:extLst>
              </p:cNvPr>
              <p:cNvSpPr/>
              <p:nvPr/>
            </p:nvSpPr>
            <p:spPr>
              <a:xfrm rot="1634376">
                <a:off x="6701642" y="1643928"/>
                <a:ext cx="324849" cy="31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Connector 40">
              <a:extLst>
                <a:ext uri="{FF2B5EF4-FFF2-40B4-BE49-F238E27FC236}">
                  <a16:creationId xmlns:a16="http://schemas.microsoft.com/office/drawing/2014/main" id="{99A53896-C7C2-4F67-9094-BED4C4D978F2}"/>
                </a:ext>
              </a:extLst>
            </p:cNvPr>
            <p:cNvCxnSpPr>
              <a:stCxn id="12" idx="0"/>
            </p:cNvCxnSpPr>
            <p:nvPr/>
          </p:nvCxnSpPr>
          <p:spPr>
            <a:xfrm flipH="1">
              <a:off x="8703973" y="637188"/>
              <a:ext cx="145730" cy="32521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19FAE1-A71A-4C53-AEB1-92977C1CE25E}"/>
                </a:ext>
              </a:extLst>
            </p:cNvPr>
            <p:cNvCxnSpPr>
              <a:cxnSpLocks/>
            </p:cNvCxnSpPr>
            <p:nvPr/>
          </p:nvCxnSpPr>
          <p:spPr>
            <a:xfrm flipH="1">
              <a:off x="10445547" y="1768831"/>
              <a:ext cx="60132" cy="1256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BEB15BFD-CDE3-4F66-9735-A135BB9F508B}"/>
              </a:ext>
            </a:extLst>
          </p:cNvPr>
          <p:cNvCxnSpPr/>
          <p:nvPr/>
        </p:nvCxnSpPr>
        <p:spPr>
          <a:xfrm flipV="1">
            <a:off x="10788734" y="311020"/>
            <a:ext cx="457764" cy="859083"/>
          </a:xfrm>
          <a:prstGeom prst="straightConnector1">
            <a:avLst/>
          </a:prstGeom>
          <a:ln w="34925">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8D8D997-EDB6-46F7-AC66-857151BB1132}"/>
                  </a:ext>
                </a:extLst>
              </p:cNvPr>
              <p:cNvSpPr txBox="1"/>
              <p:nvPr/>
            </p:nvSpPr>
            <p:spPr>
              <a:xfrm>
                <a:off x="11127867" y="237720"/>
                <a:ext cx="503151" cy="4715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𝑁</m:t>
                          </m:r>
                        </m:e>
                      </m:acc>
                    </m:oMath>
                  </m:oMathPara>
                </a14:m>
                <a:endParaRPr lang="en-US" sz="2400" dirty="0"/>
              </a:p>
            </p:txBody>
          </p:sp>
        </mc:Choice>
        <mc:Fallback xmlns="">
          <p:sp>
            <p:nvSpPr>
              <p:cNvPr id="47" name="TextBox 46">
                <a:extLst>
                  <a:ext uri="{FF2B5EF4-FFF2-40B4-BE49-F238E27FC236}">
                    <a16:creationId xmlns:a16="http://schemas.microsoft.com/office/drawing/2014/main" id="{58D8D997-EDB6-46F7-AC66-857151BB1132}"/>
                  </a:ext>
                </a:extLst>
              </p:cNvPr>
              <p:cNvSpPr txBox="1">
                <a:spLocks noRot="1" noChangeAspect="1" noMove="1" noResize="1" noEditPoints="1" noAdjustHandles="1" noChangeArrowheads="1" noChangeShapeType="1" noTextEdit="1"/>
              </p:cNvSpPr>
              <p:nvPr/>
            </p:nvSpPr>
            <p:spPr>
              <a:xfrm>
                <a:off x="11127867" y="237720"/>
                <a:ext cx="503151" cy="471539"/>
              </a:xfrm>
              <a:prstGeom prst="rect">
                <a:avLst/>
              </a:prstGeom>
              <a:blipFill>
                <a:blip r:embed="rId3"/>
                <a:stretch>
                  <a:fillRect/>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7D7E43D9-B702-42E2-B394-D75C34846584}"/>
              </a:ext>
            </a:extLst>
          </p:cNvPr>
          <p:cNvSpPr txBox="1"/>
          <p:nvPr/>
        </p:nvSpPr>
        <p:spPr>
          <a:xfrm>
            <a:off x="9839785" y="1547153"/>
            <a:ext cx="343364" cy="369332"/>
          </a:xfrm>
          <a:prstGeom prst="rect">
            <a:avLst/>
          </a:prstGeom>
          <a:noFill/>
        </p:spPr>
        <p:txBody>
          <a:bodyPr wrap="none" rtlCol="0">
            <a:spAutoFit/>
          </a:bodyPr>
          <a:lstStyle/>
          <a:p>
            <a:r>
              <a:rPr lang="en-US" dirty="0"/>
              <a:t>d</a:t>
            </a:r>
          </a:p>
        </p:txBody>
      </p:sp>
      <p:sp>
        <p:nvSpPr>
          <p:cNvPr id="4" name="Left Brace 3">
            <a:extLst>
              <a:ext uri="{FF2B5EF4-FFF2-40B4-BE49-F238E27FC236}">
                <a16:creationId xmlns:a16="http://schemas.microsoft.com/office/drawing/2014/main" id="{37B1D452-CEFC-4ED1-96C7-FF748E884B95}"/>
              </a:ext>
            </a:extLst>
          </p:cNvPr>
          <p:cNvSpPr/>
          <p:nvPr/>
        </p:nvSpPr>
        <p:spPr>
          <a:xfrm rot="5400000">
            <a:off x="3543661" y="2543012"/>
            <a:ext cx="324296" cy="961052"/>
          </a:xfrm>
          <a:prstGeom prst="leftBrace">
            <a:avLst>
              <a:gd name="adj1" fmla="val 790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200170B-9786-443E-8A76-C96DBB169D77}"/>
              </a:ext>
            </a:extLst>
          </p:cNvPr>
          <p:cNvSpPr txBox="1"/>
          <p:nvPr/>
        </p:nvSpPr>
        <p:spPr>
          <a:xfrm>
            <a:off x="4018896" y="2661335"/>
            <a:ext cx="317716" cy="400110"/>
          </a:xfrm>
          <a:prstGeom prst="rect">
            <a:avLst/>
          </a:prstGeom>
          <a:noFill/>
        </p:spPr>
        <p:txBody>
          <a:bodyPr wrap="none" rtlCol="0">
            <a:spAutoFit/>
          </a:bodyPr>
          <a:lstStyle/>
          <a:p>
            <a:r>
              <a:rPr lang="en-US" sz="2000" b="1" dirty="0"/>
              <a:t>S</a:t>
            </a:r>
          </a:p>
        </p:txBody>
      </p:sp>
    </p:spTree>
    <p:extLst>
      <p:ext uri="{BB962C8B-B14F-4D97-AF65-F5344CB8AC3E}">
        <p14:creationId xmlns:p14="http://schemas.microsoft.com/office/powerpoint/2010/main" val="2388227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52" name="Rectangle 2"/>
          <p:cNvSpPr>
            <a:spLocks noGrp="1" noChangeArrowheads="1"/>
          </p:cNvSpPr>
          <p:nvPr>
            <p:ph type="title"/>
          </p:nvPr>
        </p:nvSpPr>
        <p:spPr/>
        <p:txBody>
          <a:bodyPr/>
          <a:lstStyle/>
          <a:p>
            <a:r>
              <a:rPr lang="en-US"/>
              <a:t>Total least squares</a:t>
            </a:r>
          </a:p>
        </p:txBody>
      </p:sp>
      <p:sp>
        <p:nvSpPr>
          <p:cNvPr id="6153" name="Rectangle 3"/>
          <p:cNvSpPr>
            <a:spLocks noGrp="1" noChangeArrowheads="1"/>
          </p:cNvSpPr>
          <p:nvPr>
            <p:ph type="body" sz="half" idx="1"/>
          </p:nvPr>
        </p:nvSpPr>
        <p:spPr>
          <a:xfrm>
            <a:off x="2209800" y="914400"/>
            <a:ext cx="4343400" cy="2362200"/>
          </a:xfrm>
        </p:spPr>
        <p:txBody>
          <a:bodyPr/>
          <a:lstStyle/>
          <a:p>
            <a:pPr marL="0" indent="0">
              <a:buNone/>
            </a:pPr>
            <a:r>
              <a:rPr lang="en-US" sz="2000" dirty="0"/>
              <a:t>Find </a:t>
            </a:r>
            <a:r>
              <a:rPr lang="en-US" sz="2000" dirty="0">
                <a:latin typeface="Times New Roman" pitchFamily="18" charset="0"/>
              </a:rPr>
              <a:t>(</a:t>
            </a:r>
            <a:r>
              <a:rPr lang="en-US" sz="2000" i="1" dirty="0">
                <a:latin typeface="Times New Roman" pitchFamily="18" charset="0"/>
              </a:rPr>
              <a:t>a</a:t>
            </a:r>
            <a:r>
              <a:rPr lang="en-US" sz="2000" dirty="0">
                <a:latin typeface="Times New Roman" pitchFamily="18" charset="0"/>
              </a:rPr>
              <a:t>, </a:t>
            </a:r>
            <a:r>
              <a:rPr lang="en-US" sz="2000" i="1" dirty="0">
                <a:latin typeface="Times New Roman" pitchFamily="18" charset="0"/>
              </a:rPr>
              <a:t>b</a:t>
            </a:r>
            <a:r>
              <a:rPr lang="en-US" sz="2000" dirty="0">
                <a:latin typeface="Times New Roman" pitchFamily="18" charset="0"/>
              </a:rPr>
              <a:t>, </a:t>
            </a:r>
            <a:r>
              <a:rPr lang="en-US" sz="2000" i="1" dirty="0">
                <a:latin typeface="Times New Roman" pitchFamily="18" charset="0"/>
              </a:rPr>
              <a:t>c</a:t>
            </a:r>
            <a:r>
              <a:rPr lang="en-US" sz="2000" dirty="0">
                <a:latin typeface="Times New Roman" pitchFamily="18" charset="0"/>
              </a:rPr>
              <a:t>) </a:t>
            </a:r>
            <a:r>
              <a:rPr lang="en-US" sz="2000" dirty="0"/>
              <a:t>to minimize the sum of squared perpendicular distances</a:t>
            </a:r>
          </a:p>
        </p:txBody>
      </p:sp>
      <mc:AlternateContent xmlns:mc="http://schemas.openxmlformats.org/markup-compatibility/2006" xmlns:a14="http://schemas.microsoft.com/office/drawing/2010/main">
        <mc:Choice Requires="a14">
          <p:sp>
            <p:nvSpPr>
              <p:cNvPr id="6146" name="Object 4"/>
              <p:cNvSpPr txBox="1">
                <a:spLocks noGrp="1"/>
              </p:cNvSpPr>
              <p:nvPr>
                <p:ph sz="quarter" idx="2"/>
              </p:nvPr>
            </p:nvSpPr>
            <p:spPr bwMode="auto">
              <a:xfrm>
                <a:off x="7302500" y="2044700"/>
                <a:ext cx="1549400" cy="292100"/>
              </a:xfrm>
              <a:prstGeom prst="rect">
                <a:avLst/>
              </a:prstGeom>
              <a:noFill/>
              <a:ln w="9525">
                <a:solidFill>
                  <a:srgbClr val="FF0000"/>
                </a:solidFill>
                <a:miter lim="800000"/>
                <a:headEnd/>
                <a:tailEnd/>
              </a:ln>
              <a:effectLst/>
            </p:spPr>
            <p:txBody>
              <a:bodyPr>
                <a:normAutofit fontScale="25000" lnSpcReduction="20000"/>
              </a:bodyPr>
              <a:lstStyle/>
              <a:p>
                <a:pPr>
                  <a:buNone/>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e>
                      </m:nary>
                    </m:oMath>
                  </m:oMathPara>
                </a14:m>
                <a:endParaRPr lang="en-US"/>
              </a:p>
            </p:txBody>
          </p:sp>
        </mc:Choice>
        <mc:Fallback xmlns="">
          <p:sp>
            <p:nvSpPr>
              <p:cNvPr id="6146" name="Object 4"/>
              <p:cNvSpPr txBox="1">
                <a:spLocks noRot="1" noChangeAspect="1" noMove="1" noResize="1" noEditPoints="1" noAdjustHandles="1" noChangeArrowheads="1" noChangeShapeType="1" noTextEdit="1"/>
              </p:cNvSpPr>
              <p:nvPr>
                <p:ph sz="quarter" idx="2"/>
              </p:nvPr>
            </p:nvSpPr>
            <p:spPr bwMode="auto">
              <a:xfrm>
                <a:off x="7302500" y="2044700"/>
                <a:ext cx="1549400" cy="292100"/>
              </a:xfrm>
              <a:prstGeom prst="rect">
                <a:avLst/>
              </a:prstGeom>
              <a:blipFill>
                <a:blip r:embed="rId3"/>
                <a:stretch>
                  <a:fillRect l="-5469" t="-108000" b="-200000"/>
                </a:stretch>
              </a:blipFill>
              <a:ln w="9525">
                <a:solidFill>
                  <a:srgbClr val="FF0000"/>
                </a:solidFill>
                <a:miter lim="800000"/>
                <a:headEnd/>
                <a:tailEnd/>
              </a:ln>
              <a:effectLst/>
            </p:spPr>
            <p:txBody>
              <a:bodyPr/>
              <a:lstStyle/>
              <a:p>
                <a:r>
                  <a:rPr lang="en-US">
                    <a:noFill/>
                  </a:rPr>
                  <a:t> </a:t>
                </a:r>
              </a:p>
            </p:txBody>
          </p:sp>
        </mc:Fallback>
      </mc:AlternateContent>
      <p:pic>
        <p:nvPicPr>
          <p:cNvPr id="615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936626"/>
            <a:ext cx="2692400" cy="1882775"/>
          </a:xfrm>
          <a:prstGeom prst="rect">
            <a:avLst/>
          </a:prstGeom>
          <a:noFill/>
          <a:ln w="9525">
            <a:noFill/>
            <a:miter lim="800000"/>
            <a:headEnd/>
            <a:tailEnd/>
          </a:ln>
        </p:spPr>
      </p:pic>
      <p:sp>
        <p:nvSpPr>
          <p:cNvPr id="6155" name="Rectangle 6"/>
          <p:cNvSpPr>
            <a:spLocks noChangeArrowheads="1"/>
          </p:cNvSpPr>
          <p:nvPr/>
        </p:nvSpPr>
        <p:spPr bwMode="auto">
          <a:xfrm>
            <a:off x="8001001" y="1905000"/>
            <a:ext cx="923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6156" name="Rectangle 7"/>
          <p:cNvSpPr>
            <a:spLocks noChangeArrowheads="1"/>
          </p:cNvSpPr>
          <p:nvPr/>
        </p:nvSpPr>
        <p:spPr bwMode="auto">
          <a:xfrm>
            <a:off x="8686800" y="1066801"/>
            <a:ext cx="168026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prstClr val="black"/>
                </a:solidFill>
                <a:latin typeface="Times New Roman" pitchFamily="18" charset="0"/>
              </a:rPr>
              <a:t>ax+by+c</a:t>
            </a:r>
            <a:r>
              <a:rPr lang="en-US" sz="2400" i="1" dirty="0">
                <a:solidFill>
                  <a:prstClr val="black"/>
                </a:solidFill>
                <a:latin typeface="Times New Roman" pitchFamily="18" charset="0"/>
              </a:rPr>
              <a:t>=0</a:t>
            </a:r>
          </a:p>
        </p:txBody>
      </p:sp>
      <mc:AlternateContent xmlns:mc="http://schemas.openxmlformats.org/markup-compatibility/2006" xmlns:a14="http://schemas.microsoft.com/office/drawing/2010/main">
        <mc:Choice Requires="a14">
          <p:sp>
            <p:nvSpPr>
              <p:cNvPr id="6147" name="Object 8"/>
              <p:cNvSpPr txBox="1">
                <a:spLocks noGrp="1"/>
              </p:cNvSpPr>
              <p:nvPr>
                <p:ph sz="quarter" idx="3"/>
              </p:nvPr>
            </p:nvSpPr>
            <p:spPr bwMode="auto">
              <a:xfrm>
                <a:off x="2514600" y="1752601"/>
                <a:ext cx="3429000" cy="646113"/>
              </a:xfrm>
              <a:prstGeom prst="rect">
                <a:avLst/>
              </a:prstGeom>
              <a:noFill/>
              <a:ln w="9525">
                <a:solidFill>
                  <a:srgbClr val="FF0000"/>
                </a:solidFill>
                <a:miter lim="800000"/>
                <a:headEnd/>
                <a:tailEnd/>
              </a:ln>
              <a:effectLst/>
            </p:spPr>
            <p:txBody>
              <a:bodyPr>
                <a:normAutofit fontScale="47500" lnSpcReduction="20000"/>
              </a:bodyPr>
              <a:lstStyle/>
              <a:p>
                <a:pPr>
                  <a:buNone/>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e>
                      </m:nary>
                    </m:oMath>
                  </m:oMathPara>
                </a14:m>
                <a:endParaRPr lang="en-US"/>
              </a:p>
            </p:txBody>
          </p:sp>
        </mc:Choice>
        <mc:Fallback xmlns="">
          <p:sp>
            <p:nvSpPr>
              <p:cNvPr id="6147" name="Object 8"/>
              <p:cNvSpPr txBox="1">
                <a:spLocks noRot="1" noChangeAspect="1" noMove="1" noResize="1" noEditPoints="1" noAdjustHandles="1" noChangeArrowheads="1" noChangeShapeType="1" noTextEdit="1"/>
              </p:cNvSpPr>
              <p:nvPr>
                <p:ph sz="quarter" idx="3"/>
              </p:nvPr>
            </p:nvSpPr>
            <p:spPr bwMode="auto">
              <a:xfrm>
                <a:off x="2514600" y="1752601"/>
                <a:ext cx="3429000" cy="646113"/>
              </a:xfrm>
              <a:prstGeom prst="rect">
                <a:avLst/>
              </a:prstGeom>
              <a:blipFill>
                <a:blip r:embed="rId5"/>
                <a:stretch>
                  <a:fillRect/>
                </a:stretch>
              </a:blipFill>
              <a:ln w="9525">
                <a:solidFill>
                  <a:srgbClr val="FF0000"/>
                </a:solidFill>
                <a:miter lim="800000"/>
                <a:headEnd/>
                <a:tailEnd/>
              </a:ln>
              <a:effectLst/>
            </p:spPr>
            <p:txBody>
              <a:bodyPr/>
              <a:lstStyle/>
              <a:p>
                <a:r>
                  <a:rPr lang="en-US">
                    <a:noFill/>
                  </a:rPr>
                  <a:t> </a:t>
                </a:r>
              </a:p>
            </p:txBody>
          </p:sp>
        </mc:Fallback>
      </mc:AlternateContent>
      <p:sp>
        <p:nvSpPr>
          <p:cNvPr id="6157" name="Rectangle 9"/>
          <p:cNvSpPr>
            <a:spLocks noChangeArrowheads="1"/>
          </p:cNvSpPr>
          <p:nvPr/>
        </p:nvSpPr>
        <p:spPr bwMode="auto">
          <a:xfrm>
            <a:off x="8534400" y="1600201"/>
            <a:ext cx="20574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black"/>
                </a:solidFill>
                <a:latin typeface="Arial" charset="0"/>
              </a:rPr>
              <a:t>Unit normal: </a:t>
            </a:r>
            <a:r>
              <a:rPr lang="en-US" sz="2000" i="1">
                <a:solidFill>
                  <a:prstClr val="black"/>
                </a:solidFill>
                <a:latin typeface="Times New Roman" pitchFamily="18" charset="0"/>
              </a:rPr>
              <a:t>N=</a:t>
            </a:r>
            <a:r>
              <a:rPr lang="en-US" sz="2000">
                <a:solidFill>
                  <a:prstClr val="black"/>
                </a:solidFill>
                <a:latin typeface="Times New Roman" pitchFamily="18" charset="0"/>
              </a:rPr>
              <a:t>(</a:t>
            </a:r>
            <a:r>
              <a:rPr lang="en-US" sz="2000" i="1">
                <a:solidFill>
                  <a:prstClr val="black"/>
                </a:solidFill>
                <a:latin typeface="Times New Roman" pitchFamily="18" charset="0"/>
              </a:rPr>
              <a:t>a, b</a:t>
            </a:r>
            <a:r>
              <a:rPr lang="en-US" sz="2000">
                <a:solidFill>
                  <a:prstClr val="black"/>
                </a:solidFill>
                <a:latin typeface="Times New Roman" pitchFamily="18" charset="0"/>
              </a:rPr>
              <a:t>)</a:t>
            </a:r>
          </a:p>
        </p:txBody>
      </p:sp>
      <mc:AlternateContent xmlns:mc="http://schemas.openxmlformats.org/markup-compatibility/2006" xmlns:a14="http://schemas.microsoft.com/office/drawing/2010/main">
        <mc:Choice Requires="a14">
          <p:sp>
            <p:nvSpPr>
              <p:cNvPr id="6148" name="Object 10"/>
              <p:cNvSpPr txBox="1"/>
              <p:nvPr/>
            </p:nvSpPr>
            <p:spPr bwMode="auto">
              <a:xfrm>
                <a:off x="1927226" y="2667000"/>
                <a:ext cx="3687763" cy="769938"/>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𝐸</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den>
                      </m:f>
                      <m: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𝑎</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e>
                      </m:nary>
                      <m:r>
                        <a:rPr lang="en-US" i="1">
                          <a:solidFill>
                            <a:srgbClr val="000000"/>
                          </a:solidFill>
                          <a:latin typeface="Cambria Math" panose="02040503050406030204" pitchFamily="18" charset="0"/>
                        </a:rPr>
                        <m:t>=0</m:t>
                      </m:r>
                    </m:oMath>
                  </m:oMathPara>
                </a14:m>
                <a:endParaRPr lang="en-US"/>
              </a:p>
            </p:txBody>
          </p:sp>
        </mc:Choice>
        <mc:Fallback xmlns="">
          <p:sp>
            <p:nvSpPr>
              <p:cNvPr id="6148" name="Object 10"/>
              <p:cNvSpPr txBox="1">
                <a:spLocks noRot="1" noChangeAspect="1" noMove="1" noResize="1" noEditPoints="1" noAdjustHandles="1" noChangeArrowheads="1" noChangeShapeType="1" noTextEdit="1"/>
              </p:cNvSpPr>
              <p:nvPr/>
            </p:nvSpPr>
            <p:spPr bwMode="auto">
              <a:xfrm>
                <a:off x="1927226" y="2667000"/>
                <a:ext cx="3687763" cy="769938"/>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65035" name="Object 11"/>
              <p:cNvSpPr txBox="1"/>
              <p:nvPr/>
            </p:nvSpPr>
            <p:spPr bwMode="auto">
              <a:xfrm>
                <a:off x="6302376" y="2674938"/>
                <a:ext cx="4233863" cy="722312"/>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𝑛</m:t>
                          </m:r>
                        </m:den>
                      </m:f>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𝑛</m:t>
                              </m:r>
                            </m:den>
                          </m:f>
                        </m:e>
                      </m:nary>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e>
                      </m:nary>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𝑦</m:t>
                          </m:r>
                        </m:e>
                      </m:acc>
                    </m:oMath>
                  </m:oMathPara>
                </a14:m>
                <a:endParaRPr lang="en-US"/>
              </a:p>
            </p:txBody>
          </p:sp>
        </mc:Choice>
        <mc:Fallback xmlns="">
          <p:sp>
            <p:nvSpPr>
              <p:cNvPr id="1665035" name="Object 11"/>
              <p:cNvSpPr txBox="1">
                <a:spLocks noRot="1" noChangeAspect="1" noMove="1" noResize="1" noEditPoints="1" noAdjustHandles="1" noChangeArrowheads="1" noChangeShapeType="1" noTextEdit="1"/>
              </p:cNvSpPr>
              <p:nvPr/>
            </p:nvSpPr>
            <p:spPr bwMode="auto">
              <a:xfrm>
                <a:off x="6302376" y="2674938"/>
                <a:ext cx="4233863" cy="722312"/>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65036" name="Object 12"/>
              <p:cNvSpPr txBox="1"/>
              <p:nvPr/>
            </p:nvSpPr>
            <p:spPr bwMode="auto">
              <a:xfrm>
                <a:off x="1841501" y="3360739"/>
                <a:ext cx="8628063" cy="15398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𝑦</m:t>
                              </m:r>
                            </m:e>
                          </m:acc>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e>
                      </m:nary>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begChr m:val="‖"/>
                              <m:endChr m:val="‖"/>
                              <m:ctrlPr>
                                <a:rPr lang="en-US" i="1">
                                  <a:solidFill>
                                    <a:srgbClr val="000000"/>
                                  </a:solidFill>
                                  <a:latin typeface="Cambria Math" panose="02040503050406030204" pitchFamily="18" charset="0"/>
                                </a:rPr>
                              </m:ctrlPr>
                            </m:dPr>
                            <m:e>
                              <m:d>
                                <m:dPr>
                                  <m:begChr m:val="["/>
                                  <m:endChr m:val="]"/>
                                  <m:ctrlPr>
                                    <a:rPr lang="en-US" i="1">
                                      <a:solidFill>
                                        <a:srgbClr val="000000"/>
                                      </a:solidFill>
                                      <a:latin typeface="Cambria Math" panose="02040503050406030204" pitchFamily="18" charset="0"/>
                                    </a:rPr>
                                  </m:ctrlPr>
                                </m:dPr>
                                <m:e>
                                  <m:m>
                                    <m:mPr>
                                      <m:plcHide m:val="on"/>
                                      <m:mcs>
                                        <m:mc>
                                          <m:mcPr>
                                            <m:count m:val="2"/>
                                            <m:mcJc m:val="center"/>
                                          </m:mcPr>
                                        </m:mc>
                                      </m:mcs>
                                      <m:ctrlPr>
                                        <a:rPr lang="en-US" i="1">
                                          <a:solidFill>
                                            <a:srgbClr val="000000"/>
                                          </a:solidFill>
                                          <a:latin typeface="Cambria Math" panose="02040503050406030204" pitchFamily="18" charset="0"/>
                                        </a:rPr>
                                      </m:ctrlPr>
                                    </m:mP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𝑦</m:t>
                                            </m:r>
                                          </m:e>
                                        </m:acc>
                                      </m:e>
                                    </m:mr>
                                    <m:mr>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m:t>
                                        </m:r>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𝑛</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𝑦</m:t>
                                            </m:r>
                                          </m:e>
                                        </m:acc>
                                      </m:e>
                                    </m:mr>
                                  </m:m>
                                </m:e>
                              </m:d>
                              <m:d>
                                <m:dPr>
                                  <m:begChr m:val="["/>
                                  <m:endChr m:val="]"/>
                                  <m:ctrlPr>
                                    <a:rPr lang="en-US" i="1">
                                      <a:solidFill>
                                        <a:srgbClr val="000000"/>
                                      </a:solidFill>
                                      <a:latin typeface="Cambria Math" panose="02040503050406030204" pitchFamily="18" charset="0"/>
                                    </a:rPr>
                                  </m:ctrlPr>
                                </m:dPr>
                                <m:e>
                                  <m:m>
                                    <m:mPr>
                                      <m:plcHide m:val="on"/>
                                      <m:mcs>
                                        <m:mc>
                                          <m:mcPr>
                                            <m:count m:val="1"/>
                                            <m:mcJc m:val="center"/>
                                          </m:mcPr>
                                        </m:mc>
                                      </m:mcs>
                                      <m:ctrlPr>
                                        <a:rPr lang="en-US" i="1">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𝑎</m:t>
                                        </m:r>
                                      </m:e>
                                    </m:mr>
                                    <m:mr>
                                      <m:e>
                                        <m:r>
                                          <a:rPr lang="en-US" i="1">
                                            <a:solidFill>
                                              <a:srgbClr val="000000"/>
                                            </a:solidFill>
                                            <a:latin typeface="Cambria Math" panose="02040503050406030204" pitchFamily="18" charset="0"/>
                                          </a:rPr>
                                          <m:t>𝑏</m:t>
                                        </m:r>
                                      </m:e>
                                    </m:mr>
                                  </m:m>
                                </m:e>
                              </m:d>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𝐩</m:t>
                          </m:r>
                        </m:e>
                        <m:sup>
                          <m:r>
                            <a:rPr lang="en-US" i="1">
                              <a:solidFill>
                                <a:srgbClr val="000000"/>
                              </a:solidFill>
                              <a:latin typeface="Cambria Math" panose="02040503050406030204" pitchFamily="18" charset="0"/>
                            </a:rPr>
                            <m:t>𝑇</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𝐀𝐩</m:t>
                      </m:r>
                    </m:oMath>
                  </m:oMathPara>
                </a14:m>
                <a:endParaRPr lang="en-US"/>
              </a:p>
            </p:txBody>
          </p:sp>
        </mc:Choice>
        <mc:Fallback xmlns="">
          <p:sp>
            <p:nvSpPr>
              <p:cNvPr id="1665036" name="Object 12"/>
              <p:cNvSpPr txBox="1">
                <a:spLocks noRot="1" noChangeAspect="1" noMove="1" noResize="1" noEditPoints="1" noAdjustHandles="1" noChangeArrowheads="1" noChangeShapeType="1" noTextEdit="1"/>
              </p:cNvSpPr>
              <p:nvPr/>
            </p:nvSpPr>
            <p:spPr bwMode="auto">
              <a:xfrm>
                <a:off x="1841501" y="3360739"/>
                <a:ext cx="8628063" cy="1539875"/>
              </a:xfrm>
              <a:prstGeom prst="rect">
                <a:avLst/>
              </a:prstGeom>
              <a:blipFill>
                <a:blip r:embed="rId8"/>
                <a:stretch>
                  <a:fillRect/>
                </a:stretch>
              </a:blipFill>
              <a:ln>
                <a:noFill/>
              </a:ln>
              <a:effectLst/>
            </p:spPr>
            <p:txBody>
              <a:bodyPr/>
              <a:lstStyle/>
              <a:p>
                <a:r>
                  <a:rPr lang="en-US">
                    <a:noFill/>
                  </a:rPr>
                  <a:t> </a:t>
                </a:r>
              </a:p>
            </p:txBody>
          </p:sp>
        </mc:Fallback>
      </mc:AlternateContent>
      <p:sp>
        <p:nvSpPr>
          <p:cNvPr id="1665040" name="Text Box 16"/>
          <p:cNvSpPr txBox="1">
            <a:spLocks noChangeArrowheads="1"/>
          </p:cNvSpPr>
          <p:nvPr/>
        </p:nvSpPr>
        <p:spPr bwMode="auto">
          <a:xfrm>
            <a:off x="1757614" y="5715001"/>
            <a:ext cx="8529386"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prstClr val="black"/>
                </a:solidFill>
                <a:latin typeface="Calibri"/>
              </a:rPr>
              <a:t>Solution is eigenvector corresponding to smallest </a:t>
            </a:r>
            <a:r>
              <a:rPr lang="en-US" sz="2400" dirty="0" err="1">
                <a:solidFill>
                  <a:prstClr val="black"/>
                </a:solidFill>
                <a:latin typeface="Calibri"/>
              </a:rPr>
              <a:t>eigenvalue</a:t>
            </a:r>
            <a:r>
              <a:rPr lang="en-US" sz="2400" dirty="0">
                <a:solidFill>
                  <a:prstClr val="black"/>
                </a:solidFill>
                <a:latin typeface="Calibri"/>
              </a:rPr>
              <a:t> of A</a:t>
            </a:r>
            <a:r>
              <a:rPr lang="en-US" sz="2400" baseline="30000" dirty="0">
                <a:solidFill>
                  <a:prstClr val="black"/>
                </a:solidFill>
                <a:latin typeface="Calibri"/>
              </a:rPr>
              <a:t>T</a:t>
            </a:r>
            <a:r>
              <a:rPr lang="en-US" sz="2400" dirty="0">
                <a:solidFill>
                  <a:prstClr val="black"/>
                </a:solidFill>
                <a:latin typeface="Calibri"/>
              </a:rPr>
              <a:t>A</a:t>
            </a:r>
          </a:p>
        </p:txBody>
      </p:sp>
      <p:sp>
        <p:nvSpPr>
          <p:cNvPr id="15" name="TextBox 14"/>
          <p:cNvSpPr txBox="1"/>
          <p:nvPr/>
        </p:nvSpPr>
        <p:spPr>
          <a:xfrm>
            <a:off x="1828801" y="6488668"/>
            <a:ext cx="8161209"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See details on Raleigh Quotient: </a:t>
            </a:r>
            <a:r>
              <a:rPr lang="en-US" dirty="0">
                <a:solidFill>
                  <a:prstClr val="black"/>
                </a:solidFill>
                <a:latin typeface="Arial" charset="0"/>
                <a:hlinkClick r:id="rId9"/>
              </a:rPr>
              <a:t>http://en.wikipedia.org/wiki/Rayleigh_quotient</a:t>
            </a:r>
            <a:endParaRPr lang="en-US" dirty="0">
              <a:solidFill>
                <a:prstClr val="black"/>
              </a:solidFill>
              <a:latin typeface="Arial" charset="0"/>
            </a:endParaRPr>
          </a:p>
        </p:txBody>
      </p:sp>
      <mc:AlternateContent xmlns:mc="http://schemas.openxmlformats.org/markup-compatibility/2006" xmlns:a14="http://schemas.microsoft.com/office/drawing/2010/main">
        <mc:Choice Requires="a14">
          <p:sp>
            <p:nvSpPr>
              <p:cNvPr id="2" name="Object 12"/>
              <p:cNvSpPr txBox="1"/>
              <p:nvPr/>
            </p:nvSpPr>
            <p:spPr bwMode="auto">
              <a:xfrm>
                <a:off x="2098676" y="4740276"/>
                <a:ext cx="7343775" cy="8985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minimize</m:t>
                          </m:r>
                        </m:fName>
                        <m:e>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𝐩</m:t>
                              </m:r>
                            </m:e>
                            <m:sup>
                              <m:r>
                                <a:rPr lang="en-US" i="1">
                                  <a:solidFill>
                                    <a:srgbClr val="000000"/>
                                  </a:solidFill>
                                  <a:latin typeface="Cambria Math" panose="02040503050406030204" pitchFamily="18" charset="0"/>
                                </a:rPr>
                                <m:t>𝑇</m:t>
                              </m:r>
                            </m:sup>
                          </m:sSup>
                        </m:e>
                      </m:func>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𝐀𝐩</m:t>
                      </m:r>
                      <m:r>
                        <m:rPr>
                          <m:nor/>
                        </m:rPr>
                        <a:rPr lang="en-US" i="0">
                          <a:solidFill>
                            <a:srgbClr val="000000"/>
                          </a:solidFill>
                          <a:latin typeface="Cambria Math" panose="02040503050406030204" pitchFamily="18" charset="0"/>
                        </a:rPr>
                        <m:t>   </m:t>
                      </m:r>
                      <m:r>
                        <m:rPr>
                          <m:sty m:val="p"/>
                        </m:rPr>
                        <a:rPr lang="en-US" i="1">
                          <a:solidFill>
                            <a:srgbClr val="000000"/>
                          </a:solidFill>
                          <a:latin typeface="Cambria Math" panose="02040503050406030204" pitchFamily="18" charset="0"/>
                        </a:rPr>
                        <m:t>s</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t</m:t>
                      </m:r>
                      <m:r>
                        <a:rPr lang="en-US" i="1">
                          <a:solidFill>
                            <a:srgbClr val="000000"/>
                          </a:solidFill>
                          <a:latin typeface="Cambria Math" panose="02040503050406030204" pitchFamily="18" charset="0"/>
                        </a:rPr>
                        <m:t>.  </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𝐩</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𝐩</m:t>
                      </m:r>
                      <m:r>
                        <a:rPr lang="en-US" i="1">
                          <a:solidFill>
                            <a:srgbClr val="000000"/>
                          </a:solidFill>
                          <a:latin typeface="Cambria Math" panose="02040503050406030204" pitchFamily="18" charset="0"/>
                        </a:rPr>
                        <m:t>=1</m:t>
                      </m:r>
                      <m:r>
                        <m:rPr>
                          <m:nor/>
                        </m:rP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minimize</m:t>
                          </m:r>
                        </m:fName>
                        <m:e>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𝐩</m:t>
                                  </m:r>
                                </m:e>
                                <m:sup>
                                  <m:r>
                                    <a:rPr lang="en-US" i="1">
                                      <a:solidFill>
                                        <a:srgbClr val="000000"/>
                                      </a:solidFill>
                                      <a:latin typeface="Cambria Math" panose="02040503050406030204" pitchFamily="18" charset="0"/>
                                    </a:rPr>
                                    <m:t>𝑇</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𝐀𝐩</m:t>
                              </m:r>
                            </m:num>
                            <m:den>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𝐩</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𝐩</m:t>
                              </m:r>
                            </m:den>
                          </m:f>
                        </m:e>
                      </m:func>
                    </m:oMath>
                  </m:oMathPara>
                </a14:m>
                <a:endParaRPr lang="en-US"/>
              </a:p>
            </p:txBody>
          </p:sp>
        </mc:Choice>
        <mc:Fallback xmlns="">
          <p:sp>
            <p:nvSpPr>
              <p:cNvPr id="2" name="Object 12"/>
              <p:cNvSpPr txBox="1">
                <a:spLocks noRot="1" noChangeAspect="1" noMove="1" noResize="1" noEditPoints="1" noAdjustHandles="1" noChangeArrowheads="1" noChangeShapeType="1" noTextEdit="1"/>
              </p:cNvSpPr>
              <p:nvPr/>
            </p:nvSpPr>
            <p:spPr bwMode="auto">
              <a:xfrm>
                <a:off x="2098676" y="4740276"/>
                <a:ext cx="7343775" cy="898525"/>
              </a:xfrm>
              <a:prstGeom prst="rect">
                <a:avLst/>
              </a:prstGeom>
              <a:blipFill>
                <a:blip r:embed="rId10"/>
                <a:stretch>
                  <a:fillRect/>
                </a:stretch>
              </a:blipFill>
              <a:ln>
                <a:noFill/>
              </a:ln>
              <a:effectLst/>
            </p:spPr>
            <p:txBody>
              <a:bodyPr/>
              <a:lstStyle/>
              <a:p>
                <a:r>
                  <a:rPr lang="en-US">
                    <a:noFill/>
                  </a:rPr>
                  <a:t> </a:t>
                </a:r>
              </a:p>
            </p:txBody>
          </p:sp>
        </mc:Fallback>
      </mc:AlternateContent>
      <p:sp>
        <p:nvSpPr>
          <p:cNvPr id="17" name="TextBox 16"/>
          <p:cNvSpPr txBox="1"/>
          <p:nvPr/>
        </p:nvSpPr>
        <p:spPr>
          <a:xfrm>
            <a:off x="7985856" y="1"/>
            <a:ext cx="2682145" cy="307777"/>
          </a:xfrm>
          <a:prstGeom prst="rect">
            <a:avLst/>
          </a:prstGeom>
          <a:noFill/>
        </p:spPr>
        <p:txBody>
          <a:bodyPr wrap="none" rtlCol="0">
            <a:spAutoFit/>
          </a:bodyPr>
          <a:lstStyle/>
          <a:p>
            <a:pPr fontAlgn="base">
              <a:spcBef>
                <a:spcPct val="0"/>
              </a:spcBef>
              <a:spcAft>
                <a:spcPct val="0"/>
              </a:spcAft>
            </a:pPr>
            <a:r>
              <a:rPr lang="en-US" sz="1400" dirty="0">
                <a:solidFill>
                  <a:prstClr val="black">
                    <a:lumMod val="50000"/>
                    <a:lumOff val="50000"/>
                  </a:prstClr>
                </a:solidFill>
                <a:latin typeface="Arial" charset="0"/>
              </a:rPr>
              <a:t>Slide modified from S. Lazebnik</a:t>
            </a:r>
          </a:p>
        </p:txBody>
      </p:sp>
      <p:sp>
        <p:nvSpPr>
          <p:cNvPr id="3" name="TextBox 2">
            <a:extLst>
              <a:ext uri="{FF2B5EF4-FFF2-40B4-BE49-F238E27FC236}">
                <a16:creationId xmlns:a16="http://schemas.microsoft.com/office/drawing/2014/main" id="{129B43A3-9750-48F0-98A4-DC04DA0ECC45}"/>
              </a:ext>
            </a:extLst>
          </p:cNvPr>
          <p:cNvSpPr txBox="1"/>
          <p:nvPr/>
        </p:nvSpPr>
        <p:spPr>
          <a:xfrm>
            <a:off x="317241" y="1667069"/>
            <a:ext cx="1620252" cy="369332"/>
          </a:xfrm>
          <a:prstGeom prst="rect">
            <a:avLst/>
          </a:prstGeom>
          <a:noFill/>
        </p:spPr>
        <p:txBody>
          <a:bodyPr wrap="none" rtlCol="0">
            <a:spAutoFit/>
          </a:bodyPr>
          <a:lstStyle/>
          <a:p>
            <a:r>
              <a:rPr lang="en-US" b="1" dirty="0">
                <a:highlight>
                  <a:srgbClr val="FFFF00"/>
                </a:highlight>
              </a:rPr>
              <a:t>To be Modified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50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5040"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305-B2A6-4165-A346-2D4277416A48}"/>
              </a:ext>
            </a:extLst>
          </p:cNvPr>
          <p:cNvSpPr>
            <a:spLocks noGrp="1"/>
          </p:cNvSpPr>
          <p:nvPr>
            <p:ph type="title"/>
          </p:nvPr>
        </p:nvSpPr>
        <p:spPr>
          <a:xfrm>
            <a:off x="94382" y="53527"/>
            <a:ext cx="10571998" cy="612395"/>
          </a:xfrm>
        </p:spPr>
        <p:txBody>
          <a:bodyPr/>
          <a:lstStyle/>
          <a:p>
            <a:r>
              <a:rPr lang="en-US" b="0" dirty="0"/>
              <a:t>Special Common Case : Sum of Squares Cost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4FD377-D91B-47F4-A8D7-AB6FCD7D8576}"/>
                  </a:ext>
                </a:extLst>
              </p:cNvPr>
              <p:cNvSpPr>
                <a:spLocks noGrp="1"/>
              </p:cNvSpPr>
              <p:nvPr>
                <p:ph idx="1"/>
              </p:nvPr>
            </p:nvSpPr>
            <p:spPr>
              <a:xfrm>
                <a:off x="318051" y="904461"/>
                <a:ext cx="11539331" cy="5739848"/>
              </a:xfrm>
            </p:spPr>
            <p:txBody>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𝐀</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rPr>
                      <m:t>𝑋</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𝜂</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𝜂</m:t>
                    </m:r>
                    <m:r>
                      <a:rPr lang="en-US" b="0" i="1" dirty="0" smtClean="0">
                        <a:latin typeface="Cambria Math" panose="02040503050406030204" pitchFamily="18" charset="0"/>
                        <a:ea typeface="Cambria Math" panose="02040503050406030204" pitchFamily="18" charset="0"/>
                      </a:rPr>
                      <m:t> ~ </m:t>
                    </m:r>
                    <m:r>
                      <a:rPr lang="en-US" b="0" i="1" dirty="0" smtClean="0">
                        <a:latin typeface="Cambria Math" panose="02040503050406030204" pitchFamily="18" charset="0"/>
                        <a:ea typeface="Cambria Math" panose="02040503050406030204" pitchFamily="18" charset="0"/>
                      </a:rPr>
                      <m:t>𝑁</m:t>
                    </m:r>
                    <m:d>
                      <m:dPr>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0, </m:t>
                        </m:r>
                        <m:sSub>
                          <m:sSubPr>
                            <m:ctrlPr>
                              <a:rPr lang="en-US" b="0" i="1" dirty="0" smtClean="0">
                                <a:latin typeface="Cambria Math" panose="02040503050406030204" pitchFamily="18" charset="0"/>
                                <a:ea typeface="Cambria Math" panose="02040503050406030204" pitchFamily="18" charset="0"/>
                              </a:rPr>
                            </m:ctrlPr>
                          </m:sSubPr>
                          <m:e>
                            <m:r>
                              <m:rPr>
                                <m:sty m:val="p"/>
                              </m:rPr>
                              <a:rPr lang="el-GR" b="0" i="1" dirty="0" smtClean="0">
                                <a:latin typeface="Cambria Math" panose="02040503050406030204" pitchFamily="18" charset="0"/>
                                <a:ea typeface="Cambria Math" panose="02040503050406030204" pitchFamily="18" charset="0"/>
                              </a:rPr>
                              <m:t>Λ</m:t>
                            </m:r>
                          </m:e>
                          <m:sub>
                            <m:r>
                              <a:rPr lang="en-US" b="0" i="1" dirty="0" smtClean="0">
                                <a:latin typeface="Cambria Math" panose="02040503050406030204" pitchFamily="18" charset="0"/>
                                <a:ea typeface="Cambria Math" panose="02040503050406030204" pitchFamily="18" charset="0"/>
                              </a:rPr>
                              <m:t>𝑖</m:t>
                            </m:r>
                          </m:sub>
                        </m:sSub>
                      </m:e>
                    </m:d>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r>
                          <a:rPr lang="en-US" b="0" i="1" smtClean="0">
                            <a:latin typeface="Cambria Math" panose="02040503050406030204" pitchFamily="18" charset="0"/>
                          </a:rPr>
                          <m:t> </m:t>
                        </m:r>
                      </m:sub>
                    </m:sSub>
                    <m:r>
                      <a:rPr lang="en-US" b="0" i="1" smtClean="0">
                        <a:latin typeface="Cambria Math" panose="02040503050406030204" pitchFamily="18" charset="0"/>
                      </a:rPr>
                      <m:t> </m:t>
                    </m:r>
                  </m:oMath>
                </a14:m>
                <a:r>
                  <a:rPr lang="en-US" dirty="0"/>
                  <a:t> is a vector of measurements corrupted by noise. X is the unknown.</a:t>
                </a:r>
              </a:p>
              <a:p>
                <a:endParaRPr lang="en-US" dirty="0"/>
              </a:p>
              <a:p>
                <a:r>
                  <a:rPr lang="en-US" dirty="0"/>
                  <a:t>Assuming independence of measurements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m:t>
                        </m:r>
                      </m:sub>
                    </m:sSub>
                  </m:oMath>
                </a14:m>
                <a:r>
                  <a:rPr lang="en-US" dirty="0"/>
                  <a:t>, the negative log likelihoods of the measurements given X is:</a:t>
                </a:r>
              </a:p>
              <a:p>
                <a:endParaRPr lang="en-US" dirty="0"/>
              </a:p>
              <a:p>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i="1">
                            <a:latin typeface="Cambria Math" panose="02040503050406030204" pitchFamily="18" charset="0"/>
                          </a:rPr>
                          <m:t>𝑋</m:t>
                        </m:r>
                        <m:r>
                          <a:rPr lang="en-US" i="1">
                            <a:latin typeface="Cambria Math" panose="02040503050406030204" pitchFamily="18" charset="0"/>
                          </a:rPr>
                          <m:t>)</m:t>
                        </m:r>
                      </m:e>
                      <m:sup>
                        <m:r>
                          <a:rPr lang="en-US" b="0" i="1" smtClean="0">
                            <a:latin typeface="Cambria Math" panose="02040503050406030204" pitchFamily="18" charset="0"/>
                          </a:rPr>
                          <m:t>𝑇</m:t>
                        </m:r>
                      </m:sup>
                    </m:sSup>
                    <m:sSup>
                      <m:sSupPr>
                        <m:ctrlPr>
                          <a:rPr lang="en-US" b="0" i="1" smtClean="0">
                            <a:latin typeface="Cambria Math" panose="02040503050406030204" pitchFamily="18" charset="0"/>
                          </a:rPr>
                        </m:ctrlPr>
                      </m:sSupPr>
                      <m:e>
                        <m:sSub>
                          <m:sSubPr>
                            <m:ctrlPr>
                              <a:rPr lang="en-US" i="1" dirty="0" smtClean="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b="0" i="1" smtClean="0">
                            <a:latin typeface="Cambria Math" panose="02040503050406030204" pitchFamily="18" charset="0"/>
                          </a:rPr>
                          <m:t>−1</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𝑋</m:t>
                    </m:r>
                    <m:r>
                      <a:rPr lang="en-US" i="1">
                        <a:latin typeface="Cambria Math" panose="02040503050406030204" pitchFamily="18" charset="0"/>
                      </a:rPr>
                      <m:t>)</m:t>
                    </m:r>
                  </m:oMath>
                </a14:m>
                <a:r>
                  <a:rPr lang="en-US" dirty="0"/>
                  <a:t>     =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r>
                      <a:rPr lang="en-US" b="0" i="0"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sup>
                        <m:r>
                          <a:rPr lang="en-US" i="1">
                            <a:latin typeface="Cambria Math" panose="02040503050406030204" pitchFamily="18" charset="0"/>
                          </a:rPr>
                          <m:t>𝑇</m:t>
                        </m:r>
                      </m:sup>
                    </m:sSup>
                    <m:sSup>
                      <m:sSupPr>
                        <m:ctrlPr>
                          <a:rPr lang="en-US" i="1">
                            <a:latin typeface="Cambria Math" panose="02040503050406030204" pitchFamily="18" charset="0"/>
                          </a:rPr>
                        </m:ctrlPr>
                      </m:sSupPr>
                      <m:e>
                        <m:sSub>
                          <m:sSubPr>
                            <m:ctrlPr>
                              <a:rPr lang="en-US"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b="0" i="1" smtClean="0">
                            <a:latin typeface="Cambria Math" panose="02040503050406030204" pitchFamily="18" charset="0"/>
                          </a:rPr>
                          <m:t> </m:t>
                        </m:r>
                        <m:r>
                          <a:rPr lang="en-US" i="1">
                            <a:latin typeface="Cambria Math" panose="02040503050406030204" pitchFamily="18" charset="0"/>
                          </a:rPr>
                          <m:t>𝑖</m:t>
                        </m:r>
                      </m:sub>
                    </m:sSub>
                    <m:r>
                      <a:rPr lang="en-US" b="0" i="1" smtClean="0">
                        <a:latin typeface="Cambria Math" panose="02040503050406030204" pitchFamily="18" charset="0"/>
                      </a:rPr>
                      <m:t>−2</m:t>
                    </m:r>
                    <m:sSup>
                      <m:sSupPr>
                        <m:ctrlPr>
                          <a:rPr lang="en-US" i="1">
                            <a:latin typeface="Cambria Math" panose="02040503050406030204" pitchFamily="18" charset="0"/>
                          </a:rPr>
                        </m:ctrlPr>
                      </m:sSupPr>
                      <m:e>
                        <m:sSub>
                          <m:sSubPr>
                            <m:ctrlPr>
                              <a:rPr lang="en-US" i="1" smtClean="0">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b="0" i="1" smtClean="0">
                        <a:latin typeface="Cambria Math" panose="02040503050406030204" pitchFamily="18" charset="0"/>
                      </a:rPr>
                      <m:t>𝑋</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sSubSup>
                      <m:sSubSupPr>
                        <m:ctrlPr>
                          <a:rPr lang="en-US" b="0" i="1" smtClean="0">
                            <a:latin typeface="Cambria Math" panose="02040503050406030204" pitchFamily="18" charset="0"/>
                          </a:rPr>
                        </m:ctrlPr>
                      </m:sSubSupPr>
                      <m:e>
                        <m:r>
                          <a:rPr lang="en-US" b="1" i="0" smtClean="0">
                            <a:latin typeface="Cambria Math" panose="02040503050406030204" pitchFamily="18" charset="0"/>
                          </a:rPr>
                          <m:t>𝐀</m:t>
                        </m:r>
                      </m:e>
                      <m:sub>
                        <m:r>
                          <a:rPr lang="en-US" b="0" i="1" smtClean="0">
                            <a:latin typeface="Cambria Math" panose="02040503050406030204" pitchFamily="18" charset="0"/>
                          </a:rPr>
                          <m:t>𝑖</m:t>
                        </m:r>
                      </m:sub>
                      <m:sup>
                        <m:r>
                          <a:rPr lang="en-US" b="0" i="1" smtClean="0">
                            <a:latin typeface="Cambria Math" panose="02040503050406030204" pitchFamily="18" charset="0"/>
                          </a:rPr>
                          <m:t>𝑇</m:t>
                        </m:r>
                      </m:sup>
                    </m:sSubSup>
                    <m:sSup>
                      <m:sSupPr>
                        <m:ctrlPr>
                          <a:rPr lang="en-US" i="1">
                            <a:latin typeface="Cambria Math" panose="02040503050406030204" pitchFamily="18" charset="0"/>
                          </a:rPr>
                        </m:ctrlPr>
                      </m:sSupPr>
                      <m:e>
                        <m:sSub>
                          <m:sSubPr>
                            <m:ctrlPr>
                              <a:rPr lang="en-US"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𝑋</m:t>
                    </m:r>
                    <m:r>
                      <a:rPr lang="en-US" b="0" i="1" smtClean="0">
                        <a:latin typeface="Cambria Math" panose="02040503050406030204" pitchFamily="18" charset="0"/>
                      </a:rPr>
                      <m:t>)</m:t>
                    </m:r>
                  </m:oMath>
                </a14:m>
                <a:endParaRPr lang="en-US" dirty="0"/>
              </a:p>
              <a:p>
                <a:endParaRPr lang="en-US" dirty="0"/>
              </a:p>
              <a:p>
                <a:r>
                  <a:rPr lang="en-US" dirty="0"/>
                  <a:t>To find the optimal X we take the derivative </a:t>
                </a:r>
                <a:r>
                  <a:rPr lang="en-US" dirty="0" err="1"/>
                  <a:t>w.r.t.</a:t>
                </a:r>
                <a:r>
                  <a:rPr lang="en-US" dirty="0"/>
                  <a:t> X and set it to zero:</a:t>
                </a:r>
              </a:p>
              <a:p>
                <a:endParaRPr lang="en-US" dirty="0"/>
              </a:p>
              <a:p>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den>
                    </m:f>
                    <m:r>
                      <a:rPr lang="en-US" b="0" i="0" smtClean="0">
                        <a:latin typeface="Cambria Math" panose="02040503050406030204" pitchFamily="18" charset="0"/>
                      </a:rPr>
                      <m:t>=  2 </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i="0">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p>
                          <m:sSupPr>
                            <m:ctrlPr>
                              <a:rPr lang="en-US" i="1">
                                <a:latin typeface="Cambria Math" panose="02040503050406030204" pitchFamily="18" charset="0"/>
                              </a:rPr>
                            </m:ctrlPr>
                          </m:sSupPr>
                          <m:e>
                            <m:sSub>
                              <m:sSubPr>
                                <m:ctrlPr>
                                  <a:rPr lang="en-US"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e>
                    </m:d>
                    <m:r>
                      <a:rPr lang="en-US" b="0" i="1" smtClean="0">
                        <a:latin typeface="Cambria Math" panose="02040503050406030204" pitchFamily="18" charset="0"/>
                      </a:rPr>
                      <m:t>𝑋</m:t>
                    </m:r>
                    <m:r>
                      <a:rPr lang="en-US" b="0" i="1" smtClean="0">
                        <a:latin typeface="Cambria Math" panose="02040503050406030204" pitchFamily="18" charset="0"/>
                      </a:rPr>
                      <m:t> −2</m:t>
                    </m:r>
                  </m:oMath>
                </a14:m>
                <a:r>
                  <a:rPr lang="en-US" dirty="0"/>
                  <a:t> </a:t>
                </a:r>
                <a14:m>
                  <m:oMath xmlns:m="http://schemas.openxmlformats.org/officeDocument/2006/math">
                    <m:d>
                      <m:dPr>
                        <m:begChr m:val="["/>
                        <m:endChr m:val="]"/>
                        <m:ctrlPr>
                          <a:rPr lang="en-US" i="1" dirty="0" smtClean="0">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d>
                  </m:oMath>
                </a14:m>
                <a:r>
                  <a:rPr lang="en-US" dirty="0"/>
                  <a:t>   = 0</a:t>
                </a:r>
              </a:p>
              <a:p>
                <a:endParaRPr lang="en-US" dirty="0"/>
              </a:p>
              <a:p>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p>
                              <m:sSupPr>
                                <m:ctrlPr>
                                  <a:rPr lang="en-US" i="1">
                                    <a:latin typeface="Cambria Math" panose="02040503050406030204" pitchFamily="18" charset="0"/>
                                  </a:rPr>
                                </m:ctrlPr>
                              </m:sSupPr>
                              <m:e>
                                <m:sSub>
                                  <m:sSubPr>
                                    <m:ctrlPr>
                                      <a:rPr lang="en-US" i="1" dirty="0" smtClean="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Λ</m:t>
                                    </m:r>
                                  </m:e>
                                  <m:sub>
                                    <m:r>
                                      <a:rPr lang="en-US" i="1" dirty="0">
                                        <a:latin typeface="Cambria Math" panose="02040503050406030204" pitchFamily="18" charset="0"/>
                                        <a:ea typeface="Cambria Math" panose="02040503050406030204" pitchFamily="18" charset="0"/>
                                      </a:rPr>
                                      <m:t>𝑖</m:t>
                                    </m:r>
                                  </m:sub>
                                </m:sSub>
                              </m:e>
                              <m:sup>
                                <m:r>
                                  <a:rPr lang="en-US" i="1">
                                    <a:latin typeface="Cambria Math" panose="02040503050406030204" pitchFamily="18" charset="0"/>
                                  </a:rPr>
                                  <m:t>−1</m:t>
                                </m:r>
                              </m:sup>
                            </m:sSup>
                            <m:sSub>
                              <m:sSubPr>
                                <m:ctrlPr>
                                  <a:rPr lang="en-US" i="1">
                                    <a:latin typeface="Cambria Math" panose="02040503050406030204" pitchFamily="18" charset="0"/>
                                  </a:rPr>
                                </m:ctrlPr>
                              </m:sSubPr>
                              <m:e>
                                <m:r>
                                  <a:rPr lang="en-US" b="1">
                                    <a:latin typeface="Cambria Math" panose="02040503050406030204" pitchFamily="18" charset="0"/>
                                  </a:rPr>
                                  <m:t>𝐀</m:t>
                                </m:r>
                              </m:e>
                              <m:sub>
                                <m:r>
                                  <a:rPr lang="en-US" i="1">
                                    <a:latin typeface="Cambria Math" panose="02040503050406030204" pitchFamily="18" charset="0"/>
                                  </a:rPr>
                                  <m:t>𝑖</m:t>
                                </m:r>
                              </m:sub>
                            </m:sSub>
                          </m:e>
                        </m:d>
                      </m:e>
                      <m:sup>
                        <m:r>
                          <a:rPr lang="en-US" b="0" i="1" smtClean="0">
                            <a:latin typeface="Cambria Math" panose="02040503050406030204" pitchFamily="18" charset="0"/>
                          </a:rPr>
                          <m:t>−1</m:t>
                        </m:r>
                      </m:sup>
                    </m:sSup>
                  </m:oMath>
                </a14:m>
                <a:r>
                  <a:rPr lang="en-US" dirty="0"/>
                  <a:t> </a:t>
                </a:r>
                <a14:m>
                  <m:oMath xmlns:m="http://schemas.openxmlformats.org/officeDocument/2006/math">
                    <m:d>
                      <m:dPr>
                        <m:begChr m:val="["/>
                        <m:endChr m:val="]"/>
                        <m:ctrlPr>
                          <a:rPr lang="en-US" i="1" dirty="0">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b="1">
                                <a:latin typeface="Cambria Math" panose="02040503050406030204" pitchFamily="18" charset="0"/>
                              </a:rPr>
                              <m:t>𝐀</m:t>
                            </m:r>
                          </m:e>
                          <m:sub>
                            <m:r>
                              <a:rPr lang="en-US" i="1">
                                <a:latin typeface="Cambria Math" panose="02040503050406030204" pitchFamily="18" charset="0"/>
                              </a:rPr>
                              <m:t>𝑖</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e>
                    </m:d>
                  </m:oMath>
                </a14:m>
                <a:endParaRPr lang="en-US" dirty="0"/>
              </a:p>
              <a:p>
                <a:endParaRPr lang="en-US" dirty="0"/>
              </a:p>
              <a:p>
                <a:r>
                  <a:rPr lang="en-US" dirty="0"/>
                  <a:t>Solvable in Closed form. For large systems iterative methods are used.</a:t>
                </a:r>
              </a:p>
              <a:p>
                <a:endParaRPr lang="en-US" dirty="0"/>
              </a:p>
            </p:txBody>
          </p:sp>
        </mc:Choice>
        <mc:Fallback xmlns="">
          <p:sp>
            <p:nvSpPr>
              <p:cNvPr id="3" name="Content Placeholder 2">
                <a:extLst>
                  <a:ext uri="{FF2B5EF4-FFF2-40B4-BE49-F238E27FC236}">
                    <a16:creationId xmlns:a16="http://schemas.microsoft.com/office/drawing/2014/main" id="{174FD377-D91B-47F4-A8D7-AB6FCD7D8576}"/>
                  </a:ext>
                </a:extLst>
              </p:cNvPr>
              <p:cNvSpPr>
                <a:spLocks noGrp="1" noRot="1" noChangeAspect="1" noMove="1" noResize="1" noEditPoints="1" noAdjustHandles="1" noChangeArrowheads="1" noChangeShapeType="1" noTextEdit="1"/>
              </p:cNvSpPr>
              <p:nvPr>
                <p:ph idx="1"/>
              </p:nvPr>
            </p:nvSpPr>
            <p:spPr>
              <a:xfrm>
                <a:off x="318051" y="904461"/>
                <a:ext cx="11539331" cy="5739848"/>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43227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ED2D-9F65-4B5C-9500-0799B415A9BB}"/>
              </a:ext>
            </a:extLst>
          </p:cNvPr>
          <p:cNvSpPr>
            <a:spLocks noGrp="1"/>
          </p:cNvSpPr>
          <p:nvPr>
            <p:ph type="title"/>
          </p:nvPr>
        </p:nvSpPr>
        <p:spPr>
          <a:xfrm>
            <a:off x="94382" y="53527"/>
            <a:ext cx="10571998" cy="672030"/>
          </a:xfrm>
        </p:spPr>
        <p:txBody>
          <a:bodyPr/>
          <a:lstStyle/>
          <a:p>
            <a:r>
              <a:rPr lang="en-US" dirty="0"/>
              <a:t>Panorama Homework</a:t>
            </a:r>
          </a:p>
        </p:txBody>
      </p:sp>
      <p:sp>
        <p:nvSpPr>
          <p:cNvPr id="3" name="Content Placeholder 2">
            <a:extLst>
              <a:ext uri="{FF2B5EF4-FFF2-40B4-BE49-F238E27FC236}">
                <a16:creationId xmlns:a16="http://schemas.microsoft.com/office/drawing/2014/main" id="{6D539338-2147-4172-8AA6-42CD3997F13B}"/>
              </a:ext>
            </a:extLst>
          </p:cNvPr>
          <p:cNvSpPr>
            <a:spLocks noGrp="1"/>
          </p:cNvSpPr>
          <p:nvPr>
            <p:ph idx="1"/>
          </p:nvPr>
        </p:nvSpPr>
        <p:spPr>
          <a:xfrm>
            <a:off x="278294" y="993913"/>
            <a:ext cx="11539331" cy="5416826"/>
          </a:xfrm>
        </p:spPr>
        <p:txBody>
          <a:bodyPr/>
          <a:lstStyle/>
          <a:p>
            <a:r>
              <a:rPr lang="en-US" dirty="0"/>
              <a:t>Finding </a:t>
            </a:r>
            <a:r>
              <a:rPr lang="en-US" dirty="0" err="1"/>
              <a:t>keypoints</a:t>
            </a:r>
            <a:r>
              <a:rPr lang="en-US" dirty="0"/>
              <a:t> in an image</a:t>
            </a:r>
          </a:p>
          <a:p>
            <a:pPr lvl="1"/>
            <a:r>
              <a:rPr lang="en-US" dirty="0"/>
              <a:t>// Calculate corners and descriptors</a:t>
            </a:r>
          </a:p>
          <a:p>
            <a:pPr lvl="1"/>
            <a:r>
              <a:rPr lang="en-US" dirty="0"/>
              <a:t>      vector&lt;Descriptor&gt; ad = </a:t>
            </a:r>
            <a:r>
              <a:rPr lang="en-US" dirty="0" err="1"/>
              <a:t>harris_corner_detector</a:t>
            </a:r>
            <a:r>
              <a:rPr lang="en-US" dirty="0"/>
              <a:t>(a, sigma, thresh, window, </a:t>
            </a:r>
            <a:r>
              <a:rPr lang="en-US" dirty="0" err="1"/>
              <a:t>nms</a:t>
            </a:r>
            <a:r>
              <a:rPr lang="en-US" dirty="0"/>
              <a:t>, </a:t>
            </a:r>
            <a:r>
              <a:rPr lang="en-US" dirty="0" err="1"/>
              <a:t>corner_method</a:t>
            </a:r>
            <a:r>
              <a:rPr lang="en-US" dirty="0"/>
              <a:t>);</a:t>
            </a:r>
          </a:p>
          <a:p>
            <a:pPr lvl="1"/>
            <a:r>
              <a:rPr lang="en-US" dirty="0"/>
              <a:t>      vector&lt;Descriptor&gt; bd = </a:t>
            </a:r>
            <a:r>
              <a:rPr lang="en-US" dirty="0" err="1"/>
              <a:t>harris_corner_detector</a:t>
            </a:r>
            <a:r>
              <a:rPr lang="en-US" dirty="0"/>
              <a:t>(b, sigma, thresh, window, </a:t>
            </a:r>
            <a:r>
              <a:rPr lang="en-US" dirty="0" err="1"/>
              <a:t>nms</a:t>
            </a:r>
            <a:r>
              <a:rPr lang="en-US" dirty="0"/>
              <a:t>, </a:t>
            </a:r>
            <a:r>
              <a:rPr lang="en-US" dirty="0" err="1"/>
              <a:t>corner_method</a:t>
            </a:r>
            <a:r>
              <a:rPr lang="en-US" dirty="0"/>
              <a:t>);</a:t>
            </a:r>
          </a:p>
          <a:p>
            <a:r>
              <a:rPr lang="en-US" dirty="0"/>
              <a:t>Describing those key points, </a:t>
            </a:r>
          </a:p>
          <a:p>
            <a:endParaRPr lang="en-US" dirty="0"/>
          </a:p>
          <a:p>
            <a:r>
              <a:rPr lang="en-US" dirty="0"/>
              <a:t>Matching them to those points in another image, </a:t>
            </a:r>
          </a:p>
          <a:p>
            <a:pPr lvl="1"/>
            <a:r>
              <a:rPr lang="en-US" dirty="0"/>
              <a:t>vector&lt;Match&gt; m = </a:t>
            </a:r>
            <a:r>
              <a:rPr lang="en-US" dirty="0" err="1"/>
              <a:t>match_descriptors</a:t>
            </a:r>
            <a:r>
              <a:rPr lang="en-US" dirty="0"/>
              <a:t>(ad, bd);</a:t>
            </a:r>
          </a:p>
          <a:p>
            <a:endParaRPr lang="en-US" dirty="0"/>
          </a:p>
          <a:p>
            <a:r>
              <a:rPr lang="en-US" dirty="0"/>
              <a:t>Computing the transform from one image to the other, and </a:t>
            </a:r>
          </a:p>
          <a:p>
            <a:pPr lvl="1"/>
            <a:r>
              <a:rPr lang="en-US" dirty="0"/>
              <a:t>// Run RANSAC to find the </a:t>
            </a:r>
            <a:r>
              <a:rPr lang="en-US" dirty="0" err="1"/>
              <a:t>homography</a:t>
            </a:r>
            <a:endParaRPr lang="en-US" dirty="0"/>
          </a:p>
          <a:p>
            <a:pPr lvl="1"/>
            <a:r>
              <a:rPr lang="en-US" dirty="0"/>
              <a:t>      Matrix </a:t>
            </a:r>
            <a:r>
              <a:rPr lang="en-US" dirty="0" err="1"/>
              <a:t>Hba</a:t>
            </a:r>
            <a:r>
              <a:rPr lang="en-US" dirty="0"/>
              <a:t> = RANSAC(m, </a:t>
            </a:r>
            <a:r>
              <a:rPr lang="en-US" dirty="0" err="1"/>
              <a:t>inlier_thresh</a:t>
            </a:r>
            <a:r>
              <a:rPr lang="en-US" dirty="0"/>
              <a:t>, </a:t>
            </a:r>
            <a:r>
              <a:rPr lang="en-US" dirty="0" err="1"/>
              <a:t>iters</a:t>
            </a:r>
            <a:r>
              <a:rPr lang="en-US" dirty="0"/>
              <a:t>, cutoff);</a:t>
            </a:r>
          </a:p>
          <a:p>
            <a:r>
              <a:rPr lang="en-US" dirty="0"/>
              <a:t>Stitching them</a:t>
            </a:r>
          </a:p>
          <a:p>
            <a:pPr lvl="1"/>
            <a:r>
              <a:rPr lang="en-US" dirty="0"/>
              <a:t>return </a:t>
            </a:r>
            <a:r>
              <a:rPr lang="en-US" dirty="0" err="1"/>
              <a:t>combine_images</a:t>
            </a:r>
            <a:r>
              <a:rPr lang="en-US" dirty="0"/>
              <a:t>(a, b, </a:t>
            </a:r>
            <a:r>
              <a:rPr lang="en-US" dirty="0" err="1"/>
              <a:t>Hba</a:t>
            </a:r>
            <a:r>
              <a:rPr lang="en-US" dirty="0"/>
              <a:t>, </a:t>
            </a:r>
            <a:r>
              <a:rPr lang="en-US" dirty="0" err="1"/>
              <a:t>acoeff</a:t>
            </a:r>
            <a:r>
              <a:rPr lang="en-US" dirty="0"/>
              <a:t>);</a:t>
            </a:r>
          </a:p>
        </p:txBody>
      </p:sp>
    </p:spTree>
    <p:extLst>
      <p:ext uri="{BB962C8B-B14F-4D97-AF65-F5344CB8AC3E}">
        <p14:creationId xmlns:p14="http://schemas.microsoft.com/office/powerpoint/2010/main" val="2284110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ED2D-9F65-4B5C-9500-0799B415A9BB}"/>
              </a:ext>
            </a:extLst>
          </p:cNvPr>
          <p:cNvSpPr>
            <a:spLocks noGrp="1"/>
          </p:cNvSpPr>
          <p:nvPr>
            <p:ph type="title"/>
          </p:nvPr>
        </p:nvSpPr>
        <p:spPr>
          <a:xfrm>
            <a:off x="94382" y="53527"/>
            <a:ext cx="10571998" cy="672030"/>
          </a:xfrm>
        </p:spPr>
        <p:txBody>
          <a:bodyPr/>
          <a:lstStyle/>
          <a:p>
            <a:r>
              <a:rPr lang="en-US" b="0" dirty="0"/>
              <a:t>Panorama Homework (Details)</a:t>
            </a:r>
          </a:p>
        </p:txBody>
      </p:sp>
      <p:sp>
        <p:nvSpPr>
          <p:cNvPr id="3" name="Content Placeholder 2">
            <a:extLst>
              <a:ext uri="{FF2B5EF4-FFF2-40B4-BE49-F238E27FC236}">
                <a16:creationId xmlns:a16="http://schemas.microsoft.com/office/drawing/2014/main" id="{6D539338-2147-4172-8AA6-42CD3997F13B}"/>
              </a:ext>
            </a:extLst>
          </p:cNvPr>
          <p:cNvSpPr>
            <a:spLocks noGrp="1"/>
          </p:cNvSpPr>
          <p:nvPr>
            <p:ph idx="1"/>
          </p:nvPr>
        </p:nvSpPr>
        <p:spPr>
          <a:xfrm>
            <a:off x="278294" y="834887"/>
            <a:ext cx="11539331" cy="5575852"/>
          </a:xfrm>
        </p:spPr>
        <p:txBody>
          <a:bodyPr>
            <a:normAutofit/>
          </a:bodyPr>
          <a:lstStyle/>
          <a:p>
            <a:pPr>
              <a:buFont typeface="+mj-lt"/>
              <a:buAutoNum type="arabicPeriod"/>
            </a:pPr>
            <a:r>
              <a:rPr lang="en-US" sz="1600" dirty="0"/>
              <a:t>Harris corner detection</a:t>
            </a:r>
          </a:p>
          <a:p>
            <a:pPr lvl="1">
              <a:spcAft>
                <a:spcPts val="0"/>
              </a:spcAft>
            </a:pPr>
            <a:r>
              <a:rPr lang="en-US" sz="1400" dirty="0"/>
              <a:t> Calculate image derivatives Ix and </a:t>
            </a:r>
            <a:r>
              <a:rPr lang="en-US" sz="1400" dirty="0" err="1"/>
              <a:t>Iy</a:t>
            </a:r>
            <a:r>
              <a:rPr lang="en-US" sz="1400" dirty="0"/>
              <a:t>.</a:t>
            </a:r>
          </a:p>
          <a:p>
            <a:pPr lvl="1">
              <a:spcAft>
                <a:spcPts val="0"/>
              </a:spcAft>
            </a:pPr>
            <a:r>
              <a:rPr lang="en-US" sz="1400" dirty="0"/>
              <a:t>    Calculate measures </a:t>
            </a:r>
            <a:r>
              <a:rPr lang="en-US" sz="1400" dirty="0" err="1"/>
              <a:t>IxIx</a:t>
            </a:r>
            <a:r>
              <a:rPr lang="en-US" sz="1400" dirty="0"/>
              <a:t>, </a:t>
            </a:r>
            <a:r>
              <a:rPr lang="en-US" sz="1400" dirty="0" err="1"/>
              <a:t>IyIy</a:t>
            </a:r>
            <a:r>
              <a:rPr lang="en-US" sz="1400" dirty="0"/>
              <a:t>, and </a:t>
            </a:r>
            <a:r>
              <a:rPr lang="en-US" sz="1400" dirty="0" err="1"/>
              <a:t>IxIy</a:t>
            </a:r>
            <a:r>
              <a:rPr lang="en-US" sz="1400" dirty="0"/>
              <a:t>.</a:t>
            </a:r>
          </a:p>
          <a:p>
            <a:pPr lvl="1">
              <a:spcAft>
                <a:spcPts val="0"/>
              </a:spcAft>
            </a:pPr>
            <a:r>
              <a:rPr lang="en-US" sz="1400" dirty="0"/>
              <a:t>    Calculate structure matrix components as weighted sum of nearby measures.</a:t>
            </a:r>
          </a:p>
          <a:p>
            <a:pPr lvl="1">
              <a:spcAft>
                <a:spcPts val="0"/>
              </a:spcAft>
            </a:pPr>
            <a:r>
              <a:rPr lang="en-US" sz="1400" dirty="0"/>
              <a:t>    Calculate Harris "</a:t>
            </a:r>
            <a:r>
              <a:rPr lang="en-US" sz="1400" dirty="0" err="1"/>
              <a:t>cornerness</a:t>
            </a:r>
            <a:r>
              <a:rPr lang="en-US" sz="1400" dirty="0"/>
              <a:t>" as estimate of 2nd eigenvalue: det(S)/tr(S)</a:t>
            </a:r>
          </a:p>
          <a:p>
            <a:pPr lvl="1">
              <a:spcAft>
                <a:spcPts val="0"/>
              </a:spcAft>
            </a:pPr>
            <a:r>
              <a:rPr lang="en-US" sz="1400" dirty="0"/>
              <a:t>              Alternatively (Optionally) find the exact 2nd eigenvalue</a:t>
            </a:r>
          </a:p>
          <a:p>
            <a:pPr lvl="1">
              <a:spcAft>
                <a:spcPts val="0"/>
              </a:spcAft>
            </a:pPr>
            <a:r>
              <a:rPr lang="en-US" sz="1400" dirty="0"/>
              <a:t>    Run non-max suppression on response map</a:t>
            </a:r>
          </a:p>
          <a:p>
            <a:pPr marL="800100" lvl="1" indent="-342900">
              <a:spcAft>
                <a:spcPts val="0"/>
              </a:spcAft>
              <a:buFont typeface="+mj-lt"/>
              <a:buAutoNum type="alphaLcPeriod"/>
            </a:pPr>
            <a:r>
              <a:rPr lang="en-US" sz="1400" dirty="0"/>
              <a:t>Compute the structure matrix</a:t>
            </a:r>
          </a:p>
          <a:p>
            <a:pPr marL="1200150" lvl="2" indent="-342900">
              <a:spcAft>
                <a:spcPts val="0"/>
              </a:spcAft>
              <a:buFont typeface="+mj-lt"/>
              <a:buAutoNum type="alphaLcPeriod"/>
            </a:pPr>
            <a:r>
              <a:rPr lang="en-US" sz="1200" dirty="0"/>
              <a:t>Fill in `Image </a:t>
            </a:r>
            <a:r>
              <a:rPr lang="en-US" sz="1200" dirty="0" err="1"/>
              <a:t>structure_matrix</a:t>
            </a:r>
            <a:r>
              <a:rPr lang="en-US" sz="1200" dirty="0"/>
              <a:t>(const Image&amp; im2, float sigma)` in `harris_image.cpp`. </a:t>
            </a:r>
          </a:p>
          <a:p>
            <a:pPr marL="857250" lvl="2" indent="0">
              <a:spcAft>
                <a:spcPts val="0"/>
              </a:spcAft>
              <a:buNone/>
            </a:pPr>
            <a:r>
              <a:rPr lang="en-US" sz="1200" dirty="0"/>
              <a:t>		This will perform the first 3 steps of the algorithm: calculating derivatives, the corresponding measures, </a:t>
            </a:r>
          </a:p>
          <a:p>
            <a:pPr marL="857250" lvl="2" indent="0">
              <a:spcAft>
                <a:spcPts val="0"/>
              </a:spcAft>
              <a:buNone/>
            </a:pPr>
            <a:r>
              <a:rPr lang="en-US" sz="1200" dirty="0"/>
              <a:t>		and the weighted sum of nearby derivative information. </a:t>
            </a:r>
          </a:p>
          <a:p>
            <a:pPr marL="857250" lvl="2" indent="0">
              <a:spcAft>
                <a:spcPts val="0"/>
              </a:spcAft>
              <a:buNone/>
            </a:pPr>
            <a:r>
              <a:rPr lang="en-US" sz="1200" dirty="0"/>
              <a:t>		This weighted sum can be easily computed with a Gaussian blur. </a:t>
            </a:r>
          </a:p>
          <a:p>
            <a:pPr marL="857250" lvl="2" indent="0">
              <a:spcAft>
                <a:spcPts val="0"/>
              </a:spcAft>
              <a:buNone/>
            </a:pPr>
            <a:r>
              <a:rPr lang="en-US" sz="1200" dirty="0"/>
              <a:t>		For gradients use the Sobel filters (slightly smoothed versions of the regular -101 filter). </a:t>
            </a:r>
          </a:p>
          <a:p>
            <a:pPr marL="857250" lvl="2" indent="0">
              <a:spcAft>
                <a:spcPts val="0"/>
              </a:spcAft>
              <a:buNone/>
            </a:pPr>
            <a:r>
              <a:rPr lang="en-US" sz="1200" dirty="0"/>
              <a:t>			It is true that we don't have to do that but please for this exercise do it, so it can match the output provided. </a:t>
            </a:r>
          </a:p>
        </p:txBody>
      </p:sp>
    </p:spTree>
    <p:extLst>
      <p:ext uri="{BB962C8B-B14F-4D97-AF65-F5344CB8AC3E}">
        <p14:creationId xmlns:p14="http://schemas.microsoft.com/office/powerpoint/2010/main" val="1991307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06076-CF0C-4801-99D8-95500EBDD887}"/>
              </a:ext>
            </a:extLst>
          </p:cNvPr>
          <p:cNvSpPr>
            <a:spLocks noGrp="1"/>
          </p:cNvSpPr>
          <p:nvPr>
            <p:ph type="title"/>
          </p:nvPr>
        </p:nvSpPr>
        <p:spPr/>
        <p:txBody>
          <a:bodyPr/>
          <a:lstStyle/>
          <a:p>
            <a:r>
              <a:rPr lang="en-US" dirty="0"/>
              <a:t>Why is Fitting and Features Important for Image Matching?</a:t>
            </a:r>
          </a:p>
        </p:txBody>
      </p:sp>
      <p:sp>
        <p:nvSpPr>
          <p:cNvPr id="3" name="Content Placeholder 2">
            <a:extLst>
              <a:ext uri="{FF2B5EF4-FFF2-40B4-BE49-F238E27FC236}">
                <a16:creationId xmlns:a16="http://schemas.microsoft.com/office/drawing/2014/main" id="{82E6525C-5E17-4864-8D86-4721A99651C8}"/>
              </a:ext>
            </a:extLst>
          </p:cNvPr>
          <p:cNvSpPr>
            <a:spLocks noGrp="1"/>
          </p:cNvSpPr>
          <p:nvPr>
            <p:ph idx="1"/>
          </p:nvPr>
        </p:nvSpPr>
        <p:spPr>
          <a:noFill/>
        </p:spPr>
        <p:txBody>
          <a:bodyPr wrap="none" rtlCol="0">
            <a:spAutoFit/>
          </a:bodyPr>
          <a:lstStyle/>
          <a:p>
            <a:pPr marL="0" defTabSz="914400"/>
            <a:r>
              <a:rPr lang="en-US" dirty="0">
                <a:latin typeface="+mn-lt"/>
                <a:cs typeface="+mn-cs"/>
              </a:rPr>
              <a:t>Find 2D / 3D Transformations</a:t>
            </a:r>
          </a:p>
          <a:p>
            <a:pPr marL="0" defTabSz="914400"/>
            <a:endParaRPr lang="en-US" dirty="0">
              <a:latin typeface="+mn-lt"/>
              <a:cs typeface="+mn-cs"/>
            </a:endParaRPr>
          </a:p>
          <a:p>
            <a:pPr marL="0" defTabSz="914400"/>
            <a:r>
              <a:rPr lang="en-US" dirty="0">
                <a:latin typeface="+mn-lt"/>
                <a:cs typeface="+mn-cs"/>
              </a:rPr>
              <a:t>Create Panoramas</a:t>
            </a:r>
          </a:p>
          <a:p>
            <a:pPr marL="0" defTabSz="914400"/>
            <a:endParaRPr lang="en-US" dirty="0">
              <a:latin typeface="+mn-lt"/>
              <a:cs typeface="+mn-cs"/>
            </a:endParaRPr>
          </a:p>
          <a:p>
            <a:pPr marL="0" defTabSz="914400"/>
            <a:endParaRPr lang="en-US" dirty="0">
              <a:latin typeface="+mn-lt"/>
              <a:cs typeface="+mn-cs"/>
            </a:endParaRPr>
          </a:p>
        </p:txBody>
      </p:sp>
      <p:sp>
        <p:nvSpPr>
          <p:cNvPr id="4" name="TextBox 3">
            <a:extLst>
              <a:ext uri="{FF2B5EF4-FFF2-40B4-BE49-F238E27FC236}">
                <a16:creationId xmlns:a16="http://schemas.microsoft.com/office/drawing/2014/main" id="{66048627-44E7-481B-BA5A-80C8E9D7A9DD}"/>
              </a:ext>
            </a:extLst>
          </p:cNvPr>
          <p:cNvSpPr txBox="1"/>
          <p:nvPr/>
        </p:nvSpPr>
        <p:spPr>
          <a:xfrm>
            <a:off x="5561355" y="2496872"/>
            <a:ext cx="5221301" cy="2031325"/>
          </a:xfrm>
          <a:prstGeom prst="rect">
            <a:avLst/>
          </a:prstGeom>
          <a:noFill/>
        </p:spPr>
        <p:txBody>
          <a:bodyPr wrap="none" rtlCol="0">
            <a:spAutoFit/>
          </a:bodyPr>
          <a:lstStyle/>
          <a:p>
            <a:r>
              <a:rPr lang="en-US" dirty="0"/>
              <a:t>Fit to what : Coordinates defined by Features</a:t>
            </a:r>
          </a:p>
          <a:p>
            <a:endParaRPr lang="en-US" dirty="0"/>
          </a:p>
          <a:p>
            <a:r>
              <a:rPr lang="en-US" dirty="0"/>
              <a:t>Features  have two Components:</a:t>
            </a:r>
          </a:p>
          <a:p>
            <a:endParaRPr lang="en-US" dirty="0"/>
          </a:p>
          <a:p>
            <a:r>
              <a:rPr lang="en-US" dirty="0"/>
              <a:t>Feature Detector</a:t>
            </a:r>
          </a:p>
          <a:p>
            <a:endParaRPr lang="en-US" dirty="0"/>
          </a:p>
          <a:p>
            <a:r>
              <a:rPr lang="en-US" dirty="0"/>
              <a:t>Feature Descriptor</a:t>
            </a:r>
          </a:p>
        </p:txBody>
      </p:sp>
    </p:spTree>
    <p:extLst>
      <p:ext uri="{BB962C8B-B14F-4D97-AF65-F5344CB8AC3E}">
        <p14:creationId xmlns:p14="http://schemas.microsoft.com/office/powerpoint/2010/main" val="7352754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68A6-3FC1-4525-9920-AEF485345FFC}"/>
              </a:ext>
            </a:extLst>
          </p:cNvPr>
          <p:cNvSpPr>
            <a:spLocks noGrp="1"/>
          </p:cNvSpPr>
          <p:nvPr>
            <p:ph type="title"/>
          </p:nvPr>
        </p:nvSpPr>
        <p:spPr>
          <a:xfrm>
            <a:off x="163078" y="26499"/>
            <a:ext cx="10571998" cy="480538"/>
          </a:xfrm>
        </p:spPr>
        <p:txBody>
          <a:bodyPr/>
          <a:lstStyle/>
          <a:p>
            <a:r>
              <a:rPr lang="en-US" dirty="0"/>
              <a:t>Two Types of Matching Problems</a:t>
            </a:r>
          </a:p>
        </p:txBody>
      </p:sp>
      <p:sp>
        <p:nvSpPr>
          <p:cNvPr id="3" name="Content Placeholder 2">
            <a:extLst>
              <a:ext uri="{FF2B5EF4-FFF2-40B4-BE49-F238E27FC236}">
                <a16:creationId xmlns:a16="http://schemas.microsoft.com/office/drawing/2014/main" id="{9EAB97B3-E623-4189-A95D-EA71CB0AF91A}"/>
              </a:ext>
            </a:extLst>
          </p:cNvPr>
          <p:cNvSpPr>
            <a:spLocks noGrp="1"/>
          </p:cNvSpPr>
          <p:nvPr>
            <p:ph sz="half" idx="1"/>
          </p:nvPr>
        </p:nvSpPr>
        <p:spPr>
          <a:xfrm>
            <a:off x="163078" y="1072663"/>
            <a:ext cx="5882121" cy="3462586"/>
          </a:xfrm>
        </p:spPr>
        <p:txBody>
          <a:bodyPr/>
          <a:lstStyle/>
          <a:p>
            <a:pPr marL="0" indent="0">
              <a:buNone/>
            </a:pPr>
            <a:r>
              <a:rPr lang="en-US" dirty="0"/>
              <a:t>SHORT BASELINE</a:t>
            </a:r>
          </a:p>
          <a:p>
            <a:endParaRPr lang="en-US" dirty="0"/>
          </a:p>
          <a:p>
            <a:r>
              <a:rPr lang="en-US" dirty="0"/>
              <a:t>Limited change in viewpoint &amp; illumination</a:t>
            </a:r>
          </a:p>
          <a:p>
            <a:endParaRPr lang="en-US" dirty="0"/>
          </a:p>
          <a:p>
            <a:r>
              <a:rPr lang="en-US" dirty="0"/>
              <a:t>Typically Videos / Image Sequences</a:t>
            </a:r>
          </a:p>
          <a:p>
            <a:endParaRPr lang="en-US" dirty="0"/>
          </a:p>
          <a:p>
            <a:r>
              <a:rPr lang="en-US" dirty="0"/>
              <a:t>Very similar looking images</a:t>
            </a:r>
          </a:p>
          <a:p>
            <a:endParaRPr lang="en-US" dirty="0"/>
          </a:p>
          <a:p>
            <a:endParaRPr lang="en-US" dirty="0"/>
          </a:p>
        </p:txBody>
      </p:sp>
      <p:sp>
        <p:nvSpPr>
          <p:cNvPr id="6" name="Content Placeholder 2">
            <a:extLst>
              <a:ext uri="{FF2B5EF4-FFF2-40B4-BE49-F238E27FC236}">
                <a16:creationId xmlns:a16="http://schemas.microsoft.com/office/drawing/2014/main" id="{E562D78B-C186-4C6B-8D57-0B897BDF31C5}"/>
              </a:ext>
            </a:extLst>
          </p:cNvPr>
          <p:cNvSpPr txBox="1">
            <a:spLocks/>
          </p:cNvSpPr>
          <p:nvPr/>
        </p:nvSpPr>
        <p:spPr>
          <a:xfrm>
            <a:off x="6309879" y="1222090"/>
            <a:ext cx="5882121" cy="3462586"/>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Courier New" panose="02070309020205020404" pitchFamily="49" charset="0"/>
              <a:buChar char="o"/>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Courier New" panose="02070309020205020404" pitchFamily="49" charset="0"/>
              <a:buChar char="o"/>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Courier New" panose="02070309020205020404" pitchFamily="49" charset="0"/>
              <a:buChar char="o"/>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Courier New" panose="02070309020205020404" pitchFamily="49" charset="0"/>
              <a:buNone/>
            </a:pPr>
            <a:r>
              <a:rPr lang="en-US" dirty="0"/>
              <a:t>WIDE BASELINE</a:t>
            </a:r>
          </a:p>
          <a:p>
            <a:endParaRPr lang="en-US" dirty="0"/>
          </a:p>
          <a:p>
            <a:r>
              <a:rPr lang="en-US" dirty="0"/>
              <a:t>Larger changes in viewpoint &amp; illumination</a:t>
            </a:r>
          </a:p>
          <a:p>
            <a:endParaRPr lang="en-US" dirty="0"/>
          </a:p>
          <a:p>
            <a:r>
              <a:rPr lang="en-US" dirty="0"/>
              <a:t>Jumble of frames</a:t>
            </a:r>
          </a:p>
          <a:p>
            <a:endParaRPr lang="en-US" dirty="0"/>
          </a:p>
          <a:p>
            <a:r>
              <a:rPr lang="en-US" dirty="0"/>
              <a:t>“Distant” in time: </a:t>
            </a:r>
          </a:p>
          <a:p>
            <a:pPr lvl="1"/>
            <a:r>
              <a:rPr lang="en-US" dirty="0"/>
              <a:t>Retrieve Locations, Objects, “THINGS”, Images, …</a:t>
            </a:r>
          </a:p>
          <a:p>
            <a:endParaRPr lang="en-US" dirty="0"/>
          </a:p>
          <a:p>
            <a:endParaRPr lang="en-US" dirty="0"/>
          </a:p>
        </p:txBody>
      </p:sp>
      <p:pic>
        <p:nvPicPr>
          <p:cNvPr id="8" name="Picture 2" descr="C:\WINDOWS\Desktop\is2003\images\image1.jpg">
            <a:extLst>
              <a:ext uri="{FF2B5EF4-FFF2-40B4-BE49-F238E27FC236}">
                <a16:creationId xmlns:a16="http://schemas.microsoft.com/office/drawing/2014/main" id="{9F45BA9C-D6AA-411B-AE20-422F56745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0000">
            <a:off x="9281558" y="4569252"/>
            <a:ext cx="2692019" cy="194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WINDOWS\Desktop\is2003\images\image2.jpg">
            <a:extLst>
              <a:ext uri="{FF2B5EF4-FFF2-40B4-BE49-F238E27FC236}">
                <a16:creationId xmlns:a16="http://schemas.microsoft.com/office/drawing/2014/main" id="{3517764E-1C66-493F-B60C-AB5440C2D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546" y="4608310"/>
            <a:ext cx="2477588" cy="17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B5AF43F-F9DB-4FE1-A726-F0DD5AB4102E}"/>
              </a:ext>
            </a:extLst>
          </p:cNvPr>
          <p:cNvSpPr txBox="1"/>
          <p:nvPr/>
        </p:nvSpPr>
        <p:spPr>
          <a:xfrm>
            <a:off x="1822933" y="6216579"/>
            <a:ext cx="1879041" cy="369332"/>
          </a:xfrm>
          <a:prstGeom prst="rect">
            <a:avLst/>
          </a:prstGeom>
          <a:solidFill>
            <a:srgbClr val="FFC000"/>
          </a:solidFill>
        </p:spPr>
        <p:txBody>
          <a:bodyPr wrap="none" rtlCol="0">
            <a:spAutoFit/>
          </a:bodyPr>
          <a:lstStyle/>
          <a:p>
            <a:r>
              <a:rPr lang="en-US" b="1" dirty="0">
                <a:solidFill>
                  <a:srgbClr val="C00000"/>
                </a:solidFill>
              </a:rPr>
              <a:t>Video Example</a:t>
            </a:r>
          </a:p>
        </p:txBody>
      </p:sp>
      <p:pic>
        <p:nvPicPr>
          <p:cNvPr id="4" name="CHAPEL1c_Converted">
            <a:hlinkClick r:id="" action="ppaction://media"/>
            <a:extLst>
              <a:ext uri="{FF2B5EF4-FFF2-40B4-BE49-F238E27FC236}">
                <a16:creationId xmlns:a16="http://schemas.microsoft.com/office/drawing/2014/main" id="{7DCFD21B-EFE8-467F-945C-71DACA8EC9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675" y="4002268"/>
            <a:ext cx="3754018" cy="2214311"/>
          </a:xfrm>
          <a:prstGeom prst="rect">
            <a:avLst/>
          </a:prstGeom>
        </p:spPr>
      </p:pic>
    </p:spTree>
    <p:extLst>
      <p:ext uri="{BB962C8B-B14F-4D97-AF65-F5344CB8AC3E}">
        <p14:creationId xmlns:p14="http://schemas.microsoft.com/office/powerpoint/2010/main" val="34437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68A6-3FC1-4525-9920-AEF485345FFC}"/>
              </a:ext>
            </a:extLst>
          </p:cNvPr>
          <p:cNvSpPr>
            <a:spLocks noGrp="1"/>
          </p:cNvSpPr>
          <p:nvPr>
            <p:ph type="title"/>
          </p:nvPr>
        </p:nvSpPr>
        <p:spPr>
          <a:xfrm>
            <a:off x="163078" y="26499"/>
            <a:ext cx="10571998" cy="480538"/>
          </a:xfrm>
        </p:spPr>
        <p:txBody>
          <a:bodyPr/>
          <a:lstStyle/>
          <a:p>
            <a:r>
              <a:rPr lang="en-US" dirty="0"/>
              <a:t>Two Types of Matching Problems</a:t>
            </a:r>
          </a:p>
        </p:txBody>
      </p:sp>
      <p:sp>
        <p:nvSpPr>
          <p:cNvPr id="3" name="Content Placeholder 2">
            <a:extLst>
              <a:ext uri="{FF2B5EF4-FFF2-40B4-BE49-F238E27FC236}">
                <a16:creationId xmlns:a16="http://schemas.microsoft.com/office/drawing/2014/main" id="{9EAB97B3-E623-4189-A95D-EA71CB0AF91A}"/>
              </a:ext>
            </a:extLst>
          </p:cNvPr>
          <p:cNvSpPr>
            <a:spLocks noGrp="1"/>
          </p:cNvSpPr>
          <p:nvPr>
            <p:ph sz="half" idx="1"/>
          </p:nvPr>
        </p:nvSpPr>
        <p:spPr>
          <a:xfrm>
            <a:off x="163078" y="1072663"/>
            <a:ext cx="5882121" cy="3462586"/>
          </a:xfrm>
        </p:spPr>
        <p:txBody>
          <a:bodyPr/>
          <a:lstStyle/>
          <a:p>
            <a:pPr marL="0" indent="0">
              <a:buNone/>
            </a:pPr>
            <a:r>
              <a:rPr lang="en-US" dirty="0"/>
              <a:t>SHORT BASELINE</a:t>
            </a:r>
          </a:p>
          <a:p>
            <a:endParaRPr lang="en-US" dirty="0"/>
          </a:p>
          <a:p>
            <a:r>
              <a:rPr lang="en-US" dirty="0"/>
              <a:t>Limited change in viewpoint &amp; illumination</a:t>
            </a:r>
          </a:p>
          <a:p>
            <a:endParaRPr lang="en-US" dirty="0"/>
          </a:p>
          <a:p>
            <a:r>
              <a:rPr lang="en-US" dirty="0"/>
              <a:t>Typically Videos / Image Sequences</a:t>
            </a:r>
          </a:p>
          <a:p>
            <a:endParaRPr lang="en-US" dirty="0"/>
          </a:p>
          <a:p>
            <a:r>
              <a:rPr lang="en-US" dirty="0"/>
              <a:t>Very similar looking images</a:t>
            </a:r>
          </a:p>
          <a:p>
            <a:endParaRPr lang="en-US" dirty="0"/>
          </a:p>
          <a:p>
            <a:endParaRPr lang="en-US" dirty="0"/>
          </a:p>
        </p:txBody>
      </p:sp>
      <p:sp>
        <p:nvSpPr>
          <p:cNvPr id="6" name="Content Placeholder 2">
            <a:extLst>
              <a:ext uri="{FF2B5EF4-FFF2-40B4-BE49-F238E27FC236}">
                <a16:creationId xmlns:a16="http://schemas.microsoft.com/office/drawing/2014/main" id="{E562D78B-C186-4C6B-8D57-0B897BDF31C5}"/>
              </a:ext>
            </a:extLst>
          </p:cNvPr>
          <p:cNvSpPr txBox="1">
            <a:spLocks/>
          </p:cNvSpPr>
          <p:nvPr/>
        </p:nvSpPr>
        <p:spPr>
          <a:xfrm>
            <a:off x="6309879" y="1222090"/>
            <a:ext cx="5882121" cy="3462586"/>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Courier New" panose="02070309020205020404" pitchFamily="49" charset="0"/>
              <a:buChar char="o"/>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Courier New" panose="02070309020205020404" pitchFamily="49" charset="0"/>
              <a:buChar char="o"/>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Courier New" panose="02070309020205020404" pitchFamily="49" charset="0"/>
              <a:buChar char="o"/>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Courier New" panose="02070309020205020404" pitchFamily="49" charset="0"/>
              <a:buNone/>
            </a:pPr>
            <a:r>
              <a:rPr lang="en-US" dirty="0"/>
              <a:t>WIDE BASELINE</a:t>
            </a:r>
          </a:p>
          <a:p>
            <a:endParaRPr lang="en-US" dirty="0"/>
          </a:p>
          <a:p>
            <a:r>
              <a:rPr lang="en-US" dirty="0"/>
              <a:t>Larger changes in viewpoint &amp; illumination</a:t>
            </a:r>
          </a:p>
          <a:p>
            <a:endParaRPr lang="en-US" dirty="0"/>
          </a:p>
          <a:p>
            <a:r>
              <a:rPr lang="en-US" dirty="0"/>
              <a:t>Jumble of frames</a:t>
            </a:r>
          </a:p>
          <a:p>
            <a:endParaRPr lang="en-US" dirty="0"/>
          </a:p>
          <a:p>
            <a:r>
              <a:rPr lang="en-US" dirty="0"/>
              <a:t>“Distant” in time: </a:t>
            </a:r>
          </a:p>
          <a:p>
            <a:pPr lvl="1"/>
            <a:r>
              <a:rPr lang="en-US" dirty="0"/>
              <a:t>Retrieve Locations, Objects, “THINGS”, Images, …</a:t>
            </a:r>
          </a:p>
          <a:p>
            <a:endParaRPr lang="en-US" dirty="0"/>
          </a:p>
          <a:p>
            <a:endParaRPr lang="en-US" dirty="0"/>
          </a:p>
        </p:txBody>
      </p:sp>
      <p:pic>
        <p:nvPicPr>
          <p:cNvPr id="8" name="Picture 2" descr="C:\WINDOWS\Desktop\is2003\images\image1.jpg">
            <a:extLst>
              <a:ext uri="{FF2B5EF4-FFF2-40B4-BE49-F238E27FC236}">
                <a16:creationId xmlns:a16="http://schemas.microsoft.com/office/drawing/2014/main" id="{9F45BA9C-D6AA-411B-AE20-422F56745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0000">
            <a:off x="9281558" y="4569252"/>
            <a:ext cx="2692019" cy="194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WINDOWS\Desktop\is2003\images\image2.jpg">
            <a:extLst>
              <a:ext uri="{FF2B5EF4-FFF2-40B4-BE49-F238E27FC236}">
                <a16:creationId xmlns:a16="http://schemas.microsoft.com/office/drawing/2014/main" id="{3517764E-1C66-493F-B60C-AB5440C2D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546" y="4608310"/>
            <a:ext cx="2477588" cy="17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B5AF43F-F9DB-4FE1-A726-F0DD5AB4102E}"/>
              </a:ext>
            </a:extLst>
          </p:cNvPr>
          <p:cNvSpPr txBox="1"/>
          <p:nvPr/>
        </p:nvSpPr>
        <p:spPr>
          <a:xfrm>
            <a:off x="1822933" y="6216579"/>
            <a:ext cx="1879041" cy="369332"/>
          </a:xfrm>
          <a:prstGeom prst="rect">
            <a:avLst/>
          </a:prstGeom>
          <a:solidFill>
            <a:srgbClr val="FFC000"/>
          </a:solidFill>
        </p:spPr>
        <p:txBody>
          <a:bodyPr wrap="none" rtlCol="0">
            <a:spAutoFit/>
          </a:bodyPr>
          <a:lstStyle/>
          <a:p>
            <a:r>
              <a:rPr lang="en-US" b="1" dirty="0">
                <a:solidFill>
                  <a:srgbClr val="C00000"/>
                </a:solidFill>
              </a:rPr>
              <a:t>Video Example</a:t>
            </a:r>
          </a:p>
        </p:txBody>
      </p:sp>
      <p:pic>
        <p:nvPicPr>
          <p:cNvPr id="4" name="CHAPEL1c_Converted">
            <a:hlinkClick r:id="" action="ppaction://media"/>
            <a:extLst>
              <a:ext uri="{FF2B5EF4-FFF2-40B4-BE49-F238E27FC236}">
                <a16:creationId xmlns:a16="http://schemas.microsoft.com/office/drawing/2014/main" id="{7DCFD21B-EFE8-467F-945C-71DACA8EC9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675" y="4002268"/>
            <a:ext cx="3754018" cy="2214311"/>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423E01BE-3101-42C9-9E49-6858A94AFCB9}"/>
                  </a:ext>
                </a:extLst>
              </p14:cNvPr>
              <p14:cNvContentPartPr/>
              <p14:nvPr/>
            </p14:nvContentPartPr>
            <p14:xfrm>
              <a:off x="2269557" y="835349"/>
              <a:ext cx="95040" cy="6840"/>
            </p14:xfrm>
          </p:contentPart>
        </mc:Choice>
        <mc:Fallback xmlns="">
          <p:pic>
            <p:nvPicPr>
              <p:cNvPr id="5" name="Ink 4">
                <a:extLst>
                  <a:ext uri="{FF2B5EF4-FFF2-40B4-BE49-F238E27FC236}">
                    <a16:creationId xmlns:a16="http://schemas.microsoft.com/office/drawing/2014/main" id="{423E01BE-3101-42C9-9E49-6858A94AFCB9}"/>
                  </a:ext>
                </a:extLst>
              </p:cNvPr>
              <p:cNvPicPr/>
              <p:nvPr/>
            </p:nvPicPr>
            <p:blipFill>
              <a:blip r:embed="rId8"/>
              <a:stretch>
                <a:fillRect/>
              </a:stretch>
            </p:blipFill>
            <p:spPr>
              <a:xfrm>
                <a:off x="2260557" y="826709"/>
                <a:ext cx="11268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5E2B3243-4AF6-4294-9013-C3FC21ACDD72}"/>
                  </a:ext>
                </a:extLst>
              </p14:cNvPr>
              <p14:cNvContentPartPr/>
              <p14:nvPr/>
            </p14:nvContentPartPr>
            <p14:xfrm>
              <a:off x="168597" y="742469"/>
              <a:ext cx="5143320" cy="5906880"/>
            </p14:xfrm>
          </p:contentPart>
        </mc:Choice>
        <mc:Fallback xmlns="">
          <p:pic>
            <p:nvPicPr>
              <p:cNvPr id="7" name="Ink 6">
                <a:extLst>
                  <a:ext uri="{FF2B5EF4-FFF2-40B4-BE49-F238E27FC236}">
                    <a16:creationId xmlns:a16="http://schemas.microsoft.com/office/drawing/2014/main" id="{5E2B3243-4AF6-4294-9013-C3FC21ACDD72}"/>
                  </a:ext>
                </a:extLst>
              </p:cNvPr>
              <p:cNvPicPr/>
              <p:nvPr/>
            </p:nvPicPr>
            <p:blipFill>
              <a:blip r:embed="rId10"/>
              <a:stretch>
                <a:fillRect/>
              </a:stretch>
            </p:blipFill>
            <p:spPr>
              <a:xfrm>
                <a:off x="132597" y="706469"/>
                <a:ext cx="5214960" cy="5978520"/>
              </a:xfrm>
              <a:prstGeom prst="rect">
                <a:avLst/>
              </a:prstGeom>
            </p:spPr>
          </p:pic>
        </mc:Fallback>
      </mc:AlternateContent>
      <p:grpSp>
        <p:nvGrpSpPr>
          <p:cNvPr id="27" name="Group 26">
            <a:extLst>
              <a:ext uri="{FF2B5EF4-FFF2-40B4-BE49-F238E27FC236}">
                <a16:creationId xmlns:a16="http://schemas.microsoft.com/office/drawing/2014/main" id="{F657AD5B-7686-4204-9179-99E994E01E6A}"/>
              </a:ext>
            </a:extLst>
          </p:cNvPr>
          <p:cNvGrpSpPr/>
          <p:nvPr/>
        </p:nvGrpSpPr>
        <p:grpSpPr>
          <a:xfrm>
            <a:off x="3873717" y="574709"/>
            <a:ext cx="1691280" cy="893880"/>
            <a:chOff x="3873717" y="574709"/>
            <a:chExt cx="1691280" cy="893880"/>
          </a:xfrm>
        </p:grpSpPr>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218B0648-87CC-42C8-ACA5-267641506D30}"/>
                    </a:ext>
                  </a:extLst>
                </p14:cNvPr>
                <p14:cNvContentPartPr/>
                <p14:nvPr/>
              </p14:nvContentPartPr>
              <p14:xfrm>
                <a:off x="3873717" y="574709"/>
                <a:ext cx="351720" cy="161280"/>
              </p14:xfrm>
            </p:contentPart>
          </mc:Choice>
          <mc:Fallback xmlns="">
            <p:pic>
              <p:nvPicPr>
                <p:cNvPr id="9" name="Ink 8">
                  <a:extLst>
                    <a:ext uri="{FF2B5EF4-FFF2-40B4-BE49-F238E27FC236}">
                      <a16:creationId xmlns:a16="http://schemas.microsoft.com/office/drawing/2014/main" id="{218B0648-87CC-42C8-ACA5-267641506D30}"/>
                    </a:ext>
                  </a:extLst>
                </p:cNvPr>
                <p:cNvPicPr/>
                <p:nvPr/>
              </p:nvPicPr>
              <p:blipFill>
                <a:blip r:embed="rId12"/>
                <a:stretch>
                  <a:fillRect/>
                </a:stretch>
              </p:blipFill>
              <p:spPr>
                <a:xfrm>
                  <a:off x="3837717" y="538709"/>
                  <a:ext cx="4233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5E747F0F-6BD8-4098-92B1-7737992C3CE5}"/>
                    </a:ext>
                  </a:extLst>
                </p14:cNvPr>
                <p14:cNvContentPartPr/>
                <p14:nvPr/>
              </p14:nvContentPartPr>
              <p14:xfrm>
                <a:off x="4020957" y="711869"/>
                <a:ext cx="36000" cy="262440"/>
              </p14:xfrm>
            </p:contentPart>
          </mc:Choice>
          <mc:Fallback xmlns="">
            <p:pic>
              <p:nvPicPr>
                <p:cNvPr id="12" name="Ink 11">
                  <a:extLst>
                    <a:ext uri="{FF2B5EF4-FFF2-40B4-BE49-F238E27FC236}">
                      <a16:creationId xmlns:a16="http://schemas.microsoft.com/office/drawing/2014/main" id="{5E747F0F-6BD8-4098-92B1-7737992C3CE5}"/>
                    </a:ext>
                  </a:extLst>
                </p:cNvPr>
                <p:cNvPicPr/>
                <p:nvPr/>
              </p:nvPicPr>
              <p:blipFill>
                <a:blip r:embed="rId14"/>
                <a:stretch>
                  <a:fillRect/>
                </a:stretch>
              </p:blipFill>
              <p:spPr>
                <a:xfrm>
                  <a:off x="3985317" y="676229"/>
                  <a:ext cx="10764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C2369C7F-2E03-4DEA-ADF9-AFD99FF4C7F9}"/>
                    </a:ext>
                  </a:extLst>
                </p14:cNvPr>
                <p14:cNvContentPartPr/>
                <p14:nvPr/>
              </p14:nvContentPartPr>
              <p14:xfrm>
                <a:off x="4179357" y="774869"/>
                <a:ext cx="142200" cy="124920"/>
              </p14:xfrm>
            </p:contentPart>
          </mc:Choice>
          <mc:Fallback xmlns="">
            <p:pic>
              <p:nvPicPr>
                <p:cNvPr id="13" name="Ink 12">
                  <a:extLst>
                    <a:ext uri="{FF2B5EF4-FFF2-40B4-BE49-F238E27FC236}">
                      <a16:creationId xmlns:a16="http://schemas.microsoft.com/office/drawing/2014/main" id="{C2369C7F-2E03-4DEA-ADF9-AFD99FF4C7F9}"/>
                    </a:ext>
                  </a:extLst>
                </p:cNvPr>
                <p:cNvPicPr/>
                <p:nvPr/>
              </p:nvPicPr>
              <p:blipFill>
                <a:blip r:embed="rId16"/>
                <a:stretch>
                  <a:fillRect/>
                </a:stretch>
              </p:blipFill>
              <p:spPr>
                <a:xfrm>
                  <a:off x="4143357" y="738869"/>
                  <a:ext cx="21384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F0101CE0-D917-4CB9-9FDC-178831BBB72E}"/>
                    </a:ext>
                  </a:extLst>
                </p14:cNvPr>
                <p14:cNvContentPartPr/>
                <p14:nvPr/>
              </p14:nvContentPartPr>
              <p14:xfrm>
                <a:off x="4463757" y="725549"/>
                <a:ext cx="34200" cy="141480"/>
              </p14:xfrm>
            </p:contentPart>
          </mc:Choice>
          <mc:Fallback xmlns="">
            <p:pic>
              <p:nvPicPr>
                <p:cNvPr id="14" name="Ink 13">
                  <a:extLst>
                    <a:ext uri="{FF2B5EF4-FFF2-40B4-BE49-F238E27FC236}">
                      <a16:creationId xmlns:a16="http://schemas.microsoft.com/office/drawing/2014/main" id="{F0101CE0-D917-4CB9-9FDC-178831BBB72E}"/>
                    </a:ext>
                  </a:extLst>
                </p:cNvPr>
                <p:cNvPicPr/>
                <p:nvPr/>
              </p:nvPicPr>
              <p:blipFill>
                <a:blip r:embed="rId18"/>
                <a:stretch>
                  <a:fillRect/>
                </a:stretch>
              </p:blipFill>
              <p:spPr>
                <a:xfrm>
                  <a:off x="4427757" y="689909"/>
                  <a:ext cx="10584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866BF067-5086-4709-AF5E-A81116F14989}"/>
                    </a:ext>
                  </a:extLst>
                </p14:cNvPr>
                <p14:cNvContentPartPr/>
                <p14:nvPr/>
              </p14:nvContentPartPr>
              <p14:xfrm>
                <a:off x="4398237" y="743549"/>
                <a:ext cx="215280" cy="209880"/>
              </p14:xfrm>
            </p:contentPart>
          </mc:Choice>
          <mc:Fallback xmlns="">
            <p:pic>
              <p:nvPicPr>
                <p:cNvPr id="15" name="Ink 14">
                  <a:extLst>
                    <a:ext uri="{FF2B5EF4-FFF2-40B4-BE49-F238E27FC236}">
                      <a16:creationId xmlns:a16="http://schemas.microsoft.com/office/drawing/2014/main" id="{866BF067-5086-4709-AF5E-A81116F14989}"/>
                    </a:ext>
                  </a:extLst>
                </p:cNvPr>
                <p:cNvPicPr/>
                <p:nvPr/>
              </p:nvPicPr>
              <p:blipFill>
                <a:blip r:embed="rId20"/>
                <a:stretch>
                  <a:fillRect/>
                </a:stretch>
              </p:blipFill>
              <p:spPr>
                <a:xfrm>
                  <a:off x="4362597" y="707909"/>
                  <a:ext cx="2869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F99BC6EA-58A3-4535-AFB4-37E7C27C4A92}"/>
                    </a:ext>
                  </a:extLst>
                </p14:cNvPr>
                <p14:cNvContentPartPr/>
                <p14:nvPr/>
              </p14:nvContentPartPr>
              <p14:xfrm>
                <a:off x="4558437" y="770549"/>
                <a:ext cx="154800" cy="184320"/>
              </p14:xfrm>
            </p:contentPart>
          </mc:Choice>
          <mc:Fallback xmlns="">
            <p:pic>
              <p:nvPicPr>
                <p:cNvPr id="16" name="Ink 15">
                  <a:extLst>
                    <a:ext uri="{FF2B5EF4-FFF2-40B4-BE49-F238E27FC236}">
                      <a16:creationId xmlns:a16="http://schemas.microsoft.com/office/drawing/2014/main" id="{F99BC6EA-58A3-4535-AFB4-37E7C27C4A92}"/>
                    </a:ext>
                  </a:extLst>
                </p:cNvPr>
                <p:cNvPicPr/>
                <p:nvPr/>
              </p:nvPicPr>
              <p:blipFill>
                <a:blip r:embed="rId22"/>
                <a:stretch>
                  <a:fillRect/>
                </a:stretch>
              </p:blipFill>
              <p:spPr>
                <a:xfrm>
                  <a:off x="4522797" y="734549"/>
                  <a:ext cx="22644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23E07CA5-BB14-4547-B4AD-20EF13443A43}"/>
                    </a:ext>
                  </a:extLst>
                </p14:cNvPr>
                <p14:cNvContentPartPr/>
                <p14:nvPr/>
              </p14:nvContentPartPr>
              <p14:xfrm>
                <a:off x="4573917" y="909509"/>
                <a:ext cx="99720" cy="24840"/>
              </p14:xfrm>
            </p:contentPart>
          </mc:Choice>
          <mc:Fallback xmlns="">
            <p:pic>
              <p:nvPicPr>
                <p:cNvPr id="17" name="Ink 16">
                  <a:extLst>
                    <a:ext uri="{FF2B5EF4-FFF2-40B4-BE49-F238E27FC236}">
                      <a16:creationId xmlns:a16="http://schemas.microsoft.com/office/drawing/2014/main" id="{23E07CA5-BB14-4547-B4AD-20EF13443A43}"/>
                    </a:ext>
                  </a:extLst>
                </p:cNvPr>
                <p:cNvPicPr/>
                <p:nvPr/>
              </p:nvPicPr>
              <p:blipFill>
                <a:blip r:embed="rId24"/>
                <a:stretch>
                  <a:fillRect/>
                </a:stretch>
              </p:blipFill>
              <p:spPr>
                <a:xfrm>
                  <a:off x="4537917" y="873509"/>
                  <a:ext cx="17136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11DDD9EE-8283-4366-9CAB-F493CF017D31}"/>
                    </a:ext>
                  </a:extLst>
                </p14:cNvPr>
                <p14:cNvContentPartPr/>
                <p14:nvPr/>
              </p14:nvContentPartPr>
              <p14:xfrm>
                <a:off x="4758957" y="733829"/>
                <a:ext cx="217800" cy="254160"/>
              </p14:xfrm>
            </p:contentPart>
          </mc:Choice>
          <mc:Fallback xmlns="">
            <p:pic>
              <p:nvPicPr>
                <p:cNvPr id="18" name="Ink 17">
                  <a:extLst>
                    <a:ext uri="{FF2B5EF4-FFF2-40B4-BE49-F238E27FC236}">
                      <a16:creationId xmlns:a16="http://schemas.microsoft.com/office/drawing/2014/main" id="{11DDD9EE-8283-4366-9CAB-F493CF017D31}"/>
                    </a:ext>
                  </a:extLst>
                </p:cNvPr>
                <p:cNvPicPr/>
                <p:nvPr/>
              </p:nvPicPr>
              <p:blipFill>
                <a:blip r:embed="rId26"/>
                <a:stretch>
                  <a:fillRect/>
                </a:stretch>
              </p:blipFill>
              <p:spPr>
                <a:xfrm>
                  <a:off x="4722957" y="697829"/>
                  <a:ext cx="28944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D93740FA-3DCF-4EB7-9467-A89B1E5D94B1}"/>
                    </a:ext>
                  </a:extLst>
                </p14:cNvPr>
                <p14:cNvContentPartPr/>
                <p14:nvPr/>
              </p14:nvContentPartPr>
              <p14:xfrm>
                <a:off x="4992957" y="589109"/>
                <a:ext cx="31680" cy="52560"/>
              </p14:xfrm>
            </p:contentPart>
          </mc:Choice>
          <mc:Fallback xmlns="">
            <p:pic>
              <p:nvPicPr>
                <p:cNvPr id="19" name="Ink 18">
                  <a:extLst>
                    <a:ext uri="{FF2B5EF4-FFF2-40B4-BE49-F238E27FC236}">
                      <a16:creationId xmlns:a16="http://schemas.microsoft.com/office/drawing/2014/main" id="{D93740FA-3DCF-4EB7-9467-A89B1E5D94B1}"/>
                    </a:ext>
                  </a:extLst>
                </p:cNvPr>
                <p:cNvPicPr/>
                <p:nvPr/>
              </p:nvPicPr>
              <p:blipFill>
                <a:blip r:embed="rId28"/>
                <a:stretch>
                  <a:fillRect/>
                </a:stretch>
              </p:blipFill>
              <p:spPr>
                <a:xfrm>
                  <a:off x="4956957" y="553109"/>
                  <a:ext cx="10332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 name="Ink 19">
                  <a:extLst>
                    <a:ext uri="{FF2B5EF4-FFF2-40B4-BE49-F238E27FC236}">
                      <a16:creationId xmlns:a16="http://schemas.microsoft.com/office/drawing/2014/main" id="{26AC2AB6-7D8A-4108-A214-4E75CA8804A1}"/>
                    </a:ext>
                  </a:extLst>
                </p14:cNvPr>
                <p14:cNvContentPartPr/>
                <p14:nvPr/>
              </p14:nvContentPartPr>
              <p14:xfrm>
                <a:off x="5225877" y="609269"/>
                <a:ext cx="191520" cy="209880"/>
              </p14:xfrm>
            </p:contentPart>
          </mc:Choice>
          <mc:Fallback xmlns="">
            <p:pic>
              <p:nvPicPr>
                <p:cNvPr id="20" name="Ink 19">
                  <a:extLst>
                    <a:ext uri="{FF2B5EF4-FFF2-40B4-BE49-F238E27FC236}">
                      <a16:creationId xmlns:a16="http://schemas.microsoft.com/office/drawing/2014/main" id="{26AC2AB6-7D8A-4108-A214-4E75CA8804A1}"/>
                    </a:ext>
                  </a:extLst>
                </p:cNvPr>
                <p:cNvPicPr/>
                <p:nvPr/>
              </p:nvPicPr>
              <p:blipFill>
                <a:blip r:embed="rId30"/>
                <a:stretch>
                  <a:fillRect/>
                </a:stretch>
              </p:blipFill>
              <p:spPr>
                <a:xfrm>
                  <a:off x="5190237" y="573629"/>
                  <a:ext cx="26316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 name="Ink 20">
                  <a:extLst>
                    <a:ext uri="{FF2B5EF4-FFF2-40B4-BE49-F238E27FC236}">
                      <a16:creationId xmlns:a16="http://schemas.microsoft.com/office/drawing/2014/main" id="{E96909E2-725D-40D7-9769-763BF4162E8F}"/>
                    </a:ext>
                  </a:extLst>
                </p14:cNvPr>
                <p14:cNvContentPartPr/>
                <p14:nvPr/>
              </p14:nvContentPartPr>
              <p14:xfrm>
                <a:off x="4536837" y="1105349"/>
                <a:ext cx="205200" cy="84600"/>
              </p14:xfrm>
            </p:contentPart>
          </mc:Choice>
          <mc:Fallback xmlns="">
            <p:pic>
              <p:nvPicPr>
                <p:cNvPr id="21" name="Ink 20">
                  <a:extLst>
                    <a:ext uri="{FF2B5EF4-FFF2-40B4-BE49-F238E27FC236}">
                      <a16:creationId xmlns:a16="http://schemas.microsoft.com/office/drawing/2014/main" id="{E96909E2-725D-40D7-9769-763BF4162E8F}"/>
                    </a:ext>
                  </a:extLst>
                </p:cNvPr>
                <p:cNvPicPr/>
                <p:nvPr/>
              </p:nvPicPr>
              <p:blipFill>
                <a:blip r:embed="rId32"/>
                <a:stretch>
                  <a:fillRect/>
                </a:stretch>
              </p:blipFill>
              <p:spPr>
                <a:xfrm>
                  <a:off x="4500837" y="1069349"/>
                  <a:ext cx="27684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 name="Ink 21">
                  <a:extLst>
                    <a:ext uri="{FF2B5EF4-FFF2-40B4-BE49-F238E27FC236}">
                      <a16:creationId xmlns:a16="http://schemas.microsoft.com/office/drawing/2014/main" id="{CFDE6A30-CFAE-42DA-89B7-FDECFDEE5495}"/>
                    </a:ext>
                  </a:extLst>
                </p14:cNvPr>
                <p14:cNvContentPartPr/>
                <p14:nvPr/>
              </p14:nvContentPartPr>
              <p14:xfrm>
                <a:off x="4653117" y="1218029"/>
                <a:ext cx="29520" cy="196200"/>
              </p14:xfrm>
            </p:contentPart>
          </mc:Choice>
          <mc:Fallback xmlns="">
            <p:pic>
              <p:nvPicPr>
                <p:cNvPr id="22" name="Ink 21">
                  <a:extLst>
                    <a:ext uri="{FF2B5EF4-FFF2-40B4-BE49-F238E27FC236}">
                      <a16:creationId xmlns:a16="http://schemas.microsoft.com/office/drawing/2014/main" id="{CFDE6A30-CFAE-42DA-89B7-FDECFDEE5495}"/>
                    </a:ext>
                  </a:extLst>
                </p:cNvPr>
                <p:cNvPicPr/>
                <p:nvPr/>
              </p:nvPicPr>
              <p:blipFill>
                <a:blip r:embed="rId34"/>
                <a:stretch>
                  <a:fillRect/>
                </a:stretch>
              </p:blipFill>
              <p:spPr>
                <a:xfrm>
                  <a:off x="4617477" y="1182389"/>
                  <a:ext cx="10116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Ink 22">
                  <a:extLst>
                    <a:ext uri="{FF2B5EF4-FFF2-40B4-BE49-F238E27FC236}">
                      <a16:creationId xmlns:a16="http://schemas.microsoft.com/office/drawing/2014/main" id="{93BB1AAC-11F5-4876-ACF1-9D09B36AAA40}"/>
                    </a:ext>
                  </a:extLst>
                </p14:cNvPr>
                <p14:cNvContentPartPr/>
                <p14:nvPr/>
              </p14:nvContentPartPr>
              <p14:xfrm>
                <a:off x="4733397" y="1272389"/>
                <a:ext cx="176040" cy="119160"/>
              </p14:xfrm>
            </p:contentPart>
          </mc:Choice>
          <mc:Fallback xmlns="">
            <p:pic>
              <p:nvPicPr>
                <p:cNvPr id="23" name="Ink 22">
                  <a:extLst>
                    <a:ext uri="{FF2B5EF4-FFF2-40B4-BE49-F238E27FC236}">
                      <a16:creationId xmlns:a16="http://schemas.microsoft.com/office/drawing/2014/main" id="{93BB1AAC-11F5-4876-ACF1-9D09B36AAA40}"/>
                    </a:ext>
                  </a:extLst>
                </p:cNvPr>
                <p:cNvPicPr/>
                <p:nvPr/>
              </p:nvPicPr>
              <p:blipFill>
                <a:blip r:embed="rId36"/>
                <a:stretch>
                  <a:fillRect/>
                </a:stretch>
              </p:blipFill>
              <p:spPr>
                <a:xfrm>
                  <a:off x="4697757" y="1236389"/>
                  <a:ext cx="24768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Ink 23">
                  <a:extLst>
                    <a:ext uri="{FF2B5EF4-FFF2-40B4-BE49-F238E27FC236}">
                      <a16:creationId xmlns:a16="http://schemas.microsoft.com/office/drawing/2014/main" id="{79408FC0-ABD2-413F-BA2C-E77007659B8E}"/>
                    </a:ext>
                  </a:extLst>
                </p14:cNvPr>
                <p14:cNvContentPartPr/>
                <p14:nvPr/>
              </p14:nvContentPartPr>
              <p14:xfrm>
                <a:off x="4909437" y="1218029"/>
                <a:ext cx="56160" cy="250560"/>
              </p14:xfrm>
            </p:contentPart>
          </mc:Choice>
          <mc:Fallback xmlns="">
            <p:pic>
              <p:nvPicPr>
                <p:cNvPr id="24" name="Ink 23">
                  <a:extLst>
                    <a:ext uri="{FF2B5EF4-FFF2-40B4-BE49-F238E27FC236}">
                      <a16:creationId xmlns:a16="http://schemas.microsoft.com/office/drawing/2014/main" id="{79408FC0-ABD2-413F-BA2C-E77007659B8E}"/>
                    </a:ext>
                  </a:extLst>
                </p:cNvPr>
                <p:cNvPicPr/>
                <p:nvPr/>
              </p:nvPicPr>
              <p:blipFill>
                <a:blip r:embed="rId38"/>
                <a:stretch>
                  <a:fillRect/>
                </a:stretch>
              </p:blipFill>
              <p:spPr>
                <a:xfrm>
                  <a:off x="4873437" y="1182389"/>
                  <a:ext cx="12780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5" name="Ink 24">
                  <a:extLst>
                    <a:ext uri="{FF2B5EF4-FFF2-40B4-BE49-F238E27FC236}">
                      <a16:creationId xmlns:a16="http://schemas.microsoft.com/office/drawing/2014/main" id="{C5771C7D-5B7E-4165-980C-D8703AC81418}"/>
                    </a:ext>
                  </a:extLst>
                </p14:cNvPr>
                <p14:cNvContentPartPr/>
                <p14:nvPr/>
              </p14:nvContentPartPr>
              <p14:xfrm>
                <a:off x="4941837" y="1140989"/>
                <a:ext cx="263160" cy="257400"/>
              </p14:xfrm>
            </p:contentPart>
          </mc:Choice>
          <mc:Fallback xmlns="">
            <p:pic>
              <p:nvPicPr>
                <p:cNvPr id="25" name="Ink 24">
                  <a:extLst>
                    <a:ext uri="{FF2B5EF4-FFF2-40B4-BE49-F238E27FC236}">
                      <a16:creationId xmlns:a16="http://schemas.microsoft.com/office/drawing/2014/main" id="{C5771C7D-5B7E-4165-980C-D8703AC81418}"/>
                    </a:ext>
                  </a:extLst>
                </p:cNvPr>
                <p:cNvPicPr/>
                <p:nvPr/>
              </p:nvPicPr>
              <p:blipFill>
                <a:blip r:embed="rId40"/>
                <a:stretch>
                  <a:fillRect/>
                </a:stretch>
              </p:blipFill>
              <p:spPr>
                <a:xfrm>
                  <a:off x="4905837" y="1104989"/>
                  <a:ext cx="33480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6" name="Ink 25">
                  <a:extLst>
                    <a:ext uri="{FF2B5EF4-FFF2-40B4-BE49-F238E27FC236}">
                      <a16:creationId xmlns:a16="http://schemas.microsoft.com/office/drawing/2014/main" id="{1E3EDFC0-B577-4E45-8D68-BD94BCB033BD}"/>
                    </a:ext>
                  </a:extLst>
                </p14:cNvPr>
                <p14:cNvContentPartPr/>
                <p14:nvPr/>
              </p14:nvContentPartPr>
              <p14:xfrm>
                <a:off x="5376717" y="1097069"/>
                <a:ext cx="188280" cy="177840"/>
              </p14:xfrm>
            </p:contentPart>
          </mc:Choice>
          <mc:Fallback xmlns="">
            <p:pic>
              <p:nvPicPr>
                <p:cNvPr id="26" name="Ink 25">
                  <a:extLst>
                    <a:ext uri="{FF2B5EF4-FFF2-40B4-BE49-F238E27FC236}">
                      <a16:creationId xmlns:a16="http://schemas.microsoft.com/office/drawing/2014/main" id="{1E3EDFC0-B577-4E45-8D68-BD94BCB033BD}"/>
                    </a:ext>
                  </a:extLst>
                </p:cNvPr>
                <p:cNvPicPr/>
                <p:nvPr/>
              </p:nvPicPr>
              <p:blipFill>
                <a:blip r:embed="rId42"/>
                <a:stretch>
                  <a:fillRect/>
                </a:stretch>
              </p:blipFill>
              <p:spPr>
                <a:xfrm>
                  <a:off x="5340717" y="1061069"/>
                  <a:ext cx="259920" cy="249480"/>
                </a:xfrm>
                <a:prstGeom prst="rect">
                  <a:avLst/>
                </a:prstGeom>
              </p:spPr>
            </p:pic>
          </mc:Fallback>
        </mc:AlternateContent>
      </p:grpSp>
    </p:spTree>
    <p:extLst>
      <p:ext uri="{BB962C8B-B14F-4D97-AF65-F5344CB8AC3E}">
        <p14:creationId xmlns:p14="http://schemas.microsoft.com/office/powerpoint/2010/main" val="389146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C36F38-7C34-417A-AE1C-2BEA498A48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42409" y="4576259"/>
            <a:ext cx="719386" cy="600352"/>
          </a:xfrm>
          <a:prstGeom prst="rect">
            <a:avLst/>
          </a:prstGeom>
        </p:spPr>
      </p:pic>
      <p:sp>
        <p:nvSpPr>
          <p:cNvPr id="2" name="Title 1">
            <a:extLst>
              <a:ext uri="{FF2B5EF4-FFF2-40B4-BE49-F238E27FC236}">
                <a16:creationId xmlns:a16="http://schemas.microsoft.com/office/drawing/2014/main" id="{074DFE57-59BC-4D08-A4FC-CD52111CB3FA}"/>
              </a:ext>
            </a:extLst>
          </p:cNvPr>
          <p:cNvSpPr>
            <a:spLocks noGrp="1"/>
          </p:cNvSpPr>
          <p:nvPr>
            <p:ph type="title"/>
          </p:nvPr>
        </p:nvSpPr>
        <p:spPr>
          <a:xfrm>
            <a:off x="94382" y="53527"/>
            <a:ext cx="10571998" cy="557518"/>
          </a:xfrm>
        </p:spPr>
        <p:txBody>
          <a:bodyPr/>
          <a:lstStyle/>
          <a:p>
            <a:r>
              <a:rPr lang="en-US" b="0" dirty="0"/>
              <a:t>Features</a:t>
            </a:r>
          </a:p>
        </p:txBody>
      </p:sp>
      <p:sp>
        <p:nvSpPr>
          <p:cNvPr id="3" name="Content Placeholder 2">
            <a:extLst>
              <a:ext uri="{FF2B5EF4-FFF2-40B4-BE49-F238E27FC236}">
                <a16:creationId xmlns:a16="http://schemas.microsoft.com/office/drawing/2014/main" id="{780424E8-80DD-4927-BF4C-953EC0314CC4}"/>
              </a:ext>
            </a:extLst>
          </p:cNvPr>
          <p:cNvSpPr>
            <a:spLocks noGrp="1"/>
          </p:cNvSpPr>
          <p:nvPr>
            <p:ph idx="1"/>
          </p:nvPr>
        </p:nvSpPr>
        <p:spPr>
          <a:xfrm>
            <a:off x="0" y="709858"/>
            <a:ext cx="11539331" cy="4315947"/>
          </a:xfrm>
        </p:spPr>
        <p:txBody>
          <a:bodyPr/>
          <a:lstStyle/>
          <a:p>
            <a:r>
              <a:rPr lang="en-US" dirty="0"/>
              <a:t>Detector / </a:t>
            </a:r>
            <a:r>
              <a:rPr lang="en-US" dirty="0" err="1"/>
              <a:t>Keypoints</a:t>
            </a:r>
            <a:r>
              <a:rPr lang="en-US" dirty="0"/>
              <a:t>: Discrete “distinctive” locations in the image.</a:t>
            </a:r>
          </a:p>
          <a:p>
            <a:endParaRPr lang="en-US" dirty="0"/>
          </a:p>
          <a:p>
            <a:endParaRPr lang="en-US" dirty="0"/>
          </a:p>
          <a:p>
            <a:endParaRPr lang="en-US" dirty="0"/>
          </a:p>
          <a:p>
            <a:endParaRPr lang="en-US" dirty="0"/>
          </a:p>
          <a:p>
            <a:endParaRPr lang="en-US" dirty="0"/>
          </a:p>
          <a:p>
            <a:r>
              <a:rPr lang="en-US" dirty="0"/>
              <a:t>Descriptors: 		Raw / Filtered Representations of Patches around the </a:t>
            </a:r>
            <a:r>
              <a:rPr lang="en-US" dirty="0" err="1"/>
              <a:t>Keypoints</a:t>
            </a:r>
            <a:endParaRPr lang="en-US" dirty="0"/>
          </a:p>
          <a:p>
            <a:endParaRPr lang="en-US" dirty="0"/>
          </a:p>
        </p:txBody>
      </p:sp>
      <p:pic>
        <p:nvPicPr>
          <p:cNvPr id="5" name="Google Shape;425;p53">
            <a:extLst>
              <a:ext uri="{FF2B5EF4-FFF2-40B4-BE49-F238E27FC236}">
                <a16:creationId xmlns:a16="http://schemas.microsoft.com/office/drawing/2014/main" id="{AFA1936A-E4E9-4D5E-96DB-0889319A99FE}"/>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321265" y="561360"/>
            <a:ext cx="2755813" cy="2360584"/>
          </a:xfrm>
          <a:prstGeom prst="rect">
            <a:avLst/>
          </a:prstGeom>
          <a:noFill/>
          <a:ln w="28575" cap="flat" cmpd="sng">
            <a:solidFill>
              <a:srgbClr val="000000"/>
            </a:solidFill>
            <a:prstDash val="solid"/>
            <a:round/>
            <a:headEnd type="none" w="sm" len="sm"/>
            <a:tailEnd type="none" w="sm" len="sm"/>
          </a:ln>
        </p:spPr>
      </p:pic>
      <p:grpSp>
        <p:nvGrpSpPr>
          <p:cNvPr id="11" name="Group 10">
            <a:extLst>
              <a:ext uri="{FF2B5EF4-FFF2-40B4-BE49-F238E27FC236}">
                <a16:creationId xmlns:a16="http://schemas.microsoft.com/office/drawing/2014/main" id="{1AC89FF2-CEB4-4F00-A6C9-6B62EFBE6678}"/>
              </a:ext>
            </a:extLst>
          </p:cNvPr>
          <p:cNvGrpSpPr/>
          <p:nvPr/>
        </p:nvGrpSpPr>
        <p:grpSpPr>
          <a:xfrm>
            <a:off x="733646" y="4576259"/>
            <a:ext cx="1772463" cy="598044"/>
            <a:chOff x="3141895" y="1772464"/>
            <a:chExt cx="1772463" cy="598044"/>
          </a:xfrm>
        </p:grpSpPr>
        <p:pic>
          <p:nvPicPr>
            <p:cNvPr id="9" name="Picture 8">
              <a:extLst>
                <a:ext uri="{FF2B5EF4-FFF2-40B4-BE49-F238E27FC236}">
                  <a16:creationId xmlns:a16="http://schemas.microsoft.com/office/drawing/2014/main" id="{21FED657-6AB0-44CA-AD87-BE5E2FA7C6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41895" y="1772464"/>
              <a:ext cx="680383" cy="598044"/>
            </a:xfrm>
            <a:prstGeom prst="rect">
              <a:avLst/>
            </a:prstGeom>
          </p:spPr>
        </p:pic>
        <p:sp>
          <p:nvSpPr>
            <p:cNvPr id="10" name="Oval 9">
              <a:extLst>
                <a:ext uri="{FF2B5EF4-FFF2-40B4-BE49-F238E27FC236}">
                  <a16:creationId xmlns:a16="http://schemas.microsoft.com/office/drawing/2014/main" id="{F6A56990-503C-40BC-B792-5706A85D740A}"/>
                </a:ext>
              </a:extLst>
            </p:cNvPr>
            <p:cNvSpPr/>
            <p:nvPr/>
          </p:nvSpPr>
          <p:spPr>
            <a:xfrm>
              <a:off x="3464750" y="2011789"/>
              <a:ext cx="104007" cy="10205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325E7A-A5A7-46B3-ABF8-347D8122D482}"/>
                </a:ext>
              </a:extLst>
            </p:cNvPr>
            <p:cNvSpPr/>
            <p:nvPr/>
          </p:nvSpPr>
          <p:spPr>
            <a:xfrm>
              <a:off x="4810351" y="2062817"/>
              <a:ext cx="104007" cy="10205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oogle Shape;263;p34">
            <a:extLst>
              <a:ext uri="{FF2B5EF4-FFF2-40B4-BE49-F238E27FC236}">
                <a16:creationId xmlns:a16="http://schemas.microsoft.com/office/drawing/2014/main" id="{EE919F73-E882-471A-9C5A-37B816F408D1}"/>
              </a:ext>
            </a:extLst>
          </p:cNvPr>
          <p:cNvPicPr preferRelativeResize="0"/>
          <p:nvPr/>
        </p:nvPicPr>
        <p:blipFill>
          <a:blip r:embed="rId5" cstate="print">
            <a:alphaModFix/>
            <a:extLst>
              <a:ext uri="{28A0092B-C50C-407E-A947-70E740481C1C}">
                <a14:useLocalDpi xmlns:a14="http://schemas.microsoft.com/office/drawing/2010/main" val="0"/>
              </a:ext>
            </a:extLst>
          </a:blip>
          <a:stretch>
            <a:fillRect/>
          </a:stretch>
        </p:blipFill>
        <p:spPr>
          <a:xfrm>
            <a:off x="3471253" y="4506945"/>
            <a:ext cx="2920686" cy="1137515"/>
          </a:xfrm>
          <a:prstGeom prst="rect">
            <a:avLst/>
          </a:prstGeom>
          <a:solidFill>
            <a:schemeClr val="tx1">
              <a:lumMod val="95000"/>
            </a:schemeClr>
          </a:solidFill>
          <a:ln>
            <a:noFill/>
          </a:ln>
        </p:spPr>
      </p:pic>
      <p:sp>
        <p:nvSpPr>
          <p:cNvPr id="17" name="TextBox 16">
            <a:extLst>
              <a:ext uri="{FF2B5EF4-FFF2-40B4-BE49-F238E27FC236}">
                <a16:creationId xmlns:a16="http://schemas.microsoft.com/office/drawing/2014/main" id="{09F9C09B-817D-4355-AA03-829AAA065D11}"/>
              </a:ext>
            </a:extLst>
          </p:cNvPr>
          <p:cNvSpPr txBox="1"/>
          <p:nvPr/>
        </p:nvSpPr>
        <p:spPr>
          <a:xfrm>
            <a:off x="680940" y="5182795"/>
            <a:ext cx="785793" cy="461665"/>
          </a:xfrm>
          <a:prstGeom prst="rect">
            <a:avLst/>
          </a:prstGeom>
          <a:noFill/>
        </p:spPr>
        <p:txBody>
          <a:bodyPr wrap="none" rtlCol="0">
            <a:spAutoFit/>
          </a:bodyPr>
          <a:lstStyle/>
          <a:p>
            <a:pPr algn="ctr"/>
            <a:r>
              <a:rPr lang="en-US" sz="1200" dirty="0"/>
              <a:t>Intensity</a:t>
            </a:r>
          </a:p>
          <a:p>
            <a:pPr algn="ctr"/>
            <a:r>
              <a:rPr lang="en-US" sz="1200" dirty="0"/>
              <a:t>Patch</a:t>
            </a:r>
          </a:p>
        </p:txBody>
      </p:sp>
      <p:sp>
        <p:nvSpPr>
          <p:cNvPr id="18" name="TextBox 17">
            <a:extLst>
              <a:ext uri="{FF2B5EF4-FFF2-40B4-BE49-F238E27FC236}">
                <a16:creationId xmlns:a16="http://schemas.microsoft.com/office/drawing/2014/main" id="{B7B1BCB8-5B2A-4BA6-B48A-25B632255EB2}"/>
              </a:ext>
            </a:extLst>
          </p:cNvPr>
          <p:cNvSpPr txBox="1"/>
          <p:nvPr/>
        </p:nvSpPr>
        <p:spPr>
          <a:xfrm>
            <a:off x="2039663" y="5240973"/>
            <a:ext cx="724878" cy="461665"/>
          </a:xfrm>
          <a:prstGeom prst="rect">
            <a:avLst/>
          </a:prstGeom>
          <a:noFill/>
        </p:spPr>
        <p:txBody>
          <a:bodyPr wrap="none" rtlCol="0">
            <a:spAutoFit/>
          </a:bodyPr>
          <a:lstStyle/>
          <a:p>
            <a:pPr algn="ctr"/>
            <a:r>
              <a:rPr lang="en-US" sz="1200" dirty="0"/>
              <a:t>Filtered</a:t>
            </a:r>
          </a:p>
          <a:p>
            <a:pPr algn="ctr"/>
            <a:r>
              <a:rPr lang="en-US" sz="1200" dirty="0"/>
              <a:t>Patch</a:t>
            </a:r>
          </a:p>
        </p:txBody>
      </p:sp>
      <p:sp>
        <p:nvSpPr>
          <p:cNvPr id="19" name="TextBox 18">
            <a:extLst>
              <a:ext uri="{FF2B5EF4-FFF2-40B4-BE49-F238E27FC236}">
                <a16:creationId xmlns:a16="http://schemas.microsoft.com/office/drawing/2014/main" id="{7F994700-527E-4978-BEA2-810FD2B36C55}"/>
              </a:ext>
            </a:extLst>
          </p:cNvPr>
          <p:cNvSpPr txBox="1"/>
          <p:nvPr/>
        </p:nvSpPr>
        <p:spPr>
          <a:xfrm>
            <a:off x="3971242" y="5675450"/>
            <a:ext cx="1920718" cy="461665"/>
          </a:xfrm>
          <a:prstGeom prst="rect">
            <a:avLst/>
          </a:prstGeom>
          <a:noFill/>
        </p:spPr>
        <p:txBody>
          <a:bodyPr wrap="none" rtlCol="0">
            <a:spAutoFit/>
          </a:bodyPr>
          <a:lstStyle/>
          <a:p>
            <a:pPr algn="ctr"/>
            <a:r>
              <a:rPr lang="en-US" sz="1200" dirty="0"/>
              <a:t>Quasi-invariant Feature</a:t>
            </a:r>
          </a:p>
          <a:p>
            <a:pPr algn="ctr"/>
            <a:r>
              <a:rPr lang="en-US" sz="1200" dirty="0"/>
              <a:t>SIFT</a:t>
            </a:r>
          </a:p>
        </p:txBody>
      </p:sp>
      <p:pic>
        <p:nvPicPr>
          <p:cNvPr id="20" name="Picture 19">
            <a:extLst>
              <a:ext uri="{FF2B5EF4-FFF2-40B4-BE49-F238E27FC236}">
                <a16:creationId xmlns:a16="http://schemas.microsoft.com/office/drawing/2014/main" id="{30757A70-79E8-40A4-B916-79FF49E7AC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534" y="3602348"/>
            <a:ext cx="3040490" cy="3044539"/>
          </a:xfrm>
          <a:prstGeom prst="rect">
            <a:avLst/>
          </a:prstGeom>
        </p:spPr>
      </p:pic>
      <p:sp>
        <p:nvSpPr>
          <p:cNvPr id="21" name="TextBox 20">
            <a:extLst>
              <a:ext uri="{FF2B5EF4-FFF2-40B4-BE49-F238E27FC236}">
                <a16:creationId xmlns:a16="http://schemas.microsoft.com/office/drawing/2014/main" id="{F4ECA8A7-3C26-4F09-A945-4D46DC42253D}"/>
              </a:ext>
            </a:extLst>
          </p:cNvPr>
          <p:cNvSpPr txBox="1"/>
          <p:nvPr/>
        </p:nvSpPr>
        <p:spPr>
          <a:xfrm>
            <a:off x="7795817" y="4610306"/>
            <a:ext cx="997389" cy="830997"/>
          </a:xfrm>
          <a:prstGeom prst="rect">
            <a:avLst/>
          </a:prstGeom>
          <a:noFill/>
        </p:spPr>
        <p:txBody>
          <a:bodyPr wrap="none" rtlCol="0">
            <a:spAutoFit/>
          </a:bodyPr>
          <a:lstStyle/>
          <a:p>
            <a:pPr algn="ctr"/>
            <a:r>
              <a:rPr lang="en-US" sz="1200" dirty="0"/>
              <a:t>Learned</a:t>
            </a:r>
          </a:p>
          <a:p>
            <a:pPr algn="ctr"/>
            <a:r>
              <a:rPr lang="en-US" sz="1200" dirty="0"/>
              <a:t>Detectors</a:t>
            </a:r>
          </a:p>
          <a:p>
            <a:pPr algn="ctr"/>
            <a:r>
              <a:rPr lang="en-US" sz="1200" dirty="0"/>
              <a:t>&amp;</a:t>
            </a:r>
          </a:p>
          <a:p>
            <a:pPr algn="ctr"/>
            <a:r>
              <a:rPr lang="en-US" sz="1200" dirty="0"/>
              <a:t>Descriptors</a:t>
            </a:r>
          </a:p>
        </p:txBody>
      </p:sp>
    </p:spTree>
    <p:extLst>
      <p:ext uri="{BB962C8B-B14F-4D97-AF65-F5344CB8AC3E}">
        <p14:creationId xmlns:p14="http://schemas.microsoft.com/office/powerpoint/2010/main" val="2273456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US" dirty="0"/>
              <a:t>Where would you define good features?</a:t>
            </a:r>
            <a:endParaRPr dirty="0"/>
          </a:p>
        </p:txBody>
      </p:sp>
      <p:pic>
        <p:nvPicPr>
          <p:cNvPr id="306" name="Google Shape;306;p39"/>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211600" y="1019834"/>
            <a:ext cx="5674397" cy="5674397"/>
          </a:xfrm>
          <a:prstGeom prst="rect">
            <a:avLst/>
          </a:prstGeom>
          <a:noFill/>
          <a:ln>
            <a:noFill/>
          </a:ln>
        </p:spPr>
      </p:pic>
      <p:sp>
        <p:nvSpPr>
          <p:cNvPr id="307" name="Google Shape;307;p39"/>
          <p:cNvSpPr/>
          <p:nvPr/>
        </p:nvSpPr>
        <p:spPr>
          <a:xfrm>
            <a:off x="7971500" y="31992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307;p39">
            <a:extLst>
              <a:ext uri="{FF2B5EF4-FFF2-40B4-BE49-F238E27FC236}">
                <a16:creationId xmlns:a16="http://schemas.microsoft.com/office/drawing/2014/main" id="{65347305-692F-4B08-AE9F-F6D27AB0432A}"/>
              </a:ext>
            </a:extLst>
          </p:cNvPr>
          <p:cNvSpPr/>
          <p:nvPr/>
        </p:nvSpPr>
        <p:spPr>
          <a:xfrm>
            <a:off x="10341983" y="1534429"/>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307;p39">
            <a:extLst>
              <a:ext uri="{FF2B5EF4-FFF2-40B4-BE49-F238E27FC236}">
                <a16:creationId xmlns:a16="http://schemas.microsoft.com/office/drawing/2014/main" id="{6BF5E8A6-4BA9-4B48-9EF2-91D0FB5ED34D}"/>
              </a:ext>
            </a:extLst>
          </p:cNvPr>
          <p:cNvSpPr/>
          <p:nvPr/>
        </p:nvSpPr>
        <p:spPr>
          <a:xfrm>
            <a:off x="9780421" y="3492438"/>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307;p39">
            <a:extLst>
              <a:ext uri="{FF2B5EF4-FFF2-40B4-BE49-F238E27FC236}">
                <a16:creationId xmlns:a16="http://schemas.microsoft.com/office/drawing/2014/main" id="{812CE933-33E6-4216-A09A-408E9D154F22}"/>
              </a:ext>
            </a:extLst>
          </p:cNvPr>
          <p:cNvSpPr/>
          <p:nvPr/>
        </p:nvSpPr>
        <p:spPr>
          <a:xfrm>
            <a:off x="8344217" y="5634321"/>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4F0D6635-761B-4903-A4B1-7A7398291DC0}"/>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92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l Jacobson | Figure, ground #190 (2016) | Available for Sale | Artsy">
            <a:extLst>
              <a:ext uri="{FF2B5EF4-FFF2-40B4-BE49-F238E27FC236}">
                <a16:creationId xmlns:a16="http://schemas.microsoft.com/office/drawing/2014/main" id="{6985438C-2DB9-47D7-B5F2-26EE200E4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398" y="909430"/>
            <a:ext cx="4514951" cy="55675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ad, ditch, water, perspective, tree, reflection, vanishing point ...">
            <a:extLst>
              <a:ext uri="{FF2B5EF4-FFF2-40B4-BE49-F238E27FC236}">
                <a16:creationId xmlns:a16="http://schemas.microsoft.com/office/drawing/2014/main" id="{645796DC-9775-424A-AFAD-172BCD311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873" y="1644926"/>
            <a:ext cx="6069785" cy="40487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865146-CD58-4428-BF1D-A44026D6AAF7}"/>
              </a:ext>
            </a:extLst>
          </p:cNvPr>
          <p:cNvSpPr txBox="1"/>
          <p:nvPr/>
        </p:nvSpPr>
        <p:spPr>
          <a:xfrm>
            <a:off x="2184428" y="491987"/>
            <a:ext cx="154689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Figure-Ground</a:t>
            </a:r>
          </a:p>
        </p:txBody>
      </p:sp>
      <p:sp>
        <p:nvSpPr>
          <p:cNvPr id="7" name="TextBox 6">
            <a:extLst>
              <a:ext uri="{FF2B5EF4-FFF2-40B4-BE49-F238E27FC236}">
                <a16:creationId xmlns:a16="http://schemas.microsoft.com/office/drawing/2014/main" id="{176436D1-8FE6-41AF-949C-379EEE5E57F5}"/>
              </a:ext>
            </a:extLst>
          </p:cNvPr>
          <p:cNvSpPr txBox="1"/>
          <p:nvPr/>
        </p:nvSpPr>
        <p:spPr>
          <a:xfrm>
            <a:off x="8049302" y="540098"/>
            <a:ext cx="151092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3D Perception</a:t>
            </a:r>
          </a:p>
        </p:txBody>
      </p:sp>
    </p:spTree>
    <p:extLst>
      <p:ext uri="{BB962C8B-B14F-4D97-AF65-F5344CB8AC3E}">
        <p14:creationId xmlns:p14="http://schemas.microsoft.com/office/powerpoint/2010/main" val="6674929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How can we find unique patches?</a:t>
            </a:r>
            <a:endParaRPr/>
          </a:p>
        </p:txBody>
      </p:sp>
      <p:sp>
        <p:nvSpPr>
          <p:cNvPr id="286" name="Google Shape;286;p37"/>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a:lnSpc>
                <a:spcPct val="115000"/>
              </a:lnSpc>
              <a:buChar char="-"/>
            </a:pPr>
            <a:r>
              <a:rPr lang="en" sz="2800" dirty="0">
                <a:solidFill>
                  <a:schemeClr val="tx1"/>
                </a:solidFill>
              </a:rPr>
              <a:t>Sky: bad</a:t>
            </a:r>
            <a:endParaRPr sz="2800" dirty="0">
              <a:solidFill>
                <a:schemeClr val="tx1"/>
              </a:solidFill>
            </a:endParaRPr>
          </a:p>
          <a:p>
            <a:pPr lvl="1">
              <a:lnSpc>
                <a:spcPct val="115000"/>
              </a:lnSpc>
              <a:spcBef>
                <a:spcPts val="0"/>
              </a:spcBef>
              <a:buChar char="-"/>
            </a:pPr>
            <a:r>
              <a:rPr lang="en" sz="2000" dirty="0">
                <a:solidFill>
                  <a:schemeClr val="tx1"/>
                </a:solidFill>
              </a:rPr>
              <a:t>Very little variation</a:t>
            </a:r>
            <a:endParaRPr sz="2000" dirty="0">
              <a:solidFill>
                <a:schemeClr val="tx1"/>
              </a:solidFill>
            </a:endParaRPr>
          </a:p>
          <a:p>
            <a:pPr lvl="1">
              <a:lnSpc>
                <a:spcPct val="115000"/>
              </a:lnSpc>
              <a:spcBef>
                <a:spcPts val="0"/>
              </a:spcBef>
              <a:buChar char="-"/>
            </a:pPr>
            <a:r>
              <a:rPr lang="en" sz="2000" dirty="0">
                <a:solidFill>
                  <a:schemeClr val="tx1"/>
                </a:solidFill>
              </a:rPr>
              <a:t>Could match any other sky</a:t>
            </a:r>
            <a:endParaRPr sz="2000" dirty="0">
              <a:solidFill>
                <a:schemeClr val="tx1"/>
              </a:solidFill>
            </a:endParaRPr>
          </a:p>
        </p:txBody>
      </p:sp>
      <p:sp>
        <p:nvSpPr>
          <p:cNvPr id="287" name="Google Shape;287;p37"/>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288" name="Google Shape;288;p37"/>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211600" y="1019834"/>
            <a:ext cx="5674397" cy="5674397"/>
          </a:xfrm>
          <a:prstGeom prst="rect">
            <a:avLst/>
          </a:prstGeom>
          <a:noFill/>
          <a:ln>
            <a:noFill/>
          </a:ln>
        </p:spPr>
      </p:pic>
      <p:sp>
        <p:nvSpPr>
          <p:cNvPr id="289" name="Google Shape;289;p37"/>
          <p:cNvSpPr/>
          <p:nvPr/>
        </p:nvSpPr>
        <p:spPr>
          <a:xfrm>
            <a:off x="6645900" y="15554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1F814243-F01E-4031-BA42-A9F90F103870}"/>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828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How can we find unique patches?</a:t>
            </a:r>
            <a:endParaRPr/>
          </a:p>
        </p:txBody>
      </p:sp>
      <p:sp>
        <p:nvSpPr>
          <p:cNvPr id="295" name="Google Shape;295;p38"/>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a:lnSpc>
                <a:spcPct val="115000"/>
              </a:lnSpc>
              <a:buChar char="-"/>
            </a:pPr>
            <a:r>
              <a:rPr lang="en" sz="2400" dirty="0">
                <a:solidFill>
                  <a:schemeClr val="tx1"/>
                </a:solidFill>
              </a:rPr>
              <a:t>Sky: bad</a:t>
            </a:r>
            <a:endParaRPr sz="2400" dirty="0">
              <a:solidFill>
                <a:schemeClr val="tx1"/>
              </a:solidFill>
            </a:endParaRPr>
          </a:p>
          <a:p>
            <a:pPr lvl="1">
              <a:lnSpc>
                <a:spcPct val="115000"/>
              </a:lnSpc>
              <a:spcBef>
                <a:spcPts val="0"/>
              </a:spcBef>
              <a:buChar char="-"/>
            </a:pPr>
            <a:r>
              <a:rPr lang="en" sz="1800" dirty="0">
                <a:solidFill>
                  <a:schemeClr val="tx1"/>
                </a:solidFill>
              </a:rPr>
              <a:t>Very little variation</a:t>
            </a:r>
            <a:endParaRPr sz="1800" dirty="0">
              <a:solidFill>
                <a:schemeClr val="tx1"/>
              </a:solidFill>
            </a:endParaRPr>
          </a:p>
          <a:p>
            <a:pPr lvl="1">
              <a:lnSpc>
                <a:spcPct val="115000"/>
              </a:lnSpc>
              <a:spcBef>
                <a:spcPts val="0"/>
              </a:spcBef>
              <a:buChar char="-"/>
            </a:pPr>
            <a:r>
              <a:rPr lang="en" sz="1800" dirty="0">
                <a:solidFill>
                  <a:schemeClr val="tx1"/>
                </a:solidFill>
              </a:rPr>
              <a:t>Could match any other sky</a:t>
            </a:r>
          </a:p>
          <a:p>
            <a:pPr lvl="1">
              <a:lnSpc>
                <a:spcPct val="115000"/>
              </a:lnSpc>
              <a:spcBef>
                <a:spcPts val="0"/>
              </a:spcBef>
              <a:buChar char="-"/>
            </a:pPr>
            <a:endParaRPr sz="1800" dirty="0">
              <a:solidFill>
                <a:schemeClr val="tx1"/>
              </a:solidFill>
            </a:endParaRPr>
          </a:p>
          <a:p>
            <a:pPr>
              <a:lnSpc>
                <a:spcPct val="115000"/>
              </a:lnSpc>
              <a:buChar char="-"/>
            </a:pPr>
            <a:r>
              <a:rPr lang="en" sz="2400" dirty="0">
                <a:solidFill>
                  <a:schemeClr val="tx1"/>
                </a:solidFill>
              </a:rPr>
              <a:t>Edge: ok</a:t>
            </a:r>
            <a:endParaRPr sz="2400" dirty="0">
              <a:solidFill>
                <a:schemeClr val="tx1"/>
              </a:solidFill>
            </a:endParaRPr>
          </a:p>
          <a:p>
            <a:pPr lvl="1">
              <a:lnSpc>
                <a:spcPct val="115000"/>
              </a:lnSpc>
              <a:spcBef>
                <a:spcPts val="0"/>
              </a:spcBef>
              <a:buChar char="-"/>
            </a:pPr>
            <a:r>
              <a:rPr lang="en" sz="1800" dirty="0">
                <a:solidFill>
                  <a:schemeClr val="tx1"/>
                </a:solidFill>
              </a:rPr>
              <a:t>Variation in one direction</a:t>
            </a:r>
            <a:endParaRPr sz="1800" dirty="0">
              <a:solidFill>
                <a:schemeClr val="tx1"/>
              </a:solidFill>
            </a:endParaRPr>
          </a:p>
          <a:p>
            <a:pPr lvl="1">
              <a:lnSpc>
                <a:spcPct val="115000"/>
              </a:lnSpc>
              <a:spcBef>
                <a:spcPts val="0"/>
              </a:spcBef>
              <a:buChar char="-"/>
            </a:pPr>
            <a:r>
              <a:rPr lang="en" sz="1800" dirty="0">
                <a:solidFill>
                  <a:schemeClr val="tx1"/>
                </a:solidFill>
              </a:rPr>
              <a:t>Could match other patches</a:t>
            </a:r>
            <a:br>
              <a:rPr lang="en" sz="1800" dirty="0">
                <a:solidFill>
                  <a:schemeClr val="tx1"/>
                </a:solidFill>
              </a:rPr>
            </a:br>
            <a:r>
              <a:rPr lang="en" sz="1800" dirty="0">
                <a:solidFill>
                  <a:schemeClr val="tx1"/>
                </a:solidFill>
              </a:rPr>
              <a:t>along same edge</a:t>
            </a:r>
            <a:endParaRPr sz="1800" dirty="0">
              <a:solidFill>
                <a:schemeClr val="tx1"/>
              </a:solidFill>
            </a:endParaRPr>
          </a:p>
        </p:txBody>
      </p:sp>
      <p:sp>
        <p:nvSpPr>
          <p:cNvPr id="296" name="Google Shape;296;p38"/>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297" name="Google Shape;297;p38"/>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211600" y="1019834"/>
            <a:ext cx="5674397" cy="5674397"/>
          </a:xfrm>
          <a:prstGeom prst="rect">
            <a:avLst/>
          </a:prstGeom>
          <a:noFill/>
          <a:ln>
            <a:noFill/>
          </a:ln>
        </p:spPr>
      </p:pic>
      <p:sp>
        <p:nvSpPr>
          <p:cNvPr id="298" name="Google Shape;298;p38"/>
          <p:cNvSpPr/>
          <p:nvPr/>
        </p:nvSpPr>
        <p:spPr>
          <a:xfrm>
            <a:off x="9456233" y="57798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413C178E-78B1-4838-9A3C-68EB6C56628E}"/>
              </a:ext>
            </a:extLst>
          </p:cNvPr>
          <p:cNvPicPr>
            <a:picLocks noChangeAspect="1"/>
          </p:cNvPicPr>
          <p:nvPr/>
        </p:nvPicPr>
        <p:blipFill>
          <a:blip r:embed="rId4"/>
          <a:stretch>
            <a:fillRect/>
          </a:stretch>
        </p:blipFill>
        <p:spPr>
          <a:xfrm>
            <a:off x="10930019" y="2209"/>
            <a:ext cx="1261981" cy="323116"/>
          </a:xfrm>
          <a:prstGeom prst="rect">
            <a:avLst/>
          </a:prstGeom>
        </p:spPr>
      </p:pic>
    </p:spTree>
    <p:extLst>
      <p:ext uri="{BB962C8B-B14F-4D97-AF65-F5344CB8AC3E}">
        <p14:creationId xmlns:p14="http://schemas.microsoft.com/office/powerpoint/2010/main" val="35759470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How can we find unique patches?</a:t>
            </a:r>
            <a:endParaRPr/>
          </a:p>
        </p:txBody>
      </p:sp>
      <p:sp>
        <p:nvSpPr>
          <p:cNvPr id="304" name="Google Shape;304;p39"/>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a:lnSpc>
                <a:spcPct val="115000"/>
              </a:lnSpc>
              <a:buChar char="-"/>
            </a:pPr>
            <a:r>
              <a:rPr lang="en" sz="2400" dirty="0">
                <a:solidFill>
                  <a:schemeClr val="tx1"/>
                </a:solidFill>
              </a:rPr>
              <a:t>Sky: bad</a:t>
            </a:r>
            <a:endParaRPr sz="2400" dirty="0">
              <a:solidFill>
                <a:schemeClr val="tx1"/>
              </a:solidFill>
            </a:endParaRPr>
          </a:p>
          <a:p>
            <a:pPr lvl="1">
              <a:lnSpc>
                <a:spcPct val="115000"/>
              </a:lnSpc>
              <a:spcBef>
                <a:spcPts val="0"/>
              </a:spcBef>
              <a:buChar char="-"/>
            </a:pPr>
            <a:r>
              <a:rPr lang="en" sz="1800" dirty="0">
                <a:solidFill>
                  <a:schemeClr val="tx1"/>
                </a:solidFill>
              </a:rPr>
              <a:t>Very little variation</a:t>
            </a:r>
            <a:endParaRPr sz="1800" dirty="0">
              <a:solidFill>
                <a:schemeClr val="tx1"/>
              </a:solidFill>
            </a:endParaRPr>
          </a:p>
          <a:p>
            <a:pPr lvl="1">
              <a:lnSpc>
                <a:spcPct val="115000"/>
              </a:lnSpc>
              <a:spcBef>
                <a:spcPts val="0"/>
              </a:spcBef>
              <a:buChar char="-"/>
            </a:pPr>
            <a:r>
              <a:rPr lang="en" sz="1800" dirty="0">
                <a:solidFill>
                  <a:schemeClr val="tx1"/>
                </a:solidFill>
              </a:rPr>
              <a:t>Could match any other sky</a:t>
            </a:r>
          </a:p>
          <a:p>
            <a:pPr lvl="1">
              <a:lnSpc>
                <a:spcPct val="115000"/>
              </a:lnSpc>
              <a:spcBef>
                <a:spcPts val="0"/>
              </a:spcBef>
              <a:buChar char="-"/>
            </a:pPr>
            <a:endParaRPr sz="1800" dirty="0">
              <a:solidFill>
                <a:schemeClr val="tx1"/>
              </a:solidFill>
            </a:endParaRPr>
          </a:p>
          <a:p>
            <a:pPr>
              <a:lnSpc>
                <a:spcPct val="115000"/>
              </a:lnSpc>
              <a:buChar char="-"/>
            </a:pPr>
            <a:r>
              <a:rPr lang="en" sz="2400" dirty="0">
                <a:solidFill>
                  <a:schemeClr val="tx1"/>
                </a:solidFill>
              </a:rPr>
              <a:t>Edge: ok</a:t>
            </a:r>
            <a:endParaRPr sz="2400" dirty="0">
              <a:solidFill>
                <a:schemeClr val="tx1"/>
              </a:solidFill>
            </a:endParaRPr>
          </a:p>
          <a:p>
            <a:pPr lvl="1">
              <a:lnSpc>
                <a:spcPct val="115000"/>
              </a:lnSpc>
              <a:spcBef>
                <a:spcPts val="0"/>
              </a:spcBef>
              <a:buChar char="-"/>
            </a:pPr>
            <a:r>
              <a:rPr lang="en" sz="1800" dirty="0">
                <a:solidFill>
                  <a:schemeClr val="tx1"/>
                </a:solidFill>
              </a:rPr>
              <a:t>Variation in one direction</a:t>
            </a:r>
            <a:endParaRPr sz="1800" dirty="0">
              <a:solidFill>
                <a:schemeClr val="tx1"/>
              </a:solidFill>
            </a:endParaRPr>
          </a:p>
          <a:p>
            <a:pPr lvl="1">
              <a:lnSpc>
                <a:spcPct val="115000"/>
              </a:lnSpc>
              <a:spcBef>
                <a:spcPts val="0"/>
              </a:spcBef>
              <a:buChar char="-"/>
            </a:pPr>
            <a:r>
              <a:rPr lang="en" sz="1800" dirty="0">
                <a:solidFill>
                  <a:schemeClr val="tx1"/>
                </a:solidFill>
              </a:rPr>
              <a:t>Could match other patches</a:t>
            </a:r>
            <a:br>
              <a:rPr lang="en" sz="1800" dirty="0">
                <a:solidFill>
                  <a:schemeClr val="tx1"/>
                </a:solidFill>
              </a:rPr>
            </a:br>
            <a:r>
              <a:rPr lang="en" sz="1800" dirty="0">
                <a:solidFill>
                  <a:schemeClr val="tx1"/>
                </a:solidFill>
              </a:rPr>
              <a:t>along same edge</a:t>
            </a:r>
          </a:p>
          <a:p>
            <a:pPr lvl="1">
              <a:lnSpc>
                <a:spcPct val="115000"/>
              </a:lnSpc>
              <a:spcBef>
                <a:spcPts val="0"/>
              </a:spcBef>
              <a:buChar char="-"/>
            </a:pPr>
            <a:endParaRPr sz="1800" dirty="0">
              <a:solidFill>
                <a:schemeClr val="tx1"/>
              </a:solidFill>
            </a:endParaRPr>
          </a:p>
          <a:p>
            <a:pPr>
              <a:lnSpc>
                <a:spcPct val="115000"/>
              </a:lnSpc>
              <a:buChar char="-"/>
            </a:pPr>
            <a:r>
              <a:rPr lang="en" sz="2400" dirty="0">
                <a:solidFill>
                  <a:schemeClr val="tx1"/>
                </a:solidFill>
              </a:rPr>
              <a:t>Corners: good!</a:t>
            </a:r>
            <a:endParaRPr sz="2400" dirty="0">
              <a:solidFill>
                <a:schemeClr val="tx1"/>
              </a:solidFill>
            </a:endParaRPr>
          </a:p>
          <a:p>
            <a:pPr lvl="1">
              <a:lnSpc>
                <a:spcPct val="115000"/>
              </a:lnSpc>
              <a:spcBef>
                <a:spcPts val="0"/>
              </a:spcBef>
              <a:buChar char="-"/>
            </a:pPr>
            <a:r>
              <a:rPr lang="en" sz="1800" dirty="0">
                <a:solidFill>
                  <a:schemeClr val="tx1"/>
                </a:solidFill>
              </a:rPr>
              <a:t>Only one alignment matches</a:t>
            </a:r>
            <a:endParaRPr sz="1800" dirty="0">
              <a:solidFill>
                <a:schemeClr val="tx1"/>
              </a:solidFill>
            </a:endParaRPr>
          </a:p>
        </p:txBody>
      </p:sp>
      <p:sp>
        <p:nvSpPr>
          <p:cNvPr id="305" name="Google Shape;305;p39"/>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306" name="Google Shape;306;p39"/>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211600" y="1019834"/>
            <a:ext cx="5674397" cy="5674397"/>
          </a:xfrm>
          <a:prstGeom prst="rect">
            <a:avLst/>
          </a:prstGeom>
          <a:noFill/>
          <a:ln>
            <a:noFill/>
          </a:ln>
        </p:spPr>
      </p:pic>
      <p:sp>
        <p:nvSpPr>
          <p:cNvPr id="307" name="Google Shape;307;p39"/>
          <p:cNvSpPr/>
          <p:nvPr/>
        </p:nvSpPr>
        <p:spPr>
          <a:xfrm>
            <a:off x="7971500" y="31992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6B969B54-5B1E-4960-B49C-A8E3F165D006}"/>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5907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US" dirty="0"/>
              <a:t>Making </a:t>
            </a:r>
            <a:r>
              <a:rPr lang="en" dirty="0"/>
              <a:t>Panorama</a:t>
            </a:r>
            <a:r>
              <a:rPr lang="en-US" dirty="0"/>
              <a:t>s</a:t>
            </a:r>
            <a:endParaRPr dirty="0"/>
          </a:p>
        </p:txBody>
      </p:sp>
      <p:sp>
        <p:nvSpPr>
          <p:cNvPr id="270" name="Google Shape;270;p35"/>
          <p:cNvSpPr txBox="1">
            <a:spLocks noGrp="1"/>
          </p:cNvSpPr>
          <p:nvPr>
            <p:ph type="body" idx="1"/>
          </p:nvPr>
        </p:nvSpPr>
        <p:spPr>
          <a:xfrm>
            <a:off x="298400" y="1019833"/>
            <a:ext cx="11595200" cy="1842901"/>
          </a:xfrm>
          <a:prstGeom prst="rect">
            <a:avLst/>
          </a:prstGeom>
        </p:spPr>
        <p:txBody>
          <a:bodyPr spcFirstLastPara="1" vert="horz" wrap="square" lIns="121900" tIns="121900" rIns="121900" bIns="121900" rtlCol="0" anchor="t" anchorCtr="0">
            <a:noAutofit/>
          </a:bodyPr>
          <a:lstStyle/>
          <a:p>
            <a:pPr>
              <a:lnSpc>
                <a:spcPct val="115000"/>
              </a:lnSpc>
              <a:buChar char="-"/>
            </a:pPr>
            <a:r>
              <a:rPr lang="en" sz="2000" dirty="0">
                <a:solidFill>
                  <a:schemeClr val="tx1"/>
                </a:solidFill>
              </a:rPr>
              <a:t>Say we are stitching a panorama</a:t>
            </a:r>
            <a:endParaRPr sz="2000" dirty="0">
              <a:solidFill>
                <a:schemeClr val="tx1"/>
              </a:solidFill>
            </a:endParaRPr>
          </a:p>
          <a:p>
            <a:pPr>
              <a:lnSpc>
                <a:spcPct val="115000"/>
              </a:lnSpc>
              <a:buChar char="-"/>
            </a:pPr>
            <a:r>
              <a:rPr lang="en" sz="2000" dirty="0">
                <a:solidFill>
                  <a:schemeClr val="tx1"/>
                </a:solidFill>
              </a:rPr>
              <a:t>Want patches in image to match to other image</a:t>
            </a:r>
            <a:endParaRPr sz="2000" dirty="0">
              <a:solidFill>
                <a:schemeClr val="tx1"/>
              </a:solidFill>
            </a:endParaRPr>
          </a:p>
          <a:p>
            <a:pPr>
              <a:lnSpc>
                <a:spcPct val="115000"/>
              </a:lnSpc>
              <a:buChar char="-"/>
            </a:pPr>
            <a:r>
              <a:rPr lang="en" sz="2000" dirty="0">
                <a:solidFill>
                  <a:schemeClr val="tx1"/>
                </a:solidFill>
              </a:rPr>
              <a:t>Hopefully only match one spot</a:t>
            </a:r>
            <a:endParaRPr sz="2000" dirty="0">
              <a:solidFill>
                <a:schemeClr val="tx1"/>
              </a:solidFill>
            </a:endParaRPr>
          </a:p>
        </p:txBody>
      </p:sp>
      <p:sp>
        <p:nvSpPr>
          <p:cNvPr id="271" name="Google Shape;271;p35"/>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272" name="Google Shape;272;p35"/>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2349583" y="2871901"/>
            <a:ext cx="2866708" cy="3822337"/>
          </a:xfrm>
          <a:prstGeom prst="rect">
            <a:avLst/>
          </a:prstGeom>
          <a:noFill/>
          <a:ln>
            <a:noFill/>
          </a:ln>
        </p:spPr>
      </p:pic>
      <p:pic>
        <p:nvPicPr>
          <p:cNvPr id="273" name="Google Shape;273;p35"/>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6975711" y="2871908"/>
            <a:ext cx="2866708" cy="3822325"/>
          </a:xfrm>
          <a:prstGeom prst="rect">
            <a:avLst/>
          </a:prstGeom>
          <a:noFill/>
          <a:ln>
            <a:noFill/>
          </a:ln>
        </p:spPr>
      </p:pic>
      <p:sp>
        <p:nvSpPr>
          <p:cNvPr id="2" name="TextBox 1">
            <a:extLst>
              <a:ext uri="{FF2B5EF4-FFF2-40B4-BE49-F238E27FC236}">
                <a16:creationId xmlns:a16="http://schemas.microsoft.com/office/drawing/2014/main" id="{9339203A-DAE3-4212-8454-B32BA816FBA2}"/>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dirty="0"/>
              <a:t>How close are two patches?</a:t>
            </a:r>
            <a:endParaRPr dirty="0"/>
          </a:p>
        </p:txBody>
      </p:sp>
      <p:sp>
        <p:nvSpPr>
          <p:cNvPr id="279" name="Google Shape;279;p36"/>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a:lnSpc>
                <a:spcPct val="115000"/>
              </a:lnSpc>
              <a:buFont typeface="Consolas"/>
              <a:buChar char="-"/>
            </a:pPr>
            <a:r>
              <a:rPr lang="en" sz="2800" dirty="0">
                <a:solidFill>
                  <a:schemeClr val="tx1"/>
                </a:solidFill>
              </a:rPr>
              <a:t>Sum squared difference</a:t>
            </a:r>
          </a:p>
          <a:p>
            <a:pPr>
              <a:lnSpc>
                <a:spcPct val="115000"/>
              </a:lnSpc>
              <a:buFont typeface="Consolas"/>
              <a:buChar char="-"/>
            </a:pPr>
            <a:endParaRPr sz="2800" dirty="0">
              <a:solidFill>
                <a:schemeClr val="tx1"/>
              </a:solidFill>
            </a:endParaRPr>
          </a:p>
          <a:p>
            <a:pPr>
              <a:lnSpc>
                <a:spcPct val="115000"/>
              </a:lnSpc>
              <a:buChar char="-"/>
            </a:pPr>
            <a:r>
              <a:rPr lang="en" sz="2800" dirty="0">
                <a:solidFill>
                  <a:schemeClr val="tx1"/>
                </a:solidFill>
              </a:rPr>
              <a:t>Images I, J</a:t>
            </a:r>
          </a:p>
          <a:p>
            <a:pPr>
              <a:lnSpc>
                <a:spcPct val="115000"/>
              </a:lnSpc>
              <a:buChar char="-"/>
            </a:pPr>
            <a:endParaRPr sz="2800" dirty="0">
              <a:solidFill>
                <a:schemeClr val="tx1"/>
              </a:solidFill>
            </a:endParaRPr>
          </a:p>
          <a:p>
            <a:pPr>
              <a:lnSpc>
                <a:spcPct val="115000"/>
              </a:lnSpc>
              <a:buChar char="-"/>
            </a:pPr>
            <a:r>
              <a:rPr lang="en" sz="2800" dirty="0">
                <a:solidFill>
                  <a:schemeClr val="tx1"/>
                </a:solidFill>
              </a:rPr>
              <a:t>Σ</a:t>
            </a:r>
            <a:r>
              <a:rPr lang="en" sz="2800" baseline="-25000" dirty="0">
                <a:solidFill>
                  <a:schemeClr val="tx1"/>
                </a:solidFill>
              </a:rPr>
              <a:t>x,y</a:t>
            </a:r>
            <a:r>
              <a:rPr lang="en" sz="2800" dirty="0">
                <a:solidFill>
                  <a:schemeClr val="tx1"/>
                </a:solidFill>
              </a:rPr>
              <a:t> (I(x,y) - J(x,y))</a:t>
            </a:r>
            <a:r>
              <a:rPr lang="en" sz="2800" baseline="30000" dirty="0">
                <a:solidFill>
                  <a:schemeClr val="tx1"/>
                </a:solidFill>
              </a:rPr>
              <a:t>2</a:t>
            </a:r>
            <a:endParaRPr sz="2800" dirty="0">
              <a:solidFill>
                <a:schemeClr val="tx1"/>
              </a:solidFill>
            </a:endParaRPr>
          </a:p>
        </p:txBody>
      </p:sp>
      <p:sp>
        <p:nvSpPr>
          <p:cNvPr id="280" name="Google Shape;280;p36"/>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sp>
        <p:nvSpPr>
          <p:cNvPr id="2" name="TextBox 1">
            <a:extLst>
              <a:ext uri="{FF2B5EF4-FFF2-40B4-BE49-F238E27FC236}">
                <a16:creationId xmlns:a16="http://schemas.microsoft.com/office/drawing/2014/main" id="{52910E55-E1D7-4B34-8767-4EBF27EDDA18}"/>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How can we find unique patches?</a:t>
            </a:r>
            <a:endParaRPr/>
          </a:p>
        </p:txBody>
      </p:sp>
      <p:sp>
        <p:nvSpPr>
          <p:cNvPr id="313" name="Google Shape;313;p40"/>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a:lnSpc>
                <a:spcPct val="115000"/>
              </a:lnSpc>
              <a:buFont typeface="Consolas"/>
              <a:buChar char="-"/>
            </a:pPr>
            <a:r>
              <a:rPr lang="en" sz="2400" dirty="0">
                <a:solidFill>
                  <a:schemeClr val="tx1"/>
                </a:solidFill>
              </a:rPr>
              <a:t>Want a patch that is unique in the image</a:t>
            </a:r>
          </a:p>
          <a:p>
            <a:pPr>
              <a:lnSpc>
                <a:spcPct val="115000"/>
              </a:lnSpc>
              <a:buFont typeface="Consolas"/>
              <a:buChar char="-"/>
            </a:pPr>
            <a:endParaRPr sz="2400" dirty="0">
              <a:solidFill>
                <a:schemeClr val="tx1"/>
              </a:solidFill>
            </a:endParaRPr>
          </a:p>
          <a:p>
            <a:pPr>
              <a:buChar char="-"/>
            </a:pPr>
            <a:r>
              <a:rPr lang="en" sz="2400" dirty="0">
                <a:solidFill>
                  <a:schemeClr val="tx1"/>
                </a:solidFill>
              </a:rPr>
              <a:t>Can calculate distance between patch and every other patch, lot of computation</a:t>
            </a:r>
          </a:p>
          <a:p>
            <a:pPr>
              <a:buChar char="-"/>
            </a:pPr>
            <a:endParaRPr sz="2400" dirty="0">
              <a:solidFill>
                <a:schemeClr val="tx1"/>
              </a:solidFill>
            </a:endParaRPr>
          </a:p>
          <a:p>
            <a:pPr>
              <a:lnSpc>
                <a:spcPct val="115000"/>
              </a:lnSpc>
              <a:buChar char="-"/>
            </a:pPr>
            <a:r>
              <a:rPr lang="en" sz="2400" dirty="0">
                <a:solidFill>
                  <a:schemeClr val="tx1"/>
                </a:solidFill>
              </a:rPr>
              <a:t>Instead, we could think about auto-correlation:</a:t>
            </a:r>
          </a:p>
          <a:p>
            <a:pPr>
              <a:lnSpc>
                <a:spcPct val="115000"/>
              </a:lnSpc>
              <a:buChar char="-"/>
            </a:pPr>
            <a:endParaRPr sz="2400" dirty="0">
              <a:solidFill>
                <a:schemeClr val="tx1"/>
              </a:solidFill>
            </a:endParaRPr>
          </a:p>
          <a:p>
            <a:pPr lvl="1">
              <a:lnSpc>
                <a:spcPct val="115000"/>
              </a:lnSpc>
              <a:spcBef>
                <a:spcPts val="0"/>
              </a:spcBef>
              <a:buChar char="-"/>
            </a:pPr>
            <a:r>
              <a:rPr lang="en" sz="1800" dirty="0">
                <a:solidFill>
                  <a:schemeClr val="tx1"/>
                </a:solidFill>
              </a:rPr>
              <a:t>How well does image match shifted version of itself?</a:t>
            </a:r>
            <a:endParaRPr sz="1800" dirty="0">
              <a:solidFill>
                <a:schemeClr val="tx1"/>
              </a:solidFill>
            </a:endParaRPr>
          </a:p>
          <a:p>
            <a:pPr>
              <a:buChar char="-"/>
            </a:pPr>
            <a:r>
              <a:rPr lang="en" sz="2400" dirty="0">
                <a:solidFill>
                  <a:schemeClr val="tx1"/>
                </a:solidFill>
              </a:rPr>
              <a:t>Σ</a:t>
            </a:r>
            <a:r>
              <a:rPr lang="en" sz="2400" b="1" baseline="-25000" dirty="0">
                <a:solidFill>
                  <a:schemeClr val="tx1"/>
                </a:solidFill>
              </a:rPr>
              <a:t>d</a:t>
            </a:r>
            <a:r>
              <a:rPr lang="en" sz="2400" dirty="0">
                <a:solidFill>
                  <a:schemeClr val="tx1"/>
                </a:solidFill>
              </a:rPr>
              <a:t>Σ</a:t>
            </a:r>
            <a:r>
              <a:rPr lang="en" sz="2400" baseline="-25000" dirty="0">
                <a:solidFill>
                  <a:schemeClr val="tx1"/>
                </a:solidFill>
              </a:rPr>
              <a:t>x,y</a:t>
            </a:r>
            <a:r>
              <a:rPr lang="en" sz="2400" dirty="0">
                <a:solidFill>
                  <a:schemeClr val="tx1"/>
                </a:solidFill>
              </a:rPr>
              <a:t> (I(x,y) - I(x+</a:t>
            </a:r>
            <a:r>
              <a:rPr lang="en" sz="2400" b="1" dirty="0">
                <a:solidFill>
                  <a:schemeClr val="tx1"/>
                </a:solidFill>
              </a:rPr>
              <a:t>d</a:t>
            </a:r>
            <a:r>
              <a:rPr lang="en" sz="2400" baseline="-25000" dirty="0">
                <a:solidFill>
                  <a:schemeClr val="tx1"/>
                </a:solidFill>
              </a:rPr>
              <a:t>x</a:t>
            </a:r>
            <a:r>
              <a:rPr lang="en" sz="2400" dirty="0">
                <a:solidFill>
                  <a:schemeClr val="tx1"/>
                </a:solidFill>
              </a:rPr>
              <a:t>,y+</a:t>
            </a:r>
            <a:r>
              <a:rPr lang="en" sz="2400" b="1" dirty="0">
                <a:solidFill>
                  <a:schemeClr val="tx1"/>
                </a:solidFill>
              </a:rPr>
              <a:t>d</a:t>
            </a:r>
            <a:r>
              <a:rPr lang="en" sz="2400" baseline="-25000" dirty="0">
                <a:solidFill>
                  <a:schemeClr val="tx1"/>
                </a:solidFill>
              </a:rPr>
              <a:t>y</a:t>
            </a:r>
            <a:r>
              <a:rPr lang="en" sz="2400" dirty="0">
                <a:solidFill>
                  <a:schemeClr val="tx1"/>
                </a:solidFill>
              </a:rPr>
              <a:t>))</a:t>
            </a:r>
            <a:r>
              <a:rPr lang="en" sz="2400" baseline="30000" dirty="0">
                <a:solidFill>
                  <a:schemeClr val="tx1"/>
                </a:solidFill>
              </a:rPr>
              <a:t>2</a:t>
            </a:r>
            <a:endParaRPr sz="2400" dirty="0">
              <a:solidFill>
                <a:schemeClr val="tx1"/>
              </a:solidFill>
            </a:endParaRPr>
          </a:p>
          <a:p>
            <a:pPr marL="0" indent="0">
              <a:spcBef>
                <a:spcPts val="2133"/>
              </a:spcBef>
              <a:buNone/>
            </a:pPr>
            <a:endParaRPr sz="2400" dirty="0">
              <a:solidFill>
                <a:schemeClr val="tx1"/>
              </a:solidFill>
            </a:endParaRPr>
          </a:p>
          <a:p>
            <a:pPr>
              <a:spcBef>
                <a:spcPts val="2133"/>
              </a:spcBef>
              <a:buClr>
                <a:schemeClr val="dk1"/>
              </a:buClr>
              <a:buChar char="-"/>
            </a:pPr>
            <a:r>
              <a:rPr lang="en" sz="2400" dirty="0">
                <a:solidFill>
                  <a:schemeClr val="tx1"/>
                </a:solidFill>
              </a:rPr>
              <a:t>Measure of self-difference </a:t>
            </a:r>
            <a:r>
              <a:rPr lang="en" sz="1800" dirty="0">
                <a:solidFill>
                  <a:schemeClr val="tx1"/>
                </a:solidFill>
              </a:rPr>
              <a:t>(how am I not myself?)</a:t>
            </a:r>
            <a:endParaRPr sz="1800" dirty="0">
              <a:solidFill>
                <a:schemeClr val="tx1"/>
              </a:solidFill>
            </a:endParaRPr>
          </a:p>
        </p:txBody>
      </p:sp>
      <p:sp>
        <p:nvSpPr>
          <p:cNvPr id="314" name="Google Shape;314;p40"/>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sp>
        <p:nvSpPr>
          <p:cNvPr id="2" name="TextBox 1">
            <a:extLst>
              <a:ext uri="{FF2B5EF4-FFF2-40B4-BE49-F238E27FC236}">
                <a16:creationId xmlns:a16="http://schemas.microsoft.com/office/drawing/2014/main" id="{1CA0C2A6-373D-40F7-892F-27B5ADE172D1}"/>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1"/>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dirty="0"/>
              <a:t>Self-difference</a:t>
            </a:r>
            <a:endParaRPr dirty="0"/>
          </a:p>
        </p:txBody>
      </p:sp>
      <p:sp>
        <p:nvSpPr>
          <p:cNvPr id="320" name="Google Shape;320;p41"/>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marL="0" indent="0">
              <a:lnSpc>
                <a:spcPct val="115000"/>
              </a:lnSpc>
              <a:spcAft>
                <a:spcPts val="2133"/>
              </a:spcAft>
              <a:buNone/>
            </a:pPr>
            <a:r>
              <a:rPr lang="en" dirty="0"/>
              <a:t>Sky: low everywhere</a:t>
            </a:r>
            <a:endParaRPr dirty="0"/>
          </a:p>
        </p:txBody>
      </p:sp>
      <p:sp>
        <p:nvSpPr>
          <p:cNvPr id="321" name="Google Shape;321;p41"/>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322" name="Google Shape;322;p41"/>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211600" y="1019834"/>
            <a:ext cx="5674397" cy="5674397"/>
          </a:xfrm>
          <a:prstGeom prst="rect">
            <a:avLst/>
          </a:prstGeom>
          <a:noFill/>
          <a:ln>
            <a:noFill/>
          </a:ln>
        </p:spPr>
      </p:pic>
      <p:sp>
        <p:nvSpPr>
          <p:cNvPr id="323" name="Google Shape;323;p41"/>
          <p:cNvSpPr/>
          <p:nvPr/>
        </p:nvSpPr>
        <p:spPr>
          <a:xfrm>
            <a:off x="7971500" y="31992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4" name="Google Shape;324;p41"/>
          <p:cNvSpPr/>
          <p:nvPr/>
        </p:nvSpPr>
        <p:spPr>
          <a:xfrm>
            <a:off x="9482667" y="57709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5" name="Google Shape;325;p41"/>
          <p:cNvSpPr/>
          <p:nvPr/>
        </p:nvSpPr>
        <p:spPr>
          <a:xfrm>
            <a:off x="8284700" y="1413900"/>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26" name="Google Shape;326;p41"/>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588800" y="1727100"/>
            <a:ext cx="4967131" cy="4967131"/>
          </a:xfrm>
          <a:prstGeom prst="rect">
            <a:avLst/>
          </a:prstGeom>
          <a:noFill/>
          <a:ln>
            <a:noFill/>
          </a:ln>
        </p:spPr>
      </p:pic>
      <p:sp>
        <p:nvSpPr>
          <p:cNvPr id="2" name="TextBox 1">
            <a:extLst>
              <a:ext uri="{FF2B5EF4-FFF2-40B4-BE49-F238E27FC236}">
                <a16:creationId xmlns:a16="http://schemas.microsoft.com/office/drawing/2014/main" id="{D9C5BE95-A559-4A81-B79D-3347BC02B84E}"/>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Self-difference</a:t>
            </a:r>
            <a:endParaRPr/>
          </a:p>
        </p:txBody>
      </p:sp>
      <p:sp>
        <p:nvSpPr>
          <p:cNvPr id="332" name="Google Shape;332;p42"/>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marL="0" indent="0">
              <a:lnSpc>
                <a:spcPct val="115000"/>
              </a:lnSpc>
              <a:spcAft>
                <a:spcPts val="2133"/>
              </a:spcAft>
              <a:buNone/>
            </a:pPr>
            <a:r>
              <a:rPr lang="en" dirty="0"/>
              <a:t>Edge: low along edge</a:t>
            </a:r>
            <a:endParaRPr dirty="0"/>
          </a:p>
        </p:txBody>
      </p:sp>
      <p:sp>
        <p:nvSpPr>
          <p:cNvPr id="333" name="Google Shape;333;p42"/>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334" name="Google Shape;334;p42"/>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211600" y="1019834"/>
            <a:ext cx="5674397" cy="5674397"/>
          </a:xfrm>
          <a:prstGeom prst="rect">
            <a:avLst/>
          </a:prstGeom>
          <a:noFill/>
          <a:ln>
            <a:noFill/>
          </a:ln>
        </p:spPr>
      </p:pic>
      <p:sp>
        <p:nvSpPr>
          <p:cNvPr id="335" name="Google Shape;335;p42"/>
          <p:cNvSpPr/>
          <p:nvPr/>
        </p:nvSpPr>
        <p:spPr>
          <a:xfrm>
            <a:off x="7971500" y="31992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6" name="Google Shape;336;p42"/>
          <p:cNvSpPr/>
          <p:nvPr/>
        </p:nvSpPr>
        <p:spPr>
          <a:xfrm>
            <a:off x="9482667" y="57709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7" name="Google Shape;337;p42"/>
          <p:cNvSpPr/>
          <p:nvPr/>
        </p:nvSpPr>
        <p:spPr>
          <a:xfrm>
            <a:off x="8284700" y="1413900"/>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38" name="Google Shape;338;p42"/>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641833" y="1727100"/>
            <a:ext cx="4967131" cy="4967131"/>
          </a:xfrm>
          <a:prstGeom prst="rect">
            <a:avLst/>
          </a:prstGeom>
          <a:noFill/>
          <a:ln>
            <a:noFill/>
          </a:ln>
        </p:spPr>
      </p:pic>
      <p:sp>
        <p:nvSpPr>
          <p:cNvPr id="2" name="TextBox 1">
            <a:extLst>
              <a:ext uri="{FF2B5EF4-FFF2-40B4-BE49-F238E27FC236}">
                <a16:creationId xmlns:a16="http://schemas.microsoft.com/office/drawing/2014/main" id="{F85756C4-6B4A-4158-996A-8AA44C3F1294}"/>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3"/>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a:t>Self-difference</a:t>
            </a:r>
            <a:endParaRPr/>
          </a:p>
        </p:txBody>
      </p:sp>
      <p:sp>
        <p:nvSpPr>
          <p:cNvPr id="344" name="Google Shape;344;p43"/>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marL="0" indent="0">
              <a:lnSpc>
                <a:spcPct val="115000"/>
              </a:lnSpc>
              <a:spcAft>
                <a:spcPts val="2133"/>
              </a:spcAft>
              <a:buNone/>
            </a:pPr>
            <a:r>
              <a:rPr lang="en"/>
              <a:t>Corner: mostly high</a:t>
            </a:r>
            <a:endParaRPr/>
          </a:p>
        </p:txBody>
      </p:sp>
      <p:sp>
        <p:nvSpPr>
          <p:cNvPr id="345" name="Google Shape;345;p43"/>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346" name="Google Shape;346;p43"/>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211600" y="1019834"/>
            <a:ext cx="5674397" cy="5674397"/>
          </a:xfrm>
          <a:prstGeom prst="rect">
            <a:avLst/>
          </a:prstGeom>
          <a:noFill/>
          <a:ln>
            <a:noFill/>
          </a:ln>
        </p:spPr>
      </p:pic>
      <p:sp>
        <p:nvSpPr>
          <p:cNvPr id="347" name="Google Shape;347;p43"/>
          <p:cNvSpPr/>
          <p:nvPr/>
        </p:nvSpPr>
        <p:spPr>
          <a:xfrm>
            <a:off x="7971500" y="31992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8" name="Google Shape;348;p43"/>
          <p:cNvSpPr/>
          <p:nvPr/>
        </p:nvSpPr>
        <p:spPr>
          <a:xfrm>
            <a:off x="9482667" y="5770933"/>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9" name="Google Shape;349;p43"/>
          <p:cNvSpPr/>
          <p:nvPr/>
        </p:nvSpPr>
        <p:spPr>
          <a:xfrm>
            <a:off x="8284700" y="1413900"/>
            <a:ext cx="313200" cy="313200"/>
          </a:xfrm>
          <a:prstGeom prst="rect">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50" name="Google Shape;350;p43"/>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535801" y="1727101"/>
            <a:ext cx="4976297" cy="4976297"/>
          </a:xfrm>
          <a:prstGeom prst="rect">
            <a:avLst/>
          </a:prstGeom>
          <a:noFill/>
          <a:ln>
            <a:noFill/>
          </a:ln>
        </p:spPr>
      </p:pic>
      <p:sp>
        <p:nvSpPr>
          <p:cNvPr id="2" name="TextBox 1">
            <a:extLst>
              <a:ext uri="{FF2B5EF4-FFF2-40B4-BE49-F238E27FC236}">
                <a16:creationId xmlns:a16="http://schemas.microsoft.com/office/drawing/2014/main" id="{B645F6A3-F93D-48A3-B990-4C0B3548D49B}"/>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4"/>
          <p:cNvSpPr txBox="1">
            <a:spLocks noGrp="1"/>
          </p:cNvSpPr>
          <p:nvPr>
            <p:ph type="title"/>
          </p:nvPr>
        </p:nvSpPr>
        <p:spPr>
          <a:xfrm>
            <a:off x="170600" y="256233"/>
            <a:ext cx="11850800" cy="763600"/>
          </a:xfrm>
          <a:prstGeom prst="rect">
            <a:avLst/>
          </a:prstGeom>
        </p:spPr>
        <p:txBody>
          <a:bodyPr spcFirstLastPara="1" vert="horz" wrap="square" lIns="121900" tIns="121900" rIns="121900" bIns="121900" rtlCol="0" anchor="b" anchorCtr="0">
            <a:noAutofit/>
          </a:bodyPr>
          <a:lstStyle/>
          <a:p>
            <a:r>
              <a:rPr lang="en" dirty="0"/>
              <a:t>Self-difference</a:t>
            </a:r>
            <a:endParaRPr dirty="0"/>
          </a:p>
        </p:txBody>
      </p:sp>
      <p:sp>
        <p:nvSpPr>
          <p:cNvPr id="356" name="Google Shape;356;p44"/>
          <p:cNvSpPr txBox="1">
            <a:spLocks noGrp="1"/>
          </p:cNvSpPr>
          <p:nvPr>
            <p:ph type="body" idx="1"/>
          </p:nvPr>
        </p:nvSpPr>
        <p:spPr>
          <a:xfrm>
            <a:off x="298400" y="1019833"/>
            <a:ext cx="11595200" cy="5674400"/>
          </a:xfrm>
          <a:prstGeom prst="rect">
            <a:avLst/>
          </a:prstGeom>
        </p:spPr>
        <p:txBody>
          <a:bodyPr spcFirstLastPara="1" vert="horz" wrap="square" lIns="121900" tIns="121900" rIns="121900" bIns="121900" rtlCol="0" anchor="t" anchorCtr="0">
            <a:noAutofit/>
          </a:bodyPr>
          <a:lstStyle/>
          <a:p>
            <a:pPr marL="0" indent="0">
              <a:lnSpc>
                <a:spcPct val="115000"/>
              </a:lnSpc>
              <a:buNone/>
            </a:pPr>
            <a:r>
              <a:rPr lang="en" sz="2400" dirty="0">
                <a:solidFill>
                  <a:schemeClr val="tx1"/>
                </a:solidFill>
              </a:rPr>
              <a:t>Sky: low everywhere</a:t>
            </a:r>
            <a:endParaRPr sz="2400" dirty="0">
              <a:solidFill>
                <a:schemeClr val="tx1"/>
              </a:solidFill>
            </a:endParaRPr>
          </a:p>
          <a:p>
            <a:pPr marL="0" indent="0">
              <a:lnSpc>
                <a:spcPct val="115000"/>
              </a:lnSpc>
              <a:spcBef>
                <a:spcPts val="2133"/>
              </a:spcBef>
              <a:buNone/>
            </a:pPr>
            <a:r>
              <a:rPr lang="en" sz="2400" dirty="0">
                <a:solidFill>
                  <a:schemeClr val="tx1"/>
                </a:solidFill>
              </a:rPr>
              <a:t>Edge: low along edge</a:t>
            </a:r>
            <a:endParaRPr sz="2400" dirty="0">
              <a:solidFill>
                <a:schemeClr val="tx1"/>
              </a:solidFill>
            </a:endParaRPr>
          </a:p>
          <a:p>
            <a:pPr marL="0" indent="0">
              <a:lnSpc>
                <a:spcPct val="115000"/>
              </a:lnSpc>
              <a:spcBef>
                <a:spcPts val="2133"/>
              </a:spcBef>
              <a:spcAft>
                <a:spcPts val="2133"/>
              </a:spcAft>
              <a:buNone/>
            </a:pPr>
            <a:r>
              <a:rPr lang="en" sz="2400" dirty="0">
                <a:solidFill>
                  <a:schemeClr val="tx1"/>
                </a:solidFill>
              </a:rPr>
              <a:t>Corner: mostly high</a:t>
            </a:r>
            <a:endParaRPr sz="2400" dirty="0">
              <a:solidFill>
                <a:schemeClr val="tx1"/>
              </a:solidFill>
            </a:endParaRPr>
          </a:p>
        </p:txBody>
      </p:sp>
      <p:sp>
        <p:nvSpPr>
          <p:cNvPr id="357" name="Google Shape;357;p44"/>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358" name="Google Shape;358;p44"/>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306000" y="4135023"/>
            <a:ext cx="11579997" cy="2559220"/>
          </a:xfrm>
          <a:prstGeom prst="rect">
            <a:avLst/>
          </a:prstGeom>
          <a:noFill/>
          <a:ln>
            <a:noFill/>
          </a:ln>
        </p:spPr>
      </p:pic>
      <p:pic>
        <p:nvPicPr>
          <p:cNvPr id="359" name="Google Shape;359;p44"/>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9894367" y="3535167"/>
            <a:ext cx="812800" cy="812800"/>
          </a:xfrm>
          <a:prstGeom prst="rect">
            <a:avLst/>
          </a:prstGeom>
          <a:noFill/>
          <a:ln w="28575" cap="flat" cmpd="sng">
            <a:solidFill>
              <a:srgbClr val="000000"/>
            </a:solidFill>
            <a:prstDash val="solid"/>
            <a:round/>
            <a:headEnd type="none" w="sm" len="sm"/>
            <a:tailEnd type="none" w="sm" len="sm"/>
          </a:ln>
        </p:spPr>
      </p:pic>
      <p:pic>
        <p:nvPicPr>
          <p:cNvPr id="360" name="Google Shape;360;p44"/>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5689600" y="3450633"/>
            <a:ext cx="812800" cy="812800"/>
          </a:xfrm>
          <a:prstGeom prst="rect">
            <a:avLst/>
          </a:prstGeom>
          <a:noFill/>
          <a:ln w="28575" cap="flat" cmpd="sng">
            <a:solidFill>
              <a:srgbClr val="000000"/>
            </a:solidFill>
            <a:prstDash val="solid"/>
            <a:round/>
            <a:headEnd type="none" w="sm" len="sm"/>
            <a:tailEnd type="none" w="sm" len="sm"/>
          </a:ln>
        </p:spPr>
      </p:pic>
      <p:pic>
        <p:nvPicPr>
          <p:cNvPr id="361" name="Google Shape;361;p44"/>
          <p:cNvPicPr preferRelativeResize="0"/>
          <p:nvPr/>
        </p:nvPicPr>
        <p:blipFill>
          <a:blip r:embed="rId6">
            <a:alphaModFix/>
            <a:extLst>
              <a:ext uri="{28A0092B-C50C-407E-A947-70E740481C1C}">
                <a14:useLocalDpi xmlns:a14="http://schemas.microsoft.com/office/drawing/2010/main" val="0"/>
              </a:ext>
            </a:extLst>
          </a:blip>
          <a:stretch>
            <a:fillRect/>
          </a:stretch>
        </p:blipFill>
        <p:spPr>
          <a:xfrm>
            <a:off x="1484833" y="3450633"/>
            <a:ext cx="812800" cy="812800"/>
          </a:xfrm>
          <a:prstGeom prst="rect">
            <a:avLst/>
          </a:prstGeom>
          <a:noFill/>
          <a:ln w="28575" cap="flat" cmpd="sng">
            <a:solidFill>
              <a:srgbClr val="000000"/>
            </a:solidFill>
            <a:prstDash val="solid"/>
            <a:round/>
            <a:headEnd type="none" w="sm" len="sm"/>
            <a:tailEnd type="none" w="sm" len="sm"/>
          </a:ln>
        </p:spPr>
      </p:pic>
      <p:sp>
        <p:nvSpPr>
          <p:cNvPr id="2" name="TextBox 1">
            <a:extLst>
              <a:ext uri="{FF2B5EF4-FFF2-40B4-BE49-F238E27FC236}">
                <a16:creationId xmlns:a16="http://schemas.microsoft.com/office/drawing/2014/main" id="{CA19AAA5-3C62-42C5-891E-12CFE4E55100}"/>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Title 1"/>
          <p:cNvSpPr>
            <a:spLocks noGrp="1"/>
          </p:cNvSpPr>
          <p:nvPr>
            <p:ph type="title"/>
          </p:nvPr>
        </p:nvSpPr>
        <p:spPr/>
        <p:txBody>
          <a:bodyPr/>
          <a:lstStyle/>
          <a:p>
            <a:r>
              <a:rPr lang="en-US"/>
              <a:t>Why do we care about edges?</a:t>
            </a:r>
          </a:p>
        </p:txBody>
      </p:sp>
      <p:sp>
        <p:nvSpPr>
          <p:cNvPr id="4101" name="Content Placeholder 2"/>
          <p:cNvSpPr>
            <a:spLocks noGrp="1"/>
          </p:cNvSpPr>
          <p:nvPr>
            <p:ph idx="1"/>
          </p:nvPr>
        </p:nvSpPr>
        <p:spPr>
          <a:xfrm>
            <a:off x="1981200" y="990601"/>
            <a:ext cx="5105400" cy="5135563"/>
          </a:xfrm>
        </p:spPr>
        <p:txBody>
          <a:bodyPr/>
          <a:lstStyle/>
          <a:p>
            <a:endParaRPr lang="en-US"/>
          </a:p>
          <a:p>
            <a:r>
              <a:rPr lang="en-US"/>
              <a:t>Extract information, recognize objects</a:t>
            </a:r>
          </a:p>
          <a:p>
            <a:endParaRPr lang="en-US"/>
          </a:p>
          <a:p>
            <a:endParaRPr lang="en-US"/>
          </a:p>
          <a:p>
            <a:endParaRPr lang="en-US"/>
          </a:p>
          <a:p>
            <a:endParaRPr lang="en-US"/>
          </a:p>
          <a:p>
            <a:r>
              <a:rPr lang="en-US"/>
              <a:t>Recover geometry and viewpoint</a:t>
            </a:r>
          </a:p>
          <a:p>
            <a:endParaRPr lang="en-US"/>
          </a:p>
          <a:p>
            <a:endParaRPr lang="en-US"/>
          </a:p>
        </p:txBody>
      </p:sp>
      <p:graphicFrame>
        <p:nvGraphicFramePr>
          <p:cNvPr id="4098" name="Object 4"/>
          <p:cNvGraphicFramePr>
            <a:graphicFrameLocks noChangeAspect="1"/>
          </p:cNvGraphicFramePr>
          <p:nvPr/>
        </p:nvGraphicFramePr>
        <p:xfrm>
          <a:off x="7239001" y="1143000"/>
          <a:ext cx="2481263" cy="2667000"/>
        </p:xfrm>
        <a:graphic>
          <a:graphicData uri="http://schemas.openxmlformats.org/presentationml/2006/ole">
            <mc:AlternateContent xmlns:mc="http://schemas.openxmlformats.org/markup-compatibility/2006">
              <mc:Choice xmlns:v="urn:schemas-microsoft-com:vml" Requires="v">
                <p:oleObj spid="_x0000_s2050" name="Bitmap Image" r:id="rId3" imgW="2161905" imgH="2324424" progId="PBrush">
                  <p:embed/>
                </p:oleObj>
              </mc:Choice>
              <mc:Fallback>
                <p:oleObj name="Bitmap Image" r:id="rId3" imgW="2161905" imgH="2324424" progId="PBrush">
                  <p:embed/>
                  <p:pic>
                    <p:nvPicPr>
                      <p:cNvPr id="409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1143000"/>
                        <a:ext cx="24812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2" name="Group 36"/>
          <p:cNvGrpSpPr>
            <a:grpSpLocks/>
          </p:cNvGrpSpPr>
          <p:nvPr/>
        </p:nvGrpSpPr>
        <p:grpSpPr bwMode="auto">
          <a:xfrm>
            <a:off x="6324600" y="4495800"/>
            <a:ext cx="4116388" cy="1862138"/>
            <a:chOff x="-28575" y="1676401"/>
            <a:chExt cx="9296400" cy="4754564"/>
          </a:xfrm>
        </p:grpSpPr>
        <p:graphicFrame>
          <p:nvGraphicFramePr>
            <p:cNvPr id="4099"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2051" name="Photo Editor Photo" r:id="rId5" imgW="9752381" imgH="7314286" progId="">
                    <p:embed/>
                  </p:oleObj>
                </mc:Choice>
                <mc:Fallback>
                  <p:oleObj name="Photo Editor Photo" r:id="rId5" imgW="9752381" imgH="7314286" progId="">
                    <p:embed/>
                    <p:pic>
                      <p:nvPicPr>
                        <p:cNvPr id="409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Line 3"/>
            <p:cNvSpPr>
              <a:spLocks noChangeShapeType="1"/>
            </p:cNvSpPr>
            <p:nvPr/>
          </p:nvSpPr>
          <p:spPr bwMode="auto">
            <a:xfrm flipH="1">
              <a:off x="76200" y="3200400"/>
              <a:ext cx="5029200" cy="1295400"/>
            </a:xfrm>
            <a:prstGeom prst="line">
              <a:avLst/>
            </a:prstGeom>
            <a:noFill/>
            <a:ln w="28575">
              <a:solidFill>
                <a:srgbClr val="FFCC00"/>
              </a:solidFill>
              <a:round/>
              <a:headEnd/>
              <a:tailEnd/>
            </a:ln>
          </p:spPr>
          <p:txBody>
            <a:bodyPr wrap="none"/>
            <a:lstStyle/>
            <a:p>
              <a:endParaRPr lang="en-US"/>
            </a:p>
          </p:txBody>
        </p:sp>
        <p:sp>
          <p:nvSpPr>
            <p:cNvPr id="4104"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p:spPr>
          <p:txBody>
            <a:bodyPr wrap="none"/>
            <a:lstStyle/>
            <a:p>
              <a:endParaRPr lang="en-US"/>
            </a:p>
          </p:txBody>
        </p:sp>
        <p:sp>
          <p:nvSpPr>
            <p:cNvPr id="4105" name="Line 5"/>
            <p:cNvSpPr>
              <a:spLocks noChangeShapeType="1"/>
            </p:cNvSpPr>
            <p:nvPr/>
          </p:nvSpPr>
          <p:spPr bwMode="auto">
            <a:xfrm flipH="1">
              <a:off x="76200" y="4114800"/>
              <a:ext cx="4038600" cy="381000"/>
            </a:xfrm>
            <a:prstGeom prst="line">
              <a:avLst/>
            </a:prstGeom>
            <a:noFill/>
            <a:ln w="28575">
              <a:solidFill>
                <a:srgbClr val="FFCC00"/>
              </a:solidFill>
              <a:round/>
              <a:headEnd/>
              <a:tailEnd/>
            </a:ln>
          </p:spPr>
          <p:txBody>
            <a:bodyPr wrap="none"/>
            <a:lstStyle/>
            <a:p>
              <a:endParaRPr lang="en-US"/>
            </a:p>
          </p:txBody>
        </p:sp>
        <p:sp>
          <p:nvSpPr>
            <p:cNvPr id="4106" name="Line 6"/>
            <p:cNvSpPr>
              <a:spLocks noChangeShapeType="1"/>
            </p:cNvSpPr>
            <p:nvPr/>
          </p:nvSpPr>
          <p:spPr bwMode="auto">
            <a:xfrm>
              <a:off x="76200" y="4495800"/>
              <a:ext cx="4419600" cy="304800"/>
            </a:xfrm>
            <a:prstGeom prst="line">
              <a:avLst/>
            </a:prstGeom>
            <a:noFill/>
            <a:ln w="28575">
              <a:solidFill>
                <a:srgbClr val="FFCC00"/>
              </a:solidFill>
              <a:round/>
              <a:headEnd/>
              <a:tailEnd/>
            </a:ln>
          </p:spPr>
          <p:txBody>
            <a:bodyPr wrap="none"/>
            <a:lstStyle/>
            <a:p>
              <a:endParaRPr lang="en-US"/>
            </a:p>
          </p:txBody>
        </p:sp>
        <p:sp>
          <p:nvSpPr>
            <p:cNvPr id="4107" name="Line 7"/>
            <p:cNvSpPr>
              <a:spLocks noChangeShapeType="1"/>
            </p:cNvSpPr>
            <p:nvPr/>
          </p:nvSpPr>
          <p:spPr bwMode="auto">
            <a:xfrm flipV="1">
              <a:off x="76200" y="4267200"/>
              <a:ext cx="4419600" cy="228600"/>
            </a:xfrm>
            <a:prstGeom prst="line">
              <a:avLst/>
            </a:prstGeom>
            <a:noFill/>
            <a:ln w="28575">
              <a:solidFill>
                <a:srgbClr val="FFCC00"/>
              </a:solidFill>
              <a:round/>
              <a:headEnd/>
              <a:tailEnd/>
            </a:ln>
          </p:spPr>
          <p:txBody>
            <a:bodyPr wrap="none"/>
            <a:lstStyle/>
            <a:p>
              <a:endParaRPr lang="en-US"/>
            </a:p>
          </p:txBody>
        </p:sp>
        <p:sp>
          <p:nvSpPr>
            <p:cNvPr id="4108"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p:spPr>
          <p:txBody>
            <a:bodyPr wrap="none"/>
            <a:lstStyle/>
            <a:p>
              <a:endParaRPr lang="en-US"/>
            </a:p>
          </p:txBody>
        </p:sp>
        <p:sp>
          <p:nvSpPr>
            <p:cNvPr id="4109" name="Line 9"/>
            <p:cNvSpPr>
              <a:spLocks noChangeShapeType="1"/>
            </p:cNvSpPr>
            <p:nvPr/>
          </p:nvSpPr>
          <p:spPr bwMode="auto">
            <a:xfrm>
              <a:off x="4800600" y="3581400"/>
              <a:ext cx="4267200" cy="685800"/>
            </a:xfrm>
            <a:prstGeom prst="line">
              <a:avLst/>
            </a:prstGeom>
            <a:noFill/>
            <a:ln w="28575">
              <a:solidFill>
                <a:srgbClr val="CC99FF"/>
              </a:solidFill>
              <a:round/>
              <a:headEnd/>
              <a:tailEnd/>
            </a:ln>
          </p:spPr>
          <p:txBody>
            <a:bodyPr wrap="none"/>
            <a:lstStyle/>
            <a:p>
              <a:endParaRPr lang="en-US"/>
            </a:p>
          </p:txBody>
        </p:sp>
        <p:sp>
          <p:nvSpPr>
            <p:cNvPr id="4110" name="Line 10"/>
            <p:cNvSpPr>
              <a:spLocks noChangeShapeType="1"/>
            </p:cNvSpPr>
            <p:nvPr/>
          </p:nvSpPr>
          <p:spPr bwMode="auto">
            <a:xfrm>
              <a:off x="4800600" y="4343400"/>
              <a:ext cx="4267200" cy="76200"/>
            </a:xfrm>
            <a:prstGeom prst="line">
              <a:avLst/>
            </a:prstGeom>
            <a:noFill/>
            <a:ln w="28575">
              <a:solidFill>
                <a:srgbClr val="CC99FF"/>
              </a:solidFill>
              <a:round/>
              <a:headEnd/>
              <a:tailEnd/>
            </a:ln>
          </p:spPr>
          <p:txBody>
            <a:bodyPr wrap="none"/>
            <a:lstStyle/>
            <a:p>
              <a:endParaRPr lang="en-US"/>
            </a:p>
          </p:txBody>
        </p:sp>
        <p:sp>
          <p:nvSpPr>
            <p:cNvPr id="4111"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p:spPr>
          <p:txBody>
            <a:bodyPr wrap="none"/>
            <a:lstStyle/>
            <a:p>
              <a:endParaRPr lang="en-US"/>
            </a:p>
          </p:txBody>
        </p:sp>
        <p:sp>
          <p:nvSpPr>
            <p:cNvPr id="4112" name="Line 12"/>
            <p:cNvSpPr>
              <a:spLocks noChangeShapeType="1"/>
            </p:cNvSpPr>
            <p:nvPr/>
          </p:nvSpPr>
          <p:spPr bwMode="auto">
            <a:xfrm>
              <a:off x="4800600" y="4038600"/>
              <a:ext cx="4267200" cy="304800"/>
            </a:xfrm>
            <a:prstGeom prst="line">
              <a:avLst/>
            </a:prstGeom>
            <a:noFill/>
            <a:ln w="28575">
              <a:solidFill>
                <a:srgbClr val="CC99FF"/>
              </a:solidFill>
              <a:round/>
              <a:headEnd/>
              <a:tailEnd/>
            </a:ln>
          </p:spPr>
          <p:txBody>
            <a:bodyPr wrap="none"/>
            <a:lstStyle/>
            <a:p>
              <a:endParaRPr lang="en-US"/>
            </a:p>
          </p:txBody>
        </p:sp>
        <p:grpSp>
          <p:nvGrpSpPr>
            <p:cNvPr id="4113" name="Group 16"/>
            <p:cNvGrpSpPr>
              <a:grpSpLocks/>
            </p:cNvGrpSpPr>
            <p:nvPr/>
          </p:nvGrpSpPr>
          <p:grpSpPr bwMode="auto">
            <a:xfrm>
              <a:off x="7058029" y="4953002"/>
              <a:ext cx="1857376" cy="1477963"/>
              <a:chOff x="4446" y="3120"/>
              <a:chExt cx="1170" cy="931"/>
            </a:xfrm>
          </p:grpSpPr>
          <p:sp>
            <p:nvSpPr>
              <p:cNvPr id="4132" name="Text Box 14"/>
              <p:cNvSpPr txBox="1">
                <a:spLocks noChangeArrowheads="1"/>
              </p:cNvSpPr>
              <p:nvPr/>
            </p:nvSpPr>
            <p:spPr bwMode="auto">
              <a:xfrm>
                <a:off x="4446" y="3408"/>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4133"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p:spPr>
            <p:txBody>
              <a:bodyPr wrap="none"/>
              <a:lstStyle/>
              <a:p>
                <a:endParaRPr lang="en-US"/>
              </a:p>
            </p:txBody>
          </p:sp>
        </p:grpSp>
        <p:sp>
          <p:nvSpPr>
            <p:cNvPr id="4114" name="Line 16"/>
            <p:cNvSpPr>
              <a:spLocks noChangeShapeType="1"/>
            </p:cNvSpPr>
            <p:nvPr/>
          </p:nvSpPr>
          <p:spPr bwMode="auto">
            <a:xfrm>
              <a:off x="0" y="4495800"/>
              <a:ext cx="9144000" cy="0"/>
            </a:xfrm>
            <a:prstGeom prst="line">
              <a:avLst/>
            </a:prstGeom>
            <a:noFill/>
            <a:ln w="57150">
              <a:solidFill>
                <a:srgbClr val="00FFFF"/>
              </a:solidFill>
              <a:round/>
              <a:headEnd/>
              <a:tailEnd/>
            </a:ln>
          </p:spPr>
          <p:txBody>
            <a:bodyPr wrap="none"/>
            <a:lstStyle/>
            <a:p>
              <a:endParaRPr lang="en-US"/>
            </a:p>
          </p:txBody>
        </p:sp>
        <p:grpSp>
          <p:nvGrpSpPr>
            <p:cNvPr id="4115" name="Group 17"/>
            <p:cNvGrpSpPr>
              <a:grpSpLocks/>
            </p:cNvGrpSpPr>
            <p:nvPr/>
          </p:nvGrpSpPr>
          <p:grpSpPr bwMode="auto">
            <a:xfrm>
              <a:off x="0" y="2743201"/>
              <a:ext cx="1828800" cy="1600201"/>
              <a:chOff x="0" y="1728"/>
              <a:chExt cx="1152" cy="1008"/>
            </a:xfrm>
          </p:grpSpPr>
          <p:sp>
            <p:nvSpPr>
              <p:cNvPr id="4130" name="Text Box 18"/>
              <p:cNvSpPr txBox="1">
                <a:spLocks noChangeArrowheads="1"/>
              </p:cNvSpPr>
              <p:nvPr/>
            </p:nvSpPr>
            <p:spPr bwMode="auto">
              <a:xfrm>
                <a:off x="0" y="1728"/>
                <a:ext cx="1152" cy="643"/>
              </a:xfrm>
              <a:prstGeom prst="rect">
                <a:avLst/>
              </a:prstGeom>
              <a:noFill/>
              <a:ln w="9525">
                <a:noFill/>
                <a:miter lim="800000"/>
                <a:headEnd/>
                <a:tailEnd/>
              </a:ln>
            </p:spPr>
            <p:txBody>
              <a:bodyPr>
                <a:spAutoFit/>
              </a:bodyPr>
              <a:lstStyle/>
              <a:p>
                <a:pPr algn="ctr"/>
                <a:r>
                  <a:rPr lang="en-US" sz="1000" b="1">
                    <a:solidFill>
                      <a:schemeClr val="hlink"/>
                    </a:solidFill>
                    <a:latin typeface="Tahoma" pitchFamily="34" charset="0"/>
                  </a:rPr>
                  <a:t>Vanishing</a:t>
                </a:r>
              </a:p>
              <a:p>
                <a:pPr algn="ctr"/>
                <a:r>
                  <a:rPr lang="en-US" sz="1000" b="1">
                    <a:solidFill>
                      <a:srgbClr val="333399"/>
                    </a:solidFill>
                    <a:latin typeface="Tahoma" pitchFamily="34" charset="0"/>
                  </a:rPr>
                  <a:t> </a:t>
                </a:r>
                <a:r>
                  <a:rPr lang="en-US" sz="1000" b="1">
                    <a:solidFill>
                      <a:schemeClr val="hlink"/>
                    </a:solidFill>
                    <a:latin typeface="Tahoma" pitchFamily="34" charset="0"/>
                  </a:rPr>
                  <a:t>line</a:t>
                </a:r>
              </a:p>
            </p:txBody>
          </p:sp>
          <p:sp>
            <p:nvSpPr>
              <p:cNvPr id="4131"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p:spPr>
            <p:txBody>
              <a:bodyPr wrap="none"/>
              <a:lstStyle/>
              <a:p>
                <a:endParaRPr lang="en-US"/>
              </a:p>
            </p:txBody>
          </p:sp>
        </p:grpSp>
        <p:grpSp>
          <p:nvGrpSpPr>
            <p:cNvPr id="4116" name="Group 20"/>
            <p:cNvGrpSpPr>
              <a:grpSpLocks/>
            </p:cNvGrpSpPr>
            <p:nvPr/>
          </p:nvGrpSpPr>
          <p:grpSpPr bwMode="auto">
            <a:xfrm>
              <a:off x="-28575" y="4451373"/>
              <a:ext cx="1843097" cy="1843097"/>
              <a:chOff x="-18" y="2804"/>
              <a:chExt cx="1161" cy="1161"/>
            </a:xfrm>
          </p:grpSpPr>
          <p:sp>
            <p:nvSpPr>
              <p:cNvPr id="4127"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4128" name="Text Box 22"/>
              <p:cNvSpPr txBox="1">
                <a:spLocks noChangeArrowheads="1"/>
              </p:cNvSpPr>
              <p:nvPr/>
            </p:nvSpPr>
            <p:spPr bwMode="auto">
              <a:xfrm>
                <a:off x="-18" y="3322"/>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4129"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p:spPr>
            <p:txBody>
              <a:bodyPr wrap="none"/>
              <a:lstStyle/>
              <a:p>
                <a:endParaRPr lang="en-US"/>
              </a:p>
            </p:txBody>
          </p:sp>
        </p:grpSp>
        <p:sp>
          <p:nvSpPr>
            <p:cNvPr id="4117" name="Line 24"/>
            <p:cNvSpPr>
              <a:spLocks noChangeShapeType="1"/>
            </p:cNvSpPr>
            <p:nvPr/>
          </p:nvSpPr>
          <p:spPr bwMode="auto">
            <a:xfrm flipV="1">
              <a:off x="2438400" y="1981200"/>
              <a:ext cx="0" cy="3124200"/>
            </a:xfrm>
            <a:prstGeom prst="line">
              <a:avLst/>
            </a:prstGeom>
            <a:noFill/>
            <a:ln w="28575">
              <a:solidFill>
                <a:srgbClr val="00FF00"/>
              </a:solidFill>
              <a:round/>
              <a:headEnd/>
              <a:tailEnd/>
            </a:ln>
          </p:spPr>
          <p:txBody>
            <a:bodyPr wrap="none"/>
            <a:lstStyle/>
            <a:p>
              <a:endParaRPr lang="en-US"/>
            </a:p>
          </p:txBody>
        </p:sp>
        <p:sp>
          <p:nvSpPr>
            <p:cNvPr id="4118" name="Line 25"/>
            <p:cNvSpPr>
              <a:spLocks noChangeShapeType="1"/>
            </p:cNvSpPr>
            <p:nvPr/>
          </p:nvSpPr>
          <p:spPr bwMode="auto">
            <a:xfrm flipV="1">
              <a:off x="2805113" y="1981200"/>
              <a:ext cx="0" cy="3200400"/>
            </a:xfrm>
            <a:prstGeom prst="line">
              <a:avLst/>
            </a:prstGeom>
            <a:noFill/>
            <a:ln w="28575">
              <a:solidFill>
                <a:srgbClr val="00FF00"/>
              </a:solidFill>
              <a:round/>
              <a:headEnd/>
              <a:tailEnd/>
            </a:ln>
          </p:spPr>
          <p:txBody>
            <a:bodyPr wrap="none"/>
            <a:lstStyle/>
            <a:p>
              <a:endParaRPr lang="en-US"/>
            </a:p>
          </p:txBody>
        </p:sp>
        <p:sp>
          <p:nvSpPr>
            <p:cNvPr id="4119" name="Line 26"/>
            <p:cNvSpPr>
              <a:spLocks noChangeShapeType="1"/>
            </p:cNvSpPr>
            <p:nvPr/>
          </p:nvSpPr>
          <p:spPr bwMode="auto">
            <a:xfrm flipV="1">
              <a:off x="3325813" y="1981200"/>
              <a:ext cx="0" cy="3352800"/>
            </a:xfrm>
            <a:prstGeom prst="line">
              <a:avLst/>
            </a:prstGeom>
            <a:noFill/>
            <a:ln w="28575">
              <a:solidFill>
                <a:srgbClr val="00FF00"/>
              </a:solidFill>
              <a:round/>
              <a:headEnd/>
              <a:tailEnd/>
            </a:ln>
          </p:spPr>
          <p:txBody>
            <a:bodyPr wrap="none"/>
            <a:lstStyle/>
            <a:p>
              <a:endParaRPr lang="en-US"/>
            </a:p>
          </p:txBody>
        </p:sp>
        <p:sp>
          <p:nvSpPr>
            <p:cNvPr id="4120" name="Line 27"/>
            <p:cNvSpPr>
              <a:spLocks noChangeShapeType="1"/>
            </p:cNvSpPr>
            <p:nvPr/>
          </p:nvSpPr>
          <p:spPr bwMode="auto">
            <a:xfrm flipV="1">
              <a:off x="4114800" y="1981200"/>
              <a:ext cx="0" cy="3505200"/>
            </a:xfrm>
            <a:prstGeom prst="line">
              <a:avLst/>
            </a:prstGeom>
            <a:noFill/>
            <a:ln w="28575">
              <a:solidFill>
                <a:srgbClr val="00FF00"/>
              </a:solidFill>
              <a:round/>
              <a:headEnd/>
              <a:tailEnd/>
            </a:ln>
          </p:spPr>
          <p:txBody>
            <a:bodyPr wrap="none"/>
            <a:lstStyle/>
            <a:p>
              <a:endParaRPr lang="en-US"/>
            </a:p>
          </p:txBody>
        </p:sp>
        <p:sp>
          <p:nvSpPr>
            <p:cNvPr id="4121" name="Line 28"/>
            <p:cNvSpPr>
              <a:spLocks noChangeShapeType="1"/>
            </p:cNvSpPr>
            <p:nvPr/>
          </p:nvSpPr>
          <p:spPr bwMode="auto">
            <a:xfrm flipV="1">
              <a:off x="4724400" y="1981200"/>
              <a:ext cx="0" cy="3429000"/>
            </a:xfrm>
            <a:prstGeom prst="line">
              <a:avLst/>
            </a:prstGeom>
            <a:noFill/>
            <a:ln w="28575">
              <a:solidFill>
                <a:srgbClr val="00FF00"/>
              </a:solidFill>
              <a:round/>
              <a:headEnd/>
              <a:tailEnd/>
            </a:ln>
          </p:spPr>
          <p:txBody>
            <a:bodyPr wrap="none"/>
            <a:lstStyle/>
            <a:p>
              <a:endParaRPr lang="en-US"/>
            </a:p>
          </p:txBody>
        </p:sp>
        <p:sp>
          <p:nvSpPr>
            <p:cNvPr id="4122" name="Line 29"/>
            <p:cNvSpPr>
              <a:spLocks noChangeShapeType="1"/>
            </p:cNvSpPr>
            <p:nvPr/>
          </p:nvSpPr>
          <p:spPr bwMode="auto">
            <a:xfrm flipV="1">
              <a:off x="5943600" y="1981200"/>
              <a:ext cx="0" cy="3276600"/>
            </a:xfrm>
            <a:prstGeom prst="line">
              <a:avLst/>
            </a:prstGeom>
            <a:noFill/>
            <a:ln w="28575">
              <a:solidFill>
                <a:srgbClr val="00FF00"/>
              </a:solidFill>
              <a:round/>
              <a:headEnd/>
              <a:tailEnd/>
            </a:ln>
          </p:spPr>
          <p:txBody>
            <a:bodyPr wrap="none"/>
            <a:lstStyle/>
            <a:p>
              <a:endParaRPr lang="en-US"/>
            </a:p>
          </p:txBody>
        </p:sp>
        <p:sp>
          <p:nvSpPr>
            <p:cNvPr id="4123" name="Line 30"/>
            <p:cNvSpPr>
              <a:spLocks noChangeShapeType="1"/>
            </p:cNvSpPr>
            <p:nvPr/>
          </p:nvSpPr>
          <p:spPr bwMode="auto">
            <a:xfrm flipV="1">
              <a:off x="5181600" y="1981200"/>
              <a:ext cx="0" cy="2057400"/>
            </a:xfrm>
            <a:prstGeom prst="line">
              <a:avLst/>
            </a:prstGeom>
            <a:noFill/>
            <a:ln w="28575">
              <a:solidFill>
                <a:srgbClr val="00FF00"/>
              </a:solidFill>
              <a:round/>
              <a:headEnd/>
              <a:tailEnd/>
            </a:ln>
          </p:spPr>
          <p:txBody>
            <a:bodyPr wrap="none"/>
            <a:lstStyle/>
            <a:p>
              <a:endParaRPr lang="en-US"/>
            </a:p>
          </p:txBody>
        </p:sp>
        <p:grpSp>
          <p:nvGrpSpPr>
            <p:cNvPr id="4124" name="Group 31"/>
            <p:cNvGrpSpPr>
              <a:grpSpLocks/>
            </p:cNvGrpSpPr>
            <p:nvPr/>
          </p:nvGrpSpPr>
          <p:grpSpPr bwMode="auto">
            <a:xfrm>
              <a:off x="6172200" y="1676401"/>
              <a:ext cx="3095625" cy="1414463"/>
              <a:chOff x="4011" y="1248"/>
              <a:chExt cx="1950" cy="891"/>
            </a:xfrm>
          </p:grpSpPr>
          <p:sp>
            <p:nvSpPr>
              <p:cNvPr id="4125" name="Text Box 32"/>
              <p:cNvSpPr txBox="1">
                <a:spLocks noChangeArrowheads="1"/>
              </p:cNvSpPr>
              <p:nvPr/>
            </p:nvSpPr>
            <p:spPr bwMode="auto">
              <a:xfrm>
                <a:off x="4011" y="1248"/>
                <a:ext cx="1950" cy="891"/>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 Vertical vanishing</a:t>
                </a:r>
              </a:p>
              <a:p>
                <a:pPr algn="ctr"/>
                <a:r>
                  <a:rPr lang="en-US" sz="1000" b="1">
                    <a:solidFill>
                      <a:srgbClr val="FF6600"/>
                    </a:solidFill>
                    <a:latin typeface="Tahoma" pitchFamily="34" charset="0"/>
                  </a:rPr>
                  <a:t> point</a:t>
                </a:r>
              </a:p>
              <a:p>
                <a:pPr algn="ctr"/>
                <a:r>
                  <a:rPr lang="en-US" sz="1000" b="1">
                    <a:solidFill>
                      <a:srgbClr val="FF6600"/>
                    </a:solidFill>
                    <a:latin typeface="Tahoma" pitchFamily="34" charset="0"/>
                  </a:rPr>
                  <a:t>(at infinity)</a:t>
                </a:r>
              </a:p>
            </p:txBody>
          </p:sp>
          <p:sp>
            <p:nvSpPr>
              <p:cNvPr id="4126"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p:spPr>
            <p:txBody>
              <a:bodyPr wrap="none"/>
              <a:lstStyle/>
              <a:p>
                <a:endParaRPr lang="en-US"/>
              </a:p>
            </p:txBody>
          </p:sp>
        </p:gr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AE4E-4EBC-4D28-94E0-BC1F73B10A34}"/>
              </a:ext>
            </a:extLst>
          </p:cNvPr>
          <p:cNvSpPr>
            <a:spLocks noGrp="1"/>
          </p:cNvSpPr>
          <p:nvPr>
            <p:ph type="title"/>
          </p:nvPr>
        </p:nvSpPr>
        <p:spPr>
          <a:xfrm>
            <a:off x="94382" y="53527"/>
            <a:ext cx="10571998" cy="609521"/>
          </a:xfrm>
        </p:spPr>
        <p:txBody>
          <a:bodyPr/>
          <a:lstStyle/>
          <a:p>
            <a:r>
              <a:rPr lang="en-US" b="0" dirty="0"/>
              <a:t>Characterize Self-Difference to Compute </a:t>
            </a:r>
            <a:r>
              <a:rPr lang="en-US" b="0" dirty="0" err="1"/>
              <a:t>Keypoints</a:t>
            </a:r>
            <a:endParaRPr lang="en-US" b="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37DEB5-D133-454E-B844-8B9D672D539D}"/>
                  </a:ext>
                </a:extLst>
              </p:cNvPr>
              <p:cNvSpPr>
                <a:spLocks noGrp="1"/>
              </p:cNvSpPr>
              <p:nvPr>
                <p:ph idx="1"/>
              </p:nvPr>
            </p:nvSpPr>
            <p:spPr>
              <a:xfrm>
                <a:off x="318051" y="975071"/>
                <a:ext cx="11179121" cy="5669238"/>
              </a:xfrm>
            </p:spPr>
            <p:txBody>
              <a:bodyPr/>
              <a:lstStyle/>
              <a:p>
                <a:pPr marL="0" indent="0">
                  <a:buNone/>
                </a:pPr>
                <a:endParaRPr lang="en-US" dirty="0"/>
              </a:p>
              <a:p>
                <a:r>
                  <a:rPr lang="en-US" dirty="0"/>
                  <a:t>Compute an Auto-SSD or Auto-Correlation Surface locally at each point</a:t>
                </a:r>
              </a:p>
              <a:p>
                <a:endParaRPr lang="en-US" dirty="0"/>
              </a:p>
              <a:p>
                <a:pPr marL="0" indent="0">
                  <a:buNone/>
                </a:pP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𝑆𝑆𝐷</m:t>
                        </m:r>
                      </m:sub>
                    </m:sSub>
                    <m:d>
                      <m:dPr>
                        <m:ctrlPr>
                          <a:rPr lang="en-US" i="1" smtClean="0">
                            <a:latin typeface="Cambria Math" panose="02040503050406030204" pitchFamily="18" charset="0"/>
                          </a:rPr>
                        </m:ctrlPr>
                      </m:dPr>
                      <m:e>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𝑢</m:t>
                        </m:r>
                      </m:e>
                    </m:d>
                    <m:r>
                      <a:rPr lang="en-US" b="0" i="1" smtClean="0">
                        <a:latin typeface="Cambria Math" panose="02040503050406030204" pitchFamily="18" charset="0"/>
                      </a:rPr>
                      <m:t>= </m:t>
                    </m:r>
                  </m:oMath>
                </a14:m>
                <a:r>
                  <a:rPr lang="en-US" dirty="0"/>
                  <a:t>							Measures the sum-of-square differences as a function of </a:t>
                </a:r>
                <a14:m>
                  <m:oMath xmlns:m="http://schemas.openxmlformats.org/officeDocument/2006/math">
                    <m:d>
                      <m:dPr>
                        <m:ctrlPr>
                          <a:rPr lang="en-US" i="1">
                            <a:latin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𝑢</m:t>
                        </m:r>
                      </m:e>
                    </m:d>
                  </m:oMath>
                </a14:m>
                <a:endParaRPr lang="en-US" dirty="0"/>
              </a:p>
              <a:p>
                <a:pPr marL="0" indent="0">
                  <a:buNone/>
                </a:pPr>
                <a:endParaRPr lang="en-US" dirty="0"/>
              </a:p>
              <a:p>
                <a:r>
                  <a:rPr lang="en-US" dirty="0"/>
                  <a:t>With first order approximation of image patch locally, we get: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𝑆𝑆𝐷</m:t>
                        </m:r>
                      </m:sub>
                    </m:sSub>
                    <m:d>
                      <m:dPr>
                        <m:ctrlPr>
                          <a:rPr lang="en-US" i="1" smtClean="0">
                            <a:latin typeface="Cambria Math" panose="02040503050406030204" pitchFamily="18" charset="0"/>
                          </a:rPr>
                        </m:ctrlPr>
                      </m:dPr>
                      <m:e>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𝑢</m:t>
                        </m:r>
                      </m:e>
                    </m:d>
                    <m:r>
                      <a:rPr lang="en-US" b="0" i="1" smtClean="0">
                        <a:latin typeface="Cambria Math" panose="02040503050406030204" pitchFamily="18" charset="0"/>
                      </a:rPr>
                      <m:t>= </m:t>
                    </m:r>
                  </m:oMath>
                </a14:m>
                <a:endParaRPr lang="en-US" dirty="0"/>
              </a:p>
              <a:p>
                <a:pPr marL="0" indent="0">
                  <a:buNone/>
                </a:pPr>
                <a:r>
                  <a:rPr lang="en-US" dirty="0"/>
                  <a:t>																	</a:t>
                </a:r>
                <a:r>
                  <a:rPr lang="en-US" b="1" dirty="0"/>
                  <a:t> </a:t>
                </a:r>
                <a14:m>
                  <m:oMath xmlns:m="http://schemas.openxmlformats.org/officeDocument/2006/math">
                    <m:r>
                      <a:rPr lang="en-US" b="1" i="0" smtClean="0">
                        <a:latin typeface="Cambria Math" panose="02040503050406030204" pitchFamily="18" charset="0"/>
                      </a:rPr>
                      <m:t>𝐀</m:t>
                    </m:r>
                    <m:r>
                      <a:rPr lang="en-US" b="1" i="0"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𝚺</m:t>
                        </m:r>
                      </m:e>
                      <m:sub>
                        <m:r>
                          <a:rPr lang="en-US" b="1" i="1" smtClean="0">
                            <a:latin typeface="Cambria Math" panose="02040503050406030204" pitchFamily="18" charset="0"/>
                          </a:rPr>
                          <m:t>𝒊</m:t>
                        </m:r>
                      </m:sub>
                    </m:sSub>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1" i="1" smtClean="0">
                            <a:latin typeface="Cambria Math" panose="02040503050406030204" pitchFamily="18" charset="0"/>
                          </a:rPr>
                          <m:t>𝒊</m:t>
                        </m:r>
                      </m:sub>
                    </m:sSub>
                    <m:r>
                      <a:rPr lang="en-US" b="1" i="1" smtClean="0">
                        <a:latin typeface="Cambria Math" panose="02040503050406030204" pitchFamily="18" charset="0"/>
                      </a:rPr>
                      <m:t> ∗ </m:t>
                    </m:r>
                    <m:d>
                      <m:dPr>
                        <m:begChr m:val="["/>
                        <m:endChr m:val="]"/>
                        <m:ctrlPr>
                          <a:rPr lang="en-US" b="1" i="1" smtClean="0">
                            <a:latin typeface="Cambria Math" panose="02040503050406030204" pitchFamily="18" charset="0"/>
                          </a:rPr>
                        </m:ctrlPr>
                      </m:dPr>
                      <m:e>
                        <m:m>
                          <m:mPr>
                            <m:mcs>
                              <m:mc>
                                <m:mcPr>
                                  <m:count m:val="2"/>
                                  <m:mcJc m:val="center"/>
                                </m:mcPr>
                              </m:mc>
                            </m:mcs>
                            <m:ctrlPr>
                              <a:rPr lang="en-US" b="1" i="1" smtClean="0">
                                <a:latin typeface="Cambria Math" panose="02040503050406030204" pitchFamily="18" charset="0"/>
                              </a:rPr>
                            </m:ctrlPr>
                          </m:mPr>
                          <m:mr>
                            <m:e>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𝑰</m:t>
                                  </m:r>
                                </m:e>
                                <m:sub>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𝒊</m:t>
                                      </m:r>
                                    </m:sub>
                                  </m:sSub>
                                </m:sub>
                                <m:sup>
                                  <m:r>
                                    <a:rPr lang="en-US" b="1" i="1" smtClean="0">
                                      <a:latin typeface="Cambria Math" panose="02040503050406030204" pitchFamily="18" charset="0"/>
                                    </a:rPr>
                                    <m:t>𝟐</m:t>
                                  </m:r>
                                </m:sup>
                              </m:sSubSup>
                            </m:e>
                            <m:e>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𝒊</m:t>
                                      </m:r>
                                    </m:sub>
                                  </m:sSub>
                                </m:sub>
                              </m:sSub>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𝒊</m:t>
                                      </m:r>
                                    </m:sub>
                                  </m:sSub>
                                </m:sub>
                              </m:sSub>
                            </m:e>
                          </m:mr>
                          <m:mr>
                            <m:e>
                              <m:sSub>
                                <m:sSubPr>
                                  <m:ctrlPr>
                                    <a:rPr lang="en-US" b="1" i="1">
                                      <a:latin typeface="Cambria Math" panose="02040503050406030204" pitchFamily="18" charset="0"/>
                                    </a:rPr>
                                  </m:ctrlPr>
                                </m:sSubPr>
                                <m:e>
                                  <m:r>
                                    <a:rPr lang="en-US" b="1" i="1">
                                      <a:latin typeface="Cambria Math" panose="02040503050406030204" pitchFamily="18" charset="0"/>
                                    </a:rPr>
                                    <m:t>𝑰</m:t>
                                  </m:r>
                                </m:e>
                                <m:sub>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𝑰</m:t>
                                  </m:r>
                                </m:e>
                                <m:sub>
                                  <m:sSub>
                                    <m:sSubPr>
                                      <m:ctrlPr>
                                        <a:rPr lang="en-US" b="1" i="1">
                                          <a:latin typeface="Cambria Math" panose="02040503050406030204" pitchFamily="18" charset="0"/>
                                        </a:rPr>
                                      </m:ctrlPr>
                                    </m:sSubPr>
                                    <m:e>
                                      <m:r>
                                        <a:rPr lang="en-US" b="1" i="1">
                                          <a:latin typeface="Cambria Math" panose="02040503050406030204" pitchFamily="18" charset="0"/>
                                        </a:rPr>
                                        <m:t>𝒚</m:t>
                                      </m:r>
                                    </m:e>
                                    <m:sub>
                                      <m:r>
                                        <a:rPr lang="en-US" b="1" i="1">
                                          <a:latin typeface="Cambria Math" panose="02040503050406030204" pitchFamily="18" charset="0"/>
                                        </a:rPr>
                                        <m:t>𝒊</m:t>
                                      </m:r>
                                    </m:sub>
                                  </m:sSub>
                                </m:sub>
                              </m:sSub>
                            </m:e>
                            <m:e>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𝑰</m:t>
                                  </m:r>
                                </m:e>
                                <m:sub>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𝒊</m:t>
                                      </m:r>
                                    </m:sub>
                                  </m:sSub>
                                </m:sub>
                                <m:sup>
                                  <m:r>
                                    <a:rPr lang="en-US" b="1" i="1" smtClean="0">
                                      <a:latin typeface="Cambria Math" panose="02040503050406030204" pitchFamily="18" charset="0"/>
                                    </a:rPr>
                                    <m:t>𝟐</m:t>
                                  </m:r>
                                </m:sup>
                              </m:sSubSup>
                            </m:e>
                          </m:mr>
                        </m:m>
                      </m:e>
                    </m:d>
                  </m:oMath>
                </a14:m>
                <a:endParaRPr lang="en-US" dirty="0"/>
              </a:p>
              <a:p>
                <a:r>
                  <a:rPr lang="en-US" dirty="0"/>
                  <a:t>Best Practice:  Compute Smoothed Gradients with derivatives of Gaussian</a:t>
                </a:r>
              </a:p>
              <a:p>
                <a:endParaRPr lang="en-US" dirty="0"/>
              </a:p>
              <a:p>
                <a:r>
                  <a:rPr lang="en-US" dirty="0"/>
                  <a:t>Eigen-structure of A captures the notion of flat or peaky self-similarity:</a:t>
                </a:r>
                <a:endParaRPr lang="en-US" b="1" dirty="0"/>
              </a:p>
              <a:p>
                <a:pPr lvl="1"/>
                <a:endParaRPr lang="en-US" dirty="0"/>
              </a:p>
            </p:txBody>
          </p:sp>
        </mc:Choice>
        <mc:Fallback xmlns="">
          <p:sp>
            <p:nvSpPr>
              <p:cNvPr id="3" name="Content Placeholder 2">
                <a:extLst>
                  <a:ext uri="{FF2B5EF4-FFF2-40B4-BE49-F238E27FC236}">
                    <a16:creationId xmlns:a16="http://schemas.microsoft.com/office/drawing/2014/main" id="{8237DEB5-D133-454E-B844-8B9D672D539D}"/>
                  </a:ext>
                </a:extLst>
              </p:cNvPr>
              <p:cNvSpPr>
                <a:spLocks noGrp="1" noRot="1" noChangeAspect="1" noMove="1" noResize="1" noEditPoints="1" noAdjustHandles="1" noChangeArrowheads="1" noChangeShapeType="1" noTextEdit="1"/>
              </p:cNvSpPr>
              <p:nvPr>
                <p:ph idx="1"/>
              </p:nvPr>
            </p:nvSpPr>
            <p:spPr>
              <a:xfrm>
                <a:off x="318051" y="975071"/>
                <a:ext cx="11179121" cy="5669238"/>
              </a:xfrm>
              <a:blipFill>
                <a:blip r:embed="rId3"/>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F26274F-AC75-4319-A1F0-DC8B3B51E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798" y="2117816"/>
            <a:ext cx="2538431" cy="485779"/>
          </a:xfrm>
          <a:prstGeom prst="rect">
            <a:avLst/>
          </a:prstGeom>
        </p:spPr>
      </p:pic>
      <p:pic>
        <p:nvPicPr>
          <p:cNvPr id="6" name="Picture 5">
            <a:extLst>
              <a:ext uri="{FF2B5EF4-FFF2-40B4-BE49-F238E27FC236}">
                <a16:creationId xmlns:a16="http://schemas.microsoft.com/office/drawing/2014/main" id="{677CD16F-34A3-4B08-9D38-2E9E5C7E2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629" y="3039528"/>
            <a:ext cx="1021259" cy="382289"/>
          </a:xfrm>
          <a:prstGeom prst="rect">
            <a:avLst/>
          </a:prstGeom>
        </p:spPr>
      </p:pic>
      <p:sp>
        <p:nvSpPr>
          <p:cNvPr id="11" name="TextBox 10">
            <a:extLst>
              <a:ext uri="{FF2B5EF4-FFF2-40B4-BE49-F238E27FC236}">
                <a16:creationId xmlns:a16="http://schemas.microsoft.com/office/drawing/2014/main" id="{797772C3-410E-4BD3-8D75-49AEEB2D02C7}"/>
              </a:ext>
            </a:extLst>
          </p:cNvPr>
          <p:cNvSpPr txBox="1"/>
          <p:nvPr/>
        </p:nvSpPr>
        <p:spPr>
          <a:xfrm>
            <a:off x="2639898" y="5538550"/>
            <a:ext cx="6134280" cy="1200329"/>
          </a:xfrm>
          <a:prstGeom prst="rect">
            <a:avLst/>
          </a:prstGeom>
          <a:noFill/>
        </p:spPr>
        <p:txBody>
          <a:bodyPr wrap="square">
            <a:spAutoFit/>
          </a:bodyPr>
          <a:lstStyle/>
          <a:p>
            <a:pPr>
              <a:buClr>
                <a:schemeClr val="dk1"/>
              </a:buClr>
              <a:buChar char="-"/>
            </a:pPr>
            <a:r>
              <a:rPr lang="en-US" dirty="0">
                <a:latin typeface="Calibri" panose="020F0502020204030204" pitchFamily="34" charset="0"/>
                <a:cs typeface="Calibri" panose="020F0502020204030204" pitchFamily="34" charset="0"/>
              </a:rPr>
              <a:t>λ</a:t>
            </a:r>
            <a:r>
              <a:rPr lang="en-US" baseline="-25000"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and λ</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are eigenvalues</a:t>
            </a:r>
          </a:p>
          <a:p>
            <a:pPr lvl="1">
              <a:spcBef>
                <a:spcPts val="0"/>
              </a:spcBef>
              <a:buClr>
                <a:schemeClr val="dk1"/>
              </a:buClr>
              <a:buChar char="-"/>
            </a:pPr>
            <a:r>
              <a:rPr lang="en-US" dirty="0">
                <a:latin typeface="Calibri" panose="020F0502020204030204" pitchFamily="34" charset="0"/>
                <a:cs typeface="Calibri" panose="020F0502020204030204" pitchFamily="34" charset="0"/>
              </a:rPr>
              <a:t>λ</a:t>
            </a:r>
            <a:r>
              <a:rPr lang="en-US" baseline="-25000"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and λ</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both small: no gradient (flat </a:t>
            </a:r>
          </a:p>
          <a:p>
            <a:pPr lvl="1">
              <a:spcBef>
                <a:spcPts val="0"/>
              </a:spcBef>
              <a:buClr>
                <a:schemeClr val="dk1"/>
              </a:buClr>
              <a:buChar char="-"/>
            </a:pPr>
            <a:r>
              <a:rPr lang="en-US" dirty="0">
                <a:latin typeface="Calibri" panose="020F0502020204030204" pitchFamily="34" charset="0"/>
                <a:cs typeface="Calibri" panose="020F0502020204030204" pitchFamily="34" charset="0"/>
              </a:rPr>
              <a:t>λ</a:t>
            </a:r>
            <a:r>
              <a:rPr lang="en-US" baseline="-25000"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&gt;&gt; λ</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gradient in one direction (edge)</a:t>
            </a:r>
          </a:p>
          <a:p>
            <a:pPr lvl="1">
              <a:spcBef>
                <a:spcPts val="0"/>
              </a:spcBef>
              <a:buClr>
                <a:schemeClr val="dk1"/>
              </a:buClr>
              <a:buChar char="-"/>
            </a:pPr>
            <a:r>
              <a:rPr lang="en-US" dirty="0">
                <a:latin typeface="Calibri" panose="020F0502020204030204" pitchFamily="34" charset="0"/>
                <a:cs typeface="Calibri" panose="020F0502020204030204" pitchFamily="34" charset="0"/>
              </a:rPr>
              <a:t>λ</a:t>
            </a:r>
            <a:r>
              <a:rPr lang="en-US" baseline="-25000"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and λ</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similar: multiple gradient directions, corner</a:t>
            </a:r>
          </a:p>
        </p:txBody>
      </p:sp>
      <p:sp>
        <p:nvSpPr>
          <p:cNvPr id="4" name="Left Brace 3">
            <a:extLst>
              <a:ext uri="{FF2B5EF4-FFF2-40B4-BE49-F238E27FC236}">
                <a16:creationId xmlns:a16="http://schemas.microsoft.com/office/drawing/2014/main" id="{5C905FFE-DE57-4CE1-AEA5-FE65F16CE677}"/>
              </a:ext>
            </a:extLst>
          </p:cNvPr>
          <p:cNvSpPr/>
          <p:nvPr/>
        </p:nvSpPr>
        <p:spPr>
          <a:xfrm rot="16200000">
            <a:off x="9586388" y="3058700"/>
            <a:ext cx="404326" cy="2418262"/>
          </a:xfrm>
          <a:prstGeom prst="leftBrace">
            <a:avLst>
              <a:gd name="adj1" fmla="val 80001"/>
              <a:gd name="adj2" fmla="val 5025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473A535D-228B-487F-8DE2-D72BE2326717}"/>
              </a:ext>
            </a:extLst>
          </p:cNvPr>
          <p:cNvSpPr txBox="1"/>
          <p:nvPr/>
        </p:nvSpPr>
        <p:spPr>
          <a:xfrm>
            <a:off x="8990641" y="4659134"/>
            <a:ext cx="1914307" cy="369332"/>
          </a:xfrm>
          <a:prstGeom prst="rect">
            <a:avLst/>
          </a:prstGeom>
          <a:noFill/>
        </p:spPr>
        <p:txBody>
          <a:bodyPr wrap="none" rtlCol="0">
            <a:spAutoFit/>
          </a:bodyPr>
          <a:lstStyle/>
          <a:p>
            <a:r>
              <a:rPr lang="en-US" b="1" dirty="0">
                <a:solidFill>
                  <a:srgbClr val="FFD85D"/>
                </a:solidFill>
              </a:rPr>
              <a:t>Structure Matrix</a:t>
            </a:r>
          </a:p>
        </p:txBody>
      </p:sp>
    </p:spTree>
    <p:extLst>
      <p:ext uri="{BB962C8B-B14F-4D97-AF65-F5344CB8AC3E}">
        <p14:creationId xmlns:p14="http://schemas.microsoft.com/office/powerpoint/2010/main" val="17851756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atin typeface="Arial" charset="0"/>
              </a:rPr>
              <a:t>Harris Detector </a:t>
            </a:r>
            <a:r>
              <a:rPr lang="pl-PL" sz="2000">
                <a:latin typeface="Arial" charset="0"/>
              </a:rPr>
              <a:t>[</a:t>
            </a:r>
            <a:r>
              <a:rPr lang="pl-PL" sz="2000"/>
              <a:t>Harris88</a:t>
            </a:r>
            <a:r>
              <a:rPr lang="pl-PL" sz="2000">
                <a:latin typeface="Arial" charset="0"/>
              </a:rPr>
              <a:t>]</a:t>
            </a:r>
            <a:endParaRPr lang="de-CH"/>
          </a:p>
        </p:txBody>
      </p:sp>
      <p:sp>
        <p:nvSpPr>
          <p:cNvPr id="30723" name="Content Placeholder 2"/>
          <p:cNvSpPr>
            <a:spLocks noGrp="1"/>
          </p:cNvSpPr>
          <p:nvPr>
            <p:ph idx="1"/>
          </p:nvPr>
        </p:nvSpPr>
        <p:spPr/>
        <p:txBody>
          <a:bodyPr/>
          <a:lstStyle/>
          <a:p>
            <a:r>
              <a:rPr lang="en-US" dirty="0"/>
              <a:t>“</a:t>
            </a:r>
            <a:r>
              <a:rPr lang="pl-PL" dirty="0"/>
              <a:t>Second moment matrix</a:t>
            </a:r>
            <a:r>
              <a:rPr lang="en-US" dirty="0"/>
              <a:t>” / Structure Matrix</a:t>
            </a:r>
            <a:br>
              <a:rPr lang="pl-PL" dirty="0"/>
            </a:br>
            <a:endParaRPr lang="de-CH" dirty="0"/>
          </a:p>
        </p:txBody>
      </p:sp>
      <p:pic>
        <p:nvPicPr>
          <p:cNvPr id="307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3152" y="1510884"/>
            <a:ext cx="3568976" cy="2779683"/>
          </a:xfrm>
          <a:prstGeom prst="rect">
            <a:avLst/>
          </a:prstGeom>
          <a:noFill/>
          <a:ln w="12700" cap="sq">
            <a:solidFill>
              <a:schemeClr val="tx1"/>
            </a:solidFill>
            <a:miter lim="800000"/>
            <a:headEnd type="none" w="sm" len="sm"/>
            <a:tailEnd type="none" w="sm" len="sm"/>
          </a:ln>
        </p:spPr>
      </p:pic>
      <mc:AlternateContent xmlns:mc="http://schemas.openxmlformats.org/markup-compatibility/2006" xmlns:a14="http://schemas.microsoft.com/office/drawing/2010/main">
        <mc:Choice Requires="a14">
          <p:sp>
            <p:nvSpPr>
              <p:cNvPr id="30726" name="Object 2"/>
              <p:cNvSpPr txBox="1"/>
              <p:nvPr/>
            </p:nvSpPr>
            <p:spPr bwMode="auto">
              <a:xfrm>
                <a:off x="1245704" y="1930676"/>
                <a:ext cx="4283075" cy="8191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𝜇</m:t>
                      </m:r>
                      <m:r>
                        <a:rPr lang="en-US"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𝐼</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𝑔</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𝐼</m:t>
                          </m:r>
                        </m:sub>
                      </m:sSub>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m>
                            <m:mPr>
                              <m:plcHide m:val="on"/>
                              <m:mcs>
                                <m:mc>
                                  <m:mcPr>
                                    <m:count m:val="2"/>
                                    <m:mcJc m:val="center"/>
                                  </m:mcPr>
                                </m:mc>
                              </m:mcs>
                              <m:ctrlPr>
                                <a:rPr lang="en-US" i="1">
                                  <a:solidFill>
                                    <a:schemeClr val="tx1"/>
                                  </a:solidFill>
                                  <a:latin typeface="Cambria Math" panose="02040503050406030204" pitchFamily="18" charset="0"/>
                                </a:rPr>
                              </m:ctrlPr>
                            </m:mPr>
                            <m:mr>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𝑥</m:t>
                                    </m:r>
                                  </m:sub>
                                  <m:sup>
                                    <m:r>
                                      <a:rPr lang="en-US" i="1">
                                        <a:solidFill>
                                          <a:schemeClr val="tx1"/>
                                        </a:solidFill>
                                        <a:latin typeface="Cambria Math" panose="02040503050406030204" pitchFamily="18" charset="0"/>
                                      </a:rPr>
                                      <m:t>2</m:t>
                                    </m:r>
                                  </m:sup>
                                </m:sSubSup>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𝑥</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𝑦</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𝑥</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𝑦</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𝑦</m:t>
                                    </m:r>
                                  </m:sub>
                                  <m:sup>
                                    <m:r>
                                      <a:rPr lang="en-US" i="1">
                                        <a:solidFill>
                                          <a:schemeClr val="tx1"/>
                                        </a:solidFill>
                                        <a:latin typeface="Cambria Math" panose="02040503050406030204" pitchFamily="18" charset="0"/>
                                      </a:rPr>
                                      <m:t>2</m:t>
                                    </m:r>
                                  </m:sup>
                                </m:sSubSup>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mr>
                          </m:m>
                        </m:e>
                      </m:d>
                    </m:oMath>
                  </m:oMathPara>
                </a14:m>
                <a:endParaRPr lang="en-US" dirty="0">
                  <a:solidFill>
                    <a:schemeClr val="tx1"/>
                  </a:solidFill>
                </a:endParaRPr>
              </a:p>
            </p:txBody>
          </p:sp>
        </mc:Choice>
        <mc:Fallback xmlns="">
          <p:sp>
            <p:nvSpPr>
              <p:cNvPr id="30726" name="Object 2"/>
              <p:cNvSpPr txBox="1">
                <a:spLocks noRot="1" noChangeAspect="1" noMove="1" noResize="1" noEditPoints="1" noAdjustHandles="1" noChangeArrowheads="1" noChangeShapeType="1" noTextEdit="1"/>
              </p:cNvSpPr>
              <p:nvPr/>
            </p:nvSpPr>
            <p:spPr bwMode="auto">
              <a:xfrm>
                <a:off x="1245704" y="1930676"/>
                <a:ext cx="4283075" cy="819150"/>
              </a:xfrm>
              <a:prstGeom prst="rect">
                <a:avLst/>
              </a:prstGeom>
              <a:blipFill>
                <a:blip r:embed="rId4"/>
                <a:stretch>
                  <a:fillRect/>
                </a:stretch>
              </a:blipFill>
            </p:spPr>
            <p:txBody>
              <a:bodyPr/>
              <a:lstStyle/>
              <a:p>
                <a:r>
                  <a:rPr lang="en-US">
                    <a:noFill/>
                  </a:rPr>
                  <a:t> </a:t>
                </a:r>
              </a:p>
            </p:txBody>
          </p:sp>
        </mc:Fallback>
      </mc:AlternateContent>
      <p:sp>
        <p:nvSpPr>
          <p:cNvPr id="30727" name="Text Box 26"/>
          <p:cNvSpPr txBox="1">
            <a:spLocks noChangeArrowheads="1"/>
          </p:cNvSpPr>
          <p:nvPr/>
        </p:nvSpPr>
        <p:spPr bwMode="auto">
          <a:xfrm>
            <a:off x="1808025" y="5347116"/>
            <a:ext cx="8594103" cy="740845"/>
          </a:xfrm>
          <a:prstGeom prst="rect">
            <a:avLst/>
          </a:prstGeom>
          <a:noFill/>
          <a:ln w="12700" cap="sq">
            <a:noFill/>
            <a:miter lim="800000"/>
            <a:headEnd type="none" w="sm" len="sm"/>
            <a:tailEnd type="none" w="sm" len="sm"/>
          </a:ln>
        </p:spPr>
        <p:txBody>
          <a:bodyPr wrap="square" lIns="90000" tIns="46800" rIns="90000" bIns="46800">
            <a:spAutoFit/>
          </a:bodyPr>
          <a:lstStyle/>
          <a:p>
            <a:pPr eaLnBrk="0" hangingPunct="0">
              <a:spcBef>
                <a:spcPct val="50000"/>
              </a:spcBef>
            </a:pPr>
            <a:r>
              <a:rPr lang="en-US" sz="2100" i="1" dirty="0"/>
              <a:t>Intuition:</a:t>
            </a:r>
            <a:r>
              <a:rPr lang="en-US" sz="2100" dirty="0"/>
              <a:t> Search for local neighborhoods where the image content has two main directions (eigenvectors).</a:t>
            </a:r>
            <a:endParaRPr lang="en-US" dirty="0"/>
          </a:p>
        </p:txBody>
      </p:sp>
      <p:sp>
        <p:nvSpPr>
          <p:cNvPr id="4" name="TextBox 3">
            <a:extLst>
              <a:ext uri="{FF2B5EF4-FFF2-40B4-BE49-F238E27FC236}">
                <a16:creationId xmlns:a16="http://schemas.microsoft.com/office/drawing/2014/main" id="{9FBFC7EE-842F-4A51-817B-AE4CF190A633}"/>
              </a:ext>
            </a:extLst>
          </p:cNvPr>
          <p:cNvSpPr txBox="1"/>
          <p:nvPr/>
        </p:nvSpPr>
        <p:spPr>
          <a:xfrm>
            <a:off x="525720" y="3483209"/>
            <a:ext cx="5723042" cy="646331"/>
          </a:xfrm>
          <a:prstGeom prst="rect">
            <a:avLst/>
          </a:prstGeom>
          <a:solidFill>
            <a:srgbClr val="D4EBF2"/>
          </a:solidFill>
        </p:spPr>
        <p:txBody>
          <a:bodyPr wrap="none" rtlCol="0">
            <a:spAutoFit/>
          </a:bodyPr>
          <a:lstStyle/>
          <a:p>
            <a:pPr algn="ctr"/>
            <a:r>
              <a:rPr lang="en-US" dirty="0">
                <a:solidFill>
                  <a:schemeClr val="bg1"/>
                </a:solidFill>
              </a:rPr>
              <a:t>Weighted Summation can be implemented as </a:t>
            </a:r>
          </a:p>
          <a:p>
            <a:pPr algn="ctr"/>
            <a:r>
              <a:rPr lang="en-US" dirty="0">
                <a:solidFill>
                  <a:schemeClr val="bg1"/>
                </a:solidFill>
              </a:rPr>
              <a:t>Gaussian Smoothing of Squared Gradient Images</a:t>
            </a:r>
          </a:p>
        </p:txBody>
      </p:sp>
      <p:cxnSp>
        <p:nvCxnSpPr>
          <p:cNvPr id="6" name="Straight Arrow Connector 5">
            <a:extLst>
              <a:ext uri="{FF2B5EF4-FFF2-40B4-BE49-F238E27FC236}">
                <a16:creationId xmlns:a16="http://schemas.microsoft.com/office/drawing/2014/main" id="{2FBA3168-ACE3-4A75-AF77-20893C87671F}"/>
              </a:ext>
            </a:extLst>
          </p:cNvPr>
          <p:cNvCxnSpPr/>
          <p:nvPr/>
        </p:nvCxnSpPr>
        <p:spPr>
          <a:xfrm flipV="1">
            <a:off x="1474237" y="2550367"/>
            <a:ext cx="1150775" cy="878633"/>
          </a:xfrm>
          <a:prstGeom prst="straightConnector1">
            <a:avLst/>
          </a:prstGeom>
          <a:ln w="444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72305-D9CF-465A-ACED-A5F6FDC9EA8C}"/>
              </a:ext>
            </a:extLst>
          </p:cNvPr>
          <p:cNvSpPr txBox="1"/>
          <p:nvPr/>
        </p:nvSpPr>
        <p:spPr>
          <a:xfrm>
            <a:off x="10825890" y="25269"/>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DerekHoeim</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atin typeface="Arial" charset="0"/>
              </a:rPr>
              <a:t>Harris Detector </a:t>
            </a:r>
            <a:r>
              <a:rPr lang="pl-PL" sz="2000">
                <a:latin typeface="Arial" charset="0"/>
              </a:rPr>
              <a:t>[</a:t>
            </a:r>
            <a:r>
              <a:rPr lang="pl-PL" sz="2000"/>
              <a:t>Harris88</a:t>
            </a:r>
            <a:r>
              <a:rPr lang="pl-PL" sz="2000">
                <a:latin typeface="Arial" charset="0"/>
              </a:rPr>
              <a:t>]</a:t>
            </a:r>
            <a:endParaRPr lang="en-US" sz="2000">
              <a:latin typeface="Arial" charset="0"/>
            </a:endParaRPr>
          </a:p>
        </p:txBody>
      </p:sp>
      <p:sp>
        <p:nvSpPr>
          <p:cNvPr id="34819" name="Rectangle 3"/>
          <p:cNvSpPr>
            <a:spLocks noGrp="1" noChangeArrowheads="1"/>
          </p:cNvSpPr>
          <p:nvPr>
            <p:ph type="body" sz="half" idx="1"/>
          </p:nvPr>
        </p:nvSpPr>
        <p:spPr/>
        <p:txBody>
          <a:bodyPr/>
          <a:lstStyle/>
          <a:p>
            <a:r>
              <a:rPr lang="pl-PL" dirty="0"/>
              <a:t>Second moment matrix</a:t>
            </a:r>
            <a:endParaRPr lang="en-US" dirty="0"/>
          </a:p>
        </p:txBody>
      </p:sp>
      <mc:AlternateContent xmlns:mc="http://schemas.openxmlformats.org/markup-compatibility/2006" xmlns:a14="http://schemas.microsoft.com/office/drawing/2010/main">
        <mc:Choice Requires="a14">
          <p:sp>
            <p:nvSpPr>
              <p:cNvPr id="34820" name="Object 2"/>
              <p:cNvSpPr txBox="1"/>
              <p:nvPr/>
            </p:nvSpPr>
            <p:spPr bwMode="auto">
              <a:xfrm>
                <a:off x="2335214" y="2005014"/>
                <a:ext cx="3760787" cy="71913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𝐼</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𝐼</m:t>
                          </m:r>
                        </m:sub>
                      </m:sSub>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m>
                            <m:mPr>
                              <m:plcHide m:val="on"/>
                              <m:mcs>
                                <m:mc>
                                  <m:mcPr>
                                    <m:count m:val="2"/>
                                    <m:mcJc m:val="center"/>
                                  </m:mcPr>
                                </m:mc>
                              </m:mcs>
                              <m:ctrlPr>
                                <a:rPr lang="en-US" i="1">
                                  <a:solidFill>
                                    <a:srgbClr val="000000"/>
                                  </a:solidFill>
                                  <a:latin typeface="Cambria Math" panose="02040503050406030204" pitchFamily="18" charset="0"/>
                                </a:rPr>
                              </m:ctrlPr>
                            </m:mPr>
                            <m:mr>
                              <m:e>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m:t>
                                </m:r>
                              </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m:t>
                                </m:r>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m:t>
                                </m:r>
                              </m:e>
                              <m:e>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m:t>
                                </m:r>
                              </m:e>
                            </m:mr>
                          </m:m>
                        </m:e>
                      </m:d>
                    </m:oMath>
                  </m:oMathPara>
                </a14:m>
                <a:endParaRPr lang="en-US"/>
              </a:p>
            </p:txBody>
          </p:sp>
        </mc:Choice>
        <mc:Fallback xmlns="">
          <p:sp>
            <p:nvSpPr>
              <p:cNvPr id="34820" name="Object 2"/>
              <p:cNvSpPr txBox="1">
                <a:spLocks noRot="1" noChangeAspect="1" noMove="1" noResize="1" noEditPoints="1" noAdjustHandles="1" noChangeArrowheads="1" noChangeShapeType="1" noTextEdit="1"/>
              </p:cNvSpPr>
              <p:nvPr/>
            </p:nvSpPr>
            <p:spPr bwMode="auto">
              <a:xfrm>
                <a:off x="2335214" y="2005014"/>
                <a:ext cx="3760787" cy="719137"/>
              </a:xfrm>
              <a:prstGeom prst="rect">
                <a:avLst/>
              </a:prstGeom>
              <a:blipFill>
                <a:blip r:embed="rId3"/>
                <a:stretch>
                  <a:fillRect/>
                </a:stretch>
              </a:blipFill>
            </p:spPr>
            <p:txBody>
              <a:bodyPr/>
              <a:lstStyle/>
              <a:p>
                <a:r>
                  <a:rPr lang="en-US">
                    <a:noFill/>
                  </a:rPr>
                  <a:t> </a:t>
                </a:r>
              </a:p>
            </p:txBody>
          </p:sp>
        </mc:Fallback>
      </mc:AlternateContent>
      <p:sp>
        <p:nvSpPr>
          <p:cNvPr id="8201" name="Slide Number Placeholder 5"/>
          <p:cNvSpPr>
            <a:spLocks noGrp="1"/>
          </p:cNvSpPr>
          <p:nvPr>
            <p:ph type="sldNum" sz="quarter" idx="10"/>
          </p:nvPr>
        </p:nvSpPr>
        <p:spPr/>
        <p:txBody>
          <a:bodyPr/>
          <a:lstStyle/>
          <a:p>
            <a:pPr>
              <a:defRPr/>
            </a:pPr>
            <a:fld id="{20DF674B-0DFB-4824-88D8-0975E4120CC4}" type="slidenum">
              <a:rPr lang="de-DE">
                <a:solidFill>
                  <a:prstClr val="black">
                    <a:tint val="75000"/>
                  </a:prstClr>
                </a:solidFill>
                <a:latin typeface="Calibri"/>
              </a:rPr>
              <a:pPr>
                <a:defRPr/>
              </a:pPr>
              <a:t>92</a:t>
            </a:fld>
            <a:endParaRPr lang="de-DE">
              <a:solidFill>
                <a:prstClr val="black">
                  <a:tint val="75000"/>
                </a:prstClr>
              </a:solidFill>
              <a:latin typeface="Calibri"/>
            </a:endParaRPr>
          </a:p>
        </p:txBody>
      </p:sp>
      <p:pic>
        <p:nvPicPr>
          <p:cNvPr id="348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625" y="1233489"/>
            <a:ext cx="1079500" cy="839787"/>
          </a:xfrm>
          <a:prstGeom prst="rect">
            <a:avLst/>
          </a:prstGeom>
          <a:noFill/>
          <a:ln w="12700" cap="sq">
            <a:solidFill>
              <a:schemeClr val="tx1"/>
            </a:solidFill>
            <a:miter lim="800000"/>
            <a:headEnd type="none" w="sm" len="sm"/>
            <a:tailEnd type="none" w="sm" len="sm"/>
          </a:ln>
        </p:spPr>
      </p:pic>
      <p:sp>
        <p:nvSpPr>
          <p:cNvPr id="8203" name="Text Box 9"/>
          <p:cNvSpPr txBox="1">
            <a:spLocks noChangeArrowheads="1"/>
          </p:cNvSpPr>
          <p:nvPr/>
        </p:nvSpPr>
        <p:spPr bwMode="auto">
          <a:xfrm>
            <a:off x="6489947" y="2131398"/>
            <a:ext cx="1800225" cy="581025"/>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sz="1600" dirty="0">
                <a:solidFill>
                  <a:prstClr val="black"/>
                </a:solidFill>
                <a:latin typeface="Arial" charset="0"/>
              </a:rPr>
              <a:t>1. Image derivatives</a:t>
            </a:r>
            <a:endParaRPr lang="en-US" sz="1600" dirty="0">
              <a:solidFill>
                <a:prstClr val="black"/>
              </a:solidFill>
              <a:latin typeface="Arial" charset="0"/>
            </a:endParaRPr>
          </a:p>
        </p:txBody>
      </p:sp>
      <p:sp>
        <p:nvSpPr>
          <p:cNvPr id="8204" name="Text Box 10"/>
          <p:cNvSpPr txBox="1">
            <a:spLocks noChangeArrowheads="1"/>
          </p:cNvSpPr>
          <p:nvPr/>
        </p:nvSpPr>
        <p:spPr bwMode="auto">
          <a:xfrm>
            <a:off x="5197475" y="3106739"/>
            <a:ext cx="1943100" cy="581025"/>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sz="1600">
                <a:solidFill>
                  <a:prstClr val="black"/>
                </a:solidFill>
                <a:latin typeface="Arial" charset="0"/>
              </a:rPr>
              <a:t>2. Square of derivatives</a:t>
            </a:r>
            <a:endParaRPr lang="en-US" sz="1600">
              <a:solidFill>
                <a:prstClr val="black"/>
              </a:solidFill>
              <a:latin typeface="Arial" charset="0"/>
            </a:endParaRPr>
          </a:p>
        </p:txBody>
      </p:sp>
      <p:sp>
        <p:nvSpPr>
          <p:cNvPr id="8205" name="Text Box 11"/>
          <p:cNvSpPr txBox="1">
            <a:spLocks noChangeArrowheads="1"/>
          </p:cNvSpPr>
          <p:nvPr/>
        </p:nvSpPr>
        <p:spPr bwMode="auto">
          <a:xfrm>
            <a:off x="5160964" y="3970339"/>
            <a:ext cx="1944687" cy="581025"/>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sz="1600">
                <a:solidFill>
                  <a:prstClr val="black"/>
                </a:solidFill>
                <a:latin typeface="Arial" charset="0"/>
              </a:rPr>
              <a:t>3. Gaussian </a:t>
            </a:r>
            <a:br>
              <a:rPr lang="pl-PL" sz="1600">
                <a:solidFill>
                  <a:prstClr val="black"/>
                </a:solidFill>
                <a:latin typeface="Arial" charset="0"/>
              </a:rPr>
            </a:br>
            <a:r>
              <a:rPr lang="pl-PL" sz="1600">
                <a:solidFill>
                  <a:prstClr val="black"/>
                </a:solidFill>
                <a:latin typeface="Arial" charset="0"/>
              </a:rPr>
              <a:t>    filter </a:t>
            </a:r>
            <a:r>
              <a:rPr lang="pl-PL" sz="1600" i="1">
                <a:solidFill>
                  <a:prstClr val="black"/>
                </a:solidFill>
                <a:latin typeface="Arial" charset="0"/>
              </a:rPr>
              <a:t>g(</a:t>
            </a:r>
            <a:r>
              <a:rPr lang="pl-PL" sz="1600" i="1">
                <a:solidFill>
                  <a:prstClr val="black"/>
                </a:solidFill>
                <a:latin typeface="Symbol" pitchFamily="18" charset="2"/>
              </a:rPr>
              <a:t>s</a:t>
            </a:r>
            <a:r>
              <a:rPr lang="pl-PL" sz="1600" i="1" baseline="-25000">
                <a:solidFill>
                  <a:prstClr val="black"/>
                </a:solidFill>
                <a:latin typeface="Arial" charset="0"/>
              </a:rPr>
              <a:t>I</a:t>
            </a:r>
            <a:r>
              <a:rPr lang="pl-PL" sz="1600" i="1">
                <a:solidFill>
                  <a:prstClr val="black"/>
                </a:solidFill>
                <a:latin typeface="Arial" charset="0"/>
              </a:rPr>
              <a:t>)</a:t>
            </a:r>
            <a:endParaRPr lang="en-US" sz="1600" i="1">
              <a:solidFill>
                <a:prstClr val="black"/>
              </a:solidFill>
              <a:latin typeface="Arial" charset="0"/>
            </a:endParaRPr>
          </a:p>
        </p:txBody>
      </p:sp>
      <p:grpSp>
        <p:nvGrpSpPr>
          <p:cNvPr id="2" name="Group 12"/>
          <p:cNvGrpSpPr>
            <a:grpSpLocks/>
          </p:cNvGrpSpPr>
          <p:nvPr/>
        </p:nvGrpSpPr>
        <p:grpSpPr bwMode="auto">
          <a:xfrm>
            <a:off x="7969251" y="2133600"/>
            <a:ext cx="2519363" cy="865188"/>
            <a:chOff x="3356" y="1638"/>
            <a:chExt cx="2041" cy="756"/>
          </a:xfrm>
        </p:grpSpPr>
        <p:pic>
          <p:nvPicPr>
            <p:cNvPr id="34846"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6" y="1684"/>
              <a:ext cx="907" cy="710"/>
            </a:xfrm>
            <a:prstGeom prst="rect">
              <a:avLst/>
            </a:prstGeom>
            <a:noFill/>
            <a:ln w="12700" cap="sq">
              <a:noFill/>
              <a:miter lim="800000"/>
              <a:headEnd type="none" w="sm" len="sm"/>
              <a:tailEnd type="none" w="sm" len="sm"/>
            </a:ln>
          </p:spPr>
        </p:pic>
        <p:pic>
          <p:nvPicPr>
            <p:cNvPr id="34847"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1" y="1684"/>
              <a:ext cx="918" cy="709"/>
            </a:xfrm>
            <a:prstGeom prst="rect">
              <a:avLst/>
            </a:prstGeom>
            <a:noFill/>
            <a:ln w="12700" cap="sq">
              <a:noFill/>
              <a:miter lim="800000"/>
              <a:headEnd type="none" w="sm" len="sm"/>
              <a:tailEnd type="none" w="sm" len="sm"/>
            </a:ln>
          </p:spPr>
        </p:pic>
        <p:sp>
          <p:nvSpPr>
            <p:cNvPr id="34848" name="Text Box 15"/>
            <p:cNvSpPr txBox="1">
              <a:spLocks noChangeArrowheads="1"/>
            </p:cNvSpPr>
            <p:nvPr/>
          </p:nvSpPr>
          <p:spPr bwMode="auto">
            <a:xfrm>
              <a:off x="4059" y="1638"/>
              <a:ext cx="363" cy="323"/>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I</a:t>
              </a:r>
              <a:r>
                <a:rPr lang="pl-PL" i="1" baseline="-25000">
                  <a:solidFill>
                    <a:prstClr val="white"/>
                  </a:solidFill>
                  <a:latin typeface="Arial" charset="0"/>
                </a:rPr>
                <a:t>x</a:t>
              </a:r>
              <a:endParaRPr lang="en-US" i="1" baseline="-25000">
                <a:solidFill>
                  <a:prstClr val="white"/>
                </a:solidFill>
                <a:latin typeface="Arial" charset="0"/>
              </a:endParaRPr>
            </a:p>
          </p:txBody>
        </p:sp>
        <p:sp>
          <p:nvSpPr>
            <p:cNvPr id="34849" name="Text Box 16"/>
            <p:cNvSpPr txBox="1">
              <a:spLocks noChangeArrowheads="1"/>
            </p:cNvSpPr>
            <p:nvPr/>
          </p:nvSpPr>
          <p:spPr bwMode="auto">
            <a:xfrm>
              <a:off x="5034" y="1638"/>
              <a:ext cx="363" cy="323"/>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I</a:t>
              </a:r>
              <a:r>
                <a:rPr lang="pl-PL" i="1" baseline="-25000">
                  <a:solidFill>
                    <a:prstClr val="white"/>
                  </a:solidFill>
                  <a:latin typeface="Arial" charset="0"/>
                </a:rPr>
                <a:t>y</a:t>
              </a:r>
              <a:endParaRPr lang="en-US" i="1" baseline="-25000">
                <a:solidFill>
                  <a:prstClr val="white"/>
                </a:solidFill>
                <a:latin typeface="Arial" charset="0"/>
              </a:endParaRPr>
            </a:p>
          </p:txBody>
        </p:sp>
      </p:grpSp>
      <p:pic>
        <p:nvPicPr>
          <p:cNvPr id="8207" name="Picture 17"/>
          <p:cNvPicPr>
            <a:picLocks noGrp="1" noChangeAspect="1" noChangeArrowheads="1"/>
          </p:cNvPicPr>
          <p:nvPr>
            <p:ph sz="quarter" idx="3"/>
          </p:nvPr>
        </p:nvPicPr>
        <p:blipFill>
          <a:blip r:embed="rId7" cstate="print">
            <a:extLst>
              <a:ext uri="{28A0092B-C50C-407E-A947-70E740481C1C}">
                <a14:useLocalDpi xmlns:a14="http://schemas.microsoft.com/office/drawing/2010/main" val="0"/>
              </a:ext>
            </a:extLst>
          </a:blip>
          <a:srcRect/>
          <a:stretch>
            <a:fillRect/>
          </a:stretch>
        </p:blipFill>
        <p:spPr>
          <a:xfrm>
            <a:off x="9112251" y="3025776"/>
            <a:ext cx="1196975" cy="836613"/>
          </a:xfrm>
        </p:spPr>
      </p:pic>
      <p:pic>
        <p:nvPicPr>
          <p:cNvPr id="8208"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7976" y="3033713"/>
            <a:ext cx="1196975" cy="831850"/>
          </a:xfrm>
          <a:prstGeom prst="rect">
            <a:avLst/>
          </a:prstGeom>
          <a:noFill/>
          <a:ln w="12700" cap="sq">
            <a:noFill/>
            <a:miter lim="800000"/>
            <a:headEnd type="none" w="sm" len="sm"/>
            <a:tailEnd type="none" w="sm" len="sm"/>
          </a:ln>
        </p:spPr>
      </p:pic>
      <p:pic>
        <p:nvPicPr>
          <p:cNvPr id="8209"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9875" y="3033713"/>
            <a:ext cx="1195388" cy="830262"/>
          </a:xfrm>
          <a:prstGeom prst="rect">
            <a:avLst/>
          </a:prstGeom>
          <a:noFill/>
          <a:ln w="12700" cap="sq">
            <a:noFill/>
            <a:miter lim="800000"/>
            <a:headEnd type="none" w="sm" len="sm"/>
            <a:tailEnd type="none" w="sm" len="sm"/>
          </a:ln>
        </p:spPr>
      </p:pic>
      <p:sp>
        <p:nvSpPr>
          <p:cNvPr id="8210" name="Text Box 20"/>
          <p:cNvSpPr txBox="1">
            <a:spLocks noChangeArrowheads="1"/>
          </p:cNvSpPr>
          <p:nvPr/>
        </p:nvSpPr>
        <p:spPr bwMode="auto">
          <a:xfrm>
            <a:off x="7466014" y="2987675"/>
            <a:ext cx="466725"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I</a:t>
            </a:r>
            <a:r>
              <a:rPr lang="pl-PL" i="1" baseline="-25000">
                <a:solidFill>
                  <a:prstClr val="white"/>
                </a:solidFill>
                <a:latin typeface="Arial" charset="0"/>
              </a:rPr>
              <a:t>x</a:t>
            </a:r>
            <a:r>
              <a:rPr lang="pl-PL" i="1" baseline="30000">
                <a:solidFill>
                  <a:prstClr val="white"/>
                </a:solidFill>
                <a:latin typeface="Arial" charset="0"/>
              </a:rPr>
              <a:t>2</a:t>
            </a:r>
            <a:endParaRPr lang="en-US" i="1" baseline="30000">
              <a:solidFill>
                <a:prstClr val="white"/>
              </a:solidFill>
              <a:latin typeface="Arial" charset="0"/>
            </a:endParaRPr>
          </a:p>
        </p:txBody>
      </p:sp>
      <p:sp>
        <p:nvSpPr>
          <p:cNvPr id="8211" name="Text Box 21"/>
          <p:cNvSpPr txBox="1">
            <a:spLocks noChangeArrowheads="1"/>
          </p:cNvSpPr>
          <p:nvPr/>
        </p:nvSpPr>
        <p:spPr bwMode="auto">
          <a:xfrm>
            <a:off x="8689976" y="2962275"/>
            <a:ext cx="466725"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I</a:t>
            </a:r>
            <a:r>
              <a:rPr lang="pl-PL" i="1" baseline="-25000">
                <a:solidFill>
                  <a:prstClr val="white"/>
                </a:solidFill>
                <a:latin typeface="Arial" charset="0"/>
              </a:rPr>
              <a:t>y</a:t>
            </a:r>
            <a:r>
              <a:rPr lang="pl-PL" i="1" baseline="30000">
                <a:solidFill>
                  <a:prstClr val="white"/>
                </a:solidFill>
                <a:latin typeface="Arial" charset="0"/>
              </a:rPr>
              <a:t>2</a:t>
            </a:r>
            <a:endParaRPr lang="en-US" i="1" baseline="30000">
              <a:solidFill>
                <a:prstClr val="white"/>
              </a:solidFill>
              <a:latin typeface="Arial" charset="0"/>
            </a:endParaRPr>
          </a:p>
        </p:txBody>
      </p:sp>
      <p:sp>
        <p:nvSpPr>
          <p:cNvPr id="8212" name="Text Box 22"/>
          <p:cNvSpPr txBox="1">
            <a:spLocks noChangeArrowheads="1"/>
          </p:cNvSpPr>
          <p:nvPr/>
        </p:nvSpPr>
        <p:spPr bwMode="auto">
          <a:xfrm>
            <a:off x="9842501" y="2962275"/>
            <a:ext cx="538163"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I</a:t>
            </a:r>
            <a:r>
              <a:rPr lang="pl-PL" i="1" baseline="-25000">
                <a:solidFill>
                  <a:prstClr val="white"/>
                </a:solidFill>
                <a:latin typeface="Arial" charset="0"/>
              </a:rPr>
              <a:t>x</a:t>
            </a:r>
            <a:r>
              <a:rPr lang="pl-PL" i="1">
                <a:solidFill>
                  <a:prstClr val="white"/>
                </a:solidFill>
                <a:latin typeface="Arial" charset="0"/>
              </a:rPr>
              <a:t>I</a:t>
            </a:r>
            <a:r>
              <a:rPr lang="pl-PL" i="1" baseline="-25000">
                <a:solidFill>
                  <a:prstClr val="white"/>
                </a:solidFill>
                <a:latin typeface="Arial" charset="0"/>
              </a:rPr>
              <a:t>y</a:t>
            </a:r>
            <a:endParaRPr lang="en-US" i="1" baseline="-25000">
              <a:solidFill>
                <a:prstClr val="white"/>
              </a:solidFill>
              <a:latin typeface="Arial" charset="0"/>
            </a:endParaRPr>
          </a:p>
        </p:txBody>
      </p:sp>
      <p:pic>
        <p:nvPicPr>
          <p:cNvPr id="8213"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2264" y="3933826"/>
            <a:ext cx="1182687" cy="823913"/>
          </a:xfrm>
          <a:prstGeom prst="rect">
            <a:avLst/>
          </a:prstGeom>
          <a:noFill/>
          <a:ln w="12700" cap="sq">
            <a:noFill/>
            <a:miter lim="800000"/>
            <a:headEnd type="none" w="sm" len="sm"/>
            <a:tailEnd type="none" w="sm" len="sm"/>
          </a:ln>
        </p:spPr>
      </p:pic>
      <p:pic>
        <p:nvPicPr>
          <p:cNvPr id="8214"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75589" y="3933826"/>
            <a:ext cx="1182687" cy="823913"/>
          </a:xfrm>
          <a:prstGeom prst="rect">
            <a:avLst/>
          </a:prstGeom>
          <a:noFill/>
          <a:ln w="12700" cap="sq">
            <a:noFill/>
            <a:miter lim="800000"/>
            <a:headEnd type="none" w="sm" len="sm"/>
            <a:tailEnd type="none" w="sm" len="sm"/>
          </a:ln>
        </p:spPr>
      </p:pic>
      <p:pic>
        <p:nvPicPr>
          <p:cNvPr id="8215"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21775" y="3933825"/>
            <a:ext cx="1182688" cy="814388"/>
          </a:xfrm>
          <a:prstGeom prst="rect">
            <a:avLst/>
          </a:prstGeom>
          <a:noFill/>
          <a:ln w="12700" cap="sq">
            <a:noFill/>
            <a:miter lim="800000"/>
            <a:headEnd type="none" w="sm" len="sm"/>
            <a:tailEnd type="none" w="sm" len="sm"/>
          </a:ln>
        </p:spPr>
      </p:pic>
      <p:sp>
        <p:nvSpPr>
          <p:cNvPr id="8216" name="Text Box 23"/>
          <p:cNvSpPr txBox="1">
            <a:spLocks noChangeArrowheads="1"/>
          </p:cNvSpPr>
          <p:nvPr/>
        </p:nvSpPr>
        <p:spPr bwMode="auto">
          <a:xfrm>
            <a:off x="7162800" y="3962400"/>
            <a:ext cx="922338"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g(I</a:t>
            </a:r>
            <a:r>
              <a:rPr lang="pl-PL" i="1" baseline="-25000">
                <a:solidFill>
                  <a:prstClr val="white"/>
                </a:solidFill>
                <a:latin typeface="Arial" charset="0"/>
              </a:rPr>
              <a:t>x</a:t>
            </a:r>
            <a:r>
              <a:rPr lang="pl-PL" i="1" baseline="30000">
                <a:solidFill>
                  <a:prstClr val="white"/>
                </a:solidFill>
                <a:latin typeface="Arial" charset="0"/>
              </a:rPr>
              <a:t>2</a:t>
            </a:r>
            <a:r>
              <a:rPr lang="pl-PL" i="1">
                <a:solidFill>
                  <a:prstClr val="white"/>
                </a:solidFill>
                <a:latin typeface="Arial" charset="0"/>
              </a:rPr>
              <a:t>)</a:t>
            </a:r>
            <a:endParaRPr lang="en-US" i="1">
              <a:solidFill>
                <a:prstClr val="white"/>
              </a:solidFill>
              <a:latin typeface="Arial" charset="0"/>
            </a:endParaRPr>
          </a:p>
        </p:txBody>
      </p:sp>
      <p:sp>
        <p:nvSpPr>
          <p:cNvPr id="8217" name="Text Box 24"/>
          <p:cNvSpPr txBox="1">
            <a:spLocks noChangeArrowheads="1"/>
          </p:cNvSpPr>
          <p:nvPr/>
        </p:nvSpPr>
        <p:spPr bwMode="auto">
          <a:xfrm>
            <a:off x="8382001" y="3962400"/>
            <a:ext cx="925513"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g(I</a:t>
            </a:r>
            <a:r>
              <a:rPr lang="pl-PL" i="1" baseline="-25000">
                <a:solidFill>
                  <a:prstClr val="white"/>
                </a:solidFill>
                <a:latin typeface="Arial" charset="0"/>
              </a:rPr>
              <a:t>y</a:t>
            </a:r>
            <a:r>
              <a:rPr lang="pl-PL" i="1" baseline="30000">
                <a:solidFill>
                  <a:prstClr val="white"/>
                </a:solidFill>
                <a:latin typeface="Arial" charset="0"/>
              </a:rPr>
              <a:t>2</a:t>
            </a:r>
            <a:r>
              <a:rPr lang="pl-PL" i="1">
                <a:solidFill>
                  <a:prstClr val="white"/>
                </a:solidFill>
                <a:latin typeface="Arial" charset="0"/>
              </a:rPr>
              <a:t>)</a:t>
            </a:r>
            <a:endParaRPr lang="en-US" i="1">
              <a:solidFill>
                <a:prstClr val="white"/>
              </a:solidFill>
              <a:latin typeface="Arial" charset="0"/>
            </a:endParaRPr>
          </a:p>
        </p:txBody>
      </p:sp>
      <p:sp>
        <p:nvSpPr>
          <p:cNvPr id="8218" name="Text Box 25"/>
          <p:cNvSpPr txBox="1">
            <a:spLocks noChangeArrowheads="1"/>
          </p:cNvSpPr>
          <p:nvPr/>
        </p:nvSpPr>
        <p:spPr bwMode="auto">
          <a:xfrm>
            <a:off x="9559926" y="3886200"/>
            <a:ext cx="925513"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g(I</a:t>
            </a:r>
            <a:r>
              <a:rPr lang="pl-PL" i="1" baseline="-25000">
                <a:solidFill>
                  <a:prstClr val="white"/>
                </a:solidFill>
                <a:latin typeface="Arial" charset="0"/>
              </a:rPr>
              <a:t>x</a:t>
            </a:r>
            <a:r>
              <a:rPr lang="pl-PL" i="1">
                <a:solidFill>
                  <a:prstClr val="white"/>
                </a:solidFill>
                <a:latin typeface="Arial" charset="0"/>
              </a:rPr>
              <a:t>I</a:t>
            </a:r>
            <a:r>
              <a:rPr lang="pl-PL" i="1" baseline="-25000">
                <a:solidFill>
                  <a:prstClr val="white"/>
                </a:solidFill>
                <a:latin typeface="Arial" charset="0"/>
              </a:rPr>
              <a:t>y</a:t>
            </a:r>
            <a:r>
              <a:rPr lang="pl-PL" i="1">
                <a:solidFill>
                  <a:prstClr val="white"/>
                </a:solidFill>
                <a:latin typeface="Arial" charset="0"/>
              </a:rPr>
              <a:t>)</a:t>
            </a:r>
            <a:endParaRPr lang="en-US" i="1">
              <a:solidFill>
                <a:prstClr val="white"/>
              </a:solidFill>
              <a:latin typeface="Arial" charset="0"/>
            </a:endParaRPr>
          </a:p>
        </p:txBody>
      </p:sp>
      <p:pic>
        <p:nvPicPr>
          <p:cNvPr id="8219" name="Picture 2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61301" y="4868864"/>
            <a:ext cx="2447925" cy="1895475"/>
          </a:xfrm>
          <a:prstGeom prst="rect">
            <a:avLst/>
          </a:prstGeom>
          <a:noFill/>
          <a:ln w="12700" cap="sq">
            <a:noFill/>
            <a:miter lim="800000"/>
            <a:headEnd type="none" w="sm" len="sm"/>
            <a:tailEnd type="none" w="sm" len="sm"/>
          </a:ln>
        </p:spPr>
      </p:pic>
      <mc:AlternateContent xmlns:mc="http://schemas.openxmlformats.org/markup-compatibility/2006" xmlns:a14="http://schemas.microsoft.com/office/drawing/2010/main">
        <mc:Choice Requires="a14">
          <p:sp>
            <p:nvSpPr>
              <p:cNvPr id="8195" name="Object 3"/>
              <p:cNvSpPr txBox="1"/>
              <p:nvPr/>
            </p:nvSpPr>
            <p:spPr bwMode="auto">
              <a:xfrm>
                <a:off x="2185988" y="5694363"/>
                <a:ext cx="5129212" cy="4889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𝛼</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𝑥</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𝑦</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oMath>
                  </m:oMathPara>
                </a14:m>
                <a:endParaRPr lang="en-US"/>
              </a:p>
            </p:txBody>
          </p:sp>
        </mc:Choice>
        <mc:Fallback xmlns="">
          <p:sp>
            <p:nvSpPr>
              <p:cNvPr id="8195" name="Object 3"/>
              <p:cNvSpPr txBox="1">
                <a:spLocks noRot="1" noChangeAspect="1" noMove="1" noResize="1" noEditPoints="1" noAdjustHandles="1" noChangeArrowheads="1" noChangeShapeType="1" noTextEdit="1"/>
              </p:cNvSpPr>
              <p:nvPr/>
            </p:nvSpPr>
            <p:spPr bwMode="auto">
              <a:xfrm>
                <a:off x="2185988" y="5694363"/>
                <a:ext cx="5129212" cy="48895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96" name="Object 4"/>
              <p:cNvSpPr txBox="1"/>
              <p:nvPr/>
            </p:nvSpPr>
            <p:spPr bwMode="auto">
              <a:xfrm>
                <a:off x="2211388" y="5191125"/>
                <a:ext cx="5287962" cy="4318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h𝑎𝑟</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det</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𝐼</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𝛼</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trace</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𝐼</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oMath>
                  </m:oMathPara>
                </a14:m>
                <a:endParaRPr lang="en-US"/>
              </a:p>
            </p:txBody>
          </p:sp>
        </mc:Choice>
        <mc:Fallback xmlns="">
          <p:sp>
            <p:nvSpPr>
              <p:cNvPr id="8196" name="Object 4"/>
              <p:cNvSpPr txBox="1">
                <a:spLocks noRot="1" noChangeAspect="1" noMove="1" noResize="1" noEditPoints="1" noAdjustHandles="1" noChangeArrowheads="1" noChangeShapeType="1" noTextEdit="1"/>
              </p:cNvSpPr>
              <p:nvPr/>
            </p:nvSpPr>
            <p:spPr bwMode="auto">
              <a:xfrm>
                <a:off x="2211388" y="5191125"/>
                <a:ext cx="5287962" cy="431800"/>
              </a:xfrm>
              <a:prstGeom prst="rect">
                <a:avLst/>
              </a:prstGeom>
              <a:blipFill>
                <a:blip r:embed="rId15"/>
                <a:stretch>
                  <a:fillRect/>
                </a:stretch>
              </a:blipFill>
            </p:spPr>
            <p:txBody>
              <a:bodyPr/>
              <a:lstStyle/>
              <a:p>
                <a:r>
                  <a:rPr lang="en-US">
                    <a:noFill/>
                  </a:rPr>
                  <a:t> </a:t>
                </a:r>
              </a:p>
            </p:txBody>
          </p:sp>
        </mc:Fallback>
      </mc:AlternateContent>
      <p:sp>
        <p:nvSpPr>
          <p:cNvPr id="8220" name="Text Box 30"/>
          <p:cNvSpPr txBox="1">
            <a:spLocks noChangeArrowheads="1"/>
          </p:cNvSpPr>
          <p:nvPr/>
        </p:nvSpPr>
        <p:spPr bwMode="auto">
          <a:xfrm>
            <a:off x="2063750" y="4800600"/>
            <a:ext cx="5638800"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a:solidFill>
                  <a:prstClr val="black"/>
                </a:solidFill>
                <a:latin typeface="Arial" charset="0"/>
              </a:rPr>
              <a:t>4. Cornerness function </a:t>
            </a:r>
            <a:r>
              <a:rPr lang="en-US">
                <a:solidFill>
                  <a:prstClr val="black"/>
                </a:solidFill>
                <a:latin typeface="Arial" charset="0"/>
              </a:rPr>
              <a:t>– </a:t>
            </a:r>
            <a:r>
              <a:rPr lang="pl-PL">
                <a:solidFill>
                  <a:prstClr val="black"/>
                </a:solidFill>
                <a:latin typeface="Arial" charset="0"/>
              </a:rPr>
              <a:t>both eigenvalues are strong</a:t>
            </a:r>
            <a:endParaRPr lang="en-US" i="1">
              <a:solidFill>
                <a:prstClr val="black"/>
              </a:solidFill>
              <a:latin typeface="Arial" charset="0"/>
            </a:endParaRPr>
          </a:p>
        </p:txBody>
      </p:sp>
      <p:sp>
        <p:nvSpPr>
          <p:cNvPr id="8221" name="Text Box 31"/>
          <p:cNvSpPr txBox="1">
            <a:spLocks noChangeArrowheads="1"/>
          </p:cNvSpPr>
          <p:nvPr/>
        </p:nvSpPr>
        <p:spPr bwMode="auto">
          <a:xfrm>
            <a:off x="9742488" y="6400800"/>
            <a:ext cx="925512" cy="369888"/>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i="1">
                <a:solidFill>
                  <a:prstClr val="white"/>
                </a:solidFill>
                <a:latin typeface="Arial" charset="0"/>
              </a:rPr>
              <a:t>har</a:t>
            </a:r>
            <a:endParaRPr lang="en-US" i="1">
              <a:solidFill>
                <a:prstClr val="white"/>
              </a:solidFill>
              <a:latin typeface="Arial" charset="0"/>
            </a:endParaRPr>
          </a:p>
        </p:txBody>
      </p:sp>
      <p:sp>
        <p:nvSpPr>
          <p:cNvPr id="8222" name="Text Box 32"/>
          <p:cNvSpPr txBox="1">
            <a:spLocks noChangeArrowheads="1"/>
          </p:cNvSpPr>
          <p:nvPr/>
        </p:nvSpPr>
        <p:spPr bwMode="auto">
          <a:xfrm>
            <a:off x="2063750" y="6342064"/>
            <a:ext cx="4679950" cy="369887"/>
          </a:xfrm>
          <a:prstGeom prst="rect">
            <a:avLst/>
          </a:prstGeom>
          <a:noFill/>
          <a:ln w="12700" cap="sq">
            <a:noFill/>
            <a:miter lim="800000"/>
            <a:headEnd type="none" w="sm" len="sm"/>
            <a:tailEnd type="none" w="sm" len="sm"/>
          </a:ln>
        </p:spPr>
        <p:txBody>
          <a:bodyPr>
            <a:spAutoFit/>
          </a:bodyPr>
          <a:lstStyle/>
          <a:p>
            <a:pPr eaLnBrk="0" fontAlgn="base" hangingPunct="0">
              <a:spcBef>
                <a:spcPct val="50000"/>
              </a:spcBef>
              <a:spcAft>
                <a:spcPct val="0"/>
              </a:spcAft>
            </a:pPr>
            <a:r>
              <a:rPr lang="pl-PL" dirty="0">
                <a:solidFill>
                  <a:prstClr val="black"/>
                </a:solidFill>
                <a:latin typeface="Arial" charset="0"/>
              </a:rPr>
              <a:t>5. Non-maxima suppression</a:t>
            </a:r>
            <a:endParaRPr lang="en-US" i="1" dirty="0">
              <a:solidFill>
                <a:prstClr val="black"/>
              </a:solidFill>
              <a:latin typeface="Arial" charset="0"/>
            </a:endParaRPr>
          </a:p>
        </p:txBody>
      </p:sp>
      <mc:AlternateContent xmlns:mc="http://schemas.openxmlformats.org/markup-compatibility/2006" xmlns:a14="http://schemas.microsoft.com/office/drawing/2010/main">
        <mc:Choice Requires="a14">
          <p:sp>
            <p:nvSpPr>
              <p:cNvPr id="8197" name="Object 5"/>
              <p:cNvSpPr txBox="1"/>
              <p:nvPr/>
            </p:nvSpPr>
            <p:spPr bwMode="auto">
              <a:xfrm>
                <a:off x="2181226" y="3505201"/>
                <a:ext cx="1476375" cy="631825"/>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m>
                        <m:mPr>
                          <m:plcHide m:val="on"/>
                          <m:mcs>
                            <m:mc>
                              <m:mcPr>
                                <m:count m:val="1"/>
                                <m:mcJc m:val="center"/>
                              </m:mcPr>
                            </m:mc>
                          </m:mcs>
                          <m:ctrlPr>
                            <a:rPr lang="en-US" i="1">
                              <a:solidFill>
                                <a:srgbClr val="000000"/>
                              </a:solidFill>
                              <a:latin typeface="Cambria Math" panose="02040503050406030204" pitchFamily="18" charset="0"/>
                            </a:rPr>
                          </m:ctrlPr>
                        </m:mPr>
                        <m:mr>
                          <m:e>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det</m:t>
                                </m:r>
                              </m:fName>
                              <m:e>
                                <m:r>
                                  <a:rPr lang="en-US" i="1">
                                    <a:solidFill>
                                      <a:srgbClr val="000000"/>
                                    </a:solidFill>
                                    <a:latin typeface="Cambria Math" panose="02040503050406030204" pitchFamily="18" charset="0"/>
                                  </a:rPr>
                                  <m:t>𝑀</m:t>
                                </m:r>
                              </m:e>
                            </m:fun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𝜆</m:t>
                                </m:r>
                              </m:e>
                              <m:sub>
                                <m:r>
                                  <a:rPr lang="en-US" i="1">
                                    <a:solidFill>
                                      <a:srgbClr val="000000"/>
                                    </a:solidFill>
                                    <a:latin typeface="Cambria Math" panose="02040503050406030204" pitchFamily="18" charset="0"/>
                                  </a:rPr>
                                  <m:t>1</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𝜆</m:t>
                                </m:r>
                              </m:e>
                              <m:sub>
                                <m:r>
                                  <a:rPr lang="en-US" i="1">
                                    <a:solidFill>
                                      <a:srgbClr val="000000"/>
                                    </a:solidFill>
                                    <a:latin typeface="Cambria Math" panose="02040503050406030204" pitchFamily="18" charset="0"/>
                                  </a:rPr>
                                  <m:t>2</m:t>
                                </m:r>
                              </m:sub>
                            </m:sSub>
                          </m:e>
                        </m:mr>
                        <m:mr>
                          <m:e>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trace</m:t>
                                </m:r>
                              </m:fName>
                              <m:e>
                                <m:r>
                                  <a:rPr lang="en-US" i="1">
                                    <a:solidFill>
                                      <a:srgbClr val="000000"/>
                                    </a:solidFill>
                                    <a:latin typeface="Cambria Math" panose="02040503050406030204" pitchFamily="18" charset="0"/>
                                  </a:rPr>
                                  <m:t>𝑀</m:t>
                                </m:r>
                              </m:e>
                            </m:fun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𝜆</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𝜆</m:t>
                                </m:r>
                              </m:e>
                              <m:sub>
                                <m:r>
                                  <a:rPr lang="en-US" i="1">
                                    <a:solidFill>
                                      <a:srgbClr val="000000"/>
                                    </a:solidFill>
                                    <a:latin typeface="Cambria Math" panose="02040503050406030204" pitchFamily="18" charset="0"/>
                                  </a:rPr>
                                  <m:t>2</m:t>
                                </m:r>
                              </m:sub>
                            </m:sSub>
                          </m:e>
                        </m:mr>
                      </m:m>
                    </m:oMath>
                  </m:oMathPara>
                </a14:m>
                <a:endParaRPr lang="en-US"/>
              </a:p>
            </p:txBody>
          </p:sp>
        </mc:Choice>
        <mc:Fallback xmlns="">
          <p:sp>
            <p:nvSpPr>
              <p:cNvPr id="8197" name="Object 5"/>
              <p:cNvSpPr txBox="1">
                <a:spLocks noRot="1" noChangeAspect="1" noMove="1" noResize="1" noEditPoints="1" noAdjustHandles="1" noChangeArrowheads="1" noChangeShapeType="1" noTextEdit="1"/>
              </p:cNvSpPr>
              <p:nvPr/>
            </p:nvSpPr>
            <p:spPr bwMode="auto">
              <a:xfrm>
                <a:off x="2181226" y="3505201"/>
                <a:ext cx="1476375" cy="631825"/>
              </a:xfrm>
              <a:prstGeom prst="rect">
                <a:avLst/>
              </a:prstGeom>
              <a:blipFill>
                <a:blip r:embed="rId16"/>
                <a:stretch>
                  <a:fillRect r="-413"/>
                </a:stretch>
              </a:blipFill>
            </p:spPr>
            <p:txBody>
              <a:bodyPr/>
              <a:lstStyle/>
              <a:p>
                <a:r>
                  <a:rPr lang="en-US">
                    <a:noFill/>
                  </a:rPr>
                  <a:t> </a:t>
                </a:r>
              </a:p>
            </p:txBody>
          </p:sp>
        </mc:Fallback>
      </mc:AlternateContent>
      <p:sp>
        <p:nvSpPr>
          <p:cNvPr id="3" name="TextBox 2"/>
          <p:cNvSpPr txBox="1"/>
          <p:nvPr/>
        </p:nvSpPr>
        <p:spPr>
          <a:xfrm>
            <a:off x="6009812" y="2591944"/>
            <a:ext cx="2017668" cy="338554"/>
          </a:xfrm>
          <a:prstGeom prst="rect">
            <a:avLst/>
          </a:prstGeom>
          <a:noFill/>
        </p:spPr>
        <p:txBody>
          <a:bodyPr wrap="none" rtlCol="0">
            <a:spAutoFit/>
          </a:bodyPr>
          <a:lstStyle/>
          <a:p>
            <a:pPr fontAlgn="base">
              <a:spcBef>
                <a:spcPct val="0"/>
              </a:spcBef>
              <a:spcAft>
                <a:spcPct val="0"/>
              </a:spcAft>
            </a:pPr>
            <a:r>
              <a:rPr lang="en-US" sz="1600" dirty="0">
                <a:solidFill>
                  <a:prstClr val="black"/>
                </a:solidFill>
                <a:latin typeface="Arial" charset="0"/>
              </a:rPr>
              <a:t>(optionally, blur first)</a:t>
            </a:r>
          </a:p>
        </p:txBody>
      </p:sp>
      <p:sp>
        <p:nvSpPr>
          <p:cNvPr id="4" name="TextBox 3">
            <a:extLst>
              <a:ext uri="{FF2B5EF4-FFF2-40B4-BE49-F238E27FC236}">
                <a16:creationId xmlns:a16="http://schemas.microsoft.com/office/drawing/2014/main" id="{C3FFE606-1B90-476F-9146-70230D9E0432}"/>
              </a:ext>
            </a:extLst>
          </p:cNvPr>
          <p:cNvSpPr txBox="1"/>
          <p:nvPr/>
        </p:nvSpPr>
        <p:spPr>
          <a:xfrm>
            <a:off x="10825890" y="25269"/>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DerekHoeim</a:t>
            </a:r>
            <a:endParaRPr lang="en-US"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2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P spid="8204" grpId="0"/>
      <p:bldP spid="8205" grpId="0"/>
      <p:bldP spid="8210" grpId="0"/>
      <p:bldP spid="8211" grpId="0"/>
      <p:bldP spid="8212" grpId="0"/>
      <p:bldP spid="8216" grpId="0"/>
      <p:bldP spid="8217" grpId="0"/>
      <p:bldP spid="8218" grpId="0"/>
      <p:bldP spid="8220" grpId="0"/>
      <p:bldP spid="8221" grpId="0"/>
      <p:bldP spid="8222" grpId="0"/>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t>Harris Detector: Mathematics</a:t>
            </a:r>
            <a:endParaRPr lang="ru-RU"/>
          </a:p>
        </p:txBody>
      </p:sp>
      <mc:AlternateContent xmlns:mc="http://schemas.openxmlformats.org/markup-compatibility/2006" xmlns:a14="http://schemas.microsoft.com/office/drawing/2010/main">
        <mc:Choice Requires="a14">
          <p:sp>
            <p:nvSpPr>
              <p:cNvPr id="35844" name="Object 5"/>
              <p:cNvSpPr txBox="1"/>
              <p:nvPr/>
            </p:nvSpPr>
            <p:spPr bwMode="auto">
              <a:xfrm>
                <a:off x="5549498" y="2949744"/>
                <a:ext cx="2213574" cy="803955"/>
              </a:xfrm>
              <a:prstGeom prst="rect">
                <a:avLst/>
              </a:prstGeom>
              <a:noFill/>
            </p:spPr>
            <p:txBody>
              <a:bodyPr>
                <a:normAutofit fontScale="92500"/>
              </a:bodyPr>
              <a:lstStyle/>
              <a:p>
                <a14:m>
                  <m:oMath xmlns:m="http://schemas.openxmlformats.org/officeDocument/2006/math">
                    <m:m>
                      <m:mPr>
                        <m:plcHide m:val="on"/>
                        <m:mcs>
                          <m:mc>
                            <m:mcPr>
                              <m:count m:val="1"/>
                              <m:mcJc m:val="center"/>
                            </m:mcPr>
                          </m:mc>
                        </m:mcs>
                        <m:ctrlPr>
                          <a:rPr lang="en-US" i="1" smtClean="0">
                            <a:solidFill>
                              <a:schemeClr val="tx1"/>
                            </a:solidFill>
                            <a:latin typeface="Cambria Math" panose="02040503050406030204" pitchFamily="18" charset="0"/>
                          </a:rPr>
                        </m:ctrlPr>
                      </m:mPr>
                      <m:mr>
                        <m:e>
                          <m:eqArr>
                            <m:eqArrPr>
                              <m:ctrlPr>
                                <a:rPr lang="en-US" i="1" smtClean="0">
                                  <a:solidFill>
                                    <a:schemeClr val="tx1"/>
                                  </a:solidFill>
                                  <a:latin typeface="Cambria Math" panose="02040503050406030204" pitchFamily="18" charset="0"/>
                                </a:rPr>
                              </m:ctrlPr>
                            </m:eqArrPr>
                            <m:e>
                              <m:func>
                                <m:funcPr>
                                  <m:ctrlPr>
                                    <a:rPr lang="en-US" i="1">
                                      <a:solidFill>
                                        <a:schemeClr val="tx1"/>
                                      </a:solidFill>
                                      <a:latin typeface="Cambria Math" panose="02040503050406030204" pitchFamily="18" charset="0"/>
                                    </a:rPr>
                                  </m:ctrlPr>
                                </m:funcPr>
                                <m:fName>
                                  <m:r>
                                    <m:rPr>
                                      <m:sty m:val="p"/>
                                    </m:rPr>
                                    <a:rPr lang="en-US" i="0">
                                      <a:solidFill>
                                        <a:schemeClr val="tx1"/>
                                      </a:solidFill>
                                      <a:latin typeface="Cambria Math" panose="02040503050406030204" pitchFamily="18" charset="0"/>
                                    </a:rPr>
                                    <m:t>det</m:t>
                                  </m:r>
                                </m:fName>
                                <m:e>
                                  <m:r>
                                    <a:rPr lang="en-US" i="1">
                                      <a:solidFill>
                                        <a:schemeClr val="tx1"/>
                                      </a:solidFill>
                                      <a:latin typeface="Cambria Math" panose="02040503050406030204" pitchFamily="18" charset="0"/>
                                    </a:rPr>
                                    <m:t>𝑀</m:t>
                                  </m:r>
                                </m:e>
                              </m:func>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𝜆</m:t>
                                  </m:r>
                                </m:e>
                                <m:sub>
                                  <m:r>
                                    <a:rPr lang="en-US" i="1">
                                      <a:solidFill>
                                        <a:schemeClr val="tx1"/>
                                      </a:solidFill>
                                      <a:latin typeface="Cambria Math" panose="02040503050406030204" pitchFamily="18" charset="0"/>
                                    </a:rPr>
                                    <m:t>1</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𝜆</m:t>
                                  </m:r>
                                </m:e>
                                <m:sub>
                                  <m:r>
                                    <a:rPr lang="en-US" i="1">
                                      <a:solidFill>
                                        <a:schemeClr val="tx1"/>
                                      </a:solidFill>
                                      <a:latin typeface="Cambria Math" panose="02040503050406030204" pitchFamily="18" charset="0"/>
                                    </a:rPr>
                                    <m:t>2</m:t>
                                  </m:r>
                                </m:sub>
                              </m:sSub>
                            </m:e>
                            <m:e>
                              <m:r>
                                <a:rPr lang="en-US" b="0" i="1" smtClean="0">
                                  <a:solidFill>
                                    <a:schemeClr val="tx1"/>
                                  </a:solidFill>
                                  <a:latin typeface="Cambria Math" panose="02040503050406030204" pitchFamily="18" charset="0"/>
                                </a:rPr>
                                <m:t> </m:t>
                              </m:r>
                            </m:e>
                          </m:eqArr>
                        </m:e>
                      </m:mr>
                      <m:mr>
                        <m:e>
                          <m:func>
                            <m:funcPr>
                              <m:ctrlPr>
                                <a:rPr lang="en-US" i="1">
                                  <a:solidFill>
                                    <a:schemeClr val="tx1"/>
                                  </a:solidFill>
                                  <a:latin typeface="Cambria Math" panose="02040503050406030204" pitchFamily="18" charset="0"/>
                                </a:rPr>
                              </m:ctrlPr>
                            </m:funcPr>
                            <m:fName>
                              <m:r>
                                <m:rPr>
                                  <m:sty m:val="p"/>
                                </m:rPr>
                                <a:rPr lang="en-US" i="0">
                                  <a:solidFill>
                                    <a:schemeClr val="tx1"/>
                                  </a:solidFill>
                                  <a:latin typeface="Cambria Math" panose="02040503050406030204" pitchFamily="18" charset="0"/>
                                </a:rPr>
                                <m:t>trace</m:t>
                              </m:r>
                            </m:fName>
                            <m:e>
                              <m:r>
                                <a:rPr lang="en-US" i="1">
                                  <a:solidFill>
                                    <a:schemeClr val="tx1"/>
                                  </a:solidFill>
                                  <a:latin typeface="Cambria Math" panose="02040503050406030204" pitchFamily="18" charset="0"/>
                                </a:rPr>
                                <m:t>𝑀</m:t>
                              </m:r>
                            </m:e>
                          </m:func>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𝜆</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𝜆</m:t>
                              </m:r>
                            </m:e>
                            <m:sub>
                              <m:r>
                                <a:rPr lang="en-US" i="1">
                                  <a:solidFill>
                                    <a:schemeClr val="tx1"/>
                                  </a:solidFill>
                                  <a:latin typeface="Cambria Math" panose="02040503050406030204" pitchFamily="18" charset="0"/>
                                </a:rPr>
                                <m:t>2</m:t>
                              </m:r>
                            </m:sub>
                          </m:sSub>
                        </m:e>
                      </m:mr>
                    </m:m>
                  </m:oMath>
                </a14:m>
                <a:r>
                  <a:rPr lang="en-US" dirty="0">
                    <a:solidFill>
                      <a:schemeClr val="tx1"/>
                    </a:solidFill>
                  </a:rPr>
                  <a:t>       </a:t>
                </a:r>
              </a:p>
            </p:txBody>
          </p:sp>
        </mc:Choice>
        <mc:Fallback xmlns="">
          <p:sp>
            <p:nvSpPr>
              <p:cNvPr id="35844" name="Object 5"/>
              <p:cNvSpPr txBox="1">
                <a:spLocks noRot="1" noChangeAspect="1" noMove="1" noResize="1" noEditPoints="1" noAdjustHandles="1" noChangeArrowheads="1" noChangeShapeType="1" noTextEdit="1"/>
              </p:cNvSpPr>
              <p:nvPr/>
            </p:nvSpPr>
            <p:spPr bwMode="auto">
              <a:xfrm>
                <a:off x="5549498" y="2949744"/>
                <a:ext cx="2213574" cy="803955"/>
              </a:xfrm>
              <a:prstGeom prst="rect">
                <a:avLst/>
              </a:prstGeom>
              <a:blipFill>
                <a:blip r:embed="rId2"/>
                <a:stretch>
                  <a:fillRect/>
                </a:stretch>
              </a:blipFill>
            </p:spPr>
            <p:txBody>
              <a:bodyPr/>
              <a:lstStyle/>
              <a:p>
                <a:r>
                  <a:rPr lang="en-US">
                    <a:noFill/>
                  </a:rPr>
                  <a:t> </a:t>
                </a:r>
              </a:p>
            </p:txBody>
          </p:sp>
        </mc:Fallback>
      </mc:AlternateContent>
      <p:sp>
        <p:nvSpPr>
          <p:cNvPr id="35845" name="Text Box 6"/>
          <p:cNvSpPr txBox="1">
            <a:spLocks noChangeArrowheads="1"/>
          </p:cNvSpPr>
          <p:nvPr/>
        </p:nvSpPr>
        <p:spPr bwMode="auto">
          <a:xfrm>
            <a:off x="4697964" y="5065390"/>
            <a:ext cx="3668713" cy="369887"/>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k</a:t>
            </a:r>
            <a:r>
              <a:rPr lang="en-US" dirty="0">
                <a:latin typeface="Times New Roman" pitchFamily="18" charset="0"/>
                <a:cs typeface="Times New Roman" pitchFamily="18" charset="0"/>
              </a:rPr>
              <a:t> :empirical constant, </a:t>
            </a:r>
            <a:r>
              <a:rPr lang="en-US" i="1" dirty="0">
                <a:latin typeface="Times New Roman" pitchFamily="18" charset="0"/>
                <a:cs typeface="Times New Roman" pitchFamily="18" charset="0"/>
              </a:rPr>
              <a:t>k </a:t>
            </a:r>
            <a:r>
              <a:rPr lang="en-US" dirty="0">
                <a:latin typeface="Times New Roman" pitchFamily="18" charset="0"/>
                <a:cs typeface="Times New Roman" pitchFamily="18" charset="0"/>
              </a:rPr>
              <a:t>= 0.04-0.06)</a:t>
            </a:r>
            <a:endParaRPr lang="ru-RU"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5846" name="Object 2"/>
              <p:cNvSpPr txBox="1"/>
              <p:nvPr/>
            </p:nvSpPr>
            <p:spPr bwMode="auto">
              <a:xfrm>
                <a:off x="7303650" y="849074"/>
                <a:ext cx="3113088" cy="719138"/>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𝑀</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𝑔</m:t>
                      </m:r>
                      <m:r>
                        <a:rPr lang="en-US"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𝐼</m:t>
                          </m:r>
                        </m:sub>
                      </m:sSub>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m>
                            <m:mPr>
                              <m:plcHide m:val="on"/>
                              <m:mcs>
                                <m:mc>
                                  <m:mcPr>
                                    <m:count m:val="2"/>
                                    <m:mcJc m:val="center"/>
                                  </m:mcPr>
                                </m:mc>
                              </m:mcs>
                              <m:ctrlPr>
                                <a:rPr lang="en-US" i="1">
                                  <a:solidFill>
                                    <a:schemeClr val="tx1"/>
                                  </a:solidFill>
                                  <a:latin typeface="Cambria Math" panose="02040503050406030204" pitchFamily="18" charset="0"/>
                                </a:rPr>
                              </m:ctrlPr>
                            </m:mPr>
                            <m:mr>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𝑥</m:t>
                                    </m:r>
                                  </m:sub>
                                  <m:sup>
                                    <m:r>
                                      <a:rPr lang="en-US" i="1">
                                        <a:solidFill>
                                          <a:schemeClr val="tx1"/>
                                        </a:solidFill>
                                        <a:latin typeface="Cambria Math" panose="02040503050406030204" pitchFamily="18" charset="0"/>
                                      </a:rPr>
                                      <m:t>2</m:t>
                                    </m:r>
                                  </m:sup>
                                </m:sSubSup>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𝑥</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𝑦</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𝑥</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𝑦</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𝑦</m:t>
                                    </m:r>
                                  </m:sub>
                                  <m:sup>
                                    <m:r>
                                      <a:rPr lang="en-US" i="1">
                                        <a:solidFill>
                                          <a:schemeClr val="tx1"/>
                                        </a:solidFill>
                                        <a:latin typeface="Cambria Math" panose="02040503050406030204" pitchFamily="18" charset="0"/>
                                      </a:rPr>
                                      <m:t>2</m:t>
                                    </m:r>
                                  </m:sup>
                                </m:sSubSup>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i="1">
                                        <a:solidFill>
                                          <a:schemeClr val="tx1"/>
                                        </a:solidFill>
                                        <a:latin typeface="Cambria Math" panose="02040503050406030204" pitchFamily="18" charset="0"/>
                                      </a:rPr>
                                      <m:t>𝐷</m:t>
                                    </m:r>
                                  </m:sub>
                                </m:sSub>
                                <m:r>
                                  <a:rPr lang="en-US" i="1">
                                    <a:solidFill>
                                      <a:schemeClr val="tx1"/>
                                    </a:solidFill>
                                    <a:latin typeface="Cambria Math" panose="02040503050406030204" pitchFamily="18" charset="0"/>
                                  </a:rPr>
                                  <m:t>)</m:t>
                                </m:r>
                              </m:e>
                            </m:mr>
                          </m:m>
                        </m:e>
                      </m:d>
                    </m:oMath>
                  </m:oMathPara>
                </a14:m>
                <a:endParaRPr lang="en-US" dirty="0">
                  <a:solidFill>
                    <a:schemeClr val="tx1"/>
                  </a:solidFill>
                </a:endParaRPr>
              </a:p>
            </p:txBody>
          </p:sp>
        </mc:Choice>
        <mc:Fallback xmlns="">
          <p:sp>
            <p:nvSpPr>
              <p:cNvPr id="35846" name="Object 2"/>
              <p:cNvSpPr txBox="1">
                <a:spLocks noRot="1" noChangeAspect="1" noMove="1" noResize="1" noEditPoints="1" noAdjustHandles="1" noChangeArrowheads="1" noChangeShapeType="1" noTextEdit="1"/>
              </p:cNvSpPr>
              <p:nvPr/>
            </p:nvSpPr>
            <p:spPr bwMode="auto">
              <a:xfrm>
                <a:off x="7303650" y="849074"/>
                <a:ext cx="3113088" cy="71913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47" name="Object 2"/>
              <p:cNvSpPr txBox="1"/>
              <p:nvPr/>
            </p:nvSpPr>
            <p:spPr bwMode="auto">
              <a:xfrm>
                <a:off x="5939146" y="1708875"/>
                <a:ext cx="846138" cy="87153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smtClean="0">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𝜆</m:t>
                              </m:r>
                            </m:e>
                            <m:sub>
                              <m:r>
                                <a:rPr lang="en-US" i="1">
                                  <a:solidFill>
                                    <a:schemeClr val="tx1"/>
                                  </a:solidFill>
                                  <a:latin typeface="Cambria Math" panose="02040503050406030204" pitchFamily="18" charset="0"/>
                                </a:rPr>
                                <m:t>1</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𝜆</m:t>
                              </m:r>
                            </m:e>
                            <m:sub>
                              <m:r>
                                <a:rPr lang="en-US" i="1">
                                  <a:solidFill>
                                    <a:schemeClr val="tx1"/>
                                  </a:solidFill>
                                  <a:latin typeface="Cambria Math" panose="02040503050406030204" pitchFamily="18" charset="0"/>
                                </a:rPr>
                                <m:t>2</m:t>
                              </m:r>
                            </m:sub>
                          </m:sSub>
                        </m:den>
                      </m:f>
                      <m:r>
                        <a:rPr lang="en-US" i="1">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𝑡</m:t>
                      </m:r>
                    </m:oMath>
                  </m:oMathPara>
                </a14:m>
                <a:endParaRPr lang="en-US" dirty="0">
                  <a:solidFill>
                    <a:schemeClr val="tx1"/>
                  </a:solidFill>
                </a:endParaRPr>
              </a:p>
            </p:txBody>
          </p:sp>
        </mc:Choice>
        <mc:Fallback xmlns="">
          <p:sp>
            <p:nvSpPr>
              <p:cNvPr id="35847" name="Object 2"/>
              <p:cNvSpPr txBox="1">
                <a:spLocks noRot="1" noChangeAspect="1" noMove="1" noResize="1" noEditPoints="1" noAdjustHandles="1" noChangeArrowheads="1" noChangeShapeType="1" noTextEdit="1"/>
              </p:cNvSpPr>
              <p:nvPr/>
            </p:nvSpPr>
            <p:spPr bwMode="auto">
              <a:xfrm>
                <a:off x="5939146" y="1708875"/>
                <a:ext cx="846138" cy="87153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48" name="Object 2"/>
              <p:cNvSpPr txBox="1"/>
              <p:nvPr/>
            </p:nvSpPr>
            <p:spPr bwMode="auto">
              <a:xfrm>
                <a:off x="5023320" y="3895957"/>
                <a:ext cx="4156075" cy="6223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unc>
                        <m:funcPr>
                          <m:ctrlPr>
                            <a:rPr lang="en-US" i="1" smtClean="0">
                              <a:solidFill>
                                <a:schemeClr val="tx1"/>
                              </a:solidFill>
                              <a:latin typeface="Cambria Math" panose="02040503050406030204" pitchFamily="18" charset="0"/>
                            </a:rPr>
                          </m:ctrlPr>
                        </m:funcPr>
                        <m:fName>
                          <m:r>
                            <m:rPr>
                              <m:sty m:val="p"/>
                            </m:rPr>
                            <a:rPr lang="en-US" i="0">
                              <a:solidFill>
                                <a:schemeClr val="tx1"/>
                              </a:solidFill>
                              <a:latin typeface="Cambria Math" panose="02040503050406030204" pitchFamily="18" charset="0"/>
                            </a:rPr>
                            <m:t>det</m:t>
                          </m:r>
                        </m:fName>
                        <m:e>
                          <m:r>
                            <a:rPr lang="en-US" i="1">
                              <a:solidFill>
                                <a:schemeClr val="tx1"/>
                              </a:solidFill>
                              <a:latin typeface="Cambria Math" panose="02040503050406030204" pitchFamily="18" charset="0"/>
                            </a:rPr>
                            <m:t>𝑀</m:t>
                          </m:r>
                        </m:e>
                      </m:func>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𝑘</m:t>
                      </m:r>
                      <m:r>
                        <a:rPr lang="en-US" i="1">
                          <a:solidFill>
                            <a:schemeClr val="tx1"/>
                          </a:solidFill>
                          <a:latin typeface="Cambria Math" panose="02040503050406030204" pitchFamily="18" charset="0"/>
                        </a:rPr>
                        <m:t>⋅</m:t>
                      </m:r>
                      <m:r>
                        <m:rPr>
                          <m:nor/>
                        </m:rPr>
                        <a:rPr lang="en-US" i="0">
                          <a:solidFill>
                            <a:schemeClr val="tx1"/>
                          </a:solidFill>
                          <a:latin typeface="Cambria Math" panose="02040503050406030204" pitchFamily="18" charset="0"/>
                        </a:rPr>
                        <m:t>trac</m:t>
                      </m:r>
                      <m:sSup>
                        <m:sSupPr>
                          <m:ctrlPr>
                            <a:rPr lang="en-US" i="1">
                              <a:solidFill>
                                <a:schemeClr val="tx1"/>
                              </a:solidFill>
                              <a:latin typeface="Cambria Math" panose="02040503050406030204" pitchFamily="18" charset="0"/>
                            </a:rPr>
                          </m:ctrlPr>
                        </m:sSupPr>
                        <m:e>
                          <m:r>
                            <m:rPr>
                              <m:nor/>
                            </m:rPr>
                            <a:rPr lang="en-US" i="0">
                              <a:solidFill>
                                <a:schemeClr val="tx1"/>
                              </a:solidFill>
                              <a:latin typeface="Cambria Math" panose="02040503050406030204" pitchFamily="18" charset="0"/>
                            </a:rPr>
                            <m:t>e</m:t>
                          </m:r>
                        </m:e>
                        <m:sup>
                          <m:r>
                            <a:rPr lang="en-US" i="0">
                              <a:solidFill>
                                <a:schemeClr val="tx1"/>
                              </a:solidFill>
                              <a:latin typeface="Cambria Math" panose="02040503050406030204" pitchFamily="18" charset="0"/>
                            </a:rPr>
                            <m:t>2</m:t>
                          </m:r>
                        </m:sup>
                      </m:s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𝑀</m:t>
                      </m:r>
                      <m:r>
                        <a:rPr lang="en-US" i="1">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𝑡</m:t>
                      </m:r>
                    </m:oMath>
                  </m:oMathPara>
                </a14:m>
                <a:endParaRPr lang="en-US" dirty="0">
                  <a:solidFill>
                    <a:schemeClr val="tx1"/>
                  </a:solidFill>
                </a:endParaRPr>
              </a:p>
            </p:txBody>
          </p:sp>
        </mc:Choice>
        <mc:Fallback xmlns="">
          <p:sp>
            <p:nvSpPr>
              <p:cNvPr id="35848" name="Object 2"/>
              <p:cNvSpPr txBox="1">
                <a:spLocks noRot="1" noChangeAspect="1" noMove="1" noResize="1" noEditPoints="1" noAdjustHandles="1" noChangeArrowheads="1" noChangeShapeType="1" noTextEdit="1"/>
              </p:cNvSpPr>
              <p:nvPr/>
            </p:nvSpPr>
            <p:spPr bwMode="auto">
              <a:xfrm>
                <a:off x="5023320" y="3895957"/>
                <a:ext cx="4156075" cy="622300"/>
              </a:xfrm>
              <a:prstGeom prst="rect">
                <a:avLst/>
              </a:prstGeom>
              <a:blipFill>
                <a:blip r:embed="rId5"/>
                <a:stretch>
                  <a:fillRect/>
                </a:stretch>
              </a:blipFill>
            </p:spPr>
            <p:txBody>
              <a:bodyPr/>
              <a:lstStyle/>
              <a:p>
                <a:r>
                  <a:rPr lang="en-US">
                    <a:noFill/>
                  </a:rPr>
                  <a:t> </a:t>
                </a:r>
              </a:p>
            </p:txBody>
          </p:sp>
        </mc:Fallback>
      </mc:AlternateContent>
      <p:sp>
        <p:nvSpPr>
          <p:cNvPr id="2" name="TextBox 1"/>
          <p:cNvSpPr txBox="1"/>
          <p:nvPr/>
        </p:nvSpPr>
        <p:spPr>
          <a:xfrm>
            <a:off x="1752600" y="6488113"/>
            <a:ext cx="3943708" cy="369332"/>
          </a:xfrm>
          <a:prstGeom prst="rect">
            <a:avLst/>
          </a:prstGeom>
          <a:noFill/>
        </p:spPr>
        <p:txBody>
          <a:bodyPr wrap="none" rtlCol="0">
            <a:spAutoFit/>
          </a:bodyPr>
          <a:lstStyle/>
          <a:p>
            <a:r>
              <a:rPr lang="en-US" dirty="0">
                <a:hlinkClick r:id="rId6"/>
              </a:rPr>
              <a:t>Nice brief derivation on </a:t>
            </a:r>
            <a:r>
              <a:rPr lang="en-US" dirty="0" err="1">
                <a:hlinkClick r:id="rId6"/>
              </a:rPr>
              <a:t>wikipedia</a:t>
            </a:r>
            <a:endParaRPr lang="en-US" dirty="0"/>
          </a:p>
        </p:txBody>
      </p:sp>
      <p:sp>
        <p:nvSpPr>
          <p:cNvPr id="5" name="Text Box 3">
            <a:extLst>
              <a:ext uri="{FF2B5EF4-FFF2-40B4-BE49-F238E27FC236}">
                <a16:creationId xmlns:a16="http://schemas.microsoft.com/office/drawing/2014/main" id="{6CAE99F5-95CA-4193-9CEB-E63A99A7BD4E}"/>
              </a:ext>
            </a:extLst>
          </p:cNvPr>
          <p:cNvSpPr txBox="1">
            <a:spLocks noChangeArrowheads="1"/>
          </p:cNvSpPr>
          <p:nvPr/>
        </p:nvSpPr>
        <p:spPr bwMode="auto">
          <a:xfrm>
            <a:off x="498915" y="1802714"/>
            <a:ext cx="4738396" cy="3277820"/>
          </a:xfrm>
          <a:prstGeom prst="rect">
            <a:avLst/>
          </a:prstGeom>
          <a:noFill/>
          <a:ln w="9525">
            <a:noFill/>
            <a:miter lim="800000"/>
            <a:headEnd/>
            <a:tailEnd/>
          </a:ln>
        </p:spPr>
        <p:txBody>
          <a:bodyPr wrap="square">
            <a:spAutoFit/>
          </a:bodyPr>
          <a:lstStyle/>
          <a:p>
            <a:pPr marL="514350" indent="-514350">
              <a:spcBef>
                <a:spcPct val="50000"/>
              </a:spcBef>
              <a:buFont typeface="Calibri" pitchFamily="34" charset="0"/>
              <a:buAutoNum type="arabicPeriod"/>
            </a:pPr>
            <a:r>
              <a:rPr lang="en-US" dirty="0">
                <a:latin typeface="Calibri" panose="020F0502020204030204" pitchFamily="34" charset="0"/>
                <a:cs typeface="Calibri" panose="020F0502020204030204" pitchFamily="34" charset="0"/>
              </a:rPr>
              <a:t>Want large eigenvalues, and small ratio</a:t>
            </a:r>
          </a:p>
          <a:p>
            <a:pPr marL="514350" indent="-514350">
              <a:spcBef>
                <a:spcPct val="50000"/>
              </a:spcBef>
              <a:buFont typeface="Calibri" pitchFamily="34" charset="0"/>
              <a:buAutoNum type="arabicPeriod"/>
            </a:pPr>
            <a:endParaRPr lang="en-US" dirty="0">
              <a:latin typeface="Calibri" panose="020F0502020204030204" pitchFamily="34" charset="0"/>
              <a:cs typeface="Calibri" panose="020F0502020204030204" pitchFamily="34" charset="0"/>
            </a:endParaRPr>
          </a:p>
          <a:p>
            <a:pPr marL="514350" indent="-514350">
              <a:spcBef>
                <a:spcPct val="50000"/>
              </a:spcBef>
              <a:buFont typeface="Calibri" pitchFamily="34" charset="0"/>
              <a:buAutoNum type="arabicPeriod"/>
            </a:pPr>
            <a:endParaRPr lang="en-US" dirty="0">
              <a:latin typeface="Calibri" panose="020F0502020204030204" pitchFamily="34" charset="0"/>
              <a:cs typeface="Calibri" panose="020F0502020204030204" pitchFamily="34" charset="0"/>
            </a:endParaRPr>
          </a:p>
          <a:p>
            <a:pPr marL="514350" indent="-514350">
              <a:spcBef>
                <a:spcPct val="50000"/>
              </a:spcBef>
              <a:buFont typeface="Calibri" pitchFamily="34" charset="0"/>
              <a:buAutoNum type="arabicPeriod"/>
            </a:pPr>
            <a:r>
              <a:rPr lang="en-US" dirty="0">
                <a:latin typeface="Calibri" panose="020F0502020204030204" pitchFamily="34" charset="0"/>
                <a:cs typeface="Calibri" panose="020F0502020204030204" pitchFamily="34" charset="0"/>
              </a:rPr>
              <a:t>We know</a:t>
            </a:r>
          </a:p>
          <a:p>
            <a:pPr marL="514350" indent="-514350">
              <a:spcBef>
                <a:spcPct val="50000"/>
              </a:spcBef>
              <a:buFont typeface="Calibri" pitchFamily="34" charset="0"/>
              <a:buAutoNum type="arabicPeriod"/>
            </a:pPr>
            <a:endParaRPr lang="en-US" b="1" dirty="0">
              <a:latin typeface="Calibri" panose="020F0502020204030204" pitchFamily="34" charset="0"/>
              <a:cs typeface="Calibri" panose="020F0502020204030204" pitchFamily="34" charset="0"/>
            </a:endParaRPr>
          </a:p>
          <a:p>
            <a:pPr marL="514350" indent="-514350">
              <a:spcBef>
                <a:spcPct val="50000"/>
              </a:spcBef>
              <a:buFont typeface="Calibri" pitchFamily="34" charset="0"/>
              <a:buAutoNum type="arabicPeriod"/>
            </a:pPr>
            <a:r>
              <a:rPr lang="en-US" b="1" dirty="0">
                <a:latin typeface="Calibri" panose="020F0502020204030204" pitchFamily="34" charset="0"/>
                <a:cs typeface="Calibri" panose="020F0502020204030204" pitchFamily="34" charset="0"/>
              </a:rPr>
              <a:t>Leads to </a:t>
            </a:r>
          </a:p>
          <a:p>
            <a:pPr marL="514350" indent="-514350">
              <a:spcBef>
                <a:spcPct val="50000"/>
              </a:spcBef>
              <a:buFont typeface="Calibri" pitchFamily="34" charset="0"/>
              <a:buAutoNum type="arabicPeriod"/>
            </a:pPr>
            <a:endParaRPr lang="en-US" dirty="0">
              <a:latin typeface="Calibri" panose="020F0502020204030204" pitchFamily="34" charset="0"/>
              <a:cs typeface="Calibri" panose="020F0502020204030204" pitchFamily="34" charset="0"/>
            </a:endParaRPr>
          </a:p>
          <a:p>
            <a:pPr marL="514350" indent="-514350">
              <a:spcBef>
                <a:spcPct val="50000"/>
              </a:spcBef>
              <a:buFont typeface="Calibri" pitchFamily="34" charset="0"/>
              <a:buAutoNum type="arabicPeriod"/>
            </a:pPr>
            <a:endParaRPr lang="ru-RU"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47D8D34-6A1D-481B-9DB3-7D7C9EA70755}"/>
                  </a:ext>
                </a:extLst>
              </p:cNvPr>
              <p:cNvSpPr txBox="1"/>
              <p:nvPr/>
            </p:nvSpPr>
            <p:spPr>
              <a:xfrm>
                <a:off x="8663524" y="1895205"/>
                <a:ext cx="2002856" cy="585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11</m:t>
                                    </m:r>
                                  </m:sub>
                                </m:sSub>
                              </m:e>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r>
                                      <a:rPr lang="en-US" b="0" i="1" smtClean="0">
                                        <a:latin typeface="Cambria Math" panose="02040503050406030204" pitchFamily="18" charset="0"/>
                                      </a:rPr>
                                      <m:t>2</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22</m:t>
                                    </m:r>
                                  </m:sub>
                                </m:sSub>
                              </m:e>
                            </m:mr>
                          </m:m>
                        </m:e>
                      </m:d>
                    </m:oMath>
                  </m:oMathPara>
                </a14:m>
                <a:endParaRPr lang="en-US" dirty="0"/>
              </a:p>
            </p:txBody>
          </p:sp>
        </mc:Choice>
        <mc:Fallback xmlns="">
          <p:sp>
            <p:nvSpPr>
              <p:cNvPr id="13" name="TextBox 12">
                <a:extLst>
                  <a:ext uri="{FF2B5EF4-FFF2-40B4-BE49-F238E27FC236}">
                    <a16:creationId xmlns:a16="http://schemas.microsoft.com/office/drawing/2014/main" id="{E47D8D34-6A1D-481B-9DB3-7D7C9EA70755}"/>
                  </a:ext>
                </a:extLst>
              </p:cNvPr>
              <p:cNvSpPr txBox="1">
                <a:spLocks noRot="1" noChangeAspect="1" noMove="1" noResize="1" noEditPoints="1" noAdjustHandles="1" noChangeArrowheads="1" noChangeShapeType="1" noTextEdit="1"/>
              </p:cNvSpPr>
              <p:nvPr/>
            </p:nvSpPr>
            <p:spPr>
              <a:xfrm>
                <a:off x="8663524" y="1895205"/>
                <a:ext cx="2002856" cy="58528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188987F-2104-4668-B9B7-59FB2BC8B7B3}"/>
                  </a:ext>
                </a:extLst>
              </p:cNvPr>
              <p:cNvSpPr txBox="1"/>
              <p:nvPr/>
            </p:nvSpPr>
            <p:spPr>
              <a:xfrm>
                <a:off x="8316685" y="2911146"/>
                <a:ext cx="3726025" cy="369332"/>
              </a:xfrm>
              <a:prstGeom prst="rect">
                <a:avLst/>
              </a:prstGeom>
              <a:noFill/>
            </p:spPr>
            <p:txBody>
              <a:bodyPr wrap="square">
                <a:spAutoFit/>
              </a:bodyPr>
              <a:lstStyle/>
              <a:p>
                <a14:m>
                  <m:oMath xmlns:m="http://schemas.openxmlformats.org/officeDocument/2006/math">
                    <m:func>
                      <m:funcPr>
                        <m:ctrlPr>
                          <a:rPr lang="en-US" i="1" smtClean="0">
                            <a:solidFill>
                              <a:schemeClr val="tx1"/>
                            </a:solidFill>
                            <a:latin typeface="Cambria Math" panose="02040503050406030204" pitchFamily="18" charset="0"/>
                          </a:rPr>
                        </m:ctrlPr>
                      </m:funcPr>
                      <m:fName>
                        <m:r>
                          <m:rPr>
                            <m:sty m:val="p"/>
                          </m:rPr>
                          <a:rPr lang="en-US" i="0">
                            <a:solidFill>
                              <a:schemeClr val="tx1"/>
                            </a:solidFill>
                            <a:latin typeface="Cambria Math" panose="02040503050406030204" pitchFamily="18" charset="0"/>
                          </a:rPr>
                          <m:t>det</m:t>
                        </m:r>
                      </m:fName>
                      <m:e>
                        <m:r>
                          <a:rPr lang="en-US" i="1">
                            <a:solidFill>
                              <a:schemeClr val="tx1"/>
                            </a:solidFill>
                            <a:latin typeface="Cambria Math" panose="02040503050406030204" pitchFamily="18" charset="0"/>
                          </a:rPr>
                          <m:t>𝑀</m:t>
                        </m:r>
                      </m:e>
                    </m:func>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21</m:t>
                        </m:r>
                      </m:sub>
                    </m:sSub>
                  </m:oMath>
                </a14:m>
                <a:r>
                  <a:rPr lang="en-US" dirty="0"/>
                  <a:t>   </a:t>
                </a:r>
              </a:p>
            </p:txBody>
          </p:sp>
        </mc:Choice>
        <mc:Fallback xmlns="">
          <p:sp>
            <p:nvSpPr>
              <p:cNvPr id="22" name="TextBox 21">
                <a:extLst>
                  <a:ext uri="{FF2B5EF4-FFF2-40B4-BE49-F238E27FC236}">
                    <a16:creationId xmlns:a16="http://schemas.microsoft.com/office/drawing/2014/main" id="{D188987F-2104-4668-B9B7-59FB2BC8B7B3}"/>
                  </a:ext>
                </a:extLst>
              </p:cNvPr>
              <p:cNvSpPr txBox="1">
                <a:spLocks noRot="1" noChangeAspect="1" noMove="1" noResize="1" noEditPoints="1" noAdjustHandles="1" noChangeArrowheads="1" noChangeShapeType="1" noTextEdit="1"/>
              </p:cNvSpPr>
              <p:nvPr/>
            </p:nvSpPr>
            <p:spPr>
              <a:xfrm>
                <a:off x="8316685" y="2911146"/>
                <a:ext cx="3726025"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002C3A-27FF-441C-9E1A-6E9C1A609428}"/>
                  </a:ext>
                </a:extLst>
              </p:cNvPr>
              <p:cNvSpPr txBox="1"/>
              <p:nvPr/>
            </p:nvSpPr>
            <p:spPr>
              <a:xfrm>
                <a:off x="8316685" y="3429000"/>
                <a:ext cx="3726025" cy="369332"/>
              </a:xfrm>
              <a:prstGeom prst="rect">
                <a:avLst/>
              </a:prstGeom>
              <a:noFill/>
            </p:spPr>
            <p:txBody>
              <a:bodyPr wrap="square">
                <a:spAutoFit/>
              </a:bodyPr>
              <a:lstStyle/>
              <a:p>
                <a14:m>
                  <m:oMath xmlns:m="http://schemas.openxmlformats.org/officeDocument/2006/math">
                    <m:func>
                      <m:funcPr>
                        <m:ctrlPr>
                          <a:rPr lang="en-US" i="1" smtClean="0">
                            <a:solidFill>
                              <a:schemeClr val="tx1"/>
                            </a:solidFill>
                            <a:latin typeface="Cambria Math" panose="02040503050406030204" pitchFamily="18" charset="0"/>
                          </a:rPr>
                        </m:ctrlPr>
                      </m:funcPr>
                      <m:fName>
                        <m:r>
                          <a:rPr lang="en-US" b="0" i="1" smtClean="0">
                            <a:solidFill>
                              <a:schemeClr val="tx1"/>
                            </a:solidFill>
                            <a:latin typeface="Cambria Math" panose="02040503050406030204" pitchFamily="18" charset="0"/>
                          </a:rPr>
                          <m:t>𝑡𝑟𝑎𝑐𝑒</m:t>
                        </m:r>
                      </m:fName>
                      <m:e>
                        <m:r>
                          <a:rPr lang="en-US" i="1">
                            <a:solidFill>
                              <a:schemeClr val="tx1"/>
                            </a:solidFill>
                            <a:latin typeface="Cambria Math" panose="02040503050406030204" pitchFamily="18" charset="0"/>
                          </a:rPr>
                          <m:t>𝑀</m:t>
                        </m:r>
                      </m:e>
                    </m:func>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11</m:t>
                        </m:r>
                      </m:sub>
                    </m:sSub>
                  </m:oMath>
                </a14:m>
                <a:r>
                  <a:rPr lang="en-US" dirty="0"/>
                  <a:t> </a:t>
                </a:r>
                <a14:m>
                  <m:oMath xmlns:m="http://schemas.openxmlformats.org/officeDocument/2006/math">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22</m:t>
                        </m:r>
                      </m:sub>
                    </m:sSub>
                  </m:oMath>
                </a14:m>
                <a:endParaRPr lang="en-US" dirty="0"/>
              </a:p>
            </p:txBody>
          </p:sp>
        </mc:Choice>
        <mc:Fallback xmlns="">
          <p:sp>
            <p:nvSpPr>
              <p:cNvPr id="23" name="TextBox 22">
                <a:extLst>
                  <a:ext uri="{FF2B5EF4-FFF2-40B4-BE49-F238E27FC236}">
                    <a16:creationId xmlns:a16="http://schemas.microsoft.com/office/drawing/2014/main" id="{62002C3A-27FF-441C-9E1A-6E9C1A609428}"/>
                  </a:ext>
                </a:extLst>
              </p:cNvPr>
              <p:cNvSpPr txBox="1">
                <a:spLocks noRot="1" noChangeAspect="1" noMove="1" noResize="1" noEditPoints="1" noAdjustHandles="1" noChangeArrowheads="1" noChangeShapeType="1" noTextEdit="1"/>
              </p:cNvSpPr>
              <p:nvPr/>
            </p:nvSpPr>
            <p:spPr>
              <a:xfrm>
                <a:off x="8316685" y="3429000"/>
                <a:ext cx="3726025" cy="369332"/>
              </a:xfrm>
              <a:prstGeom prst="rect">
                <a:avLst/>
              </a:prstGeom>
              <a:blipFill>
                <a:blip r:embed="rId9"/>
                <a:stretch>
                  <a:fillRect b="-1667"/>
                </a:stretch>
              </a:blipFill>
            </p:spPr>
            <p:txBody>
              <a:bodyPr/>
              <a:lstStyle/>
              <a:p>
                <a:r>
                  <a:rPr lang="en-US">
                    <a:noFill/>
                  </a:rPr>
                  <a:t> </a:t>
                </a:r>
              </a:p>
            </p:txBody>
          </p:sp>
        </mc:Fallback>
      </mc:AlternateContent>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Harris Criterion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47" y="1143000"/>
            <a:ext cx="9001163" cy="5383800"/>
          </a:xfrm>
          <a:prstGeom prst="rect">
            <a:avLst/>
          </a:prstGeom>
        </p:spPr>
      </p:pic>
      <p:sp>
        <p:nvSpPr>
          <p:cNvPr id="5" name="TextBox 4"/>
          <p:cNvSpPr txBox="1"/>
          <p:nvPr/>
        </p:nvSpPr>
        <p:spPr>
          <a:xfrm>
            <a:off x="8413108" y="6550224"/>
            <a:ext cx="2435282" cy="307777"/>
          </a:xfrm>
          <a:prstGeom prst="rect">
            <a:avLst/>
          </a:prstGeom>
          <a:noFill/>
        </p:spPr>
        <p:txBody>
          <a:bodyPr wrap="none" rtlCol="0">
            <a:spAutoFit/>
          </a:bodyPr>
          <a:lstStyle/>
          <a:p>
            <a:r>
              <a:rPr lang="en-US" sz="1400" dirty="0"/>
              <a:t>From </a:t>
            </a:r>
            <a:r>
              <a:rPr lang="en-US" sz="1400" dirty="0">
                <a:hlinkClick r:id="rId3"/>
              </a:rPr>
              <a:t>Grauman and </a:t>
            </a:r>
            <a:r>
              <a:rPr lang="en-US" sz="1400" dirty="0" err="1">
                <a:hlinkClick r:id="rId3"/>
              </a:rPr>
              <a:t>Leibe</a:t>
            </a:r>
            <a:endParaRPr lang="en-US" sz="1400" dirty="0"/>
          </a:p>
        </p:txBody>
      </p:sp>
      <p:sp>
        <p:nvSpPr>
          <p:cNvPr id="7" name="TextBox 6">
            <a:extLst>
              <a:ext uri="{FF2B5EF4-FFF2-40B4-BE49-F238E27FC236}">
                <a16:creationId xmlns:a16="http://schemas.microsoft.com/office/drawing/2014/main" id="{F4490341-0657-4D76-A8C5-CD98E52A7848}"/>
              </a:ext>
            </a:extLst>
          </p:cNvPr>
          <p:cNvSpPr txBox="1"/>
          <p:nvPr/>
        </p:nvSpPr>
        <p:spPr>
          <a:xfrm>
            <a:off x="10825890" y="25269"/>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DerekHoeim</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3006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4B59-40E2-4D20-9854-B773B3D8822E}"/>
              </a:ext>
            </a:extLst>
          </p:cNvPr>
          <p:cNvSpPr>
            <a:spLocks noGrp="1"/>
          </p:cNvSpPr>
          <p:nvPr>
            <p:ph type="title"/>
          </p:nvPr>
        </p:nvSpPr>
        <p:spPr>
          <a:xfrm>
            <a:off x="94382" y="53527"/>
            <a:ext cx="10571998" cy="636938"/>
          </a:xfrm>
        </p:spPr>
        <p:txBody>
          <a:bodyPr/>
          <a:lstStyle/>
          <a:p>
            <a:r>
              <a:rPr lang="en-US" dirty="0"/>
              <a:t>Non-Maximal Suppression (NMS)</a:t>
            </a:r>
          </a:p>
        </p:txBody>
      </p:sp>
      <p:sp>
        <p:nvSpPr>
          <p:cNvPr id="3" name="Content Placeholder 2">
            <a:extLst>
              <a:ext uri="{FF2B5EF4-FFF2-40B4-BE49-F238E27FC236}">
                <a16:creationId xmlns:a16="http://schemas.microsoft.com/office/drawing/2014/main" id="{C88A98D5-8060-4B3E-BA04-8901D478853C}"/>
              </a:ext>
            </a:extLst>
          </p:cNvPr>
          <p:cNvSpPr>
            <a:spLocks noGrp="1"/>
          </p:cNvSpPr>
          <p:nvPr>
            <p:ph idx="1"/>
          </p:nvPr>
        </p:nvSpPr>
        <p:spPr>
          <a:xfrm>
            <a:off x="94382" y="1227483"/>
            <a:ext cx="6554895" cy="5416826"/>
          </a:xfrm>
        </p:spPr>
        <p:txBody>
          <a:bodyPr/>
          <a:lstStyle/>
          <a:p>
            <a:r>
              <a:rPr lang="en-US" dirty="0"/>
              <a:t>Harris corner responses beyond a certain threshold typically create bunched up corner pixels</a:t>
            </a:r>
          </a:p>
          <a:p>
            <a:endParaRPr lang="en-US" dirty="0"/>
          </a:p>
          <a:p>
            <a:r>
              <a:rPr lang="en-US" dirty="0"/>
              <a:t>Too much data to handle</a:t>
            </a:r>
          </a:p>
          <a:p>
            <a:endParaRPr lang="en-US" dirty="0"/>
          </a:p>
          <a:p>
            <a:r>
              <a:rPr lang="en-US" dirty="0"/>
              <a:t>Suppress responses other than MAX within an </a:t>
            </a:r>
            <a:r>
              <a:rPr lang="en-US" dirty="0" err="1"/>
              <a:t>NxN</a:t>
            </a:r>
            <a:r>
              <a:rPr lang="en-US" dirty="0"/>
              <a:t> neighborhood everywhere. And choose top K responses.</a:t>
            </a:r>
          </a:p>
          <a:p>
            <a:endParaRPr lang="en-US" dirty="0"/>
          </a:p>
          <a:p>
            <a:r>
              <a:rPr lang="en-US" dirty="0"/>
              <a:t>Alternatively use Adaptive NMS. </a:t>
            </a:r>
          </a:p>
          <a:p>
            <a:pPr lvl="1"/>
            <a:r>
              <a:rPr lang="en-US" dirty="0"/>
              <a:t>For each response compute the min distance to a local MAX response</a:t>
            </a:r>
          </a:p>
          <a:p>
            <a:pPr lvl="1"/>
            <a:r>
              <a:rPr lang="en-US" dirty="0"/>
              <a:t>Choose the Top K points with the largest radii</a:t>
            </a:r>
          </a:p>
        </p:txBody>
      </p:sp>
      <p:pic>
        <p:nvPicPr>
          <p:cNvPr id="15362" name="Picture 2">
            <a:extLst>
              <a:ext uri="{FF2B5EF4-FFF2-40B4-BE49-F238E27FC236}">
                <a16:creationId xmlns:a16="http://schemas.microsoft.com/office/drawing/2014/main" id="{0C979023-69ED-480E-A348-BB272286D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607" y="246426"/>
            <a:ext cx="4204996" cy="312746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A3FEEA5B-52B8-467A-9095-2217E5E28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607" y="3522112"/>
            <a:ext cx="4260980" cy="3169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356CCE-CECE-4A64-B9DA-8303C5B616A2}"/>
              </a:ext>
            </a:extLst>
          </p:cNvPr>
          <p:cNvSpPr txBox="1"/>
          <p:nvPr/>
        </p:nvSpPr>
        <p:spPr>
          <a:xfrm>
            <a:off x="11502388" y="26255"/>
            <a:ext cx="68961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MIT</a:t>
            </a:r>
          </a:p>
        </p:txBody>
      </p:sp>
    </p:spTree>
    <p:extLst>
      <p:ext uri="{BB962C8B-B14F-4D97-AF65-F5344CB8AC3E}">
        <p14:creationId xmlns:p14="http://schemas.microsoft.com/office/powerpoint/2010/main" val="2517356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atin typeface="Arial" charset="0"/>
              </a:rPr>
              <a:t>Harris Detector – Responses </a:t>
            </a:r>
            <a:r>
              <a:rPr lang="pl-PL" sz="2000">
                <a:latin typeface="Arial" charset="0"/>
              </a:rPr>
              <a:t>[</a:t>
            </a:r>
            <a:r>
              <a:rPr lang="pl-PL" sz="2000"/>
              <a:t>Harris88</a:t>
            </a:r>
            <a:r>
              <a:rPr lang="pl-PL" sz="2000">
                <a:latin typeface="Arial" charset="0"/>
              </a:rPr>
              <a:t>]</a:t>
            </a:r>
            <a:endParaRPr lang="en-US" sz="2000">
              <a:latin typeface="Arial" charset="0"/>
            </a:endParaRPr>
          </a:p>
        </p:txBody>
      </p:sp>
      <p:pic>
        <p:nvPicPr>
          <p:cNvPr id="3686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09" y="840270"/>
            <a:ext cx="4273550" cy="3373438"/>
          </a:xfrm>
          <a:prstGeom prst="rect">
            <a:avLst/>
          </a:prstGeom>
          <a:noFill/>
          <a:ln w="9525">
            <a:noFill/>
            <a:miter lim="800000"/>
            <a:headEnd/>
            <a:tailEnd/>
          </a:ln>
        </p:spPr>
      </p:pic>
      <p:pic>
        <p:nvPicPr>
          <p:cNvPr id="36868"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826" y="3484564"/>
            <a:ext cx="5083175" cy="3373437"/>
          </a:xfrm>
          <a:prstGeom prst="rect">
            <a:avLst/>
          </a:prstGeom>
          <a:noFill/>
          <a:ln w="9525">
            <a:noFill/>
            <a:miter lim="800000"/>
            <a:headEnd/>
            <a:tailEnd/>
          </a:ln>
        </p:spPr>
      </p:pic>
      <p:sp>
        <p:nvSpPr>
          <p:cNvPr id="36869" name="Text Box 26"/>
          <p:cNvSpPr txBox="1">
            <a:spLocks noChangeArrowheads="1"/>
          </p:cNvSpPr>
          <p:nvPr/>
        </p:nvSpPr>
        <p:spPr bwMode="auto">
          <a:xfrm>
            <a:off x="2022476" y="4633913"/>
            <a:ext cx="3744913" cy="741362"/>
          </a:xfrm>
          <a:prstGeom prst="rect">
            <a:avLst/>
          </a:prstGeom>
          <a:noFill/>
          <a:ln w="12700" cap="sq">
            <a:noFill/>
            <a:miter lim="800000"/>
            <a:headEnd type="none" w="sm" len="sm"/>
            <a:tailEnd type="none" w="sm" len="sm"/>
          </a:ln>
        </p:spPr>
        <p:txBody>
          <a:bodyPr lIns="90000" tIns="46800" rIns="90000" bIns="46800">
            <a:spAutoFit/>
          </a:bodyPr>
          <a:lstStyle/>
          <a:p>
            <a:pPr eaLnBrk="0" hangingPunct="0">
              <a:spcBef>
                <a:spcPct val="50000"/>
              </a:spcBef>
            </a:pPr>
            <a:r>
              <a:rPr lang="en-US" sz="2100" b="1" i="1" dirty="0"/>
              <a:t>Effect:</a:t>
            </a:r>
            <a:r>
              <a:rPr lang="en-US" sz="2100" b="1" dirty="0"/>
              <a:t> A very precise corner detector.</a:t>
            </a:r>
            <a:endParaRPr lang="en-US" b="1" dirty="0"/>
          </a:p>
        </p:txBody>
      </p:sp>
      <p:sp>
        <p:nvSpPr>
          <p:cNvPr id="2" name="TextBox 1">
            <a:extLst>
              <a:ext uri="{FF2B5EF4-FFF2-40B4-BE49-F238E27FC236}">
                <a16:creationId xmlns:a16="http://schemas.microsoft.com/office/drawing/2014/main" id="{99DD1BF2-2ACC-4FF3-A777-35332DA3FF18}"/>
              </a:ext>
            </a:extLst>
          </p:cNvPr>
          <p:cNvSpPr txBox="1"/>
          <p:nvPr/>
        </p:nvSpPr>
        <p:spPr>
          <a:xfrm>
            <a:off x="10825890" y="25269"/>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DerekHoeim</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atin typeface="Arial" charset="0"/>
              </a:rPr>
              <a:t>Harris Detector - Responses </a:t>
            </a:r>
            <a:r>
              <a:rPr lang="pl-PL" sz="2000">
                <a:latin typeface="Arial" charset="0"/>
              </a:rPr>
              <a:t>[</a:t>
            </a:r>
            <a:r>
              <a:rPr lang="pl-PL" sz="2000"/>
              <a:t>Harris88</a:t>
            </a:r>
            <a:r>
              <a:rPr lang="pl-PL" sz="2000">
                <a:latin typeface="Arial" charset="0"/>
              </a:rPr>
              <a:t>]</a:t>
            </a:r>
            <a:endParaRPr lang="en-US" sz="2000">
              <a:latin typeface="Arial" charset="0"/>
            </a:endParaRPr>
          </a:p>
        </p:txBody>
      </p:sp>
      <p:pic>
        <p:nvPicPr>
          <p:cNvPr id="378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219200"/>
            <a:ext cx="6553200" cy="5259388"/>
          </a:xfrm>
          <a:prstGeom prst="rect">
            <a:avLst/>
          </a:prstGeom>
          <a:noFill/>
          <a:ln w="9525">
            <a:noFill/>
            <a:miter lim="800000"/>
            <a:headEnd/>
            <a:tailEnd/>
          </a:ln>
        </p:spPr>
      </p:pic>
      <p:sp>
        <p:nvSpPr>
          <p:cNvPr id="2" name="TextBox 1">
            <a:extLst>
              <a:ext uri="{FF2B5EF4-FFF2-40B4-BE49-F238E27FC236}">
                <a16:creationId xmlns:a16="http://schemas.microsoft.com/office/drawing/2014/main" id="{D2EDA702-6F46-4083-9F7A-67C8C9022FD7}"/>
              </a:ext>
            </a:extLst>
          </p:cNvPr>
          <p:cNvSpPr txBox="1"/>
          <p:nvPr/>
        </p:nvSpPr>
        <p:spPr>
          <a:xfrm>
            <a:off x="10825890" y="25269"/>
            <a:ext cx="127470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DerekHoeim</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10" name="Google Shape;410;p51"/>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21567" y="0"/>
            <a:ext cx="10692881" cy="6858000"/>
          </a:xfrm>
          <a:prstGeom prst="rect">
            <a:avLst/>
          </a:prstGeom>
          <a:noFill/>
          <a:ln>
            <a:noFill/>
          </a:ln>
        </p:spPr>
      </p:pic>
      <p:sp>
        <p:nvSpPr>
          <p:cNvPr id="2" name="TextBox 1">
            <a:extLst>
              <a:ext uri="{FF2B5EF4-FFF2-40B4-BE49-F238E27FC236}">
                <a16:creationId xmlns:a16="http://schemas.microsoft.com/office/drawing/2014/main" id="{574B69D5-AA7C-49B8-985C-17AE3087E0E6}"/>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2"/>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16" name="Google Shape;416;p52"/>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0"/>
            <a:ext cx="12192000" cy="6857997"/>
          </a:xfrm>
          <a:prstGeom prst="rect">
            <a:avLst/>
          </a:prstGeom>
          <a:noFill/>
          <a:ln>
            <a:noFill/>
          </a:ln>
        </p:spPr>
      </p:pic>
      <p:sp>
        <p:nvSpPr>
          <p:cNvPr id="2" name="TextBox 1">
            <a:extLst>
              <a:ext uri="{FF2B5EF4-FFF2-40B4-BE49-F238E27FC236}">
                <a16:creationId xmlns:a16="http://schemas.microsoft.com/office/drawing/2014/main" id="{3D3D802D-5F81-4A9B-A8A0-05F11AE479FA}"/>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10.xml><?xml version="1.0" encoding="utf-8"?>
<a:theme xmlns:a="http://schemas.openxmlformats.org/drawingml/2006/main" name="7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_365_PowerPoint_template  -  Read-Only" id="{C69BF672-3453-4009-8CD8-F3353003AFE6}" vid="{A97C6D9F-5B73-4E5B-9D22-421DF08EB82E}"/>
    </a:ext>
  </a:extLst>
</a:theme>
</file>

<file path=ppt/theme/theme12.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nterprise Insights Presentation Template_16x9" id="{474CC33D-83A2-4768-B8A5-7212F2C27F32}" vid="{69414FDD-C4E8-48FB-9AAD-FB234EE2A54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4.xml><?xml version="1.0" encoding="utf-8"?>
<a:theme xmlns:a="http://schemas.openxmlformats.org/drawingml/2006/main" name="Quotab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xml><?xml version="1.0" encoding="utf-8"?>
<a:theme xmlns:a="http://schemas.openxmlformats.org/drawingml/2006/main" name="9-50043_CEO_Briefing_Template_16x9">
  <a:themeElements>
    <a:clrScheme name="CEO Briefing">
      <a:dk1>
        <a:srgbClr val="0D0D0D"/>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me_Depot_CEO_Briefing_STUB" id="{39C258FD-BA0C-4CD5-853D-E95937803518}" vid="{8C4459B6-4E18-43C0-8D46-154383DF4D21}"/>
    </a:ext>
  </a:extLst>
</a:theme>
</file>

<file path=ppt/theme/theme6.xml><?xml version="1.0" encoding="utf-8"?>
<a:theme xmlns:a="http://schemas.openxmlformats.org/drawingml/2006/main" name="WHITE TEMPLATE">
  <a:themeElements>
    <a:clrScheme name="Ignite 2017 White">
      <a:dk1>
        <a:srgbClr val="353535"/>
      </a:dk1>
      <a:lt1>
        <a:srgbClr val="FFFFFF"/>
      </a:lt1>
      <a:dk2>
        <a:srgbClr val="0089CF"/>
      </a:dk2>
      <a:lt2>
        <a:srgbClr val="EAEAEA"/>
      </a:lt2>
      <a:accent1>
        <a:srgbClr val="0089CF"/>
      </a:accent1>
      <a:accent2>
        <a:srgbClr val="0060A7"/>
      </a:accent2>
      <a:accent3>
        <a:srgbClr val="F57D33"/>
      </a:accent3>
      <a:accent4>
        <a:srgbClr val="192874"/>
      </a:accent4>
      <a:accent5>
        <a:srgbClr val="75787B"/>
      </a:accent5>
      <a:accent6>
        <a:srgbClr val="CDCECC"/>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7_Keynote_Template_v02" id="{975CF12C-E568-4359-A36F-69C37D998FFD}" vid="{2E01DB48-335A-4EC5-9EEE-8BB6D6669B9F}"/>
    </a:ext>
  </a:extLst>
</a:theme>
</file>

<file path=ppt/theme/theme7.xml><?xml version="1.0" encoding="utf-8"?>
<a:theme xmlns:a="http://schemas.openxmlformats.org/drawingml/2006/main" name="4_Text 1">
  <a:themeElements>
    <a:clrScheme name="Cognition Brand">
      <a:dk1>
        <a:srgbClr val="000000"/>
      </a:dk1>
      <a:lt1>
        <a:srgbClr val="FFFFFF"/>
      </a:lt1>
      <a:dk2>
        <a:srgbClr val="938CF1"/>
      </a:dk2>
      <a:lt2>
        <a:srgbClr val="DBF5FE"/>
      </a:lt2>
      <a:accent1>
        <a:srgbClr val="FFB4F3"/>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3E16A59ABA2545BAB6BE0C73BEF3A8" ma:contentTypeVersion="13" ma:contentTypeDescription="Create a new document." ma:contentTypeScope="" ma:versionID="c5bddaa336b475f18f0676d78fd93408">
  <xsd:schema xmlns:xsd="http://www.w3.org/2001/XMLSchema" xmlns:xs="http://www.w3.org/2001/XMLSchema" xmlns:p="http://schemas.microsoft.com/office/2006/metadata/properties" xmlns:ns3="06978506-0224-481f-9570-230fa8b60785" xmlns:ns4="24afc482-4cbf-4b34-9274-6dab366bd430" targetNamespace="http://schemas.microsoft.com/office/2006/metadata/properties" ma:root="true" ma:fieldsID="93732fee5b7add0bf75c3c6719e3ee6c" ns3:_="" ns4:_="">
    <xsd:import namespace="06978506-0224-481f-9570-230fa8b60785"/>
    <xsd:import namespace="24afc482-4cbf-4b34-9274-6dab366bd43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978506-0224-481f-9570-230fa8b607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afc482-4cbf-4b34-9274-6dab366bd43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9C45BA-0A19-48E9-9828-A71A1638F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978506-0224-481f-9570-230fa8b60785"/>
    <ds:schemaRef ds:uri="24afc482-4cbf-4b34-9274-6dab366bd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B33B4D-373F-44B8-B255-5C374CE7B1E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88A1242-C792-4247-A859-B4AE99A874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3774</TotalTime>
  <Words>7147</Words>
  <Application>Microsoft Office PowerPoint</Application>
  <PresentationFormat>Widescreen</PresentationFormat>
  <Paragraphs>1327</Paragraphs>
  <Slides>166</Slides>
  <Notes>55</Notes>
  <HiddenSlides>6</HiddenSlides>
  <MMClips>9</MMClips>
  <ScaleCrop>false</ScaleCrop>
  <HeadingPairs>
    <vt:vector size="8" baseType="variant">
      <vt:variant>
        <vt:lpstr>Fonts Used</vt:lpstr>
      </vt:variant>
      <vt:variant>
        <vt:i4>26</vt:i4>
      </vt:variant>
      <vt:variant>
        <vt:lpstr>Theme</vt:lpstr>
      </vt:variant>
      <vt:variant>
        <vt:i4>16</vt:i4>
      </vt:variant>
      <vt:variant>
        <vt:lpstr>Embedded OLE Servers</vt:lpstr>
      </vt:variant>
      <vt:variant>
        <vt:i4>4</vt:i4>
      </vt:variant>
      <vt:variant>
        <vt:lpstr>Slide Titles</vt:lpstr>
      </vt:variant>
      <vt:variant>
        <vt:i4>166</vt:i4>
      </vt:variant>
    </vt:vector>
  </HeadingPairs>
  <TitlesOfParts>
    <vt:vector size="212" baseType="lpstr">
      <vt:lpstr>Graphik Regular</vt:lpstr>
      <vt:lpstr>Segoe MDL2 Assets</vt:lpstr>
      <vt:lpstr>Segoe UI Semibold</vt:lpstr>
      <vt:lpstr>Cambria Math</vt:lpstr>
      <vt:lpstr>Arial Bold</vt:lpstr>
      <vt:lpstr>Times New Roman</vt:lpstr>
      <vt:lpstr>Segoe UI Bold</vt:lpstr>
      <vt:lpstr>Courier New</vt:lpstr>
      <vt:lpstr>Full MDL2 Assets</vt:lpstr>
      <vt:lpstr>Consolas</vt:lpstr>
      <vt:lpstr>Artefakkt Light</vt:lpstr>
      <vt:lpstr>Wingdings 2</vt:lpstr>
      <vt:lpstr>Segoe UI Semilight</vt:lpstr>
      <vt:lpstr>HoloLens MDL2 Assets</vt:lpstr>
      <vt:lpstr>Calibri</vt:lpstr>
      <vt:lpstr>Segoe UI</vt:lpstr>
      <vt:lpstr>Wingdings</vt:lpstr>
      <vt:lpstr>Segoe Pro SemiLight</vt:lpstr>
      <vt:lpstr>Arial Black</vt:lpstr>
      <vt:lpstr>Symbol</vt:lpstr>
      <vt:lpstr>Century Gothic</vt:lpstr>
      <vt:lpstr>Tahoma</vt:lpstr>
      <vt:lpstr>Arial</vt:lpstr>
      <vt:lpstr>Segoe UI Mono</vt:lpstr>
      <vt:lpstr>Segoe UI Light</vt:lpstr>
      <vt:lpstr>Futura Bk BT</vt:lpstr>
      <vt:lpstr>Light Theme</vt:lpstr>
      <vt:lpstr>1_Light Theme</vt:lpstr>
      <vt:lpstr>2_Light Theme</vt:lpstr>
      <vt:lpstr>Quotable</vt:lpstr>
      <vt:lpstr>9-50043_CEO_Briefing_Template_16x9</vt:lpstr>
      <vt:lpstr>WHITE TEMPLATE</vt:lpstr>
      <vt:lpstr>4_Text 1</vt:lpstr>
      <vt:lpstr>5_Text 1</vt:lpstr>
      <vt:lpstr>6_Text 1</vt:lpstr>
      <vt:lpstr>7_Text 1</vt:lpstr>
      <vt:lpstr>3_Dynamics 365</vt:lpstr>
      <vt:lpstr>1_FY18 Enterprise</vt:lpstr>
      <vt:lpstr>Office Theme</vt:lpstr>
      <vt:lpstr>1_Office Theme</vt:lpstr>
      <vt:lpstr>2_Office Theme</vt:lpstr>
      <vt:lpstr>Simple Light</vt:lpstr>
      <vt:lpstr>think-cell Slide</vt:lpstr>
      <vt:lpstr>Bitmap Image</vt:lpstr>
      <vt:lpstr>Photo Editor Photo</vt:lpstr>
      <vt:lpstr>Document</vt:lpstr>
      <vt:lpstr>PowerPoint Presentation</vt:lpstr>
      <vt:lpstr>(Dynamic) Images Afford Two Types of Inferences </vt:lpstr>
      <vt:lpstr>A Bit of Historical Perspective : My Work</vt:lpstr>
      <vt:lpstr>(Dynamic) Images Afford Two Types of Inferences </vt:lpstr>
      <vt:lpstr>Plan of Two Lectures : May 7th (and 12th )</vt:lpstr>
      <vt:lpstr>Plan of Two Lectures : May 12th </vt:lpstr>
      <vt:lpstr>What do edges tell us about the Physical World?</vt:lpstr>
      <vt:lpstr>PowerPoint Presentation</vt:lpstr>
      <vt:lpstr>Why do we care about edges?</vt:lpstr>
      <vt:lpstr>PowerPoint Presentation</vt:lpstr>
      <vt:lpstr>Edges have Physical / Geometric causes</vt:lpstr>
      <vt:lpstr>Edges have Physical / Geometric causes</vt:lpstr>
      <vt:lpstr>Edges have Physical / Geometric causes</vt:lpstr>
      <vt:lpstr>Edges have Physical / Geometric causes</vt:lpstr>
      <vt:lpstr>Edges have Physical / Geometric causes</vt:lpstr>
      <vt:lpstr>Edges have Physical / Geometric causes</vt:lpstr>
      <vt:lpstr>PowerPoint Presentation</vt:lpstr>
      <vt:lpstr>Origin of Edges</vt:lpstr>
      <vt:lpstr>PowerPoint Presentation</vt:lpstr>
      <vt:lpstr>PowerPoint Presentation</vt:lpstr>
      <vt:lpstr>Early Work In Computer Vision: Interpretation of Line Drawings as 3D</vt:lpstr>
      <vt:lpstr>Machine Perception of 3D Solids</vt:lpstr>
      <vt:lpstr>PowerPoint Presentation</vt:lpstr>
      <vt:lpstr>PowerPoint Presentation</vt:lpstr>
      <vt:lpstr>Edges correspond to changes in image intensities</vt:lpstr>
      <vt:lpstr>Computing Edges via Derivatives on a Pixel Grid: 1D Case for Simplicity</vt:lpstr>
      <vt:lpstr>Computing Edges via Derivatives on a Pixel Grid: 1D Case for Simplicity</vt:lpstr>
      <vt:lpstr>Closeup of edges</vt:lpstr>
      <vt:lpstr>Closeup of edges</vt:lpstr>
      <vt:lpstr>Closeup of edges</vt:lpstr>
      <vt:lpstr>Closeup of edges</vt:lpstr>
      <vt:lpstr>Characterizing edges</vt:lpstr>
      <vt:lpstr>Intensity profile</vt:lpstr>
      <vt:lpstr>With a little Gaussian noise</vt:lpstr>
      <vt:lpstr>Effects of noise</vt:lpstr>
      <vt:lpstr>Differentiating noisy signals : Frequencey Domain Intuition</vt:lpstr>
      <vt:lpstr>Solution: Smooth First</vt:lpstr>
      <vt:lpstr>Derivative theorem of convolution</vt:lpstr>
      <vt:lpstr>PowerPoint Presentation</vt:lpstr>
      <vt:lpstr>PowerPoint Presentation</vt:lpstr>
      <vt:lpstr>Sobel filter! Smooth &amp; derivative</vt:lpstr>
      <vt:lpstr>2D Gaussian is Separable…</vt:lpstr>
      <vt:lpstr>Edges in 2D Domains : Images I(x, y)</vt:lpstr>
      <vt:lpstr>PowerPoint Presentation</vt:lpstr>
      <vt:lpstr>PowerPoint Presentation</vt:lpstr>
      <vt:lpstr>PowerPoint Presentation</vt:lpstr>
      <vt:lpstr>PowerPoint Presentation</vt:lpstr>
      <vt:lpstr>Seeing with Receptive Fields: From John Frisby</vt:lpstr>
      <vt:lpstr>Seeing with Receptive Fields: From John Frisby</vt:lpstr>
      <vt:lpstr>Edges Occur at Different Scales</vt:lpstr>
      <vt:lpstr>Edges Occur at Different Scales</vt:lpstr>
      <vt:lpstr>Role of Edges ?</vt:lpstr>
      <vt:lpstr>Image Matching &amp; Alignment</vt:lpstr>
      <vt:lpstr>Why Align Images?</vt:lpstr>
      <vt:lpstr>PowerPoint Presentation</vt:lpstr>
      <vt:lpstr>Why Align Images?</vt:lpstr>
      <vt:lpstr>Why Align Images?</vt:lpstr>
      <vt:lpstr>Why Align Images?</vt:lpstr>
      <vt:lpstr>Matching &amp; Alignment</vt:lpstr>
      <vt:lpstr>A Swift Primer on Optimization Methods for  Linear and Non-Linear (Sum of Squares) Cost Functions</vt:lpstr>
      <vt:lpstr>PowerPoint Presentation</vt:lpstr>
      <vt:lpstr>Observations</vt:lpstr>
      <vt:lpstr>Quadratic Cost Functions</vt:lpstr>
      <vt:lpstr>Optimization of General Cost Functions</vt:lpstr>
      <vt:lpstr>Optimization of General Cost Functions</vt:lpstr>
      <vt:lpstr>Optimization of General Cost Functions</vt:lpstr>
      <vt:lpstr>Special Common Case : Sum of Squares Cost Functions</vt:lpstr>
      <vt:lpstr>Special Case : Least squares line fitting</vt:lpstr>
      <vt:lpstr>Special Case : Least squares line fitting</vt:lpstr>
      <vt:lpstr>Line Fitting with Realistic Error Model</vt:lpstr>
      <vt:lpstr>Total least squares</vt:lpstr>
      <vt:lpstr>Special Common Case : Sum of Squares Cost Functions</vt:lpstr>
      <vt:lpstr>Panorama Homework</vt:lpstr>
      <vt:lpstr>Panorama Homework (Details)</vt:lpstr>
      <vt:lpstr>Why is Fitting and Features Important for Image Matching?</vt:lpstr>
      <vt:lpstr>Two Types of Matching Problems</vt:lpstr>
      <vt:lpstr>Two Types of Matching Problems</vt:lpstr>
      <vt:lpstr>Features</vt:lpstr>
      <vt:lpstr>Where would you define good features?</vt:lpstr>
      <vt:lpstr>How can we find unique patches?</vt:lpstr>
      <vt:lpstr>How can we find unique patches?</vt:lpstr>
      <vt:lpstr>How can we find unique patches?</vt:lpstr>
      <vt:lpstr>Making Panoramas</vt:lpstr>
      <vt:lpstr>How close are two patches?</vt:lpstr>
      <vt:lpstr>How can we find unique patches?</vt:lpstr>
      <vt:lpstr>Self-difference</vt:lpstr>
      <vt:lpstr>Self-difference</vt:lpstr>
      <vt:lpstr>Self-difference</vt:lpstr>
      <vt:lpstr>Self-difference</vt:lpstr>
      <vt:lpstr>Characterize Self-Difference to Compute Keypoints</vt:lpstr>
      <vt:lpstr>Harris Detector [Harris88]</vt:lpstr>
      <vt:lpstr>Harris Detector [Harris88]</vt:lpstr>
      <vt:lpstr>Harris Detector: Mathematics</vt:lpstr>
      <vt:lpstr>Explanation of Harris Criterion</vt:lpstr>
      <vt:lpstr>Non-Maximal Suppression (NMS)</vt:lpstr>
      <vt:lpstr>Harris Detector – Responses [Harris88]</vt:lpstr>
      <vt:lpstr>Harris Detector - Responses [Harris88]</vt:lpstr>
      <vt:lpstr>PowerPoint Presentation</vt:lpstr>
      <vt:lpstr>PowerPoint Presentation</vt:lpstr>
      <vt:lpstr>Ok, we found corners, now what?</vt:lpstr>
      <vt:lpstr>Ok, we found corners, now what?</vt:lpstr>
      <vt:lpstr>Matching patches: descriptors!</vt:lpstr>
      <vt:lpstr>Matching patches: descriptors!</vt:lpstr>
      <vt:lpstr>Short Baseline: Matching patches (descriptors!)</vt:lpstr>
      <vt:lpstr>Match Measures for matching Descriptors / Patches</vt:lpstr>
      <vt:lpstr>Match Measures for matching Descriptors / Patches</vt:lpstr>
      <vt:lpstr>Matching patches: descriptors!</vt:lpstr>
      <vt:lpstr>MOSAICS IN ART   …combine individual chips to create a big picture... </vt:lpstr>
      <vt:lpstr>Image Transformations : Induced by Camera Motion</vt:lpstr>
      <vt:lpstr>Image Transformations : Induced by Camera Motion</vt:lpstr>
      <vt:lpstr>Image Transformations : Induced by Camera Motion</vt:lpstr>
      <vt:lpstr>Basic Concept : Planar Mosaic Construction</vt:lpstr>
      <vt:lpstr>Image Transformation : Rotations  What is the mapping from image rays to the mosaic coordinates ?</vt:lpstr>
      <vt:lpstr>Image Transformations : Induced by Camera Motion</vt:lpstr>
      <vt:lpstr>Image Transformations : Induced by Camera Motion</vt:lpstr>
      <vt:lpstr>Image Transformation : Translations  </vt:lpstr>
      <vt:lpstr>Image Transformation : Special Cases</vt:lpstr>
      <vt:lpstr>Closer Look at Homography</vt:lpstr>
      <vt:lpstr>Approximations of Homography</vt:lpstr>
      <vt:lpstr>Approximations of Homography</vt:lpstr>
      <vt:lpstr>Fitting Transformations to Noisy Matches</vt:lpstr>
      <vt:lpstr>PowerPoint Presentation</vt:lpstr>
      <vt:lpstr>PowerPoint Presentation</vt:lpstr>
      <vt:lpstr>PowerPoint Presentation</vt:lpstr>
      <vt:lpstr>PowerPoint Presentation</vt:lpstr>
      <vt:lpstr>PowerPoint Presentation</vt:lpstr>
      <vt:lpstr>PowerPoint Presentation</vt:lpstr>
      <vt:lpstr>How to choose parameters?</vt:lpstr>
      <vt:lpstr>RANSAC</vt:lpstr>
      <vt:lpstr>Solving for Homography with Correspondences: Linear Least Squares</vt:lpstr>
      <vt:lpstr>Solving for Homography with Correspondences: Linear Least Squares</vt:lpstr>
      <vt:lpstr>Solving for Homography with Correspondences: Linear Least Squares</vt:lpstr>
      <vt:lpstr>Optimal Solution for Homography : Non-Linear Least Squares with Levenberg-Marquardt</vt:lpstr>
      <vt:lpstr>In practice:</vt:lpstr>
      <vt:lpstr>In practice:</vt:lpstr>
      <vt:lpstr>In practice:</vt:lpstr>
      <vt:lpstr>PowerPoint Presentation</vt:lpstr>
      <vt:lpstr>In practice:</vt:lpstr>
      <vt:lpstr>In practice:</vt:lpstr>
      <vt:lpstr>What’s happening?</vt:lpstr>
      <vt:lpstr>Very bad for big panoramas!</vt:lpstr>
      <vt:lpstr>Fails :-(</vt:lpstr>
      <vt:lpstr>How do we fix it? Cylinders!</vt:lpstr>
      <vt:lpstr>Cylindrical Projection</vt:lpstr>
      <vt:lpstr>Cylindrical Re-Projection</vt:lpstr>
      <vt:lpstr>Cylindrical Reprojection: Dependence on f</vt:lpstr>
      <vt:lpstr>PowerPoint Presentation</vt:lpstr>
      <vt:lpstr>Image Merging withLaplacian Pyramids</vt:lpstr>
      <vt:lpstr>PowerPoint Presentation</vt:lpstr>
      <vt:lpstr>PowerPoint Presentation</vt:lpstr>
      <vt:lpstr>PowerPoint Presentation</vt:lpstr>
      <vt:lpstr>How does iPhone panoramic stitching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MultiView Panoramas</vt:lpstr>
      <vt:lpstr>Stereo Panorama from Video</vt:lpstr>
      <vt:lpstr>Viewing Panoramic Stereo  Printed Cylindrical Surfaces</vt:lpstr>
      <vt:lpstr>DYNAMIC MOSAICS</vt:lpstr>
      <vt:lpstr>SYNOPISIS MOSAICS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Analog Deep Learning Talks – Lighting Talks on DNN Applications</dc:title>
  <dc:creator>Arti Chhajta</dc:creator>
  <cp:lastModifiedBy>Harpreet Sawhney</cp:lastModifiedBy>
  <cp:revision>31</cp:revision>
  <dcterms:modified xsi:type="dcterms:W3CDTF">2020-05-07T02:30:29Z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0x010100AC3E16A59ABA2545BAB6BE0C73BEF3A8</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artchh@microsoft.com</vt:lpwstr>
  </property>
  <property fmtid="{D5CDD505-2E9C-101B-9397-08002B2CF9AE}" pid="6" name="MSIP_Label_f42aa342-8706-4288-bd11-ebb85995028c_SetDate">
    <vt:lpwstr>2018-01-23T21:46:54.5973760Z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_dlc_DocIdItemGuid">
    <vt:lpwstr>44b5d909-0956-4cc9-9dd0-c602767711b8</vt:lpwstr>
  </property>
</Properties>
</file>