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2"/>
  </p:notesMasterIdLst>
  <p:handoutMasterIdLst>
    <p:handoutMasterId r:id="rId93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397" r:id="rId22"/>
    <p:sldId id="294" r:id="rId23"/>
    <p:sldId id="296" r:id="rId24"/>
    <p:sldId id="297" r:id="rId25"/>
    <p:sldId id="310" r:id="rId26"/>
    <p:sldId id="335" r:id="rId27"/>
    <p:sldId id="336" r:id="rId28"/>
    <p:sldId id="27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279" r:id="rId38"/>
    <p:sldId id="280" r:id="rId39"/>
    <p:sldId id="337" r:id="rId40"/>
    <p:sldId id="338" r:id="rId41"/>
    <p:sldId id="339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5/17/2019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5/17/2019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5/17/2019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5/17/2019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emf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78.png"/><Relationship Id="rId5" Type="http://schemas.openxmlformats.org/officeDocument/2006/relationships/image" Target="../media/image54.png"/><Relationship Id="rId10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5.wmf"/><Relationship Id="rId4" Type="http://schemas.openxmlformats.org/officeDocument/2006/relationships/image" Target="../media/image89.png"/><Relationship Id="rId9" Type="http://schemas.openxmlformats.org/officeDocument/2006/relationships/oleObject" Target="../embeddings/oleObject19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2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2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7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wmf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wmf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2.png"/><Relationship Id="rId4" Type="http://schemas.openxmlformats.org/officeDocument/2006/relationships/oleObject" Target="../embeddings/oleObject32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5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46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ECE/CSE </a:t>
            </a:r>
            <a:r>
              <a:rPr lang="en-US" dirty="0" smtClean="0">
                <a:sym typeface="Arial" charset="0"/>
              </a:rPr>
              <a:t>576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/z = y´/-d</a:t>
            </a:r>
          </a:p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´ = -d(y/z)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88000" y="2209800"/>
            <a:ext cx="0" cy="602397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652761" y="2812197"/>
            <a:ext cx="19352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24400" y="2510998"/>
            <a:ext cx="0" cy="301199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3654" y="2812197"/>
            <a:ext cx="10716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rgbClr val="FF0000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8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9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0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1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2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3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4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5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EE07-5C69-498E-B905-137D75BC62B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40" y="838200"/>
            <a:ext cx="5105400" cy="4340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4864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9650" y="1600200"/>
            <a:ext cx="15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2D Parallel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Projection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</a:t>
            </a:r>
            <a:r>
              <a:rPr lang="en-US" dirty="0" smtClean="0">
                <a:solidFill>
                  <a:srgbClr val="FF0000"/>
                </a:solidFill>
              </a:rPr>
              <a:t>ty</a:t>
            </a:r>
            <a:r>
              <a:rPr lang="en-US" dirty="0" smtClean="0"/>
              <a:t>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>
                <a:solidFill>
                  <a:srgbClr val="FF0000"/>
                </a:solidFill>
              </a:rPr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r11   r12   r13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r21   r22   r23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8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9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21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6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7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1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2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3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5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46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7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9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7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6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7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1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2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3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5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9006</TotalTime>
  <Pages>0</Pages>
  <Words>3250</Words>
  <Characters>0</Characters>
  <Application>Microsoft Office PowerPoint</Application>
  <PresentationFormat>On-screen Show (4:3)</PresentationFormat>
  <Lines>0</Lines>
  <Paragraphs>767</Paragraphs>
  <Slides>89</Slides>
  <Notes>51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108" baseType="lpstr">
      <vt:lpstr>MS PGothic</vt:lpstr>
      <vt:lpstr>MS PGothic</vt:lpstr>
      <vt:lpstr>SimSun</vt:lpstr>
      <vt:lpstr>Arial</vt:lpstr>
      <vt:lpstr>Arial Bold</vt:lpstr>
      <vt:lpstr>Arial Italic</vt:lpstr>
      <vt:lpstr>Calibri</vt:lpstr>
      <vt:lpstr>Helvetica</vt:lpstr>
      <vt:lpstr>Kalinga</vt:lpstr>
      <vt:lpstr>Symbol</vt:lpstr>
      <vt:lpstr>Times New Roman</vt:lpstr>
      <vt:lpstr>Verdana</vt:lpstr>
      <vt:lpstr>Wingdings</vt:lpstr>
      <vt:lpstr>ヒラギノ明朝 ProN W3</vt:lpstr>
      <vt:lpstr>ヒラギノ角ゴ ProN W3</vt:lpstr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PowerPoint Presentation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Linda Shapiro</cp:lastModifiedBy>
  <cp:revision>104</cp:revision>
  <cp:lastPrinted>2013-04-10T17:40:27Z</cp:lastPrinted>
  <dcterms:created xsi:type="dcterms:W3CDTF">2012-10-08T18:11:21Z</dcterms:created>
  <dcterms:modified xsi:type="dcterms:W3CDTF">2019-05-17T23:39:08Z</dcterms:modified>
</cp:coreProperties>
</file>