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ink/ink15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ink/ink16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447" r:id="rId3"/>
    <p:sldId id="401" r:id="rId4"/>
    <p:sldId id="405" r:id="rId5"/>
    <p:sldId id="263" r:id="rId6"/>
    <p:sldId id="402" r:id="rId7"/>
    <p:sldId id="403" r:id="rId8"/>
    <p:sldId id="404" r:id="rId9"/>
    <p:sldId id="406" r:id="rId10"/>
    <p:sldId id="407" r:id="rId11"/>
    <p:sldId id="408" r:id="rId12"/>
    <p:sldId id="260" r:id="rId13"/>
    <p:sldId id="259" r:id="rId14"/>
    <p:sldId id="381" r:id="rId15"/>
    <p:sldId id="264" r:id="rId16"/>
    <p:sldId id="26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410" r:id="rId29"/>
    <p:sldId id="411" r:id="rId30"/>
    <p:sldId id="412" r:id="rId31"/>
    <p:sldId id="413" r:id="rId32"/>
    <p:sldId id="414" r:id="rId33"/>
    <p:sldId id="415" r:id="rId34"/>
    <p:sldId id="418" r:id="rId35"/>
    <p:sldId id="417" r:id="rId36"/>
    <p:sldId id="419" r:id="rId37"/>
    <p:sldId id="420" r:id="rId38"/>
    <p:sldId id="421" r:id="rId39"/>
    <p:sldId id="423" r:id="rId40"/>
    <p:sldId id="442" r:id="rId41"/>
    <p:sldId id="424" r:id="rId42"/>
    <p:sldId id="425" r:id="rId43"/>
    <p:sldId id="443" r:id="rId44"/>
    <p:sldId id="444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4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>
        <p:scale>
          <a:sx n="80" d="100"/>
          <a:sy n="80" d="100"/>
        </p:scale>
        <p:origin x="111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6208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238.7692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4-22T20:38:59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7589 17386 0</inkml:trace>
  <inkml:trace contextRef="#ctx0" brushRef="#br0" timeOffset="104.7279">7589 17386 0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00:05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5022 12939 316 0,'-9'-8'121'0,"-8"8"-95"0,13-3 18 0,4 3 2 15,-13-4-27-15,9 0 1 16,-18 4-1 0,5 0-11-16,-9 0 7 0,0 0 2 15,5 4-7-15,-5 0-3 16,0 3-7-16,0 5-2 15,0 7-8-15,0 0-4 16,5 8-1-16,-9 7-1 16,4 1 4-16,0 3 5 15,0 0 4-15,5 5 2 16,-1-1 1-16,5 0 0 16,4 0 0-16,4 4 0 15,5 0 0-15,4-4 0 16,0 0-3-16,4-4 2 0,5 1 1 15,-5-1 2-15,5 0-3 16,-1-3 0-16,5-1 1 16,0-3 0-16,9-4-9 15,-5 0-4-15,-4-5 15 16,4 1 10-16,0 0-7 16,1 0-3-16,-1-3-1 15,0-1 1-15,-4 0-1 16,0 0 2-16,0 0-2 15,0 0 2-15,-9 0 0 16,0 4 1-16,1-3 0 16,-1-1 2-16,-4 0 1 15,0 0 3-15,-4 4-3 0,-1-4 1 16,-3 0-1-16,-1 1 1 16,1-5 0-16,-5 4 0 15,0 0-4-15,0 0-1 16,-4 0-1-16,-1 1 1 15,1-1-4-15,-4-4 0 16,-1 4 3-16,-4 0 1 16,0 0-1-16,5 1-2 15,-9-1-2-15,4-4 1 16,4 0 1-16,-4 1 0 16,5-5 0-16,-1 1 0 15,1-1-3-15,3 1 2 16,1-1 1-16,4 1 0 0,5-1-3 15,3 1 2-15,5-1-1 16,5 4 0-16,3 1 2 16,1-1 0-16,8 0-3 15,-8 5 0-15,12 3 2 16,-8 3 0-16,4 1 1 16,5 4 0-16,0-1 0 15,3 5 2-15,1-1-3 16,0 1 0-16,0 3 1 15,-9-3 2-15,9-5-3 16,-9 5 0-16,1-5 1 16,-1 1 0-16,0 4 0 15,-13-1 2-15,5 0-1 16,-5 5-1-16,1-1 3 0,-5 0 0 16,-5 5 1-16,-3-1 0 15,3 0 0-15,-12-4 2 16,4 4-1-16,-4 0 0 15,4 4-3-15,-13-7 1 16,9 3-2-16,-9 0-1 16,9 4 1-16,-9 0-1 15,4 4 0-15,5 3 0 16,0 1 0-16,0-1 0 16,12 1-3-16,-12 0 2 15,9-1 1-15,3 1 2 16,1-4-3-16,4 0-2 0,4 3 2 15,1 1 0-15,3 7-2 16,9 8 2-16,-4 0 1 16,13 0 0-16,13-4 0 15,0-4 0-15,21 4 0 16,13 4 2-16,1 4-1 16,-1 4 2-16,4-1-2 15,1-7-1-15,4-11-10 16,8-8-6-16,14-12-155 15,3-23-66 1,-16-26 122-16</inkml:trace>
  <inkml:trace contextRef="#ctx0" brushRef="#br0" timeOffset="7929.1294">13019 14605 104 0,'-4'4'38'0,"0"0"-29"0,4-4 6 0,0 0 2 0,-5 4 2 16,1-4 3-16,4 3 1 16,-4 1 3-16</inkml:trace>
  <inkml:trace contextRef="#ctx0" brushRef="#br0" timeOffset="10344.1755">12985 14628 318 0,'-9'4'38'0,"1"0"-2"0,-1 0-27 15,0-1-3 1,5 1-1-16,-9 0-1 16,9 0 1-16,-5 0-1 15,5 0 2-15,-5-4 1 16,5 3 3-16,-5 1-1 16,5 0 2-16,4-4 5 31,-8 8-5-31,-1-1-1 15,9-3-1-15,-9 4-1 16,5-4-2-16,0 0 1 16,-1-1-4-16,1 1 9 15,4 0 5-15,0-4-12 0,-4 4-2 16,4-4-4-16,0 0-1 16,0 0 2-16,0 0 0 15,0 0 0-15,0 0 0 16,0 0 0-16,0 0 0 15,0 0 0-15,0 0 2 16,8 4 1 0,-8-4-8-16,5 4-2 0,-5-4 4 15,8 0 1 1,1 0 4-16,8 3 3 0,-13-3-7 16,9 4 0-16,-4-4-2 15,4 0 2-15,4 0 7 16,-8 4 7-16,4-4-6 15,4 4-1-15,-13-4-3 16,9 0-2-16,-4 0 1 16,4 0 1-16,4 0-1 15,-8 0-1-15,-1 0 1 16,5 0 1-16,0 0-1 16,0 0-1-16,0 0-2 15,0 0 1-15,0 0 3 16,-5 0 1-16,5 0-1 0,-4 0-2 15,4 0 3-15,0 0 0 16,4-4-4-16,-8 0 1 16,4 4 0-16,4 0 2 15,-9 0-1-15,5 0-1 16,0 0 1-16,0 0-1 16,0 0 0-16,4 0 0 15,5-4 0-15,-5 1 0 16,0 3-3-16,5 0 2 15,-5-4 1-15,5 4 2 16,-5 0-1-16,4 0-1 16,10 0 1-1,-14-4-4-15,4 0 2 16,1 0 1-16,-1 0 0 16,-3 1 0-16,3-1 0 0,-4 0 0 15,5-4 0-15,-5 1 0 16,1 3 0-16,-1-4-3 15,4 4 2-15,1-3 1 16,4 3 0-16,-13-4 0 16,12 4 0-16,-7 0 2 15,3 1 1-15,1-1-1 16,-1 0 1-16,1 0-4 16,-1 0 0-16,1 0 1 15,0 1 2-15,-1-1-3 16,1 4 0-16,-1 0 1 15,1 0 0-15,4 0 0 16,-1 0 0-16,6 0 0 16,-14 0 0-16,4 0 0 0,1 0 0 15,-1 0 0-15,1 0 0 16,0-4 0-16,3 0 0 16,-3 0 0-16,-1 4 0 15,1-3-3-15,0 3 2 16,-5 0 1-16,0-4 2 15,0 0-1-15,1 4-1 16,-1 0-2-16,4 0 1 16,1 0 1-16,-1 0 2 15,5 0-1-15,-4 0-1 16,4 0 1-16,-1 0-1 16,1 0 0-16,0 0 0 0,0 0 0 15,0 0 0-15,4 0 0 16,-8 0 0-16,3 0 0 15,1-4 0-15,0 0 0 16,-4 4 2-16,-1-4-3 16,5 1 0-16,-9-1 1 15,5 0 0-15,-1 0 0 16,1 0 0-16,0 0 0 16,-1-3 0-16,5-1 0 15,-5 4 0-15,5 0 0 16,0 1 0-16,0-1 0 15,0 0 0-15,0 0 0 16,4 0 2-16,0 0-1 16,0 1 2-16,9-5-2 0,-9 4-1 15,9-4-2-15,-5 1 1 16,-3-1 1-16,-1-3 2 16,0 3-1-16,-4 0-1 15,0 1 1-15,-1-1-1 16,6 4-3-16,-10-4 2 15,14 1 1-15,-10-1 2 16,6 1-1-16,7-1-1 16,-7 4 1-16,12-4-1 15,-5 5-3-15,-3-1 2 16,4-4 1-16,-1 0 0 16,-3 5 0-16,4-1 0 0,0 0 0 15,-14 0 0-15,6 0 0 16,-1 0 2-16,0 1-1 15,-4-1-1-15,0 0 1 16,4 4-1-16,0 0 0 16,-4-4 0-16,4 0 2 15,4 4 1-15,-8 4-1 16,4-8-2-16,9 0 3 0,-17 4 2 16,12 0-2-1,-4 0-2-15,5 0-3 16,-5 0 1-16,4 0 1 15,-3 0 2-15,-1 0-1 16,4 0-1-16,-8 4 1 16,4 0-1-16,-4 4 0 0,4-4 0 15,-8-1 0-15,8 1 0 16,-4 0-3-16,4 0 0 16,0 4 2-16,0-5 2 15,1 5 0-15,3-4-1 16,0-4 1-16,1 4-1 15,-5 3 0-15,5 1 0 16,-1 0 0-16,0-1 0 16,1 1 0-16,4-4 2 15,-13 3-1-15,4-7-1 16,0 8 1-16,0-4-1 16,5-4-3-16,-1 8 2 15,9-5-1-15,-4-3 0 0,4 8 2 16,4-4 2-16,5 0-1 15,-5 3 2-15,1-7-2 16,4 4-1-16,-1 0 1 16,-3-4-1-16,-1 4 0 15,1 0 0-15,-10-4 0 16,10 0 0-16,-5 0-3 16,4 0 2-16,5 0 1 15,0-4 2-15,-1 8-1 16,1-4-1-16,0 0 1 15,-1-4 1-15,-12 0 1 16,9 0 1-16,-5-3-2 16,-5 7-2-16,1-8 1 0,0 8-1 15,0-4 0 1,0 0 0-16,-1-3 0 0,1 3 2 16,-9 0-1-16,13 4-1 15,-8-4-2-15,4 4 1 16,4 4 3-16,-4-8 1 15,8 8-1-15,-13-4-2 16,5 4 1-16,-9-8-1 16,0 4 0-16,5 0 0 15,-5 8 0-15,5-8 0 16,-5 0-3-16,4 7 2 16,9-3-1-16,5 4 0 15,3 3 2-15,5-3 0 0,-4 0 0 16,8-1 2-16,-8 5-1 15,0-1-1-15,0 1-2 16,-5-5 1-16,5 1 1 16,-14 0 2-16,6-4-3 15,-6 3 0-15,-3 1-4 16,-1 0-1-16,-16-1-15 16,3-3-4-16,-4-4-119 15,-12-8-52 1,-10-11 102-16</inkml:trace>
  <inkml:trace contextRef="#ctx0" brushRef="#br0" timeOffset="26454.1867">12851 16635 92 0,'-17'4'35'0,"17"-4"-27"0,-13 4 7 0,9-4 2 15,-5 0 13-15,1 0 8 16,3 0 4-16,1 4 2 16,-5-4-9-16,5 0-2 15,-5 0-18-15,1 0 2 0,4 0 1 16,-5 0-2-16,5-4 1 16,-1 0-1-16,1 0 0 15,0 0 9-15,-1 1 6 16,1-1-23-16,4 0-10 15,0 0-4-15,0 0 3 16,0 0 0-16,4 1 1 16,1-1 4-16,3-4 1 0,5 0 1 15,4 1 2-15,5-1-3 16,4 0-2-16,4 1 2 16,5-5 0-16,-1 1-1 15,0-1-2-15,5-3 1 16,4 3-1-16,5 1 0 15,-5-1 0-15,13 1-3 16,-4-1 0-16,4 5 2 16,0-5 2-16,0 5 2 15,-9-1 3-15,0 0-3 16,1-3 0-16,-5 7 1 16,0-4 2-16,-4 1-1 15,0-1 0-15,-1 4-6 16,10 0 1-16,-10 4 0 15,6-3 0-15,-1 3 0 16,0 0 0-16,0 0 0 0,9 3 0 16,-14 1 0-16,5-4 0 15,0 0-3-15,1 0 2 16,-6 0 1-16,10 0 0 16,-1 0-3-16,-8 0 2 15,8 0 1-15,1 0 0 16,-1 0 0-16,5 4 0 15,0 0 0-15,-1 0 2 16,5-4-1-16,-13 4-1 16,9-4 1-16,-9 3 1 15,9-3-1-15,-13 4-1 0,4-4 1 16,-4 4 1-16,-1-4-1 16,5 4 2-16,0 0 0 15,1 0 1-15,-6-4-2 16,10 3 1-16,-5-3-2 15,4 0 2-15,5 0-2 16,-9 0 2-16,-4 0 0 16,4 0 3-16,0 0-3 15,0-3 0-15,0 3 1 16,0 0 0-16,5 0-2 16,-5 3 1-16,0 1-2 15,0 0 2-15,9-4-2 16,-1 4 2-16,-3-4 0 15,-1 4 1-15,-8-4 0 16,0 4 0-16,-5-4 0 0,1-4 2 16,-1 4-1-16,5 0 0 15,-5 0-3-15,1 0 1 16,-1 0 0-16,1-4 1 16,4 4 0-16,-5 0 2 15,5 0 1-15,-9 0 1 16,4 0-4-16,-3 0-3 15,3 4 0-15,-4 0 1 16,0-4-1-16,1 3 2 16,3 1-4-16,-8-4 0 15,4 0 1-15,0 0 2 16,5 0-8-16,-1-4-3 0,5 4 11 16,0-3 5-16,8 3-5 15,1 0 0-15,3 0-2 16,1-4 2-16,-5 0-3 15,1 4 0-15,-1 0 1 16,1 0 0-16,-1-4 0 16,0 0 0-16,1 4 0 15,-1-4 2-15,5 1-1 16,4 3-1-16,-9 0 1 16,5 0-1-16,0 3-3 15,4-3 2-15,0 0 1 16,-9-3 2-16,0 3 1 15,1 0 3-15,-1 0-3 16,1-4 0-16,3 4-1 16,1-4 1-16,0 0-4 0,-1 4 0 15,6 0 3-15,-6-4 1 16,5 4-1-16,0 0 1 16,-4-4-2-16,-5 4-1 15,1 0 1-15,3 0-1 16,1 0 0-16,-4 0 0 15,3 0 0-15,5 0 0 16,-4 4 0-16,0 0 0 16,4 4 0-16,0-1 0 15,0-3 0-15,-5 4 0 16,1-4 0-16,0 0 2 16,0-1-1-16,-1 1 2 0,1 4-2 15,4-4 2-15,-4-1 0 16,-1 1 1-16,-3 4 0 15,-1-4 0-15,5 7 0 16,-9-3 0-16,-4 0-2 16,-5-1-2-16,-4 1 1 15,-12 0-1-15,-1-1-7 16,-4 1 0-16,-5 0-61 16,-8-1-24-16,0 5 46 15,-38-1 23-15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02:09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6379 7814 124 0,'-8'8'49'0,"21"-12"-38"0,-13 0 4 16,0 4-2-16,0 0 3 16,-5 0 4-16,1 4-1 15,-5-4-2-15,5 0-9 16,4 0-1-16,0 0 3 0,-9 0 0 15,5 4 2 1,0-4 0-16,4 0-2 16,0 0-1-16,0 8-3 15,0-8 1-15,4 3-2 0,0 5 0 16,5-4-1-16,-5 0 2 16,5 0 1-16,0 3 3 15,8-3-1-15,-9 0 0 16,5 0-3-16,0 0-1 15,9-4-1-15,-5 0 2 16,5 3-3-16,-1-3 0 16,5-3-1-16,0 3-2 15,0-4 1-15,4 4 1 16,0-4-1-16,5 0 2 16,-5 0 2-16,4 0 2 15,5 1 1-15,-9-1 2 16,0 0-1-16,5 0 2 0,-14 0-4 15,5 0 1-15,0 4-3 16,0 0 0-16,0-3-1 16,0 3 0-16,-1 0 4 15,6-4 5-15,-10 0-9 16,5 4-2-16,0-4-7 16,0 0-1-16,0 4 0 15,-1-4 2-15,6 4 10 16,-1-3 9-16,-4 3-21 15,-1 0-8-15,6 0 22 16,-6 0 10-16,-3 0-5 16,4 0-4-16,4-4-6 15,-8 4 0-15,-1 0 0 16,1 0 1-16,4 0 0 0,-5 0 0 16,1 0-2-16,-5 0 1 15,4 0-2-15,1 0-1 16,-1 0 1-16,5 0-1 15,-8 0 2-15,-1 0 1 16,4 0-1-16,1 0-2 16,-1 0 1-16,1 0-1 15,0 4 0-15,3-4 2 16,-7 3-1-16,7-3-1 16,1 0 1-16,0 4-1 15,0-4 0-15,4 4 0 0,-8-4-3 16,4 0 2-16,4 4 1 15,4 0 2-15,-12 0-1 16,4-1 2-16,-1 1-2 16,1-4-1-16,0 4 1 15,0-4 1-15,-4 4 1 16,3-4 5 0,1 0 0-16,-8 0-1 15,3 0-2-15,1 0-1 16,-5 0 2-16,0 0-3 15,5 0 0-15,-5 0-1 16,0 0-2-16,0 0 1 16,5 0 1-16,-5 0-1 15,0 0 2-15,5 0-2 16,-5 0-1-16,-4 0 1 16,0 0-1-16,4 0-3 0,0 0 2 15,1 4 1-15,-1-4 0 16,0 4 0-16,5-4 2 15,-5 0-1-15,4 0-1 16,1 0 1-16,0 3-1 16,-1 1-3-16,5 0 2 15,-9 0 1-15,5 0 2 16,-5 0-3-16,0-1-2 16,5 5 2-16,-9-4 0 15,4-4 1-15,0 4 0 16,-4 3-5-16,0 1 1 0,0 0 2 15,0-4 1-15,0 7-6 16,0-3 0-16,0-1-8 16,0 1-1-16,4 4-2 15,-9-1-2-15,10 0-8 16,-5 1-3-16,4 3 15 16,-9-3 8-16</inkml:trace>
  <inkml:trace contextRef="#ctx0" brushRef="#br0" timeOffset="4549.3959">14342 4390 420 0,'-13'4'159'0,"5"4"-124"0,3-8-11 0,5 0-14 16,5 0-48-16,3-4-14 15,-3 0 17-15,-5 4 9 16,0-4 17-16,-5 0 19 0,-3 0 10 15,3 1 0-15,-3-1 0 16,3 0-2-16,1 4-2 16,-4 0 0-16,3 0 0 15,5 0-6-15,0 4-2 16,0 0 0-16,0 3 0 16,0 1 2-16,0 0 1 0,0 3-3 15,5 1 0-15,3-1-5 16,-4 1 0-16,9 3-1 15,-8 4 1-15,3 0-2 16,-3 0-1-16,3 1 1 16,5-1-1-16,-4-4-3 15,4 0 2-15,4 1 1 16,0-1 0-16,5 0 0 16,4-3 2-16,-1-1-1 15,6 5-1-15,3-1 1 16,-4 0-1-16,0 1 0 15,1-1 0-15,-6 0-3 16,1 0 2-16,-4 1 1 16,-5-1 2-16,0 0-3 15,-4 1-2-15,0-1 2 0,0 4 0 16,-9 0-2-16,1 4 2 16,-5 4-1-16,0 8 0 15,0 7 0-15,-5 4 0 16,1 4 0-16,4-1 0 15,-9 1 2-15,5-4 0 16,4-4 0-16,0-3 0 16,13-1-3-16,-9-8 2 15,9 1-1-15,5-4-2 16,3-4-4-16,-4 0-2 16,5-4-11-16,4-4-1 15,4-3-9-15,-4-4-1 0,8-8-24 16,5-4-9-16,4-4 34 15,0-11 18-15</inkml:trace>
  <inkml:trace contextRef="#ctx0" brushRef="#br0" timeOffset="5330.0242">15506 4639 156 0,'0'0'60'0,"0"-11"-47"0,4 3 15 0,-4 4 4 16,0 0-7-16,0 0 0 16,-4 4-5-16,4 0-3 15,-5-3-9-15,1-1 1 0,0 0 2 0,-1-4-4 16,1 4-2-16,0 1 2 15,4-1 2-15,-13 0 0 16,9 0 0-16,-5 4-1 16,0-4 2-16,5 4 1 15,-9-3 1-15,9 3-4 16,-9-4-3-16,4 4-2 16,1 0 0-16,-1 0-2 15,0 4-1-15,1-1 1 16,-1 1 1-16,1-4-1 15,-1 8-1-15,0-4 3 16,-4 3 0-16,5 1 1 16,-9 3 2-16,4 1-5 15,4-1-1-15,-8 1 0 16,-5-1 2-16,5 5-1 0,-9 3 2 16,5 0-2-16,-5 4-1 15,4 0 1-15,-8 0-1 16,4 0 0-16,-4 4 2 15,4 0-1-15,-13 3-1 16,5 1 1-16,-1 3-1 16,1 8-3-16,8 1 2 15,-8 3 1-15,3 0 2 16,6 3-1-16,3-3-1 16,-8 4-2-16,8-8 1 15,1 0 1-15,4-3 0 0,-1-1 0 16,1-4 2-16,4-3-3 15,5 0-2-15,3-4-36 16,5-5-16-16,0-2 28 16,13-13 13-16</inkml:trace>
  <inkml:trace contextRef="#ctx0" brushRef="#br0" timeOffset="5675.8796">15549 5252 272 0,'-5'4'104'0,"14"7"-81"0,0-3 5 0,-5 0-2 0,5-1-13 16,-9 9 0-16</inkml:trace>
  <inkml:trace contextRef="#ctx0" brushRef="#br0" timeOffset="5914.7488">15575 5344 487 0,'0'27'3'0,"0"3"-2"0,0 1 0 16,-9 0-1-16,0 3-3 16,-4 1 2-16,5 3 1 15,-5 0 0-15,0 8 0 16,0-8 0-16,4 5 0 15,1-5 2-15,8 0 1 16,0-7 3-16,0-1-1 16,8-3 2-16,5-4-4 15,0 0 0-15,0-4-3 16,4 0-1-16,5-3-4 0,4-1-1 16,-5-7-11-16,14-4-3 15,-5-4-43-15,4-4-17 16,1-8 42-16,-1-11 19 15</inkml:trace>
  <inkml:trace contextRef="#ctx0" brushRef="#br0" timeOffset="6440.5956">15165 5620 200 0,'-4'7'74'0,"4"-7"-58"0,-9 4 20 0,9 0 7 16,-4 0-2-16,0-4 0 15,4 0-9-15,0 7-3 16,0-7-16-16,0 0-1 0,8 4 1 16,5 0 4-16,4-4 2 15,5 0-8-15,4 4-4 16,8 0-4-16,5 0 0 16,4-1-4-16,5 5 0 15,3-4-4-15,-8 0 1 16,5 0-11-16,-9-1-6 15,4-3-41-15,0-3-20 16,0-1 43-16,-13-8 19 16</inkml:trace>
  <inkml:trace contextRef="#ctx0" brushRef="#br0" timeOffset="9473.1957">16579 4888 196 0,'-13'4'74'0,"13"-8"-58"0,-5 8 14 16,5-4 1-16,0 0-7 15,0 0-2-15,0 0-10 16,0 0-3-16,0 0-5 16,0 0 6-16,0 0 3 0,0 0 0 15,0-4 0-15,0 4-1 16,0 0 0-16,0-4-4 15,0 4 0-15,5 0-3 16,8 0 0-16,-5 0-3 0,9 0 1 16,-8 4-2-16,8 0 2 15,13 0 0-15,-8 3 1 16,8 1 0-16,5-4 0 16,-1 4-2-16,1-5 1 15,-1 1-2-15,-8 0-1 16,4 0 1-16,0 4-1 15,-4-5 8-15,0 1 7 16,-5 0-20-16,1 4-11 16,-5-5-17-16,-4 5-4 15,-9 0 17-15,-4-1 10 16</inkml:trace>
  <inkml:trace contextRef="#ctx0" brushRef="#br0" timeOffset="9820.5818">16579 5432 272 0,'30'19'104'0,"-17"-15"-81"0,13 0 7 0,-9 0-1 15,9-1-20-15,8 1-5 16,1 0-12-16,3 0-5 15,1-4-86-15,0 0-38 16,0-4 69-16,-1-7 34 16</inkml:trace>
  <inkml:trace contextRef="#ctx0" brushRef="#br0" timeOffset="13151.8002">17880 4731 260 0,'-9'-4'96'0,"5"4"-75"0,4-4 8 0,0 1-3 15</inkml:trace>
  <inkml:trace contextRef="#ctx0" brushRef="#br0" timeOffset="13436.5696">17871 4716 468 0,'0'-8'26'16,"0"4"-14"-16,0 0 13 0,0 1 6 15,0 3-20-15,9 0-7 16,-9 0-2-16,0 0 0 16,8 0 0-16,1 7 1 15,4-3 0-15,4 8 1 16,5-1-2-16,8 8-2 15,4 4 1-15,5 4-1 16,0 7 0-16,4 5 2 16,4 7-1-16,-8 7-1 15,4 12 1-15,0-3-1 0,1-1 0 16,-1 0 0-16,0-3 0 16,0-5 2-16,-4-3-3 15,-1-8-2-15,1 0-3 16,-9-7-1-16,0-4-27 15,-4-5-10-15,0-7 22 16,-9-7 11-16</inkml:trace>
  <inkml:trace contextRef="#ctx0" brushRef="#br0" timeOffset="13962.7437">18755 4754 296 0,'-5'11'110'0,"10"-7"-86"0,-5-8 7 0,0 1-4 0,0 3-9 16,-5 0 0-16,-3 0-2 15,-1 0 3-15,0 3-11 16,-8-3-9-16,4 4-2 0,-4 0-1 16,-5 4 2-16,1-1 1 15,-1 5 3-15,-3-1-1 16,-1 5-1-16,0-1 1 15,0 4-1-15,0 0 0 16,5 4 0-16,-10 4 2 16,6 4 1-16,-10 7-4 15,5 0 1-15,0 8 0 16,-5-3 0-16,1 6 2 16,-9 1 3-16,0-4-9 15,0 0-4-15,4-4-1 16,0-4 3-16,0 1-6 15,5-9 0-15,4 1-9 16,4-4-4-16,4-4-68 0,5-8-29 16,13-3 61-1</inkml:trace>
  <inkml:trace contextRef="#ctx0" brushRef="#br0" timeOffset="14744.391">19004 5206 148 0,'0'-4'57'0,"0"8"-44"0,0 0 18 0,0-4 6 16,0 4-8-16,0-1 0 16,0 1-1-16,0 0 0 15,0 0-15-15,-4 0-8 0,0 0-3 16,4-1 0-16,-4 1 1 15,-1 0-1-15,5 0-2 16,0 0 1-16,-8 0 1 16,3-1 3-16,1 1 2 15,4 0 3-15,0 4 1 16,0 3 1-16,0-11 2 0,0 12-3 16,0-12 1-16,0 7-5 15,0-7 1-15,0 0-1 16,0 8 1-16,0-4 4 15,0 4 1 1,0 3-8-16,0 1-4 16,0-1-4-16,0 0-1 15,0 9 0 1,0 3 3-16,0 0 2 16,0 0 4-16,0 3-2 15,0 5-2-15,0 4-3 16,0 3-1-16,0 4 4 15,0 0 1-15,0-4-3 16,0-3 1-16,0-1 0 0,0-3 0 16,0-8-9-16,0-8-68 15,0-7-22 1,9-16 49-16,-1-15 26 16</inkml:trace>
  <inkml:trace contextRef="#ctx0" brushRef="#br0" timeOffset="16019.9995">19754 4271 196 0,'9'4'74'0,"-5"-4"-58"0,5-4 29 0,-9 4 9 16,0 0-15-16,0 0-2 15,0 0-9-15,0 0 0 16,-9 0-16-16,5 0-5 0,0 4 0 16,-5 0 11-16,0 4 8 15,-4-1-11-15,5 5-6 16,-14 7-5-16,5 4-4 15,-13 4-2-15,4 7-1 16,-13 8 2-16,5 1 0 16,-5 3-2-16,-4-4 0 15,4-4-1-15,0 0 3 16,9-3-7-16,-4-1-2 16,4-7-12-16,4 0-6 15,4-4 15-15,5-4 6 16</inkml:trace>
  <inkml:trace contextRef="#ctx0" brushRef="#br0" timeOffset="16636.1983">19948 5030 232 0,'4'7'88'0,"5"-3"-69"0,-9-4 22 0,0 0 6 0,0 0-23 15,0 0-5-15,0 0-8 16,0 0 0-16,0 0-6 16,0 0 1-16,4 0 4 0,-4 0-4 15,9 0 2-15,4 0-3 16,-9 0 0-16,9 0-1 16,4 0-2-1,5 0-2-15,4 0 1 16,4 0 1-16,4 0-3 15,-3 0 0-15,12 0 3 16,0 0 1-16,8 0 5 16,-3 0 5-16,-1 4-9 15,1 0-2-15,-5 0-2 16,-4 0 0-16,-1-4-11 16,-12 0-5-16,4-4 8 0,-12-4 4 15</inkml:trace>
  <inkml:trace contextRef="#ctx0" brushRef="#br0" timeOffset="17177.0367">20909 4827 276 0,'-4'11'104'0,"-1"-11"-81"0,5 4 20 16,0-4 3-16,5-4-11 16,-1 4-3-16,5 0-16 15,-1 4-5-15,5-4-7 16,-4 0 2-16,4 0 3 0,4 4-5 16,0 0 0-16,5 0-2 0,-1 3 1 15,5 1-4-15,0 3-2 16,4 5 2-16,5 3 0 15,-5 8 1-15,4 3 0 16,-8 9 0-16,9 3 0 16,-1 4 0-16,5 4 0 15,-9 3 0-15,0-7 0 16,0 0 0-16,1-4 2 16,-1-7-8-16,4-1-1 15,-12-3-1-15,8-4 2 16,0-4-58-16,-4-8-24 0,0-4 44 15,-5-7 22 1</inkml:trace>
  <inkml:trace contextRef="#ctx0" brushRef="#br0" timeOffset="17672.9416">21650 4616 256 0,'-13'4'96'0,"9"4"-75"0,4-5-5 0,-9 5-9 16,5 0-1-16,-5-1 4 16,1 5-5-16,-5 3-3 15,0 8-1-15,-4-4-1 0,-1 4 0 16,-3 0 0-16,-5 4 0 15,-4 0 0-15,0 0 0 16,4 3 0-16,-13 5 2 0,0 3 3 16,1 12 4-16,-6 0 5 15,1 7 1-15,0 4-4 16,-4-3-1-16,8-1-6 16,5-7-1-16,3-4-8 15,6-4-2-15,-1-7-80 16,9-1-36-16,12-15 62 15,14-19 30-15</inkml:trace>
  <inkml:trace contextRef="#ctx0" brushRef="#br0" timeOffset="18361.9013">22271 5294 292 0,'-18'15'110'0,"6"-7"-86"0,7-12 16 0,5 4 2 0,0 0-14 16,-4 4-1-16,0-4-12 16,-5 0-2-16,5 0-7 15,-9-4 7-15,4 4 6 0,-4 0 1 16,9 0 0-16,-9 4-6 16,9-4-1-16,-9 4-6 15,4-4 1-15,0 4-5 16,5-8 0-16,0 8-1 15,4-4-2-15,0 0 1 16,-9 0-1-16,5 0-3 16,4 0 0-16,-4 0 2 15,4 0 0-15,0 0 1 16,0 0 0-16,-9 4 0 16,9-4 0-16,0 3-3 15,0-3 0-15,0 0 2 0,0 0 0 16,0 8-2-16,0-8 2 15,0 4 1-15,0-4 0 16,0 8 0-16,0-8 0 16,9 7 0-16,-9-3 0 15,0-4-3-15,0 8 2 16,0-5 1-16,4 9 2 16,-4 7-6-16,4 0 1 15,-4 4 1-15,0 4 1 16,0 4 1-16,0-4 0 15,0-8 0-15,9 15 0 16,-9-7 0-16,0 15 2 0,0 8-6 16,0-8-1-16,4-4-51 15,0-19-20-15,1-3 38 16,-1-24 21-16</inkml:trace>
  <inkml:trace contextRef="#ctx0" brushRef="#br0" timeOffset="36017.4969">14769 6175 168 0,'-9'0'66'0,"5"4"-52"0,0-4 25 0,4 0 8 16,0 0-13-16,-5 0-5 15,5-4-12-15,-8 0-6 16,3 0-6-16,1 1-2 0,-5-1 3 15,1 0-1-15,-1 0 2 0,-4 0-2 16,0 0 2-16,0 4 2 16,0-3 5-16,1-1 1 15,7 0 3-15,-8 0 1 16,9 0 3-16,-5 4-10 16,5-4-4-16,0 4-5 15,4 0 0-15,-5-3-2 16,5 3 2-16,0 0-2 15,0 0 2-15,5 0-2 16,-5 0-1-16,0 0 3 16,4 3 2-16,0 1-2 15,5 4-2-15,-9 0 0 16,4-1-1-16,1 1 0 16,3 3 0-16,-3 1-3 0,3 3 2 15,1 0 1-15,-1 1 0 16,1 3 0-16,8 0 0 15,-8 4-3-15,4 4 2 16,4-4 1-16,0 4 0 16,1-1-3-16,3 1 2 15,-4-4 1-15,1 0 2 16,3 0-3-16,1-4 0 16,-1-3 1-16,1-1 0 15,-1-7-3-15,5 3 2 16,-4-7-1-16,-1 0 0 15,1-4-9-15,8 0-5 0,-13-8 19 16,5 4 9-16,-1-3-16 16,1-1-8-1,-5-3 5-15,0-1 3 0,0 1 3 16,1-5 3-16,-1 1-1 16,-8-4-1-16,-1-4 1 15,1 0-1-15,4 0 0 16,-13 0 0-16,4 0 0 15,0 0 0-15,5-4 0 16,-9 8 0-16,4 4 0 16,1-1 0-16,-1 5 0 15,0-1 0-15,1 5 0 16,-5-1 0-16,0 4 8 16,0 0 5-16,0 0-6 15,0 4-4-15,0 0-13 0,0 12-4 16,0 3 9-16,0 4 5 15,0 8 7-15,0 4 4 16,0 7-9-16,0 1-2 16,0 3-1-16,0 0 0 15,0 0 1-15,0 0 0 16,0 0 0-16,-5-4 0 16,1-3 0-16,-5-4 0 15,5-1 0-15,-13-3 0 16,-1-4 2-16,1-4 1 15,-4 0 1-15,-1-3 2 16,-4-1 1-16,0 0 3 16,5-3-5-16,-9-1-1 15,4-3-2-15,0 0-2 0,4-5-15 16,1-3-7-16,4 0-88 16,-1 0-40-16,14-3 74 15,0-5 39-15</inkml:trace>
  <inkml:trace contextRef="#ctx0" brushRef="#br0" timeOffset="36918.7947">15825 6401 140 0,'12'-8'55'0,"-12"4"-43"0,0 1 32 0,5-1 11 16,-1 0-5-16,-4 0 0 15,0 0-4-15,0 1-1 16,0 3-25-16,-4 0 4 0,-1 0 3 15,5 3-2-15,-8 1 0 16,4 4-7-16,-1-1-1 16,-3 5-8-16,-1 3-3 15,5 1-3-15,-14 3-3 16,5 4 1-16,1 4-1 0,-1-4-3 16,0 11 0-1,0-3 2-15,0 3 0 0,0-3 1 16,9-1 0-16,-9-3-3 15,4 0 2-15,5 0 1 16,4 0 0-16,0-4-3 16,4-4 0-16,5 0-5 15,4-4 0-15,-9 1-1 16,9-5 1-16,4-3-13 16,5-4-4-16,3-4 4 15,6-4 5-15,-5-8-51 16,8 1-19-16,0-5 43 15,-3 1 22-15</inkml:trace>
  <inkml:trace contextRef="#ctx0" brushRef="#br0" timeOffset="37327.5202">15631 6566 344 0,'-13'4'129'0,"13"-4"-100"0,4 3-2 15,-4-3-8-15,9 4 3 16,-9-4 8-16,4 8-9 16,0-4-2-16,5 3-11 15,-1-3-5-15,5 0 0 0,5 0-2 16,-1-4-1-16,-4 0-6 15,13-4-1-15,4-4-43 16,0-3-19-16,-4 3 35 0,21-15 19 16</inkml:trace>
  <inkml:trace contextRef="#ctx0" brushRef="#br0" timeOffset="37744.3599">16906 6171 332 0,'-17'12'123'0,"8"-9"-95"0,5-3 9 16,4 0 0-16,4 4-19 16,-4-4-2-16,9 4-6 15,-1 0 1-15,5 0-6 16,0 0-1-16,5-4 0 0,3 0-2 15,-4 0-2-15,5-4-2 16,4 0 1-16,4 0-8 0,-4 4-2 16,4 0 1-16,0 0 4 15,-4 0-48-15,0 0-20 16,-5 0 39-16,5 0 22 16</inkml:trace>
  <inkml:trace contextRef="#ctx0" brushRef="#br0" timeOffset="38001.0268">16979 6409 332 0,'-30'26'126'0,"30"-18"-98"0,4 4 8 16,5-9-2-16,-5 5-22 15,9 4-6-15,-4-5-7 16,8 1 0-16,5 0 1 16,-1-1-3-16,9 1 0 0,5 0 6 15,4-5 3-15,8-6-65 16,13-5-29-16,9-11 44 16,-4-8 21-16</inkml:trace>
  <inkml:trace contextRef="#ctx0" brushRef="#br0" timeOffset="38720.1884">18319 5991 412 0,'-25'8'154'0,"16"-8"-120"0,0 4-5 0,5-4-12 15,-5 7-13-15,1 1-3 16,-5 7 0-16,0 1 1 0,-4-1-1 16,-5 4-1-16,1 0 1 0,3 4-4 15,10 0 2-15,-10 0-4 16,18 4 1-16,-8 0-3 15,16 0 0-15,10-1-5 16,-10-3-3-16,14 0 0 16,4-3-1-16,-5-9 13 15,9-3 8-15,1-4-1 16,3-4-2-16,5-8 1 16,0-4 0-16,4 1-4 15,-5-8 1-15,1-4-2 16,4 4 0-16,-4-4 2 15,-13 3 2-15,4-3-1 16,-4 4-1-16,-9 0-10 16,-4 0-6-16,4 0 8 15,-17 0 4-15,0 3 0 16,0 5 3-16,0 3-1 0,0 8-2 16,-8 0-4-16,3 8-2 15,1 3 0-15,4 5 4 16,0 3 1-16,0 4 0 15,0 4 1-15,4 7 3 16,-4 4-2-16,5 8 1 16,3 4 0-16,-8 0-2 15,5 0-2-15,-1 7 1 16,-4-3-4-16,-4-1-1 16,-1-3 0-16,-3-4 4 15,-9-4 3-15,-5 0 4 0,-4-3 6 16,-4-1 4-16,-4-7 0 15,3-4 3-15,-12-4-5 16,0-8-1-16,0 0-46 16,4-11-19-16,-8-8 28 15,4-11 14-15</inkml:trace>
  <inkml:trace contextRef="#ctx0" brushRef="#br0" timeOffset="39113.2069">19035 6470 408 0,'-22'15'151'0,"18"-7"-118"0,-1 0 3 0,5-8-7 15,-4 11-18-15,0 1-5 16,0 3-2-16,-1 4-3 15,5 4-3-15,-8 0 1 0,3 0-4 16,1 4 1-16,4-8-29 16,9 8-160-1,4-8-46 1,-1-23 121-16</inkml:trace>
  <inkml:trace contextRef="#ctx0" brushRef="#br0" timeOffset="39383.6812">19556 5796 340 0,'-17'19'129'0,"12"-19"-100"0,-3 8 11 0,8-8-2 15,-4 7-21-15,-1 5-5 16,1 3-3-16,-13 0 1 16,-1 12-5-16,1 8-3 0,-9-1 1 15,1 4-11-15,-6 1-4 16,6 3-89-16,3 0-38 16,5-7 66-16,8-13 33 15</inkml:trace>
  <inkml:trace contextRef="#ctx0" brushRef="#br0" timeOffset="39761.0986">20000 6221 444 0,'17'8'165'0,"-4"-5"-129"0,17 1-7 0,-8 0-14 15,-1 0-16-15,9 0 1 16,-8 0 0-16,12-4 0 16,-8 0 0-16,9-4 0 0,-1 4 0 15,1-4-5-15,-5 0 1 16,4 4-44-16,5 0-18 16,0-4 33-16,0 4 17 15</inkml:trace>
  <inkml:trace contextRef="#ctx0" brushRef="#br0" timeOffset="40476.204">21284 6148 360 0,'0'8'134'0,"-9"-8"-104"0,5 8 7 16,4-8-5-1,-9 7-20-15,-4 1-7 16,-4 3-1-16,4 5-3 16,-13 3-1-16,9 4 3 0,4 4-4 15,-4 3-2-15,8 9-3 0,5-5 1 16,4 0-10-16,13 1-3 15,4-1 7-15,1-7 5 16,7 0 0-16,10-8 2 16,4-3 0-16,8-5-1 15,0-7 4-15,5-4 2 16,-9-4 0-16,9-4-1 16,-13-3 3-16,-1-4 2 15,-3-1 4-15,-5-7 2 16,-4 0-3-16,-4-4 0 15,-5 1-3-15,0 3 2 16,-13 0 0-16,1 0 1 0,-5 0-2 16,-5 4 1-16,1-1-4 15,4 5-2-15,-9 7-3 16,5 1-1-16,0 7-3 16,4 0-1-16,0 0-12 15,4 11-3-15,0-3 14 16,5 19 8-16,0-8 4 15,4 15 3-15,4 12-4 16,0 4-2-16,0 0 0 16,5 4-1-16,-5-5 0 15,-8 1 0-15,-1-4-5 16,-3 0 1-16,-10-4 11 16,1 0 7-16,-9-3-1 15,-4-5 3-15,-9-3 2 0,-4-1 1 16,-5-7-4-16,-3-4 1 15,-10-7-9-15,-8-8-2 16,-4-4-19-16,-1-8-7 16,1-7-65-16,4-4-29 15,9-8 60-15,12 0 27 16</inkml:trace>
  <inkml:trace contextRef="#ctx0" brushRef="#br0" timeOffset="40777.9802">22421 6612 484 0,'-8'38'181'0,"16"-15"-141"0,-8-4-11 16,0-15-13-16,0 7-33 0,0 1-8 16,-8 7-23-1,4-4-9-15,4 8 30 16,0-4 16-16,4 1 13 0</inkml:trace>
  <inkml:trace contextRef="#ctx0" brushRef="#br0" timeOffset="42954.1913">6681 9067 168 0,'4'0'66'0,"-4"-4"-52"0,5 0 10 15,-5 4 2-15,0 0-11 16,0-4-1-16,4 0-4 16,-4 1-1-16,0 3-5 15,0-4-1-15,-4 4 3 0,4 0-1 16,-5 0 2-16,1 0 0 16,4 0 1-16,-9 0 2 15,5 4 4-15,0-1-4 16,4 1 0-16,0 0-6 15,0-4-1-15,0 0-3 16,4 8-1-16,0-1 1 0,5 1 0 16,0 0 0-16,4-4 0 15,4-1 0-15,0 1 0 16,-8 0 0-16,8 0 2 16,-4 0-1-16,4 0 2 15,0-1-2-15,5-3-1 16,-5 4 1-16,5-4 1 15,3 4-1-15,-3 0-1 16,4-4 1-16,-9 0-1 16,5 0 0-16,-1 0 0 15,1 0 0-15,-1 0 0 16,1 0-3-16,4 0 2 0,-9 0 1 16,9 0 2-16,4 0-1 15,-9-4-1-15,10 0 1 16,3 0-1-16,1-3 0 15,3-1 0-15,1 0 0 16,8 1 0-16,-8-5 0 16,9 5 0-16,-5-5-3 15,0 1 2-15,-4-1 1 16,4 1 2-16,-5-5-3 16,6 1 0-16,-1 0 1 15,0-4 2-15,4 3-1 16,-8 1 2-16,4 3-2 15,4 1-1-15,-3 3 1 16,7 1 1-16,-8-1-1 0,0 0-1 16,0 1-2-16,-4-1 1 15,0 0 1-15,0 1 2 16,0-1-1-16,-1 0-1 16,1 4 1-16,0 1 1 15,4-1 3-15,-8 4 2 16,-5 0 1-16,8 0 0 15,14 0-2-15,0 0 1 16,-5 0-4-16,-4 4 0 16,5-1-1-16,-18 1-2 15,4-4 1-15,1 4-1 16,-1-4 2-16,1 4 1 16,4-4 1-16,-5 4 0 0,5 0-2 15,4-1 1-15,0-3-2 16,0 4 2-16,0 0-2 15,-4-4-1-15,4 0-30 16,13-4-13-16,-17-11 22 16,-39-35 10-16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05:33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16182 9542 208 0,'9'7'79'0,"-9"-7"-61"0,-9-7 30 16,5 7 9-16,0-4-16 15,-5 0-6-15,0 0-9 16,-4 0-5-16,5 4-11 15,3 0 2-15,-3 0 2 0,-9-3 1 16,4 3 1-16,4 0-4 0,-8 0-2 16,4 0-4-16,-4 3-1 15,4 1-3-15,-13 8-2 16,-4 7-2-16,0 8 1 16,4 3-1-16,-4 12 0 15,4-3 2-15,-4 14 0 16,4 1 0-16,0 3 0 15,4 5-3-15,1 7 2 16,3 11 1-16,10 4 0 16,-1 1 0-16,9-1 0 15,9-15 0-15,-1-4 0 16,10-8-3-16,3-3 2 16,5 0-1-16,0-20 0 0,-4-3 2 15,16-1 0-15,-8-3 0 16,18-8 0-16,16-3 0 15,-8-9 0-15,-8-10 0 16,-14-5 0-16,-3 4 0 16,7-11 2-16,1-12-1 15,0 0-1-15,-5 0 1 16,-3-7 1-16,-6-1-1 16,-3-3 2-16,-5 4 0 15,0-5 1-15,-12 1 0 16,-5 7 0-16,0 8 0 15,-5-7 2-15,5 3-1 0,-13-4 2 16,5 1-4 0,-9 3 0-16,4 8-1 0,-5-1-2 15,-7-3 1-15,-1 8-1 16,-4 4-3-16,-1 3 0 16,6 8-1-16,-1 4 0 15,8 0 0-15,-7 19 0 16,-10 15 0-16,1 8 0 15,3 8 3-15,-3-1 0 16,12 1 3-16,-3-4 3 16,3-4 0-16,13-12 2 15,-8-7-6-15,9 7-1 16,-5 8-29-16,13-7-10 0,0-12 19 16,0-23 10-16</inkml:trace>
  <inkml:trace contextRef="#ctx0" brushRef="#br0" timeOffset="14847.1911">20396 12372 108 0,'-4'0'44'0,"4"8"-35"0,-4-8 27 0,4 0 11 15,0 0-19-15,0 4-5 16,0 0-12-16,-5-4-5 15,1 3-3-15,4 5 6 0,-4 0 6 16,4-8 6-16,-5 3 4 16,1 5 2-16,0-4 1 15,-1 0-4-15,5-4-3 16,0 0-7-16,-8 0-1 16,4 4-6-16,-1-4-2 15,1 7-2-15,0-7-3 16,-1 0 1-16,1 4-1 15,0 0 2-15,4 0 1 16,-9 0 10-16,5 3 6 0,4 1-10 16,0-4-2-16,-5 0 6 15,5 3 3-15,0-7 6 16,0 8 3-16,0-8-2 16,0 8-2-16,0-5-3 15,0 5-1-15,5 0-7 16,-1-4-4-16,5-1-1 15,-1 1-1-15,5 0-2 16,4 0 1-16,5 4-4 16,4-1 0-16,8 1-1 15,1 0 0-15,8-1 0 16,4 1 0-16,-8 0 2 16,4-1 2-16,0 5-3 15,-8-5 0-15,-1 5 1 16,-4-1 0-16,-8-3 2 0,-1 0 1 15,-3-1-1-15,-5 1 1 16,-5-4-9-16,-8-4-3 16,0 0-42-16,5-8-18 15,3-26 35-15,-16-35 17 16</inkml:trace>
  <inkml:trace contextRef="#ctx0" brushRef="#br0" timeOffset="19277.0531">20732 11147 296 0,'39'3'110'0,"-35"-6"-86"0,18-1 13 0,-9 4 2 15,4-4-12-15,0 0-1 16,-8-4 2-16,8 5 3 15,0-5-17-15,1 4 3 0,-1 0 1 16,0 0-6-16,0 1 1 16,5-1-6-16,0 0 1 15,3 0-5-15,1 4-2 16,4 0 0-16,1 0-1 16,3 0 0-16,-4 4 2 15,0 0-1-15,1 0 2 16,-6 3-2-16,1 1 2 15,0 3-2-15,-4 1 2 16,-5 3-2-16,0-3-1 0,0 3 1 16,-4 0 1-16,-4 4-1 15,-1 1-1-15,-8-1 1 16,0 0-1-16,-4 0-3 16,0 0 2-16,-5 0 1 15,-4 1 0-15,0-1 0 16,-4 0 2-16,0 0-1 15,-5 0-1-15,-3 4-2 16,-1 0-1-16,-4 4-1 16,-1 0 3-16,1 0-2 15,0-1-1-15,-4 1 0 16,3 4 3-16,1-4 0 16,0-4 3-16,4 3-1 0,-8 1-1 15,12 0-2-15,-12 0 1 16,4 0 1-16,-1-4 2 15,1 0-1-15,4 0-1 16,-8-4 1-16,4 0-1 16,4 0 0-16,4 0 2 15,-8 0-1-15,4 0 2 16,5 4-2-16,4 0-1 16,-14 0 3-16,10 4 2 15,-1 0-2-15,1 4-2 16,4-1 0-16,-1 1-1 0,1 0 2 15,0-5 1-15,0 9-1 16,-1-4 1-16,1-1 0 16,0 1 3-16,4-4-1 15,0-1 0-15,9-3-3 16,-9-3 1-16,8-1-9 16,5-4-1-16,9-3-73 15,17-12-34-15,13-20 58 16,17-29 28-16</inkml:trace>
  <inkml:trace contextRef="#ctx0" brushRef="#br0" timeOffset="50713.9725">19513 14509 172 0,'-13'8'66'0,"17"-16"-52"0,-8 12 6 0,4-4-1 15,0 0-13-15,0-4-4 16,0 4 1-16,0 0 2 16,0 0-2-16,0 0 7 0,0 0 3 15,13 4-4-15,-13-4-1 16,4-4-6-16,1 4-2 15,-1-3-9-15,4-1-4 16,1 4 0-16,0-4 2 16,-1-4 7-16,1 8 2 15,-9-4 6-15,9 1 5 16,-1 3 8-16,-3-4 4 0,-1 0 5 16,0 0 1-16,5 0 3 15,-9 0 1-15,0 4-3 16,0 0 0-16,0 0-3 15,0 0 0-15,0 0-3 16,0 0-2-16,4 0-2 16,-4 0-1-16,13-3-3 15,-9 3 1-15,5 3-6 16,0-3-1-16,-1 0-2 16,5 0-1-16,0-3-3 15,0-1 1-15,4 4-2 16,9-4 2-16,-4 0-2 0,3 0-1 15,10 4 1-15,-1-4-1 16,1 4-3-16,4-3 2 16,-1 3 1-16,5 3 0 15,-8 1 0-15,-1 0 0 16,-3 8 0-16,-6-5 0 16,1 1 0-16,-4 0 0 15,4 3 0-15,-13 1 2 16,4-1-3-16,-4 1 0 15,0-1-1-15,-9 4 0 16,5 1 2-16,-5-1 0 16,-4 0-3-16,-4 4 2 15,-1 1-1-15,-3-1 0 16,-1 0 2-16,0 0 2 0,-12 0-3 16,4 0 0-16,-9 1 3 15,-4-1 1-15,0 0-4 16,4 0 1-16,-9-4 0 15,5 1 0-15,0-1 2 16,0 0 1-16,8-3-1 16,1-1-2-16,8 1 1 15,0-5 1-15,4 1-1 16,5 0 2-16,4-8-4 16,4 7-2-16,9 5-1 15,0-4 3-15,13-5 0 16,-9 5 1-16,13 4 0 15,0-1 0-15,1 1-3 16,-1 3 2-16,0 4 1 16,-4 0 2-16,0 0-1 0,-1 0-1 15,-7 1 1-15,3 3-1 16,1-4 0-16,-5 4 0 16,0 0 0-16,0 0 0 15,1 3 0-15,-5 1 2 16,0 0-1-16,-1 0-1 15,-7 0 1-15,-1 0-1 16,-4-4 0-16,0-1 0 16,0-2 0-16,-4-1 2 15,-1 0 1-15,-7-4 3 16,-1-3 1-16,0-1 3 0,-5 1-3 16,-7-1 1-16,-1 1-1 15,-9-5 1-15,-3 1-2 16,-6 0 1-16,-3-1-2 15,0-3 2-15,-5 8-2 16,0-8 0-16,5-4-6 16,-1-4 1-16,10-12-46 15,-5-3-22-15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06:46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1290 7757 124 0,'-21'15'46'0,"12"-7"-35"0,-4-4-8 0,5-1-6 0,-1 5-14 16,1 4-1-16,-10-1 24 15,1-3 12-15,-4-1 30 16,3 1 38-1,-3 4-16-15,-5-1-23 16,9-3-12-16,-9-1-22 16,9 1 5-16,-5 4 3 0,0-5-5 15,10 1 1-15,-6 0-10 16,10-1-2-16,-10 1 6 16,6 0 2-16,7-5-6 15,5 1-4-15,0 4-5 16,17 0-7-1,-12-1-5-15,16 1 8 0,-3-4 5 16,12 3 1-16,-13 1 3 16,9 0-2-16,0-5-1 15,4 1-2-15,4 0 1 16,5-4 1-16,4 0 0 16,5 0 6-16,8 4 4 15,-5 0-12-15,14 0-5 16,-5-1 3-16,1 1 3 15,-5 0 4-15,-9 0 3 16,9 0-3-16,-9 0-2 16,9-1 0-16,0 1-1 15,9 4-5-15,-9 0 1 16,17-1 2-16,5 1 1 0,-22 0 1 16,0-8 0-16,-9 0-3 15,9 0 2-15,-8 0 1 16,-5-4 0-16,4 4-3 15,5-4 2-15,-9 0 5 16,-4 0 5-16,0-3-49 16,-14-5-20-16,10-3 30 15,-18-24 14-15</inkml:trace>
  <inkml:trace contextRef="#ctx0" brushRef="#br0" timeOffset="826.7681">1222 9622 248 0,'0'31'93'0,"-18"-20"-72"0,18-3 14 0,5-4 2 16,8 3-17-16,-5 1-6 15,-4 0-4-15,9-1-2 16,-8 1-4-16,3 0 2 0,10-1 0 15,-6 1 0-15,1 0-1 16,5 3-6-16,3 1 1 16,1-1 0-16,8-3 0 15,4 3-3-15,9-7 2 16,9 0 1-16,-4 0 0 16,8 0 0-16,-9-4 0 15,9 0-3-15,9-4 2 0,4 0 3 16,8-4 1-16,5-3-1 15,0-1 1-15,-9 5-2 16,-8-1 2-16,-5 0 0 16,5 1 1-16,-9 3 0 15,-13 0 0-15,4 4 0 16,-4 0 0-16,-4 4-2 16,-4 0 1-16,-10 0 7 15,6-4 5-15,-23 0-51 16,9-4-22-16,-12-12 28 15,-10-10 17-15</inkml:trace>
  <inkml:trace contextRef="#ctx0" brushRef="#br0" timeOffset="13873.4129">22034 7519 184 0,'0'-3'68'0,"4"6"-52"0,5-3 8 0,-9 0 0 16,0 0-6-16,0 4 2 15,0-4 0-15,0 0 2 16,0 0-12-16,-9 0 3 0,5 0 1 16,-1 4 1-16,5-4 1 0,-4 0-2 15,4 0-1-15,-4 4 1 16,4-4 2-1,0 0 2-15,0 0 1 0,0 0-4 16,0 0 1-16,8 0 0 16,-3 0 2-16,8 0-6 15,-13 0-2-15,0 0-3 16,0 0 0-16,0 0-4 16,4 4 0-1,9 0-1-15,-5-1-2 16,1 1 1-1,4 4-1-15,-4-4 0 16,-1 3 0 0,5 1 2-1,4 0-1-15,1-1-1 0,-1-3 1 16,-4 0-1-16,4 0 0 16,0 0 0-16,1-1 0 15,-1 1 0-15,9 0 0 16,-1 0 0-16,-7 0 0 15,8 0 0-15,4-1 0 16,-4 1 0-16,4-4 0 16,8 8 0-16,-7-8 2 15,7 0-1-15,-3 4-1 16,4 0 1-16,-5-4-1 16,1 3 0-16,-1-3 0 15,1 0 0-15,-10 0 2 16,6 0-3-16,-1 0 0 0,0 0 1 15,4 0 0-15,-8 0 0 16,9-3 0-16,-1-1 0 16,5 0 2-16,4-4-1 15,0 4-1-15,5 1 1 16,3-1-1-16,-8 0 0 16,0 0 0-16,-4 0-3 15,4 0 2-15,-4 1 1 16,0-1 2-16,-5 0-6 15,5-4-1-15,-13 1-12 16,4-1-3-16,-17 0-151 16,-4-3-65-1,-14-4 119-15</inkml:trace>
  <inkml:trace contextRef="#ctx0" brushRef="#br0" timeOffset="18181.2342">22193 9542 88 0,'9'0'33'0,"-5"0"-26"0,5 0 14 15,-9 0 3-15,0 0 3 16,4 0 1-16,0 0 7 0,-4 0 4 16,0 0-3-16,0 0-1 15,0-4-20-15,-4 4 4 0,0 0 2 16,-9 0-3-16,4 0 2 16,0 4-5-16,1-4-1 15,-1 0-6-15,1 4 0 16,-5-1-3-16,4 1 2 15,0 0-2-15,5 0 2 16,0 0-2-16,4 0 0 16,0-4 5-16,0 0 4 15,0 0-10-15,0 0-4 16,0 3 0-16,8 1-1 16,1-4 3-16,4 4 3 15,0 0 0-15,4 0-3 16,0-1 2-16,1 1-5 15,3 4 0-15,14-4 1 16,-9 3 0-16,8-3-3 16,0 4 2-16,5 3 1 15,4-7 2-15,5 4-1 16,3 0-1-16,5-5 1 16,-4 5-1-16,0-4-3 15,0 4 2-15,-1-5 1 16,-8 1 2-16,-4 0-3 15,9 0 0-15,-5 0 1 16,17-4 2-16,26 0-12 16,-4-4-3-16,-9 0 10 0,-8-4 8 15,0 1 1 1,-9-1 2-16,-5 0-21 0,-3 1-5 16,-10-1-10-16,-3 0-2 15,-9-3 16-15,-9-1 9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07:49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15014 14981 208 0,'9'0'77'0,"0"0"-60"0,-5-8 10 16,0 8 1-16,5 0-3 15,-9 0 0-15,4 0-3 16,1-4-2-16,3 0-10 16,-8 0 2-16,0 4 2 0,0-3-1 15,0 3 0-15,0 0-3 16,0 0-1-16,0 0-3 0,0 0-1 15,0 0-1-15,0 3 0 16,0-3-2-16,0 0-2 16,0 0 7-16,4 4 5 15,1 0-8-15,3 0-2 16,5-4-4-16,5 0 0 16,-1 0 2-16,4 0 0 15,9-4 0-15,5 0 0 16,4 0 0-16,-13 4 0 15,4 0-3-15,4-3 2 16,14-5 1-16,3-4 0 16,-8 9 0-16,5-1 0 15,-9 0 0-15,-5 0 0 16,5 4-3-16,0 0 0 0,-1 0 8 16,1 4 6-16,4-4-3 15,5 4 0-15,-5 0-2 16,8-1 1-16,-7-3-2 15,3 0 2-15,0 0-2 16,-4 0 0-16,1 0-6 16,-6 0 1-16,-3 0-2 15,8 0 0-15,0 0 2 16,4 8 0-16,9-4 0 16,0-4 2-16,0 0-1 15,5 4-1-15,-5-4 1 16,-5 4-1-16,-3-1 0 15,-9 1 0-15,-5 0 2 0,-4 0 1 16,-4-4-1 0,-4-4 1-16,-5-4-31 0,0-7-11 15,-4-19 20-15,-4-9 11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11:00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19224 8205 156 0,'9'-8'57'0,"-9"8"-44"0,0 0 18 0,4-4 6 0,-4 4-2 16,4 0 4-16,-4-3-4 15,9-1-1-15,-9 0-19 16,0 0 6-16,4-3 3 0,1 3 5 16,-5-4 2-16,0 4-12 15,4 0-6-15,0 1 5 16,-4-5 5-16,5 4-1 16,-5 0-1-16,0 0-7 15,0 1-4-15,4-1-5 16,-4 4-2-16,0-4 1 15,0 4 0-15,0 0-2 16,0-4-2-16,0 4 1 16,0 0 1-16,4 8-3 0,-4-8 0 15,9 7-1-15,-5 1 0 16,1 4 0-16,3 3 0 16,-4 8 2-16,-4 4 0 15,5 3-5-15,-5 5 1 16,0 7-3-16,-5-4 0 15,1 0-1-15,-4 5 2 16,-1 3-1-16,-4-8 0 16,-4-4-1-16,-5-3 0 15,-4-4-4-15,0 0 0 16,-4-1-10-16,-4-6 0 16,-1-5 17-16,1 0 10 0,-9-7-17 15,4-4-8-15,-13 0 5 16,9-8 3-16,-13-4 3 15,17-3 1-15,-8-9-4 16,8-3 0-16,0-3-3 16,5-1 0-16,8 0 3 15,-4-4 3-15,4 1 2 16,5-5 5-16,3 1 1 16,5-1 3-16,5 1 1 15,3 3 3-15,5 1-1 16,0-1 0-16,5 8-1 15,8 0 0-15,4 4 4 16,0 7 3-16,13 1 2 16,-8 3 3-16,4 4-3 15,4 8 2-15,4 4-4 16,5 3 1-16,-4 5-5 16,3 7 1-16,1 3-5 0,4 17-2 15,0 3-3-15,0 3 1 16,5 5 1-16,8 0 0 15,0 3 6-15,4 4 4 16,5 1 1-16,8-5 3 16,-13-7 4-16,9-4 1 15,0-8-4-15,-4-7-1 16,0-12-46-16,-1-11-20 16,1-28 26-16,-26-14 14 15</inkml:trace>
  <inkml:trace contextRef="#ctx0" brushRef="#br0" timeOffset="5990.2591">18418 12162 308 0,'0'11'115'0,"0"-11"-89"0,0 0-8 16,0-4 37-1,0-3-43-15,0-1 25 16,0 0 9-16,0-3-25 15,0-1-1-15,0-3-3 0,5 0-5 16,-1-5-2-16,0-3-5 16,1 0-2-16,3-3-1 15,1-5-2-15,4-3-2 16,0-1 1-16,8 1-1 0,-8-5-2 16,9 1 3-1,4-4 0-15,0-4 1 0,4-4 2 16,4-7-3-16,-4 3 0 15,5 0 3-15,-5 8 1 16,4 4-1-16,-8 4 1 16,0 0-2-16,4 7-1 15,-4 4 1-15,0 4 1 16,4 4-3-16,0 4 0 16,0 0 1-16,1 3 0 15,-1 4 0-15,4 1 0 0,-4 3-3 16,5 0 2-1,4 0-1-15,-1 4 0 0,1 0 2 16,0 0 2-16,-4 4-3 16,-1-4 0-16,-4 8 1 15,-4-1 0-15,-4 1 2 16,-5 0 1-16,0-1-1 16,-4 1 1-16,-9 3-2 15,-4 1 2-15,0-1 0 16,-13 1 1-16,-4-1-2 15,-4 1-2-15,-10-1 1 16,1-3 1-16,-4 0 1 16,-5 3 1-16,0-3-5 15,0 0 1-15,1-1 4 16,3 1 5-16,5 0-3 16,4-5 2-16,5 1-5 0,3 0 0 15,5-4-1-15,5 4 1 16,-1-4-2-16,5 0-1 15,4 4 1-15,0-4-1 16,0 7-5-16,4 1 1 16,5 0 0-16,-1-1 2 15,1 5-8-15,8-1-1 16,-8 1 12-16,4 3 9 16,4 4-5-16,-13 0-2 15,5 1-11-15,0 3-3 16,-1 0 12-16,-3 0 9 15,-1 0-5-15,-4 3 0 0,0-3-5 16,0 0-1-16,0-4 1 16,-4-3 2-16,-1-1-1 15,-3 0 2-15,-1-3 0 16,0-1 1-16,-4-3 0 16,-4 0 0-16,4-1 2 15,-13 1 1-15,5 0-1 16,-5-1 1-16,0 1-2 15,-4-8 0-15,4 4-3 16,-4-4 1-16,-4 0-2 16,-5-4 2-16,4 0-4 15,-3-3-2-15,3-5-56 16,9-15-22-16,9-23 40 0,0-7 21 16</inkml:trace>
  <inkml:trace contextRef="#ctx0" brushRef="#br0" timeOffset="7280.4201">18057 9664 304 0,'12'4'115'0,"-12"-4"-89"0,9 4 10 0,0 0-2 16,-5-4-17-16,9 4-2 15,0-1 6-15,0 5 6 16,4 0-14-16,0-1 0 0,0 5-2 15,-8-1-4-15,4 1 1 0,-4-4-5 16,4 11 0-16,0-4-3 16,-1 8-1-16,1 0 1 15,0 4 0-15,5 0-3 16,-10 3 2-16,5 1 1 16,4 3 0-1,1 5 0-15,-10 7 0 0,5 0 0 16,4 7 2-16,-12-3-1 15,8 0 2-15,-13 0-4 16,0-4 0-16,-9-4 3 16,0-8 1-16,-4 1 1 15,-4-12 0-15,0-4 0 16,0-4 0-16,-1-3 0 16,6-9 0-16,-6-6 2 15,1-1 1-15,4-4-1 16,5-7 1-16,-1-1-2 0,5-3 0 15,4 0-3-15,0-4 1 16,4-4-4-16,5-7 0 16,-1-1-1-16,5-7-2 15,4-8 0-15,5 4 3 16,4 4 0-16,4 4 1 16,4 4 0-16,-8-1 0 15,4 1 0-15,-4-1 2 16,4-3-58-16,-4-12-25 15</inkml:trace>
  <inkml:trace contextRef="#ctx0" brushRef="#br0" timeOffset="9623.4705">20883 4153 140 0,'0'0'52'0,"0"-12"-41"0,0 8 29 16,0 4 8-16,4-3-10 16,1-1-2-16,3-4-10 15,-8 0-2-15,5 5-13 16,-1-5 0-16,0 4 2 0,1-7 2 16,-5 7 0-16,4-4-1 15,-4 4 1-15,0-3-4 16,0 3-1-16,0-4 7 15,0 8 4-15,-4-4-14 16,-1 4-5-16,1 0-2 0,0 0-1 16,-1 0 1-1,-3 0 0-15,-1 4 0 0,-17-4 0 16,0 4 0-16,-4 4 2 16,0-1-12-16,-17 5-3 15,4-1 4-15,0 5 2 16,-5-1 2-16,5 0 4 15,4 1 0-15,-8 3 3 16,8 0-1-16,5 0-1 16,3 4-2-16,6 4 1 15,3 0 1-15,5 7 0 16,0 8-3-16,4 4 2 0,4 8 1 16,5 3 0-16,4 4 0 15,0 1 0-15,0-5 0 16,0 4 0-16,0 8 0 15,0 8 2-15,0 11-3 16,0 0 0-16,0 0 1 16,0-7 0-16,0-5 0 15,0 1 0-15,0 0 0 16,0-1 0-16,4-7 2 16,-4 8 3-16,9-8 9 15,-9-4 3-15,0-8-11 16,0-7-5-16,0-4-1 15,0-4-1-15,0-4-4 16,-9 1 1-16,5-5 0 16,-1 1 2-16,5-1 7 0,-8 1 7 15,-1-5-2-15,5 5 0 16,0-5-2-16,-1 1 0 16,5 3-2-16,0-3-1 15,5 4-3-15,-1-1 1 16,5 1 0-16,3-1 3 15,6-3-5-15,3-5-1 16,14 1 0-16,-5-4 0 16,4 0-3-16,5 0 2 15,0 0 1-15,0 0 2 16,4-4-25-16,4 0-12 0,9-11 26 16,-4-16 16-1</inkml:trace>
  <inkml:trace contextRef="#ctx0" brushRef="#br0" timeOffset="10570.051">21504 4210 296 0,'0'-15'112'0,"0"11"-87"0,0 8 7 15,0-4-5-15,0 0-9 16,0 4 0-16,0 3-8 16,-5-3-2-16,1 4-4 15,-5 3-5-15,5 5-2 0,-13 3-1 16,4 4 3-16,-4 11 0 15,-1 5 3-15,-3 3-3 16,-1 4 0-16,1 0 1 16,-1 0 2-16,5-1-1 15,-9 1-1-15,0-7 12 16,1-5 6-16,-6 1-11 0,1-9-4 16,0 1-4-16,-9-4-1 15,5-4 2-15,4 1 0 16,-1-5-3-16,6-4 2 15,-1-3-1-15,4-4 0 16,-4-4 2-16,5 0 2 16,-1-4-3-16,5 0 0 15,0-7-1-15,8 3 0 16,-4 0 2-16,9-3 2 16,4 3-1-16,4-7-1 15,9 3 1-15,-4-3-1 0,4-4 0 16,0 0 2-16,8 0-1 15,-4 3-1-15,9 1 1 16,4 7-1-16,-4 1 2 16,9 7 1-16,4 0-4 15,4 4 1-15,8 3-2 16,1 5-2-16,-5 3 0 16,5 4 3-16,0 0-2 15,-9 0-1-15,0 4 3 16,0-3 0-16,0 3 3 15,0 0 3-15,0 0-62 16,5 3-25-16,-9 1 40 16,-9-12 21-16</inkml:trace>
  <inkml:trace contextRef="#ctx0" brushRef="#br0" timeOffset="11605.3624">21021 6171 272 0,'-4'0'101'0,"4"-7"-78"0,0-1 9 16,4 0 0-16,0 4-14 16,1-3 0-16,-1-5 10 15,0-3 3-15,9-4-15 16,-8 0-7-16,3-4-2 0,1-8 5 0,-1-4 2 16,1-3-5-1,0-4-1-15,-1-8-2 0,5 0-1 16,4-3-3-16,-4 3-2 15,5 4-2-15,-1-4-1 16,0 4 2-16,5-3 0 16,-1 3-2-16,5 3 2 15,0 5 1-15,0 4 2 16,4-1-3-16,0 8-2 16,0 4-1-16,0 4 3 15,1 4-2-15,-1 3-1 16,4 5 3-16,-8 3 2 15,-4 0-2-15,8 4 0 0,-4 0 1 16,4 8 0-16,-4-1 0 16,4 1 0-16,-13 0 0 15,0 3 2-15,-4 5-3 16,-4 3 0-16,-18 0-4 16,-4 0-1-16,-4 0-2 15,-13 4 2-15,4-4 4 16,-9 0 1-16,1 1-2 15,-9-5 0-15,4 0-5 16,-13-3 0-16,9-1 8 16,9-3 7-16,-5 0-5 15,9-1-1-15,8-3-3 16,1 0 0-16,8 0-3 16,4 0 1-16,9-4 2 0,5 7 1 15,8 1 1-15,8 3 2 16,5 1-1-16,8-1 2 15,1 5-2-15,4-1 2 16,-1 0-4-16,1 4 0 16,0 4 1-16,-5 0 2 15,1 4-1-15,-5 0-1 16,-4 4-2-16,-4-5 1 16,-5 1 1-16,-9 0 2 15,1 0-6-15,-18 0 1 16,1-4 7-16,-14 0 5 15,-4 0-2-15,-4 0-2 0,-4-8 0 16,-5 0-1-16,-13 1-7 16,1-5-2-16,3 1-60 15,-4-9-26-15,9 5 46 16,5-12 22-16</inkml:trace>
  <inkml:trace contextRef="#ctx0" brushRef="#br0" timeOffset="12432.0451">21258 6298 328 0,'4'-8'123'0,"1"4"-95"0,3 4-2 16,-3 0-7-16,8 0-8 16,-1 4 3-16,1-4-1 15,0 4 0-15,9 3-7 16,-5 5-2-16,0-4 0 0,5 3-2 15,-1 1-2-15,1 3-2 16,0 4 1-16,-5 4 1 16,4 4 0-16,5 3 0 15,-9 1 0-15,5 4 0 16,-1-5 0-16,1 5 0 16,0-5 0-16,-1 1 0 0,-4-4 2 15,1 0-3 1,-5-8 0-16,4 0 1 0,-9 8 2 15,5-4-3-15,-4 3 0 16,0 9 1-16,-9-8 0 16,0-4-11-16,-5 0-3 15,1-4 7-15,-5-4 6 16,5 1 5-16,-13-9 3 16,-5-3-3-16,5-8-3 15,-9-3 0-15,5-9-1 16,-1 1-5-16,5-4 1 15,0-8 11-15,8 0 7 16,-4-4-3-16,9 1-1 0,4-8 1 16,4-5 0-16,0 5-3 15,5 0-3-15,4-1-2 16,4-3 0-16,0 0 2 16,1 12 4-16,-1 3-4 15,13-8-1-15,0 1-9 16,18-4-2-16,8-1-89 15,-9 9-40-15,-8 7 69 16,4-39 33-16</inkml:trace>
  <inkml:trace contextRef="#ctx0" brushRef="#br0" timeOffset="13511.9425">22008 4570 272 0,'-9'-11'104'0,"9"7"-81"0,0-8 14 16,0 9 1-16,9-1-7 15,-9 0 2-15,8-4-2 16,1 1 1-16,4-5-17 16,0 1-2-16,4-1-2 0,0 1-4 15,1 3 1-15,-10 0-3 0,5-3 2 16,0 3-6-1,9-7-1-15,-14 3-2 0,14-3 0 16,8-4 0-16,-4 7 0 16,4 1 2-16,9-1 0 15,21 1 0-15,5 3 0 16,-22 4-3-16,9 4 2 16,-14 0-1-16,1 8-2 15,0-4 3-15,0 7 0 16,-9-3-2-16,9 11 2 15,-18-4 1-15,5 16 0 16,4 15 0-16,-13-11 2 16,1-5-1-16,-5 12-1 0,-1-7-2 15,1 18-1-15,-8-10-1 16,-1 22 3-16,0-12-2 16,1 28 1-16,-1-16 2 15,0 19 0-15,1-19 0 16,3 8 0-16,1 19-3 15,-1-23 2-15,-3-12 1 16,3 20 0-16,1-16 0 16,0 12 0-16,-1-8 2 15,1 4 1-15,-1-12-4 16,1 1-1-16,0 15 1 16,-1-8 2-16,5-4-2 15,-13-3 0-15,9-1-1 16,-1 0 0-16,-8-3-5 15,5-8-3-15,-1-11-5 0,0 7-4 16,5 11 15-16,-5-3 9 16,1-4-2-16,-5-8-1 15,0-3-1-15,0-5-1 16,-5 1 0-16,1-4 0 16,-5-4-3-16,1-4 0 15,3 0-3-15,-7-7-1 16,7-1 15-16,-12 1 6 15,4-1-2-15,-4 4 1 16,0-3-4-16,-9-1 2 16,4 1 3-16,-12-4 1 15,4-1-4-15,-14-3 1 0,-16 0-7 16,21-4-3-16,1 0-28 16,-10 0-10-16,14 0 16 15,4-8 10-15</inkml:trace>
  <inkml:trace contextRef="#ctx0" brushRef="#br0" timeOffset="16858.6776">24606 3965 184 0,'9'0'71'0,"-9"0"-55"0,0 0 15 16,0 0 5-16,4 0-5 16,-4-4 2-16,0 4-6 0,0-4 1 15,0 1-16-15,0-1 2 0,0 0 2 16,0-4-2-16,0 4 0 16,0 1-4-16,0-1-1 15,-4 0-1-15,4 4 2 16,0 0-12-16,0 0-3 15,0 0 2-15,-9 0 1 16,9 0 10-16,0 4 5 16,0 0-15-16,-4 3-8 15,-1 5 7-15,5 7 3 16,-12 4 1-16,3 4-1 16,0-1 3-16,1 5 2 15,-1 0-2-15,-8-1-2 16,0 5 0-16,4-1-1 15,-13 1 2-15,0 3 1 0,-4 4-1 16,0-3-2-16,-5 3 1 16,1-8-1-16,-1-7-11 15,-4 0-3-15,1-12 5 16,-5 0 2-16,4-7 2 16,-4-4 1-16,8-4 3 15,1-4 2-15,4-4-2 16,4-3 0-16,-4-4 3 15,8-1 3-15,5 1 9 16,4-4 5-16,0 0-16 16,4 3-8-16,5 1-1 15,0 3 1-15,4 1 9 16,4 3 5-16,9 1-9 0,-4 3-4 16,8 0 4-16,0 4 4 15,5 8-2-15,8 3-1 16,-9 1 0-16,14 3 1 15,-9 4-1-15,4 8-1 16,0 4 1-16,-4 3-1 16,0 1-14-16,4-1-3 15,-9 4-70-15,1 4-33 16,-5-3 68-16,0-9 33 16</inkml:trace>
  <inkml:trace contextRef="#ctx0" brushRef="#br0" timeOffset="17685.7095">23882 4892 236 0,'-4'-8'90'0,"8"8"-70"0,1 4 6 0,-5-4-3 16,0 0-7-16,4-4 1 16,-4 4 4-16,4 0 1 15,-4 0-11 1,0 0 0-16,9 0 2 0,-9 0-5 0,8 0-2 15,5 0-1-15,5 0-1 16,3 0-2-16,9 0 1 16,5 4-2-16,8-4-1 15,0-4 1-15,9 4-1 16,8-4 0-16,-8 4 0 16,-14 0 0-16,14 0 2 15,13 0-1-15,-9 4-1 16,-5-4-4-16,-16 4-2 15,-9 0-41-15,-5 4-17 16,-8-5 33-16,-13 5 15 16</inkml:trace>
  <inkml:trace contextRef="#ctx0" brushRef="#br0" timeOffset="18646.1586">24261 5106 324 0,'-13'-7'121'0,"9"3"-95"0,4 0 3 0,0 4-6 15,0 0-4-15,0 0 3 16,0 0-19-16,0 0-8 15,0 0 2-15,9 4 0 16,-1 4 3-16,1-1 0 0,0 1 2 16,8 3 1-16,-9 1 3 15,5 7-3-15,5-4-2 16,-14-3 0-16,13 11 1 16,9 11-3-16,-4 1 0 15,3-1 1-15,-7-3 2 16,-10-1-3-16,5-3 0 15,-8 0 1-15,-5 0 0 16,-5 0 0-16,-3 0 2 16,-5-4 1-16,0-4 1 15,-4 0-2-15,-1-4 1 0,1-3-13 16,-5-5-6-16,5-7 9 16,0-4 5-16,0 1 11 15,4-5 4-15,4 0-13 16,1-7-6-16,-1-12 10 15,5 0 7-15,4-3-1 16,13-1 0-16,-9-3-6 16,13 3-1-16,5 0-3 15,4 5-3-15,8-5 2 16,5 4 0-16,0 0-2 16,4 4 2-16,-5 0-41 15,1 0-19-15,0 4 31 16,-4-4 14-16</inkml:trace>
  <inkml:trace contextRef="#ctx0" brushRef="#br0" timeOffset="19591.2787">23839 6742 280 0,'-13'0'104'0,"13"0"-81"0,0-4 18 0,0-4 4 0,0 5-17 16,0-5-4-16,4 0 8 16,1 1 4-16,-1-1-19 15,5-7 4-15,-9-1 2 0,4-3-10 16,0 0-2-16,5-8-7 15,-5-3-3-15,5-5-3 16,4-3 1-16,0-4-4 16,4-4 1-16,-4 0-5 15,13-4-1-15,-5-8-4 16,5 5-1-16,4-1-3 16,5 4-2-16,-9 8 5 15,4 0 4-15,-9 8-5 16,5-1 0-16,0 8 2 15,0 4 1-15,0 8 1 0,0 4 2 16,-9 3 1-16,4 8 3 16,1 4-3-16,-5 3-1 15,0 5-4-15,1 3 1 16,-5 4 2-16,0 8 2 16,-1 0-3-16,-12 0-3 15,0 0 2-15,0-4 0 16,-8 0 3-16,-1 0 1 15,-8 0 6-15,0 0 1 16,-9 0-14-16,-4-4-4 16,-5 0-32-1,-8-4-14-15,-4 0 35 0</inkml:trace>
  <inkml:trace contextRef="#ctx0" brushRef="#br0" timeOffset="19861.6851">23960 6263 108 0,'47'8'44'0,"-17"-1"-35"0,26 1 16 16,-30-4 6-16,9 0-8 15,3 3-4-15,10 9-6 16,-5-1-1-16,9 4-7 16,4 4 4-16,-9 0 1 0,0 0 1 15,-8 8 3-15,0-1 4 16,-13 1 1-16,-9 0-2 0,-4 3 0 15,-13-3 2-15,-4-1 0 16,-5-7-4-16,-17 4 1 16,-4-8-7-16,-9 4-3 15,5-3-19-15,-5-1-6 16,0 0 9-16,5-4 5 16</inkml:trace>
  <inkml:trace contextRef="#ctx0" brushRef="#br0" timeOffset="20373.277">23671 7106 296 0,'0'7'112'0,"0"-7"-87"0,4 0 11 0,1 0-2 15,3 0-19-15,5 0-3 16,0 0 3-16,4 0 4 16,5 0-9-16,8 4-8 0,9 0-4 15,8 0 7-15,9 0 6 16,-4 0-3-16,0-1 0 15,4 1-4-15,0 0-3 16,-5 0-3-16,5 0 1 16,-4-4 1-16,-4 0 2 15,-5 0-1-15,-5 0-1 16,-12-4-43-16,4 0-19 0,-12-4 31 16,-14-7 15-16</inkml:trace>
  <inkml:trace contextRef="#ctx0" brushRef="#br0" timeOffset="21213.9864">24111 7450 312 0,'0'0'115'0,"0"-7"-89"0,0 7 1 0,0 0-4 0,0 0-6 15,8 4-1-15,1-1-2 16,-5 1 1-16,5 0-8 15,-1 0 2-15,1 4 2 0,0-5-2 16,-1 5 0-16,1 0-5 16,4-1-3-16,0 1-3 15,0 4 1-15,4-1 1 16,0 4 2-16,5 1-1 16,-1 3-1-16,1 0-2 15,-1 4 1-15,1 8 1 16,4-5 0-16,-5 5 0 15,1 0 2-15,4 3-1 16,-1 1-1-16,-7-1 1 16,3 4-1-16,1-3-3 15,-9-1 2-15,-5-3-1 0,-3 0-2 16,-5-1-2-16,-5-3 1 16,-3-4-2-16,-5 0 0 15,-9-4-1-15,5-3 0 16,-5-5 7-16,1-3 5 15,4-8 0-15,-9 0 1 16,9-4-1-16,-5-8 2 16,5-7 3-16,4 0 2 15,4-15 3-15,5-1 2 16,4-3-5-16,4 0 1 16,9-1-9-16,4-3-2 15,5 0-1-15,4 0 2 0,4-4-1 16,4 4 2-16,1 3-4 15,4 5-2-15,-1-1-12 16,-7 9-5-16,3 7-66 16,1 3-31-16,-5 5 57 15,0 3 31-15</inkml:trace>
  <inkml:trace contextRef="#ctx0" brushRef="#br0" timeOffset="22129.5775">24197 8902 344 0,'-9'8'129'0,"9"-8"-100"0,0 0 15 0,0 0 1 0,0 0-19 15,0 0-2-15,0 0-3 16,0 0-1-16,0 0-11 16,0 0 3-16,4 7 2 0,5 1-3 15,-5 0-1-15,1-1-4 16,-1 5-1-16,5 7-6 16,-9-4-1-16,0 4-2 15,0 8 0-15,0 8 0 16,0 7 3-16,0 8-2 15,0 3 1-15,-9 9 0 16,5 10 0-16,4 13 0 16,-5-1 0-16,5-4 2 15,-4 1 0-15,0-12-14 16,-1-8-3-16,1-11-64 0,4-4-26 16,0-19 52-16</inkml:trace>
  <inkml:trace contextRef="#ctx0" brushRef="#br0" timeOffset="23481.0078">24016 3716 296 0,'0'-8'110'0,"0"8"-86"0,-9-11 11 0,9 11 1 16,0-4-9-16,0 0 1 16,-4 0-11-16,0 1-3 15,-1-1-8-15,-3-4 3 0,-1 0 1 16,0 5-5-16,1-1-3 15,-5-4-6-15,0 8 0 16,0 8-3-16,-4-1 0 16,8-3 1-16,-8 12 4 15,4-1 1-15,-4 16 1 16,-9 18-11-16,4 5-3 16,1 3 13-16,-1 5 10 15,1-5-13-15,3 4-4 16,1 8 4-16,0 12 1 15,0 11 3-15,0 7 2 0,8-7-1 16,-8 0-1-16,4 0 1 16,4 8-1-16,1 3 0 15,3 8 0-15,5-7 0 16,0-9 2-16,0 1-1 16,0 4-1-16,5 7 1 15,3 0-1-15,1 4 0 16,-1-15 0-16,1 0 0 15,4 3 0-15,-9 12 0 16,9 0 0-16,-13 1 0 16,0-13 0-16,0-7 0 15,0 4 0-15,0 11-3 16,-8 4 2-16,3 0-1 16,1-7 0-16,4-12 8 15,-9-1 6-15,5 5-6 0,0 8-1 16,4-1-3-16,0 0-2 15,-5-11 1-15,1-7 1 16,0-1-1-16,-1 4-1 16,1 8 1-16,4-4 1 15,-8 0-1-15,-1 0-1 16,0-12 3-16,1-3 0 16,-1-1-4-16,0 5 1 15,5-1 0-15,-9 0 2 16,9-3-1-16,4-16 2 15,-9-15-2-15,9 8-1 0,-4 11 1 16,0-11-1-16,4-5-3 16,0-10 0-16,0-9-12 15,4-14-2-15,0-1 14 16,22-34 11-16</inkml:trace>
  <inkml:trace contextRef="#ctx0" brushRef="#br0" timeOffset="25477.4637">25076 3785 80 0,'0'0'30'0,"0"-4"-24"0,8 4-18 0,-8 0-9 0,0 0 0 15,0 0 2-15,0 0 20 16,0 0 11-16,0 0 19 16,0 0 10-16,0 0 7 15,0 0 6-15,0 4-6 16,9 0-2-16,0 0-8 15,-1-1-3-15,5 1-20 16,-9 0 0-16,9 4 1 0,5-1-2 16,3 1 0-16,-4 0-6 15,1-1-3-15,3 1-2 16,-4 4 0-16,5-1-2 16,0 4-1-16,-5 1 1 15,4 3-1-15,-3 4 0 16,-1-4 0-16,0 8-3 0,0 3 2 15,-8 1 1 17,4 0 0-32,-5-4 0 0,1 7 0 0,-5-3 0 0,9 7 0 15,-13 0 0-15,5 12 0 16,-5 4 0-16,4 3 0 16,-4-3 0-16,4 11 0 15,-4-4 0-15,0-3 0 16,-4-5 0-16,0 1 2 15,-1-1-1-15,5 1-1 16,-13 4 1-16,9 3-1 16,-9 0 0-16,0-3 0 15,0 7 0-15,0-8 2 0,0 1-1 16,0-12-1-16,1-1 1 16,-1-2-1-16,4-1 2 15,-8-4 1-15,4 4 1 16,4-4 2-16,-4 5-1 15,5 3 2-15,-1 0-4 16,5 0 0-16,-1-1-1 16,-3-10-2-16,4-4 1 15,-1 7-1-15,5 8 2 16,-8 0 3-16,3-4 7 16,5 0 2-16,0 0-12 15,0 0-5-15,0 4-2 16,0 4 1-16,0 8 10 0,5-5 9 15,-5 1-6-15,8-1-2 16,-8 1-2-16,5-8-1 16,-1 0 0-16,4-4 0 15,-8 0-2-15,5 0-2 16,-1 4 1-16,0 4 1 16,1 4 1-16,-1 3 3 15,0 1-3-15,-4-5-2 16,0 5 0-16,0-5 1 15,5-7-1-15,3 0 2 16,-8-4-2-16,0 1 2 16,5-1-2-16,-5 4 2 15,4 0-2-15,-4 3 2 0,0 5-2 16,0 3 2-16,0-3-2 16,0 7 2-16,-9-3-2 15,9-5-1-15,0-3 1 16,0-8-1-16,0-3 0 15,0 3 0-15,0 0 0 16,0 0 2-16,0 4-1 16,0 4-1-16,5 0 1 15,3 3-1-15,-8-3-3 16,9 0 2-16,-1-4 1 16,1 4 0-16,-9-8 0 15,9 0 0-15,-1-8 0 16,1 8 0-16,-1-3 0 15,1 7 0-15,4 0-3 0,-9 3 2 16,9 5 1 0,-13 0 0-1,9-1 0-15,-1 1 0 0,-3-4-3 0,3-4 2 16,1-8 1-16,-9 0 0 16,9 1 0-16,-1-5 0 15,-8 1-3-15,0-1 2 16,5 0 1-16,-5 1 0 15,0 3 0-15,4-3 0 16,0-1 0-16,1 1 0 16,-5-1 0-16,0 1 2 15,0-1-1-15,0-3-1 16,-9-4 3-16,5-5 0 0,-1 9 3 16,-8 0-1-1,0-8 2-15,0 0 2 16,-4-8 5-16,0 0-8 15,-9-3-1-15,0-4-3 16,-4-12-2-16,0 4-6 16,0-8-1-16,-5 4-48 15,5-11-20-15,0-8 38 16,4-12 18-16</inkml:trace>
  <inkml:trace contextRef="#ctx0" brushRef="#br0" timeOffset="63850.8822">17591 14207 260 0,'-13'4'96'0,"13"3"-75"0,0 1 6 16,0 0-2-16,0-1-12 16,0 1 0-16,0 0 4 15,0 3 1-15,0 4-9 16,-4 1 3-16,4 3 2 0,-4 0-5 0,4 0-3 16,0 8-3-16,0 0-3 15,0 3 1-15,4 5-1 16,-4 3 0-16,0 4 0 15,0 4 0-15,4 0 0 16,-4 0 0-16,5-7 0 16,-1-1 11-16,-4-7 5 15,4-5-8-15,-4-3-4 16,0-4-6-16,0-7 1 16,0-4-8-16,0-1-2 15,0-7 21-15,0-4 10 16,0-3-5-16,0-1-3 0,0-3-7 15,0-5-2-15,0-3-1 16,0-4 1-16,0 0-2 16,0-4-1-16,9-3 3 15,-9-1 0-15,4-3-1 16,5-1 1-16,-1 5 0 16,1-5 3-16,0 4 1 15,-1 1 1-15,1 3 0 16,4 0 0-16,-5 8-2 15,10 4-1-15,-14 7-1 16,13 4 0-16,-4 4-5 16,-4 8 1-16,4 3-2 15,4 1 0-15,-9 3 2 16,5 4 0-16,5 4 0 16,-1 4 0-16,0 4 0 15,5-1 0-15,-5 1 0 0,-9-4 0 16,5-4-3-16,5 0 2 15,-10-4 1-15,1-4 0 16,-1-7 0-16,1 0 2 16,0-8-3-16,4 0 0 15,-9-8-4-15,5-4 1 16,-1-7-3-16,9 0 2 16,-8-4 1-16,4-4 2 15,-4 1 1-15,8-1 3 16,-4-4-1-16,4-3-1 15,0-1 1-15,0 1 1 16,5 7-1-16,-5 0 2 16,5 4 2-16,-1 4 2 0,1 4-1 15,-1 3-1-15,-3 8-3 16,8 8-2-16,-9 8-2 16,4 3 1-16,5 8 1 15,-4 4 0-15,4 3 0 16,-5 1 0-16,1 3 0 15,-1 1 0-15,1 3-3 16,-1-3 2-16,-3-5-10 16,7-3-5-16,-7-8-47 15,7-7-21-15,1-12 43 16,17-12 21-16</inkml:trace>
  <inkml:trace contextRef="#ctx0" brushRef="#br0" timeOffset="64510.5725">19254 14283 328 0,'9'4'123'0,"-5"-4"-95"0,-4-11-4 0,0 11-6 15,0 0-5-15,0 0 2 16,0 0 20-16,0 0 10 15,-4 0-23-15,4 0 1 0,-9-4 1 16,5 0-9-16,-9 0-7 16,0-3-4-16,0-1-4 15,0 0-1-15,-4 1-4 16,0-1 1-16,0 4 2 16,-5 0 1-16,1 1-4 15,-1 3 1-15,-8 0 0 16,4 3-1-16,4 5-3 15,5 3 0-15,0 1-1 16,-5 3 1-16,10 12 0 16,7-8 0-16,-3 8 2 15,8-4 2-15,8 0 2 16,-3 0 3-16,7 0 2 16,10-4 1-16,-5-4-5 15,9 1 1-15,4-9 0 16,-4 1 2-16,4 0-1 0,0-4 2 15,1-8-4-15,-6 0 0 16,1-4 1-16,-4 1 2 16,-1-1-1-16,-3-7 2 15,-1-5-4-15,-13 1-2 16,9-4 2-16,-13 8 0 16,4 4 3-16,1 3 1 15,-1 8 7-15,-4 0 6 16,4 8-4-16,-4 3 1 15,5 8-6-15,-1 4-2 16,0 8-2-16,5 7-3 16,-9 4 1-16,4 8-1 0,1 4-7 15,3-1-3-15,-8-3-19 16,9 0-6-16,-1-16-64 16,5-7-25-16,13-19 64 15,-13-20 31-15</inkml:trace>
  <inkml:trace contextRef="#ctx0" brushRef="#br0" timeOffset="65067.4179">19862 14077 392 0,'-9'26'145'0,"5"-18"-112"0,0 4-3 0,-1-5-10 16,1 9-20-16,0 7-4 16,-9 7 4-16,0 12 4 15,0 8-2-15,-4 0 6 0,4 0 2 16,0-1-8-16,0 1 0 16,4 0-4-16,1 0 0 15,-1 0 0-15,5-8 0 16,0-8 2-16,4-3 2 15,0-8-1-15,4-8-1 16,-4-7 1-16,0-8 1 16,13-8-1-16,-9-7-1 0,9-8 1 15,-9-8-1-15,5-3-3 16,0-8 2-16,8-8-1 16,-9-4-2-16,10 1-2 15,-1-1 1-15,0 4 1 16,5 4-1-16,-1 4 6 15,1 4 3-15,4 11 3 16,-5 8 3-16,5 7-1 16,0 12 2-16,0 8-6 15,-5 11-1-15,1 8 0 16,4 15 2-16,-9 0 1 16,4 4 3-16,-3 0-5 15,-10 4-1-15,1-4-7 16,0 0-2-16,3-4-14 15,-7-8-3-15,8-7-45 0,-9-8-19 16,5-15 44-16,4-11 22 16</inkml:trace>
  <inkml:trace contextRef="#ctx0" brushRef="#br0" timeOffset="65295.9396">20707 14161 440 0,'-31'42'165'0,"31"-27"-129"0,0 8 2 0,0-7-10 0,-8 14-23 16,-1 9-4-16,1-1-1 16,-5 4-1-16,0 0 1 15,8 0-3-15,-12 4 0 0,8 0-51 16,1-4-24-16,4-3 37 15,-5-16 21-15</inkml:trace>
  <inkml:trace contextRef="#ctx0" brushRef="#br0" timeOffset="65922.908">21202 14356 408 0,'0'35'154'0,"0"-31"-120"0,0 22-32 0,0-10-22 15,-9 7 4-15,1 7 10 16,-5 9 22-16,4 7 13 16,-8 7-15-16,4 8-1 0,-4 1-1 15,8-1-12-15,-8 0-2 16,8-7-4-16,1 3 1 15,-1-11 3-15,5-7 3 16,0-5 0-16,-1-7 2 16,5-4-2-16,0-8-1 15,0-3 1-15,0-12 1 16,0-4-3-16,0-8 0 16,0-11-1-16,0-7-2 0,0-5 0 15,5-7 3-15,-1-11 0 16,4-13 1-16,1 1 0 15,4-7 0-15,4 3-3 16,-4 0 0-16,13 0 4 16,0 7 1-16,4 1 2 15,5 8 2-15,3 7-1 16,5 3 0-16,9 5-3 16,-9 15-2-16,9 8-2 15,-13 11 1-15,4 12-1 16,-4 7-2-16,-5 12 0 15,0 11 3-15,-8 4 2 16,-4 0 2-16,-9 4 7 0,-9 0 6 16,-8 4 3-16,-9 0 1 15,0-4-7-15,-13-4-3 16,-4-4-10-16,-5-7-2 16,-8-12-13-16,-4-7-6 15,-9-12-30-15,-4-16-13 16,-5-14-83-1,-4-16-35-15,-4-20 95 16</inkml:trace>
  <inkml:trace contextRef="#ctx0" brushRef="#br0" timeOffset="66075.3361">20603 13946 420 0,'-4'8'156'0,"8"-4"-121"15,5 4-3-15,-9-8-9 0,8 3-26 16,10 5-5-16,-10 0-23 15,9-1-10-15,5 1 22 16,12 0-50-16,10-1-20 0,7-7 46 16,10-3 21-16</inkml:trace>
  <inkml:trace contextRef="#ctx0" brushRef="#br0" timeOffset="66418.7726">22141 14149 304 0,'-21'20'115'0,"21"-20"-89"0,-30 19-8 0,17-8-7 16,0 5-4-16,-13 6 4 15,9 5 16-15,4 4 9 16,-4 0-18-16,-5 3 1 0,9 1 2 15,9-9-8-15,4 1-2 16,0 0-4-16,4-8 0 16,9-4 5-16,9-3 2 15,3-4-3-15,6-8 1 16,-14 0-5-16,22-12-2 16,8-11-7-16,5-4-3 15,-52 27-152 1,77-84 85-1,-16-8 30-15</inkml:trace>
  <inkml:trace contextRef="#ctx0" brushRef="#br0" timeOffset="66719.3661">22770 13284 396 0,'-8'23'148'0,"16"11"-115"0,-8 28-14 0,5-28-12 16,-5 27-3-16,0 12 7 15,-5 11 15-15,1 1 5 16,0-13-15-16,0-10-5 0,-5 37-3 15,0 28-7-15,-8-16 0 16,4-8-19-16,5-15-8 16,-10-11-41-16,10-12-20 15,8-19 46-15,0-27 21 16</inkml:trace>
  <inkml:trace contextRef="#ctx0" brushRef="#br0" timeOffset="67138.4331">23408 14012 308 0,'-13'7'115'0,"13"-7"-89"0,-17-4-1 15,17 4-5-15,-9 0-14 16,1 0-3-16,-9 0 17 15,-5 0 11-15,-4 4-15 16,-4 8-4-16,-4 3-1 0,-5 8-9 0,0 8-1 16,0 3-12-16,13-7-5 15,5-4 8-15,-1 8 6 16,-4-1 0-16,13-7 1 16,9-4-1-16,-4-7 0 15,8-12 11-15,8 0 5 16,1 0-6-16,4 0-4 15,8 0 8-15,-3 4 6 16,-6-1 2-16,6 9 3 16,3 11-11-16,-4 4-2 15,-4 7-15-15,-8-7-4 16,-1-8-16-16,-4 16-6 16,0-9-31-16,-4 1-12 15,-5 0 39-15,5-19 18 16</inkml:trace>
  <inkml:trace contextRef="#ctx0" brushRef="#br0" timeOffset="67439.5721">23602 13249 420 0,'-13'16'159'0,"18"-5"-124"0,3 24-9 16,-8-9-14-16,0 9-8 0,0-4 2 15,-8 37 13-15,8 32 7 16,-5-8-13-16,1-23-9 0,4 50-6 16,0 26 1-16,0-49 0 15,0-16-4-15,0 5-1 16,0-13-17-16,0-6-5 15,4 2-4-15,9-29 0 16,-13-9 18-16,9-22 9 16</inkml:trace>
  <inkml:trace contextRef="#ctx0" brushRef="#br0" timeOffset="67723.9184">23357 13510 456 0,'-5'15'170'0,"5"-15"-132"0,9 8-2 16,-9-8-11-16,8 7-14 16,1-3 1-16,8 8 8 15,13 3 7-15,1 4-14 16,3 0-3-16,5 4-2 0,4-7-9 15,-9-5-1-15,1 1-13 16,8-1-6-16,-4-3-37 16,8-1-15-16,31-3-81 15,-14-8-36-15,5-7 97 16,-21-1 49-16</inkml:trace>
  <inkml:trace contextRef="#ctx0" brushRef="#br0" timeOffset="68160.8961">23943 14077 280 0,'21'34'104'0,"-4"-26"-81"0,9 3 20 0,-17-7 3 0,8 0-20 15,13 0-4-15,5-4 17 16,3 0 11-16,-3-4-26 16,-5 4 7-16,9-8 1 0,-9 1-22 15,4-5-9-15,-3 4 6 16,-10-3 5-16,5-4-15 16,-13 3-7-16,0 1 7 15,-9-1 3-15,-4 1-4 16,-8-1-1-16,-5 5-3 15,-18 3 0-15,-3 8 5 16,4 7 3-16,13-3 7 16,-22 22 4-16,-13 24-2 15,22-4 2-15,4-12-4 16,9 35-2-16,4-12-5 16,13 31 0-16,17 31-2 0,18-35 0 15,-5-16-95-15,52 20-44 16,81 0 71-16,5-76 34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13:20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6534 3854 144 0,'13'-8'55'0,"-8"1"-43"0,12-5 8 0,-13 8 0 15,5-3-12-15,4-5-2 16,0-3 0-16,4-1 3 16,-4-3-4-16,4 0 1 0,0-4 4 15,-4 0-2-15,5 0 3 16,-1-4-2-16,-9 4 2 15,1-3-4-15,-5-5-2 16,-4-3-2-16,0 3 0 16,-4-4-2-16,-5 9-1 15,1 3-2-15,-9 3 1 16,-1 5 7-16,-3 4 4 0,-9 7-8 16,-1 4 0-16,-3 15-4 15,-1 0 0-15,1 12-3 16,-5 4 1-16,-4 3 0 15,0 5 2-15,0-1 5 16,0 8 6-16,4 8-1 16,9-5 3-16,4 1-6 15,9 4-3-15,4-8-1 16,4 0 1-16,9-4-1 16,9-4-1-16,4-3 5 15,8-5 1-15,1-7-5 16,8-4-2-16,-4-7 2 15,4-4 3-15,-4-5 3 16,4-6 3-16,-8-5-1 0,3-4 2 16,1 1-2-16,-4-4 0 15,-1-1-3-15,1-7-1 16,-5-4-3-16,0 1 1 16,-4-5 0-16,0-3 1 15,0-5-2-15,0-3 1 16,0 4-4-16,0-4 0 15,0 3-1-15,0 1-2 16,0-8 0-16,0 8 3 16,-5 7 0-16,5 1 1 15,-4 7 0-15,0 3 2 0,-1 9 1 16,1 7 1-16,-9 4-2 16,0 12-2-16,4 3 1 15,0 8 1-15,-4 8 5 16,0 11 6-16,9 11 4 15,-9 16 4-15,0-4-7 16,0 0-3-16,0-3-4 16,0-5 0-16,0-3-9 15,0-4 0-15,4-8-18 16,5 0-6-16,-5-8 13 16</inkml:trace>
  <inkml:trace contextRef="#ctx0" brushRef="#br0" timeOffset="404.8238">7198 3214 408 0,'-22'8'151'0,"22"0"-118"0,0-1-8 0,0 1-14 0,0 7-14 15,0 4 0-15,0 8-1 16,0 12 3-16,0-1 0 15,-4 8 1-15,0 4 0 0,4 11-3 16,-9 8 2-16,5 11 1 16,0-3 0-16,4-1-3 15,-9-3 0-15,5-8-14 16,4-7-4-16,0-5 2 16,0-7 3-16,4-7-58 15,5-9-26-15,-1-14 51 16,5-13 25-16</inkml:trace>
  <inkml:trace contextRef="#ctx0" brushRef="#br0" timeOffset="840.8305">7543 3187 332 0,'-9'4'126'0,"9"-8"-98"0,-8 4 8 0,8 0-2 0,0 0-24 15,0 0-5-15,-9 4 2 16,5 0 3-16,4 4-5 15,-5-1 1-15,1 5 4 0,0 7-6 16,-1 8-2-16,-3 11-4 16,-1 8-1-16,0 8-1 15,1 7 3-15,4 8 0 16,-1 11 1-16,1 12-3 16,0-7 2-16,-1-5 1 15,1-7 2-15,0-8-3 16,4-4 0-16,0-3 1 15,0-5 2-15,4-3-6 16,0-4-1-16,9 0-51 16,9-15-23-16,12-16 45 15,9-15 21-15</inkml:trace>
  <inkml:trace contextRef="#ctx0" brushRef="#br0" timeOffset="1668.5891">9258 3574 356 0,'0'12'134'0,"0"-8"-104"15,0 3 7-15,0-7-2 0,0 12-25 16,0-5-7-16,-5 20-3 16,-8 27-1-16,-4 7 1 15,0 8 0-15,0-11 0 0,4-9 0 16,-4 20 0-16,-18 31 0 16,5-1 0-16,4-3 0 15,0 4 0-15,0-8 0 16,5-12 2-16,-1-11-1 15,5-11 2-15,4-9-2 16,0-7-1-16,0-7 5 16,9-16 1-16,-9-4 2 0,9-3 2 15,4-4 4-15,-9-8 3 16,1-12-5-16,-1-7-2 16,5-12-5-16,-1-7-4 15,1-12 0-15,4-7-1 16,0-16 0-16,0 0 0 15,4 0-3-15,1 12 2 16,-1 11 1-16,9-22 0 16,0 14-3-16,4-11 0 15,0-19-1-15,5 11 3 16,-1 16-2-16,1 8 1 16,-1 10 0-16,-3 20 0 0,-5 4-3 15,8 4-1-15,1 0-8 16,8 11-4-16,-4 0-1 15,8 8 1-15,1 0 5 16,-1 11 6-16,5-4 6 16,0 12 3-16,17 16-9 15,0-5-5-15,-18 5 3 16,-3-1 3-16,-5 4 1 16,-8-4 4-16,-5-3 2 15,-9-1 2-15,-8-3 7 16,-8-4 4-16,-9 3-10 15,-9-3-1-15,-9 0-3 16,-12-4 0-16,-9-4-5 16,-4 0 1-16,-9 4 2 15,-9-7 1-15,-8-9 1 0,-5-3 0 16,5-8 4-16,13 0 5 16,0-3-23-16,17-1-9 15,8-11-130 1,18-4-58-16,17-8 107 15</inkml:trace>
  <inkml:trace contextRef="#ctx0" brushRef="#br0" timeOffset="2537.6551">10477 3689 212 0,'-4'0'79'0,"4"0"-61"0,0-4 21 16,0 4 8-16,4-3-18 15,0-1-6-15,5-4-3 16,-9 0-1-16,0 5-10 16,0-1 3-16,-9-8 4 0,5 1 3 15,-4 3 3-15,-1 0-19 0,0 1-6 16,-4 3-1-16,-4-4-1 16,4 4 14-16,-8-3 8 15,-14-1-6-15,5 4-3 16,8 0-8-16,-16 4 0 15,-14 4-2-15,13 4-2 16,9-4-8-16,-9 11-5 16,13 0 15-16,-12 12 10 15,7 0-3-15,10 11-2 16,-1 16-5-16,9-4-1 16,5 3 2-16,8-10 0 15,8-1-4-15,5-8 1 16,-4-3 4-16,13-4 4 15,3-4 1-15,-3-8 0 0,4 0-3 16,8-7 1-16,-4-8-2 16,9-4 2-16,-13-4-2 15,4-3-1-15,-4-4 3 16,4-1 0-16,-13-3-1 16,-8 4 1-16,4-1 0 15,-4-7 3-15,4 4-3 16,-5-7-2-16,1-13 0 15,-1 5 1-15,1-1 1 16,-9 5 3-16,0 3 3 16,0 8 2-16,0 0-3 15,0 7-3-15,0 4-5 16,0 1 0-16,0-1 0 16,0 0 2-16,0 5-3 0,0 3 0 15,0 0 1-15,4 7 2 16,1 9-3-16,3 7 0 15,-8 11 3-15,5 4 1 16,-1 8-1-16,0 4-2 16,-4 0-2-16,0 0 1 15,0-8-6-15,0 0-3 16,0-4-5-16,0-3-4 16,0-1-14-16,4-7-4 15,5-8-101 1,4-4-44-16,4-11 95 15</inkml:trace>
  <inkml:trace contextRef="#ctx0" brushRef="#br0" timeOffset="2854.8075">11218 3494 372 0,'-13'27'140'0,"13"-23"-109"0,0-4 7 0,0 3-6 16,0 1-16-16,0-4-4 16,0 8-1-16,0 0 0 15,-4 11-5-15,0-4 0 0,-5 12 1 16,-4 23-3-16,0-1-3 15,0 1-3-15,0 0 1 16,5-4-15-16,8-12-6 16,-9-3-44-16,5 4-18 15,0-9 42-15,8-7 21 16</inkml:trace>
  <inkml:trace contextRef="#ctx0" brushRef="#br0" timeOffset="3423.3564">11709 3586 392 0,'-12'15'145'0,"12"-11"-112"0,4 0 5 16,-4-4-2-16,8 4-26 15,-8-1-7-15,0 13-6 16,0 11-1-16,-12 3 3 15,3 12-2-15,0 4 1 0,1 8 2 16,-10 0 0-16,6 7 0 16,-6-8 0-16,10-3 0 15,-5-15 2-15,8-5-1 16,-12 1-1-16,4 3 3 16,5-7 0-16,-5-8 10 15,8-3 3-15,-3-5 1 0,-1-7 2 16,5-4-1-16,-5-8 0 15,5-3-7-15,0-4-4 16,4-5-4-16,-9-10 0 16,5-5-4-16,-1-3-2 15,5-4-1-15,0-4 0 16,9 0 0-16,0 12 0 16,-1 3 0-16,5-7 0 15,4-8-2-15,1 15 1 16,-1 8 1-16,4 0 2 15,1-4-1-15,4 8 1 16,0 8 0-16,0 7-2 16,4 8 3-16,-9 7 0 0,5 12 1 15,-4 4 0-15,4 7 0 16,-14-3 0-16,6 0-5 16,-5-5 1-16,0-6-16 15,-9-13-68 1,9-11-12-16,8-19 49 15,-12-15 28-15</inkml:trace>
  <inkml:trace contextRef="#ctx0" brushRef="#br0" timeOffset="3652.3128">11485 2751 456 0,'-34'42'170'0,"34"-31"-132"0,-4-7 0 0,4-4-9 15,-9 4-32-15,5 4-9 16,-1-1-17-16,1 1-7 16,0 4 19-16,4 3-79 0,4 0-32 15,0-3 65-15,18-1 34 16</inkml:trace>
  <inkml:trace contextRef="#ctx0" brushRef="#br0" timeOffset="4338.2459">13291 3406 400 0,'17'0'148'0,"-17"0"-115"0,13-4 2 0,-13 4-8 15,4 0-6-15,1 0 2 16,-5 0-4-16,-9-4 1 15,0 0-11-15,1 4 1 0,-9-4 1 16,4 4-9-16,-13-3 0 16,4-1-4-16,-12 0-2 15,4 0 0-15,-18 8 3 16,14-4 0-16,-14 8 1 16,-12 3-3-16,26 1 0 15,3-1-1-15,1 1 0 16,-4 7-2-16,12-4 1 15,5-3 3-15,8 3 1 16,1 8-4-16,12 0 1 16,9 0 0-16,4 4-1 0,9-1 1 15,4 1 3-15,0 4 0 16,9 0 1-16,-9-1 0 16,5 1 0-16,-1-1 0 15,5 1 0-15,0 0 0 16,0-1 2-16,-5 1-3 15,-4 0 0-15,0-1 1 16,-8-3 2-16,-5-4-1 16,-4 0-1-16,-4 0 3 15,-5-4 0-15,-8 0-1 16,-5-3 1-16,-4-1-4 16,-8-3 0-16,-5-1 1 15,-9 4 2-15,-8 1-1 16,-13-1 2-16,-4 0-2 0,-9 1-1 15,-4-5 1-15,-5-3-1 16,-12 3-47-16,-9 1-18 16,-14-5 33-16,-7-10 18 15</inkml:trace>
  <inkml:trace contextRef="#ctx0" brushRef="#br0" timeOffset="65216.9568">18354 12027 168 0,'4'-7'66'0,"0"7"-52"0,1 0 23 0,-5 0 9 16,0 0-17-16,0 0-6 15,0 0 8-15,0 0 4 16,0 0-18-16,0 0 4 0,0 0 2 16,0 0 1-16,-5 0 3 15,1 0-22-15,4 4-7 16,-4-1-2-16,0 1-1 15,4 0 14-15,-9 0 6 0,5-4-3 16,-9 4-2 0,0 0-3-16,-4-1-7 15,-9 5 0-15,-4 0-2 16,-18-1-2-16,5 1 0 16,-9 0 3-16,-4-1-2 15,-4 5-1-15,0-1 3 16,-9 1 0-16,4-1-6 15,0 5-3-15,1-1-5 16,8-3-4-16,8-1-53 16,5 0-25-16,9-3 50 15</inkml:trace>
  <inkml:trace contextRef="#ctx0" brushRef="#br0" timeOffset="65667.8559">17751 11744 232 0,'-26'31'88'0,"13"-24"-69"0,-13 13-3 16,17-13-4-16,-8 12-11 16,-4 0-1-16,-5 4 11 15,-4 0 7-15,-5 0-9 16,1 0 13-16,8 0 5 0,-9 0-6 15,5 0 1-15,4 0-7 16,5 4 1-16,-5 0 0 16,13 0-1-16,0 0-3 15,9 3-2-15,8 1-4 16,9 3 1-16,0 1-4 16,13 3-2-16,4-3-11 0,13 7-6 15,-4-8-56-15,0 1-23 16,-5-9 49-16,-4-10 23 15</inkml:trace>
  <inkml:trace contextRef="#ctx0" brushRef="#br0" timeOffset="66703.8415">14054 10970 212 0,'-9'-7'79'0,"9"7"-61"0,0-12 17 0,0 12 3 0,0-4-11 15,0 4-3-15,0 0-6 16,0 0 1-16,0 4-10 16,0 12-3-16,0 3-2 0,0 7-5 15,-4 20-1-15,-1 8-2 16,-8 11 3-16,0 23 0 15,1 23 1-15,-6 12-3 16,1 3 2-16,-4-3 1 16,3-1 0-16,1-3 0 15,0-12 2-15,0-15-1 16,4-7-1-16,0-13 1 16,4-14 1-16,0-12 1 15,9-16 1-15,-8-7 2 16,4-3 3-16,-1-1 2 15,5-12 1-15,0-3 7 0,0-11 2 16,5-20-10-16,7 0-4 16,-12 4-18-16,18-27-8 15,-5-23 7-15,12-3 4 16,-3 3 1-16,13 0 2 16,-5-7-2-16,8 3 2 15,6 4-4-15,-1 8 1 16,-5 8-1-16,-7 22 3 15,-6 5 4-15,6 11 3 16,-14 3 4-16,4 20 2 16,1 0-6-16,4 30 0 15,-5 24 1-15,-8 7 3 0,0 12 0 16,-13 11 2-16,-8 0 0 16,3 0 3-16,-3-8-1 15,-1-3 0-15,0-16 1 16,9-7 4-16,-13-12-24 15,9-8-9-15,4-11-79 16,0-11-36-16,0-4 69 16,17-31 33-16</inkml:trace>
  <inkml:trace contextRef="#ctx0" brushRef="#br0" timeOffset="67094.423">14846 11572 320 0,'-4'11'121'0,"4"-11"-95"0,-21 8 5 0,21-4-4 16,-9 3-25-16,0 1-5 16,-8 15-4-16,0-8 1 15,-5 20 4-15,-4-8 3 0,1 11 4 16,3-7-2-16,5 7 0 15,-5 12-1-15,14-16 1 16,-1-7-4-16,9 4 0 16,0-5 1-16,9-3 0 15,12 0 0-15,5-7 2 0,-4-5 1 16,12-7 3-16,-4-8 6 16,0-7 4-16,-4-5-13 15,0-3-5-15,-9-4 6 16,1-7 4-16,-6-9-12 15,-3-3-4-15,-9 0-2 16,-13 0 1-16,0 0-21 16,0 0-8-16,-4 7 20 15,-4 4 9-15</inkml:trace>
  <inkml:trace contextRef="#ctx0" brushRef="#br0" timeOffset="68085.6513">15208 11476 308 0,'0'19'115'0,"0"-11"-89"0,-4 3 8 0,4-11-4 15,0 12-21-15,-4 7-6 16,-5 8-1-16,0 3 0 15,-3 9 0-15,3-1-2 0,-8 4 3 16,4-4-2-16,4 1-1 16,-8-5 1-16,4-3 1 0,4-4-1 15,1-1 2-15,3-6-2 16,5-5 2-16,0-4 7 16,5-3 3-16,-1-4-9 15,0-4-4-15,-4 0 0 16,9-4-1-16,4-7 1 15,4-9 0-15,-8-3-5 16,4-3 1-16,4-5 2 16,0-4 1-16,0-3 1 15,5-4 0-15,-9-4 0 16,4 0 0-16,0-4-3 16,1 8 2-16,-1 4 1 15,0 3 2-15,0 5 1 0,5 7 3 16,-5 4-1-1,0 3 0-15,1 1-12 16,-1 7-5-16,4 1 3 0,-3 7 5 16,-1 7-2-16,-9 5 2 15,5 7 0-15,0 8-1 16,0 11 4-16,0 12 2 16,-4 4 0-16,-5 11-1 15,0-8 1-15,1-3 1 16,-5-4-3-16,0-5 0 15,0-6 3-15,0-1 1 16,0-7-1-16,0-4 1 16,0-5-2-16,-5-2 2 15,5-5 4-15,-4-4 4 16,4-3 0-16,-4-4 1 0,4-4 0 16,0-4 0-16,0-4-2 15,0-3-1-15,4-1-5 16,0 1-3-16,-4-1 0 15,5-14 1-15,8-16-1 16,-9-8-1-16,9 0-6 16,0-4-1-16,0-3-2 15,4-1 1-15,4 1 0 16,1 7 2-16,4 4-7 16,-9 8-4-16,5 3 9 15,-5 9 6-15,0 7 0 16,5 3 1-16,-9 5-1 15,-5 7 0-15,1 0 2 16,-1 8 2-16,10 4-1 16,-14 11-1-16,5 11 1 15,-5 20-1-15,0 11 0 0,-4 5 2 16,0 6-3-16,-4-7 0 16,0-3 1-16,-1-5 0 15,1 1 11-15,0-5 5 16,4-7-8-16,-9-4-4 15,5-11-6-15,4-8 1 16,4-8-74-16,5-11-34 16,8-15 55-16,4-12 29 15</inkml:trace>
  <inkml:trace contextRef="#ctx0" brushRef="#br0" timeOffset="68760.1474">16557 11330 324 0,'-4'0'121'0,"-1"-3"-95"0,5-1 16 16,0 4 1-16,-8 0-39 16,3 0-15-16,1 0 4 15,-13 0 4-15,4 0 3 16,-4 4 11-16,-5-1 6 0,1 9-14 0,-5-1-3 15,0 5-1-15,0 3 0 16,5 4 1 0,-5 4 0-16,0 3 0 0,4 5 2 15,1 3-1-15,4 4-1 16,-1 4 1-16,1-4-1 16,4 0 0-16,5 1 0 15,-1-5 0-15,5 0 2 16,-1-3-1-16,5-1-1 15,0-3 1-15,5-4-1 16,8-1 0-16,-9-3 0 16,4-4 0-16,5-3 0 15,5-1 0-15,-1-7 0 16,0-4 0-16,5-4 0 16,-1-4-3-16,1 0 2 0,4-4 1 15,-5-3 0-15,5-1 4 16,0-3 5-16,0 0 1 15,0-1 4-15,-1 1-1 16,-3 0 0-16,-1-4-3 16,1-1-1-16,8-3-1 15,-13 0 0-15,-4 0 0 16,0 0 0-16,0 1-2 16,-4-1 1-16,-1-8-2 15,1 4 2-15,-5-4-2 16,1 1 0-16,-5-5-3 15,0-3-2-15,-5 4 1 16,-3-1-1-16,-5 1-3 16,-4 3 0-16,-9 0-3 15,4 12-1-15,1 4-10 0,-14 0-3 16,-21 3-63-16,-17 8-27 16,-5 8 56-16,-8 0 27 15</inkml:trace>
  <inkml:trace contextRef="#ctx0" brushRef="#br0" timeOffset="69557.3082">14648 12993 332 0,'-8'11'126'0,"3"-11"-98"0,-3-4 1 0,3 4-5 15,1-3-5-15,4-1 3 16,-9-4-1-16,-4-3 2 16,1 3-13-16,-1-4 10 0,0-3 6 15,-5 4-5-15,6 3-2 16,7 0-5-16,-12-3-1 15,4 3-3-15,-4-3-1 16,8-1-8-16,-17 1 0 16,-4-5-1-16,0 5 2 15,4 3-3-15,0 4 0 16,-4 4-6-16,0 4 0 16,8 4-4-16,1 3 0 15,8 8-8-15,4 4-2 0,9 0-3 16,0-3 0-16,0-5 7 15,9 12 5-15,8 0 2 16,0-5 4-16,-4-2 2 16,9-1-1-16,-1-4 4 15,5 4 0-15,0-3-2 16,-4 3 2-16,12 8-1 16,-12-1-2-16,-5-6 3 15,0 14 2-15,0-7 0 16,-4 19-1-16,-4 19 1 15,-9-4-1-15,-4-3-7 16,-5-5-3-16,-8-3 19 16,8-12 8-16,-8-7 0 15,-5 0 3-15,5-5-2 16,-17-3-2-16,12-3-6 0,-12-9-4 16,-14 1-8-16,14-20-1 15,-1-7-30-15,9-8-13 16,14-12-104-1,3-15-47-15,18-3 102 16</inkml:trace>
  <inkml:trace contextRef="#ctx0" brushRef="#br0" timeOffset="70021.2099">14898 12882 264 0,'-13'19'101'0,"13"-8"-78"0,-8 8-11 16,8-3-9-16,-5 7-10 16,-3 7 0-16,-1 9 6 15,0-5 5-15,5-7-2 16,4-4 21-16,-9 4 12 0,5 7-12 15,0-11-2-15,0-4-9 16,4-3-2-16,0-1-2 16,0-4 2-16,0-3 1 15,4-4 1-15,-4 0 0 0,4-8 0 16,0-8-2-16,5-3-1 16,-9-8-1-16,9-11 0 15,-1-8-4-15,1-12-3 16,4-4 0-16,-5 16-1 15,1 4-3-15,4-16 2 16,-4 16-1-16,8-4-2 16,4-8-2-16,-3 8 1 15,3 11-6-15,-4 12-3 16,-4 4-14-16,9 7-8 16,-5 4-101-1,0 4-47-15,9 4 94 16</inkml:trace>
  <inkml:trace contextRef="#ctx0" brushRef="#br0" timeOffset="70397.3261">15605 12606 364 0,'-13'4'134'0,"13"-8"-104"0,-13 0 1 16,9 4-7-16,-9 0-12 15,0-4-2-15,0 0 8 16,-9 1 5-16,5 3-12 16,0 0 3-16,-5 3 2 0,9-3-10 15,-8 4-4-15,4 0-3 0,-5 7-3 16,5 1-2-16,0 7-1 16,-5 8 1-16,5 4 2 15,0-5-1-15,8 1 4 16,5-4-2-16,4-11 1 15,0-1-7-15,8-7-2 16,1 0-5-16,8-4-1 16,5 0 3-16,-1 4 3 15,5-4-2-15,-4 3-2 16,-5 5-7-16,4 0-1 16,-8-1-39-16,9 1-16 15,-9 0 40-15,4-4 19 16</inkml:trace>
  <inkml:trace contextRef="#ctx0" brushRef="#br0" timeOffset="70908.4941">15760 12698 384 0,'-4'15'145'0,"4"-15"-112"0,0 27-8 15,0-19-9-15,0 11-18 16,-5 19 0-16,-3 8 0 15,-1 8 1-15,0 7 1 16,1-8 2-16,-1 1 3 0,5-8 0 16,-9-4 2-16,9-3-4 15,-5-13 0-15,5-7-1 16,-1 1 1-16,1-5 2 0,0-4 4 16,-1 1 5-16,5-8 1 15,0-4-2-15,0-12 2 16,0-11-6-16,0-4-3 15,5-15-6-15,-1-7-2 16,0-5 1-16,1 8 0 16,-1 8 1-16,5-16 0 15,8-19-5-15,0 8 1 16,5 4 2-16,-1 7 3 16,5 4-2-16,0 12 0 15,4 4-1-15,0 7-2 16,5 8 3-16,-9 7 0 15,4 5 1-15,-13 7 0 16,4 7-3-16,-12 5 0 0,0-1-1 16,-9 8 3-16,0 8 0 15,-18 4 1-15,1-1-3 16,-4 1 2-16,-5 0-12 16,0-4-5-16,4-12-67 15,1-4-31-15,4-11 59 16,8-11 31-16</inkml:trace>
  <inkml:trace contextRef="#ctx0" brushRef="#br0" timeOffset="71432.4454">16118 12081 348 0,'4'4'129'0,"-4"0"-100"0,8 0 18 0,-8-4 3 15,5 3-30-15,-5 5-8 16,0 4-10-16,0 3-3 16,0 8 1-16,0 11 4 0,0 8 2 15,-5 1 2-15,5 14 0 16,-4-7-4-16,0 0-1 16,0-4-1-16,4 0-2 15,-9 0 1-15,5-1-1 16,-1 1 0-16,1-3 0 15,0-1 0-15,-1-4 2 16,5-7 1-16,0-12 1 0,0-4 2 16,0 0 1-16,0-3-1 15,0-4-1-15,0-8 1 16,0-4 3-16,5-8-2 16,-1-3-2-16,0-4-2 15,5-4 0-15,0-8-4 16,3 1 0-16,1-5-1 15,5 1-2-15,-1-1 0 16,0 4 3-16,0 1 0 16,1 7 1-16,-1 4 2 15,-4 7 1-15,0 8-6 16,0 4 0-16,-1 0-6 16,1 8-1-16,0 4-9 15,-8-1-2-15,8 1-31 0,-9-1-12 16,5 1-50-16,3-5-20 15,6-3 71-15,-1-12 35 16</inkml:trace>
  <inkml:trace contextRef="#ctx0" brushRef="#br0" timeOffset="71808.3425">16747 12250 336 0,'13'23'126'0,"-18"-16"-98"0,5 9 14 0,0-9 0 15,0 5-40-15,-13 3-13 16,5 8 4-16,-1 0 4 0,0 11 3 16,1-7-2-16,-1 0 1 0,1-4 10 15,3-4 3-15,1 0-3 16,4-7-3-16,4-1-3 16,9-3 0-16,-8-4-4 15,7-4 0-15,6-4-1 16,3 0 0-16,5 0 2 15,4 4 2-15,-8 0-1 16,12 8-1-16,-12 4 3 16,4 3 0-16,-5 4-1 15,-4 4-2-15,-4 8 1 16,-8 7 1-16,-10 12 10 16,-12 3 4-16,-4 1 4 15,-14 0 2-15,-4-1-12 16,-4-7-6-16,-13-11-5 0,-13-9 0 15,-13-6 1-15,-21-28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1:20:45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13062 11254 92 0,'18'0'35'0,"-18"-8"-27"0,17-3 9 0,-8 7 2 16,3-4 0-16,6 0 1 15,3 1 0-15,1-1 2 16,8-3-1-16,-8-1-1 16,3 5-10-16,-3-1 0 0,4 4 1 0,0 0 0 15,4 0 1-15,-13 1 0 16,5-1 7-1,3 4-4-15,-3-4-4 16,4 4-1-16,-5 0-2 16,1 0 0-16,-1 4-2 15,1-4 1-15,4 0-2 16,-9 0 2-16,9 4-4 16,0-4-2-16,4 0 2 15,4 0 0-15,-3-4-4 16,12 4 1-16,-5 0 0 15,1-4 2-15,9 0-1 16,-1 0-1-16,5 0 3 16,-5 1 0-16,1 3 1 0,-5 0 0 15,-5 3 0-15,1 1 0 16,0 0 0-16,8 0 2 16,-8 4-1-16,-4-1 0 15,8 1-3-15,8 0 1 16,-7-1-2-16,7 1-1 15,5 0 1-15,0-1-1 16,-8 1 0-16,3-1 0 16,1-3 0-16,-5 0 0 15,1 0 0-15,-1 4 0 16,5-1 0-16,0 1 2 16,8 0-1-16,0-1-1 15,5 1 1-15,-5 3-1 0,1-3 0 16,-5 0 2-16,-5-1-1 15,1 1-1-15,4 0 1 16,0-1-1-16,4 1 0 16,5 0 0-16,8-1-3 15,1 5 2-15,-6-1 1 16,-3 1 2-16,-5-4-3 16,1-1 0-16,3-3 1 15,10 0 2-15,3 0-1 16,9-4-1-16,-4 0 1 15,-4-4 1-15,-5 0-3 16,-4-4 0-16,4 1 1 16,-8-1 2-16,8 0 1 0,5 1 1 15,-1 3-2-15,5 0-2 16,-4 0-2-16,-5 0 1 16,-4-3 1-16,4-1 2 15,5 4-3-15,8 0 0 16,9 1 1-16,-1-1 2 15,14-4-1-15,-9-3-1 16,5-1-2-16,-5 1 1 16,13-5 1-16,0 9 2 15,-9-5-1-15,-4 1-1 16,-4-5 1-16,9 1 1 16,3 0 1-16,1-1 3 0,4 1 3 15,-17 0 2 1,-9 7-8-16,0 0-1 0,5 5-7 15,-5-1 1-15,4 0 0 16,-3 4 2-16,-14 0 10 16,-4 0 4-16,-18 4-1 15,-12-4-1-15,-9 0-4 16,-8-4-1-16,-9-11-47 16,0-20-19-16</inkml:trace>
  <inkml:trace contextRef="#ctx0" brushRef="#br0" timeOffset="7325.611">20401 8347 200 0,'0'4'74'0,"0"-1"-58"0,0-3 5 15,0 0-1-15,0 0-8 16,0 0 1-16,0 0 7 15,0 0 5-15,0 0-13 16,0 0 9-16,4 4 5 0,5 0-8 16,-9-4 0-16,0 8-6 15,0-8 0-15,0 0 8 0,0 0 5 16,0 0-22-16,0 0-8 16,0 4 10-16,0-4 7 15,0 0-1-15,0 3 2 16,0-3-4-16,0 0 0 15,0 0-1-15,0 4 2 16,0 0 1-16,0-4 3 16,0 0-1-16,-9 0 2 15,9 0-6-15,-4 0-1 16,-1 0-2-16,1 0 1 16,0-4-4-16,-1 0-4 15,-3-3 0 1,-1-1 1-16,0 0 2 0,1 1-3 15,-1 3 0-15,1-4-1 16,-1 4 0-16,5 1 0 16,-5-1 0-16,5 0 0 15,-1 4-2-15,-3 0 0 16,4 0 0-16,-5 4 0 16,5 0 0-16,-1 3 0 15,1 1 3-15,0 3 0 16,4 1 1-16,0-1-3 15,0 5 2-15,0-1 1 16,0-4 0-16,0 1 0 16,0-4 2-16,4-1-1 15,0 1-1-15,1-4 1 16,3 0 1-16,1-4-3 16,-1-4 0-16,1-4 1 15,0 0 0-15,-1-3 0 0,1-1 2 16,0-3-3-16,3-4 0 15,-7 0 1-15,3-4 0 16,-3 0 0-16,-5-4 2 16,0 0-6-16,-5 0 1 15,1 1-6-15,-5 6 1 16,1-2-3-16,-5 6 2 16,-4 5 3-16,-1 3 1 15,1 0 0-15,0 8 1 16,0 0 0-16,4 4 0 15,0 4 0-15,4 3 3 0,1 5 0 16,8-1 3-16,0 4-1 16,4 0-1-16,5 4 1 15,4 0 1-15,-1 0-1 16,6 0-1-16,-1-4 1 16,4 1 1-16,1-5 1 15,-5-4 1-15,5-3 0 16,-5 0 0-16,0-5-2 15,1-3 1-15,-10 0-2 16,5-3 2-16,-4-1-2 16,-1-8 2-16</inkml:trace>
  <inkml:trace contextRef="#ctx0" brushRef="#br0" timeOffset="7656.6453">20444 8239 416 0,'-9'-30'156'0,"5"14"-121"0,-5-3-14 0,9 16-14 15,-8-1-14-15,-1-4 2 16,0 4-2-16,1 0 2 15,-5 4 3-15,0 0-1 0,8 4-1 16,-7 4 0-16,7 0 3 16,1 3 0-16,0 4 1 15,4 4 0-15,4 1 0 16,0 3 0-16,5 0 0 16,4 3 0-16,0-6 2 15,0-1-3-15,4-4 0 16,0-3 5-16,0-5 2 15,1-3 2-15,-5-4 2 16,-1-4-1-16,-3-3 0 0,0-1-1 16,-1-7 0-16,-8-1-4 15,0-7-1-15,-8-4-8 16,-1 1-2-16,-8 3-12 16,-5 3-5-16,-4 5-27 15,-4 7-10-15,-4 12 32 16,4 12 17-16</inkml:trace>
  <inkml:trace contextRef="#ctx0" brushRef="#br0" timeOffset="8541.51">19625 8691 296 0,'0'8'110'0,"-9"0"-86"0,9-8 18 15,0 0 3-15,0 0-26 16,0 0-10-16,-4 4 2 16,4-1 4-1,-4 13-9-15,-5 7-4 0,1 4-1 16,-1 11-1-16,0 8-3 16,-4 7 2-16,5 5 1 15,-10-1 0-15,10-3 0 16,-1 0 0-16,5-8-3 15,-5-12 2-15,5-3 1 0,0-5 0 16,4-6 0-16,-5-1 0 16,5-8 0-16,0-3 0 15,-4-8-9 1,4-8 16-16,0-7 6 16,0-8-1-16,0-4-2 15,4-4-5-15,1-3-2 16,3-8-1-16,1-4-2 15,0 0-2-15,3 0 1 16,6-4-4-16,-1 0 1 16,-4 8-3-16,13 4 0 0,-9-4-5 15,5 4-3-15,3-1 15 16,-3 9 7-16,4 10-1 16,-9 5 2-16,5 4-18 15,-1 11-8-15,-4 3 4 16,1 5 5-16,-1 4 6 15,-9 3 2-15,1 0 3 16,-5 1 1-16,1 3 12 16,-5 0 7-16,-5 0-16 15,-3 0-4-15,-5 0-3 16,0 0 0-16,-4-3 1 16,-1-1 2-16,1-3-25 15,-4-1-10-15,3-3-190 16,1-4 121-1</inkml:trace>
  <inkml:trace contextRef="#ctx0" brushRef="#br0" timeOffset="8920.8614">20073 8998 272 0,'-21'23'101'0,"16"-16"-78"0,-3 9-2 16,8-9-8-16,-9 5-14 16,0 7-1-16,1 4 2 15,-5 4 2-15,4 7 0 16,-8 1 3-16,8-1 4 0,1 1-10 16,-1-5-1-16,5-3-15 15,-9-4-6-15,9-4-83 16,4-3-35-1,-9-5 72-15</inkml:trace>
  <inkml:trace contextRef="#ctx0" brushRef="#br0" timeOffset="9114.7296">20121 8845 424 0,'-13'11'159'0,"13"-15"-124"0,-5 4 11 0,5 0-4 0,0 0-37 16,9 0-11-16,-9 0-83 15,13 4-36-15,0 4 64 16,13-12 30-16,8-15 24 0</inkml:trace>
  <inkml:trace contextRef="#ctx0" brushRef="#br0" timeOffset="10539.6883">20594 8094 132 0,'-4'4'52'0,"4"0"-41"0,-8-8 13 0,8 8 2 15,0-1-3-15,-9-3-2 16,5 0-5-16,-1 8 0 0,5-8-9 16,-8 4 2-16,3 0 2 0,1 0-4 15,-5-4-2-15,1 0 4 16,4 0 2-16,-9 0 5 15,8 3 2-15,-8-3 4 16,5 0 3-16,-1 0 0 16,1 0 2-16,8 0-9 15,-13-3 0-15,8 3 2 16,5 0 2-16,-13-4-3 16,9 4 1-16,0 0 0 15,-1-4 0-15,1 4-7 16,0 0-3-16,4 0-1 15,0 0-1-15,0 0-4 16,0 0-1-16,0 0-3 16,0 0-3-16,0 0 2 0,0 0 0 15,0 0 1-15,4 4 2 16,5 0-1-16,-1-1-1 16,5 5 1-16,5-4 1 15,-6 4-1-15,6-1 2 16,8 1-2-16,-9 0 2 15,9-1-2-15,-1 1-1 16,1 3 1-16,0-3-1 16,4 3 0-16,1-3 2 15,3 0-3-15,-4-1 0 16,5 1 1-16,3 0 0 16,-7-4-3-16,7-1 2 0,5 1 10 15,-4 0 3-15,0 0-14 16,4 0-6-16,0 0 2 15,9-1 2-15,-5 1 3 16,1 0 3-16,-1 0-3 16,0 4 0-16,1-5 1 15,-9-3 0-15,4 0 0 16,4 0 0-16,1 4 0 16,-1 0 0-16,0 0-3 15,1-4 2-15,-1 0 1 16,1 0 0-16,-1 4-3 15,-13-4 2-15,-3 0 1 16,12 0 0-16,-9 0 0 16,9-4 2-16,13 0-1 15,-8 0-1-15,-18 0 1 0,17 1-1 16,18-5 0-16,-13 8 0 16,-5 0 0-16,-4 0 0 15,-4 8 0-15,-13-5 0 16,0 1-9-16,-9 0-2 15</inkml:trace>
  <inkml:trace contextRef="#ctx0" brushRef="#br0" timeOffset="11110.0543">21340 6727 300 0,'34'7'112'0,"-16"-14"-87"0,-10 3-7 16,5-4 105-16,0 8-56 15,-4 0-24-15,4 4-20 16,-5 0-17-16,1 3 0 0,-5 1 1 16,1 4-3-1,3 7-5-15,-8 0 0 16,4 8-1-16,-4 7 0 16,0 16-3-16,0 15 1 15,-4 23-7-15,4-7-1 16,-17-1-2-16,8-3-1 15,1-5 3-15,-1-3 5 0,5-4-3 16,-1-3 0-16,1-9-11 16,4-7-1-16,0-15-16 15,0-8-3-15,4-8 22 16,5-19 10-16</inkml:trace>
  <inkml:trace contextRef="#ctx0" brushRef="#br0" timeOffset="11514.9612">22223 6443 348 0,'-4'8'129'0,"8"-8"-100"0,1 7-9 0,-1-3-10 15,0 4-13-15,1 0 0 16,-1 15-1-16,-4 19 0 16,0-4 3-16,0-7-2 0,0 22 1 0,0 32 2 15,0 14 0-15,-4 12-3 16,-1 4 0-16,1-12-3 15,0 1-1 1,-1-1 1-16,5-3 4 0,-4-8-1 16,4-19 1-16,0-16-5 15,0 4-3-15,0-11-8 16,0 0-1-16,0-12-69 16,-4-7-30-1,4-4 61-15</inkml:trace>
  <inkml:trace contextRef="#ctx0" brushRef="#br0" timeOffset="12220.5658">21659 7167 172 0,'-9'15'66'0,"5"-15"-52"0,0 8 17 15,4-8 2-15,0 4-5 16,0 0 0-16,0-4-4 16,0 3-1-16,0 5-12 15,0 0-4-15,0-4-3 0,-5-1-2 16,5 1-2-16,0 0 1 15,0 0-1-15,-4 0 4 16,4 0 2-16,0-1 6 16,0 1 5-16,0 0 0 15,0-4-1-15,0 0 3 16,0 0 0-16,0 0 1 0,0 0 0 16,4 4-5-16,1 0 1 15,-5-4-5-15,8 0-1 16,1 0-4-16,4 0 1 15,-9 0-2-15,9 0 2 16,4 0-4-16,-4 0 0 16,0 0 1-16,4-4 0 15,9 0-5-15,4-4 1 16,-4 5 0-16,0-1 2 16,-13 0-1-16,13 0 2 15,-5 4-2-15,-3 0 2 16,-1 0-2-16,-4 0-1 0,0 0-2 15,0 0 1-15,-9 0-6 16,0 4-3-16,5-4-43 16,-1 4-17-16,1 7 35 15,4-15 18-15</inkml:trace>
  <inkml:trace contextRef="#ctx0" brushRef="#br0" timeOffset="14142.5083">22340 8236 112 0,'-9'0'44'0,"9"0"-35"0,-4 0 25 0,-5 3 10 0,5-3-15 16,-1 0-6-16,5 0-8 15,0 0-2-15,-8 0-7 16,4 0 7-16,-1 0 4 0,1 0 4 16,0 0 2-16,4-3-1 15,0 3-2-15,0 0-2 16,0-4 1-16,-5 0-8 15,5 0-2-15,-4 4-1 16,4-4 0-16,0 4 0 16,0-4 0-16,0 4 4 15,0 0 3-15,0 0-4 16,0 0-1-16,0 0-2 16,4 0 0-16,1 0-2 15,-1 0-1-15,0 0-1 0,1 0 0 16,-1 0-2-16,4 0 1 15,1 0-2-15,0 0 2 16,-1 0 0-16,5 0 1 16,4 0 0-16,5 0 0 15,0 0-2-15,-5 0-2 16,-4 0-2-16,8 0 1 16,14 4 1-16,-5 0 0 15,0 0-3-15,5 4 2 16,-5-1-1-16,4 1-2 15,1 0 3-15,-10-5 2 16,1 1-2-16,-8 4 0 16,3-4 1-16,1 3 2 0,-5-3-1 15,0 4-1-15,0 0-2 16,-8-5 1-16,0 1-19 16,-1 0-9-16,5 0 15 15,-13-8 9-15</inkml:trace>
  <inkml:trace contextRef="#ctx0" brushRef="#br0" timeOffset="15208.3048">22275 8209 216 0,'0'4'82'0,"4"-4"-64"0,1 0 11 16,-5 0-1-16,8 0-16 16,-3 0-7-16,7 3 8 15,-7-3 3-15,8 4-8 16,-9 0 11-16,5 0 7 0,8 0-10 16,-4 3-1-16,4-3-7 15,0 4 0-15,0 0-3 16,-8-5 0-16,0 1 12 15,4 0 8-15,12 0-17 0,-7 0-6 16,3 0-2-16,-3-4-1 16,-6 0-2-16,6 0 2 15,-1 0 1-15,0 0 0 16,0 0-3-16,1 0 2 16,-5 0 1-16,-1 0 2 15,1 0-3-15,0 3 0 16,-4 1 1-16,0 0 2 15,-1 0-14-15,1 7-5 16,-5-7-11-16,0 0-5 16,-4 4 18-16,-4-4 7 15</inkml:trace>
  <inkml:trace contextRef="#ctx0" brushRef="#br0" timeOffset="16349.4023">23171 8305 120 0,'0'3'46'0,"0"-3"-35"0,9 0 12 0,-5 0 5 0,-4 0 1 16,4 4 3-16,5 0 11 16,4-4 7-16,-9 4-26 15,9-4-2-15,-8 0-1 0,3 0 3 16,1 0 3-16,-5 0 1 15,-4 0 0-15,13 0-22 16,-13 0-10-16,4-4 18 16,1 0 9-16,-5 4 18 31,0-15-19-15,0 3-10-16,-5 1-5 15,1-1-3-15,-5 1-5 16,1-1 1-16,-1-3 0 15,-4 4 0-15,0-1 0 0,-4 4-5 16,0 5 1-16,0-1-3 16,-5 4 0-16,5 0-3 0,0 7 1 15,4 5 3-15,0 3 1 16,8 1 3-16,5-1 1 16,0-4 3-16,0 9 1 15,5 6-1-15,3-6 1 16,1-5 2-16,8 0 2 15,0-3-1-15,1-5 1 16,3-3 0-16,1-4 3 16,-1-4-5-16,1-3-1 15,-1-5-2-15,-3 1 1 16,3-1-2-16,-4 1 2 16,-4-5-2-16,0-3-1 15,-13 4-2-15,5 0 1 0,-5-5-1 16,-5 1-2-16,-3 4 0 15,-1 0 0-15,-4-1 0 16,0 5 3-16,0-1-5 16,-13 5 2-16,5-1 0 15,-1 4-1-15,1 4 1 16,4 4 0-16,4-4 0 16,-5 15 0-16,1 5 3 15,9-5 0-15,3-4 1 16,-3 12 2-16,8 8 3 15,0-4 2-15,8 0-1 16,1-8-1-16,-5-4 1 16,9 0 1-16,4 1 1 15,-4-5 0-15,0 1-4 0,-4-9-1 16,-1-3 1-16,1 0 2 16,-5-3-3-16,-4-9-2 15,-4 1-3-15,-5-5-1 16,1 1-3-16,-9 0 1 15,-1 3 1-15,-3 5-1 16,-1-1-7-16,1 8-5 16,3 0-97-16,1 11-41 15,-9-7 78-15,0-11 39 16</inkml:trace>
  <inkml:trace contextRef="#ctx0" brushRef="#br0" timeOffset="18900.6801">22275 8676 288 0,'-4'0'107'0,"4"0"-83"0,0-4 17 0,0 0 2 0,0 4-19 15,0 0-5-15,0 0 7 16,0 0 6-16,-13 0-17 16,13 0-2-16,0 0-1 0,0 0-10 15,0 8 0-15,0-4-4 16,0 11-2-16,-5 16-2 15,1 15-1-15,0 19-1 16,4-4 2-16,0-7-3 16,-9 34 1-16,-4 23-3 15,-4 0 2-15,0 0-11 16,4-34-2-16,4-12 1 16,1 8 0-16,-18 11-39 15,13-23-15-15,-4-38 40 16</inkml:trace>
  <inkml:trace contextRef="#ctx0" brushRef="#br0" timeOffset="19234.1421">22297 8814 284 0,'-5'8'107'16,"5"-8"-83"-16,5-4 8 0,-5 4 1 0,4-4-23 15,4 4-7-15,-8 0-3 16,0 0-1-16,0 0 1 15,0 0 4-15,0 0 2 0,0 0-5 16,0 0-2-16,0 0-11 16,5 4-5-16,-1 3-22 15,-4-3-10-15,0-4 26 16,9 4 11-16</inkml:trace>
  <inkml:trace contextRef="#ctx0" brushRef="#br0" timeOffset="19592.2702">22426 8737 220 0,'4'4'85'0,"-4"-4"-66"0,0 4 30 0,0-4 10 16,0 0-17-16,0 0-4 15,0 4-5-15,-4 0-1 16,-1 3-17-16,5 5-2 0,-8-1 0 15,4 5-7-15,4 7-1 16,-5 7-5-16,5 5-1 0,0-8 3 16,-4 26 1-16,-5 20-1 15,1-4 1-15,-1 0-2 16,0-19 2-16,9-8-2 16,-12 19 2-16,-1 19-2 15,4 1-1-15,5-12-4 16,-9-4 0-16,8-8-11 15,-3-11-3-15,-1-7-9 16,1-13-3-16,3-6-82 16,-16-32-37-1,4-11 79-15</inkml:trace>
  <inkml:trace contextRef="#ctx0" brushRef="#br0" timeOffset="19894.4058">21887 9281 344 0,'13'4'129'0,"-13"-4"-100"0,35-11 4 0,-18 3-4 15,13 4-17-15,4-4-4 16,-3 5 3-16,-6-1 3 0,14-4-7 16,13-3-4-16,0 3 0 0,4 0-7 15,-18 8-1-15,-3 0-18 16,8-4-8-16,-9 1-102 16,10-1-45-1,-10 0 93-15</inkml:trace>
  <inkml:trace contextRef="#ctx0" brushRef="#br0" timeOffset="20643.7683">22594 9331 360 0,'4'27'134'0,"-4"-23"-104"0,0 7 9 0,0-11-3 15,0 8-43-15,0 3-16 16,0 5 11-16,0 3 7 0,0 8 4 16,0 7 1-16,0 12 1 0,0 8-1 15,0 7 0-15,0 0 4 16,0 1 5-16,0-9-5 16,0-7 0-16,0 0-2 15,0-15 1-15,0-8-2 16,0 0 2-16,0 3-4 15,0-6-2-15,0-9-1 16,0-3 3-16,0-8-5 16,0-4 0-16,0-4 9 15,0 1 7-15,0-1-2 16,4-11-2-16,1-23-1 16,-1 0-1-16,5-8-5 15,-1-4 1-15,1-3-5 16,4-5 1-16,0 1-5 15,0-4-1-15,13-4 9 0,-14 12 7 16,1 11-15-16,9-16-8 16,-5 13 1-16,5-9 4 15,-5 12 5-15,5 0 2 16,8-7 0-16,-4 10 4 16,-1 13 0-16,-12 14 1 15,0 5-3-15,0 11 0 16,4 11 2-16,-8 9 0 15,0-5 1-15,-9 23 2 16,-5 8 1-16,-3-7 1 16,3-9 0-16,-20 8 2 15,7-3-1-15,-8 3 2 16,5-3-11-16,-9-1-4 0,4-3-62 16,-4-4-29-16,4-4 46 15,-4-8 25-15</inkml:trace>
  <inkml:trace contextRef="#ctx0" brushRef="#br0" timeOffset="21228.4768">22783 9825 340 0,'22'12'126'0,"-9"-9"-98"0,-4-14 8 0,-1 7-5 15,9 4-17-15,-8-4-5 16,4 4 9-16,-4 0 5 15,8-4-11-15,-4 1 2 0,4-9 0 16,9-7-5-16,0 0-1 16,-5-4-2-16,1-4 1 15,-1-4-6-15,1 1-1 16,-5-1-2-16,0 8-2 0,-4 0 3 16,0 4 0-1,-4 4-2-15,-1 3 0 0,-3 5-3 16,-1 3-1-16,-4 0-3 15,0 4-1-15,0 11-1 16,0 5 2-16,0 7 4 16,0 3 3-16,4 5 4 15,1 4 4-15,3-1 4 16,1 1 2-16,4-1-1 16,4-3 1-16,-8-8-2 15,8 0 2-15,0-4-4 16,0-4-2-16,1-7-7 15,-1 3-1-15,4-3-8 16,1-12-1-16,-1-4-6 0,-3-7-4 16,3-8-59-16,-4-8-26 15,-8-14 55-15,0-5 28 16</inkml:trace>
  <inkml:trace contextRef="#ctx0" brushRef="#br0" timeOffset="21440.29">23094 9174 436 0,'-26'23'162'0,"17"-19"-126"0,1 0 29 15,8 3 5-15,0-7-48 16,0 0-15-16,0 0-67 15,0 0-28-15,8-4 45 16,1-15 21-16,8-19 17 0</inkml:trace>
  <inkml:trace contextRef="#ctx0" brushRef="#br0" timeOffset="23840.785">23779 7975 96 0,'0'-7'35'0,"0"7"-27"0,0-8 7 16,0 8 2-16,0 0 2 16,0 0 3-16,0 0-1 15,-5 4 2-15,1 0-7 16,4-1-1-16,-4-6-9 15,0 3-4-15,-1 0 1 0,5 0-7 16,-4 0 1-16,4 3-4 16,-9 1 2-16,5-4-2 15,0 4 2-15,-1-4-2 16,1 4 0-16,0-4 4 16,-1 0 1-16,1 0 2 0,4 4 2 15,-8-1 3-15,3 1 2 16,1 0-1-16,4 0-1 15,-9 0-3-15,5-4 1 16,0 4-2-16,-1-1-1 16,1 1-4-16,4 0 0 15,0 4 2-15,0-8 1 16,0 0-2-16,0 7 2 16,0-10 5-16,0 6 5 15,0-3 10-15,0 4 6 0,0 0 0 16,0 0 0-16,-4-4-3 15,4 0 1-15,0-4-2 16,0 4 2-16,0 0-2 16,0 0 2-16,0 0 7 15,0 0 3-15,0 0-22 16,0 0-10-16,0-4-11 16,0 0-2-16,0 4 26 15,0-3 14-15,0 3-7 16,0-4-3-16,0 4-11 15,0 0-3-15,-5 0-2 16,-29 4-4 0,38 3-1-16,5-3-1 15,-9 4 3-15,4 3-2 16,1 1 1-16,3-1 0 0,-4 1-2 16,5-1 0-16,0-3 0 15,-1 3 0-15,1-3 3 16,8 0-5-16,-8-1 0 15,4-3 0-15,4 0 4 16,-8-4-1-16,3 0 1 16,-3-4 0-16,4 0 0 15,0-3 2-15,-9-1 0 16,1 0-3-16,-1-3 2 16,-4-1-1-16,0-3 0 15,0 4 0-15,-4-5-2 16,-1 1 3-16,1 0 2 15,-9-5 2-15,4 5 1 0,-4 4-2 16,5 7 1-16,-1 0-18 16,-4 4-6-16,-4 8 3 15,4 3 3-15,-4 4 4 16,-5 1 2-16,9-1 6 16,1 0 1-16,3 1 6 15,9-1 2-15,-9 0 2 16,9 1 0-16,0-5 11 15,9-3 5-15,-9 0-15 16,4-5-6-16,9 1-47 16,-13-4-21-16,4-4 30 15,5-11 16-15</inkml:trace>
  <inkml:trace contextRef="#ctx0" brushRef="#br0" timeOffset="25101.2836">22908 7106 240 0,'-13'-8'90'0,"13"8"-70"0,-4-4 8 16,4 4 0-16,0 0-2 15,0 0 4-15,0 0 4 16,0 0 1-16,0 0-19 16,0 0 8-16,0 0 6 0,0-4-7 15,0 4-1-15,0 0-9 16,0 0-3-16,0 0-5 16,0 0-2-16,0 0-3 15,0 4-1-15,0 8 1 16,0-1 2-16,0 5-3 0,0-1-2 15,0-4-7-15,4 16-4 16,1 15-17-16,3 4-7 16,-8 0 11-16,0 0 7 15,0 0 4-15,0-11 3 16,0-5 5-16,0 5 2 16,0-8 4-16,0 3 1 15,0 5 1-15,0-16 0 16,0 0 0-16,0-8 0 15,-8 1 0-15,3-8 2 16,5-4 1-16,0-4 3 16,0-4-1-16,0-7 2 0,0-8-4 15,5 4 0-15,3-4 1 16,-8-4 2-16,9-7-3 16,0-1-2-16,4-7 0 15,-1 0 1-15,6 0-3 16,-1-4 0-16,0 0 18 15,5 0 9-15,-1 4-13 16,9 0-7-16,-8 7-22 16,4 4-7-16,4 8 9 15,0 4 7-15,5 4 5 16,-1 7 2-16,1 4-5 16,-1 8 1-16,-12 4-7 15,-1 7-3-15,-8 8 1 16,-4 8 2-16,-9 3 5 0,-9 5 1 15,-4 3 3-15,-8 0 1 16,-1-8-2-16,-12-3 0 16,3-4-12-16,1-4-5 15,0-4 13-15,9-4 5 16</inkml:trace>
  <inkml:trace contextRef="#ctx0" brushRef="#br0" timeOffset="25702.6124">23451 7573 280 0,'9'0'107'0,"0"0"-83"0,3-4-1 16,-3 4-5-16,0-4-9 15,4-3 0-15,-5 3 8 0,5-4 6 16,4 1-12-16,-4-5 7 0,9 1 5 15,-5-1-14-15,-4 1-5 16,4-1-3-16,-4 1-1 16,0-5 0-16,0 5 0 15,0-5 0 1,0 5 0-16,-13-1 2 16,4 5-1-16,1-1 2 15,-5 4-18-15,0 4-6 16,-5 0 3-16,1 8 5 15,-5 0 6-15,1 3 4 16,-1 1 0-16,0 3 1 0,5 0 0 16,-4 1 0-1,3-1 6-15,1 4 2 0,4-4 2 16,4 1 2-16,9-1 8 16,-9-3 3-16,9-5-13 15,0 1-4-15,0-4-10 16,0-4-1-16,4-4 12 15,-4 0 8-15,0-4-44 16,0 1-19-16,0-5 24 16,-4-7 12-16</inkml:trace>
  <inkml:trace contextRef="#ctx0" brushRef="#br0" timeOffset="25913.6534">23628 7121 420 0,'-17'23'159'0,"17"-23"-124"0,0 8 0 0,0-8-9 16,0 0-29-16,0 0-9 15,0 0-42-15,8 4-17 16,1-4 37-16,4-8 17 0,4-11 13 15</inkml:trace>
  <inkml:trace contextRef="#ctx0" brushRef="#br0" timeOffset="26319.6529">24257 6589 400 0,'0'3'148'0,"4"5"-115"0,1-8 11 0,-5 0-5 15,4 4-13-15,-4 7-3 16,0 5-7-16,0 3 0 16,-4 8-9-16,-5 3-9 0,-4 9-1 15,-4 10 1-15,-5 24 3 16,5 8-27-16,-4 11-11 15,-14-4-48-15,-4 0-19 16,-4-12 48-16,22-33 23 16</inkml:trace>
  <inkml:trace contextRef="#ctx0" brushRef="#br0" timeOffset="27879.5244">23774 8105 52 0,'5'-3'19'0,"-1"3"-15"0,0-4 17 0,-4 4 8 16,5-4 9-16,-5 0 6 16,0 0-3-16,0 4-3 0,0-4-6 15,0 1-2 1,0-1-17-16,0 0 5 0,0 0 5 0,0 0 3 15,0 0 2-15,0 1 0 16,-5-1 2-16,1 0-5 16,0 0-3-16,-1 0-21 15,1 0-8-15,0 1 1 16,0-1 0-16,-1 0 17 16,1 0 9-16,4 0-9 15,-9 0-6-15,1 1 1 16,-1-1 0-16,5 0-2 15,-5 0-3-15,9 4 0 16,-8-4-1-16,3 4 0 16,1 0 0-16,4 0 2 15,-9 4 3-15,5 0 0 0,4 4 0 16,0-5-1-16,0-3 0 16,4 8 0-16,5 0 2 15,-9-1-3-15,4 1 0 16,1-4 1-16,3 0 2 15,-8 0-1-15,0-4 2 16,0 0-2-16,0 0 0 16,0 0 1-16,0 0 1 15,-8 3-6-15,-1-3-2 16,-4 0-38-16,-4 0-16 16,-5-3 28-16,1-13 15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44:23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4828 5930 104 0,'4'-4'41'0,"1"0"-32"0,-1 4 6 0,-4 0 3 16,4 0 5-16,-4 0 6 15,5 0-5-15,-5 0 0 16,4 0-4-16,-4 0-1 16,0 0-10-16,0 0-1 0,0 0 2 15,0 0-4-15,0 0-1 16,0 0-2-16,0 0 0 16,0 0 0-16,0 0 1 15,0 0 0-15,0 0 0 16,0 0-2-16,9 4 1 0,-1 0 2 15,5 0 4-15,0 0-4 16,-9-1-3-16,5 1-1 16,8 0-1-16,-4-4 0 15,4 4 2-15,1 0-1 16,-1-4-1-16,-4-4 1 16,4 4 1-16,5 0 1 15,-10-4 1-15,1 0 0 16,5 4 0-16,-5 0-2 15,4 0 1-15,-4 0-2 16,0-4 2-16,4 1 0 16,4 3 1-16,-3 0-2 15,-5 0 1-15,0-4-2 0,4 4 2 16,4-4-2-16,-8 0 2 16,4 0-2-16,1 4 2 15,-1-4-2-15,4 1-1 16,-3-1 1-16,3 0 1 15,1 4-1-15,-5-4 2 16,0 4 0-16,1 0 3 16,-6-4-3-16,14 0 0 15,-8 1 1-15,-1 3 2 16,-4 0-1-16,4 0 0 16,-4 0-1-16,4 0 0 15,0 0 0-15,1-4 2 16,-5 4-3-16,-1 0 0 0,1 0-1 15,0 0 1-15,0 4-2 16,0-4-1-16,4 3-2 16,-4-3 1-16,5 4 1 15,-1-4 0-15,0 0 0 16,0 4 2-16,0-4-1 16,1 0-1-16,-1 4-2 15,4 0 1-15,1-4 1 16,0 0 0-16,8 0 0 15,-9 0 0-15,5 4 0 16,0-4 2-16,0 0-1 16,4 0 2-16,-8-4-2 0,12 4-1 15,-4-4 1-15,0 4-1 16,1-4-3-16,-6 0 2 16,-3 0 1-16,8 4 2 15,-13 0-1-15,9-3-1 16,-4 3 1-16,-1 0-1 15,5 0 0-15,-13 0 2 16,4 0-1-16,9 0-1 16,-9 0 1-16,5 0-1 15,-1 0 0-15,1 0 0 16,4 0 0-16,0 0 0 16,0 3 0-16,4 1 0 15,-4-4 0-15,4 4 2 16,0 0-3-16,-4-4 0 15,0 4 10-15,4 0 3 0,0-1-12 16,-4 1-6-16,0 0 6 16,4-4 4-16,-13 4-4 15,5 0 1-15,-1 0-3 16,1-1-2-16,-1-3 0 16,1 4 3-16,4 0 0 15,-5 0 1-15,5 0 0 16,0-4 0-16,0 4 0 15,0-4 0-15,4 0 0 16,0 0 0-16,0 0 0 16,0-4 0-16,5 0-3 15,-5 0 2-15,0 0 1 16,4 0 0-16,-3 1 0 0,-1-1 0 16,-4 0 0-16,0 0 0 15,-5 4 0-15,1-4 0 16,-5 4 8-16,4-4 5 15,-3 4-6-15,-1 0-4 16,0 0-2-16,0 0-1 16,1 0 0-16,-1 0 0 15,4 0-9-15,1 0-4 16,-1 0 7-16,1 0 2 16,8 0 4-16,-8 0 0 15,12 4 0-15,-4-4 2 16,5 0-3-16,-1 0 0 15,1 0 1-15,4 0 2 0,-1 4-3 16,1-4 0-16,-4 0 1 16,-1 0 2-16,-4 0-3 15,0 0 0-15,1 0 1 16,7 4 0-16,1-4 0 16,0 0 0-16,0 4 0 15,4 0 2-15,4-1-1 16,1-3-1-16,-1 0-2 15,9 0 1-15,-13 0 7 16,9-3 6-16,-9 3-15 16,0-4-5-16,0 4 4 15,-4 0 1-15,-9-4 11 16,4 0 5-16,1 0-15 16,-1 0-8-16,1 1 5 0,4-1 1 15,-1 4 4-15,5-4 0 16,1 0 0-16,3 0 0 15,5 0 0-15,-9 1 0 16,0-1 0-16,-4 0 0 16,4 0 8-16,-13 0 5 15,4 0-6-15,1 4-2 16,8 0-3-16,-4 0 1 16,4 0-2-16,4 0 2 15,5 0 0-15,0 0 3 16,-1 0-3-16,-3 0 0 15,3 4 1-15,-8-4 2 0,-4 4-1 16,-4-4 0-16,-1 0-3 16,-4-4 1-16,1 4 0 15,3 0 1-15,-8 0-2 16,4-4 1-16,0 1-2 16,5-1 2-16,-1 0-2 15,1 0-1-15,-1 0 1 16,5 0-1-16,0 1 0 15,-1-1 0-15,-3 0 0 16,4 4 2-16,-5 0-1 16,5 0-1-16,-9-4 1 15,0 4-1-15,5 0 0 16,-14-4 0-16,1 4 0 16,8-4 0-16,-8-3 0 0,-1 3 0 15,1-4-3-15,-1 1 0 16,5-1-3-16,-9 0-1 15,5 4-7-15,-1-3-4 16,1-5-37-16,-1 5-14 16,10-5 36-16,-23-3 17 15</inkml:trace>
  <inkml:trace contextRef="#ctx0" brushRef="#br0" timeOffset="7071.3163">3622 10829 132 0,'38'0'49'0,"-20"3"-38"0,3-6 15 16,-21-1 3-16,17 0-5 16,-8 0-2-16,8 0-1 15,-4 0 1-15,4 1-12 16,-8-1 5-16,8 0 5 0,-12 4-7 15,3-4 0-15,1 0-5 16,-1 1 0-16,5 3-5 16,-8 0 0-16,3 0-3 15,5-4-1-15,-8 4 3 16,7 0 1-16,-7-4 1 16,12 4 0-16,-8 0 0 0,-1 0 2 15,5-4-1-15,0 0 2 16,0 0 0-16,4 4 3 15,-8-3-3-15,8-1-2 16,0 0 0-16,1 0 1 16,3 0-3-16,-4 4 0 15,5 0-1-15,-5-4-2 16,5 4 1-16,4 0 1 16,-5 0-1-16,1 0 2 15,-5 0 0-15,0 0 3 16,0 0-3-16,5 0 0 15,-5 0-1-15,-4 0 1 16,4 0-2-16,-4 0 2 0,4 0-2 16,-4 0 2-16,0 4-2 15,0-4 2-15,0 0 4 16,4 0 4-16,-8 0-9 16,4 0 0-16,0 0-2 15,0 0 0-15,0 0-5 16,4 0 1-16,0 0 2 15,5 0 1-15,-5 0 1 16,-4 0 0-16,4-4-3 16,0 4 2-16,1 0-1 15,3 0 0-15,5 0 11 16,-9 0 3-16,5 4-5 16,-1-4-2-16,1 4-3 0,-1 0 1 15,1 0 0-15,4-4 3 16,-9 4-1-16,5-1 0 15,-1-3-6-15,5 0 3 16,0 4 1 0,-9-4-1-16,5 0-2 15,-5 0 1-15,4 0-1 16,-3 0 0-16,-1 0 0 16,0 0 0-16,5-4 2 15,-9 4-1-15,4 0-1 16,0 0 1-16,0 0-1 15,1 0 0-15,12 0 0 16,-17 0 0-16,12 0 0 16,-7 0 0-16,3 0 0 0,5 0 0 15,0 0 0-15,0 0 0 16,0 0 0-16,0 0 0 16,-1 4 2-16,6-4-3 15,-10 0 0-15,14 0 1 16,-14 4 2-16,5-4-1 15,0 0-1-15,-5 0-2 16,1 4 1-16,-1-4 1 16,1 0 2-16,0 0-3 15,-5 0 0-15,0 0 1 16,5 0 2-16,3 0-3 16,-7 0 0-16,3 0 1 15,1 0 0-15,-1 0 0 16,1-4 0-16,-1 4 0 0,5 0 0 15,0-4 0-15,4 4 0 16,-8-4 0-16,12 4 0 16,-12-3 0-16,12 3 0 15,-12-4 0-15,12 4 0 16,-12-4 0-16,12 4 2 16,-12 0-3-16,4 0 0 15,-5 0 1-15,5 0 0 16,-9-4 0-16,9 4 0 15,-9 0 0-15,1 0 0 16,-1 0 0-16,4 0 0 16,-3 0 0-16,-1 0 0 15,0 0-3-15,5 4 2 0,-5-4-1 16,0 0 0-16,-4 4-7 16,0-4-2-16,0 4-10 15,-9-4-1-15,-4 0 11 16,0 0 8-16</inkml:trace>
  <inkml:trace contextRef="#ctx0" brushRef="#br0" timeOffset="26528.1798">10412 8232 184 0,'-8'7'71'0,"-1"-7"-55"0,9 4 24 15,-8-4-17 1,3 0-9-16,5 0-2 16,0 0-1-16,-4-4 3 15,4 4 2-15,-9-3-9 16,5-1 5-16,0 0 3 0,-1 0-3 16,5 0-2-16,-4-3-1 15,4-1 1-15,-4 0-3 16,4 1 1-16,-4-5-5 15,4 1 0-15,-5-1 1 16,5 1 2-16,-8-1 1 16,8-3 3-16,0 0-3 0,0-1 1 15,0-3 4-15,0-4 4 16,0-8-8-16,8 1-4 16,-8 3-3-16,9-4 1 15,-5 1-12-15,5-5-3 16,-1 1 4-16,1-5 2 15,8 1 2-15,-12 4 4 16,7-5-2-16,1-3-1 16,0 4-2-16,0 0 1 15,-4-1-2-15,4-10 0 16,-5 10-1-16,5-14 2 16</inkml:trace>
  <inkml:trace contextRef="#ctx0" brushRef="#br0" timeOffset="29292.1075">10563 7006 316 0,'5'-53'121'0,"-1"33"-95"0,0-6-4 15,-4 14-10-15,5-3-10 16,-5-1-2-16,0-3 3 16,0 0 0-16,0-8-1 15,-5-3 1-15,1-1 2 0,0-3 0 16,-5 3 0-16,0-4-1 16,5 5 0-16,-9-1-2 15,0 1-2-15,0-1 1 16,0 4 1-16,0 0 1 15,1 0 1-15,-6 4 4 16,1 4 5-16,-5 0-7 16,5 0-3-16,0 4-2 15,-9-4 1-15,-4-1-1 0,4 5-1 16,-4 0-2-16,0-1 1 16,0 1 1-16,-1 4 0 15,1-1 0-15,0 1 0 16,0 3 0-16,-4 0 0 15,3 1-7-15,1-5 0 16,4 5 1-16,-12-1 3 16,3 0 2-16,5 4 1 15,0 1-3-15,0-1 2 16,-1-4 10-16,-7 4 5 16,8 0-15-16,-14 1-8 15,6 3 4-15,-5 0 1 16,-1 3 4-16,6-3 2 0,-10 4 3 15,1 4 2-15,4 0-3 16,0-1-3-16,0 5 0 16,4-1-1-16,-9 1 0 15,5-1 0-15,5 1 0 16,-18 3 0-16,4-4 0 16,0 1 0-16,5-1 0 15,-9 5 0-15,4-1 0 16,-8 12 0-16,4 0 0 15,8-4 0-15,1 3 0 16,8 5 0-16,-4 4 0 16,13-5 0-16,0 5-3 15,4 3 2-15,4 4 1 16,-8-4 0-16,4 1 0 0,-8-1 2 16,-1-7-3-16,5 3 0 15,0 1 1-15,-9 3 2 16,5 4-1-16,-1 4-1 15,1 11 1-15,-1 1-1 16,5-1-5-16,0 1-1 16,4-5 14-16,-4 1 6 15,8-4-4-15,1 0-1 16,-1 3-3-16,5 5-1 16,0 7-3-16,0 0 1 15,-1 12-2-15,5-5 2 16,1 1 0-16,3-8 1 0,0-3-2 15,-4-1-2-15,5 4 1 16,-1 8-1-16,5 3 0 16,0 5 0-16,-5-1-3 15,5 1 2-15,-1-9 1 16,-8-3 0-16,9 0 0 16,-5 4 0-16,1 4 0 15,4 3 2-15,-5 0 1 16,5 1 1-16,-1-12-2 15,-3 0 1-15,3-4-2 16,-3 4-1-16,8 4 1 16,-9-1-1-16,5 1 0 15,0 8 0-15,-9-5 0 16,8-11 2-16,-3-3 1 0,3-5 3 16,5-3-1-16,0-1 0 15,5 1-3-15,3-4 1 16,-3 0 0-16,8-1 1 15,-5-3-2-15,5 4-2 16,4-4 3-16,-8-4 0 16,4 0-1-16,0-7-2 15,8-8 1-15,-3 3 1 16,-6-3-1-16,1-4-1 16,5 0-2-16,-5 0 1 15,4-4 3-15,4 4 1 0,-8 0-1 16,9 0-2-1,-1 0-2-15,5 4 1 0,4 0 3 16,-4-1 1-16,4 1-1 16,9 0-2-16,-9 0 1 15,5-4 1-15,4 4-3 16,-1-4 0-16,1-4 1 16,-4 0 0-16,-1-4 0 15,-4-3 2-15,-4-1-1 16,4 1-1-16,-8-1 3 15,-1 1 0-15,1-1-4 16,-1 1 1-16,1-1 0 16,0-3 2-16,-1 0 1 15,-4-1 3-15,5 1-3 16,-1 0-2-16,5-1 0 0,0 1-1 16,13 0 0-16,-13-1 2 15,8-3-1-15,-4 4-1 16,5-1 1-16,8-3-1 15,-4-4 0-15,-5 8 0 16,5-4 0-16,-13-4 0 16,4 0 0-16,0 0 0 15,0 0 0-15,5 0 0 16,-9 0-3-16,4-4 2 16,0 4 1-16,4-4 2 15,5 0-3-15,0 0-2 16,4-3 2-16,0-5 0 0,5 1-2 15,-1-5 2 1,5 1-1-16,-14-4 0 0,-3 0 0 16,-5-4 0-16,5 0 2 15,-5-4 0-15,0-4-3 16,0-3 0-16,5-8-1 16,3 0 3-16,-3-1-5 15,8 1 0-15,0 4-2 16,4-8 2-16,9 0-1 15,-8 0 0-15,3 0-1 16,-7 0 0-16,-6 0 2 16,-3 0 2-16,-5 4-1 15,-4 0 1-15,-5 0 0 0,5-8 3 16,-13 8 0-16,13 0 1 16,-9 0 0-16,-4-4 0 15,4 7 0-15,-4-7 0 16,0 1-3-16,0-1 2 15,0 3 1-15,0 1 2 16,-4 0-1-16,-1 0-1 16,1 0 1-16,-5 0-1 15,1 3-3-15,-1-3 0 16,-4 4 4-16,0 0 1 16,0 3 0-16,0 5 1 15,0-5-2-15,0 5-1 16,-4-1 1-16,-1 4-1 15,1-4-3-15,0 5 2 16,-1-1 1-16,5 0 2 0,-13 4-1 16,9-4-1-16,-5 0 1 15,1 1-1-15,-1-1 0 16,5 0 0-16,0 0 0 16,-1 0 0-16,5 1-3 15,0-5 2-15,-8 4 1 16,8 0 0-16,0 0 0 15,0 1 0-15,0 3 0 16,0-4 0-16,8 4-3 16,-8-4 2-16,5 4 1 15,-5-8 0-15,4-3 0 16,0 7 0-16,-4 0-3 16,5-3 2-16,-1-1 1 0,0 4 0 15,0 0-3-15,5 1 2 16,-9-1 1-16,4 0 0 15,1 0-3-15,3 0 2 16,-8 4 1-16,5 0 0 16,-1-3 0-16,0 3 0 15,-4 0 0-15,5 0 0 16,-5 0 0-16,4 4 2 16,0-1-1-16,-4 1-1 15,4 0 1-15,-4 4-1 16,9-4 0-16,-9-1 0 15,0-3 0-15,0 8 0 16,0-4-3-16,0-4 2 16,0 4 1-16,0 0 2 0,0 0 1 15,0-1 1-15,0 1-5 16,0 0 1-16,0-4 0 16,0 4 2-16,0-4-3 15,4 0 0-15,1-4 1 16,-1 0 0-16,0 1 0 15,1-1 2-15,-1 0-3 16,0-4 0-16,1 4 1 16,-1 1 0-16,0-1 2 15,9 0 1-15,-9-4-4 16,5 5 1-16,0-1-2 16,-1-4 0-16,1 4 2 15,-1-3 2-15,1 3-3 16,-5 0-2-16,-4 0 2 0,0-3 2 15,0 3-2-15,0 0-2 16,0 0 2-16,0 0 0 16,-4 4-2-16,4 0 2 15,-9 0-15-15,1 0-4 16,-1 4 10-16,1 4 7 16,-1-4 5-16,-4 4 2 15,4-1-2-15,-3 1-2 16,-1 3 5-16,4 1 4 15,-4-1-5-15,4 1-2 16,1-1-12-16,-1 5-4 16,5-1-4-16,0 0 1 0,-1 5-13 15,5-1-3-15,0-4-47 16,0 4-18-16,0-3 51 16,5 3 24-16</inkml:trace>
  <inkml:trace contextRef="#ctx0" brushRef="#br0" timeOffset="77589.3967">17983 6397 184 0,'-39'19'71'0,"14"-7"-55"0,-6 7 9 15,23-11-1-15,-9 3-6 0,-9 1 2 16,0 3 2-16,0-4 1 16,0 5-12-16,-4-1-9 0,-4 0-2 15,-1 5 6-15,-8 2 4 16,-4 9-1-16,-5-4 2 16,-4 0-2-16,0 3 2 15,13-7-6-15,-13 16-1 16,4 7-2-16,0 7 1 15,5 12-2-15,4 12-1 16,4 3 1-16,0 1 1 16,1-1-1-16,3 5 2 15,-12 10-2-15,8 5 2 16,0 11 0-16,0-11 1 0,1 3-2 16,3 4 1-16,1 12-4 15,3 0 0-15,1-4 1 16,4-4 2-16,9 4-1 15,-13 11-1-15,8 0 1 16,5-3 1-16,0-4 1 16,8-8 3-16,-8 4-1 15,4 0 2-15,5-1 7 16,3-6 3-16,1-9-11 16,4-7-3-16,0 19-2 15,4-4-1-15,5-3 0 16,8-12 0-16,-8-8 0 15,8-3 0-15,0-13 0 0,5-6 0 16,12-9-3-16,-4-3 2 16,9-4 1-16,-4-4 0 15,8 0 0-15,0-3 0 16,4-5 0-16,-8 1 0 16,0-9 0-16,0-3 0 15,-1-3 0-15,5-1 0 16,5-4 0-16,8 0 2 15,0 1-3-15,0-5 0 16,9 1 1-16,-5-1 2 16,-4 1-3-16,-9-1 0 15,-4-3 1-15,-4-1 0 16,0-3 0-16,0-4 0 16,-5-4 0-16,5-3 2 0,4-9 1 15,0-6 1-15,9-5-13 16,-9-8-4-16,9-3 4 15,4 0 2-15,0-5 2 16,0-2 1-16,-13-5 3 16,0-4 2-16,-4 0-2 15,-5-3 0-15,1-4 1 16,-5-4 0-16,0-4-3 16,0-4 2-16,5 4 1 15,-10 4 0-15,6 0 0 16,-1 0 2-16,0-4-3 15,4-4 0-15,-3-4 1 0,3-3 0 16,0-1 0 0,-3 1 0-16,-1 7 0 0,0-3 0 15,-8 3 0-15,-1 0 0 16,1 0 0-16,-5 1 0 16,-4 3 0-16,4 0 0 15,-8-4 0-15,-1 12 2 16,1-4-1-16,-1 3-1 15,-3 5 1-15,-1-1-1 16,0 5 0-16,-4-1 0 16,0 4 2-16,-4 4 1 15,0 4 1-15,4 0 0 16,-5-4 4-16,1 4 5 0,4 0-7 16,-4 0-3-1,4 3-9-15,-4-7-1 0,-1 0 9 16,5-3 6-16,-8 3-12 15,3-4-4-15,1-8 9 16,0 1 9-16,-1 0-14 16,-3 3-6-16,3 0 5 15,-3 8 4-15,-1 4 1 16,-4 0 0-16,0 0-2 16,0 4 1-16,-4-1 1 15,-9 5 0-15,5 3 0 16,-1 4 2-16,1 1-1 15,3-5-1-15,-3 0 1 16,4 1-1-16,-1-1 6 16,1 0 6-16,-4 5-6 15,3-1-1-15,-3 0-3 0,4 0-2 16,-1 4-2-16,1 4 1 16,0 0 1-16,0 4 2 15,-1-1-12-15,6 5-3 16,-6-1 4-16,-3 1 2 15,4-1 5-15,-1 5 1 16,1-5 1-16,0 4 0 16,-5-7 0-16,5 4 2 15,-4-1-1-15,-5-3-1 16,-5 3-2-16,-3-3 1 16,0 0 14-16,-5 3 6 15,-4 1-25-15,0 3-9 0,-5 0-32 16,1 12-10-16,-9 19 28 15,-5 4 15-15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46:56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8508 12698 224 0,'-9'15'85'0,"5"-11"-66"0,0 4 19 0,-1-5 3 15,5 1-12-15,-4 0-5 16,4 0 0-16,-9 0-1 16,5 0-12-16,0-1 7 0,0 1 4 15,-1 0-9-15,1 0-2 0,0 0-7 16,4 0-1-16,-5-4-1 15,1 3 1-15,4-3-4 16,0 0 0-16,0 0 1 16,0 0 0-16,9 4-3 15,-1 0 0-15,1-4 2 16,8 4 0-16,-8-4-8 16,4 4-4-16,4 0 4 15,0-1 5-15,5-3 16 16,-1 4 7-16,9 0-12 15,-4-4-3-15,4 0-3 16,1 0-1-16,3 0 0 16,0 0 2-16,5 0-1 15,0 0-1-15,-4-4 3 16,-1 0 0-16,-4 4-4 16,-4-3 1-16,0-1 2 0,0 4 3 15,0 0-2-15,-1-4 0 16,6 4 1-16,-10-4 0 15,5 4 0-15,0-4 0 16,4 4 0-16,0-4 0 16,5 4 0-16,-1-3 0 15,1-1-5-15,-1 0 1 16,1 0 0-16,3 0 2 16,-3 0-1-16,-1 1 2 15,-8-1-2-15,0 0 2 16,0 0-2-16,0 0 2 15,0 0-2-15,-9 1-1 0,4-1 1 16,5 0-1-16,4 0 0 16,-4 0 0-16,4 0 0 15,-4 1 0-15,9 3 0 16,3 0 2-16,1 0-1 16,4 0-1-16,5 0-2 15,3 0 1-15,-8 0 1 16,1 0 0-16,-10 0 0 15,1 0 0-15,-1 0 0 16,-4-4 0-16,0 0 0 16,5 4 0-16,-1 0 0 15,-4-4 0-15,9 4 0 16,4 0 0-16,0-4 0 16,9 4 0-16,-9-4 0 0,9 4 0 15,-5 0 0-15,1 0 0 16,-5-3 0-16,-4 3 0 15,-1-4 0-15,1 0 0 16,0-4 0-16,4 4 0 16,-4-3 0-16,8-1 0 15,5 0-3-15,0 5 0 16,4-1 4-16,-9 0 1 16,0 4 0-16,1 0-2 15,-5 0 1-15,-4 4-1 16,-9-4 0-16,9 0-3 15,-5 0 2 1,-4 4 1-16,5-4 2 0,-9 0-1 16,8 0-1-16,-8 0-2 15,13 0-1-15,4 0 2 16,8 0 2-16,1 0 0 16,4 3-1-16,5 1 1 15,-5 0-1-15,-9 0 0 16,-4 0 0-16,-13 0 0 15,9-1 0-15,-5 1 0 16,5 4 0-16,-4 3 0 16,8 1 0-16,4 3 0 15,1 1 0-15,3-1-3 16,-8 4 2-16,0 0 1 16,1-3 2-16,-14-5-1 0,8 4-1 15,-7-3 1-15,3-5 1 16,-17 1-1-16,-4-8 2 15,-4-4-35-15,0-7-13 16,3-20 22-16,-16-15 11 16</inkml:trace>
  <inkml:trace contextRef="#ctx0" brushRef="#br0" timeOffset="74556.0824">10331 9377 200 0,'-18'8'77'0,"10"3"-60"0,8 1 13 0,-9-5 3 16,1 1-10-16,-5 7-4 15,-9 1-6-15,-4 7-1 16,-4 7-7-16,-4 5 4 0,-5 11 3 15,-4 11 3-15,0 1 3 0,0 3-6 16,-5 0 1-16,1 4-6 16,-1 8 1-16,1 4-3 15,4 3 0 1,0 4-3-16,0 1 1 0,4-5 0 16,9-7 1-16,4 0 2 15,9-4 3-15,8-1-6 16,5 1-4-16,12 0 4 15,5-7 5-15,4-1-4 16,5-4-2-16,0-11-1 16,-1-4-1-16,5-7 0 15,0-8 0-15,8-4-7 16,-4-8-3-16,5-3 12 16,-1-12 8-16,5-4-14 15,0-8-4-15,8-7 8 0,-4-4 4 16,9-8-1-16,-4-3-2 15,-5-4 0-15,-5-4-1 16,1-8-3-16,-13 4 0 16,4-4-1-16,-4 0 3 15,-4-7-2-15,-5-1 1 16,-4 1 11-16,4-4 5 16,-13-5-4-16,9 1-1 15,-13 0-7-15,5-4-2 16,-1 12 0-16,-4-4 2 15,0-1-3-15,0 1 0 0,-4 0 3 16,-1-1 3-16,-3 5-2 16,-1 3 0-16,0 5-1 15,-4 6 1-15,-4 5-31 16,-13 4-11-16,-17-5 18 16,-5 9 10-16</inkml:trace>
  <inkml:trace contextRef="#ctx0" brushRef="#br0" timeOffset="76297.9755">12998 10235 304 0,'-9'4'112'0,"9"-4"-87"0,9 0 4 0,-5 0-2 16,0 0-18-16,5-4-5 15,4 0-2-15,0 0 0 16,4-3-1-16,9-5 19 0,8-3 11 16,14 0-20-16,8-1-7 15,4 5-4-15,18-5-1 16,-9 1 1-16,13 0 0 0,-5-4 0 16,14-1 2-1,12 5-3-15,9-4 0 0,0 0 1 16,9-12 2-16,17-3-10 15,12-5-4-15,1 1 6 16,4-4 2-16,13-8 10 16,1 0 6-16,-6-3-6 15,5-5-3-15,9 9-2 16,0-5-1-16,-18 0 0 16,9 1 0-16,0-5-3 15,-8 1 0-15,-10 7 2 16,-7 4 0-16,-14 4-4 15,-13 4-1-15,-17 3 3 16,-13 12 1-16,-12 4 8 16,-14 4 6-16,-17 7-8 0,-4 0-5 15,-18 4-52-15,-3 4-25 16,-14 0 40-16,0-7 21 16</inkml:trace>
  <inkml:trace contextRef="#ctx0" brushRef="#br0" timeOffset="77139.1287">19121 7018 380 0,'-22'-39'143'0,"22"16"-112"0,-17 4-21 15,17 12-17-15,-13-5-1 16,0 1 6-16,0-1 4 15,-13 1 4-15,5-1-3 16,-1 4 14-16,1 5 5 0,-1-1-8 0,5 4-5 16,-13 4-9-16,8 7 0 15,-8 4-5-15,4 5 1 16,0 10 0-16,1 16 2 16,-1 8 1-16,4 11 1 15,-8 0 0-15,4 0 0 16,-4 8 0-16,4 11 0 15,-4 12 0-15,0 3 0 16,4 5 2-16,0-12 1 16,5 4-1-16,3 11-2 15,-8 8 1-15,5 0 1 16,4 0-1-16,-1-8 2 16,6 4 0-16,-6 8 1 15,-3 3-2-15,8 1 1 0,-4-5-4 16,-1-3 0-16,5 4 1 15,1 4 2-15,-6-1 1 16,5-7 1-16,5 0 0 16,-1-8 0-16,5 1-2 15,-1-1 1-15,5 0 0 16,0-11 3-16,0-4-1 16,0-12 2-16,0-7-4 15,0-4-2-15,5-8 2 16,-1-7 0-16,5-4 3 15,-5-8 1-15,5-8 1 16,-1-3 2-16,10-4 1 16,-10-8 3-16,5-4-5 15,4 0-1-15,5-3-4 0,4-1-1 16,12-3-1-16,14 0-2 16,13-4-2-16,12-4 1 15,-8 0 1-15,5 0 0 16,-1 0-7-16,-4-4-3 15,4-8-16-15,0 5-7 16,-4-9-147 0,-4-11-65-16,-13-11 124 15</inkml:trace>
  <inkml:trace contextRef="#ctx0" brushRef="#br0" timeOffset="78039.0584">19198 7768 208 0,'9'4'77'0,"-5"-11"-60"0,5-1 13 0,4 0 1 16,-9 1-32-16,9-1-9 16,0 0-10-16,0 1-2 15,0-1 13-15,4 0 5 0,-8 1 3 16,4-1 1-16,4 4 2 15,-8 0 1-15,3 0 3 16,6 1 6-16,-1-1 4 16,0 0 5-16,-8 4 4 15,-1-4 2-15,5 0 1 16,5 0-2-16,-10 1 1 16,5-1-4-16,-4-8-2 0,-1 5-9 15,1-5-5-15,-5 1 7 16,1-1 5-16,-1-3-4 15,-4 0 0-15,-4-5-7 16,-1 1 0-16,1 0-7 16,-13-4-1-16,-1 4-7 15,-3 0-3-15,-5-4-10 16,-4 7-5-16,4 9 18 16,-4 3 10-16,-5 4-11 15,1 11-6-15,-1 9 2 16,1 6 2-16,4 13 1 15,8 7 3-15,5 7 2 16,8 5-1-16,5 3 1 16,8-11 3-16,5 0 0 15,8-4 1-15,5-8 0 0,4-7 2 16,8-8 3-16,-4-4 2 16,9-4 1-16,-9-4 2 15,5-7-3-15,4-8 1 16,-5 1-7-16,0-5-1 15,1-11 0-15,-14-4 0 16,1-4 0-16,-5-7 0 16,1-1 0-16,-1 1 2 15,-9-1 8-15,1 1 5 16,-5 7-14-16,-4 4-7 16,0 8 14-16,-4 3 5 15,4 4-5-15,-9 8-2 16,5 12-6-16,0 11-1 15,4 11 1-15,0 9 0 0,0 6-3 16,0 1 2-16,0 0-10 16,8-4-5-16,1 0-8 15,4 0 0-15,0-4 13 16,17-11 6-16</inkml:trace>
  <inkml:trace contextRef="#ctx0" brushRef="#br0" timeOffset="78715.0159">20681 6987 332 0,'-43'0'126'0,"43"-4"-98"0,-9 4 3 0,9 0-5 16,-4 0-21-16,-1 4-2 15,-3 4-2-15,-1 7-1 16,-4 8 0-16,-4 11 8 0,-5 12 7 16,1 8-7-16,-1 3-4 15,5 1-3-15,0 7-1 0,0 8-3 16,-1 3 2-16,5-3 1 15,1 4 0 1,3-16 4-16,5-3 2 0,-1-13 4 16,5-6 1-16,5-5 3 15,-1-7 2-15,5-4-1 16,-9-8 4-16,8-3-7 16,1-8 1-16,-1-4-6 15,5-8 1-15,5-3-5 16,-10-9 0-16,14-3-3 15,4-3-1-15,-5-5 1 16,5-4 0-16,8 1-5 16,5 3 1-16,4 5 0 15,0-1-1-15,0 4 1 16,1 7 3-16,-6 9-2 16,5 3-1-16,-12 12 0 0,3 3 0 15,-4 12-2-15,-13 4 1 16,1 4-2-16,-10 3 2 15,-8 4 3-15,-8 1 1 16,-14 3 1-16,-4-4 2 16,-8-3 1-16,-5-5 1 15,-4-3-2-15,4-4-2 16,-8-8-8-16,4-3-3 16,0-5-10-16,4-7-4 15,4-3-11-15,5-9-2 16,9-7 20-16,8-19 10 15</inkml:trace>
  <inkml:trace contextRef="#ctx0" brushRef="#br0" timeOffset="79105.2959">21680 7454 288 0,'9'4'107'0,"-9"-8"-83"0,0 0 10 15,0 4 0-15,0 0-19 0,-9-3-3 16,5 3-4-16,0 0 2 16,-14 0-5-16,1 0 1 0,0 0 4 15,-5 3-11-15,-8 5-1 16,0 0 12-16,-9 3 5 15,5 5-7-15,-5 3-4 16,9 4-3-16,8 7 1 16,5 9 3-16,13 7 2 15,4 0 1-15,17 3 2 16,5 5-1-16,12-4 2 16,5-8-4-16,8-4-2 15,5-3-5-15,0-5-2 16,-5-3-48-16,-4-4-19 15,-4-8 35-15,-26 1 17 0</inkml:trace>
  <inkml:trace contextRef="#ctx0" brushRef="#br0" timeOffset="79989.7512">19375 9040 272 0,'17'31'104'0,"1"-28"-81"0,-18 1 36 0,8 0 9 16,1 0-26-16,-1-4-9 15,1 0 0-15,4 0 2 16,-13 0-18-16,0-4 4 0,0 0 2 15,0 0-6-15,0-3-2 0,-13-1-8 16,0-7-5 0,0-4-10-16,-4-4-5 0,-13-4-4 15,-5-4 0-15,-8 1-2 16,0 7 2-16,-13 3-2 16,9 9 2-16,4 3-4 15,0 8 0-15,8 4-10 16,5 8-5-16,4 3-6 15,9 4-1-15,8 4 8 16,9 0 6-16,4 4 17 16,9 0 7-16,5-1 10 15,3-3 5-15,5-3-5 16,9-5-1-16,3-4 13 16,1-3 8-16,0-4-1 0,4-8-2 15,0-4-4-15,0-3-1 16,-4-4-5-16,0-5 0 15,-5-3 2-15,-4 0 1 16,-4-3-11-16,-4-9-1 16,-5 1-3-16,-4-1 0 15,-5-3 0-15,1-4 0 16,0-8-3-16,-9 0 2 16,-9 0 1-16,5 8 2 15,-1 8-8-15,1 7-1 16,0 8 13-16,-5 4 7 15,5 7-4-15,-5 16 0 16,5 11-7-16,0 15-4 0,4 8 5 16,-9 12 5-16,0 11 5 15,1 8 2-15,-1 3-4 16,5 13-1-16,-5-1-6 16,5-8-1-16,0-11-6 15,4 0-2-15,8-8-20 16,5-7-9-16,-13-54-189 31</inkml:trace>
  <inkml:trace contextRef="#ctx0" brushRef="#br0" timeOffset="80501.5796">19952 8829 252 0,'-4'12'93'0,"8"-12"-72"0,1 7 29 0,3-3 8 15,1 0-19-15,4 4-5 16,0-1-7-16,8 1 0 15,5 4-15-15,4-5 4 0,1 5 2 0,3-5-4 16,1 1 0-16,3-4-4 16,1-4-1-16,8-4-5 15,-8 0-1-15,9-3-3 16,-1-5-1-16,-4 1-1 16,5-5-2-16,-10 1 3 15,-3-4 0-15,4 0-2 16,-18-1 0-16,1 1-3 15,-5-4-1-15,-13 4-7 16,-4-4-4-16,-8 0-10 16,-5 0-3-16,-9 8 12 15,1 7 6-15,-14 8 9 16,1 8 2-16,-1 7 13 16,1 8 5-16,4 8-15 15,-9 11-7-15,9 12 18 16,4 3 8-16,8 4-5 0,6 4-1 15,7 1-10-15,5-5-3 16,9-11-41-16,4-1-18 16</inkml:trace>
  <inkml:trace contextRef="#ctx0" brushRef="#br0" timeOffset="80966.618">22103 8722 344 0,'17'-11'129'0,"-17"-1"-100"0,0-11-2 15,4 12-8-15,-4-9-3 16,-4 1 4-16,-5-4-4 15,1 0-1-15,-14 0-9 16,5-3-4-16,-13 3 1 0,-5 0-2 16,-4 0-1-16,1 3-2 15,-1 9 1-15,0 7-1 16,0 4 0-16,5 12 2 16,-1 7 2-16,5 11-1 15,4 9 2-15,0 3 2 16,5 8 4-16,4 7 0 0,8 12 2 15,0 8-6-15,5 3-1 16,4 4 0-16,0-3 2 16,0-8-3-16,9-1-2 15,-5-3-3-15,0-7-1 16,5-5-7-16,-5-3-4 16,5-12-19-16,-5-8-6 15,1-11-35-15,-1-7-13 16,-4-16 44-16,0-12 22 15</inkml:trace>
  <inkml:trace contextRef="#ctx0" brushRef="#br0" timeOffset="81237.6617">21008 9128 344 0,'9'54'129'0,"8"-50"-100"0,17 11 26 15,-8-4 8-15,26 5-30 16,21-1-10-16,1 4-8 16,7-4-3-16,10 1-6 15,-9-1 0-15,4-3 1 0,-17-1-10 0,-4-3-5 16,-14-1-76-1,-12-7-31-15,-22-7 58 0,-25-5 29 16</inkml:trace>
  <inkml:trace contextRef="#ctx0" brushRef="#br0" timeOffset="81957.7758">19306 9944 352 0,'0'-4'132'0,"4"-4"-103"0,-8 12-6 0,4-4-10 16,-8 0 6-16,3-4 8 15,1 4-6-15,-13-7-1 16,4 11-12-16,-5 3-3 0,1-3 1 15,0 4-8-15,4 7 0 16,-13 4-5-16,9 4 0 16,4 4 1-16,4 7 4 15,5 5-1-15,8-1 1 0,5 0 4 16,8 1 1 0,9-9-1-16,4-3 1 15,0-4 2-15,5-11 4 0,-1-5 2 16,1-3 3-16,-5-4-3 15,-4-8-1-15,-9-7-4 16,-4-8-1-16,-9 0-8 16,-4-8 0-16,-4 1-8 15,-9-8-3-15,-4-8-10 16,-5 7-5-16,-3-7-2 16,-6 4 1-16,1 0-3 15,4 11 1-15,9 5 17 16,4-1 8-16</inkml:trace>
  <inkml:trace contextRef="#ctx0" brushRef="#br0" timeOffset="82423.0336">20607 9798 296 0,'13'12'110'0,"-13"-20"-86"0,0 8 16 0,-8 4 2 0,-1 0-16 16,-4-4-3-16,-4 7-20 16,-5 1-9-16,-3 7 3 15,-6 1 11-15,-3 7 8 0,4 4-8 16,0 3-4-16,4 5-6 15,8-5 1-15,1 5-12 16,13-1-5-16,4 1 23 16,9-8 10-16,8-1-20 15,4-6-7-15,10-5 18 16,-1-8 11-16,8-3-3 16,6-8-2-16,-6-3-1 15,-8-5 0-15,1-3-1 16,-10-4-1-16,-4 4-5 15,-4-16-3-15,-13-4-7 16,0-11-1-16,-13 4-19 16,-8-4-6-16,-1 4-10 0,-16 0-1 15,7 4-45-15,6 7-21 16,7 4 58-16,-3 1 26 16</inkml:trace>
  <inkml:trace contextRef="#ctx0" brushRef="#br0" timeOffset="82856.0281">21771 9925 264 0,'4'4'99'0,"-8"-8"-77"0,-13 38 40 16,12-26 12-16,1 0-36 15,-13-8-15-15,-5 3-13 16,-4 1-3-16,-4 4-4 16,0-1 0-16,-4 9 3 0,-1-1-5 15,5 8-1-15,-5 4-5 16,14 4 1-16,8-1-3 15,9 5 2-15,8-5 5 0,9-3 2 16,4 0 2-16,5-4 2 16,12-4 6-16,-4-4 2 15,9-7 4-15,0-8 3 16,4-4-2-16,-4-7 0 16,-9-8-8-16,-4-1-2 15,-9-6-10-15,-8-5-1 16,-14-7-64-16,-16-20-26 15,-18-30 47-15,-26-15 24 16</inkml:trace>
  <inkml:trace contextRef="#ctx0" brushRef="#br0" timeOffset="83908.245">21642 6773 316 0,'8'-16'121'0,"1"5"-95"0,8-1 3 0,-4 8-8 15,-4-3 3-15,4-5 5 16,4 5-9-16,0-5-4 16,5 4-9-16,-1-3 15 0,5-1 7 0,4 9-10 15,5-5-3-15,3 4-10 16,10 4-2-1,3-4-4-15,5 4-1 0,9 0-1 16,13 4 0-16,4 4 2 16,4 3 0-16,-9 5 0 15,1-1 0-15,-5 0 0 16,-8 4 0-16,-9 1 0 16,-5 3 0-16,-3 3-3 15,-5 9 2-15,0 11-1 16,-4 11-2-16,-5 12 0 15,-4 8 0-15,1-4 3 16,-6 3 0-16,-3 5-2 0,-5 10 2 16,-4 9 1-16,-4 3 0 15,-1 1-3-15,1-8 2 16,-5-1 1-16,1 9 0 16,3 3 0-16,-8 4 0 15,0-4 0-15,5-11 0 16,-1-4 0-16,0 4 0 15,5 0 0-15,-5-1 0 16,9 1 0-16,-13 0 0 16,4-16 0-16,1-7 2 15,3-4-1-15,-8 0-1 16,5-4 1-16,-1 0-1 16,0 0 0-16,-4-3 0 0,4-1 0 15,-4 0 2-15,0-7-1 16,0-1-1-16,5-7-2 15,-1-4 1-15,0-3 3 16,5-5 1-16,-5-3-1 16,1-4-2-16,3-4 1 15,-8 0 1-15,0-4-1 16,0-4 2-16,0 0 0 16,0-3 1-16,-8-1 4 15,-1 1 5-15,-4-4-3 16,-4-1 0-16,-9 1-11 15,-8-4-1-15,-18 3 4 16,-13-3 4-16,-12 4-6 16,-5-4-1-16,0-4-9 15,4-4-2-15,-16 0-97 0,3-7-44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2:24:56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22463 9708 108 0,'12'-6'41'0,"3"-7"-32"0,-6 10 13 0,-3 1 6 15,0-1-1-15,0 0 4 0,0 1 3 16,-3 2 3-16,5-5-20 16,-2-1 17-16,-3 1 6 0,0 2-3 15,0 1 1-15,-3-1-16 16,0 0-3-16,0 6-2 16,-6 0 1-16,0 2-10 15,-5-2-2-15,2 2-4 16,-6 0 1-16,0 3-2 15,-6 3 2-15,0 5 0 16,-3-1 1-16,-2 1 0 16,-4 3 0-16,-3-1 0 15,-3 6 0-15,-2 3-2 16,-1 2 1-16,-3 5-2 16,-2 6 2-16,-4 2-4 0,-3 6 0 15,1-6 1 1,-7 0 0-16,1 1 0 15,-1 2 2-15,1 0-1 0,-4 0-1 16,3 0 1-16,-2 0-1 16,2-3-3-16,1-2 2 15,2 2-4-15,4-8 1 16,5 1 0-16,3-6-1 16,4-3-7-16,5-2-5 15,6-5-42-15,0-1-16 16,9-2 38-16,4-3 19 15</inkml:trace>
  <inkml:trace contextRef="#ctx0" brushRef="#br0" timeOffset="1440.8734">22076 11642 212 0,'21'0'79'0,"-12"-6"-61"0,6-2 6 15,-3 8 0-15,0-5-13 16,2-3-1-16,4 0 5 0,0-2 2 15,0-4-8 1,3 4 8-16,0-9 3 0,-4 1-2 0,7-1 0 16,-3 1-4-16,-3-3 1 15,0-1-8-15,0 1-2 16,0-3-3-16,-1-2 1 16,1 0 11-16,0 2 6 15,0 0-19-15,-3 0-9 16,0 3 9-16,-3 2 6 15,-3 4-6-15,0 4 1 16,-3 0-4-16,2 3 0 16,-5 6-3-16,3-1 1 15,-6 3 2-15,6 5 1 16,-3 3-2-16,0 3 2 0,0 5 5 16,3 5 2-16,-3 3-5 15,3 2 0-15,-3 6-1 16,3-3 2-16,0 8-1 15,0 0-1-15,0-2 1 16,0-1-1-16,0 3-5 16,0 0 1-16,0 0 4 15,-3 0 4-15,6 3-1 16,-3 0-2-16,0-1-5 16,-3-2 0-16,-1 6 6 15,1-6 4-15,0 0-3 16,-3-3-2-16,0 3 0 15,0-2-1-15,0-1-9 0,0 0-4 16,-3-2-4 0,0-3 0-16,1-5-13 0,-1 0-3 15,-3-6 17-15,3-2 8 16</inkml:trace>
  <inkml:trace contextRef="#ctx0" brushRef="#br0" timeOffset="2117.1457">21665 12242 324 0,'0'6'121'0,"3"-4"-95"0,0-2-2 0,-3 0-9 15,6 0-14-15,0 3 0 16,3 0 8-16,0 2 5 16,3 0-6-16,3 0 7 0,3 1 2 15,0 2-5-15,5 0 1 16,4-3-6-16,3 5-2 16,3-2-2-16,5 0 0 15,4-2-2-15,0-1-1 16,-1 0-2-16,1 0 1 15,6 1 3-15,2-1 1 16,7-2-1-16,2-1-2 16,-2-4 1-16,-1 4 1 15,1-2-3-15,0 0 0 16,2 0 1-16,7 0 0 0,5-2 0 16,0 4 0-16,-2 1-3 15,-1 2 2-15,4 1 1 16,-1 4 0-16,4 1-3 15,-7 2 2-15,-5-2 1 16,-4 2 0-16,-8-3 0 16,-4 4 2-16,-5-1-1 15,-9 0-1-15,5-2-2 16,-11-1-1-16,-6-2-14 16,-6 0-4-16,-3 0-62 15,-6-3-25-15,-9-5 55 16,-3-5 29-16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49:00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6638 7447 160 0,'-9'-4'60'0,"5"0"-47"0,4 4-5 16,0 0-5-16,0-4-5 15,0 0-2-15,0 4 3 16,-9-7 2-16,5 7 0 15,0-4 6-15,-5 0 3 0,0 0-3 16,1 0 1-16,-1 4-7 16,5-4-1-16,-9 4 0 15,4 0 0-15,5 0 0 0,0 0 0 16,-1 0 0-16,1 0 0 16,-4 0 0-16,3 0 2 15,1 0 5-15,4 4 6 16,-9-4 6-16,5 0 3 15,0 0-3-15,-1 0 1 16,5 0-5-16,0 0 1 16,0 0-5-16,-4 0 1 15,4 0-5-15,0 0 1 16,0 0-3-16,-4 4 2 16,-1-4-4-16,5 0 0 15,0 0 1-15,0 0 0 0,0 4-2 16,0-4-2-16,0 0 1 15,0 0 1-15,0 4-1 16,0-4-1-16,0 0 3 16,0 0 0-16,5 7-1 15,-5-7-2-15,0 0-2 16,8 4 1-16,1-4 3 16,4 0 3-16,-4 0 0 15,3 0 0-15,6 0-3 16,-1 0 1-16,0 0-2 15,0 0 2-15,5 0 0 16,-1 0 1-16,1 0 0 16,4 0 0-16,0 0 0 15,4 0 0-15,-4 0-2 16,8 4 1-16,5 0-2 0,-9-4 2 16,5 0 0-16,-5 0 1 15,-4 0-2-15,4 0 1 16,-13-4 4-16,5 0 4 15,-1 0-11-15,5 1-4 16,0-1 4-16,0-4 4 16,4 0-2-16,-4 1-1 15,8 3-5-15,1 0 0 16,3 0 2-16,-3 0 1 16,4 1 7-16,-1 3 4 15,1 0-5-15,0-4-1 0,-4 4-2 16,-5 0 1-1,0 0 0-15,-4-4 1 0,0 0 0 16,-1 0 0-16,6 1 0 16,-10-1 0-16,5-4-2 15,0 4-2-15,4-3 1 16,0 3 1-16,5-4-1 16,3 4-1-16,1 0 1 15,4 1-1-15,0-1 0 16,0 0 0-16,1 0 0 15,-1 4 2-15,-5 0-1 16,-3-4-1-16,-5 0 1 16,0 1 1-16,0-1 1 15,1 0 1-15,-1-4-2 0,4 4 1 16,1 1-2-16,3-1 2 16,5 0-2-16,5 0 2 15,8 0 0-15,-13 0 1 16,4 1 0-16,1-1 0 15,-5 4 0-15,0 0 0 16,-4 0-2-16,-9-4-2 16,4 4 1-16,-3 0 1 15,-1 0 1-15,4 0 1 16,-4 0 0-16,5 0 0 16,4 0-2-16,-9 0 1 15,13 0 0-15,-13 0 1 16,9 0-2-16,0 0 1 0,4 0-2 15,0-4-1-15,8 0 1 16,-16 0-1-16,4 4 0 16,-13-3 0-16,4 3 2 15,-4-4 1-15,-1 0-1 16,1 0 1-16,0 0-2 16,4 0-1-16,0 1 1 15,1-1 1-15,3 0-1 16,5 4-1-16,0 0 1 15,-1-4-1-15,1 4 0 16,-4 0 0-16,-1 0 0 16,-17 0 2-16,5 0-1 15,-5 0-1-15,-13 0 1 16,-4 0-1-16,0 0 0 16,0 0 0-16,0 0-3 0,-4-4 0 15,-9 0-1-15,-4 1 0 16,-5-5-4-16,-3 4-2 15,-1-3-39-15,0-1-18 16,4 0 32-16,-12-3 18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50:38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16923 6481 244 0,'-26'23'93'0,"18"-23"-72"0,-5 0 22 0,13 0 6 15,0 0-28-15,-4 0-9 16,-1 0-6-16,5 0 0 15,-8 4-3-15,3-4 7 0,1 8 3 16,-5-4-2-16,5 3-1 16,-5 1-6-16,1 4-1 15,-1 3-3-15,9 4-3 16,-13 8-1-16,9 7 0 16,-9 12 3-16,0 16 0 15,0 22-2-15,-17 23 0 16,-4 16-7-16,-5 14-2 15,-4 24-2-15,-5 4-1 16,5 4 1-16,0 3 1 0,4-4-3 16,1-3-3-16,-5-12 4 15,12-22 4-15,-7-17-1 16,3-14 1-16,14-19-54 16</inkml:trace>
  <inkml:trace contextRef="#ctx0" brushRef="#br0" timeOffset="1547.1076">16889 6742 296 0,'4'-4'110'0,"-4"8"-86"0,4-12 0 0,-4 8-6 0,9 0-11 16,-9-4 1-16,17 4 1 15,-8 4 5-15,8 0-8 16,5 0 1-16,8 0 3 0,9 0 7 16,8 3 7-16,9 5-26 15,9 3-12-15,8 4 3 16,0 0 6-16,5 0 3 15,-1 1 2-15,22-1 13 16,18 4 8-16,-5 0-23 16,0-4-12-16,8-4 19 15,14 4 9-15,13-3-19 16,-14-5-9-16,1 1 6 16,4-1 3-16,8 1 4 15,-4-1 1-15,-8 1 0 16,-5-1 0-16,5 1 11 0,4-1 5 15,4 1-19-15,-22-1-7 16,1-3 13-16,4-1 6 16,-4 1-12-16,-18 0-5 15,1-4 4-15,-10 3 3 16,-16 1 2-16,-13-1-1 16,-9 1 3-16,-9 0 0 15,-13-1 3-15,-3 5 1 16,-6-4 1-16,-3 3 0 15,-5 4-2-15,-8 1 1 16,-9 14 2 0,0-3-4-16,-5 8-3 15,1 3-1-15,-4 8-1 0,-1 8-3 16,0 11 2-16,1 7 1 16,3 20 0-16,-8 0-3 15,9 4 2-15,-4 7 1 16,-1 16 0-16,9 8-7 15,0-5-3-15,4-7-3 16,1-4-2-16,3-4 10 16,1-3 7-16,4-8-7 15,0 3-3-15,8-11-3 16,-12-11-1-16,4-12 4 16,-5-8 3-16,1-7 0 15,-5-4 4-15,-4-8 0 16,-4-3 3-16,0-4 1 15,-9-5 1-15,0-3 2 0,-4-3 1 16,-1-5 10-16,-12-4 4 16,-4-3-16-16,-9-4-4 15,0-4-7-15,-9 0 1 16,0-4 1-16,-8-4-1 16,-5 1 15-16,1-1 7 15,-10 0-8-15,-3-3-2 16,-9-1-3-16,4-3 0 15,-9-4-2-15,1 4 1 16,8 3 0-16,-9 1 3 16,-3-1-1-16,3-3 0 15,1 3-3-15,3 1 1 16,1-1-2-16,4 1 2 0,-4 7 0 16,9-7 3-16,-10-5-1 15,6 1 0-15,-1-12-1 16,8 12 0-16,-7-4 0 15,7 3 0-15,5-7-2 16,13 4-2-16,-8-4 1 16,3 0 1-16,1 0-1 15,4 4-1-15,4 0 3 16,1 0 0-16,-1 3 1 16,0-3 0-16,0 0 2 15,1 4 1-15,-1-1-3 16,5 1-3-16,4 4 0 15,-9-1-1-15,9 5 0 16,-5-1 0-16,1-7 0 0,4 7 2 16,-4 0-1-16,8 1 2 15,-9-1 0-15,5 0 1 16,0-3 0-16,4-1 0 16,5 1 2-16,-1-1 1 15,1 1-1-15,8-5-1 16,-8 5-3-16,3-4 1 15,1-1-2-15,0 1 2 16,4 4-2-16,-12-5 2 16,3 5-2-16,-4-5-1 15,0 5-4-15,-4-1 0 16,5 5-5-16,-5-5-1 0,4 5-9 16,-4 3 0-16,8 4-144 15,-4 0-65 1,9-16 117-16</inkml:trace>
  <inkml:trace contextRef="#ctx0" brushRef="#br0" timeOffset="2493.5587">17716 6773 200 0,'-13'-4'77'0,"13"8"-60"0,-4-12 19 0,0 8 5 15,4 0-10-15,-9-4-3 16,5 4-3-16,-5-4-1 16,0 4-13-16,1 0 7 0,-1 0 4 15,-4 0 0-15,0 4 1 16,0-4-8-16,5 0-2 16,-9 4-5-16,4-4 0 0,4 4-3 15,0 0 2-15,1-4-4 16,-5 3-2-16,4 5 0 15,-4 0 1-15,9-1-3 16,-9 12 0-16,0 8-4 16,0 19 1-16,-4 27 0 15,0 27 2-15,-13 7-4 16,4 23 2-16,-13 19-5 16,0 1-1-16,0 3 2 15,5 0 3-15,-5-3-8 16,0-5-2-16,9-7 1 15,0-12 1-15,0-7-3 16,4-12-1-16,4-15-8 16,5-7-4-16,4-16-44 15,-4-16-17-15,17-41 46 16</inkml:trace>
  <inkml:trace contextRef="#ctx0" brushRef="#br0" timeOffset="2868.9865">18371 6891 332 0,'-13'16'123'0,"5"-5"-95"0,8 12-6 16,-9-8-10-16,5 20-13 16,-1 11 1-16,5 23 2 15,-13 7 1-15,0 16-1 16,1 23-2-16,-6 23 1 0,-3 11-1 15,-9 12 0-15,-9 8-11 16,0 7-3-16,0-7-9 16,5-12-2-16,8-20-14 15,9-14-3-15,8-20 23 16,9-30 10-16</inkml:trace>
  <inkml:trace contextRef="#ctx0" brushRef="#br0" timeOffset="3212.3636">19470 7083 356 0,'0'19'132'0,"0"-11"-103"0,0 11-8 16,0-4-9-16,4 12-5 15,0 19 6-15,-4 7-7 16,-4 16-1-16,-9 23-3 16,0 27 1-16,-8 11 0 0,-5 16-1 15,-13 18-2-15,-8 5-4 16,-1 11-2-16,-3 4-26 15,8-4-9-15,-1-27-61 16,14-19-24-16,13-30 66 16,0-28 31-16</inkml:trace>
  <inkml:trace contextRef="#ctx0" brushRef="#br0" timeOffset="3587.9154">20569 7052 304 0,'0'27'115'0,"4"-8"-89"0,5 8 5 16,-9-8-1-16,0 15-15 15,0 16-3-15,0 12 1 16,-9 22 2-16,0 31-8 16,-12 15 2-16,-5 16 2 0,-4 34-2 15,-5 7 2-15,-3 24-6 16,-1 11-3-16,0-7-12 15,4-5-6-15,10-22-45 16,3-20-20-16,13-26 42 16,9-39 19-16</inkml:trace>
  <inkml:trace contextRef="#ctx0" brushRef="#br0" timeOffset="4354.3176">16514 7887 252 0,'17'-23'96'0,"-17"15"-75"0,17 8 19 15,-12-3 2-15,3-1-24 16,10-4-7-16,-1-3-8 16,4-5-3-16,5 1 1 15,-9 0-1-15,5-4 2 0,0-1-1 16,-1 1-1-16,9-4-2 0,-13 4-1 16,9-4-5-16,-4 4-2 15,-1-8-9-15,-3 8-2 16,-1 0-9-16,0 4-4 15,-4-1 5-15,4 5 5 16,-8 3 18-16,0 0 8 16,-1 1 18-16,5-1 10 15,-9 0 4-15,9 5 1 16,5-1-7-16,3 4-3 16,5 0-10-16,13 0-2 15,12 4-3-15,23 3-1 16,12 5-3-16,4-5 1 15,22 1 7-15,31 7 5 0,7 1-14 16,10-1-4-16,25 4-2 16,5 4 2-16,-1 4 0 15,14 0 2-15,-1 3-4 16,-21 1 0-16,-13 0 1 16,5-1 0-16,-5 1-3 15,-30 0 2-15,-13-1 1 16,-13-3 0-16,-18-4-3 15,-12-4 2-15,-17 0 3 16,-18-7 3-16,-47-12-55 31</inkml:trace>
  <inkml:trace contextRef="#ctx0" brushRef="#br0" timeOffset="4774.661">17302 8205 296 0,'130'4'112'0,"-57"-4"-87"0,30-4 2 16,-51 4-6-16,56 4-10 16,4 3-1-16,13 5 2 15,26 7 5-15,17 4-9 16,0 15 4-16,21-3 2 0,18 3-3 15,-13 0 1-15,22 1-7 16,3-1-1-16,-12-3-2 16,13-5 1-16,4 1-2 15,-30-8 2-15,-9-4-4 16,0 0-2-16,-17 0-14 16,-8-3-6-16,-9-5 23 15,-31-3 12-15</inkml:trace>
  <inkml:trace contextRef="#ctx0" brushRef="#br0" timeOffset="6410.1822">17621 6765 224 0,'-8'-4'85'0,"8"4"-66"0,-5 0 21 0,5 0 7 15,-4-4-23-15,0 0-7 16,4 1-7-16,-9-1-2 16,1-4-4-16,-1 0 6 0,0 1 5 15,5-1 10-15,-13 0 5 16,0 1-14-16,-5-1-4 16,5 0 1-16,-13 5 1 15,4-1-3-15,-13 0 1 16,0 4-7-16,-4-8-1 15,-4 4-4-15,-5 8-1 16,0 4 1-16,-4 3 0 16,-4 5-3-16,-5-1 0 15,9 4-1-15,-13 0 3 0,9 1-7 16,-9 2-2-16,9 9 3 16,4 7 2-16,4 5-13 15,13 3-3-15,5 11 17 16,8 0 9-16,4 1-15 15,14-1-4-15,8-7-1 16,8-4 4-16,18-4 4 16,9-3 2-16,16-5 0 15,18-3 4-15,0-12-2 16,5-8-1-16,3-11 0 16,9-4 3-16,9-7 0 15,4-8 1-15,0-4 2 16,-4-8 3-16,-9-3 2 15,-4-5 1-15,0-3 0 0,-13-4 2 16,0-3 6-16,0-5 4 16,-22 4-17-16,-8 0-8 15,-13-3 17-15,-13 7 8 16,-9 0-12-16,-13-4-5 16,-12 4-56-16,-18-4-23 15,-17-3 34-15,-34-1 20 16</inkml:trace>
  <inkml:trace contextRef="#ctx0" brushRef="#br0" timeOffset="11499.5483">22439 6278 244 0,'-9'39'93'0,"9"-39"-72"0,-4 0 29 16,4 0 8-16,0 0-24 16,-5 0-8-16,5-4-5 15,-12-4 0-15,-1 4-11 16,0 1 12-16,-5-1 5 0,1-4-6 0,-4 0 1 15,3 1-9-15,-7 3-3 16,-6 0-8-16,1 0-1 16,-4 0-3-16,-5 4-2 15,-4 8 0-15,0 7 3 16,-5 8-5-16,1 20 2 16,0 6 0-16,-1 16-1 15,1 4 1-15,4 8 3 16,8-20-2-16,-3 51 1 15,7 3 0-15,5 4-2 16,5-16-2-16,-1-11-1 16,5-7-18-16,4-8-7 15,0-12-25-15,9-11-11 0,-5-12 33 16,5-15 19-16</inkml:trace>
  <inkml:trace contextRef="#ctx0" brushRef="#br0" timeOffset="11799.5955">21094 7198 284 0,'5'-20'107'0,"3"20"-83"0,14 0 19 0,-5 0 6 15,0 4-20-15,13 0-4 16,18 0-13-16,4 4-3 16,-1-1-5-16,1 1 13 0,0 0 8 15,4-1-4-15,4 1-2 16,9 0-14-16,-9-1-2 16,5 1-10-16,0 0-3 15,-5-8-21-15,-4 0-7 16,0 0 19-16,-4-4 10 15</inkml:trace>
  <inkml:trace contextRef="#ctx0" brushRef="#br0" timeOffset="12087.671">22611 7366 380 0,'-4'31'143'0,"4"-24"-112"0,-5 9 8 16,5-9-7-16,-4 1-20 15,-4 0-5-15,-1-1-4 0,0-3-3 16,1 0 1-16,-1-4-17 0,0 0-4 15,5 0-102-15,0-8-44 16,0-11 84-16,4-23 44 16</inkml:trace>
  <inkml:trace contextRef="#ctx0" brushRef="#br0" timeOffset="12267.1132">22581 6807 404 0,'-4'0'151'15,"4"0"-118"-15,4 0-22 0,-4 0-17 0,9 0-68 16,-5 0-24-16,4 4 50 16,10-8 24-16</inkml:trace>
  <inkml:trace contextRef="#ctx0" brushRef="#br0" timeOffset="12566.334">23404 6355 360 0,'-17'23'134'0,"25"-8"-104"0,-16 12 1 0,8-12-9 16,-9 8-15-16,0 12-4 15,-3 11-5-15,-6 7 1 16,1-3 1-16,-9 8 0 0,0 7 0 16,0 11-3-16,1 9 2 15,-1 3 1-15,4-8 2 16,-4-7-34-16,9-8-13 15,4-11 20-15,5-8 12 16</inkml:trace>
  <inkml:trace contextRef="#ctx0" brushRef="#br0" timeOffset="12911.1436">24007 6301 332 0,'-13'31'126'0,"13"-16"-98"0,0 24-1 0,0-16-6 15,0 15-17-15,-4 16-5 16,-5 7 3-16,-4 4 2 16,-4 15-1-16,-4 20 0 0,-1 7 3 15,-4 4 1-15,0-11 3 16,0-1-14-16,5 9-7 16,-9-1-1-16,8 0 1 15,-4 8 7-15,9-27 4 16</inkml:trace>
  <inkml:trace contextRef="#ctx0" brushRef="#br0" timeOffset="13770.3313">21904 8588 340 0,'-8'8'129'0,"8"3"-100"0,0 1-2 0,0-12-8 16,0 7-1-16,0 5 6 15,0-1-13-15,0 5-4 16,0 3-4-16,-9 4-5 0,5 4-1 15,0 7 2-15,-1 4 0 16,1 4 1-16,0 4 0 16,-1-3-5-16,5-1 1 15,0-12 0-15,0-7 2 16,0-7-78-16,9-9-36 16,0-14 56-16,8-13 31 0</inkml:trace>
  <inkml:trace contextRef="#ctx0" brushRef="#br0" timeOffset="13978.6017">22120 8155 400 0,'-13'4'151'0,"13"0"-118"0,4 0-19 0,-4-4-17 16,0 0-50-16,0 0-18 16,9 7 30-16</inkml:trace>
  <inkml:trace contextRef="#ctx0" brushRef="#br0" timeOffset="14383.3554">22895 8109 364 0,'-4'8'134'0,"13"0"-104"0,-1-1-2 0,-8 1-6 0,0 3-16 16,0 9-3-16,0 6-2 15,-13 13-1-15,9 7 0 16,-13 11 0-16,0 4 0 0,-1 4 0 16,-3-3 0-16,-1-1 0 15,1 4 0-15,4 4 0 16,-1 0 0-16,1 8 0 16,4-1 2-16,9-3 1 15,0-8 3-15,12-4 1 16,5-7 1-16,9-8 0 15,3 0 0-15,6-8-4 16,3-7-1-16,9-8-6 16,13-4-2-16,13-11-18 15,9-5-8-15,12-6-21 0,5-13-7 16,-4-14 31-16,-5-9 15 16</inkml:trace>
  <inkml:trace contextRef="#ctx0" brushRef="#br0" timeOffset="14744.0079">22503 8753 380 0,'18'7'143'0,"-1"-3"-112"0,17 0-1 15,-12 0-10-15,12 0-11 16,9 0 0-16,5-1-1 15,3-3 2-15,10 0-5 16,8 0-3-16,8 0 1 0,5 0-13 16,9 0-6-16,-1 0-79 15,9-7-37-15,-13-5 64 16,-4-3 35-16</inkml:trace>
  <inkml:trace contextRef="#ctx0" brushRef="#br0" timeOffset="14925.2175">24473 9086 476 0,'-35'80'178'0,"26"-57"-138"0,-3-11 2 0,7-12-10 0,-3-8-141 16,-5-15-59-16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54:17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20207 4731 48 0,'0'-11'19'0,"0"7"-15"0,-9 19 6 16,9-15 3-16,0-4 4 16,0 4 2-16,0 0-4 15,0 0-1-15,0 0-4 16,0 0-1-16,9-4 3 0,-9 4 5 16,0-3-7-16,0 3-1 15,0 0 4-15,0 0 1 16,0 0-7-16,0 3 0 0,0-3 3 15,0 4 3-15,0-4 4 16,0-4 0-16,-9 4-1 16,9-3-6-16,-4 3-2 15,4 0 2-15,0-4 1 16,0 4-1-16,0-4-1 16,-5 0 3-16,5 4 3 15,0-4-2-15,0 0 0 0,0 1-5 16,0-1 0-16,-8 4-3 15,8-4 0-15,0 4 1 16,-4 0 3-16,-1 0-2 16,-3 0-2-16,3 0 2 15,1-4 2-15,0 0-2 16,-5 0 1-16,5 4 4 16,-1 0 4-16,-3 0-13 15,-1 0-5-15,5-3 6 16,0 3 4-16,4 0 1 15,-5 0 2-15,5-4-2 16,0 4 0-16,0 0-1 16,0 0 0-16,0 0 0 15,0 0 0-15,0 0-4 16,0 0-3-16,0 0 2 16,0 7 0-16,0-7-4 0,0 12 1 15,5-1-2-15,-1 12 0 16,0 8 0-16,-4 3-2 15,5 9 0-15,-5 6 3 16,-5 13 0-16,5 10 1 16,-4 5-3-16,-5 3 2 15,1-7 1-15,-1-4 2 16,0 0-1-16,1-4 2 16,-1-3-2-16,1-9-1 15,-1-3-6-15,5 0-4 16,4-20-45-16,0-7-19 0,0-11 38 15,17-20 18-15</inkml:trace>
  <inkml:trace contextRef="#ctx0" brushRef="#br0" timeOffset="1320.188">20694 4884 292 0,'0'8'110'0,"0"-12"-86"0,4 8 5 0,-4-4-5 16,0 8-19-16,4 3-2 15,-4 1 0-15,0 3 0 16,0 8-1-16,0 11 1 0,-4 8 0 16,0 20-1-16,-1 7-2 15,1 3 1-15,0 1-1 16,-1 4 0-16,5-4 0 0,-8 3 0 15,3-7 0 1,1 0 0-16,0-15 2 0,0-8-1 16,4-4-1-16,0-15 3 15,0-4 0-15,0-12 3 16,4-3 1-16,-4-8 10 16,8-8 4-16,5-7-20 15,-8-8-7-15,3-8 15 16,1-11 8-16,4-4-4 15,-5-11-2-15,5-9-2 16,0 1 1-16,5-4-1 16,-1 0 0-16,0 1-3 15,5 2 1-15,3 9-2 16,-7 7 0-16,3 8-1 16,1 8 0-16,-1 7-5 15,1 15 1-15,-1 5 0 0,5 10 0 16,-9 13-5-16,1 7 1 15,-5 7-3-15,0 5 2 16,-5 3-2-16,-4-3 2 16,-4-1 1-16,-4-3-1 15,-4-4 4-15,-5-4 0 16,-5-4-2-16,1-4 0 16,4 0 2-16,-13-7 2 15,13 0 0-15,-12-8-1 16,3 0 1-16,5 0 1 15,8 0-1-15,-4-4-1 16,9 8 1-16,4-4-4 16,4 3 2-16,9 5 1 15,9 0 0-15,4 3 0 16,8 1 0-16,1-1 0 16,3 1 2-16,1-1 1 15,0 1 3-15,8-5 3 16,-17-3 2-16,5 0-1 15,-5-8 1-15,-8 4-2 16,3-7 0-16,-3-1-1 16,4-11 0-16,-9 0-2 15,-4-12-1-15,0-4-3 16,0-3-2-16,4-4 1 16,-8-4 1-16,-1 0-3 15,5 0-2-15,0 0-1 0,0 4 3 16,0 4-2-16,0 3 1 15,0 1 0-15,4 3 0 16,0 4 0-16,5 4-2 16,-1 8 3-16,5 0 0 15,0 3-2-15,0 8 2 16,0 1-1-16,0 6 0 16,0 5 0-16,4 4 0 15,-13 3-3-15,5 8 1 16,-5 8 0-16,0 3 2 15,-8 8-1-15,-1 0 1 16,-3 8 2-16,-5 4 0 16,-5-8 0-16,1 7 0 0,0 1-3 15,-1-8 2-15,1 0 1 16,4-4 0-16,0 0 0 16,0 0 2-16,9-3-1 15,4-1-1-15,8-4 5 16,14 1 1-16,3-12 0 15,14-4 1-15,4-8 0 16,13-7 1-16,9-8-4 16,12-7-1-16,-4-1-1 15,5-7 1-15,-14-19-31 16,14-8-13-16,4-42 18 16,-26-12 12-16</inkml:trace>
  <inkml:trace contextRef="#ctx0" brushRef="#br0" timeOffset="25086.0014">20181 6393 284 0,'39'-15'107'0,"-31"15"-83"0,1-4 32 32,8 4-12-17,-4 0-6-15,0 0-18 16,0 0-10-16,0 0 0 0,0 0 1 15,-5 4-6 1,5 0-1-16,-4 3 2 0,-1 1-3 0,1 4 0 16,0 3-1-16,-1 4-2 15,1 4 3-15,0 0 0 16,4 0-1-16,-13 0-2 16,0 12 1-16,0-5 1 15,0 5-1-15,-9-5 2 16,0 1-4-16,-4 0-2 15,-4-1-1-15,0 1 0 16,-5-4 3-16,1-1 0 16,-5-3 1-16,0-3 0 15,-4-5 0-15,0-4 0 16,4-3-3-16,0-4 2 0,5 0 3 16,3-8 1-16,10 0-1 15,-5 0 1-15,8 0-2 16,5-3 2-16,9 3-2 15,4 0-1-15,4 0 1 16,5 4-1-16,4 0-3 16,4 4 2-16,4 0-1 15,1 4-2-15,3 3-11 16,-7 1-5-16,7-1-88 16,6 1-39-16,-6-5 73 15,-3-3 37-15</inkml:trace>
  <inkml:trace contextRef="#ctx0" brushRef="#br0" timeOffset="26451.3559">21633 6562 372 0,'0'38'140'0,"0"-26"-109"0,0-16 11 0,0 4-3 16,0 0-27-16,0 0-10 15,-9 15-5-15,5 0 1 16,0 5 1-16,-5 3 1 0,-4 0-3 16,0 7 2-16,0 9-6 15,-4 6 0-15,4 9 1 16,-4 7 1-16,-9 12-2 15,13 0 0-15,-4 0-1 16,-5-8 2-16,5-4-1 16,4-7 2-16,9-5 3 15,-9-6 1-15,4-5 7 16,5-7 4-16,-5-5-23 16,5-6-8-16,4-9 10 15,-9-3 7-15,5-4 19 16,0-8 8-16,4-8-16 0,0-3-5 15,-9-8-8-15,9-15 1 16,0-8 3-16,0-12 1 16,9-3 1-16,-5-8 0 15,9-4 0-15,-4-3 0 16,8-1-3-16,13-15 2 16,-13 8-1-16,9 0 0 15,0 3 2-15,4 8 0 16,0 8 0-16,5 8 0 15,-5 7-3-15,0 12 2 16,0 11 12-16,5 8 7 16,-5 11-11-16,0 8-4 15,0 12-13-15,5 11-4 16,-14 7 9-16,1 12 5 0,-5 8 3 16,-4 0 1-16,-4-4-5 15,-9 0 1-15,-5-4 4 16,-3-4 5-16,-5 1-3 15,-9-9 2-15,-4-3-1 16,1 0 3-16,3-8-3 16,-12-4-2-16,-1-3-2 15,-4-5-3-15,0-7 1 16,-4-3-1-16,9-1 0 16,-5-4 0-16,0 0 0 15,9 5 2-15,9-1-3 16,3 0 0-16,5 4-1 15,9 4 0-15,4 3-3 16,13 1 1-16,4 4 0 0,5-1-1 16,4 4-12-16,4-3-4 15,4 3 11-15,1-3 5 16,8-1 4-16,-4-3 1 16,-5 3 8-16,9-7 7 15,-4 0-3-15,4-4-2 16,0-4-3-16,-4 0-2 15,0 1-6-15,0-9 1 16,-5 1 2-16,-4-5 1 16,-4 1-1-16,-4-4-2 15,-1 0-2-15,1-8 1 16,-1-4-1-16,-4-7 0 0,1-8-3 16,-1 4 1-16,0 0-11 15,-4-1-3-15,9 1 9 16,-5 0 7-16,4 4 2 15,-3 3 3-15,-5 5-2 16,4 3 2-16,-4 4-2 16,4 8-1-16,0 3 1 15,0 5-1-15,1-1-3 16,-1 4 2-16,4 8 1 16,-3 4 0-16,-10 3 0 15,5 4 2-15,-4 4-3 16,0 8 0-16,-1 0 1 15,-4 0 2-15,-4 4 3 16,0-1 2-16,0 1-1 16,-4-1-1-16,0 1-1 0,0-4 0 15,4 0-2-15,-13 0-2 16,4-1 1-16,0 1-1 16,5 0 0-16,0-4 2 15,4 4 5-15,8 0 4 16,5-1-2-16,9 1 0 15,12 0-1-15,-4 0 2 16,14 0-3-16,3-8 1 16,5-4-5-16,-1-3-2 15,5-9-11-15,-8-3-6 16,3-7-116-16,-7-9-49 16,-14-3 92-16,-13-7 45 0</inkml:trace>
  <inkml:trace contextRef="#ctx0" brushRef="#br0" timeOffset="28494.7348">20319 8159 236 0,'-9'-4'90'0,"9"4"-70"0,-4 0 15 0,4 0 0 16,0 0-9-16,-5 0-3 16,5 0 2-16,0 0 4 15,0 0-16-15,0 0 6 0,0 0 4 16,0 0 3-16,0 0 2 0,0-4-11 15,0 1-3-15,5-1-8 16,-1 0-2-16,5 0 0 16,-1-4 0-16,5 1-5 15,4 3-1-15,1 0 1 16,3 0 2-16,5 0 0 16,4 1-1-16,-8-1-2 15,4 4 1-15,0 0 1 16,-9 4 0-16,4 3 0 15,-12 1 0-15,0 0-3 16,-5 3 0-16,-4 1-1 16,-4-1 0-16,-5 4-2 15,0 4 1-15,-12 1 1 16,4 3-1-16,-14 3 1 16,6 1 3-16,-6 4 0 0,6-4 1 15,-10 0 0-15,13-5 2 16,5 1-1-16,0-7-1 15,4 3 1-15,4-4-1 16,9 1 0-16,0-1 0 16,0-4 0-16,9 5 0 15,4-1 0-15,4 0 2 16,0 5-3-16,1-5 0 16,-1 4-1-16,5-4 0 15,-14 1 2-15,5 3 2 16,-4 0-1-16,-1 0 2 15,-8 0-2-15,-8 0 2 0,-1 1-2 16,-4-1 2-16,-4 4 0 16,-9 0 1-16,-4 0 4 15,0 0 3-15,-13 0 2 16,0-4 3-16,-9 0-5 16,4-4 1-16,1-3-12 15,0-1-4-15,8-7-36 16,-4-4-16-16,17 0 20 15,9-11 12-15</inkml:trace>
  <inkml:trace contextRef="#ctx0" brushRef="#br0" timeOffset="28960.653">21318 8481 368 0,'-4'30'137'0,"-5"-22"-106"0,1 0 17 0,8-8 0 0,0 0-28 16,0 4-9-16,-4 3-9 15,-1 1-3-15,1 7 1 16,-5 1 0-16,1 6 2 0,-1 1-1 15,0 4-1-15,-3 4-2 16,-1 3 1-16,0 9-1 16,4 6 0-16,-12 9 0 15,3-5-2-15,5 5 3 16,0-8 0-16,5-16 3 16,-5 4 1-16,9-11-4 0,-1-4 1 15</inkml:trace>
  <inkml:trace contextRef="#ctx0" brushRef="#br0" timeOffset="29724.346">21120 9109 416 0,'13'-54'156'0,"0"24"-121"0,-4-24-12 0,-1 27-13 15,1-7-12-15,0-8 0 16,3-4 0-16,1-8-2 16,0-3 3-16,5-1 0 0,3-3 3 15,-4 3-3-15,5 1-2 0,4 7 2 16,4 4 0-1,0 8 1-15,0 7 0 16,-4 4 2-16,0 12 3 0,0 4-4 16,-5 11-1-16,5 11-5 15,-9 8-1-15,5 12-2 16,-13 3 2-16,3 5 2 16,-7-1 2-16,-5 4 1 15,-9-4 1-15,1 1 2 16,-10-5 3-16,-3-3-2 15,-5-4 0-15,-4-4 1 16,4-8 0-16,-4-4-9 16,8-3-4-16,1 0-22 15,3-1 17 1,14 1 8-16,4 0 5 16,4-1 1-16,14 1 9 15,3 4 4-15,9-1-2 0,9-7 1 16,-9 4-1-16,5-8 1 15,-1 0 7-15,1 0 5 16,-1 0-4-16,5-4-2 16,-13 0-6-16,4 0-2 15,-4-4-4-15,4 1 1 16,-8-5-2-16,-1-3 2 16,1-4-4-16,-5-4 0 15,0-4-3-15,0-4-1 16,1-7-4-16,-1-4-1 15,-4 0 3-15,4-4 1 16,9 4-1-16,-13 0 2 0,13 3-1 16,-9-3 0-16,4 11 0 15,1 5 0-15,-1 3 2 16,-3 7 0-16,-1 5-3 16,0 3 0-16,0 4-1 15,1 4 0-15,-5 8-2 16,0 7 1-16,-5 12 1 15,1 11 2-15,4 16-1 16,-5 0 1-16,1 7 6 16,0-4 2-16,3 1 6 15,10-5 3-15,4-7 0 16,8 4 4-16,14-4-9 16,-1 0-1-16,13-8-10 15,5-7-1-15,0-12-33 16,-1-11-12-16</inkml:trace>
  <inkml:trace contextRef="#ctx0" brushRef="#br0" timeOffset="35745.2553">21030 9538 340 0,'-5'8'126'0,"5"-8"-98"0,5 3 8 0,-5-3-5 16,0 0-22-16,0 0-6 16,0 0 3-16,0 8 5 15,0 0-5-15,-5 3 3 0,1 4 4 16,0 1-3-16,-1 3 0 16,-3 8-9-16,-1 3 0 15,1 5-3-15,-1-1 0 16,0-3 2-16,1 7 2 15,3 1 3-15,5-9 2 16,0-3 3-16,9 0 1 16,4 0-3-16,4-4-3 0,5 3-2 15,12 1-3-15,-4 4-2 16,18-4 1-16,-1 3-6 16,9-3 0-16,-4 0-15 15,0-4-5-15,-5-4-39 16,0-4-17-16,5 5 40 15,-13-13 23-15</inkml:trace>
  <inkml:trace contextRef="#ctx0" brushRef="#br0" timeOffset="36151.175">21323 9944 364 0,'-9'15'134'0,"9"-15"-104"0,0-4 5 0,0 1-4 16,0 3-22-16,0 0-5 15,4 7-1 1,1 5-2-16,-1-1 6 0,5 4 5 16,-5 1-4-16,0 11-2 0,-4 3-3 15,0 9-3-15,0 7 1 16,0 7-1-16,0 5-3 16,-4 7 2-16,0-4-1 15,-1-4-2-15,-3-3-6 16,3-8-4-16,1 0-1 15,4 0 1-15,0-4-52 16,0-4-23-16,0-7 46 16,9-12 21-16</inkml:trace>
  <inkml:trace contextRef="#ctx0" brushRef="#br0" timeOffset="36526.2348">22176 10066 420 0,'-13'16'156'0,"9"-16"-121"0,12 7-1 0,-8 1-10 16,9 0-22-16,-9 7-5 0,0 4-2 15,0 8 3-15,0 7 1 16,0 9 1-16,0 10 2 0,0 5-1 16,0-1-1-16,0 1 1 15,-13-1-1-15,9 1-5 16,-5-5 1-16,0-3 0 15,1-4 2-15,-1-8 1 16,5-7 1-16,-9-8 0 16,9-4 0-16</inkml:trace>
  <inkml:trace contextRef="#ctx0" brushRef="#br0" timeOffset="37307.1951">22072 10809 416 0,'5'-49'154'0,"-1"7"-120"0,0-4-10 15,1 15-10-15,-1-7-9 0,-4-8 4 16,9-12 0-16,-1-3 0 15,1-8-5-15,4 0 2 0,4-4 0 16,0 12 0-16,5 4 1 16,4 7 0-16,-9 8 3 15,0 11-3-15,5 8-2 16,-5 15-5-16,4 1 0 16,1 11-5-16,-5 3 1 15,0 5 0-15,1 3 2 16,-10 4-1-16,1 4-1 15,-5 4 0-15,-4 0 3 16,-4 0 0-16,-5 3 3 16,1 1-1-16,-10-4 2 15,-3-1-4-15,4-3-2 0,-1-3-1 16,-3-5 3-16,8 8-5 16,9-8 2-16,-14 1 0 15,14-5-1-15,4 4 1 16,4-3 0-16,14 3 3 15,-10-3 0-15,14-1 1 16,4 1 2-16,-5-1 1 16,14-3 1-16,-9-4-2 15,4-1-2-15,0-3 3 16,0 0 0-16,5-3 1 16,-14-5 0-16,5 0-2 15,0-3 1-15,4-1-4 16,-9-3 0-16,5-4-4 15,-8-8 1-15,-1 0 2 16,4-3 3-16,-3-1 0 0,-10-4-1 16,5 5 3-16,4-5 0 15,-8 5-1-15,4-5-2 16,0 5-2-16,0-1-1 16,0 8 4-16,0 0 1 15,8 12 2-15,-12-1 0 16,8 1-2-16,0 3 1 15,0 8-2-15,1-4 2 16,-1 12-2-16,0-1 2 16,-8 5-2-16,4-1 2 15,-5 5-4-15,1-1 0 16,-5 8-1-16,-4 4 0 16,0 11 0-16,-4 8-2 0,0 11 3 15,-1-3 2-15,1 7 6 16,4-3 4-16,9-8 2 15,4-8 5-15,17 0-10 16,13-8-2-16,9-7-2 16,8-8 0-16,9-11-7 15,8-19 0-15,31-24-81 16,8-38-35-16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56:10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18948 15662 156 0,'-4'23'57'0,"0"0"-44"0,0-4 14 0,4-11 3 15,0 0-4-15,0 3-1 16,0-3-2-16,4 3-3 16,-4-3-10-16,0 0 5 0,0-1 4 15,0 1 3-15,0-8 2 0,4 8-7 16,-4-8 0-16,0 0-6 15,0 0 1-15,9 4-5 16,-5-1-2-16,0-3-2 16,5 0 0-16,0 0 7 15,4-3 3-15,-1 3-11 16,10-4-5-16,-5 0-4 16,9 0 1-16,4-4 17 15,9 1 7-15,0-1-6 16,4 0-2-16,4 1-2 15,5-1 2-15,-5-3-3 16,5 3-2-16,-9-4-2 16,9 5 0-16,-9-5-2 15,9 1 2-15,4-1-2 16,8 1-1-16,5-1 1 0,5 1-1 16,-1-5 0-16,0 1 0 15,-4 4 0-15,0-5 0 16,0 9 0-16,8-5 0 15,1 1 0-15,13-1 2 16,-10 5 1-16,6-1 1 16,-14 4 0-16,4 0 2 15,5 0-1-15,9 1 2 16,4-1 0-16,12 0 3 16,-12 4-3-16,-13 0-2 15,4 4-2-15,9 0 0 16,8 3 2-16,1 1 2 0,-9 0-3 15,-9-1-1-15,-4 1-1 16,-18 0 1-16,5-1-2 16,-4 1 2-16,-5 0 0 15,0-5 1-15,-16-3-13 16,-10-3-4-16,-8-5-47 16,0-7-18-16,-22-8 40 15,-4-8 19-15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58:34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12636 10756 192 0,'-9'4'71'0,"-4"-8"-55"0,9 4 13 0,-5 0 2 0,5 4-7 15,-5-4-2-15,1 0 3 16,-1 0 4-16,-8 0-16 16,0 0 8-16,0 0 3 0,-5 0-6 15,-4 0 0-15,0 0-5 16,0 0 2-16,-4 0-8 16,-4 0-4-16,-1 0-7 15,-8 0-2-15,0-4 3 16,-9 4 1-16,-4 0 6 15,0 0 5-15,-8 4-14 16,3 3-3-16,1 9-2 16,0 3 1-16,-1 8 3 15,5 3 2-15,-12 9-1 16,7 7 1-16,1 15 0 16,4-4 3-16,4 5-2 15,0-1 1-15,5 8 2 0,4 11 0 16,4 4 0-16,0 12 2 15,5 0-3-15,4 0 0 16,-5-4 1-16,14 3 0 16,-14-3 0-16,14 4 0 15,-9 4 0-15,8-5 0 16,-4 1 0-16,9-4 0 16,0 0 4-16,-1 0 2 15,-3-4 2-15,8 4 0 16,0-8 4-16,0 1 5 0,0-5-11 15,9-3-4-15,-9 3-3 16,9 4-3-16,-1-3 5 16,1 3 1-16,4-7 4 15,0-5 1-15,4-7 1 16,5 1 0-16,-5-1-2 16,9 0-1-16,4-4-3 15,9-3-2-15,4-1-2 16,-4-3 1-16,0-5 3 15,13-3 1-15,0-4-1 16,0 1-2-16,8-13-2 16,5-3-1-16,8-4 2 15,9-11 0-15,4-5-4 0,0-11-1 16,1-7 0 0,-5-8 4-16,12-8-10 0,-3-8-4 15,13-14 16-15,-10-5 11 16,6-7-4-16,-6-1-3 15,-12 1-6-15,-4-8 1 16,-5 0-8-16,1 0-2 16,-5-7 4-16,0-5 3 15,4-7 5-15,-4 4 2 16,-13 0-4-16,5-4 1 16,-5-1 0-16,4-18 0 15,-4 8 0-15,-17-1 0 16,4 12 8-16,-21 0 5 15,-5 4-6-15,0-1-2 0,-8 1-1 16,0 4 0-16,-5 3 0 16,-8 0 0-16,0 9 0 15,-5 2 0-15,-8 1 0 16,4-4 2-16,-4 8-1 16,4 4 2-16,-13-5 0 15,5 5 1-15,4-1 0 16,-1-3 2-16,1-4-1 15,4 8 0-15,9 3-3 16,-9-3 1-16,5-9-6 16,-1 5-1-16,5 4 0 15,0-1 2-15,-5-3-3 16,1 3 0-16,-1 5 1 0,-8-1 0 16,4 8-7-16,-8 8 0 15,-1 3-8-15,-8 5-3 16,4 3-50-16,-8 4-20 15,0 4 45-15,-5 4 22 16</inkml:trace>
  <inkml:trace contextRef="#ctx0" brushRef="#br0" timeOffset="23479.5817">13855 16095 108 0,'0'4'41'0,"0"0"-32"0,0-4 9 0,0 0 1 16,0 0-7-16,0 0-2 16,0 0 6-16,0 0 1 15,-4 4-8-15,0-1-3 0,4-3-2 16,-13 0-7-16,8 0 0 15,-12 4 7-15,4 0 5 16,5 0 11-16,-5 0 5 0,8 0 6 16,-7-1 6-16,7 1 0 15,1-4-1-15,0 4-6 16,4-4-4-16,0 4-1 16,0-4 1-16,4 4-5 15,-4-4-1-15,4 4-5 16,5-1 1-16,-1 1-5 15,1 0-1-15,0-4-2 16,-5 4 2-16,0-4-3 16,5 4 1-16,-5 0-3 15,5-1 2-15,-1 5-4 16,-3 0 0-16,8-1 1 16,-9 1 0-16,5 0 0 0,-1 3 0 15,9 1-2-15,-8 3 1 16,4 4-2-16,0 0-1 15,9 4 1-15,-10 0-1 16,10 0 0-16,0 4 0 16,-5 0-3-16,4 0 0 15,-3-1-5-15,-6 1-2 16,6 0-13-16,-1-4-5 16,0 0-3-16,5-8 1 15,-5-3-45-15,4-1-18 16,-3-7 46-16,-1-4 24 15</inkml:trace>
  <inkml:trace contextRef="#ctx0" brushRef="#br0" timeOffset="24020.2077">14166 16072 292 0,'-13'0'110'0,"13"4"-86"0,0 0-6 16,0 0 29-16,0-1-18 15,-5 5 7-15,5 0-1 16,-13 3-19-16,5 1 8 0,-1-1 6 16,1 1-12-16,-1-1-2 15,0 1-8-15,-8 3 0 16,4 4-3-16,-4 0 2 15,8 0-2-15,-12 1 2 16,4 6-4-16,-1-3 0 0,1 0-3 16,0 0-1-16,4 4-1 15,0 0-2-15,0 4 0 16,0-1 0-16,4 1-2 16,1-4 1-16,4 0-2 15,-1-1 2-15,5-3-10 16,5-3-6-16,-1-5-35 15,9-8-13-15,4-7-55 16,9-7-22-16,4-12 78 16,5-16 36-16</inkml:trace>
  <inkml:trace contextRef="#ctx0" brushRef="#br0" timeOffset="24455.5066">14596 16199 348 0,'-8'23'132'0,"12"-16"-103"0,-4 8 10 0,0-7-2 15,0 4-6-15,0 7 2 0,0 0-7 16,0 4-2-16,-4 4-13 16,0 0-2-16,-1 7-2 0,-8 0-8 15,0 9-4-15,0 3 0 16,-4 3 1-16,0 1-1 16,0 0 4-16,4-4-2 15,4 0-1-15,9-8-4 16,-8-7 0-16,8-8-5 15,8 4-2-15,9-8-2 16,-4-8-3-16,13 1 3 16,-4-8 0-16,12-8-6 15,-4-8-2-15,9 1-12 16,4-1-1-16,-4-3-9 16,-9-4-3-16,5 0 28 15,-9-4 11-15</inkml:trace>
  <inkml:trace contextRef="#ctx0" brushRef="#br0" timeOffset="24820.5031">14226 16551 376 0,'-4'8'140'0,"8"-8"-109"0,-4 0-17 0,4 0-15 0,-4 0 16 16,5 3 13-16,-1 1 4 15,4 4 2-15,5 0-19 16,5-1-5-16,7 5-2 0,1-5-7 16,4 1-2-16,5-4-14 15,4-4-2-15,12-4-43 16,-3-7-15-16,8-9 38 16,8-3 19-16</inkml:trace>
  <inkml:trace contextRef="#ctx0" brushRef="#br0" timeOffset="25134.9975">15359 16390 340 0,'17'50'126'0,"-8"-43"-98"0,0 1 17 0,4 0 1 0,-5-1-29 16,1 5-11-16,8 3-8 16,-17 4 1-16,4 4 0 15,-4 4 1-15,-4 0 2 0,4 0-10 16,-17 3-2-16,0 1-92 15,-1-4-39-15,1-4 71 16,0-12 37-16</inkml:trace>
  <inkml:trace contextRef="#ctx0" brushRef="#br0" timeOffset="25748.8209">15669 16206 376 0,'-13'19'140'0,"13"-11"-109"0,-4-4 0 0,0 0-8 15,4-4-21-15,0 11-5 16,-9 1 1-16,5 11 0 15,0 0 2-15,4 3-3 0,-9 5 0 16,9 0-7-16,0-1-2 16,9 1 2-16,-5 0 4 0,9-5-2 15,4-3 3-15,5-3-6 16,3-5-1-16,6-7-4 16,7-8-3-16,6-8 6 15,3-4 5-15,-4-3 7 16,0-4 5-16,4-4 8 15,-12 0 2-15,-5-4 4 16,0 0 3-16,-8 1-9 16,-5-1-2-16,0 4 7 15,-12 0 4-15,-5 4-7 16,-5 3-3-16,5 5-4 16,-8 3-2-16,3-3 1 15,1 7 1-15,0 4-1 16,-1 7-1-16,1 13-3 15,0-1-2-15,0 4 1 0,4 7 1 16,4 5-1-16,0 3 2 16,-4 8-2-16,4 4 2 15,1 11 0-15,-1 0 1 16,-4 5-5-16,0 6-1 16,0-3-10-16,0-4-3 15,-4 1-8-15,4-21 0 16,0-6-127-1,-5-1-59-15,-7-3 106 16</inkml:trace>
  <inkml:trace contextRef="#ctx0" brushRef="#br0" timeOffset="26198.5508">16510 16310 328 0,'4'46'123'0,"0"-31"-95"0,1-4 5 15,3-3-3-15,-4 4-21 16,1 3-7-16,3 4-5 0,-8 4 2 15,0 8 0 1,0 7 14-16,0 4 8 0,-13 4-23 16,9 8-12-16,-13-1 6 0,4 9 5 15,4-5 3-15,-4 0 3 16,9-3 2-16,-4-4 4 16,8-8 0-16,8-4 0 15,1-3-1-15,8-1 0 16,5-7-7-16,8-4 0 15,13-8-6-15,4-7-1 16,1-4-4-16,3-8 1 16,5-4-6-16,-4-3-3 15,4-8-10-15,-13-4-5 16,0-4-77 0,-8-4-35-16,-5-7 75 0</inkml:trace>
  <inkml:trace contextRef="#ctx0" brushRef="#br0" timeOffset="26559.5412">15984 16689 348 0,'0'23'132'0,"0"-19"-103"0,9 3 5 0,-5-3-3 15,4 0-11-15,10 0 0 16,-5 3 9-16,12 1 5 15,10 4-17-15,-1-1-3 0,10 4-2 16,3-3-12-16,5-4-2 16,4-5-15-16,8-6-6 15,5-9-59-15,4-7-24 16,14-8 53-16,-10-7 24 16</inkml:trace>
  <inkml:trace contextRef="#ctx0" brushRef="#br0" timeOffset="53195.5168">7788 18267 92 0,'0'4'35'0,"0"-8"-27"0,-8-4 5 16,8 8-1-16,8-4-5 15,-8 4-2-15,0 0-9 16,0 0-3-16,0-4 4 16,5-3 3-16</inkml:trace>
  <inkml:trace contextRef="#ctx0" brushRef="#br0" timeOffset="54407.6249">7866 17987 140 0,'-9'-4'55'0,"9"4"-43"0,-4-7 19 0,4 7 5 16,-4 0 10-16,-1 0 7 15,5-4-13-15,-8 4-6 16,3 0-20-16,1 0 7 0,0 0 2 0,0 0-3 16,-1 0 1-16,-3 0 1 15,3 0 1-15,1 4-1 16,-5-4-2-16,1 4-4 15,3-4-2-15,1 0-4 16,0 0 1-16,-1 0-4 16,1 0-2-16,4 0 2 15,0 0 2-15,0 0-2 16,0 0 1-16,0 0-3 16,0 0 2-16,4 0-2 15,1 0 2-15,-1 0-4 16,5-4-2-16,-1 0-7 0,1 0-1 15,4 0 3 1,0 4 2-16,8 0 2 0,-8-4 2 16,5 4 1-16,7 0 1 15,-7 0-5-15,7 4-1 16,1 4 1-16,0 0 2 16,4-1 0-16,1 5 2 15,-6-1-2-15,6 1-1 16,-1-1-6-16,-4 4-1 15,-5 1 3-15,1-1 2 16,-1 0 2-16,-4 1 2 16,-4-1-1-16,0-3-1 15,0-1 1-15,-4 1-1 16,-5-1 0-16,-4 1 0 0,0-1 0 16,0 1 0-16,-4-5 0 15,-1 5 2-15,-3 3-1 16,-1-4-1-16,-4 5 3 15,0-5 0-15,-4 1-4 16,4-1 1-16,-4-3 0 16,-5 3 2-16,5 1-3 15,0-1-2-15,0 1 2 16,0-4 0-16,-1 3-2 16,1 1 2-16,8-1 1 15,-8 1 0-15,4-5 4 16,0 1 5-16,5 3-10 15,3 1-3-15,-8-5-1 16,9 5 3-16,4-1 1 0,-8 1 1 16,3-1 0-16,1 1 2 15,0-1 1-15,-1 1 1 16,5-4-5-16,0-1-1 16,0 1 3-16,0 0 3 15,0-1 1-15,0 1 0 16,0 0-3-16,0-1-2 15,5 1 1-15,-5 0 1 16,0-1-1-16,4 1 2 16,0 0-2-16,1-1-1 15,3-3 3-15,-8 4 0 0,9-5-1 16,-1 5-2 0,1 0 1-16,4-1 1 0,4-3 1 15,-8 4 1-15,4-4-2 16,0 3 1-16,8-3-2 15,-8 0 2-15,9 0-2 16,-1 0-1-16,1 0 1 16,4-4 1-16,-1 0-1 15,1 0-1-15,0 0-2 16,0 0 1-16,4 0 1 16,0 3 0-16,1 1 0 15,3 0 0-15,0 0-5 16,1 0 1-16,-1 0-3 15,1-1 0-15,-14 1-14 16,5 0-4-16,-13-4-51 16,0 0-20-16,-13 0 49 0,-13-4 26 15</inkml:trace>
  <inkml:trace contextRef="#ctx0" brushRef="#br0" timeOffset="65232.5621">20694 17221 172 0,'-5'0'66'0,"5"4"-52"0,-8-4 19 0,8 0 6 0,-5 0-13 15,5 0-5-15,-8 0-6 16,3 0 0-16,1 0-8 16,0 0 5-16,0 0 1 0,-1 0 2 15,1 0 4-15,0 0-2 16,4 0-1-16,-9 4 11 15,5-4 5-15,4 0-25 16,0 0-13-16,0 0 10 16,0-4 8-16,13 0-5 15,-9 0-1-15,5 1-2 16,8-1 0-16,4 0 0 16,5-4 2-16,0 1-1 15,4 3 2-15,0-4-2 16,0 4 0-16,1 0-1 15,-1 1 0-15,0-1 0 0,4 4 0 16,-8 4 0-16,0 3 0 16,-4 5 2-16,-1-1 3 15,-4 5-2-15,5 3 1 16,-5 4-5-16,-8 0 0 16,4 3-1-16,-5 1-2 15,1 4 1-15,-9-4 1 16,0 3 1-16,-9 1 1 15,1-4-2-15,-5 0 1 16,4-4-2-16,-8 3-1 16,0-3 1-16,0 4-1 15,-5-4-3-15,0-4 0 0,-3 4-1 16,-1-4 0-16,4 1-2 16,-17-1 1-16,9 0 3 15,-4-4 1-15,-1 1-2 16,-3-1 2-16,7 0 1 15,-7-3 0-15,3 3 2 16,5 0 1-16,0-3 1 16,13-1 0-16,-9 1-2 15,8-1 1-15,6 1-2 16,3-1 2-16,0-3-2 16,9 0-1-16,0-1-2 15,0 1 1-15,9 0 1 16,0-1 2-16,8 1-1 15,4 0 2-15,9-1 0 16,14 1 1-16,-6 0-2 16,10-1-2-16,3 5 1 0,5-1 1 15,5 1-3-15,8 3 0 16,4 0-1-16,0 1 0 16,5-1-9-16,-5 0-5 15,0 1-45-15,5-5-18 16,-5-7 39-16,-13-8 20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24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25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40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42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47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15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48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49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17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19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20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21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22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23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2.png"/><Relationship Id="rId2" Type="http://schemas.openxmlformats.org/officeDocument/2006/relationships/tags" Target="../tags/tag6.xml"/><Relationship Id="rId16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6.emf"/><Relationship Id="rId5" Type="http://schemas.openxmlformats.org/officeDocument/2006/relationships/customXml" Target="../ink/ink3.xml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0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27.emf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customXml" Target="../ink/ink5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28.emf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customXml" Target="../ink/ink6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6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9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8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9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customXml" Target="../ink/ink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12" Type="http://schemas.openxmlformats.org/officeDocument/2006/relationships/image" Target="../media/image4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9.xml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customXml" Target="../ink/ink10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47.png"/><Relationship Id="rId7" Type="http://schemas.openxmlformats.org/officeDocument/2006/relationships/customXml" Target="../ink/ink1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customXml" Target="../ink/ink13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47.png"/><Relationship Id="rId7" Type="http://schemas.openxmlformats.org/officeDocument/2006/relationships/customXml" Target="../ink/ink14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73.xml"/><Relationship Id="rId7" Type="http://schemas.openxmlformats.org/officeDocument/2006/relationships/image" Target="../media/image60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75.emf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5.xml"/><Relationship Id="rId4" Type="http://schemas.openxmlformats.org/officeDocument/2006/relationships/tags" Target="../tags/tag174.xml"/><Relationship Id="rId9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6.png"/><Relationship Id="rId18" Type="http://schemas.openxmlformats.org/officeDocument/2006/relationships/customXml" Target="../ink/ink16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tags" Target="../tags/tag178.xml"/><Relationship Id="rId16" Type="http://schemas.openxmlformats.org/officeDocument/2006/relationships/image" Target="../media/image69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4.png"/><Relationship Id="rId5" Type="http://schemas.openxmlformats.org/officeDocument/2006/relationships/tags" Target="../tags/tag181.xml"/><Relationship Id="rId15" Type="http://schemas.openxmlformats.org/officeDocument/2006/relationships/image" Target="../media/image68.png"/><Relationship Id="rId10" Type="http://schemas.openxmlformats.org/officeDocument/2006/relationships/notesSlide" Target="../notesSlides/notesSlide16.xml"/><Relationship Id="rId19" Type="http://schemas.openxmlformats.org/officeDocument/2006/relationships/image" Target="../media/image84.emf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1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1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1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ECE/CSE 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303920" y="2061720"/>
              <a:ext cx="5502240" cy="198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9600" y="2053440"/>
                <a:ext cx="5516640" cy="20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038040" y="2391120"/>
              <a:ext cx="5344200" cy="2234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7240" y="2378880"/>
                <a:ext cx="5367240" cy="22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603560" y="3473640"/>
              <a:ext cx="902520" cy="1038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95640" y="3463560"/>
                <a:ext cx="918360" cy="10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far</a:t>
            </a:r>
          </a:p>
          <a:p>
            <a:r>
              <a:rPr lang="en-US" dirty="0" smtClean="0"/>
              <a:t>Find points (Harris or SIFT)</a:t>
            </a:r>
          </a:p>
          <a:p>
            <a:r>
              <a:rPr lang="en-US" dirty="0" smtClean="0"/>
              <a:t>Describe points </a:t>
            </a:r>
          </a:p>
          <a:p>
            <a:pPr lvl="2"/>
            <a:r>
              <a:rPr lang="en-US" dirty="0" smtClean="0"/>
              <a:t>SIFT descriptor</a:t>
            </a:r>
          </a:p>
          <a:p>
            <a:pPr lvl="2"/>
            <a:r>
              <a:rPr lang="en-US" dirty="0" smtClean="0"/>
              <a:t>16 x 16 block of 4 x 4 cells</a:t>
            </a:r>
          </a:p>
          <a:p>
            <a:pPr lvl="2"/>
            <a:r>
              <a:rPr lang="en-US" dirty="0" smtClean="0"/>
              <a:t>Compute 8-bin histogram of orientations</a:t>
            </a:r>
          </a:p>
          <a:p>
            <a:pPr lvl="2"/>
            <a:r>
              <a:rPr lang="en-US" dirty="0" smtClean="0"/>
              <a:t>Normalize and produce 128 numbers to describe block</a:t>
            </a:r>
          </a:p>
          <a:p>
            <a:r>
              <a:rPr lang="en-US" dirty="0" smtClean="0"/>
              <a:t>Descriptors allow us to find pairs of matching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2332080" y="2566440"/>
              <a:ext cx="1311120" cy="114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3080" y="2556720"/>
                <a:ext cx="133272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22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/>
              <p14:cNvContentPartPr/>
              <p14:nvPr/>
            </p14:nvContentPartPr>
            <p14:xfrm>
              <a:off x="5842800" y="2251800"/>
              <a:ext cx="2967840" cy="120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36320" y="2239560"/>
                <a:ext cx="2983320" cy="12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23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4800601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768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69040" y="1681200"/>
              <a:ext cx="1329480" cy="222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8960" y="1669680"/>
                <a:ext cx="1350000" cy="22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16960" y="5584680"/>
              <a:ext cx="1262880" cy="11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9400" y="5572440"/>
                <a:ext cx="1280520" cy="1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792880" y="3850200"/>
              <a:ext cx="4962600" cy="290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0280" y="3841920"/>
                <a:ext cx="4984200" cy="29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553400" y="4651200"/>
              <a:ext cx="5831640" cy="163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1520" y="4639680"/>
                <a:ext cx="5850360" cy="16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284200" y="1537560"/>
              <a:ext cx="5787720" cy="1750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76640" y="1527840"/>
                <a:ext cx="5808240" cy="17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50200" y="3428280"/>
              <a:ext cx="2060280" cy="219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9040" y="3417120"/>
                <a:ext cx="2084040" cy="22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32640" y="2705760"/>
              <a:ext cx="8193960" cy="827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200" y="2699640"/>
                <a:ext cx="8213400" cy="8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405040" y="5352840"/>
              <a:ext cx="704880" cy="4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640" y="5342760"/>
                <a:ext cx="72036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the above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6325200" y="1312920"/>
              <a:ext cx="2846880" cy="415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5120" y="1302120"/>
                <a:ext cx="2868480" cy="41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just for one pair of points.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Direct Linear Transforms (n points)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2215800" y="990360"/>
              <a:ext cx="4396680" cy="3972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07880" y="981720"/>
                <a:ext cx="4414320" cy="39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46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47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48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02320" y="2319480"/>
              <a:ext cx="4035240" cy="179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8720" y="2312280"/>
                <a:ext cx="4051440" cy="180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51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52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53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54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55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56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56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732040" y="62589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2680" y="6249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9897</TotalTime>
  <Words>1372</Words>
  <Application>Microsoft Office PowerPoint</Application>
  <PresentationFormat>On-screen Show (4:3)</PresentationFormat>
  <Paragraphs>365</Paragraphs>
  <Slides>57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Calibri</vt:lpstr>
      <vt:lpstr>Symbol</vt:lpstr>
      <vt:lpstr>Times New Roman</vt:lpstr>
      <vt:lpstr>Zapf Dingbats</vt:lpstr>
      <vt:lpstr>ヒラギノ明朝 ProN W3</vt:lpstr>
      <vt:lpstr>Office Theme</vt:lpstr>
      <vt:lpstr>Image Stitching</vt:lpstr>
      <vt:lpstr>Review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84</cp:revision>
  <dcterms:created xsi:type="dcterms:W3CDTF">2013-04-22T18:59:16Z</dcterms:created>
  <dcterms:modified xsi:type="dcterms:W3CDTF">2019-04-22T22:25:15Z</dcterms:modified>
</cp:coreProperties>
</file>