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wmf"/><Relationship Id="rId5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ECE/CSE </a:t>
            </a:r>
            <a:r>
              <a:rPr lang="en-US" dirty="0" smtClean="0"/>
              <a:t>576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dirty="0" smtClean="0">
                <a:solidFill>
                  <a:srgbClr val="000000"/>
                </a:solidFill>
                <a:latin typeface="Kalinga"/>
              </a:rPr>
              <a:t>Principal  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Component  Analysis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 dirty="0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 to the previous components.</a:t>
            </a:r>
            <a:endParaRPr dirty="0"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97" y="5995194"/>
            <a:ext cx="9296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</a:t>
            </a:r>
            <a:r>
              <a:rPr lang="en-US" dirty="0" smtClean="0">
                <a:solidFill>
                  <a:srgbClr val="FF0000"/>
                </a:solidFill>
              </a:rPr>
              <a:t>: A scalar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>
                <a:solidFill>
                  <a:srgbClr val="FF0000"/>
                </a:solidFill>
              </a:rPr>
              <a:t>called </a:t>
            </a:r>
            <a:r>
              <a:rPr lang="en-US" dirty="0" smtClean="0">
                <a:solidFill>
                  <a:srgbClr val="FF0000"/>
                </a:solidFill>
              </a:rPr>
              <a:t>an eigenvalue of the </a:t>
            </a:r>
            <a:r>
              <a:rPr lang="en-US" dirty="0" err="1" smtClean="0">
                <a:solidFill>
                  <a:srgbClr val="FF0000"/>
                </a:solidFill>
              </a:rPr>
              <a:t>n×n</a:t>
            </a:r>
            <a:r>
              <a:rPr lang="en-US" dirty="0" smtClean="0">
                <a:solidFill>
                  <a:srgbClr val="FF0000"/>
                </a:solidFill>
              </a:rPr>
              <a:t> matrix A if </a:t>
            </a:r>
            <a:r>
              <a:rPr lang="en-US" dirty="0">
                <a:solidFill>
                  <a:srgbClr val="FF0000"/>
                </a:solidFill>
              </a:rPr>
              <a:t>there is a nontrivial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olution x of Ax=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x. </a:t>
            </a:r>
            <a:r>
              <a:rPr lang="en-US" dirty="0" smtClean="0">
                <a:solidFill>
                  <a:srgbClr val="FF0000"/>
                </a:solidFill>
              </a:rPr>
              <a:t>Such x is </a:t>
            </a:r>
            <a:r>
              <a:rPr lang="en-US" dirty="0">
                <a:solidFill>
                  <a:srgbClr val="FF0000"/>
                </a:solidFill>
              </a:rPr>
              <a:t>called an </a:t>
            </a:r>
            <a:r>
              <a:rPr lang="en-US" dirty="0" smtClean="0">
                <a:solidFill>
                  <a:srgbClr val="FF0000"/>
                </a:solidFill>
              </a:rPr>
              <a:t>eigenvector corresponding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eigenvalue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5816246"/>
            <a:ext cx="845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OR, first apply the Gaussian and then compute the derivatives.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endParaRPr lang="en-US" baseline="-250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baseline="300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877814" y="5653646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7251" y="5653646"/>
            <a:ext cx="1646280" cy="875160"/>
          </a:xfrm>
          <a:prstGeom prst="rect">
            <a:avLst/>
          </a:prstGeom>
          <a:ln>
            <a:noFill/>
          </a:ln>
        </p:spPr>
      </p:pic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Gaussian. 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(Or smooth first and then derivatives.)</a:t>
            </a:r>
            <a:endParaRPr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Important Point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1148</Words>
  <Application>Microsoft Office PowerPoint</Application>
  <PresentationFormat>On-screen Show (4:3)</PresentationFormat>
  <Paragraphs>262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ＭＳ Ｐゴシック</vt:lpstr>
      <vt:lpstr>宋体</vt:lpstr>
      <vt:lpstr>Arial</vt:lpstr>
      <vt:lpstr>Arial Unicode MS</vt:lpstr>
      <vt:lpstr>AvantGarde Bk BT</vt:lpstr>
      <vt:lpstr>Calibri</vt:lpstr>
      <vt:lpstr>DejaVu Sans</vt:lpstr>
      <vt:lpstr>Kalinga</vt:lpstr>
      <vt:lpstr>StarSymbol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  <vt:lpstr>  Important 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151</cp:revision>
  <dcterms:created xsi:type="dcterms:W3CDTF">2011-03-15T23:32:41Z</dcterms:created>
  <dcterms:modified xsi:type="dcterms:W3CDTF">2019-04-11T18:02:54Z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