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35:37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16643 8986 248 0,'0'-3'93'0,"-21"-5"-50"0,12 0-37 16,9 1 22-16,-4 3 7 16,-1-4 6-16,5 0 0 31,-8-3 2-31,-1-1-24 0,1 1-4 0,-10-4-1 0,5-1-10 16,-17-7-2-16,4-11-4 15,-30-1 0-15,-8 1-3 16,-18-4-1-16,-13 3-4 15,-8 4 1-15,-9 1 0 16,4 7 3-16,4 11-1 16,-12 9 2-16,4 6-8 0,0 13-2 15,-4 10 1-15,8 20 3 16,9 8 7-16,-13 7 2 16,17 12 2-16,0 8 0 15,9-1 2-15,17-7 3 31,0 15 0-31,13-4 0 0,5-3-6 16,7 3 1-16,10 8 0 16,21-8 2-16,13 0-1 15,9 12-1-15,12-8-4 16,1-7 0-16,12-5-3 0,9 1 2 16,13-4 1-16,5-5-1 15,3-10 1-15,18-4 3 16,0-9 0-16,4-10 3 0,5-4 1 15,3-8 1-15,-3-4 0 16,4-4 0-16,4-7 0 16,4-8 0-16,-8-4 0 15,8-8 0-15,-3-3-2 16,-10-8-2-16,13-11 1 16,-12-1-1-1,-5-3 2-15,0-4 1 16,-12-4 1-16,3-4 0 15,-4-7 0-15,-17-1 0 16,5 1 0-16,-10-1 2 16,-12-15-3-16,-9 1-2 0,-4-5-3 15,-9 0 1-15,-4-11 1 16,-13 8 0-16,-8-4 4 16,-14-12 2-16,-25 4-5 15,-1 12 0-15,-3 11-1 16,-5 7 0-16,-13 1-22 15,4 0-10-15,1 15-33 0,-14 23-13 16,-4 7-47 0</inkml:trace>
  <inkml:trace contextRef="#ctx0" brushRef="#br0" timeOffset="18213.5799">18069 7611 164 0,'-8'-7'63'0,"16"7"-34"0,-8 0-32 0,0 0 11 0,0 0 0 0,0 0 5 16,0 0 2-16,-8 0 3 15,4-4-10-15,-1 4 2 0,5 0 3 16,0 0-7-16,0 0-1 16,0 0-3-16,0 0-2 0,9 4-2 15,4-1 1-15,4 1 1 31,5 0 0-31,12 0 0 16,18 0 0-16,-9-4 2 16,9 0 1-16,4 0-1 15,-13 0 1-15,8 0-2 16,-8 4-1-16,1-1-17 16,-10 1-9-16,-4 4-4 0,-4-8 0 15,-4 0-16-15,-5 0-41 16,-4 0 14-16</inkml:trace>
  <inkml:trace contextRef="#ctx0" brushRef="#br0" timeOffset="18532.8728">18048 7998 188 0,'21'8'71'0,"-3"-8"-38"0,12 7-36 0,-13-3 13 16,18-4-3-16,12 0 1 15,5 4 7-15,12 0 4 16,-3 0-9-16,8 3-8 0,-9-3-4 0,0-4-37 16,-8 4-14-16,-9-12-35 15</inkml:trace>
  <inkml:trace contextRef="#ctx0" brushRef="#br0" timeOffset="19370.3046">20319 5608 212 0,'0'-4'82'0,"8"4"-44"0,10 4-47 0,-6 0 12 0,-3 4 0 32,8 3 5-32,5 12 0 15,4 4 3-15,0 19-6 0,8 15 4 0,9 8 1 16,5 8-5 0,-10 11-3-16,1 4-1 0,0 19-1 15,-5-8 0-15,-12-7 0 16,-1-8-7-16,-3-8-3 15,-10-11-32-15,-3-11-15 16,-10-12-32 0</inkml:trace>
  <inkml:trace contextRef="#ctx0" brushRef="#br0" timeOffset="19721.5186">20883 5735 164 0,'-30'3'63'0,"26"9"-34"0,-14 11-34 0,14 0 12 0,-17 11 0 16,-5 8 4-16,-22 8 2 16,-3 8 3-16,-5 7-9 15,-5 0 0-15,-25 4 0 0,9 4-3 16,3 11-1-16,10-11-1 16,-5-4-2-16,8-8-26 31,1-11-10-31,13 3-48 15</inkml:trace>
  <inkml:trace contextRef="#ctx0" brushRef="#br0" timeOffset="20129.5271">21672 5463 268 0,'0'0'101'0,"4"0"-54"0,-4-4-64 0,0 8 14 0,-4 11-2 16,-5 0 4-16,-8 12 2 15,-9 8 2-15,-4 10-2 16,-5 17-9-16,1 7-3 15,-1-4-43-15,1 4-16 16,-9-12-18 0</inkml:trace>
  <inkml:trace contextRef="#ctx0" brushRef="#br0" timeOffset="20813.3289">20254 7550 312 0,'0'0'115'0,"0"4"-62"0,0 11-75 0,0-3 11 16,0 11-1-16,-9 7 7 0,-3 20 3 15,3 0 2-15,5 0 0 16,12 3-3-16,1-3 2 0,17 0-1 0,-9 3 0 16,9-7-9-1,4-7-5-15,0-5 5 0,0-7 4 16,0-8 5-1,1-7 3 1,3-8 2-16,5-12 3 16,-5-15-8-16,-4 0 0 15,-4-4 0-15,-8 0 1 0,-5 0 7 16,-5 1 4-16,1 3 6 16,-1 4 2-16,-8 3-3 15,5 5-1-15,-5 3-8 16,0 8-4-16,4 8-4 15,0 11 1-15,-4 15 3 0,5 12 1 16,-5 8-1-16,4 7-2 16,-4 20 3-16,0 3 0 15,0 0-1-15,0 4-2 16,0-3-8 0,-4-5-3-16,-1-7-21 0,1-8-6 0,0-4-58 15</inkml:trace>
  <inkml:trace contextRef="#ctx0" brushRef="#br0" timeOffset="21135.5041">21499 7404 220 0,'0'4'85'0,"-4"27"-46"0,0 15-41 0,-1-27 17 0,1 12 0 15,-4 7 5-15,-1 23-6 16,-13 8-3-16,5 0-6 15,-17 8-8-15,12 3-1 0,-21 1-69 16,4-5-72-16,0 5 33 16</inkml:trace>
  <inkml:trace contextRef="#ctx0" brushRef="#br0" timeOffset="21658.0024">20426 10235 292 0,'31'-8'110'0,"-10"-3"-60"0,14-16-76 16,-5 12 8-16,9-20-3 0,-9 1 4 16,4-1 8-16,1 5 5 15,-9-1 3 1,-1 0 1-16,-3 5 2 0,-5 6-1 15,0 5-1-15,-8 0 7 16,0 7 5-16,-1 4-4 0,-8 4-2 16,5 8-1-1,3 11 1-15,-8 8-1 16,0 15 0-16,0 4 1 16,0 8 3-16,0 11 0 0,0 11 2 0,4 5-4 15,-4 3-2-15,0 8-2 16,0 0-3-16,0-8-6 31,-4 8-4-31,4-8-19 0,-13-11-6 0,0-4-37 16,-8-15-58-1,-5-16 27-15</inkml:trace>
  <inkml:trace contextRef="#ctx0" brushRef="#br0" timeOffset="21961.1557">20047 11001 268 0,'13'0'101'0,"-4"4"-54"0,17-4-50 0,-18 4 19 0,10-1-6 15,12 1 4-15,17 4 6 16,9 11 2-16,9 0-11 31,17 0 0-31,8 4 0 0,22 0-6 16,17-3-1-16,14-1-7 16,3-8 0-16,22-7-59 0,0-12-23 15,-13-11-43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37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23020 5673 156 0,'-8'0'57'0,"8"0"-30"0,-5 0-21 0,5 0 17 15,0 0-8-15,0 0 2 16,0 4-6-16,0-4 1 16,0 0-7-1,0 4-1-15,0-4 0 0,0 0 0 16,0 0 0-16,5 0-7 16,3-4 0-16,5-4-4 15,0 1 2-15,5-1-6 16,3-7-3-16,1-4 3 0,16-8 2 15,-3-4 2-15,-1 1 5 0,-4-1 3 16,-4 4 2-16,-8 0 1 31,-1 4 0-31,0 8 11 0,-13 0 5 0,1 3-4 16,-5 4 1-16,0 8-12 16,-5 0-3-16,1 8-2 15,4 7 2-15,-17 5 1 16,4 18 1-1,-9 4 0-15,5 4 0 16,0 8 0-16,0 11 0 0,-5 8 0 0,1-1 0 16,-1-3 0-16,-4 12 0 15,0-5-5-15,0 1 1 16,1-4-9-16,-6 11-2 31,-7-7-12-31,7-12-3 16,6-12-15-16,7-7-4 15</inkml:trace>
  <inkml:trace contextRef="#ctx0" brushRef="#br0" timeOffset="379.1106">22546 6405 212 0,'26'-4'79'0,"-26"4"-42"0,30-8-45 0,-21 8 10 16,8-4 3-16,1 1 4 15,-6-1 9-15,6 4 3 16,-1 0-10-16,4 4 4 0,5-1 3 0,4 5-8 16,14 0-1-1,3-1-5-15,5 5-3 0,-1-4-3 16,10-1 1-16,-1 1-12 0,-8-4-7 16,-1-4-55-1,-7-8-68-15,-10-7 35 31</inkml:trace>
  <inkml:trace contextRef="#ctx0" brushRef="#br0" timeOffset="1146.1634">23826 5735 240 0,'0'3'90'0,"4"-3"-48"0,1 4-45 16,-1 0 16-16,-4 4-9 15,0 3-3 1,0 4 8-16,0 24 6 16,0-1-7-16,-4 0-2 0,-1 5 0 15,1-1-1-15,-4 15 0 16,-1 1-3-16,-4-5-2 16,0 1 3-16,0-4 0 15,0-4 1-15,9 7 0 0,-9-11-2 16,4 0 1-16,1-7-2 15,3-4-1-15,1-8 5 16,4-4 4-16,-8-8 6 16,8-15 3-16,0-7-3 15,0-4 1-15,0-1 0 0,0-7-1 16,0-4-1 0,0-3-1-16,8-5-7 15,-8-18-4-15,4-5-4 16,5 1 1-16,0-1-8 15,8-18-2-15,-4 3-5 16,4 4-1-16,9 4 3 16,13 4 3-16,-9 3 5 15,4 1 3-15,-3 7 2 0,3 4 1 16,-8 11-3-16,0 9 2 16,0 7-1-16,-1 3 0 15,6 9-5-15,3 3 0 16,-8 11-4-16,-5 13 0 15,-3-1 1-15,-5 0 4 0,-13 0 3 16,-13 4 4-16,-5 0 2 16,-7 8 1-16,-6-8 0 15,-3 0 2-15,-22-4-3 16,4 0 0-16,-4-8-6 16,0 1-2-16,4-5-18 0,9-7-8 15,-4 0-23-15,8-3-11 31,-4 3-34-15</inkml:trace>
  <inkml:trace contextRef="#ctx0" brushRef="#br0" timeOffset="1643.8213">24524 5482 224 0,'-34'4'85'0,"29"-1"-46"0,5 20-43 15,-8-15 15-15,4 7-6 16,-1 1 0 0,1 3 8-16,-5 0 3 15,1 4-7-15,-1 4-8 0,0 7-1 16,1-3 0-16,4 7 2 0,-5-7-1 16,5 7-1-16,-1-7 3 15,1-4 0-15,0-4 1 0,4-8 0 31,-9-4 0-31,5-30 0 16,4-4 0-16,4-4-2 16,5-7-2-16,4-4-2 15,12 3-1-15,1-3 2 16,22-4 0-16,8 3 16 16,0 20 7-16,13 19 1 0,0 8 0 15,0 11-30-15,-9 19-12 0,-8 28-95 16,-22-5-66-1,-13-11 68-15</inkml:trace>
  <inkml:trace contextRef="#ctx0" brushRef="#br0" timeOffset="24113.3444">23447 6960 176 0,'0'-4'68'0,"4"4"-36"0,-4-3-35 16,0 3 11-16,5 0 5 15,-1-4 3-15,-4 0 1 16,0 0 0-16,4 0-9 16,-4 0 1-16,5 1 4 0,-1-1-5 15,-4 0-2-15,4 0-3 16,0 0-3-16,14 4 1 16,3 0-1-1,5 0 2-15,-9 0-1 0,5 0 2 16,-1 0 2-16,1 0 2 0,8 0-3 15,-8 4-1-15,4 0-1 16,-1 0-2-16,1 0-2 16,-4 3 1-16,8 1 1 15,-13 0 0-15,9 3-3 16,-4 4 2-16,-5-3 1 31,0 3 2-31,-4 0-8 0,-4 1-1 0,-14-5 2 16,1 5 0-16,4 3 0 15,-17 0 1-15,4 12 0 0,0-8 3 16,0-1 0-16,-4-2 1 31,-9-1 0-31,4 0 0 16,1 0-3-16,-1 0 2 0,5-3 1 0,0-1 0 31,8 0-3-31,-8-3 2 16,4-1 3-16,4 1 1 0,1-5-1 15,-1 1-2-15,1 0 3 16,3-1 0-16,1 1-4 16,4 11 1-1,-9-4 0-15,5-3 0 16,4-1 2-16,0-3 1 0,0 7 3 16,0-3-3-16,0-1-2 15,0-3 2-15,0 0 0 0,0-1 1 31,0 1 2-31,4-4 1 16,5 0 1-16,-9 0-4 0,9-1-1 0,-1 1 1 31,5-4 0-31,0 0-2 16,4 4-2-16,0-4 1 0,1 0 1 16,3 0-3-16,1 4 0 15,17-4 3-15,-5 0 3 16,1 0-2-16,3 0 0 15,1 4-1-15,0 0 1 0,4-1-2 16,9 5 2-16,-5 0 0 16,0-1 1-16,1 1-2 15,-5 0 1-15,-4-1-7 16,-5 1 1-16,-8 0-39 16,-4-5-14-16,-14 1-62 15</inkml:trace>
  <inkml:trace contextRef="#ctx0" brushRef="#br0" timeOffset="25921.8417">23352 8370 112 0,'-4'0'44'0,"4"0"-24"0,0 0-10 0,0 0 12 16,0 0-1-16,0 0-1 0,0 0 7 15,0 0 3-15,9-4-16 16,-5 0-1-16,4 0-2 0,1 4-2 16,0 0 0-16,8-4-3 15,-8 1 1 1,3-1-2-16,1 0 2 15,9 0-2-15,-1 0 2 0,10 0-4 16,3 1-2-16,-8-1 0 16,4-4-1-16,9 4 0 15,-9 0 0-15,0 1-3 16,0-5 2-16,5 4 1 16,-5 4 0-16,4 4-3 15,1 4 2-15,-13-1-1 16,3 1 0-16,-3 0 0 15,-5-1-2-15,-4 1 0 16,0 0 0-16,-9 3-4 16,1-3 0-16,-5 7 4 0,-5 0 2 15,-12 1 4 1,-4 7 3-16,-1-4 4 16,-4-4 2-16,0 0-1 15,5-3 1-15,-9-1-2 0,8-3 2 16,0 0-4-16,1-1-2 15,4-3 2-15,-1 0 0 16,6 0-3-16,3 0-3 16,-4 0 0-16,4-1-1 0,5 1 0 15,0 0 0-15,-1 0-7 16,5-4 0-16,5 8 1 16,-1-1 1-16,5-3 0 15,8 4 4 1,-8-1-2-16,8 1 1 0,4 0 0 15,5-1 0-15,13 5 0 0,0-5 0 16,0 5 2-16,-1-1 2 31,-3 1-6-31,-5-4 1 0,0-1 3 16,-4 9 4-16,0 7-3 16,-13-4-1-16,4 0 0 0,-4-4 0 15,8 0 0 1,-8 1 2-16,5-1-3 15,-14-3-2-15,-4-1 2 16,-4 1 2-16,4-1 2 0,-9 1 1 16,0-1 0-16,1 1 0 15,-5-1 2 1,-4-3 3-16,-5-1 0 0,-4 1 2 16,-17 0 3-16,0-4 3 15,-13 3 2-15,0-3 3 16,-9 0-3-16,-4 0 0 0,-4-4-12 15,0 4-5-15,-9-4-56 32,-8-4-26-32,3-8-64 0</inkml:trace>
  <inkml:trace contextRef="#ctx0" brushRef="#br0" timeOffset="27461.2726">23546 9549 168 0,'-9'12'63'0,"9"-4"-34"0,0 3-34 0,-8-3 10 0,-1 3 8 16,1 1 6-16,-1 3 2 15,0 8 2-15,5-4-13 32,-13 12-3-32,8-8-3 0,1 0 0 0,-1-4 2 15,0 0-1-15,5 0 0 16,4 0-1-1,0 0 0-15,0-3 0 16,9 3 0-16,12 0 0 16,18-4 2-16,8 1-14 15,9-5-7-15,18 1-19 0,-1-1-8 0,-8-11-53 16</inkml:trace>
  <inkml:trace contextRef="#ctx0" brushRef="#br0" timeOffset="27946.548">23990 9392 212 0,'4'16'79'0,"1"-9"-42"0,-1-7-43 0,-4 0 14 16,0 0-1-16,0 12 6 16,-4-1 2-16,-1 5 3 0,-3-1-10 15,-1 8-4-15,-8 8-1 0,4 3-2 16,-4 27 2 0,-1 4-4-16,10 4 0 0,-9 23 1 15,4 4 2-15,-5 23-1 16,10-4-1-1,-10 0 9-15,6-1 4 16,3-6-9-16,-4-13-1 16,4-3-23-16,1-7-7 15,-1-16-83 1,1-20-40-16,-1-29 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customXml" Target="../ink/ink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EE/CSE 576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77160" y="1965240"/>
              <a:ext cx="2626560" cy="2060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7440" y="1957320"/>
                <a:ext cx="264456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116560" y="1934640"/>
              <a:ext cx="876960" cy="199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1160" y="1927080"/>
                <a:ext cx="885960" cy="20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6055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Kalinga</vt:lpstr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91</cp:revision>
  <dcterms:created xsi:type="dcterms:W3CDTF">2011-03-15T23:32:41Z</dcterms:created>
  <dcterms:modified xsi:type="dcterms:W3CDTF">2017-04-03T21:40:23Z</dcterms:modified>
</cp:coreProperties>
</file>