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ECE/CSE </a:t>
            </a:r>
            <a:r>
              <a:rPr lang="en-US" dirty="0" smtClean="0"/>
              <a:t>576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</TotalTime>
  <Words>162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Kalinga</vt:lpstr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Linda Shapiro</cp:lastModifiedBy>
  <cp:revision>91</cp:revision>
  <dcterms:created xsi:type="dcterms:W3CDTF">2011-03-15T23:32:41Z</dcterms:created>
  <dcterms:modified xsi:type="dcterms:W3CDTF">2019-04-02T23:17:30Z</dcterms:modified>
</cp:coreProperties>
</file>