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298" r:id="rId24"/>
    <p:sldId id="299" r:id="rId25"/>
    <p:sldId id="304" r:id="rId26"/>
    <p:sldId id="305" r:id="rId27"/>
    <p:sldId id="300" r:id="rId28"/>
    <p:sldId id="301" r:id="rId29"/>
    <p:sldId id="266" r:id="rId30"/>
    <p:sldId id="268" r:id="rId31"/>
    <p:sldId id="319" r:id="rId32"/>
    <p:sldId id="320" r:id="rId33"/>
    <p:sldId id="277" r:id="rId34"/>
    <p:sldId id="278" r:id="rId35"/>
    <p:sldId id="279" r:id="rId36"/>
    <p:sldId id="280" r:id="rId37"/>
    <p:sldId id="282" r:id="rId38"/>
    <p:sldId id="283" r:id="rId39"/>
    <p:sldId id="307" r:id="rId40"/>
    <p:sldId id="308" r:id="rId41"/>
    <p:sldId id="309" r:id="rId42"/>
    <p:sldId id="310" r:id="rId43"/>
    <p:sldId id="311" r:id="rId44"/>
    <p:sldId id="286" r:id="rId45"/>
    <p:sldId id="312" r:id="rId46"/>
    <p:sldId id="321" r:id="rId47"/>
    <p:sldId id="313" r:id="rId48"/>
    <p:sldId id="314" r:id="rId49"/>
    <p:sldId id="315" r:id="rId50"/>
    <p:sldId id="316" r:id="rId51"/>
    <p:sldId id="323" r:id="rId52"/>
    <p:sldId id="317" r:id="rId53"/>
    <p:sldId id="318" r:id="rId54"/>
    <p:sldId id="32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4" d="100"/>
          <a:sy n="124" d="100"/>
        </p:scale>
        <p:origin x="122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image" Target="../media/image34.wmf"/><Relationship Id="rId4"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4/2/2019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10"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1.png"/><Relationship Id="rId5" Type="http://schemas.openxmlformats.org/officeDocument/2006/relationships/tags" Target="../tags/tag15.xml"/><Relationship Id="rId10" Type="http://schemas.openxmlformats.org/officeDocument/2006/relationships/image" Target="../media/image30.png"/><Relationship Id="rId4" Type="http://schemas.openxmlformats.org/officeDocument/2006/relationships/tags" Target="../tags/tag14.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9.xm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5.png"/><Relationship Id="rId5" Type="http://schemas.openxmlformats.org/officeDocument/2006/relationships/tags" Target="../tags/tag21.xml"/><Relationship Id="rId10" Type="http://schemas.openxmlformats.org/officeDocument/2006/relationships/image" Target="../media/image74.png"/><Relationship Id="rId4" Type="http://schemas.openxmlformats.org/officeDocument/2006/relationships/tags" Target="../tags/tag20.xml"/><Relationship Id="rId9"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ECE/CSE </a:t>
            </a:r>
            <a:r>
              <a:rPr lang="en-US" dirty="0" smtClean="0"/>
              <a:t>576</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92"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93"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dirty="0" smtClean="0"/>
              <a:t>Difference filters respond strongly to noise</a:t>
            </a:r>
          </a:p>
          <a:p>
            <a:pPr lvl="1"/>
            <a:r>
              <a:rPr lang="en-US" dirty="0" smtClean="0"/>
              <a:t>Image noise results in pixels that look very different from their neighbors</a:t>
            </a:r>
          </a:p>
          <a:p>
            <a:pPr lvl="1"/>
            <a:r>
              <a:rPr lang="en-US" dirty="0" smtClean="0"/>
              <a:t>Generally, the larger the noise the stronger the response</a:t>
            </a:r>
          </a:p>
          <a:p>
            <a:pPr>
              <a:buFontTx/>
              <a:buChar char="•"/>
            </a:pPr>
            <a:r>
              <a:rPr lang="en-US" dirty="0" smtClean="0">
                <a:solidFill>
                  <a:srgbClr val="0000CC"/>
                </a:solidFill>
              </a:rPr>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71"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60"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61"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62"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63"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normAutofit fontScale="92500" lnSpcReduction="10000"/>
          </a:bodyPr>
          <a:lstStyle/>
          <a:p>
            <a:pPr marL="382588" indent="-342900"/>
            <a:r>
              <a:rPr lang="en-US" dirty="0"/>
              <a:t>Check if pixel is local maximum along gradient </a:t>
            </a:r>
            <a:r>
              <a:rPr lang="en-US" dirty="0" smtClean="0"/>
              <a:t>direction</a:t>
            </a:r>
          </a:p>
          <a:p>
            <a:pPr marL="382588" indent="-342900"/>
            <a:r>
              <a:rPr lang="en-US" dirty="0" smtClean="0"/>
              <a:t>It also keeps only pixels part of </a:t>
            </a:r>
            <a:r>
              <a:rPr lang="en-US" smtClean="0"/>
              <a:t>small curves or lines</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46</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51</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54</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6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TotalTime>
  <Words>2141</Words>
  <Application>Microsoft Office PowerPoint</Application>
  <PresentationFormat>On-screen Show (4:3)</PresentationFormat>
  <Paragraphs>451</Paragraphs>
  <Slides>54</Slides>
  <Notes>10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Linda Shapiro</cp:lastModifiedBy>
  <cp:revision>42</cp:revision>
  <dcterms:created xsi:type="dcterms:W3CDTF">2013-04-09T04:21:21Z</dcterms:created>
  <dcterms:modified xsi:type="dcterms:W3CDTF">2019-04-02T23:09:14Z</dcterms:modified>
</cp:coreProperties>
</file>