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6.xml" ContentType="application/vnd.openxmlformats-officedocument.presentationml.notesSlide+xml"/>
  <Override PartName="/ppt/ink/ink4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5.xml" ContentType="application/inkml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84" r:id="rId3"/>
    <p:sldId id="285" r:id="rId4"/>
    <p:sldId id="286" r:id="rId5"/>
    <p:sldId id="302" r:id="rId6"/>
    <p:sldId id="303" r:id="rId7"/>
    <p:sldId id="304" r:id="rId8"/>
    <p:sldId id="305" r:id="rId9"/>
    <p:sldId id="30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2" r:id="rId31"/>
    <p:sldId id="283" r:id="rId32"/>
    <p:sldId id="277" r:id="rId33"/>
    <p:sldId id="278" r:id="rId34"/>
    <p:sldId id="279" r:id="rId35"/>
    <p:sldId id="280" r:id="rId36"/>
    <p:sldId id="281" r:id="rId37"/>
    <p:sldId id="308" r:id="rId38"/>
    <p:sldId id="290" r:id="rId39"/>
    <p:sldId id="291" r:id="rId40"/>
    <p:sldId id="292" r:id="rId41"/>
    <p:sldId id="293" r:id="rId42"/>
    <p:sldId id="294" r:id="rId43"/>
    <p:sldId id="307" r:id="rId44"/>
    <p:sldId id="319" r:id="rId45"/>
    <p:sldId id="299" r:id="rId46"/>
    <p:sldId id="300" r:id="rId47"/>
    <p:sldId id="301" r:id="rId48"/>
    <p:sldId id="310" r:id="rId49"/>
    <p:sldId id="311" r:id="rId50"/>
    <p:sldId id="312" r:id="rId51"/>
    <p:sldId id="313" r:id="rId52"/>
    <p:sldId id="314" r:id="rId53"/>
    <p:sldId id="317" r:id="rId54"/>
    <p:sldId id="31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38:03.4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21133 4268 148 0,'-4'0'55'0,"4"0"-43"16,0 0-3-16,0 0-3 0,-9 0-5 16,5 0-1-16,-5 0 9 15,1 0 6-15,-1 0-7 16,0-4-4-16,1 4-3 0,-5 0 5 16,4-4 4-16,-8 4-1 15,4 0 2-15,0 0 3 16,0 0 1-16,0 0-2 15,5 0 0-15,-1 0 4 16,0 4 3-16,-3-4 5 16,7 0 2-16,-3 4-1 15,3-4-1-15,1 0-6 0,4 0-1 16,0 0-4-16,0 0 1 16,0 0-10-16,9 3-6 15,-1-3 1-15,1 0 1 16,4 0-2-16,0 0 0 15,8 0 1-15,-4 4 2 16,5-4-1-16,4 4-1 16,4 0 1-16,9 0-1 15,-5 0-3-15,5 3 2 16,0-3 1-16,4 0 0 16,0 0-3-16,4 3 2 15,-8-7 1-15,4 0 0 16,-4 0 2-16,4 0 1 15,0 0-1-15,0 0-2 0,-4 0-4 16,4 0 0-16,0 0 2 16,0 0 1-16,-4 4 7 15,0 0 4-15,0 0-5 16,4-4-3-16,0 0-1 16,0 0 1-16,-4 0-3 15,4 0 0-15,-4 0 1 16,-9 0 2-16,4 0 3 15,1 0 2-15,4 0-1 16,-9 0 1-16,0 0-4 16,0 0 0-16,4 0 1 15,-8 0 0-15,4 0-2 16,1 0-2-16,-1 0 3 16,-4 0 0-16,0 0 1 0,-1 0 0 15,6 0 0 1,-1 0 0-16,-4 0 2 15,-1 0-5-15,6 0-1 16,-10 0 0-16,5-4 2 16,0 0-1-16,0 0-1 15,0-3 3-15,-1 3 0 16,-3 0-1-16,4 0-2 16,0 0 1-16,-1 1-1 15,1-1 2-15,0 4 1 16,0 0-1-16,4 0-2 15,-8 0-2-15,4 0 1 0,4 0 1 16,-4 0 2-16,-1 0-1 16,6 0-1-16,-6 0-2 15,14 0 1-15,-9-4 1 16,9 4 0-16,-9-4 0 16,5 4 0-16,-5-4 0 15,4 4 0-15,1 0 0 16,-1 0 0-16,1-4 0 15,-1 4 2-15,5 0-3 16,-9 0 0-16,5 0 1 16,-1 4 0-16,5-4 0 15,-4 4 0-15,3-4 0 16,1 4 2-16,4-4-1 16,-4 0-1-16,0 0 1 0,4 0-1 15,0 0 0-15,9 0 0 16,-9 0 0-16,4 4 0 15,0-4-3-15,1 7 0 16,-5-3-1-16,-4 4 3 16,-5 3-2-16,1-3-1 15,-18 4-6-15,4-5-4 16,-16 5-41-16,-1 3-18 16,-4 4 37-16,-9-4 20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53:01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20069 14709 224 0,'4'7'85'0,"-4"-3"-66"0,0-4 120 31,9 0-65-15,4 0-24-16,-9 4-15 15,5-4-9-15,-1 0-5 0,1 0 0 16,-9 0-12-16,0 0 1 16,0 0 3-16,8 4-9 0,-8-4-2 15,9 4-2-15,0-1 2 16,-1 1-1-16,5 4-1 15,4 3 1-15,1 1 1 16,-1 3-3-16,4 1 0 16,5 3 3-16,4-4 3 15,-4 4-7-15,9 0-3 16,-1 4 3-16,5-4 2 16,0 4 1-16,-5 0-1 15,1 4 3-15,-5-4 0 16,0 4-4-16,-8-4-1 15,-1 0 1-15,-4 0 0 0,-4 4 1 16,-4 0 0-16,0-1-3 16,-9 5 2-16,0 3 1 15,-5 5 0-15,-3 7 0 16,-5 0 0-16,-4 3-3 16,-5-3 2-16,-4 0-1 15,5 4 0-15,-10 0 0 16,6-4 0-16,-1 0 0 15,0 0 0-15,4 0 2 16,-8 0 0-16,9 0-3 16,-1 0 2-16,5-4 1 15,4 0 2-15,0-4-3 16,4-3 0-16,5-1 1 0,0-3 2 16,4-4-1-16,0-4-1 15,4 0 1-15,5-4 1 16,4 4-3-16,4-4 0 15,4-4 1-15,10 4 2 16,7-3-3-16,1 3 0 16,13 0 1-16,-1 0 0 15,6 0 0-15,-6 0 2 16,-3 1-3-16,-5-1 0 16,0 0 1-16,-4 0 0 15,-1 0 0-15,-3 0 2 16,-1 4-1-16,-8 0 2 15,-4 0-4-15,-1 0 0 0,-12 0 1 16,-1 0 0-16,-8 0 0 16,-4 4 0-16,-4 0 0 15,-5 4 0-15,0-1 0 16,-5 1 0-16,1 3 0 16,4 5 2-16,0-5-3 15,0 1-2-15,1 3 2 16,7 4 0-16,-3 4 1 15,3 4 0-15,5 7 0 16,0 4 0-16,5 5 0 16,3 2 0-16,-8-2 0 15,0-1 0-15,5 0 0 16,-5 0 2-16,-5 0-1 16,5 0-1-16,-8 4 3 0,-1-4 0 15,0-3 1-15,-4-1 0 16,-4-8 0-16,-9 1 0 15,-4-4 0-15,-4-4 2 16,-5-8-1-16,-8 0 0 16,-5 1 1-16,-9-5 1 15,-3 1-3-15,-5-5-1 16,-9-7-3-16,-12-4-1 16,-14-7-6-16,-3-8 0 15,-10-8-72-15,-3-19-29 16,-14-15 52-16,9-27 28 15</inkml:trace>
  <inkml:trace contextRef="#ctx0" brushRef="#br0" timeOffset="1320.0446">22159 15111 420 0,'-13'-4'159'0,"17"4"-124"0,5 0-7 16,-9 0-13-16</inkml:trace>
  <inkml:trace contextRef="#ctx0" brushRef="#br0" timeOffset="1503.2065">22163 15115 663 0,'0'11'5'16,"4"1"-3"-1,5 3-1-15,-9 12 0 0,4 11-1 0,0 19 2 16,1 28-1-16,-1 10-1 16,0 9-2-16,1 15 1 15,-1 15 1-15,5 4 0 16,-5-8 0-16,0-4 0 16,-4 1-5-16,5-5 1 15,-5-11-36-15,4 0-15 16,0-7 28-16,5-12 15 15</inkml:trace>
  <inkml:trace contextRef="#ctx0" brushRef="#br0" timeOffset="1789.9219">22176 17719 444 0,'-26'50'165'0,"22"-35"-129"0,4 8 2 15,0-11-10-15,0 7-18 16,0 4-1-16,-5 4-5 0,1 3-3 15,0 1 0-15,-1-4-4 16,-3-8 2-16,-5-8-1 0,-9-18-2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54:44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3531 3230 256 0,'-4'15'96'0,"0"-19"-75"0,4-4 21 0,0 8 6 15,0-3-28-15,-5-1-8 16,5 0-10-16,-13 0-5 16,5-4 2-16,-5 1 0 0,-5-1 1 15,6 0 0-15,-6 5 0 16,18 3-3 15,-64 0 2-31,8 7 3 0,8 1 1 16,-8 3 3-1,0-3 1-15,9 4 1 0,-9 3-4 16,8 4-1-16,-3 0 3 0,8 4 10 16,4 0 7-16,0-4-14 15,9 4-7-15,0 0-9 16,17-4-3-16,-17 1 16 15,12-1 9-15,10-4-2 16,-5 4-2-16,9 0-6 16,4 1-2-16,0-1-1 15,0 0-2-15,8 0 1 16,1 0-1-16,4 0 0 16,0 0 0-16,4 4 0 0,4 0 0 15,10 0 0-15,-10 0 2 16,14 0-1-16,-1-4-1 15,1 1-2-15,8-5-1 16,-5 0 2-16,6-3 2 16,3-1 0-16,9-3-1 15,-4 0 3-15,12-5 0 16,-3-3-1-16,-5-3-2 16,13-1 3-16,-13-4 2 15,0 4-4-15,0-7-1 16,-13-1 2-16,8-3 1 15,-12-4-1-15,4 0-2 16,-8 0 3-16,4 3 0 16,-14-3 1-16,1 0 2 0,-4 0-1 15,-5 3 0-15,0-3-1 16,-8 4 0-16,-1 0-2 16,-8-5 1-1,0 1 2-15,-4 0 0 16,0-4 2-16,-5 4-2 15,-8 0 0-15,4 0-1 16,-4 0 0-16,0-1 2 16,-5 1 1-16,1 4-1 15,-1-4-1-15,0 3-3 16,5 1-2-16,-9 0-2 16,1 0 1-16,3-1 5 15,0 1 2-15,-8 0 0 16,9-1 1-16,-1 1-4 0,1 0 0 15,-5-1 1-15,9 1 0 16,-9 0-2-16,4-1 1 16,1 5-2-16,-5-1 2 15,0 5-4-15,4 3 0 16,-12 4-6-16,-9 8 0 16,8 11-48-16,-16 11-20 15,8 12 38-15,-35 12 18 16</inkml:trace>
  <inkml:trace contextRef="#ctx0" brushRef="#br0" timeOffset="3979.8432">9271 2992 184 0,'-9'-15'68'0,"5"7"-52"0,-1 0 17 0,5 5 6 15,-4-1-13-15,-5 0-5 16,1-4-4-16,-5 5 2 15,-9-1-11-15,1-4 2 0,-14 4 1 16,-3 0-2-16,-1 1 2 16,-9 3-2-16,1 0 2 15,0 3 0-15,-1-3 3 16,-4 4 8-16,5 4 4 16,0 3-23-16,-5 5-10 15,9 3 15-15,-13 8 10 16,17-1-6-16,-8 5-3 0,8 0-4 15,-4 3 1-15,4 4-3 16,9 1 0-16,-5 3 1 16,10 0 0-16,7 0-5 15,5 0-1-15,5 0-2 16,-1-3 0-16,5-5 0 16,8 5 0-16,0-1 3 15,9-4 0-15,0 1 1 16,5-1 2-16,3-3-1 15,9-4-1-15,-4-4-2 16,4-4 1-16,9 0-1 16,-9-4 0-16,9-7 2 15,4-4 2-15,-4-4-3 16,8 0 0-16,-4-4 1 0,0 0 2 16,5-4-3-16,-5 1 0 15,-4-1 1-15,-9-3 2 16,4-5-1-16,-8 1 2 15,-4 0-4-15,-1-1 0 16,-3-3 1-16,-1 0 0 16,-17-4-3-16,0 8 0 15,0-4-1-15,-9-1 3 16,-4 5-2-16,-4 4 1 16,0-5 4-16,-13 1 1 15,4 4 3-15,4-1 1 16,5 8 1-16,0 0 0 0,-1 1 4 15,10 3 5-15,4 0 0 16,12 0 1-16,14 11 0 16,4-3 0-16,21 3-7 15,9-7-2-15,17 0-10 16,26 4-4-16,35-5 5 16,4-22 1-16</inkml:trace>
  <inkml:trace contextRef="#ctx0" brushRef="#br0" timeOffset="8107.3996">14321 4084 208 0,'-5'15'77'16,"5"-3"-60"-16,0-5 19 0,0-7 7 0,0 0-18 15,-8 4-3-15,8 0-8 16,0-4 1-16,-5 0-8 16,1 0 0-16,-4 0 0 0,-1 0 1 15,5-4 0-15,-1 0-2 16,1 0 1-16,0-3 2 16,-1-1 2-16,5 4-3 15,0-3 0-15,-8 3 1 16,3-8-2-1,1 5-10-15,4-9 27 16,0 5-11 0,0-5-1-16,4 1-5 0,1-4-2 15,3 0-1-15,-8-4 0 16,5-4-2-16,-1-4-2 16,5-3 1-16,-1-1-1 15,5-3-3-15,4-4 2 16,-8 0-1-16,8-8 0 15,0-4 0-15,1 1 0 16,-1-1 2-16,0-3 0 16,0 3 0-16,1 4 2 15,-5 1 1-15,0 3 3 16,-1 3 1-16,1 9 1 0,0 3-4 16,0 5-3-16,0 3 0 15,0 3 1-15,0 5-1 16,4 4-1-16,-8-1 1 15,4 4-1-15,4 1-3 16,-8 7 2-16,4 0 1 16,4 7 0-16,0 5-5 15,0 7 1-15,0 4 0 16,5 8 2-16,-5 7 1 16,-4 4 1-16,4 0 0 15,1 0 0-15,-1 4-3 16,0 0 2-16,0-4 1 15,1-3 2-15,-5-5-1 0,-1-3 2 16,1 0-2-16,-4-5-1 16,0-7 1-16,-1 1 1 15,5-5-1-15,0-4 2 16,-9-3-2-16,5-4 2 16,0-4 2-16,-1 0 2 15,5-8 1-15,0 1 0 16,-9-5-2-16,9-7 1 15,0 0-2-15,0-8 2 16,0 0-2-16,0-3 0 16,4-5-1-16,-4-3 0 15,4-1-2-15,1-3-2 0,-1 0 1 16,0 0-1 0,0 4-3-16,5-1 2 0,-9 5 1 15,4 3 0-15,0 5 0 16,-4-1 2-16,5 4-1 15,-1 0 2-15,0 0-2 16,-8 7-1-16,8 1 1 16,-4 4-1-16,4-1 0 15,0 5 2-15,5-1-1 16,-5 4-1-16,-4 0 3 16,4 4-2-1,0 0-1-15,1 8 1 16,-1 3 3-1,-4 1 2-15,0 3-7 16,0 4-4-16,0 8 3 16,4 0 2-16,-9 7-1 15,5 9 0-15,5 3 1 0,-1 3 0 16,0 5 0-16,5-4 0 16,-5-4 0-16,-9 0 2 15,10 0-1-15,-5-4-1 16,4 0 1-16,-4 0-1 15,0 0 0-15,0-4 0 16,0 5 0-16,0-5 0 16,-1-4-3-16,-7 1 0 15,8-8-12-15,-9-1-5 16,5-3-88-16,4 0-39 0,-1-11 75 16,-3-16 36-16</inkml:trace>
  <inkml:trace contextRef="#ctx0" brushRef="#br0" timeOffset="48643.3672">19832 3390 252 0,'-17'8'96'0,"4"-12"-75"0,4-11 17 0,5 11 3 15,-1 0-15-15,1 4-5 16,0-4-8-16,-9 1-1 15,4-5-7-15,1 4-1 0,-1-3 2 16,9 3-3-16,-9 4-2 16,5 0-3-16,0 0 1 15,4 4-4-15,0 11 1 16,0 12 2-16,0 3 1 0,0 9-2 16,0 7 0-1,0 7 2-15,0 8 0 0,-9 5 1 16,9-5 0-16,0 0 0 15,0-3 2-15,9-5-1 16,-9-7-1-16,4-8 1 16,0-7-1-16,5-12 0 15,-9 0 2-15,4-11-1 16,1 0 2-16,3-16 0 16,-3-7 1-1,-1-4 2-15,0-8 6 16,5-8 4-16,-9-3-10 15,4-8-4-15,0 0-8 16,1-4-1-16,3 4 3 16,1-3 2-16,0-1-1 0,8-8 2 15,0 1 1-15,9-1 2 16,4-3-1-16,9 0 2 16,8 3 0-16,1 5 3 15,-10 3-5-15,6 4-3 16,-1 4 3-16,0 4 1 15,0 3 0-15,8 4-2 16,-7 5 1-16,3 6-1 16,0 5-5-16,1 4 1 15,-5 3 0-15,-4 4 2 16,4 4-1-16,-9 4 1 16,-4 4 2-16,-12-1 0 15,-1 5 0-15,-9-1 0 0,-8 5 0 16,-4 7 0-16,-9-4 0 15,-8 4 2-15,-9 4-3 16,-1 3 0-16,-7 1 1 16,-10-1 0-16,1 1 0 15,-5 0 0-15,5-4 0 16,-5-1 2-16,0 5-3 16,1-4 0-16,7-4 1 15,-3 0 0-15,8 0 0 16,5-4 0-16,8-4 0 15,4-3 2-15,5-1-1 16,4-3 2-16,9-8-4 16,8 8 0-16,9-5-1 15,4 1 0-15,9-4 2 0,0 0 0 16,9 0 0-16,-1 0 0 16,1 0-3-16,3-4 2 15,1 8 1-15,0-4 2 16,4 0-1-16,4 0-1 15,1 4 1-15,-5 0-1 16,0 4-3-16,-4-1 2 16,-5 5 1-16,-4-1 2 15,-8 1 8-15,-5 3 3 16,0 0-4-16,-8 1-3 16,-5-1-3-16,-4 4-3 15,-4 0 1-15,0 4-1 0,-1-4 2 16,-3 1 1-16,-1-1 1 15,-4 0 0-15,5 0 2 16,-10-4 3-16,1 1 2 16,0-1 1-16,0 0-2 15,-1-3 1-15,1-1 3 16,-4-3 1-16,-1 0-2 16,1-5 2-16,3-3-4 15,-12 0 1-15,4-3-5 16,-4-1 1-16,4-4-3 15,-4 0 0-15,0 5-3 16,-5-5-2-16,1 4 1 16,-9 0-1-16,0 4-3 15,0 0 2-15,0 0-1 16,-5 4 0-16,1 4 0 0,-1-1 0 16,5 1-11-16,5 0-5 15,-1 3-63-15,0 5-26 16,-4-5 54-16,-4-7 27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56:20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16217 10335 68 0,'13'-16'27'0,"-13"16"-21"0,8-7 14 0,-4 3 4 15,1 0 1-15,-5 0 0 16,4 0-10-16,-4-3-2 15,4 3 4-15,-4 0 1 16,0 4-9-16,-4 0-1 0,0 0-1 0,-5-4-3 16,5 0-3-16,0 0 2 15,4 4 2-15,-13 0 4 16,8 0 5-16,-8 0-2 16,9 0 1-16,0 0-7 15,-1-3-4-15,1-1-4 16,0 0 1-16,0 0 1 15,4 0 2-15,-9 4 5 16,5 0 6-16,-1 0 6 16,-3 0 5-16,3-4-3 15,5 1-1-15,0 3 6 32,-4-4-12-17,-5 4-5-15,1-4-5 0,4 0-1 16</inkml:trace>
  <inkml:trace contextRef="#ctx0" brushRef="#br0" timeOffset="1185.623">16096 10227 511 0,'-9'-4'0'0,"1"4"1"16,-1 0 3-16,5-3 5 16,-1 3 8-16,-3-4 4 15,-1 4-13-15,5-4-6 16,0 4-9-16,-1 0-1 16,-3 0 13-16,-1-4 6 15,5 4-5-15,-1-4-3 16,5 0 2-16,-8 1 1 15,-1 3 0-15,5-4-1 16,0 4-1-16,-5 0 2 16,5 0-1-16,-5 0 2 0,0-4-4 15,9 4 0-15,-12 0 1 16,7 0 0-16,1 0-2 16,0 0 1-16,-1 0-2 15,5 0-1-15,0 0 1 16,-4 0 1-16,0 4 1 15,4-4 1-15,0 0-2 16,0 0-2-16,0 0 1 16,4 0-1-16,5 0-3 15,-1 0 0-15,-3 0 2 16,7 0 2-16,-3 0 0 16,4 0 2-16,-4 0-4 15,4 0 0-15,-1 0 1 16,6 0 2-16,-10 4-1 15,10-4-1-15,-1 3 1 0,4 1 1 16,-3 0-3-16,3-4 0 16,-4 4 1-16,5 0 0 15,-1-4-3-15,5 0 2 16,-8 0 1-16,3 0 2 16,1 0-3-16,-1-4 0 15,9 0 1-15,-12 0 0 16,3 0 0-16,5 1 0 15,0-1 0-15,0 0 0 16,0-4-3-16,4 5 2 16,4-1 3-16,-8 0 1 15,8 0-1-15,-3-4-2 0,-5 5 1 16,4-5-1-16,0 4 0 16,0-4 0-16,-4 5 0 15,4-1 0-15,-13 0 0 16,5 0 2-16,-1-4-3 15,1 5 0-15,-1-1 1 16,5 0 2-16,-13 0-1 16,4-4 2-16,1 5 2 15,3-5 2-15,-4 4-1 16,5 0-1-16,-5 0-1 16,0 1 0-16,1-1-2 15,3 0-2-15,5 0 1 16,-9 0 1-16,5 4-1 15,-1-4-1-15,1 4 1 0,8 0 1 16,-8 0-1-16,4 0-1 16,-1 0-2-16,1 0 1 15,0 0 1-15,4 0 2 16,5 0-3-16,-14 0 0 16,5 0 1-16,0 0 2 15,0 0-1-15,4-3-1 16,-8 3 1-16,3-4-1 15,1 0-3-15,0 0 2 16,0 0 3-16,4 0 1 16,-4 1-4-16,0-1 1 15,0 4 0-15,4-4 0 0,0 0 0 16,0 4 2-16,5 4-3 16,-5-4-2-16,4 0 2 15,1 0 2-15,-1 0 0 16,1 0-1-16,-5 0-2 15,0 0 1-15,-4 0 1 16,0 0 0-16,0 0 0 16,-1 0 0-16,1 0 0 15,-4 0 2-15,-1 4-1 16,1 0-1-16,-5-1 1 16,0 1 1-16,1 0-3 15,-5 0 0-15,-1 4-1 16,-3-8 0-16,-5 3-7 0,-4-3-4 15,13 8-62-15,-4 0-27 16,8-4 52-16,-4-24 25 16</inkml:trace>
  <inkml:trace contextRef="#ctx0" brushRef="#br0" timeOffset="6786.4107">7793 10040 52 0,'0'7'19'0,"0"-3"-15"16,0-8-10-16,0 4-5 0,0 0 5 15,0-4 2-15</inkml:trace>
  <inkml:trace contextRef="#ctx0" brushRef="#br0" timeOffset="8121.9374">7724 10086 92 0,'-5'11'35'0,"1"-11"-27"0,-5 0 18 16,9 0 7-16,0 0-6 0,-4 4-1 15,4 0-6-15,-4-4-3 16,0 4-9 0,4-1-1-16,0 1 0 0,-9 0-3 0,9 0-3 15,0 0 0-15,0-4 1 16,0 0-1-16,0 4 2 16,0-4 4-16,-4 3 4 15,4-3 0-15,0 0 3 16,0 4 2-16,0 0-1 15,0-4-3-15,0 4-2 16,-5 0 0-16,5 0 4 16,0-1-4-16,-8 1 0 15,3-4-4-15,5 4 1 16,-4 0-4-16,4-4 0 0,0 0-1 16,0 0-2-16,0 8 1 15,0-8-1-15,0 7 0 16,0-7 0-16,0 0 0 15,9 4 8 1,-1 0 3-16,-3 0-1 16,-1-1 1-16,-4-3 0 15,0 0 1-15,0 0-2 16,0 0 1-16,9 4-11 16,-9-4-4-16,0 0 10 15,0 0 6-15,0 0-6 16,0 0-1-16,0 8-3 15,0-8-2-15,0 0 1 16,0 0-1-16,0 0 0 0,0 0 0 16,8 4 0-16,-4 0 0 15,5-1 0-15,-5-3 2 16,9 4-1-16,-13-4-1 16,9 0 1-16,0 0-1 15,-1 0 0-15,1 0 0 16,-1 0 0-16,5 0 0 15,-8 0-3-15,3 0 2 16,1 0 1-16,4 0 2 16,-5 0-1-16,5 0-1 15,0 0-2-15,0 0 1 16,0-4-1-16,4 1 0 16,-4 3 2-16,5-4 0 0,-1 4 0 15,0 0 2-15,0 0-3 16,0-4 0-16,1 4 1 15,-1 0 2-15,0 0-1 16,0-4-1-16,5 4 1 16,-5-4 1-16,0 4-1 15,1 0-1-15,3 0 1 16,-8 0-1-16,13 0-3 16,-9 0 2-16,-4 0 1 15,4 0 2-15,-4 0-1 16,5 0-1-16,-6 0 1 15,1-4-1-15,0 4 0 16,0-3 0-16,0 3 0 16,0 0 2-16,0 0-1 0,4 0 2 15,-8 0-2-15,4 0-1 16,4 0-2-16,-8 0 1 16,4 0 1-16,0 0 2 15,-1 0-1-15,1 0-1 16,0 0 1-16,9 0-1 15,-14 3-3-15,10 1 2 16,-5 0-1-16,4 0 0 16,0 0 2-16,0 0 2 15,-4-1-1-15,5 1-1 16,-6 0 3-16,1-4 0 16,0 4-1-16,5 0-2 0,-1 0 1 15,-4-1-1-15,4 1 0 16,-8-4 0-16,3 4-3 15,6 0 2-15,-10-4 3 16,1 4 1-16,0-4-4 16,3 4 1-16,-3-1 0 15,4-3 2 1,0 4-1-16,-4 0-1 16,4-4 1-16,-5 4-1 15,1-4 0-15,-1 0 0 16,-8 0 2-16,9 4 3 15,-9-4 2-15,0 0-1 16,0 0-1-16,0 0-1 0,0 0 2 16,-9 4-3-1,5-4 0-15,0-4-6 0,4 4-2 16,-9 0-29-16,5-4-13 16,0 4 22-16,-5-8 13 15</inkml:trace>
  <inkml:trace contextRef="#ctx0" brushRef="#br0" timeOffset="14863.1074">10059 10170 200 0,'0'4'74'0,"0"-4"-58"0,0 0 5 16,0 0-3-16,0 0-9 16,0 0-3-16,0 0-1 15,0 0-1-15,0 0-2 16,0 4-6-16,-8-4-2 0,-1 3-2 15,5-3 2-15,-5 4 6 16,0-4 4-16,1 4 8 16,3 0 2-16,-3 0 4 0,-1-4 3 15,5 0-7-15,-5 3-3 16,1 1-2-16,3 0 1 16,5 0-1-16,-13 0 0 15,9-4-5-15,0 4-3 16,0-4-3-16,-1 3 1 15,1-3 1-15,0 0 0 16,4 4 0-16,0 0 0 16,0 0 0-16,0 0 0 15,0-4 0-15,0 0 0 16,0 0-3-16,0 0 2 16,0 0 1-16,4 4 2 0,-4-4-1 15,4 3 2-15,1 1 2 16,-5-4 4-16,0 0 0 15,0 0 2-15,8 4-4 16,-8-4-2-16,4 4-2 16,1-4 0-16,3 0-2 15,-3 4-1-15,3-4 1 16,1 0-1-16,4 0 0 16,0 0 0-16,0 4 0 15,0-4 2-15,0 3 1 16,-1-3 1-16,1 4-2 15,0-4 1-15,0 0-2 16,0 4-1-16,4 0 3 16,-8-4 0-16,4 0 10 15,4 0 3-15,0 4-10 16,-8-4-3-16,4 0-4 0,4 0-3 16,-12 4-2-16,3-4 1 15,1 7 3-15,-1-7 1 16,1 0 1-16,0 0 0 15,-1 0 4-15,1 0 2 16,-1 0-5-16,1 0 0 16,4 0-6-16,-9 0 1 15,9 0 4-15,-8 0 4 16,3 0-6-16,1 0-3 16,-1 0 3-16,5 0 2 15,0 0 1 1,-4 0-3-16,-1 0 1 0,5 0 7 15,0 0 6-15,0 0-6 16,-8 0-3-16,8 0-2 16,-5 0-1-16,5 0 2 15,-4-7 1-15,4 7-4 16,-5 0 1-16,1 0-11 16,-1 0-5-16,5 0 5 15,0 0 6-15,-4 0 19 16,4 0 8-16,4 0-8 15,-8-4-5-15,4 4-6 16,4-4 0-16,-9 4 0 16,5-4 1-16,0 4-5 15,9 0 1-15,-14-4 0 16,5 0 0-16,5 1 0 0,-1-1 0 16,-8 4 0-16,3-4 0 15,1 4 0-15,0-4 0 16,0 4 0-16,0-4 0 15,0 4 0-15,4-4 0 16,-4 1 0 0,9-1 0-16,-14 0 0 15,5 0 2-15,-4 0 1 16,0 0-4-16,-1 4 1 16,1-3-2-16,4-1 0 15,-9 0 2-15,9 0 2 16,-13 4-3-16,9-4-2 15,-5 4-1-15,5 0 3 0,-5 0 0 16,0 0 1-16,5 0-3 16,-5 0 2-16,-4 0-6 15,0 0 0-15,0 0-17 16,4 0-4-16,-4 0 12 16,9 0 8-16</inkml:trace>
  <inkml:trace contextRef="#ctx0" brushRef="#br0" timeOffset="57890.5588">8292 12181 196 0,'-17'4'74'0,"4"-1"-58"0,0-3 7 0,5 4 1 16,3-4-15-16,1 0-2 16,-4 4-3-16,3 0 2 15,-12 0 8-15,4-1 5 16,0 1 0-16,5-4 0 16,-5 0 10-1,4 0-10-15,5 4-3 16,-1-4-5-16,1 0-2 15,0 0-3-15,4 0-1 16,0 0-1-16,0 0 0 16,0 0-2-16,0 0 1 0,0 0-2 15,0 0 2-15,0 0 7 16,0 0 5-16,0 0-9 16,8 0-4-16,-8 0-3 15,9 0-5 1,0 0 1-16,-1 0 1 15,1 0 2-15,4 0-1 16,4 0 1-16,-8 0 2 16,4 0 0-16,-1 0 8 15,1 0 7-15,-4 0-7 16,8 0 0 0,-8 0-3-16,4 4 0 15,4 0-1-15,-8 0 0 16,4-1 0-16,0 1 0 0,-1 0 2 15,1 0-3-15,0 4-2 16,-4-1 2-16,0-3 0 16,3 0-1-16,-3 0 1 15,0 0-2-15,4-1-1 16,0 1 1-16,-1 4-1 16,1 0 0-16,0-5 2 15,0 5-1-15,4-4 2 16,1 4-2-16,-1-5 2 15,0 5-2-15,9-4 2 16,0 4-2-16,-9-1 2 16,5-3-2-16,-1 4 2 0,1-1-2 15,-1-3 2-15,1 4-2 16,4-4 2-16,-9 0-4 16,0-1 0-16,5-3 1 15,-1 4 2-15,1 0-1 16,-5-4-1-16,0 4 1 15,1 0-1-15,-1-4 0 16,0 0 2-16,0 0-1 16,-4 0-1-16,0 0 1 15,0 3-1-15,0-3 2 16,0 0 1-16,0 4-1 16,0 0 1-16,0-4-4 15,0 0 0-15,4 4 1 16,-4-4 2-16,4 0-1 15,0 0-1-15,0-4 1 0,1 4-1 16,3 0 0-16,-4 0 2 16,5 0-1-16,4 0-1 15,-9-4 1-15,5 0 1 16,-1 4-1-16,1 0 2 16,-1 0-2-16,-3-3-1 15,-1 3 1-15,0-4 1 16,5 0-3-16,-5 4 0 15,4 0 1-15,-3 0 0 16,3 0 0 0,1 0 0-16,-5 0 0 0,9-4 0 15,-13 4 0 1,4 0 0-16,0 0 0 16,-4 0 0-16,0 0 0 15,0 0 0-15,0 0 0 16,0 0 2-16,0 0-3 15,4 0 0-15,-4 0 1 16,0 0 0-16,8 0 0 16,-3 0 0-16,-6 0 0 15,1 0 0-15,5 4 0 16,-1-4 0-16,0 0 0 16,0 0 0-16,1 0 0 15,3 0 0-15,-4 0 0 16,5 0 0-16,-1 0 0 15,1 0 0-15,0 0 0 0,-5 0 0 16,4 0 0-16,5 0 0 16,-9 0 0-16,5-4 0 15,-1 0-3-15,1 1 2 16,-5-1 1-16,1 0 0 16,-1 4 0-16,0-4 2 15,0 0-1-15,-4 0-1 16,0 1 1-16,0-1-1 15,4 0 0-15,-8 0 0 16,4 4 0-16,4 0 0 16,-8-4 0-16,8 0 0 15,0 4 0-15,-4-3 0 0,4-1-3 16,1 0 2-16,3 0 1 16,-4 0 0-16,-4 0 0 15,4 1 0-15,5-1 0 16,0 0 2-16,-1 0-3 15,1 0 0-15,-1 0 1 16,1 1 2-16,8-1-3 16,-13 0 0-16,5-4 1 15,4 4 2-15,-5 1-1 16,5-1-1-16,-9 0 1 16,5 0-1-16,-5 0 0 15,4 0 2-15,-3 1-1 16,-1-1-1-16,-4 0-2 15,0 0 1-15,0 4 1 16,4 0 2-16,-8-4-1 0,4 0-1 16,4 4 1-16,-9-3-1 15,5 3 0-15,5-4 0 16,-1 0 0-16,0 4 0 16,-4 0-3-16,4 0 2 15,0 0 1-15,1 0 0 16,-1 0 0-16,4 0 0 15,1 0 0-15,4 0 0 16,-9 0-3-16,5 4 2 16,-1 0 1-16,1-1 2 15,-1 1-1-15,1 0-1 16,4 0 1-16,-9 0 1 0,4 0-1 16,1-1-1-16,-5 1-2 15,0 0 1-15,1 0 1 16,-10 0 0-16,5 0 0 15,4-1 0-15,-12-3 0 16,8 4 2-16,-13-4-1 16,4 8-1-16,0-4 1 15,-4-4 1-15,-4 4-1 16,0-4-1-16,-5-4-17 16,-8 0-75-1,8-4-34-15,-8-3 64 16,-5-5 31-16</inkml:trace>
  <inkml:trace contextRef="#ctx0" brushRef="#br0" timeOffset="63144.8118">21711 11468 224 0,'-5'0'85'0,"5"0"-66"0,0 0 14 0,0 0 4 15,0 0-8-15,0 0 0 16,0 0-5-16,0 0-1 15,0 0-12-15,0 0 0 0,0 0 0 16,5 0 0-16,-1 0 3 16,0-4-3-16,5 4-1 15,-9 0 0-15,4 0 1 0,0-3 1 16,-4 3 2-16,9 0-5 16,-9 3-1-16,0-3-2 15,9 8-1-15,-5 4-6 16,5 7 1-16,-1 4-2 15,1 11-2-15,-5 5 3 16,0 6 0-16,5 1-2 16,-9 4 2-16,4 0 1 15,1 0 0-15,-1 0-3 16,5 3 2-16,-1 1-1 16,1-1 0-16,-1-3 0 15,1-4 0-15,0-4 0 16,-1-7-2-16,5-5 3 15,-4-3 0-15,-1-4 1 0,1-7 2 16,0-9-1-16,-1-3-1 16,1-4-2-16,4-4 1 15,-9-3 1-15,5-5 2 16,4-3-3-16,0-8 0 16,-9 0 1-16,9-4 0 15,-5 0 0-15,1-3 2 16,0-1 1-16,4 0 1 15,-9-3 0-15,9-1 0 16,-9 1 0-16,5-4 0 16,-9-1-5-16,4 5 1 15,0-1-2-15,-4 1 0 16,0 3-5-16,0 1-3 0,-4 3-12 16,4 0-6-16,0 4-1 15,4 0 3-15,-4 0 14 16,18-4 7-16</inkml:trace>
  <inkml:trace contextRef="#ctx0" brushRef="#br0" timeOffset="64211.5097">22598 11847 188 0,'4'-19'71'0,"1"15"-55"0,-5 1 11 0,4-5 0 16,0 4-4-16,1 0-2 16,3 1 2-16,-8-1 2 15,0-4-13-15,0 0 6 0,0 1 3 16,5-1-7-16,-5-3-1 0,0 3-5 16,0-4 2-1,0 1-4-15,0-1-3 16,0-3 1-16,0 4-1 15,-5-1 1-15,5 1 0 16,-8-1 0-16,3 1-5 16,1-1 1-16,0 1-2 15,-5 3 0-15,5 4 2 16,0 0 0-16,-9 1 0 16,8 3 0-16,-8 0 0 15,5 3 0-15,-1 1-3 16,1 4 0-16,-1 3 2 15,0 1 2-15,1-1 0 0,-1 1 2 16,5 3-4-16,-9-3-2 16,8 3 2-16,-7 0 2 15,3 1 0-15,0-1-1 16,1 4-2-16,-1 0 1 16,0 0 1-16,9 0 0 15,-8-3 0-15,4-1 2 16,-1 0-1-16,1 1-1 15,0-1-2-15,-1-3 1 16,1 3 3-16,0-4 1 16,4 1-1-16,0-1 1 15,0-3-2-15,4 4-1 16,5-5 1-16,-1 1-1 16,1-4 11-16,-1-1 5 15,10-3-8-15,-10 0-4 0,5 0-3 16,4-3 1-16,1-1-17 15,-5 0-4-15,4-4 7 16,-4 1 3-16,0-1 7 16,0 0 1-16,0 1 1 15,0-5 0-15,-9-3 0 16,0 3 0-16,0-3 0 16,1 0 2-16,-1-4-3 15,-4 3 0-15,0 1 1 16,0 0 0-16,-4-4 0 15,-1 3 2 1,1 5 1-16,0 3-1 16,4 4-2-16,-4 0 3 0,4 4 0 15,0 4 7-15,0 4 6 16,0 0-10-16,0 3-4 16,0 8-8-16,0 0-1 15,4 4 9-15,0 0 6 16,0 0-3-16,1 4-1 15,3 0-4-15,5 0-1 16,-13-1-8-16,5 1-4 16,8 0-66-16,-13-4-30 15,4-8 53-15,0-7 29 16</inkml:trace>
  <inkml:trace contextRef="#ctx0" brushRef="#br0" timeOffset="64646.8125">22839 11139 336 0,'-4'4'126'0,"8"11"-98"0,-4 0-8 0,5-11-10 16,-5 8-13-16,8 7 0 15,-8 0 2-15,0 4 2 16,0 4 0-16,0 7 2 0,5 8 0 15,-1 8 1-15,0 8 0 16,1 3 0-16,-1 8 0 16,5 4-2-16,-1-12 1 15,1-4-2-15,-1-3 2 16,1 0-4-16,0-5 0 16,4-3-15-16,-1-4-4 15,1-7-120 1,0-4-52-16,5-16 98 0</inkml:trace>
  <inkml:trace contextRef="#ctx0" brushRef="#br0" timeOffset="65127.0189">23529 11576 364 0,'-9'3'137'0,"18"1"-106"0,-18 8-12 0,9-5-12 16,0 5-8-16,0 7 0 16,-4 4 7-16,0 0 4 15,-1 8-5-15,1 7-12 0,0 0-5 16,4 0 6-16,0 5 2 15,4-1-1-15,0 4 1 16,1-4 2-16,3 0 1 16,1-4-2-16,-1 1 2 15,1-5 1-15,0-7 2 16,4-4-1-16,4-4-1 16,-8-8 1-16,3 1 1 15,1-8 1-15,0-4 1 16,0-4 6-16,0-8 6 0,0-3-10 15,4-4-4-15,-4-4-3 16,0-8-1-16,0 1 0 16,0-1 0-16,0-3 2 15,-4-1 2-15,-1 1-10 16,-4-5-4-16,-4 1-43 16,0-4-16-16,0 0 36 15,-4 0 20-15</inkml:trace>
  <inkml:trace contextRef="#ctx0" brushRef="#br0" timeOffset="65668.2201">23904 11802 276 0,'4'30'104'0,"9"-30"-81"0,0-4-4 0,-4 12-6 15,-1-4-10-15,5 0-2 16,0-4 4-16,4-4 4 16,5 4-5-16,-1 0 0 0,1-4 2 0,-1 0-5 15,1-4-3-15,4 1-2 16,-9-5 0-16,5 1 0 15,-1-1 0-15,1 1 0 16,-5-4 3-16,-4 3-2 16,0-3 1-16,-5-1 0 15,1 1-2-15,0 0-4 16,-9-1-2-16,-13 1-6 16,0 0-3-16,0 3-7 15,-17 1-1-15,-5 7 7 16,-4 4 5-16,1 8 13 15,3 7 8-15,1 4 4 16,-1 8 4-16,5 4 8 16,0 7 6-16,4 4 2 15,5-4 4-15,8 1-5 16,4 3-3-16,9 0-8 16,0 4-1-16,0 0-10 0,4-4-4 15,9-4-9-15,0-3-4 16,13-8-76-16,-4-8-32 15,16-8 59-15,10-19 30 16</inkml:trace>
  <inkml:trace contextRef="#ctx0" brushRef="#br0" timeOffset="66043.0809">24847 11744 304 0,'-8'12'112'0,"3"-16"-87"0,-7 8 7 16,3-1-5-16,0 1-17 16,-8-4-3-16,-4 4-1 15,-10 4 3-15,6-1-4 16,-1 5 6-16,4-1 4 0,1 1-9 15,3 3-4-15,10 0-1 16,-5 1-1-16,13 3 0 16,13 12 0-16,8 3 0 15,9 4 2-15,1 8-6 16,-1 4-1-16,-4-4 13 16,-5 0 8-16,-8-4 2 0,-9 0-1 15,-17 0-9-15,-12-7-3 16,-14 3-34-16,-13-15-15 15,-13-8 22-15,-29-15 10 16</inkml:trace>
  <inkml:trace contextRef="#ctx0" brushRef="#br0" timeOffset="66809.69">21525 10576 308 0,'0'8'115'0,"5"-12"-89"0,-10 4 5 16,5 4-3-16,0-4-1 16,0 0 6-16,0 0-23 15,0 7-7-15,5 1-3 16,-5 3-1-16,8 1 1 0,-8 7 0 16,0 8 2-16,0 3-1 0,4 9-1 15,-4 3-10 1,5 4-4-16,-1 4-4 0,5-1 1 15,-1-3-53 1,1-7-23-16,0-9 48 0,3-14 22 16</inkml:trace>
  <inkml:trace contextRef="#ctx0" brushRef="#br0" timeOffset="67664.7544">21939 10702 324 0,'-4'8'123'0,"4"7"-95"0,0 4-13 16,0-7-10-16,0 7-9 15,0-4-1-15,-5 12 4 16,1 8 0-16,0-5 1 16,-1-7 0-16,5 4 0 0,0 4 0 15,0-12 2-15,0-4-1 16,0 0-1-16,0-3-2 16,5-4-1-16,-5-8 2 0,0 0 2 15,4-8 4-15,5-4 2 16,-5-3-1-16,9-4 1 15,-5-8-4-15,5 0-2 16,5-3 0-16,-1-1-1 16,4 0-3-16,5-3 0 15,0 3 2-15,4-7 0 16,-4 4 1-16,0-1 0 16,4 4 0-16,-4 5 0 15,0 10 0-15,4 1 0 16,-8 7 0-16,8 12 0 15,-13 4 0-15,4 3 2 16,-3 5-3-16,-1 3 0 16,4 4 1-16,-3 4 0 0,-10-1 0 15,5 5 0-15,-4 0 0 16,-1-1 2-16,1-3-1 16,0-4-1-16,-9 0 3 15,4-4 0-15,0-3 3 16,1-5 1-16,-1-7 10 15,-4-4 4-15,0-4-18 16,4-4-6-16,1-3-1 16,-1-4 1-16,5-5 0 15,-5-3 1-15,9 0 2 16,0-3 2-16,4-1-1 16,0-4 2-16,5 4-2 15,4 4-1-15,4 0 7 0,-4 4 5 16,-1 8 0-16,6 3 1 15,-10 8-1-15,1 4 0 16,-5 7-6-16,0 5-4 16,0-1-4-16,-4 8 1 15,0 4 1-15,0 4 0 16,-9 3-5-16,1 0-1 16,3-3-11-16,-8 0-1 15,0-8-18-15,-8-4-6 16,3-4-62-16,1-7-25 15,-9-12 67-15,0-11 32 16</inkml:trace>
  <inkml:trace contextRef="#ctx0" brushRef="#br0" timeOffset="67860.7181">22344 9867 456 0,'0'4'170'0,"9"-4"-132"0,3 0-15 15,-12 0-15-15,5 4-72 16,8-4-26-16,4 4 45 16,13 0 22-16</inkml:trace>
  <inkml:trace contextRef="#ctx0" brushRef="#br0" timeOffset="68685.6787">23757 10335 192 0,'-4'3'71'0,"4"-6"-55"0,-13 10 4 0,9-7-2 0,-5 0-7 15,0 4 1-15,-3-4-3 16,3 0 2-16,-8-4-6 16,4 4 4-16,4 0 1 0,1 0 6 15,-1 4 2-15,9 0 2 16,-9-4 2-16,5 0-6 15,0 0 1-15,4 4-8 16,0-4-1-16,0 0 0 16,0 0 0-16,0 0-4 15,0 0-1-15,0 0 12 16,0 0 7-16,0 0-13 16,0 0-7-16,0 0-7 15,0 0-2-15,0 0 1 16,0 0 4-16,-9 0-1 0,0 0-1 15,-3 0 9-15,3 0 4 16,-13 4-7-16,5 3 0 16,-13 1-2-16,4 3 0 15,-8 5 0-15,3 7 0 16,1 7 0-16,-4 5 2 16,12 3-1-16,-8 0-1 15,9 4 1-15,3 1 1 16,5 3-1-16,5 0-1 15,-1-4 1-15,5-4-1 16,4-4-3-16,4-3 2 16,5-4-1-16,8-8-2 15,-8-4-2-15,4-7 1 0,-1-8 1 16,1-4 2-16,0-3 1 16,5-5 1-16,-5-7 0 15,8-4 0-15,-4-4 8 16,-4-7 7-16,0 3-5 15,0 0-1-15,0 1 1 16,0-1 4-16,0 4 1 16,4 4 3-16,-8 12-4 15,4-1 0-15,-5 5-4 16,5 3 1-16,0 8-6 16,0 3-3-16,0 5-4 15,0 7 1-15,-9 8-1 16,1 7 0-16,3 8-7 15,-8 4-2-15,9 0-40 16,4 4-17-16,4-4-91 16</inkml:trace>
  <inkml:trace contextRef="#ctx0" brushRef="#br0" timeOffset="69180.9904">24227 10580 388 0,'-4'-4'145'0,"4"4"-112"0,-9 4-8 0,5-4-9 0,-1 0-13 16,-3 0-2-16,-1 4 2 15,-8-4 0-15,4 3-1 16,-9 5-2-16,1 0 1 0,-1 3-4 15,5 1 2-15,0 3-1 16,4 0-2-16,0 1 0 16,4-1 3-16,1 0 2 15,8 1 4-15,0-1 0 16,0 0 0-16,4-3 1 16,5-1 1-16,4-3-3 15,4 0-1-15,0-1-1 16,0 5-2-16,1-1 1 15,-1 4 1-15,0 5 3 16,5 10 2-16,-14 9 1 0,5 10 0 16,0 5 0-16,-4 0 0 15,-5-1-2-15,5 1-1 16,-9 3-6-16,0 1 1 16,0-1-5-16,0-3 1 15,0-8-9-15,0-8-2 16,0-11-27-16,0-8-13 15,4-7-114 1,9-12-52-16,-5-20 114 16</inkml:trace>
  <inkml:trace contextRef="#ctx0" brushRef="#br0" timeOffset="69691.6817">24391 10748 376 0,'0'8'143'0,"4"-8"-112"0,9 4-12 16,-4 0-13-16,3-1-8 15,6 1 1-15,-5 4 1 16,4-4 2-16,9 0-1 15,-5-1 6-15,14 1 5 0,-14 0-4 0,5-4-2 16,4 0-3-16,0-4-3 16,1 0 1-16,-6-3 1 15,1-5-1-15,0 5-1 16,-4-5 3-16,-5 1 0 16,0-1-1-16,-4 4 1 15,4 1-4-15,-17-1-2 16,0-3-5-16,-8 3 0 15,-10 0-5-15,-12 4 1 16,-4 1-7-16,-9 3-1 16,0 3 2-16,0 9 3 15,-1 3 7-15,6 4 2 16,-14 12 8-16,13 11 6 16,5 12 16-16,12 3 7 0,9 12-25 15,13-4-10-15,18 0 12 16,16 1 7-16,18 2-4 15,21 1-3-15,5-3-5 16,16-9-3-16,1-7-153 16</inkml:trace>
  <inkml:trace contextRef="#ctx0" brushRef="#br0" timeOffset="99402.1192">6285 16283 52 0,'-9'7'22'0,"5"-10"-18"0,-9 14 4 0,13-7 0 16,-5 4 13-16,1 3 9 16,-5 1-1-16,1-1 1 15,-1 4 2-15,5 1 5 16,-5-1-5-16,1-7-2 15,-1-1-16-15,0 1 0 0,1 0 0 16,-1-1-1-16,1 1 0 16,3 0-14-16,-8-5-4 15,9 1 15-15,-9 0 10 16,4 0-4-16,1 0-1 16,4 0-2-16,-1-1 1 15,5-3-1-15,-8 4 2 16,3 0-4-16,1 0 1 0,4-4-1 15,0 4 3-15,0-4-5 16,0 0-3-16,0 0-3 16,4 4 0-16,-4-4-13 15,13 3-3-15,-13-3 17 16,5 0 11-16,3 0-7 16,1 0-1-16,8 0-5 15,0 0-2 1,1 0 1-16,3 0-1 15,-4-3 0-15,1-1 0 16,3 0 0-16,-8 0 2 16,4 4 1-16,0-4-1 15,5 0-2-15,4 1 1 16,-9-1-1-16,0 0 2 0,5 0 1 16,-1 0-4-16,1 0 1 15,0 1 0-15,-1-1 2 16,5 0-1-16,0 0-1 15,4 0 1-15,-9 1-1 16,5 3 0-16,4-4 2 16,-4 0 1-16,5 4 3 15,-6 0-1-15,1-4 0 16,-4 4-1-16,4 0 2 16,4 0-1-16,-13 0 2 15,9 0-2-15,-5 0 2 0,1 0-4 16,-5 0-2-1,5 0 0-15,-5 0 1 0,0-4-3 16,0 4 0-16,1 0 1 16,-1 0 2-16,0 0-3 15,0 4 0-15,1-4 1 16,-1 4 2-16,0 0-1 16,5 0-1-16,-5-1 1 15,-4 1-1-15,4 0-3 16,0-4 2-16,5 0 1 15,4 0 0-15,-9 4 0 16,4-4 0-16,-3 0 0 16,3 4 0-16,1-4 0 15,-5 0 0-15,0 0 0 16,0 0 2-16,1 0-1 0,-14 3 2 16,-4-3-7-16,0 0-1 15,-4 4-38-15,-9 0-16 16,-4-8 30-16,-5 0 14 15</inkml:trace>
  <inkml:trace contextRef="#ctx0" brushRef="#br0" timeOffset="103065.8454">8163 16195 180 0,'0'0'68'0,"0"4"-52"0,9-4 17 0,-9 0 4 16,0 0-8-16,0 0-2 16,0 0-4-16,0 0 0 15,0 0-13-15,0 0 5 0,0 0 3 16,0 0-4-16,0 0 0 16,0 3-4-16,4 1-1 15,-4 0-5-15,0-4-1 16,0 0-1-16,4 8 1 15,-4-8-4-15,9 7-2 16,4-7 2-16,4 8 2 16,0-8 0-16,5 4-1 0,-5 0 1 15,0-1-1 1,5-3 0-16,0 0 2 0,-1 0 12 16,1 0 6-16,-1 0-13 15,5 0-3-15,-4 0-5 16,3 0-1-16,1 0 2 15,0 4 0-15,0-4 0 16,4 0 0-16,5 0 0 16,-1 0 0-16,-8 0-7 15,4 0 0-15,-4 0 5 16,4 0 6-16,0 0 0 16,0 0 3-16,-4 0-2 15,0 0 2-15,0 0 0 16,0 0 3-16,0 4-3 15,-9 0 1-15,5 0-3 16,-1 0 2-16,1-1-4 0,-5 5 0 16,4-4-1-16,-3 0 1 15,-1 0-2-15,0-1-1 16,0 1 3-16,1 0 0 16,-1 0 1-16,0 0 2 15,5-4-3-15,-5 7-2 16,-4 1 2-16,4-4 2 15,9 0-2-15,-13 3-2 16,13 1 2-16,-9 0 0 16,4-4 1-16,1 3 2 15,0-3-3-15,-1 4-2 16,1-1 0-16,3 1-1 0,1 0 0 16,-4-4 0-16,4 3 0 15,0 1 2-15,-5-4-1 16,1 0-1-16,4-1 1 15,-9 5-1-15,4-4 0 16,1 0 2-16,-1-1-1 16,10 1-1-16,-14 0 1 15,9 0-1-15,-5 0 0 16,9 0 0-16,-8-4 0 16,4 3 0-16,4-3 0 15,4 4 0-15,-8-4 0 16,4 0 0-16,1 0 0 15,3 0 0-15,-4 0 0 16,5 0 0-16,-5 0 0 0,0 0 2 16,0-4-3-16,-4 1 0 15,0-1 1-15,4 0 2 16,-8 0-1-16,3 0 2 16,1 0-4-16,-4 1 0 15,-1-1 1-15,1 0 0 16,-1 0 0-16,5 0 2 15,-13 4-1-15,4-3-1 16,1-1 1-16,-1 4-1 16,0-4 0-16,-4 4 2 15,0 0-1-15,0 0-1 16,0 0 1-16,-9 0-1 16,9 0 0-16,-13 0 2 0,4-4-3 15,-4 4 0-15,0 0-4 16,0 0-1-16,-4 0-11 15,4 0-1-15,0 0-42 16,-9-4-15-16,5-11 38 16,0-16 19-16</inkml:trace>
  <inkml:trace contextRef="#ctx0" brushRef="#br0" timeOffset="104101.3775">5104 17041 272 0,'-9'0'104'0,"1"0"-81"0,8 0 23 0,0 0 5 15,0 0-18-15,0 0-6 16,-9 4-3-16,5 0-1 16,4 3-12-16,-5-3 7 0,1 4 2 15,0 0-4-15,-1-1-1 16,1 1-7-16,0 0-3 16,0 3-5-16,4 4-2 15,-9 1-2-15,5 7 0 0,4 4-2 16,0 7-1-16,0 4-3 15,13 8 1-15,-9 4-2 16,9-4 2-16,0 4-2 16,4 0 2-16,0-4 0 15,0 0 3-15,1-1-9 16,-5-10-3-16,4-1 15 16,0-3 11-16,-4-4-12 15,0-4-4-15,0-4 2 16,-5-4 2-16,1-3 14 15,0-8 8-15,-1-4-22 16,-8 0-11-16,5-4 20 16,-1-4 11-16,-4-3-6 15,0-5-3-15,0-3-4 16,0-4 0-16,0-4-4 0,0-7 0 16,0-1 1-16,0-3 0 15,4-8-3-15,1 0 2 16,-1-4-1-16,4-3 0 15,1-5 2-15,0 5 2 16,4 3-6-16,0 4 1 16,-1 4-15-16,6 0-3 15,-1-4-55-15,5 7-25 16,-10 1 52-16,14 4 25 16</inkml:trace>
  <inkml:trace contextRef="#ctx0" brushRef="#br0" timeOffset="104851.7182">6013 17152 256 0,'-9'12'96'0,"5"-12"-75"0,0 4 25 0,4-4 8 16,0 0-24-16,-4 0-8 16,-1 0-1-16,5 0 0 15,-8 0-10-15,-1 0-15 0,0 0-8 16,1-4 19-16,3 4 9 16,-7 0-5-16,7 0-3 15,-12 0-5-15,4 0 0 16,4 0-2-16,-4 4 2 15,-4-1-4-15,4 1 0 16,0 0-1-16,-4 0-2 16,4 4 0-16,0-1 0 15,0 1-2-15,0 3 1 16,1 5-4-16,3-1-1 16,-4 4 9-16,4 4 5 15,1 0-1-15,3 0-2 16,1 0 0-16,4 4 1 0,4-4-10 15,9-4-4-15,-8 0 3 16,3-4 5-16,5-3 1 16,0-1 1-16,4-3 0 15,-8-4-2-15,4-4 3 16,4 0 2-16,-8-4 0 16,4 0-1-16,0-3 3 15,0-1 0-15,-1-4 10 16,-7 1 3-16,3-4-10 15,1-1-5-15,0 1-1 16,-5 0-1-16,0-4 1 16,1-1 0-16,3 5-7 15,-8 0-3-15,5-1 14 16,-5 5 9-16,0-1-2 0,0 5-1 16,0 3 3-16,0 4 2 15,0 0 9 16,0 27-15-31,0 7-4 16,0 1-33 15,4 30-38-31,4-8-16 16,-3-11 40-16,-5-11 22 16</inkml:trace>
  <inkml:trace contextRef="#ctx0" brushRef="#br0" timeOffset="105227.9702">6198 16555 320 0,'-21'19'121'0,"12"-15"-95"0,1 3 9 0,3 1-4 16,5 0-19-16,-13 3-7 15,9 1-6-15,4 7-2 16,-9 4 2-16,5 11 24 0,-5 5 14 16,5-9-14-16,0 24-7 15,0 3-10-15,-1 5-5 16,5-1-5-16,0 4 0 15,0 4-7-15,0 4-3 16,0-1-8-16,0-6-1 16,0-5 3-16,0-4 4 15,5-3-39-15,3-12-15 16,1-7 33-16</inkml:trace>
  <inkml:trace contextRef="#ctx0" brushRef="#br0" timeOffset="105648.7149">6457 17099 344 0,'-26'23'129'0,"22"-12"-100"0,4 1 4 16,0-9-4-16,0 9-33 16,-5 3-10-16,1 4 6 15,4 4 5-15,-9 4 3 0,5 4 0 16,0 3 3-16,4 5-4 0,4-1 0 16,9 0-4-16,-9-3 1 15,5-5-3-15,0-3 2 16,8 8 3-16,-8-16 3 15,3-8 4-15,6 1 4 16,-1-8 7-16,0-4 4 16,5-4-17-16,-1-4-6 15,1-3 7-15,-1-5 4 16,-3-3 1-16,-1-12 0 16,0-7-12-16,0-8-3 15,-4-7-35-15,-4-5-13 16,4 1 28-16,-9-12 13 15</inkml:trace>
  <inkml:trace contextRef="#ctx0" brushRef="#br0" timeOffset="106144.1208">6832 17148 264 0,'4'23'101'0,"-4"-11"-78"0,17-1 2 15,-8-3-5-15,4 0-5 0,0-1 4 16,4 1 22-16,0 0 11 16,5-1-27-16,-9 1-18 0,4 0-8 15,0-1 5-15,0 1 7 16,-4-4-5-16,5-4-1 15,-1 0-1 1,0-4-2-16,-4 0 1 16,0 0 2-16,0-3 4 15,-13-1-2-15,4 0 1 16,-4 1-5-16,-4-5 0 16,4 1-3-16,-13-1-5 15,-4 5 2 1,-5-1 2-16,1 4 1 15,-5 4 0-15,4 8 2 0,1 7-1 16,3 4 2-16,10 8 0 16,-1 7 3-16,9 9 1 15,9 3 3-15,-5 0-5 16,18 3-3-16,-1-3-10 16,14 0-3-16,12 0-67 15,9-15-30-15,9-20 57 16,8-26 28-16</inkml:trace>
  <inkml:trace contextRef="#ctx0" brushRef="#br0" timeOffset="107089.3863">8486 16815 340 0,'-34'23'126'0,"25"-23"-98"0,-8 12 10 0,17-9-3 16,-13 5-33-16,5 0-12 15,-1 3 17-15,0 5 8 16,-4 3-6-16,0-4 13 0,5 8 7 0,-5 0-4 16,4-4 0-16,1 0-12 15,3 0-3-15,1 1-6 16,4-1-3-16,-9 4 0 16,5 4-1-16,0 3-3 15,-1 5 2-15,5 7 1 16,0 0 0-16,0 0-3 15,5 0 2-15,-5-3-6 16,4-1-3-16,0-8 1 16,5-3 0-16,-5 0 3 15,1-8 2-15,3 0-1 16,-3-3 4-16,-1-5 0 16,5-3 1-16,-9-8 0 15,8 0 0-15,5-4-3 16,-9 0 0-16,9-7-1 0,-8-1 0 15,-1 1 3-15,5-5 0 16,-1-3 1-16,5-4 0 16,-13-4 0-16,4-3 0 15,1-1 0-15,-1-3 2 16,0 3-1-16,1 0-1 16,-1 1 3-16,0 3 2 15,1 4-2-15,-1 8 0 16,-4 3 3-16,0 5 1 15,0-1-3-15,0 4-3 16,0 4-3-16,0 0 1 0,0 8-6 16,4 7 0-16,0 0-4 15,5 8 0-15,-9 4-3 16,4 4 1-16,1-4-9 16,3 3 0-16,1 5 20 15,4-8 9-15,4-1 1 16,-8-3-2-16,4-4-17 15,4-3-7-15,0-5 17 16,9-3 12-16,-4-4-14 16,-1-4-4-16,5 0 16 15,-9-4 8-15,0-8-6 16,5 1-3-16,-5-4-1 16,-4-5 0-16,0-3-1 15,0-7-1-15,-13-5-1 16,0 1 2-16,0-4-3 0,0-1 0 15,-13 1-6-15,0 4 0 16,0-5-23-16,0 5-8 16,0-5-34-16,5 1-14 15,3-8 44-15,5 0 19 16</inkml:trace>
  <inkml:trace contextRef="#ctx0" brushRef="#br0" timeOffset="107660.1343">9068 16876 288 0,'-4'23'107'0,"4"-15"-83"0,4 4 13 15,0-9 1-15,1 1-20 16,-5 8-5-16,0-1 3 15,0 1 1 1,4 3-2-16,0 0-1 0,1 1-4 16,-1-1 1-16,5-4-6 15,-1 1-1-15,1-4-2 16,-1-1 1-16,1-3-2 16,0 0-1-16,4-4-2 15,4 0 1-15,-9 0 3 16,1-4 1-16,0-4 1 0,4 1 0 15,-13-1 0-15,4-3 0 16,0-1-2-16,-4-3-2 16,-4 0-2-16,0-1-1 15,-5-3-5-15,-4 4 0 16,-4-4-3-16,0 7 2 16,-5 4 3-16,5 1 3 15,-9 3 0-15,4 8-1 16,1 7 3-16,4 8 2 15,-1 4 0-15,10 8-1 16,-5 0 5-16,9 3 1 16,-5-3 2-16,13 3 0 15,1 1-2-15,3-1 1 16,5 1-4-16,0-5-2 0,0 1-5 16,4-4-2-16,0 0-8 15,5-8-2-15,4-4-73 16,4-7-32-16,4-12 61 15,1-8 32-15</inkml:trace>
  <inkml:trace contextRef="#ctx0" brushRef="#br0" timeOffset="107975.2968">9775 16938 272 0,'-13'7'104'0,"9"5"-81"0,-5 3 38 0,9-15 11 15,-4 8-34-15,-1 3-10 16,-3 5-1-16,3-1 4 16,-3 4-16-16,3 0 3 0,1 4 2 15,0 0-7-15,0 4-2 16,4 4-6-16,-9 3-4 15,9 1-7-15,0-1-1 16,0 4-8-16,0-3-1 16,0-4-9-16,0-5-2 0,9-3-40 15,-5-7-19 1,4-9 42-16,5-14 23 0</inkml:trace>
  <inkml:trace contextRef="#ctx0" brushRef="#br0" timeOffset="108169.9031">9646 16628 460 0,'-22'30'173'0,"22"-26"-135"0,4 7-6 0,1-7-10 15,-5-4-27-15,4 4-3 16,-4-4-39-16,9 4-14 16</inkml:trace>
  <inkml:trace contextRef="#ctx0" brushRef="#br0" timeOffset="108258.1106">9667 16685 330 0,'26'-8'-126'16</inkml:trace>
  <inkml:trace contextRef="#ctx0" brushRef="#br0" timeOffset="108578.1807">10408 17091 340 0,'0'0'129'0,"0"-4"-100"0,0 8 2 16,0-4-3-16,0 0-26 15,0 0 9 1,-4 0 5-16,-5 0-8 16,1 0 7-16,-1 0 3 0,-13 0-4 15,5 4 0-15,0 3-4 16,-5-3-1-16,5 0-5 15,-9 4-3-15,5-1-5 0,4 5-2 16,4-1-2-16,0 5 2 16,8-1 2-16,5 0 2 15</inkml:trace>
  <inkml:trace contextRef="#ctx0" brushRef="#br0" timeOffset="108771.2241">10249 17317 424 0,'34'23'159'0,"-25"-8"-124"0,8 4-5 0,-4-3-12 16,-9 3-12-16,9 8-1 15,-4 3-1-15,4 9 0 16,4 7-2-16,-13 11-2 0,1-3 1 16,-5 7-1-16,0 4 0 15,-5 0 0-15,1-4 2 0,-5-3-3 16,1-4 0-16,-5-9-8 16,4-14-2-16,1-12-51 15,-1-7-24-15,-4-16 44 16,4-23 21-16</inkml:trace>
  <inkml:trace contextRef="#ctx0" brushRef="#br0" timeOffset="109074.4878">10602 16708 428 0,'-9'4'159'0,"9"3"-124"0,0 9-11 0,0-5-14 16,0 5-6-16,0 7 5 16,-4 7-3-16,0 8-1 15,0 8-2-15,-1 4-7 0,1 0 0 16,-5 4-3-16,5-1 2 15,0 9 1-15,-1-5-1 16,1-3 4-16,4-5 0 16,-9-10 1-16,9-1 0 15</inkml:trace>
  <inkml:trace contextRef="#ctx0" brushRef="#br0" timeOffset="109371.1232">10537 17551 408 0,'9'-8'154'0,"-9"4"-120"0,4-11-16 0,1 11-14 0,-1-4-10 16,0 1 1-16,1-9 0 15,-1-3 4-15,5-4 0 16,-1-7-2-16,5-5 2 0,0-3 1 16,4 3 0-16,0 1 0 15,1 3 0-15,-1 1 0 16,0 7 2-16,0 7-1 16,1 5 2-16,-1 3 2 15,0 8 4-15,-4 8 2 16,4 7 1-16,9 8-4 15,-17 11 0-15,4 5-3 16,-5 7 0-16,-8 4-6 16,9 3 1-16,-9 5-7 15,0-5-3-15,4 1-19 0,1-4-8 16,-5-12-32-16,0-7-11 16,8-5 42-16,5-18 20 15</inkml:trace>
  <inkml:trace contextRef="#ctx0" brushRef="#br0" timeOffset="109717.0522">11451 16696 388 0,'-39'39'145'0,"35"-32"-112"0,8 13-3 15,0-9-10-15,1 4-24 16,-1 8-4-16,0 8 3 16,-4 11 4-16,0 12 2 15,0-1 6-15,0 5 5 0,5 7-4 16,-5 4-2-16,4 0-8 15,-4 4-1-15,9-4-21 16,-9-1-7-16,-9-2 14 16,9-9 6-16,0-3-19 15,0-12-9-15,0-8 20 16,0-7 9-16</inkml:trace>
  <inkml:trace contextRef="#ctx0" brushRef="#br0" timeOffset="110032.4434">11033 17160 452 0,'-9'23'170'0,"22"-19"-132"0,5 0-13 15,-1-4-16-15,0 7-10 16,13 1 0-16,13 7 9 16,13 0 5-16,13 5-6 15,9-1-2-15,4-4 1 0,-5-3-1 16,14-5 0-16,-5-3-8 16,0-4-2-16,-4-4-34 15,4-3-11-15,-4-9-105 16,-4-7-46-1,-14-7 104-15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1:02:26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7181 6183 180 0,'0'-4'68'0,"4"4"-52"0,0-4 8 0,1 0 0 15,-1 0-12-15,5 4-4 16,-5-3-3-16,0 3-1 16,1-4-2-16,-5 4-2 0,0-4 1 15,0 0 1-15,0 0 1 16,0 0 3-16,-5 4 1 15,1 0 1-15,0 4 0 0,-5-4 2 16,0 0 4-16,1 0 1 16,-5 4 3-16,0-4-1 15,9 0 1-15,-9 0-5 16,0 4-3-16,0 4-5 16,4-5-4-16,1 5 0 15,-1 0-1-15,0 3-3 16,1 1 2-16,-1-1 1 15,5 4 0-15,-5 1 0 16,5 3 0-16,0 0 0 16,4 8 0-16,0-8 0 15,0 4 2-15,4-4-1 16,9 0 2-16,-9 0 0 16,5 1 1-16,4-5 0 15,0 0 2-15,4 1-1 0,-4-9 0 16,0 1-1-16,4-4 0 15,0 0 0-15,0-4 2 16,1-4 6-16,-1-4 2 16,0 0-12-16,5-3-3 15,-9-1 0-15,0 1 0 16,-1-1 1-16,-3-3 2 16,0 0 3-16,-5-1 4 15,0 5 0-15,-4-4 2 16,0 3-2-16,-4-3 0 15,0 3-5-15,4 1-1 16,-13-4 1-16,8 3 0 16,-12-3 0-16,9 3 2 0,-5 1-3 15,0 3 0-15,0-3-1 16,0 3 1-16,0 0-2 16,0 4-1-16,0 1 1 15,0-1-1-15,0 4-3 16,5 0 0-16,-1 4-9 15,0-4-5-15,5 3-18 16,4 5-7-16,4 0-77 16,5 3-33-16,17 1 79 15,-5-8 37-15</inkml:trace>
  <inkml:trace contextRef="#ctx0" brushRef="#br0" timeOffset="944.7401">8499 6255 220 0,'0'-11'85'0,"5"7"-66"0,-5 0 8 0,4 0 0 15,-4 1-12-15,0-1-1 16,0 0-2-16,0 0 2 16,0 0-7-16,0-3 0 0,-4 3 3 15,-1 4 0-15,-3-4 2 16,-1 4-4-16,0-4-3 16,1 0 0-16,-5 4-1 15,0-4-2-15,0 4-2 16,-4 0 1-16,4 0 1 15,-4-3 3-15,-1 3 2 16,-3 0 3-16,4 0 1 16,-5 0 10-16,1 0-12 15,-1 0-4-15,0 0-3 16,5 0 0-16,0 0-3 16,0 3 0-16,0 1 1 15,4 4 2-15,0 0-1 16,4 3-1-16,5 1 1 15,4 3 1-15,0 0-10 16,4 4-4-16,5 1 3 16,4 3 5-16,0-8 3 15,4 0 1-15,4-3 0 16,1-1 0-16,-1-3 8 16,5-4 5-16,-4-4-9 15,-1-4-1-15,1-4-5 16,-1 1 0-16,-3-5 2 15,-1 1 0-15,0-5-3 0,-4 1 0 16,0-4-1-16,-4 3 3 16,-5 1-2-16,-4 4 1 15,-4-5 8-15,-5 1 6 16,-4 7-15-16,0 1-7 16,-8-1 11-16,-1 0 6 15,-12 4-28-15,3 4-9 16,6 0 14-16,3 8 8 15</inkml:trace>
  <inkml:trace contextRef="#ctx0" brushRef="#br0" timeOffset="1666.5659">9279 6229 268 0,'-17'0'101'0,"13"-4"-78"0,-5 0 11 0,9 4 1 16,-4 0-17-16,4 0-4 16,-9 0-5-16,-4 0 1 15,5 0-5-15,-10 0 1 0,5 0 1 16,-4 4-1-16,9 0 1 16,-14-1 5-16,9 1 2 15,0 0-7-15,5 0-4 16,-1 4-2-16,0-1-1 15,1 1-9-15,3 0-2 16,1-1 6-16,0 1 2 16,4 0 3-16,0-1 0 15,0 9-3-15,4-5 2 0,5 1-1 16,-1-1 0-16,10 1 0 16,-10-1 0-16,9 0 0 15,1 1 0-15,3-4 2 16,1-1 2-16,4-3-1 15,-9-4 2-15,9-4-2 16,-5 0-1-16,1-3 1 16,4-1 1-16,-9-3-1 15,0-1-1-15,5 1 9 16,-9-5 4-16,0 1-9 16,-1 0-1-16,-3-4-3 15,0 3 0-15,-5 1-5 16,-4 7-1-16,0 1-2 15,-4-5 2-15,-14-3 13 16,1-1 7-16,-4 5-18 0,-5 3-6 16,0 4 6-16,0 4 6 15,-4 8-16-15,4 4-4 16,9 3-76-16,0 0-32 16,-1 4 64-16,18-7 31 15</inkml:trace>
  <inkml:trace contextRef="#ctx0" brushRef="#br0" timeOffset="2236.6483">10081 6244 308 0,'-13'-4'115'0,"13"0"-89"0,-5 0-3 15,1 4-6-15,4 0-11 16,-13 0 2-16,5 0-5 15,-1 0 0-15,0 0-1 16,-8 0-2-16,4 4 3 0,0 0-2 0,0 4-1 16,0-1-2-16,1 5 1 15,-1-1 1-15,4 1 0 16,0-1-3-16,9 9 2 16,0-9-1-16,0 4 0 15,18-3 0-15,-5-1 0 16,12-3 2-16,6 0 0 15,3-8 0-15,5 0 0 16,8-8 0-16,-12 0 0 16,3-3 2-16,1-1 1 15,-9-3 1-15,-4 0 2 16,0-4-1-16,-9-1 0 16,-4 5-3-16,0 0 1 0,-17-1-7 15,-13 1-1 1,-5 4-3-16,-4-1-2 15,-8 8 1-15,-1 0-15 16,9 1-7-16,-4 3 10 16,9 3 6-16</inkml:trace>
  <inkml:trace contextRef="#ctx0" brushRef="#br0" timeOffset="2911.9303">11214 6225 264 0,'-4'34'101'0,"8"-38"-78"0,-4 1 0 16,0 3-6-16,0 0-10 15,-4-4 1-15,-1 0-3 16,-3 0 0-16,-5 0-3 16,0 0-2-16,-4 4 3 0,-5 0-4 15,1 4 0-15,-1 0-1 16,-12 4-2-16,-1-1 0 15,1 1 3-15,-1 4 0 16,5-1 3-16,8 4 1 0,5 5 1 16,0-1-2-16,8 4 1 15,5 0-4 1,17 0 0-16,-4-4 1 0,16 0 0 16,-3-8 0-16,8 1 0 15,5-8 0-15,3-4 2 16,1-8 1-16,4-3 1 15,0-1 0-15,-4-7 2 16,-4 0 3-16,-5 0 2 16,-4 0 1-16,-18-1 2 15,-8 1 8-15,-17-4 4 16,4 8-43-16,-43 3-17 16,13 5 14-16,-73 7 9 15</inkml:trace>
  <inkml:trace contextRef="#ctx0" brushRef="#br0" timeOffset="3797.7694">7336 7278 232 0,'-13'12'88'0,"13"-5"-69"0,-4-7 4 16,4 0-2-16,0 0 7 15,-9-4 6-15,5 4-6 16,-1 0-2-16,5-3-15 15,-12-1 13-15,3 0 8 0,0 0-23 16,1 0-8-16,-1-3 1 16,-4-1 3-16,0 4 2 15,0-4 1-15,5 1-4 0,-10-1-1 16,1 4-3-16,4 0-3 16,5 1-1-16,-10 6 3 15,5-3-2-15,5 8-1 16,-9 7 0-16,8 5 3 15,0 6-7-15,5-3-2 16,4 4 3-16,4 0 4 16,1 4-3-16,8-5 2 15,-5 1-5-15,9 0 1 16,1 0-1-16,3-4 3 16,5 0 2-16,4-8-1 15,5-3 4-15,-1-5 0 16,5-3 1-16,-5-4 2 0,-3-4-1 15,-1-7-1-15,-4-1 3 16,4-3 2-16,-9 0-2 16,-3-4 0-16,-5-4-1 15,-13-4 1-15,0-4-11 16,-9 0-4-16,-8 1-21 16,-1 3-6-16,-7 8 20 15,3 0 12-15</inkml:trace>
  <inkml:trace contextRef="#ctx0" brushRef="#br0" timeOffset="4384.1667">8344 7217 296 0,'-21'0'110'0,"12"-4"-86"0,-4 4-6 0,0 0 14 16,-8 0-17-16,3 0-6 15,-3 4-6-15,-1 0-2 16,1-1-1-16,-1 5 0 0,1 4 0 16,3 7 0-16,1 0-3 15,4 4 0-15,5 0-3 16,3 4 1-16,5-4 1 15,5 3-1-15,8-3 4 16,4 0 0-16,4-3 1 16,5-1 0-16,0-8 2 15,4-3 1-15,-13 0 7 16,9-8 4-16,4-4 1 16,1-4 4-16,-10-3-7 0,-4 3 1 15,-4-4-4-15,0-3 2 16,-4 4-4-16,-5-5-2 15,-4 1-11-15,-4 0-6 16,-5-1-19-16,-8-3-5 16,-4 4-85-1,-5 3-37-15,-9 5 81 16</inkml:trace>
  <inkml:trace contextRef="#ctx0" brushRef="#br0" timeOffset="4954.7347">9331 7156 344 0,'-17'3'129'0,"12"-10"-100"0,-8 7-7 0,9 0-9 16,0 4-11-16,-13-1-2 15,4 5-2-15,-5 0 1 16,1-1 1-16,0 9-3 0,0 3 2 15,4 4-4-15,-4 4-1 16,-1-1-4-16,10 5-1 16,-1-4 3-16,9 3 1 15,9-7 3 1,4 0 3-16,4-3 1 16,4-9 4-16,1-3 2 15,4-4 2-15,4-4 2 16,0-4-1-16,-4-4 0 15,4 0-1-15,-4-3 0 16,-4-4 4-16,-5-1 3 0,0-3-11 16,-8-4-1-16,-5-4-5 15,-4 4 0-15,-4 0 2 16,-14 0 0-16,1 4 2 16,-4 0 1-16,-14 4-15 15,5-1-6-15,0 5-31 16,4-1-11-16,4 9 31 15,5-1 15-15</inkml:trace>
  <inkml:trace contextRef="#ctx0" brushRef="#br0" timeOffset="5539.1096">10188 7083 236 0,'-8'0'90'0,"16"4"-70"0,-21-4 19 16,9 0 3-16,4 0-13 15,-8 3-2-15,-1 1-12 16,0 4-2-16,-4 0-7 16,0-1-2-16,-4 5 2 0,4-1-5 15,0 5-1-15,0-1 0 16,9 4 0-16,-4 0-3 15,8 0 2-15,8 4-1 16,-4 0-2-16,9-4 3 16,0 1 0-16,5-5 1 15,7 0 2-15,-3-3 1 16,4-1 3-16,-5-3 10 16,5-4 5-16,-9-4-18 15,5 0-8-15,-5 0 13 0,-4-8 5 16,-4 0-1-16,-1 1-2 15,1-5-1-15,-9 5 1 16,-9-13 6 0,-4 1-11-16,1 0-3 15,-6 0-10-15,-3 4-5 16,-1-5-64-16,5 5-26 16,4 0 52-16,4-4 26 15</inkml:trace>
  <inkml:trace contextRef="#ctx0" brushRef="#br0" timeOffset="5990.6898">10986 7201 368 0,'-9'8'140'0,"9"-4"-109"0,0-8-6 16,0 4-10-16,-9 0-12 15,1 0 0-15,-1 0 1 16,-8 0 2-16,4 4-3 0,-9-4 0 16,-3 8 3-16,3-1-1 0,-4 5 0 15,9 3-6-15,-9 4 1 16,13 0-5-16,-4 4 1 15,8 0 0-15,5 0 2 16,4 0 1-16,13 0 1 16,4 0-3-16,0-4 0 15,14 1 2-15,7-5 0 16,1-11 3-16,0-4 1 16,4-4 1-16,-4-4 2 15,-13-3 6-15,4-1 4 16,-22 1 1-16,1-5 1 15,-18-7-18-15,-21-7-9 16,-39-1-100-16,-30 4-44 16,-26-3 74-16,-30-9 41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6CD5-0791-AA44-865D-FFD4BA950A8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49114-269F-5E45-8DB1-3DA6BDDA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Blend two images. Control how much of each with a parameter.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 will this do?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the same?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Ali.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0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1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35</a:t>
            </a:fld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382588"/>
            <a:ext cx="7267575" cy="545147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4251"/>
            <a:ext cx="5268913" cy="2414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How many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filters are there?  There are four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partial derivative filters.</a:t>
            </a:r>
          </a:p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In practice, it</a:t>
            </a:r>
            <a:r>
              <a:rPr lang="ja-JP" altLang="en-US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s handy to define a single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filter—the Laplacian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7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May delete.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5E28-5681-44B3-B31F-C18E0B1794A8}" type="slidenum">
              <a:rPr lang="en-US"/>
              <a:pPr/>
              <a:t>45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46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47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6.emf"/><Relationship Id="rId10" Type="http://schemas.openxmlformats.org/officeDocument/2006/relationships/image" Target="../media/image13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5.bin"/><Relationship Id="rId1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2" Type="http://schemas.openxmlformats.org/officeDocument/2006/relationships/tags" Target="../tags/tag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1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1.emf"/><Relationship Id="rId4" Type="http://schemas.openxmlformats.org/officeDocument/2006/relationships/image" Target="../media/image67.png"/><Relationship Id="rId9" Type="http://schemas.openxmlformats.org/officeDocument/2006/relationships/customXml" Target="../ink/ink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8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86.png"/><Relationship Id="rId4" Type="http://schemas.openxmlformats.org/officeDocument/2006/relationships/image" Target="../media/image89.png"/><Relationship Id="rId9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and 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ECE/CSE 576</a:t>
            </a:r>
            <a:endParaRPr lang="en-US" dirty="0" smtClean="0"/>
          </a:p>
          <a:p>
            <a:r>
              <a:rPr lang="en-US" dirty="0" smtClean="0"/>
              <a:t>Linda Shapiro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Equation" r:id="rId5" imgW="7315200" imgH="1257300" progId="Equation.3">
                  <p:embed/>
                </p:oleObj>
              </mc:Choice>
              <mc:Fallback>
                <p:oleObj name="Equation" r:id="rId5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Equation" r:id="rId7" imgW="7315200" imgH="4495800" progId="Equation.3">
                  <p:embed/>
                </p:oleObj>
              </mc:Choice>
              <mc:Fallback>
                <p:oleObj name="Equation" r:id="rId7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Equation" r:id="rId9" imgW="7315200" imgH="4178300" progId="Equation.3">
                  <p:embed/>
                </p:oleObj>
              </mc:Choice>
              <mc:Fallback>
                <p:oleObj name="Equation" r:id="rId9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name="Equation" r:id="rId12" imgW="7315200" imgH="4038600" progId="Equation.3">
                  <p:embed/>
                </p:oleObj>
              </mc:Choice>
              <mc:Fallback>
                <p:oleObj name="Equation" r:id="rId12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7531920" y="1533600"/>
              <a:ext cx="1326600" cy="52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21480" y="1525680"/>
                <a:ext cx="1346400" cy="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5" imgW="7315200" imgH="4038600" progId="Equation.3">
                  <p:embed/>
                </p:oleObj>
              </mc:Choice>
              <mc:Fallback>
                <p:oleObj name="Equation" r:id="rId5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435"/>
            <a:ext cx="8229600" cy="1143000"/>
          </a:xfrm>
        </p:spPr>
        <p:txBody>
          <a:bodyPr/>
          <a:lstStyle/>
          <a:p>
            <a:r>
              <a:rPr lang="en-US" dirty="0" smtClean="0"/>
              <a:t>What is an image?</a:t>
            </a:r>
            <a:endParaRPr lang="en-US" dirty="0"/>
          </a:p>
        </p:txBody>
      </p:sp>
      <p:pic>
        <p:nvPicPr>
          <p:cNvPr id="5" name="Picture 4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63"/>
            <a:ext cx="9180809" cy="56997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00013" y="97586"/>
            <a:ext cx="6412491" cy="6618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75962" y="1427320"/>
            <a:ext cx="336612" cy="3168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4663278" y="752068"/>
            <a:ext cx="2619293" cy="72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71476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f/f6/Gaussian_Filter.svg/700px-Gaussian_Filt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5" y="1335147"/>
            <a:ext cx="2263107" cy="16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filter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8780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6494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87091" y="5345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5011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6161314" y="3048000"/>
            <a:ext cx="248266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354799" y="3047793"/>
            <a:ext cx="2474991" cy="25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46632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vs. mean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C:\larryz\classes\UW576S11\data\sn_m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736058" y="1447800"/>
            <a:ext cx="3009518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"/>
          <a:stretch/>
        </p:blipFill>
        <p:spPr bwMode="auto">
          <a:xfrm>
            <a:off x="2736059" y="4800599"/>
            <a:ext cx="516714" cy="5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62439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real blur look like?</a:t>
            </a:r>
            <a:endParaRPr lang="en-US" sz="2400" dirty="0"/>
          </a:p>
        </p:txBody>
      </p:sp>
      <p:pic>
        <p:nvPicPr>
          <p:cNvPr id="11267" name="Picture 3" descr="C:\larryz\classes\UW576S11\data\sn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28600" y="1460541"/>
            <a:ext cx="2216770" cy="2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larryz\classes\UW576S11\data\sn_gaus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2"/>
          <a:stretch/>
        </p:blipFill>
        <p:spPr bwMode="auto">
          <a:xfrm>
            <a:off x="5930353" y="1460541"/>
            <a:ext cx="2985047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3" y="4770438"/>
            <a:ext cx="546647" cy="5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560" y="4449056"/>
            <a:ext cx="1403290" cy="18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Spatially-weighted average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parameters matter here?</a:t>
            </a:r>
          </a:p>
          <a:p>
            <a:pPr eaLnBrk="1" hangingPunct="1"/>
            <a:r>
              <a:rPr lang="en-US" sz="2800" b="1" dirty="0" smtClean="0"/>
              <a:t>Variance</a:t>
            </a:r>
            <a:r>
              <a:rPr lang="en-US" sz="2800" dirty="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4169298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pic>
        <p:nvPicPr>
          <p:cNvPr id="83974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343673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630863" y="296438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159932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3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2D edge detection filters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733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58975"/>
            <a:ext cx="30067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592513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569912" y="4921248"/>
            <a:ext cx="7900988" cy="1255715"/>
            <a:chOff x="-73" y="-20"/>
            <a:chExt cx="4977" cy="791"/>
          </a:xfrm>
        </p:grpSpPr>
        <p:sp>
          <p:nvSpPr>
            <p:cNvPr id="21510" name="Rectangle 6"/>
            <p:cNvSpPr>
              <a:spLocks/>
            </p:cNvSpPr>
            <p:nvPr/>
          </p:nvSpPr>
          <p:spPr bwMode="auto">
            <a:xfrm>
              <a:off x="0" y="0"/>
              <a:ext cx="49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50"/>
                </a:spcBef>
              </a:pPr>
              <a:r>
                <a:rPr lang="en-US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     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is the </a:t>
              </a:r>
              <a:r>
                <a:rPr lang="en-US" dirty="0">
                  <a:solidFill>
                    <a:srgbClr val="FF0000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Laplacian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operator (sum of 2</a:t>
              </a:r>
              <a:r>
                <a:rPr lang="en-US" baseline="30000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nd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derivatives):</a:t>
              </a:r>
              <a:endPara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pic>
          <p:nvPicPr>
            <p:cNvPr id="21511" name="Picture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" y="-20"/>
              <a:ext cx="27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393"/>
              <a:ext cx="162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6091238" y="1749426"/>
            <a:ext cx="2824162" cy="3127374"/>
            <a:chOff x="0" y="-59"/>
            <a:chExt cx="1779" cy="1970"/>
          </a:xfrm>
        </p:grpSpPr>
        <p:pic>
          <p:nvPicPr>
            <p:cNvPr id="21514" name="Pictur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49"/>
              <a:ext cx="1638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1"/>
              <a:ext cx="7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12"/>
            <p:cNvSpPr>
              <a:spLocks/>
            </p:cNvSpPr>
            <p:nvPr/>
          </p:nvSpPr>
          <p:spPr bwMode="auto">
            <a:xfrm>
              <a:off x="215" y="-59"/>
              <a:ext cx="148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Laplacian of </a:t>
              </a:r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Gaussian</a:t>
              </a:r>
            </a:p>
            <a:p>
              <a:pPr marL="39688" algn="ctr"/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 </a:t>
              </a:r>
              <a:r>
                <a:rPr lang="en-US" dirty="0" err="1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LoG</a:t>
              </a:r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filter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21518" name="Rectangle 14"/>
          <p:cNvSpPr>
            <a:spLocks/>
          </p:cNvSpPr>
          <p:nvPr/>
        </p:nvSpPr>
        <p:spPr bwMode="auto">
          <a:xfrm>
            <a:off x="1081088" y="3214688"/>
            <a:ext cx="1119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Gaussian</a:t>
            </a:r>
          </a:p>
        </p:txBody>
      </p:sp>
      <p:sp>
        <p:nvSpPr>
          <p:cNvPr id="21519" name="Rectangle 15"/>
          <p:cNvSpPr>
            <a:spLocks/>
          </p:cNvSpPr>
          <p:nvPr/>
        </p:nvSpPr>
        <p:spPr bwMode="auto">
          <a:xfrm>
            <a:off x="3340660" y="3214688"/>
            <a:ext cx="2543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 derivative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 Gaussian</a:t>
            </a:r>
          </a:p>
        </p:txBody>
      </p:sp>
      <p:pic>
        <p:nvPicPr>
          <p:cNvPr id="21520" name="Picture 1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649663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38190" y="5175248"/>
            <a:ext cx="95250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1 -4  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1653" y="4805916"/>
            <a:ext cx="23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Often approximated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First and second derivatives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larryz\classes\UW576S11\data\tight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3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12396" r="18437" b="62933"/>
          <a:stretch/>
        </p:blipFill>
        <p:spPr bwMode="auto">
          <a:xfrm>
            <a:off x="642393" y="5817325"/>
            <a:ext cx="2390503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45079" r="20052" b="27559"/>
          <a:stretch/>
        </p:blipFill>
        <p:spPr bwMode="auto">
          <a:xfrm>
            <a:off x="3581400" y="5796643"/>
            <a:ext cx="2231571" cy="9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79063"/>
          <a:stretch/>
        </p:blipFill>
        <p:spPr bwMode="auto">
          <a:xfrm>
            <a:off x="6204177" y="6027965"/>
            <a:ext cx="2894783" cy="7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9157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994" y="5488849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Derivative 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4378" y="5488849"/>
            <a:ext cx="22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 x, y</a:t>
            </a:r>
            <a:endParaRPr lang="en-US" dirty="0"/>
          </a:p>
        </p:txBody>
      </p:sp>
      <p:pic>
        <p:nvPicPr>
          <p:cNvPr id="10250" name="Picture 10" descr="C:\larryz\classes\UW576S11\data\tightrop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larryz\classes\UW576S11\data\tightrop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230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these good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Subtracting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9682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9759"/>
            <a:ext cx="8259763" cy="6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58482" y="5574268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Sharpened</a:t>
            </a:r>
            <a:endParaRPr lang="en-US" dirty="0"/>
          </a:p>
        </p:txBody>
      </p:sp>
      <p:pic>
        <p:nvPicPr>
          <p:cNvPr id="12292" name="Picture 4" descr="C:\larryz\classes\UW576S11\data\img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3704"/>
          <a:stretch/>
        </p:blipFill>
        <p:spPr bwMode="auto">
          <a:xfrm>
            <a:off x="573834" y="3352800"/>
            <a:ext cx="255036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4"/>
          <a:stretch/>
        </p:blipFill>
        <p:spPr bwMode="auto">
          <a:xfrm>
            <a:off x="3352800" y="3352802"/>
            <a:ext cx="255036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larryz\classes\UW576S11\data\sharpen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3"/>
          <a:stretch/>
        </p:blipFill>
        <p:spPr bwMode="auto">
          <a:xfrm>
            <a:off x="6096000" y="3352802"/>
            <a:ext cx="2550366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2514599"/>
            <a:ext cx="1219200" cy="68580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2590800"/>
            <a:ext cx="685800" cy="6096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26064" y="60303"/>
            <a:ext cx="6412491" cy="661889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35481"/>
              </p:ext>
            </p:extLst>
          </p:nvPr>
        </p:nvGraphicFramePr>
        <p:xfrm>
          <a:off x="326064" y="97586"/>
          <a:ext cx="6412500" cy="65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632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30867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8555" y="1533918"/>
            <a:ext cx="246022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We </a:t>
            </a:r>
            <a:r>
              <a:rPr lang="en-US" sz="2000" b="1" dirty="0" smtClean="0">
                <a:solidFill>
                  <a:srgbClr val="FF0000"/>
                </a:solidFill>
              </a:rPr>
              <a:t>sample</a:t>
            </a:r>
            <a:r>
              <a:rPr lang="en-US" sz="2000" dirty="0" smtClean="0">
                <a:solidFill>
                  <a:srgbClr val="FF0000"/>
                </a:solidFill>
              </a:rPr>
              <a:t>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image to get 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discrete set of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pixels with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quantized </a:t>
            </a:r>
            <a:r>
              <a:rPr lang="en-US" sz="2000" dirty="0" smtClean="0">
                <a:solidFill>
                  <a:srgbClr val="FF0000"/>
                </a:solidFill>
              </a:rPr>
              <a:t>values.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2.   For a gray tone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    image there is one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band </a:t>
            </a:r>
            <a:r>
              <a:rPr lang="en-US" sz="2000" dirty="0" smtClean="0">
                <a:solidFill>
                  <a:srgbClr val="FF0000"/>
                </a:solidFill>
              </a:rPr>
              <a:t>F(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with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values usually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between 0 and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255.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3.   For a color image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there are 3 bands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R(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G(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B(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7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some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2326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82" y="2297573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67868" y="2474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400048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13041"/>
              </p:ext>
            </p:extLst>
          </p:nvPr>
        </p:nvGraphicFramePr>
        <p:xfrm>
          <a:off x="998886" y="2297573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48842"/>
              </p:ext>
            </p:extLst>
          </p:nvPr>
        </p:nvGraphicFramePr>
        <p:xfrm>
          <a:off x="990600" y="3786107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24400" y="229757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82326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6" y="1433689"/>
            <a:ext cx="3879364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9"/>
          <a:stretch/>
        </p:blipFill>
        <p:spPr bwMode="auto">
          <a:xfrm>
            <a:off x="6782968" y="1433689"/>
            <a:ext cx="379832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594" r="3996" b="5057"/>
          <a:stretch/>
        </p:blipFill>
        <p:spPr bwMode="auto">
          <a:xfrm>
            <a:off x="5562600" y="2303911"/>
            <a:ext cx="1410284" cy="12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3357" r="18691" b="15972"/>
          <a:stretch/>
        </p:blipFill>
        <p:spPr bwMode="auto">
          <a:xfrm>
            <a:off x="5602589" y="3764028"/>
            <a:ext cx="1351448" cy="13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88" y="5346545"/>
            <a:ext cx="4380812" cy="12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533" y="5346545"/>
            <a:ext cx="22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It’s also true: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7050960" y="5295240"/>
              <a:ext cx="957600" cy="1387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41600" y="5288040"/>
                <a:ext cx="976680" cy="14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Gaussian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4492"/>
            <a:ext cx="6115050" cy="8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83899"/>
            <a:ext cx="4052888" cy="7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344" y="5893220"/>
            <a:ext cx="807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blur than either individually (but less than                     )     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59" y="5979150"/>
            <a:ext cx="1385888" cy="2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17" y="1524000"/>
            <a:ext cx="1286683" cy="12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8" y="158790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9138" y="174030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3379" y="1558928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0538" y="1696368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02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06713" cy="6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Separable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4160497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96238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86820" y="3694703"/>
            <a:ext cx="1719264" cy="1731596"/>
            <a:chOff x="990599" y="3099487"/>
            <a:chExt cx="1719264" cy="1731596"/>
          </a:xfrm>
        </p:grpSpPr>
        <p:sp>
          <p:nvSpPr>
            <p:cNvPr id="17" name="Rectangle 16"/>
            <p:cNvSpPr/>
            <p:nvPr/>
          </p:nvSpPr>
          <p:spPr>
            <a:xfrm>
              <a:off x="990599" y="3099487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98" b="45514"/>
            <a:stretch/>
          </p:blipFill>
          <p:spPr bwMode="auto">
            <a:xfrm>
              <a:off x="990600" y="3886200"/>
              <a:ext cx="1719263" cy="16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06329" y="3695599"/>
            <a:ext cx="1719264" cy="1732388"/>
            <a:chOff x="3406329" y="3059173"/>
            <a:chExt cx="1719264" cy="1732388"/>
          </a:xfrm>
        </p:grpSpPr>
        <p:sp>
          <p:nvSpPr>
            <p:cNvPr id="2" name="Rectangle 1"/>
            <p:cNvSpPr/>
            <p:nvPr/>
          </p:nvSpPr>
          <p:spPr>
            <a:xfrm>
              <a:off x="3406329" y="3059965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1" r="46338"/>
            <a:stretch/>
          </p:blipFill>
          <p:spPr bwMode="auto">
            <a:xfrm>
              <a:off x="4191000" y="3059173"/>
              <a:ext cx="158698" cy="173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3695599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371600"/>
            <a:ext cx="278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4" y="2720802"/>
            <a:ext cx="2543175" cy="70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60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Gaussian in </a:t>
            </a:r>
            <a:r>
              <a:rPr lang="en-US" sz="2400" dirty="0" smtClean="0">
                <a:solidFill>
                  <a:srgbClr val="0000FF"/>
                </a:solidFill>
              </a:rPr>
              <a:t>horizontal </a:t>
            </a:r>
            <a:r>
              <a:rPr lang="en-US" sz="2400" dirty="0" smtClean="0"/>
              <a:t>direction, followed by the </a:t>
            </a:r>
            <a:r>
              <a:rPr lang="en-US" sz="2400" dirty="0" smtClean="0">
                <a:solidFill>
                  <a:srgbClr val="0000FF"/>
                </a:solidFill>
              </a:rPr>
              <a:t>vertical </a:t>
            </a:r>
            <a:r>
              <a:rPr lang="en-US" sz="2400" dirty="0" smtClean="0"/>
              <a:t>direction.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83671" y="58633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all filters are separable.  </a:t>
            </a:r>
            <a:r>
              <a:rPr lang="en-US" sz="1200" dirty="0" smtClean="0"/>
              <a:t>Freeman and </a:t>
            </a:r>
            <a:r>
              <a:rPr lang="en-US" sz="1200" dirty="0" err="1" smtClean="0"/>
              <a:t>Adelson</a:t>
            </a:r>
            <a:r>
              <a:rPr lang="en-US" sz="1200" dirty="0" smtClean="0"/>
              <a:t>, 1991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233886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Much faster!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749"/>
            <a:ext cx="8380412" cy="750205"/>
          </a:xfrm>
        </p:spPr>
        <p:txBody>
          <a:bodyPr/>
          <a:lstStyle/>
          <a:p>
            <a:pPr algn="ctr"/>
            <a:r>
              <a:rPr lang="en-US" dirty="0" smtClean="0"/>
              <a:t>Linear vs. Non-Linear 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" y="1261292"/>
            <a:ext cx="8764901" cy="4416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85" y="5620224"/>
            <a:ext cx="910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original image with Gaussian noise, b. Gaussian filtered, c. median filtered, d. bilateral filtered</a:t>
            </a:r>
          </a:p>
          <a:p>
            <a:r>
              <a:rPr lang="en-US" dirty="0" smtClean="0"/>
              <a:t>e. origina</a:t>
            </a:r>
            <a:r>
              <a:rPr lang="en-US" dirty="0"/>
              <a:t>l</a:t>
            </a:r>
            <a:r>
              <a:rPr lang="en-US" dirty="0" smtClean="0"/>
              <a:t> image with shot noise, f. Gaussian filtered, g. median filtered, h. bilateral filtered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67320" y="1044000"/>
              <a:ext cx="6491880" cy="441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160" y="1031400"/>
                <a:ext cx="6513120" cy="46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2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Spatially varying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7973" y="1417638"/>
            <a:ext cx="8335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filters vary spatially.  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bilateral filter </a:t>
            </a:r>
            <a:r>
              <a:rPr lang="en-US" sz="2400" dirty="0" smtClean="0"/>
              <a:t>is the product of a </a:t>
            </a:r>
            <a:r>
              <a:rPr lang="en-US" sz="2400" dirty="0" smtClean="0">
                <a:solidFill>
                  <a:srgbClr val="FF0000"/>
                </a:solidFill>
              </a:rPr>
              <a:t>domain kernel </a:t>
            </a:r>
            <a:r>
              <a:rPr lang="en-US" sz="2400" dirty="0" smtClean="0"/>
              <a:t>(Gaussian) </a:t>
            </a:r>
          </a:p>
          <a:p>
            <a:r>
              <a:rPr lang="en-US" sz="2400" dirty="0" smtClean="0"/>
              <a:t>      and a data dependent </a:t>
            </a:r>
            <a:r>
              <a:rPr lang="en-US" sz="2400" dirty="0" smtClean="0">
                <a:solidFill>
                  <a:srgbClr val="FF0000"/>
                </a:solidFill>
              </a:rPr>
              <a:t>range kernel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d(</a:t>
            </a:r>
            <a:r>
              <a:rPr lang="en-US" sz="2400" dirty="0" err="1" smtClean="0"/>
              <a:t>i,j,k,l</a:t>
            </a:r>
            <a:r>
              <a:rPr lang="en-US" sz="2400" dirty="0" smtClean="0"/>
              <a:t>) = </a:t>
            </a:r>
            <a:r>
              <a:rPr lang="en-US" sz="2400" dirty="0" err="1" smtClean="0"/>
              <a:t>exp</a:t>
            </a:r>
            <a:r>
              <a:rPr lang="en-US" sz="2400" dirty="0" smtClean="0"/>
              <a:t>[(-(</a:t>
            </a:r>
            <a:r>
              <a:rPr lang="en-US" sz="2400" dirty="0" err="1" smtClean="0"/>
              <a:t>i</a:t>
            </a:r>
            <a:r>
              <a:rPr lang="en-US" sz="2400" dirty="0" smtClean="0"/>
              <a:t>-k)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+(j-l)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)/2</a:t>
            </a:r>
            <a:r>
              <a:rPr lang="en-US" sz="2400" dirty="0" smtClean="0">
                <a:sym typeface="Symbol"/>
              </a:rPr>
              <a:t></a:t>
            </a:r>
            <a:r>
              <a:rPr lang="en-US" sz="2400" baseline="-25000" dirty="0" smtClean="0">
                <a:sym typeface="Symbol"/>
              </a:rPr>
              <a:t>d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domain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 = </a:t>
            </a:r>
            <a:r>
              <a:rPr lang="en-US" sz="2400" dirty="0" err="1" smtClean="0">
                <a:sym typeface="Symbol"/>
              </a:rPr>
              <a:t>exp</a:t>
            </a:r>
            <a:r>
              <a:rPr lang="en-US" sz="2400" dirty="0" smtClean="0">
                <a:sym typeface="Symbol"/>
              </a:rPr>
              <a:t>[-||f(</a:t>
            </a:r>
            <a:r>
              <a:rPr lang="en-US" sz="2400" dirty="0" err="1" smtClean="0">
                <a:sym typeface="Symbol"/>
              </a:rPr>
              <a:t>i,j</a:t>
            </a:r>
            <a:r>
              <a:rPr lang="en-US" sz="2400" dirty="0" smtClean="0">
                <a:sym typeface="Symbol"/>
              </a:rPr>
              <a:t>)-f(</a:t>
            </a:r>
            <a:r>
              <a:rPr lang="en-US" sz="2400" dirty="0" err="1" smtClean="0">
                <a:sym typeface="Symbol"/>
              </a:rPr>
              <a:t>k,l</a:t>
            </a:r>
            <a:r>
              <a:rPr lang="en-US" sz="2400" dirty="0" smtClean="0">
                <a:sym typeface="Symbol"/>
              </a:rPr>
              <a:t>)||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/2</a:t>
            </a:r>
            <a:r>
              <a:rPr lang="en-US" sz="2400" baseline="-25000" dirty="0" smtClean="0">
                <a:sym typeface="Symbol"/>
              </a:rPr>
              <a:t>r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range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w(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= d(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* 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is their produc</a:t>
            </a:r>
            <a:r>
              <a:rPr lang="en-US" sz="2400" dirty="0">
                <a:sym typeface="Symbol"/>
              </a:rPr>
              <a:t>t</a:t>
            </a:r>
            <a:endParaRPr lang="en-US" sz="24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sym typeface="Symbol"/>
              </a:rPr>
              <a:t>g(</a:t>
            </a:r>
            <a:r>
              <a:rPr lang="en-US" sz="2400" dirty="0" err="1" smtClean="0">
                <a:solidFill>
                  <a:srgbClr val="0000FF"/>
                </a:solidFill>
                <a:sym typeface="Symbol"/>
              </a:rPr>
              <a:t>i,j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) =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f(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/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is the bilateral filter</a:t>
            </a:r>
            <a:endParaRPr lang="en-US" sz="2400" dirty="0" smtClean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23569" y="5073208"/>
            <a:ext cx="236787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06206" y="5055425"/>
            <a:ext cx="423194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9491" y="5029200"/>
            <a:ext cx="113355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7803" y="6313118"/>
            <a:ext cx="1948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err="1" smtClean="0"/>
              <a:t>Szeliski</a:t>
            </a:r>
            <a:r>
              <a:rPr lang="en-US" sz="2000" dirty="0" smtClean="0"/>
              <a:t> text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11160" y="3552120"/>
              <a:ext cx="7138800" cy="2976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8920" y="3541320"/>
                <a:ext cx="7162200" cy="29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9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ow_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23955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n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BIG_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BIG_e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IG_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 smtClean="0"/>
              <a:t>*</a:t>
            </a:r>
            <a:endParaRPr lang="en-US" sz="8800" baseline="-25000" dirty="0"/>
          </a:p>
        </p:txBody>
      </p:sp>
      <p:pic>
        <p:nvPicPr>
          <p:cNvPr id="10257" name="Picture 17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pic>
        <p:nvPicPr>
          <p:cNvPr id="10259" name="Picture 19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09838" y="5878513"/>
            <a:ext cx="420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Same Gaussian kernel everywhere.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Constant blur: same kernel everywhere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 descr="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33713"/>
            <a:ext cx="24003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BIG_kernel_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BIG_kernel_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BIG_kernel_r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p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BIG_s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IG_e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IG_r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62125" y="5878513"/>
            <a:ext cx="52654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The kernel shape depends on the image content</a:t>
            </a:r>
            <a:r>
              <a:rPr lang="en-US" sz="2000" dirty="0" smtClean="0"/>
              <a:t>.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Bilateral filter: kernel depends on intensity 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480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Maintains edges when blurring!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Borders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5038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What to do about image borders: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3024974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3024974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3024973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3024974"/>
            <a:ext cx="1890713" cy="1908779"/>
            <a:chOff x="381000" y="2971800"/>
            <a:chExt cx="1890713" cy="1908779"/>
          </a:xfrm>
        </p:grpSpPr>
        <p:sp>
          <p:nvSpPr>
            <p:cNvPr id="2" name="Rectangle 1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46853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22516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84177" y="4924525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20158" y="4925212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54" y="365043"/>
            <a:ext cx="7772400" cy="1470025"/>
          </a:xfrm>
        </p:spPr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Image Sampling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1666" y="2019762"/>
            <a:ext cx="3888139" cy="1842366"/>
            <a:chOff x="909992" y="2498471"/>
            <a:chExt cx="2244182" cy="1063389"/>
          </a:xfrm>
        </p:grpSpPr>
        <p:pic>
          <p:nvPicPr>
            <p:cNvPr id="6" name="Picture 5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521446" y="2702166"/>
            <a:ext cx="614833" cy="63462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90937" y="4140144"/>
            <a:ext cx="5615424" cy="1842366"/>
            <a:chOff x="909992" y="2449094"/>
            <a:chExt cx="3241148" cy="1063389"/>
          </a:xfrm>
        </p:grpSpPr>
        <p:pic>
          <p:nvPicPr>
            <p:cNvPr id="25" name="Picture 24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3120911" y="2449094"/>
              <a:ext cx="1030229" cy="106338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27" name="Picture 26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020760" y="4908096"/>
            <a:ext cx="614833" cy="6346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34040" y="2211840"/>
              <a:ext cx="1529640" cy="521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4680" y="2204280"/>
                <a:ext cx="1549080" cy="53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9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69911" y="76200"/>
            <a:ext cx="8229600" cy="1143000"/>
          </a:xfrm>
        </p:spPr>
        <p:txBody>
          <a:bodyPr/>
          <a:lstStyle/>
          <a:p>
            <a:r>
              <a:rPr lang="en-US" dirty="0"/>
              <a:t>Image Scaling</a:t>
            </a:r>
          </a:p>
        </p:txBody>
      </p:sp>
      <p:pic>
        <p:nvPicPr>
          <p:cNvPr id="379907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72533"/>
            <a:ext cx="4805120" cy="63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746125" y="2111200"/>
            <a:ext cx="33543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This image is too big to</a:t>
            </a:r>
          </a:p>
          <a:p>
            <a:r>
              <a:rPr lang="en-US" dirty="0">
                <a:latin typeface="Arial" charset="0"/>
              </a:rPr>
              <a:t>fit on the screen.  How</a:t>
            </a:r>
          </a:p>
          <a:p>
            <a:r>
              <a:rPr lang="en-US" dirty="0">
                <a:latin typeface="Arial" charset="0"/>
              </a:rPr>
              <a:t>can we reduce it?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to generate a half-</a:t>
            </a:r>
          </a:p>
          <a:p>
            <a:r>
              <a:rPr lang="en-US" dirty="0">
                <a:latin typeface="Arial" charset="0"/>
              </a:rPr>
              <a:t>sized version?</a:t>
            </a:r>
          </a:p>
        </p:txBody>
      </p:sp>
    </p:spTree>
    <p:extLst>
      <p:ext uri="{BB962C8B-B14F-4D97-AF65-F5344CB8AC3E}">
        <p14:creationId xmlns:p14="http://schemas.microsoft.com/office/powerpoint/2010/main" val="3866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45233"/>
            <a:ext cx="1784915" cy="1842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1" name="Picture 10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pic>
        <p:nvPicPr>
          <p:cNvPr id="12" name="Picture 11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305810" y="2145233"/>
            <a:ext cx="1684189" cy="1842366"/>
          </a:xfrm>
          <a:prstGeom prst="rect">
            <a:avLst/>
          </a:prstGeom>
        </p:spPr>
      </p:pic>
      <p:pic>
        <p:nvPicPr>
          <p:cNvPr id="13" name="Picture 12" descr="Hannaneh.jp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pic>
        <p:nvPicPr>
          <p:cNvPr id="378887" name="Picture 7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22387"/>
            <a:ext cx="318135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287587"/>
            <a:ext cx="158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9" name="Picture 9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770187"/>
            <a:ext cx="800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800100" y="5561012"/>
            <a:ext cx="414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Throw away every other row and column to create a </a:t>
            </a:r>
            <a:r>
              <a:rPr lang="en-US">
                <a:latin typeface="Arial" charset="0"/>
              </a:rPr>
              <a:t>1/2</a:t>
            </a:r>
            <a:r>
              <a:rPr lang="en-US" sz="2000">
                <a:latin typeface="Arial" charset="0"/>
              </a:rPr>
              <a:t> size image</a:t>
            </a:r>
          </a:p>
          <a:p>
            <a:pPr lvl="1"/>
            <a:r>
              <a:rPr lang="en-US" sz="2000">
                <a:latin typeface="Arial" charset="0"/>
              </a:rPr>
              <a:t>- called</a:t>
            </a:r>
            <a:r>
              <a:rPr lang="en-US" sz="2000" i="1">
                <a:latin typeface="Arial" charset="0"/>
              </a:rPr>
              <a:t> image sub-sampling</a:t>
            </a:r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5449888" y="44211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1/4</a:t>
            </a: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7126288" y="38242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1/8</a:t>
            </a:r>
          </a:p>
        </p:txBody>
      </p:sp>
    </p:spTree>
    <p:extLst>
      <p:ext uri="{BB962C8B-B14F-4D97-AF65-F5344CB8AC3E}">
        <p14:creationId xmlns:p14="http://schemas.microsoft.com/office/powerpoint/2010/main" val="42686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" y="1365647"/>
            <a:ext cx="3005873" cy="39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8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17" y="1365648"/>
            <a:ext cx="3005873" cy="39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9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90" y="1365647"/>
            <a:ext cx="3022373" cy="39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9915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3087718" y="5248870"/>
            <a:ext cx="3005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1/4  </a:t>
            </a:r>
            <a:r>
              <a:rPr lang="en-US" sz="1600" dirty="0">
                <a:latin typeface="Arial" charset="0"/>
              </a:rPr>
              <a:t>(2x zoom)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6093589" y="5248870"/>
            <a:ext cx="2909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1/8  </a:t>
            </a:r>
            <a:r>
              <a:rPr lang="en-US" sz="1600" dirty="0">
                <a:latin typeface="Arial" charset="0"/>
              </a:rPr>
              <a:t>(4x zoom)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505178" y="5857234"/>
            <a:ext cx="830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Why does this look so </a:t>
            </a:r>
            <a:r>
              <a:rPr lang="en-US" sz="3200" dirty="0" smtClean="0">
                <a:latin typeface="Arial" charset="0"/>
              </a:rPr>
              <a:t>bad?</a:t>
            </a:r>
            <a:endParaRPr lang="en-US" sz="3200" dirty="0">
              <a:latin typeface="Arial" charset="0"/>
            </a:endParaRP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81844" y="5248870"/>
            <a:ext cx="3005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7483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Down-sampling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4514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581400"/>
            <a:ext cx="7772400" cy="2743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Aliasing</a:t>
            </a:r>
            <a:r>
              <a:rPr lang="en-US" sz="2000" dirty="0" smtClean="0"/>
              <a:t> can arise when you sample a continuous signal or image</a:t>
            </a:r>
          </a:p>
          <a:p>
            <a:pPr lvl="1"/>
            <a:r>
              <a:rPr lang="en-US" sz="1800" dirty="0" smtClean="0"/>
              <a:t>occurs when your sampling rate is not high enough to capture the amount of detail in your image</a:t>
            </a:r>
          </a:p>
          <a:p>
            <a:pPr lvl="1"/>
            <a:r>
              <a:rPr lang="en-US" sz="1800" dirty="0" smtClean="0"/>
              <a:t>Can give you the wrong signal/image—an </a:t>
            </a:r>
            <a:r>
              <a:rPr lang="en-US" sz="1800" i="1" dirty="0" smtClean="0"/>
              <a:t>alias</a:t>
            </a:r>
          </a:p>
          <a:p>
            <a:pPr lvl="1"/>
            <a:r>
              <a:rPr lang="en-US" sz="1800" dirty="0" smtClean="0"/>
              <a:t>formally, the image contains structure at different scales</a:t>
            </a:r>
          </a:p>
          <a:p>
            <a:pPr lvl="2"/>
            <a:r>
              <a:rPr lang="en-US" sz="1600" dirty="0" smtClean="0"/>
              <a:t>called “frequencies” in the Fourier domain</a:t>
            </a:r>
          </a:p>
          <a:p>
            <a:pPr lvl="1"/>
            <a:r>
              <a:rPr lang="en-US" sz="1800" dirty="0" smtClean="0"/>
              <a:t>the sampling rate must be high enough to capture the highest frequency in the image</a:t>
            </a:r>
          </a:p>
        </p:txBody>
      </p:sp>
    </p:spTree>
    <p:extLst>
      <p:ext uri="{BB962C8B-B14F-4D97-AF65-F5344CB8AC3E}">
        <p14:creationId xmlns:p14="http://schemas.microsoft.com/office/powerpoint/2010/main" val="6352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7" name="Picture 11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6" name="Picture 10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5" name="Picture 9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>
          <a:xfrm>
            <a:off x="94573" y="146757"/>
            <a:ext cx="9049427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Subsampling with Gaussian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pre-filtering</a:t>
            </a:r>
            <a:endParaRPr lang="en-US" dirty="0"/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1/4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1/8</a:t>
            </a:r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Gaussian 1/2</a:t>
            </a:r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Solution:  filter the image, </a:t>
            </a:r>
            <a:r>
              <a:rPr lang="en-US" i="1" dirty="0">
                <a:latin typeface="Arial" charset="0"/>
              </a:rPr>
              <a:t>then</a:t>
            </a:r>
            <a:r>
              <a:rPr lang="en-US" dirty="0">
                <a:latin typeface="Arial" charset="0"/>
              </a:rPr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Filter size should double for each ½ size reduction</a:t>
            </a:r>
            <a:r>
              <a:rPr lang="en-US" sz="200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Filtering is just applying a mask to an image.</a:t>
            </a:r>
          </a:p>
          <a:p>
            <a:r>
              <a:rPr lang="en-US" dirty="0" smtClean="0"/>
              <a:t>Computer vision people call the linear form of these operations </a:t>
            </a:r>
            <a:r>
              <a:rPr lang="en-US" dirty="0" smtClean="0">
                <a:solidFill>
                  <a:srgbClr val="0000FF"/>
                </a:solidFill>
              </a:rPr>
              <a:t>“convolutions”. </a:t>
            </a:r>
            <a:r>
              <a:rPr lang="en-US" dirty="0" smtClean="0"/>
              <a:t>They are actually </a:t>
            </a:r>
            <a:r>
              <a:rPr lang="en-US" dirty="0" smtClean="0">
                <a:solidFill>
                  <a:srgbClr val="FF0000"/>
                </a:solidFill>
              </a:rPr>
              <a:t>“correlations,” </a:t>
            </a:r>
            <a:r>
              <a:rPr lang="en-US" dirty="0" smtClean="0"/>
              <a:t>since the true convolution inverts the mask.</a:t>
            </a:r>
          </a:p>
          <a:p>
            <a:r>
              <a:rPr lang="en-US" dirty="0" smtClean="0"/>
              <a:t>There are many nonlinear filters, too, such as median filters and morphological filters.</a:t>
            </a:r>
          </a:p>
          <a:p>
            <a:r>
              <a:rPr lang="en-US" dirty="0" smtClean="0"/>
              <a:t>Filtering is the lowest level of image analysis and is taught heavily in image processing courses.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7" name="Picture 1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40439" r="32279" b="51143"/>
          <a:stretch/>
        </p:blipFill>
        <p:spPr>
          <a:xfrm>
            <a:off x="4944625" y="2164423"/>
            <a:ext cx="1950738" cy="1842366"/>
          </a:xfrm>
          <a:prstGeom prst="rect">
            <a:avLst/>
          </a:prstGeom>
        </p:spPr>
      </p:pic>
      <p:pic>
        <p:nvPicPr>
          <p:cNvPr id="18" name="Picture 17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51398" l="62884" r="67423">
                        <a14:foregroundMark x1="79439" y1="51398" x2="79439" y2="51398"/>
                        <a14:backgroundMark x1="66489" y1="47527" x2="66489" y2="47527"/>
                        <a14:backgroundMark x1="66088" y1="48172" x2="66088" y2="48172"/>
                        <a14:backgroundMark x1="63685" y1="47742" x2="63685" y2="47742"/>
                        <a14:backgroundMark x1="66355" y1="45161" x2="66355" y2="45161"/>
                        <a14:backgroundMark x1="63818" y1="45161" x2="63818" y2="45161"/>
                        <a14:backgroundMark x1="66756" y1="44301" x2="66756" y2="44301"/>
                        <a14:backgroundMark x1="66756" y1="45806" x2="66756" y2="4580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059767" cy="2126065"/>
          </a:xfrm>
          <a:prstGeom prst="rect">
            <a:avLst/>
          </a:prstGeom>
        </p:spPr>
      </p:pic>
      <p:pic>
        <p:nvPicPr>
          <p:cNvPr id="19" name="Picture 18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62" b="49534" l="63014" r="67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231250" cy="2303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25428"/>
              </p:ext>
            </p:extLst>
          </p:nvPr>
        </p:nvGraphicFramePr>
        <p:xfrm>
          <a:off x="5190795" y="1359463"/>
          <a:ext cx="294080" cy="529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0.8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3970" y="2411003"/>
            <a:ext cx="6070069" cy="1842366"/>
            <a:chOff x="909992" y="2498471"/>
            <a:chExt cx="3503563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3503563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, 					) = 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20" name="Picture 19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4012879" y="2411003"/>
            <a:ext cx="1219663" cy="1842366"/>
          </a:xfrm>
          <a:prstGeom prst="rect">
            <a:avLst/>
          </a:prstGeom>
        </p:spPr>
      </p:pic>
      <p:pic>
        <p:nvPicPr>
          <p:cNvPr id="22" name="Picture 21" descr="Hannaneh.jpg"/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7141774" y="2491328"/>
            <a:ext cx="1166487" cy="1762041"/>
          </a:xfrm>
          <a:prstGeom prst="rect">
            <a:avLst/>
          </a:prstGeom>
        </p:spPr>
      </p:pic>
      <p:pic>
        <p:nvPicPr>
          <p:cNvPr id="21" name="Picture 20" descr="Hannaneh.jpg"/>
          <p:cNvPicPr>
            <a:picLocks noChangeAspect="1"/>
          </p:cNvPicPr>
          <p:nvPr/>
        </p:nvPicPr>
        <p:blipFill rotWithShape="1"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6845862" y="2411003"/>
            <a:ext cx="1784915" cy="1842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image functions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5" name="Picture 4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7" name="Picture 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075027" y="2196810"/>
            <a:ext cx="1784915" cy="18423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20245" y="2217116"/>
            <a:ext cx="1232535" cy="1544320"/>
            <a:chOff x="2151053" y="4531843"/>
            <a:chExt cx="1232535" cy="154432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194714" y="45318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151053" y="48595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499514" y="4836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37868" y="524924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228196" y="536481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22377" y="514827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729057" y="549435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27507" y="503080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92148" y="466821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283133" y="5725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435533" y="58780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587933" y="60304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2753</Words>
  <Application>Microsoft Office PowerPoint</Application>
  <PresentationFormat>On-screen Show (4:3)</PresentationFormat>
  <Paragraphs>1906</Paragraphs>
  <Slides>54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ＭＳ Ｐゴシック</vt:lpstr>
      <vt:lpstr>Arial</vt:lpstr>
      <vt:lpstr>Arial Bold</vt:lpstr>
      <vt:lpstr>Calibri</vt:lpstr>
      <vt:lpstr>Courier New</vt:lpstr>
      <vt:lpstr>Futura Bk BT</vt:lpstr>
      <vt:lpstr>Kalinga</vt:lpstr>
      <vt:lpstr>Monotype Sorts</vt:lpstr>
      <vt:lpstr>Symbol</vt:lpstr>
      <vt:lpstr>Tahoma</vt:lpstr>
      <vt:lpstr>Times</vt:lpstr>
      <vt:lpstr>Times New Roman</vt:lpstr>
      <vt:lpstr>Office Theme</vt:lpstr>
      <vt:lpstr>Equation</vt:lpstr>
      <vt:lpstr>Images and Filters</vt:lpstr>
      <vt:lpstr>What is an image?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image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Gaussian filter</vt:lpstr>
      <vt:lpstr>Gaussian vs. mean filters</vt:lpstr>
      <vt:lpstr>PowerPoint Presentation</vt:lpstr>
      <vt:lpstr>PowerPoint Presentation</vt:lpstr>
      <vt:lpstr>PowerPoint Presentation</vt:lpstr>
      <vt:lpstr>Gaussian filters</vt:lpstr>
      <vt:lpstr>Smoothing with a Gaussian</vt:lpstr>
      <vt:lpstr>2D edge detection filters</vt:lpstr>
      <vt:lpstr>First and second derivatives</vt:lpstr>
      <vt:lpstr>Subtracting filters</vt:lpstr>
      <vt:lpstr>Combining filters</vt:lpstr>
      <vt:lpstr>Combining Gaussian filters</vt:lpstr>
      <vt:lpstr>Separable filters</vt:lpstr>
      <vt:lpstr>Linear vs. Non-Linear Filters</vt:lpstr>
      <vt:lpstr>Spatially varying filters</vt:lpstr>
      <vt:lpstr>PowerPoint Presentation</vt:lpstr>
      <vt:lpstr>PowerPoint Presentation</vt:lpstr>
      <vt:lpstr>PowerPoint Presentation</vt:lpstr>
      <vt:lpstr>Image Sampling</vt:lpstr>
      <vt:lpstr>Image Scaling</vt:lpstr>
      <vt:lpstr>Image sub-sampling</vt:lpstr>
      <vt:lpstr>Image sub-sampling</vt:lpstr>
      <vt:lpstr>PowerPoint Presentation</vt:lpstr>
      <vt:lpstr>Subsampling with Gaussian                                  pre-filtering</vt:lpstr>
      <vt:lpstr>Finale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shapiro</cp:lastModifiedBy>
  <cp:revision>64</cp:revision>
  <dcterms:created xsi:type="dcterms:W3CDTF">2013-04-02T00:43:45Z</dcterms:created>
  <dcterms:modified xsi:type="dcterms:W3CDTF">2019-04-03T21:07:44Z</dcterms:modified>
</cp:coreProperties>
</file>