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9.xml" ContentType="application/vnd.openxmlformats-officedocument.presentationml.notesSlide+xml"/>
  <Override PartName="/ppt/ink/ink11.xml" ContentType="application/inkml+xml"/>
  <Override PartName="/ppt/notesSlides/notesSlide10.xml" ContentType="application/vnd.openxmlformats-officedocument.presentationml.notesSlide+xml"/>
  <Override PartName="/ppt/ink/ink12.xml" ContentType="application/inkml+xml"/>
  <Override PartName="/ppt/notesSlides/notesSlide11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12.xml" ContentType="application/vnd.openxmlformats-officedocument.presentationml.notesSlide+xml"/>
  <Override PartName="/ppt/ink/ink15.xml" ContentType="application/inkml+xml"/>
  <Override PartName="/ppt/notesSlides/notesSlide13.xml" ContentType="application/vnd.openxmlformats-officedocument.presentationml.notesSlide+xml"/>
  <Override PartName="/ppt/ink/ink16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7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8.xml" ContentType="application/inkml+xml"/>
  <Override PartName="/ppt/notesSlides/notesSlide23.xml" ContentType="application/vnd.openxmlformats-officedocument.presentationml.notesSlide+xml"/>
  <Override PartName="/ppt/ink/ink19.xml" ContentType="application/inkml+xml"/>
  <Override PartName="/ppt/notesSlides/notesSlide24.xml" ContentType="application/vnd.openxmlformats-officedocument.presentationml.notesSlide+xml"/>
  <Override PartName="/ppt/ink/ink20.xml" ContentType="application/inkml+xml"/>
  <Override PartName="/ppt/notesSlides/notesSlide25.xml" ContentType="application/vnd.openxmlformats-officedocument.presentationml.notesSlide+xml"/>
  <Override PartName="/ppt/ink/ink21.xml" ContentType="application/inkml+xml"/>
  <Override PartName="/ppt/notesSlides/notesSlide26.xml" ContentType="application/vnd.openxmlformats-officedocument.presentationml.notesSlide+xml"/>
  <Override PartName="/ppt/ink/ink22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23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24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tags/tag40.xml" ContentType="application/vnd.openxmlformats-officedocument.presentationml.tags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1"/>
  </p:notesMasterIdLst>
  <p:handoutMasterIdLst>
    <p:handoutMasterId r:id="rId92"/>
  </p:handoutMasterIdLst>
  <p:sldIdLst>
    <p:sldId id="329" r:id="rId3"/>
    <p:sldId id="258" r:id="rId4"/>
    <p:sldId id="315" r:id="rId5"/>
    <p:sldId id="316" r:id="rId6"/>
    <p:sldId id="264" r:id="rId7"/>
    <p:sldId id="265" r:id="rId8"/>
    <p:sldId id="266" r:id="rId9"/>
    <p:sldId id="269" r:id="rId10"/>
    <p:sldId id="270" r:id="rId11"/>
    <p:sldId id="311" r:id="rId12"/>
    <p:sldId id="271" r:id="rId13"/>
    <p:sldId id="272" r:id="rId14"/>
    <p:sldId id="273" r:id="rId15"/>
    <p:sldId id="274" r:id="rId16"/>
    <p:sldId id="312" r:id="rId17"/>
    <p:sldId id="275" r:id="rId18"/>
    <p:sldId id="295" r:id="rId19"/>
    <p:sldId id="313" r:id="rId20"/>
    <p:sldId id="276" r:id="rId21"/>
    <p:sldId id="294" r:id="rId22"/>
    <p:sldId id="296" r:id="rId23"/>
    <p:sldId id="297" r:id="rId24"/>
    <p:sldId id="310" r:id="rId25"/>
    <p:sldId id="335" r:id="rId26"/>
    <p:sldId id="336" r:id="rId27"/>
    <p:sldId id="27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279" r:id="rId37"/>
    <p:sldId id="280" r:id="rId38"/>
    <p:sldId id="337" r:id="rId39"/>
    <p:sldId id="338" r:id="rId40"/>
    <p:sldId id="339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394" r:id="rId88"/>
    <p:sldId id="395" r:id="rId89"/>
    <p:sldId id="396" r:id="rId9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54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FDDBC6-864D-4C4F-936E-EBE414423915}" type="datetime1">
              <a:rPr lang="en-US" altLang="en-US"/>
              <a:pPr/>
              <a:t>5/24/2017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28DBF-9761-4963-B90C-7CE7AE1B0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4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31:35.7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10003 5880 140 0,'-8'-4'55'0,"8"0"-30"0,-5-22-29 16,5 18 8-16,0 4-9 15,0 0-1-15,-4 0 5 16,0 1 2 0,-1-1 1-16,-3 0 7 0,3-4 6 15,-8 4-3-15,1 1 1 0,-1-1-4 16,0 4 0-16,0 0-5 16,0 0-1-16,0 0 3 15,0 0 3-15,4 0-2 16,-4 0 1-16,5 0-5 15,3 4 0-15,1-4-1 16,0 0 1-16,0 3-2 0,4 1 2 16,-9 12-4-16,9 10-2 15,0 1-1-15,0 8 3 16,0 3 0-16,0 0 3 16,0 20-1-1,-4-1-1-15,-1 5-2 0,-8-1 1 16,0 4-1-16,-8 4 0 0,-1-8-18 15,5-7-7-15,0-12-32 16,0-8-35 0,-1-7 28-16</inkml:trace>
  <inkml:trace contextRef="#ctx0" brushRef="#br0" timeOffset="290.7158">9482 5612 116 0,'4'-8'46'0,"-4"4"-24"0,0 1-24 0,0 3 9 15</inkml:trace>
  <inkml:trace contextRef="#ctx0" brushRef="#br0" timeOffset="467.347">9499 5593 226 0,'9'7'21'0,"-1"5"-9"0,1 11-12 0,-1 11-4 0,1 9 2 16,0 14 1-16,-5 0 1 15,5 5 2-15,-1 7-1 16,1 0 2-16,-1-8-2 16,-8 0-1-16,5-3-8 15,-1-5-3 1,-4 5-23-16,0-5-43 0,-4-7 5 15</inkml:trace>
  <inkml:trace contextRef="#ctx0" brushRef="#br0" timeOffset="1050.7265">9262 6110 168 0,'9'0'66'0,"-5"4"-36"0,13-4-33 16,-8 4 11-1,-1-4-9-15,1 3 1 16,0 13 0-16,4 3 0 0,-1 0 0 16,1 4 2-16,-4 4 3 0,0 3-2 15,4 5-2-15,-9 3 0 16,9 1-1-16,0 3-3 15,0-4 0 1,-9-4 4-16,9-3 1 0,-4 0 0 16,3-8-2-16,-7-4 1 15,8-4 1 1,-9 0 3-16,5-7 4 0,-1 0 0 0,9-8 2 16,-8-4-4-16,8-4 1 15,5-11-3 1,8-8 2-16,9-3-6 0,0-1-3 0,-1-3 1 15,1-1 0-15,-4 1 3 16,-5-12 3-16,0-4-4 16,-4 4-1-16,0 8-11 31,-5 3-5-31,-4 1-34 16,9 3-57-1,9 0 15-15</inkml:trace>
  <inkml:trace contextRef="#ctx0" brushRef="#br0" timeOffset="2223.9847">15152 5267 200 0,'0'-30'74'0,"0"3"-40"0,0 34-31 0,0-14 15 0,-4-1-7 16,0 0 1-16,-1 5-7 16,1-1-1-16,0 4-2 15,-1 0 1-15,1 23-2 0,4 4-1 16,-8 7-2-16,3 4 1 15,1 12 1-15,-5 11 0 16,1 5-3 0,3 3 2-16,-3 26 1 15,-1-14 2-15,-8-5-1 16,8-3 2-16,1 8-4 16,-1-13-2-16,0-6-5 15,-4-9 0-15,5-7-16 16,-5-7-4-16,4-9-61 15,-4-7-24-15,0-11 58 16</inkml:trace>
  <inkml:trace contextRef="#ctx0" brushRef="#br0" timeOffset="2558.1281">14747 5470 204 0,'0'-11'77'0,"5"11"-42"0,-5-4-41 0,4 8 7 16,0 3-3-16,5 1 5 15,-1 15 6-15,1 4-5 16,8 7 0-16,-12 8 2 0,8 20-3 16,-5 7-2-16,5 0 0 0,-13 0 1 15,0 11-3-15,0-7-2 16,0-8-7-16,0-4-2 16,-9-7-20-16,5-8-9 15,-4-12-36-15</inkml:trace>
  <inkml:trace contextRef="#ctx0" brushRef="#br0" timeOffset="3126.7691">15424 5221 156 0,'-9'4'60'0,"9"27"-32"0,0 3-35 0,0-15 8 15,0 4 6-15,0 8 5 16,-4 15 3-16,-9 4 1 15,0 3-8-15,4 5-1 0,-12 11 0 16,4 11-3 0,-1-7-1-16,1-4-3 15,0 4-3-15,4-1 4 16,-4-6 1-16,-5-1 0 16,5-8-2-16,0-3 1 15,4-12 1-15,0 0-1 0,0 0-1 16,0-11 7-16,0-4 3 15,0-4-1-15,0-4 2 16,-4 4-2-16,0-4 2 16,-9-8-4-16,4-11-2 0,5 0 4 15,-9-3 2-15,0-13 2 16,-4 1 3-16,0-4-1 16,-17-8 1-16,-1-4 5 15,-8 1 1-15,5-12-3 16,-1-8-1-16,0 8-8 15,-4 3-2-15,-4 1-22 16,-1 4-8-16,1 3-66 0,-4 0-28 16,-5 1-6-1</inkml:trace>
  <inkml:trace contextRef="#ctx0" brushRef="#br0" timeOffset="15572.9752">8775 5026 124 0,'-26'31'49'0,"22"-20"-26"0,-18 4-12 15,18-7 18-15,0 0-2 16,-5-4 4-16,1-1-6 0,-1 1-1 15,-4 0-13-15,0 0 0 0,0 0 0 16,-4-4-4 0,-5 0-2-16,5-4-5 15,0-4 0-15,4-3 2 0,0-5 3 0,4 1-2 16,5-4 0-16,4-12-3 31,0-11-1-31,0 4 1 16,9-4 0-16,4 0 0 15,4-12 0-15,0-11-3 16,9 0 2-16,4-4-1 16,9 4-2-16,-9-4 0 0,5 7 0 15,-1 5 3-15,0 3 0 16,1 12-2-16,-5 4 2 16,5 7 1-16,-5 8 0 15,4 8-5-15,1 7 1 0,8 5 0 16,-4 3-1-16,-1 3 1 15,5 9 3-15,13 11-2 16,0 0 1-16,-4 7 2 16,-4 5 0-16,-5 3-3 15,0 8 2-15,-9 4-1 0,1 7 0 16,-14-3 2-16,14-4 0 16,-14-8 0-16,1-8 2 31,-5-7-1-31,-4-4 2 0,-4-4 0 15,4-3 1-15,-9-5 0 16,0-7 0-16,-4-4-2 16,0 0-2-16,4-4 1 15,1 4-1-15,-5-4 2 16,0 1 3-16,0-1-2 0,0 0 0 16,0 0-6-16,-13-4-31 15,0 1-13 1,0-1-47-1</inkml:trace>
  <inkml:trace contextRef="#ctx0" brushRef="#br0" timeOffset="16555.2324">8818 4517 132 0,'4'-4'52'0,"1"0"-28"0,-5 0-15 0,0 4 16 15,0-4-8-15,0 0 1 16,0 4-5-16,0 0 0 0,0 0-7 16,4 0 0-16,-4 0 1 15,9 0-1-15,-9 0 1 16,0 0-2-16,0 0 2 15,8 0-6-15,1 4-1 0,-5 0 0 16,5-4 2-16,0 4-1 16,-1 0-1-1,1-4 3-15,-1 0 2 0,5 0-2 16,-4 0 0-16,0 0-1 16,8 0-2-16,-9 0 1 15,1 0-1-15,0 4 0 0,8-4 2 16,-4 0-3-16,13 0 0 31,4 0 1-31,-9 0-3 0,5 0 2 0,4-4-1 16,-4 0 0-16,0 0 4 15,0 0 1-15,0 0-1 16,0 1-2-16,-1-1-2 31,6 0 1-31,-6 0 3 0,6 0 1 0,-10 0-4 16,5 1-1-1,0-1 1-15,0 0 2 16,0 0 0-16,-1 0-1 16,-3-3-2-16,0 3 1 15,-5 0 1-15,9 4 0 0,0 0-3 16,-5 0 0-16,1 0-14 16,-1 4-4-16,-4 0-73 15</inkml:trace>
  <inkml:trace contextRef="#ctx0" brushRef="#br0" timeOffset="17972.119">14765 4015 244 0,'-5'-4'90'0,"10"4"-48"0,-5 0-45 0,0 0 16 0,0 0-3 0,0 8 4 16,-5 3-6-16,5 4 0 15,-4 8-4-15,0 4-3 0,-1 12 0 16,5 6-1-16,-13 5 0 0,9 4-3 16,-9 3 2-16,4 8 1 31,5-7 0-31,0-8 2 16,0-4 3-16,-1-12 2 15,5-3 1-15,-13-4-4 16,13-8-1-16,-4-4 3 15,-9-7 3-15,9-4 2 16,-5-4 1-16,5-8-4 0,0-23 0 16,-1 1-3-16,5-1 0 15,0-7-3-15,0-1-2 0,5-3 1 16,7-4-1-16,10 0-5 16,-5 0-1-16,-4 0-4 15,13 4-1-15,-4 0-3 16,3 4-1-16,1-8 3 15,0-4 3-15,9 8 5 16,3 7 2-16,-3 5 2 0,-1 7 0 16,5 4-3-16,-13 3 2 15,4 5 1-15,-4 3 2 16,4 4-3-16,-13 4-2 0,5 16-1 31,-5-1 0-31,-4 12-2 16,0-4 1-16,0 4 3 15,-13-1 1-15,0-3 3 16,0 4 1-16,-13-4-1 16,0 0-2-16,0 4 1 15,-4-4 1-15,-5-4 3 0,-3 0 2 16,-10 0-6-16,5 1 0 16,0-5-3-16,4-4 0 15,-4 1-3-15,8-4 1 0,5-1 0 16,4-3-1-16,0 0 4 15,4 0 2-15,5 3-2 16,0-7 0-16,4 0-1 16,4 4-2-16,9-4 3 15,4 4 2-15,9 0-2 16,0 4 0 0,0-5-1-16,0 5 0 15,4 0 2-15,-9 3 0 16,5 1 4-16,0 3 2 15,0 0-7-15,0 1-4 16,-5-1 3-16,1 0 0 0,-5 1 2 16,5 7 2-1,-5-4-1-15,-4 11 6 16,-4-3 1 0,-9-4 0-16,-5-4 2 15,-3 0 1-15,-1-3 1 16,-8-5 0-16,-18-3-2 0,1 3-1 15,-18-3-1-15,0 0 0 16,-4-1-7-16,0 1 0 0,-4 0-1 16,-9-4 2-16,4-4-1 15,5 3 2-15,0-3 0 16,8 0 1-16,-4 0-2 16,13 0-2-16,-4 0-4 31,8 0 0-31,9-3-31 15,4 3-14-15,0 0-81 16</inkml:trace>
  <inkml:trace contextRef="#ctx0" brushRef="#br0" timeOffset="161887.0928">9814 4988 88 0,'-9'-4'35'0,"5"4"-18"0,-1 0-20 0,5 0 8 0,0 0-6 16,0 0 0-16</inkml:trace>
  <inkml:trace contextRef="#ctx0" brushRef="#br0" timeOffset="163321.7409">9779 4976 171 0,'-9'0'24'15,"1"0"-4"-15,4-4-4 16,-5 4-4-1,5-4 2 1,-1 4-1-16,-12-3 2 0,4-1-4 16,5 4-1-16,-1 0 0 15,5 0 1-15,-1 0-5 16,1 0-2-16,0 0 0 16,-5 4 0-16,5-1 0 15,-5 5 2-15,5 4-3 0,0-5 0 16,-5 5-1-16,0-1 1 0,1 1-2 15,-1-1 2-15,5 1 2 16,-9-1 2-16,8 1 1 16,-7-1 0-16,3 1-4 15,-4-1-3-15,0 1 2 16,4-1 2-16,-3 8 4 16,3 0-2-16,-4 4 3 15,-4 0-4 16,4-3-3-31,0-1 1 16,-4-4 1-16,-1 0 2 16,6-3-3-16,-1-1-3 15,0 1 0-15,0-1 1 0,0 1-1 16,0-1 2-16,4-3 0 16,1 3 1-16,-10 1 2 15,5-1 1-15,5 1-1 16,-9-4 1-16,-1 3-2 15,5-3 0-15,5-1-3 0,-9 1 1 16,-1 11 0-16,5-15 3 16,-8 11-3-16,4-3-2 15,-1-1 2-15,10-3 2 0,-18 0-2 16,9 7-2-16,4-3 2 16,-9-1 0-16,9 0 1 15,-4 1 2-15,0-1-3 31,4 1-2-31,0-1 0 0,-4 1-1 16,4 3 0-16,0-3 2 16,0 3-6-16,0 0 1 15,0 1 1-15,5-1 3 16,-1 0 0-16,-4 1-1 16,4-1 1-16,-8 8 1 15,0-4-3-15,4 0 0 0,-4 12 1 16,-5-4 0-1,9-8 2-15,0 0-3 16,0 0 0-16,5-3 1 16,-1-1 2-16,1 0-1 0,-1 0-1 15,0 1-2-15,1-1-1 16,-1 0 2-16,0 1 0 16,5-5 1-1,-9 1 2-15,9 7 1 0,-9 0 3 0,4 4-1 16,-4-4 0-16,9 0-3 31,-9 0 1-31,9-3-2 16,-9-1-1-16,4 0-2 15,1 1-1-15,-1-1 4 0,-4 4 1 16,0 4-3 0,5-7 1-16,-1-1 0 0,-4 4 0 15,-4-4 0-15,-5 1 2 16,5-1-1-16,-4 4-1 15,3 0 3-15,1 4 0 16,4 0-4-16,-4-4 1 0,0 1-2 16,-1-1-2-16,-3-4 5 15,-1 0 1-15,1 1 0 16,-9 3-2-16,4-4 3 16,-4 0 0-16,-1 5-4 15,1-5 1-15,4 0 0 0,-8 1 0 31,4 7 0-31,0 3 0 16,-5 1-3-16,-4-4 2 16,-4-4 1-16,5 0 0 15,-1 1 0-15,0 3 2 16,0-4-6-16,0 4-1 0,1 4-1 16,-5-5 4-16,-9 1 1 15,4 0 1-15,-3 8 0 16,3 7 2-16,1 1-3 15,-5-5-2-15,-8-3-3 0,4-1-1 16,4 1 4-16,0-4 3 16,5 7 1-16,-13-3-1 15,-1 3 3-15,5-3 0 16,-4 0-1-16,4-1-2 0,-4 1-2 16,-5 0 1-16,0-1-1 15,5 1 0-15,4 11 2 16,-13 8 2-16,-4-4-1 31,8 0-1-31,9-4-2 16,-8 0 1-16,8 8 3 0,-13 3 1 15,4 5-1-15,5-4-2 16,4-1-6-16,0 1-4 16,-5 15-27-16,5-4-12 15,0-12-69 1,5-10-53-16</inkml:trace>
  <inkml:trace contextRef="#ctx0" brushRef="#br0" timeOffset="166032.3149">9344 11173 132 0,'-4'-11'49'0,"-1"-1"-26"0,1 5-25 0,4 3 11 15,0-4 3 1,-4 1 4-16,4-1 9 0,-13 0 7 16,4-7-17-16,0-8 3 0,1 4 2 15,-1 3-7-15,1 1-2 0,-10 0-4 32,5 3 0-32,5 1 2 15,-1-1 2-15,1-3 1 16,-5 4 2-16,4-1-1 0,0 1 2 0,1-1-8 15,-5 1-2-15,0-1-3 16,-4-3 1 0,4 3-2-16,-4-3 2 0,-5 3-2 15,5 1-1-15,4-8-2 16,0 4 1-16,0-1 3 16,0 5 3-16,0-8 2 0,0-1 1 15,-4 5-2-15,4 0-1 31,-4-1 1-31,4 1 3 0,0 0-4 0,0-1-3 32,0 5-1-32,0-4 1 0,0 3 3 15,0 1 4-15,-4-1-2 16,0 1-2-16,4-1 0 16,-4 1-1-16,-5-1-2 15,5-11-2-15,0 4 1 16,-1-12-1-16,-3 5-3 15,4 3 2-15,-5 0 3 0,5 0 1 16,0 0-4-16,-5 0 1 16,5-4 4-16,-5 4 2 15,5 0-5-15,-9 0-2 0,5 4-3 32,-9-12 3-32,-1-3 2 0,1 3 2 15,4 4 1-15,1 0-5 16,-1 4 1-16,4 0 0 15,1 4 0-15,3 0 2 0,1 0 1 16,0 0 1-16,8 0 2 16,-17 0-3-16,9 3-2 31,-9-7 0-31,5 0-1 16,-1-7 0-16,1 3 0 0,3 0 0 15,1 4 0-15,-4 0 0 16,3 0 0-16,1 0 0 15,-4-4 0-15,3 4-5 16,1 0 1-16,-4 4 2 16,3 0 1-16,1-8-2 0,-9-3 2 15,0-1 1-15,-4 8 0 16,0 0 2-16,9-4 1 16,-14 0-1-16,5 1 1 0,0-5 2 15,0 4 2-15,-9-19-1 31,9 8-1-31,0 0-6 0,-9-1 1 0,4 5 0 32,1-5 0-32,-1 5-3 15,9-4 0-15,-12-1 2 16,3-7 2-16,-4 8-2 0,-8 0-2 16,4 0 2-16,4 3 0 15,5 1 1-15,8-1 0 16,-13-3-3-16,9 3 2 0,0-3 1 15,4 0 0-15,-4-1-3 16,4 5 2-16,-9-1 1 16,5 1 0-16,0 3-3 15,4-3 2-15,0 7 1 16,1-4 0 0,3-7 0-16,-4 8 0 0,5-1-3 15,-1 4 2-15,0 0-1 0,5 4 0 16,0 0-5-16,-9 0 0 15,9 4 3-15,-13 0 2 32,8 0-1-32,1 0 0 15,-1 3-1-15,5-7 3 0,0-7-2 16,4 14 1-16,4-7 0 16,-8 4 0-16,4 0 0 15,-4 4 0-15,8 0 4 16,0 3 1-16,1 1-6 15,-1-1 0-15,1 1 1 0,-1-1 1 16,0 1 1-16,5-1 0 16,-9 1 0-16,5-1 2 15,-1 1 3-15,0-5 2 0,9 9-6 16,-13-1-2-16,9 0-3 16,4 1 0-16,-9-1-2 15,5 0-1-15,-9 4 1 16,5 1 2-16,3-1-1 15,-8 0 1-15,0 4-8 16,9-4-5 0,0 4-2-16,-1 0 1 15,1 0-21-15,0 0-9 16</inkml:trace>
  <inkml:trace contextRef="#ctx0" brushRef="#br0" timeOffset="167120.3305">6216 7799 188 0,'0'-4'71'0,"0"4"-38"0,4-4-34 0,-4 4 30 15,4-11-2-15,1 3-5 0,-1-3-3 32,-4-1-11-32,4 5-5 0,-4-1-2 15,0-4 1-15,0 1 3 0,0-4-2 16,-4-1 0-16,0 1-1 16,-1-4-2-16,-3-4 3 15,3 4 2-15,-8 3 2 16,-4 5-1-1,-9 3-15-15,9 4-6 16,-5 4 8-16,5 8 5 16,4 3 0-16,9 5-1 15,4 7-1-15,4 4 3 0,14-4 0 32,-1 3 3-32,0 9-1 0,0-8-1 0,1-4 5 15,3-4 4-15,-12-4-1 16,8-3 1-16,-4-1-1 15,4-7 0 1,-8-12-2-16,4 1-1 16,-5-9-6-16,1-3 1 15,-5 0-2-15,0 0-2 16,-4-4 0-16,0 4 0 0,-4-4 0 16,-4 4 3-16,-1-1 4 15,0 1 3-15,1 8 0 16,-1 3-1-16,0 4-1 15,1 4 0-15,4 4-7 0,-1 8 0 16,5 7-1-16,0-4 2 16,9 0 3-16,-1 8 4 15,1-7 2-15,4 3 1 16,4-4 0-16,0 1 0 16,-4-5-2-1,13-3-1-15,-9-5-6 16,1-14 1-1,-5 0 0-15,4-5 2 16,-13-3 1-16,0 4 1 16,-12-1 0-16,-5 1 4 15,0 7 3-15,0 5-2 16,-4 3 0-16,-9 7-3 0,13 5-1 16,0 7-6-16,5 0-1 15,-1 12-2-15,5-8 0 16,-1 0 3-16,5-4 0 15,0-4-8-15,0-3-2 0,0-5-21 16,0-7-9-16</inkml:trace>
  <inkml:trace contextRef="#ctx0" brushRef="#br0" timeOffset="174589.8759">2687 5815 196 0,'-13'4'74'0,"13"-4"-40"0,-5-4-35 0,5 4 15 0,0 0-10 31,0 0 0-31,0 0 2 15,0 4 3-15,0 0 7 16,-8 11-9-16,3 19-1 16,1 1-6-16,0 3-1 15,4 0-1 1,0 20-2-16,0-1 3 16,0 5 0-16,0-1 1 0,0 8 2 0,4 8-1 15,0-9-1-15,1-6 7 31,3-9 3-31,-8-3 3 16,18-4 3-16,-18-8 2 0,8-7 1 16,1-8-2-16,-1-4 0 0,-8-3 4 15,5-5 1 1,-1 0 0-16,0-18 9 16,1-1-5-1,-1-3-8-15,-4-5-3 16,9-3-5-16,-9-4 1 15,0-11-11-15,0-8-4 16,0-1-1-16,0-2 3 16,0-1 1-16,0 3 3 0,17 1-1 15,-17 8-1 1,0-16-4-16,0 4 0 0,0 12-14 16,0 3-3-16,0 4-27 15,0 8-11-15,8 4-46 16,10 3-21-16,3-3 20 15</inkml:trace>
  <inkml:trace contextRef="#ctx0" brushRef="#br0" timeOffset="175355.5775">3049 6773 176 0,'0'0'68'0,"4"0"-36"0,4-4-37 0,-3 4 10 31,-5 0 6-31,13 0 5 0,-5-4 11 16,1-4 8-16,4 8-18 0,-5-4 4 0,-3 1 2 15,-5-1-1-15,4 0 1 16,9-4 8-1,0-3-7-15,-4-1-1 16,3 1-9 0,-3-5-4-16,0-10-3 0,-5-13 0 15,5 5-6-15,-1-1-3 16,10-3-2 0,-10 4 3-16,9-1-2 15,-4 1-1-15,5 3 0 0,-1 4 0 16,4 4-2-16,-3-7-1 15,-10 7 1-15,5 3 2 0,4 5-5 32,1 4 1-32,-6 3-1 15,1 0 1-15,0 12-6 0,9 0-4 0,-5 4 3 16,0 3 1-16,-4 4 4 16,0 5 1-1,-4 3 6-15,-1 7 1 16,5-3-1-16,-13 7 2 0,5 9 1 15,-1-5 2-15,0 0-3 16,1-3 0-16,-1-5 1 16,5-3 2-16,-9-4-1 15,8 0 2-15,-4-4 2 16,-4-3 2-16,5-1-3 16,-5-4-3-16,0 1-3 0,0-4-1 15,-5-1-9 1,5 1-3-16,0 0-21 15,-4-8-9-15,-4-4-58 16</inkml:trace>
  <inkml:trace contextRef="#ctx0" brushRef="#br0" timeOffset="175735.1476">3286 6405 156 0,'4'-8'60'0,"4"4"-32"0,-3 0-24 0,-1 4 13 0,0-3 3 0,1-1 4 32,3 0-3-32,-3 0-1 15,8 0-11-15,-13 4 1 0,8 0 1 16,1 0-4-16,4 0-2 16,-5 0-2-16,14 0-3 15,12 4 1-15,-16-4 1 0,7 4-1 16,1 0 2-16,-4 0-4 15,-1-1 0-15,-12 1-26 0,4-4-9 0,-4 0-66 16</inkml:trace>
  <inkml:trace contextRef="#ctx0" brushRef="#br0" timeOffset="176451.5815">3798 6677 232 0,'0'-8'88'0,"0"4"-48"0,0-3-38 15,0 3 19-15,0-4 0 0,0 0 2 16,0-3-1-16,5-8 1 16,3-12-13-16,1 1 1 0,-1-1 0 31,5-4-6-31,-8 1-1 0,3-1-4 15,10 1-3-15,-6-4-1 0,-3-8 3 0,13 7-2 16,-9 5 1-16,4 3 0 16,0 5-2-16,0 3-2 15,-4 7 1-15,0 1-6 16,0 3-1-16,-4 5-4 31,-1 3-3-31,1 8-7 16,8 7-4-16,-13 8 10 0,9 12 6 15,0 0 9-15,0 3 3 0,-4 4-3 16,-1 5 1-16,5 6-3 16,0 5 2-16,5-4 5 15,-10-4 2-15,5-4-3 32,-9-8 1-32,5-3 6 0,0-4 6 0,-5-4 3 15,0-8 0 1,5 0 8-16,-9-7 5 15,4 0-2-15,-4-8 2 0,13-4-7 16,-13-4-1-16,0-3-5 16,0-5-1-16,0-10-11 15,0-13-3 1,0-3-17-16,0 0-6 0,0 4-10 16,0-1-3-16,0 5-20 0,0 3-7 15,0-15-37 1</inkml:trace>
  <inkml:trace contextRef="#ctx0" brushRef="#br0" timeOffset="176776.8045">4514 6098 208 0,'0'4'77'0,"0"4"-42"0,4 0-41 15,-4 18 38-15,0-3 0 16,0 0-9-16,0 4-4 0,4 4-11 15,-4 3-3-15,0 5 1 0,0 3-5 16,0 11-3 0,9-7-8-16,-9-7-2 15,0-1-31-15,0-11-11 16,4-4-48-16</inkml:trace>
  <inkml:trace contextRef="#ctx0" brushRef="#br0" timeOffset="177261.4117">5315 6244 244 0,'-4'-4'90'0,"4"0"-48"0,-13 0-47 0,8-3 15 0,-3-1-2 15,-5 4 5-15,-4 0-7 16,-9 1-1-16,-4-1-3 16,-9 0 1-16,9 4 0 0,0 0-4 15,4 11 1-15,0 1 2 16,9-1 1-16,-9 5-4 15,13-1-1 1,4 4 1-16,5 4 0 16,4 8 1-16,13 7 0 15,-5 8 0-15,5 0 0 16,9 0-5-16,-5-4-1 16,-4 0 3-16,-4-3 1 15,-14-5 2-15,-3 1 2 16,-5-1-3-16,-4-3 0 0,-5-8 1 15,-4-12 0-15,5-3-16 16,-14-4-6-16,5-12-36 16,-4-7-12-16,3-8-15 15</inkml:trace>
  <inkml:trace contextRef="#ctx0" brushRef="#br0" timeOffset="177593.1325">5337 6060 204 0,'0'4'77'0,"0"0"-42"0,4 7-43 0,4-3 10 16,-8 3 5-16,0 9 5 16,0 10 6-16,0 1 1 0,0 7-10 15,0 4-5-15,-8 0-3 0,8 27-1 16,-4-11 2-16,4-5-1 16,-9-3-1-16,9-8-13 15,0 0-6 1,0 4-28-16,0-11-10 15</inkml:trace>
  <inkml:trace contextRef="#ctx0" brushRef="#br0" timeOffset="177962.0317">5681 6106 184 0,'5'15'68'0,"-5"16"-36"0,0-8-33 0,0-8 15 31,0 8 1-31,0 4 5 16,0 4-8-16,0 3-4 0,4 16-5 16,0 4-3-16,1-1 1 0,-5-3-6 15,0 0 1-15,0-4-29 16,0 0-11-16,0-8-41 15</inkml:trace>
  <inkml:trace contextRef="#ctx0" brushRef="#br0" timeOffset="178262.4769">5181 6336 244 0,'22'4'90'15,"0"0"-48"-15,16-1-49 0,-25 1 16 16,9 0-4-16,4 0 2 0,12-4-1 15,6 4-1-15,-6-4-3 16,-3 0-8-16,4 0-4 0,-14 0-38 16,6 0-19-16,-1-4-25 31</inkml:trace>
  <inkml:trace contextRef="#ctx0" brushRef="#br0" timeOffset="178546.0521">6004 6114 204 0,'0'7'77'0,"5"1"-42"0,-1 23-39 0,-4-12 13 16,4 0 6-16,-4 8 7 0,0 3-7 16,0 5-3-16,0 3-7 15,-4 4-17-15,0 8-7 0,4-4-45 16,0-8-61 0,0-7 29-16</inkml:trace>
  <inkml:trace contextRef="#ctx0" brushRef="#br0" timeOffset="179079.4443">6194 6600 260 0,'0'-8'96'0,"4"5"-52"0,-4-5-45 15,5-3 20-15,3-1 7 16,-8-11 5-16,0 0-7 16,5-4-4-16,3-3-11 15,1-5-8-15,-1 1-4 0,1-5-5 0,4-10-2 16,4 6 2 0,0 1 5-16,9 4 2 0,0 7 1 0,4 5-3 31,-4 3 0-31,-4 3-5 15,-5 5-2-15,0 7-11 0,0 5-4 16,1 6-8 0,-1 9-5-16,-13 11 10 0,9 11 6 15,-9 1 8 1,5 3 5-16,0 0 0 0,-1 1 3 16,5 3 6-16,0 4 2 0,0-8 2 15,0 4 0-15,0-7-2 16,0-8-2-16,0-4 14 15,0-8 5-15,4-15 6 32,0-4 4-32,5-7 2 0,-5-5 1 0,5-7-6 15,-5-4-4 1,0-7-21-16,0-12-8 16,-4-11-30-16,0-12-12 15,0 3-29 1,-4-18-53-16,-1 8 30 15</inkml:trace>
  <inkml:trace contextRef="#ctx0" brushRef="#br0" timeOffset="179647.1656">7293 5800 140 0,'-4'0'52'0,"-1"0"-28"0,-3 3-17 16,3-3 13-16,1 0 1 31,0 0 4-31,-5 0-2 15,0 4-2-15,1 0-11 0,-1 0 5 0,-4 0 4 0,5 0-6 16,-10 7-2-16,-3 1-4 16,4 7-2-16,-9 0 1 15,4 4 1 1,5 0-1-16,0 4 1 0,4 3-4 16,-4 1 0-16,4 7-3 15,4 4-3-15,0 1-1 0,5-5 3 16,4 0-5-16,0-3 2 31,4-5-5-31,9 1 1 16,5-8 4-16,7-4 2 0,-3-4-1 0,4-7 2 15,-9-4-4-15,5-4-1 32,-5-4 9-32,-4-7 5 0,4-5 1 15,0-3 0-15,-4-15 3 16,0-1 3-16,0 8 3 15,0 4 1-15,4 8-13 16,5 11-3-16,4 4-20 16,8 12-9-16,-4-1-52 0,5 4-25 15,-18 1 3 1</inkml:trace>
  <inkml:trace contextRef="#ctx0" brushRef="#br0" timeOffset="180451.1958">3230 7270 220 0,'-13'8'85'0,"13"-4"-46"0,0 7-48 15,0-3 14-15,0 4 6 16,-5 3 7-16,-8 4-3 16,9 19 0-16,-9 1-9 15,4-1-4-15,1 8-1 0,-1-4-4 16,-8 0 0-16,4 8 6 0,13 0 5 15,-4-12 5-15,-9-3 2 16,21-9-4-16,-16-3-1 16,-5-7-4-16,9-5-1 0,-1-3 5 15,1-4 4-15,0-4-3 16,4-23 1 0,0-4-7-16,13-4-3 15,4 1-1-15,0-5 1 16,0-3 1-16,5-16-4 0,4 8-1 15,-5 4 1-15,5 0 0 16,4 4-6-16,-8 7 0 16,-1 4-2-16,10 4 1 31,-1 0-4-31,-4 8-3 16,-1 0 2-16,6 7 0 0,-10 0 5 15,-4 4 3-15,1 4 3 16,-5 4 1-16,-1 4 3 15,1 0 1-15,-4-1 1 16,0 5 0-16,-5-1-2 16,-4 1-2-16,-4-5 3 0,-14 5 2 15,1-1-4-15,-4-3-3 16,3 7-6-16,-8-11-2 16,5 0-20-16,-5-4-5 0,9 11-28 15,-5-11-11-15,5-3-9 16</inkml:trace>
  <inkml:trace contextRef="#ctx0" brushRef="#br0" timeOffset="180867.8075">3949 7305 192 0,'-4'0'74'0,"4"0"-40"0,-13 4-40 0,13 0 12 0,-4-1 9 16,-1 1 7-16,5 4-2 16,-8 0-1-16,8-1-11 31,-9 9-1-31,9 6 0 0,0 13-1 0,0-4 1 0,0 3-9 31,0 4-3-31,0-3-4 0,0-1-2 16,0-3-16-16,0 0-6 15,0-12-11-15,0-4-5 16</inkml:trace>
  <inkml:trace contextRef="#ctx0" brushRef="#br0" timeOffset="181116.6706">3682 7044 212 0,'4'0'82'0,"9"0"-44"0,4 0-33 15,-4 4 19-15,18 0 11 16,7 0 8-16,14 4-3 15,13-1 1-15,8 1-23 16,-8 7-32-16,-5 1-16 0,-8-9-114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54:10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8887 12545 52 0,'26'-12'19'0,"-26"8"-10"0,17 0 5 0,-8 4 9 15,4 0 2-15,-9 0 0 16,9-3-3-16,-9 3 7 16,14 0-9-16,-1 0-2 15,4 0-1-15,-3-4-10 16,-1 4 0-16,-4 0 3 0,0 0-6 16,0 0-2-1,4 0 3-15,-9 0 1 16,10 0 2-16,-1 4 2 0,0-4-7 15,0 0-2-15,5 3-3 0,-1 1 0 32,1-4 2-32,4 4 2 0,-5 4 1 15,14-4 1-15,-5-1-2 16,0 1-2-16,5 0-2 16,-9 0-1-16,4 0 2 15,0 0 2-15,0-1 0 16,4-3 2-16,10 0-4 15,-1 0 0-15,-5 0 1 0,6 0 2 16,-6 0-3 0,1 0 0-16,0-3 1 15,4 3 2-15,4 0-1 0,-4 0 2 16,-4 0-2-16,0 0-1 16,0 0 1-16,0 0-1 0,-1 0-3 31,5 0 2-31,5-4-1 0,-1 4-2 15,1 0 3-15,-1 0 0 16,0 0 1-16,5 0 0 16,0 4-9-16,-5-1-4 15,-4 1-48 1</inkml:trace>
  <inkml:trace contextRef="#ctx0" brushRef="#br0" timeOffset="25565.2085">11753 13429 212 0,'-13'8'79'0,"0"-4"-42"0,-5 0-45 0,18-4 12 0,0 0-2 16,-8 0 3-16,8 0 7 15,-4 0 4-15,4 0-8 32,0 0 11-32,0-4 9 15,-13 0-8-15,4-4-8 16,5-3-6-16,4-1-6 16,0-3-2-16,4-8-4 0,5-11 1 15,4-1 1-15,-1 1 2 16,6 3-4-16,-10 0 2 0,5 1-7 15,4-9-1-15,1-7 13 16,-1 4 6-16,5 4-2 16,3 0-1-16,-3-1-4 15,-1 9-1-15,5 3 1 16,-4 0 0-16,-1 8-5 16,10 4-1-16,-14 3 0 0,9 8 4 15,-9 4 1-15,-4 8 1 31,0 3-3-31,0 9 0 16,-5 18-1-16,1 4 3 16,0 8 0-16,-1-4 1 15,9 0-3-15,-8 4 0 16,4 3 4-16,4-7 1 16,0-4-3-16,1-7 1 0,3-8 4 15,1-8 2-15,12-4 6 16,-4-7 5-16,1-8-3 15,-1-4 0-15,0-11-2 0,0-8 0 16,-4 0-4-16,4-4 0 16,-13 0-1-16,5 0 1 15,-5-3-11-15,0 3-5 16,-4-12-16-16,0-7-5 0,0 4-14 16,-9 0-3-16,14-4-24 15,7 8-47 1,1 0 25-16</inkml:trace>
  <inkml:trace contextRef="#ctx0" brushRef="#br0" timeOffset="26215.3989">13519 12717 220 0,'0'0'85'0,"9"0"-46"0,-18 0-41 15,9 4 14-15,-4 0-2 16,0-1 4-16,-14 5-6 15,5 4 0-15,-12 3-4 16,-6 4-3-16,6 8 2 0,-14 23-4 0,9-4-2 16,4 3 2-16,4-3 0 15,5 0 1-15,4 16 0 16,9-9 0-16,4-3 2 16,0-4-1-1,8-8 2-15,14 1 0 16,8-9 1-16,0-3-2 15,0-8-2-15,5-7 3 0,-1-9 0 16,1-3-1-16,8-7-2 16,9-5 1-16,-14 1-1 0,5-12-3 15,-4-12 2-15,0 5-1 16,-4 3 0 0,-1 0 0-16,0 0 0 0,-16 1 0 15,3-1 0-15,-4 4 2 16,1 4 0-1,-14-12 0-15,0-7 0 0,-4 3 2 16,-4 5 1-16,0-1-1 0,-5-4-2 31,0 9-4-31,-12-1-2 16,4 0 3-16,-22 0 1 16,-8 8-1-16,-9 0 2 0,-5 4-1 15,-16 7 0-15,-1 4-5 16,5 4-3-16,4 4-45 15,0 4-19-15,0-5-13 16</inkml:trace>
  <inkml:trace contextRef="#ctx0" brushRef="#br0" timeOffset="93988.672">12308 14954 276 0,'-43'4'104'0,"43"-1"-56"0,-4 5-56 0,4-8 18 0,-9 4-9 16,1-4-1-16,-1 4 5 15,-4-4 4 1,0 0-5-16,0 0 2 0,0-4 1 15,1-11-10-15,3-12-3 0,0 0-2 16,5-4 2-16,0-7 2 16,-1-4-1-16,5-16 1 15,5 5 3-15,3-9 0 16,1 5 1-16,8-8 0 16,0-4 2-1,-4 0-6-15,5 8 1 0,-1 3-6 0,9 16 1 16,-5 8 4-16,-4 3 2 15,5 12 13 1,0 11-6-16,-5 8-2 0,0 16-9 16,0 26-4-16,-8 4-8 31,4 11-1-31,-5 24 1 16,1-5 3-16,8 1-2 15,-8-8 0-15,4 3 5 0,4 1 5 16,0-11-3-16,5-13 0 15,-1-7 5-15,9-11 4 16,9-12 11-16,0-7 3 16,-13-20 5-1,4-11 3-15,0-8 2 0,-4-4 1 0,0-7-7 16,-5-12 0-16,-3-7-4 16,-5-4 2-16,-5-4-4 15,1-4-1-15,-9-4-6 16,0 8-3-16,0 3-7 15,0 5-4 1,-9 7-36-16,5-3-17 0,4-5-43 16</inkml:trace>
  <inkml:trace contextRef="#ctx0" brushRef="#br0" timeOffset="94651.0785">13528 13835 192 0,'-9'8'71'0,"1"0"-38"0,-1 7-39 0,5 8 12 15,-5 4 5-15,-4 7 5 16,0 8 3-16,-8 4 3 16,-5 19-12-16,-4-3 3 0,8-1 1 15,1 0-12-15,3 16-3 16,5-4 0-16,5-4 0 16,-1 0 1-16,5-1 0 0,4 5 0 15,4-11 2-15,9-9-1 0,0-3 2 16,9-4 0-16,3-4 1 15,6-7-2-15,-6-9-2 16,6-7-4-16,3-7 0 31,9-4 2-31,9-8 3 16,-9-4 2-16,9-4 1 0,-9-3 2 16,0-5 1-16,0-10-1 0,0-9 1 15,9-3 0-15,-13 3 3 16,-9 1-1-16,0-1 2 15,-4-3-2-15,-9-4 2 16,-4-8-4 0,-5 4 1-16,1 4-3 0,-5 0 0 0,-4 0-3 31,-4 0-2-31,-5-4 1 16,1-8-1-16,-9 0 2 15,-5-3 1-15,1 3-6 16,-5 5 0-16,0-5-1 15,-4 0 2-15,-1 5-8 16,-7 6-1-16,-14 5-12 0,5 7-3 16,4 5-13-16,-1 3-3 15,-16-4-12-15,-5 8-4 16,1 3-26-16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00:54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15566 8247 156 0,'0'-8'60'0,"-4"5"-32"0,-1-5-20 16,5 4 16-16,0 0-3 16,-4-3 2-16,0-1 0 15,-5 0 3-15,5-7-14 16,-13 0 0-16,-1-4 1 16,1-1-9-16,0 1-5 0,-9-4-4 15,-13 0 0-15,5 4 7 16,-5-4 4-16,-8 4-1 0,3-4 0 15,-3 4 1-15,-9-12 1 32,4 4-1-32,1-3 1 15,-1 3-4-15,9 4 0 16,-13 4-3-16,0 3-1 16,4 1-1-16,0 4 0 0,5 3 2 15,0 4 0-15,4 0-3 16,-1 4 0-16,1 0-1 15,-4 12 0-15,8-1-6 0,0 12-4 16,-4 0 12 0,0 0 5-16,9 4-3 0,4 4-1 15,-18-1 0-15,5-3 2 16,4 8-2-16,1 7 0 16,3-4-1-16,1 4 0 15,-1 0 2-15,1 4 0 16,3 8-3-1,1 15 2-15,4-12-1 0,-4 1-2 0,4-5-2 16,5 9 1-16,4 3-2 16,-9-4 2-16,4 0 1 15,1 1-1-15,8-1 1 16,-4 8 0 0,4 0 5-16,0-8 1 15,0 0-5-15,0 1 0 16,0-1 1-16,0 0 3 15,4-3-2-15,1-1 0 16,-1-3 1-16,5 3 0 16,4 8 0-16,0-3 2 0,0-5-1 15,0-3-1-15,4-1 1 16,-4 9-1-16,4-1 0 16,-4-4 0-16,5 1-3 15,-5 11 2-15,4 3 3 0,-4-6 3 16,0 6-4-16,0-10-3 15,0 14 1-15,4-7 2 16,1 0 2-16,-5 0 1 0,4 0 2 16,5 4 1-16,-9-4-1 31,4 0 1-31,9-4 0 16,-13 0 1-16,8 0 0 15,1-4 0-15,13-3-2 16,-5-5-1-16,4 1-3 15,10 7-2-15,-1 4 3 0,0 4 0 16,9-7-1 0,-9-9-2-16,4-3 3 0,14-4 2 15,-5 11-2-15,0-7 0 0,4-4 1 16,-12-7 0-16,4-9-7 16,-1-3 0-16,10-8 1 15,3-7 1-15,1-5-2 16,-4-11 2-1,-1-3-4-15,0-16 1 0,1-12 0 0,16-3-1 16,-8 0 1-16,-4-4 3 31,-5-12-5-31,1-7 0 0,-1-1 3 0,5-3 1 32,8 0-3-32,1-19-1 15,-1 7 3-15,0 5 1 16,5-13-1-16,8-3 0 0,-4-4-1 15,-4-3 0-15,-5-9-2 16,5 12-1-16,-5 0 1 16,-8-19 2-16,-9 4 2 15,-4-8 1-15,-5-4-4 0,-4 12 1 16,-4 0 2 0,-4 0 3-16,-9 7 4 0,0 12 4 15,-1 0 2-15,-12-4 3 16,0 11-3-16,0 5-1 0,0-20-9 15,-8 4 0-15,-1 4 3 16,-4 8 5-16,-4-16-1 31,-5 8 3-31,-3 4-4 16,-14-5-2-16,-4 1 2 0,13 8 2 16,-9-1-2-16,0 9 1 15,0-13-3-15,-21 16 2 16,-5 8-11-16,9 8-4 15,5 7-14-15,3 7-4 16,1 9-41-16,-18-16-17 16,9 4-13-16</inkml:trace>
  <inkml:trace contextRef="#ctx0" brushRef="#br0" timeOffset="10602.8995">8650 8462 228 0,'-17'0'85'0,"17"0"-46"0,-9-4-41 0,9-4 14 16,-4 0-8-16,0 1-3 16,-5-1 2-16,-4 0 0 15,-4 1-1-15,0-1 3 0,-1-3 4 16,1-1-3-16,-4 5 2 0,-10-1-5 0,1-4 0 31,0 1-3-31,4 3-3 0,-12-3 4 16,7-1 3-16,-3-3 5 15,-5 3 2-15,-4 1 1 16,-4-1 2-16,4 1-3 16,-1 3-1-16,1 1-2 15,0-1 2-15,0 0-3 16,-13 1-2-16,4-1-2 0,1 0-3 15,3 4-4-15,-8 1-2 0,-13 3-6 16,5 3 0-16,-1 5 1 16,0 0 5-16,1 7-4 31,-5 0 0-31,4 5 2 16,5 3 5-16,4 3 2 15,4 9 3-15,-4 7-3 0,9-4 0 16,-5 4-1-16,9 1 0 15,-4 3-5-15,8 15-3 0,4 4-1 16,5 4 1-16,4 11 1 16,5 8 1-1,8 0 2-15,0 1 2 16,4-1 2-16,1-4 1 0,3-4-2 16,1-3 2-16,0 15-1 15,-1-8 0-15,5 4 4 16,-4 4 1-16,4 0-4 15,0 0-1 1,0 4 1-16,4 0 0 0,5-5-2 16,0-6 2-1,8-5 1-15,-8 1 0 0,8-5 0 16,0-7 2-16,9-4-1 16,4-7-1-16,0-1 1 15,0 1 1-15,1-5-1 16,-6 1-1-16,6-12-2 0,-6 0 1 15,14-7 1 1,-4-5 0-16,3-3 0 0,1-4 2 16,9 0-1-16,-10 4-1 15,5-16-2-15,9 8 1 16,4-3-1-16,0-5 0 16,-4-15 4-1,0 4 1-15,4-3-1 16,-5-5-2-16,5 0 1 15,-4-3-1-15,0-1 0 16,-5 1 0-16,1-5 4 16,-5-3 2-16,8-7 0 0,14-13 1 15,-9-3 0-15,-9 0 1 16,-3 0 0-16,-6 0 0 16,-3-4-2-16,-1-8-1 0,-12 0-3 15,4 5 1-15,-5-1-2 16,-4-4-1-16,9 8 1 15,4-11-1-15,-4-12 0 16,-4 4 0-16,-1 0-3 16,-3 0 2-16,-1-16-1 15,0 5-2-15,5 7 3 16,-5 7 0-16,0-18 3 0,0 11 1 31,5 4-4-31,-13 4 1 0,3 3 0 16,6 1 2-16,-10-12-1 15,1 7-1-15,0 1-2 16,-1 0 1-16,-8-23 1 16,0 3 2-16,0 1 1 15,0 3 1-15,-13-22 2 16,0 10 1-16,-4 5-3 16,-9-15-1-16,0 11-1 15,0 7 1-15,-4 12-9 16,-8 12-1-16,3-1-23 15,-4 5-10-15,-17 3-72 16</inkml:trace>
  <inkml:trace contextRef="#ctx0" brushRef="#br0" timeOffset="68077.6937">20685 499 140 0,'-9'-16'52'0,"9"9"-28"0,0-1-26 16,0 4 9-16,-13 0 1 0,5 4 5 15</inkml:trace>
  <inkml:trace contextRef="#ctx0" brushRef="#br0" timeOffset="68645.7248">21698 564 116 0,'-9'0'46'0,"0"0"-24"0,1 0-24 16,8 0 11-16,-9 0 0 15,5 0 2-15,-9 0-3 0,0 0 0 16</inkml:trace>
  <inkml:trace contextRef="#ctx0" brushRef="#br0" timeOffset="70019.3934">23180 460 184 0,'8'-11'68'0,"14"3"-36"0,-13-11-35 16,-1 19 13-16,-8-8-1 15,5 5 2-15</inkml:trace>
  <inkml:trace contextRef="#ctx0" brushRef="#br0" timeOffset="75075.2997">20362 2624 252 0,'0'-30'93'0,"0"26"-50"0,-5 4-39 15,5 0 19 1,0 0-7-16,-8 0 1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06:55.9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17505 4114 176 0,'-34'-34'66'0,"16"22"-36"0,-16-7-40 0,12 15 11 15,-12-15-3-15,-9 4 3 16,-9 3 6-16,-13 5 6 15,-8 11-7-15,0 3 1 0,-5 5 3 16,-16 3-6 0,3 12 0-16,1 4 7 15,-10 18 2-15,-3 5 5 16,17 11 3-16,13 23-7 0,-9 4-1 0,8-4-9 16,6 19-5-16,3 1-3 15,5 7 3-15,4 7-2 31,12-7 1-31,-7 0 6 0,12-12 2 16,9-3 0-16,8 3 1 0,18 5-2 16,8-9 2-16,5-11-2 15,8-3 0-15,5-1-3 16,4-8 1-16,8-3 0 16,9-4 1-16,4 4 0 15,-3 4 0-15,3-12 2 0,9-4 1 16,4-7-3-16,1-12-3 15,8-4 0-15,-9-7 1 16,9-1-3-16,8-11-2 16,-8-3 2-16,5-5 2 15,12-7 2-15,-4-4 3 16,0-8-1 0,-1-3 2-16,31-16-2 15,-4-11 0-15,-13-12-3 0,8-4 1 0,-8-3-4 16,-4-1 0-16,-5-14 3 15,0-5 1-15,-4 4 3 32,-9-26 1-32,-8-1-6 15,-9 4 0-15,-5-11-3 0,-7-4-2 0,-1-11 0 16,-9-13 3-16,-21-2 0 31,-17-1 1-31,-9-16-5 16,-13-6-1-16,-21 6-2 15,-18 13 0-15,-8 18-2 0,-22 12 1 0,-9-4-28 32,5 27-11-32,0 23-72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11:48.5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10240 809 144 0,'-13'-15'55'0,"13"11"-30"0,-8-4-23 0,8 8 16 15,-5-11-7-15</inkml:trace>
  <inkml:trace contextRef="#ctx0" brushRef="#br0" timeOffset="352.3047">10206 740 270 0,'-9'-15'4'0,"5"-4"-2"0,-1 7 0 0,5 4 3 16,-8-3 0-1,3 3 2-15,1 1-4 0,4 3 0 16,0 4-6-16,0 0-2 16,0 15-1-16,0 20 2 15,0-5-3-15,4 12 2 16,1 8 3-16,3 8 1 0,-8 7-4 15,9 11 1-15,-5 20 0 16,5 0-1-16,0 15 1 16,-1 0 3-16,-3 15 0 15,3 12 1-15,-4-11-3 16,1 3 2-16,-1 0 1 16,0 12 0-16,-4-4-5 0,0-16 1 15,0 1 2-15,0-12 1 16,0-8-2-16,0 1 2 15,-4-1-1-15,0-15 0 0,-1-11 2 16,1-8 0-16,0-8-20 16,0-11-49 15</inkml:trace>
  <inkml:trace contextRef="#ctx0" brushRef="#br0" timeOffset="1498.0832">9939 828 160 0,'25'-15'60'0,"-12"15"-32"0,30-12-33 0,-12 1 10 16,3-1-1-16,5 1 5 0,8-12-7 31,9 4-1-31,0 0-1 15,5 3-3-15,7 1 0 0,14 0-1 0,0 3 3 0,4 1-2 16,9-1 1-16,0 1 0 16,13 3-2-16,4 4 0 15,-9-7 3 1,1 7-2-16,8 0-1 16,0 4 3-16,-9-8 0 15,18 4-2-15,-9 1 2 16,13-1-1-16,-5-8 0 15,-3 5 2-15,8-1 0 16,-13 4-3-16,-9 0 0 16,1 1-1-16,-1 3 0 0,-4 0 3 15,0 0 0-15,0 0-2 0,-4 0 2 16,-4 0 1-16,-14 0 0 16,1 3-5-16,-1 1 1 15,-12-4 2-15,-5 4 3 16,-4 4-2-16,-8-8-2 15,-1 3 2 1,-8 5 0-16,-5 0-2 16,1-1 0-16,3 5-1 15,-12-1 0-15,9 1 3 16,-1 3 2-16,-4 4 0 16,-4 12 2-16,0-4-4 15,4 0 0-15,-8-4-4 16,4 3 5-16,0-3 5 15,-9 8-5-15,13-12 0 16,-4 4 2-16,8-4 3 16,1 12 0-16,-9 3 2 0,-5 1-4 15,1 3 0-15,-5-3 1 16,0 3 2-16,0 4-5 16,1 12-3-16,3 11-2 0,-4-4 3 15,-8-3 0-15,4 14 3 31,4-6-1-31,-4 2-1 16,4 1 3-16,-4 16 2 16,0-1-2-16,0-4-2 0,4-3 2 15,1 7-2-15,-5-3 2 16,8 3-2-16,-4 12 2 0,-4 7-4 16,-4 1 0-16,-1 7-1 15,-3 3 0-15,-10 9 2 16,1 11 0-16,0-11-3 15,0 3 0-15,-9-3 2 16,4 3 0-16,0 0-2 16,1-11 2-16,-1-15 1 0,-4 22 0 15,0-26-27 1,0-23-42 0,-4-16 7-16</inkml:trace>
  <inkml:trace contextRef="#ctx0" brushRef="#br0" timeOffset="2839.0886">10404 3111 104 0,'-22'0'41'0,"22"4"-22"0,-4 0-25 0,4-1 8 15,-9 1-2-15,1 4 2 31,-1 0 1-31,1-1 3 16,3 1 1-16,-8 3 1 16,9 5-4-16,4 10-1 15,-9 13 3-15,5 3 1 0,0 4 1 16,-1 4 0-16,1 11-4 16,0 4-3-16,0 4 0 15,4 11-1-15,-5 5 0 0,5-5 4 16,0-7 2-16,0-4 0 0,0-4-1 15,0 0 3-15,0-7 5 16,5-9 2-16,3-7 0 16,1-3-5-16,17-1-2 15,-1-7-2-15,6-5-1 16,3-6-3-16,5-1 1 16,0-4-7-16,8-3 1 0,9-1 1 31,0-3 3-31,0-1-2 15,0 1 0-15,13-4 1 16,4-4 2-16,1 0 1 16,-1-4 1-16,13 0-5 15,-13 0-1-15,5 1 1 0,-5 3 0 16,9-4 1-16,-4 4 0 16,-1-4 0-1,1 0 2-15,3 0-1 0,-3 0 2 16,0 1-2-16,-5-1-1 15,9 0 3-15,-5 0 0 16,-3 0 1-16,-1 0 2 16,-4 1-3-16,4-1-2 0,0 4 0 15,-4-4-1 1,-4 0 2-16,-5 0 3 0,9 0 0 16,-9 1 2-16,1-1-4 15,-1 4 0-15,-4-4-1 16,0 0 1-16,9 0-4 0,-5 0 0 15,-4 4 1 1,-4 0 2-16,-5 0-1 16,1 0-1-16,-5 0 1 15,4 0-1-15,5 0 0 0,-1 0 0 16,-3 0 0-16,4 0 2 16,-5 0-1-16,5 0-1 0,4 0 1 31,0 0-1-31,-9 0-3 0,5 0 2 15,0 0 3-15,-14 0 1 16,10 0-1 0,3 0-2-16,-3 0 1 15,-5 0-1-15,0 0 6 16,-9 0 6-16,-3 0-8 0,7 4-2 16,-16 0-13-1,0 0-5-15,-5 4-8 0,0-1-2 16,0 1-6-16,-8 0 0 15,4-5 8-15,0 5 5 0,0-4-3 16,0-4 0-16,12 0-37 16,10-8-14-1,4-7 38 1</inkml:trace>
  <inkml:trace contextRef="#ctx0" brushRef="#br0" timeOffset="3539.8043">16212 2935 228 0,'9'-31'88'0,"0"20"-48"0,-9-16-40 0,0 15 16 15,0-7-11-15,0-15-3 16,-18-12-4-16,-12-8-1 0,-22 0 2 31,-8 5 0-31,-5 6 1 0,-12 9-3 0,4 11 2 16,-5 15-4-16,18 16 1 15,8 11-11-15,9 31-6 16,13 7 1-16,13-3-1 16,8 0 3-16,9 3 3 15,17-7 11-15,13-8 5 16,5-11 8-16,-5-8 7 15,4-8 5-15,5-11 4 16,-4-16 2-16,-1-3 3 0,1-4-1 16,-5-8 0-16,-4-19-10 15,-9-15-4-15,4-12-17 16,-16-7-9-16,-10-12-16 16,5 0-6-16,-8-19 10 15,-1 0 8-15,1 15 16 16,-1 15 9-16,5 16 5 15,-5 12 0-15,5 11-3 0,-1 11 0 16,5 12-12-16,0 11-4 16,5 20-1-16,8 26 3 0,-9 27 1 31,5 15 1-31,8 12-5 16,-4 12 1-16,8 18 4 0,1-11 2 15,4-7-25-15,-9-1-9 0,9-15-72 16</inkml:trace>
  <inkml:trace contextRef="#ctx0" brushRef="#br0" timeOffset="3972.1999">16380 2544 212 0,'13'11'82'0,"5"1"-44"0,7-1-47 0,-7-3 14 16,3 0 1-16,1 7 6 16,4-3 3-1,12-16 0-15,5 0-7 16,-4-4-7-16,-13-3-2 0,4-1-12 0,-13-3-7 0,5-4 6 15,-5-8 3-15,-4 0 4 16,-4-7 3-16,-9-5 4 16,-9 5 4-16,-12-1 3 31,-10 9 1-31,-3-1 7 0,0 12 2 16,-1 7 5-16,1 8 3 15,-5 19-7-15,9 12-3 16,12 3-8-16,1 8-3 0,4 16-4 15,9 11-1-15,4 0-21 16,4-4-10-16,9 11-50 16,-4-11-58-16,8-26 37 15</inkml:trace>
  <inkml:trace contextRef="#ctx0" brushRef="#br0" timeOffset="4471.5496">17406 2578 272 0,'4'58'101'0,"0"-1"-54"0,1 20-57 15,-5-39 16-15,-5 20-8 0,-3 7 0 16,-5 8 2-16,-4 15 2 15,-13-8-1-15,8-7-5 0,0-12-2 16,5-7-4 0,0-12-1-16,0-11 8 15,8-12 4-15,-8-8 2 0,8-11 3 16,1-11 10-16,-1-31 5 16,5-16-16-1,-1-22-4-15,5-20-24 0,9-11-8 16,17-19-8-16,8 11-2 15,5 16 18-15,9 11 11 16,12 15 17-16,13 16 6 16,9 15 2-16,-13 23 2 0,13 15-6 15,-9 8-1 1,-8 16 2-16,-14 7 1 0,-16 7-1 16,-14 24-1-1,-16-1 8-15,-23-3 4 16,-7 0 4-16,-14-4 2 15,-13-8-14-15,-8-3-8 16,-5-8-28-16,5-8-10 0,8-8-27 16,5-7-10-16,-1-19-27 15</inkml:trace>
  <inkml:trace contextRef="#ctx0" brushRef="#br0" timeOffset="4740.9526">18707 1805 256 0,'9'50'96'0,"-1"-1"-52"0,-8 62-51 0,0-57 14 0,-8 15-7 15,3 8 2-15,-7 15-3 16,-1 11 0-16,-5-11 1 16,1-8-16-16,-4-3-6 0,3-16-33 15,1-12-13-15,0-14-15 32</inkml:trace>
  <inkml:trace contextRef="#ctx0" brushRef="#br0" timeOffset="4957.7526">17807 1927 272 0,'21'20'104'0,"14"-17"-56"0,21 28-45 0,-18-23 23 15,36 15-17-15,12 0-5 16,26-4 0-16,9-4-1 15,-9 0-1-15,-9 1-30 0,9-5-11 16,-9-7-76 0,-3-8-39-16,12-23 71 0</inkml:trace>
  <inkml:trace contextRef="#ctx0" brushRef="#br0" timeOffset="5541.9154">19591 1265 232 0,'-5'7'88'0,"5"13"-48"16,0 48-40-16,-8-41 18 0,-1 15-1 15,0 20 2-15,1 10-8 16,-5 28-4-16,-4 11-4 0,-1 12 0 0,1-5 0 31,-4-3-1-31,3 0-2 16,5 0 1-16,0-15 1 0,9-12-1 15,-4-15 2-15,3-12 4 16,1-11 6-16,4-16-7 16,-9-3-1-16,9-12 8 15,0-8 6-15,-4-11-8 16,4-11-3-16,0-12-5 15,0-27-3-15,4-11-10 16,5-12-6-16,-5-11-3 16,9 0-1-16,4-8 2 15,5-8 3-15,12 12 4 16,9 11 5-16,1 8 5 0,3 12 3 16,9 11 0-1,-13 12-2-15,13 7 1 16,0 15 1-16,-4 12 3 15,4 12 2-15,-9 22-6 16,1 16 0-16,-5 7-1 0,-4 12 0 16,-9 12-3-1,-9 7 2-15,-12 19 5 0,-9-3 2 16,0-5 0-16,-4 5 1 16,-5-12-4-16,-4-4 0 15,0-8-32-15,-4-11-13 16,0 0-76-16,4-35-36 15,13-22 80 1</inkml:trace>
  <inkml:trace contextRef="#ctx0" brushRef="#br0" timeOffset="14415.5168">10714 625 104 0,'-9'-4'38'0,"1"4"-20"0,-5-4-21 0,26 1 3 15,4-1-1-15,0 0 3 16,5 0 1-16,-5-7-1 16,-8 3 1-16,4 8-9 0,-5-8-1 31,1 4-16-31,0 1-8 0,-1-1-3 15,1-4-2-15</inkml:trace>
  <inkml:trace contextRef="#ctx0" brushRef="#br0" timeOffset="15252.3929">11033 487 152 0,'0'-4'57'0,"0"4"-30"0,0 0-18 0,0 0 14 0,0 0-7 16,0 0 1-16,0 0-4 16,0 0 2-16,0 0-8 31,0 0-2-31,9 4-1 0,-1 4 0 16,1 3 0-1,-9 1 0-15,13-1 2 16,-13 5-1-16,4 3 0 15,0 0-1-15,5 12 2 16,0 15-3-16,-1 0-2 16,1-8-3-16,4 4-1 0,4 8-1 15,-8 7 3-15,4 1 0 16,4 3 1-16,-9-4 2 16,5 9 1-16,0 2-4 15,0-6 1-15,-4-9 0 16,-1-7 2-16,1-4 1 15,-5-3 1-15,1-9-5 0,-1-3 1 32,-4-4 2-32,0-4 1 0,0-3 5 15,0-5 3-15,0 1 2 16,-4-5 5-16,-1 1-4 16,1 0 2-16,-5-5 0 15,1 1-7 1,-1 8-3-16,-4-1-1 0,5-3-1 15,-5 0-2-15,0 3-2 16,0 4-2-16,0-15 1 16,0 4 1-16,-4 0 2 15,0-4-3-15,-5 12 0 16,-4-9 3-16,5 5 1 16,-5-4-4-16,0 0 1 0,0-8 0 15,4 8 0-15,1-4 0 16,-5 0 2-16,0 0-1 15,-17 4-3 1,0-1 1-16,4 1 1 16,9 0 0-16,-4 0 0 0,12 0 0 31,-4 0-3-31,5-1 2 16,3 1 1-16,1 0 2 15,4 0-3-15,0 3-2 0,0-3 2 16,1 4 2-16,-1 0-7 15,0-1-1-15,4 1-14 16,-4 0-4-16,5 3-14 16,-5 1-3-16,0-1-4 0,4 1 1 15,-4-1 5-15,-4 1 4 16,8-1-28 0,-8 1-13-16</inkml:trace>
  <inkml:trace contextRef="#ctx0" brushRef="#br0" timeOffset="16528.9002">10753 1081 148 0,'17'-8'57'0,"-8"8"-30"0,4-4-21 0,-9 1 17 0,9-1-1 15,-9 0 2 1,1 0 0-16,3 0 2 16,-4 0-14-16,-4 4 4 0,0 0 2 15,0 0-8-15,-4 0-3 0,-13 8-7 16,-13 4 0-16,-5-1 0 16,-8 4 2-16,-9-7 3 15,-12 7 4-15,-5 1 2 16,4 3 1-16,-30 4-9 15,5 4-1-15,-5-4-4 0,9 11 0 16,-13 4 2-16,8-3 2 16,10-1-1-16,7-3-1 15,1-8-2-15,17 0 1 16,4-4-19-16,9-4-7 16,9-3-164 15,-5-12 68-31</inkml:trace>
  <inkml:trace contextRef="#ctx0" brushRef="#br0" timeOffset="17068.877">7362 1096 200 0,'-5'-4'77'0,"5"4"-42"0,0 0-32 16,0 0 17-16</inkml:trace>
  <inkml:trace contextRef="#ctx0" brushRef="#br0" timeOffset="17611.1494">7357 1081 382 0,'0'-8'33'0,"0"1"-16"16,5-1-8-16,-1 0-3 0,13 4-3 15,5-7-4-15,4 3-2 16,12 1 2-16,1-1 0 15,17 4 1-15,0-4 0 16,0 5-3-16,0 14 2 16,0-11 3-16,-13 8 1 15,1-1-1-15,3 5-2 0,-8-1 1 16,-1-3 1-16,-3 4-3 16,-9-1 0-16,-5 4 1 15,5-7 2-15,-17 4-3 16,4 7 0-16,-9-8 3 31,-8 8 1-31,-5 0-1 0,-12 4 1 16,-5 0-2-16,-4 12-1 15,-1 7 1-15,-12 0-1 16,-4-4-3-16,0 1 2 16,-1-5 1-16,1 1 0 15,-1-5 0-15,-3 12 0 16,-1-3 0-16,5-5 2 0,-1 1-1 15,9-8-1-15,1-4 1 0,12-4-1 16,-4 0 0-16,8-4 2 16,5 0 1-16,4-3 1 15,4-1 2-15,1-3 3 16,3 0-2-16,10 3-2 31,3-11 0-31,14 4-1 0,17 0-2 16,8-4 1-16,31-4-2 15,3 0 2-15,10 4-2 0,17-7-1 16,-5 3 3-16,-8 4 0 16,-5 0-4-16,-8 4 1 15,-17 3-40-15,-9 9-18 16,-17 18-74-16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16:30.9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14803 14984 148 0,'0'0'55'0,"0"0"-30"0,0-3-29 0,5 3 10 16,-1-4 1-16,-4 0 4 15</inkml:trace>
  <inkml:trace contextRef="#ctx0" brushRef="#br0" timeOffset="631.4787">14808 14954 294 0,'-5'-16'37'0,"-12"9"-2"0,-4-1-12 0,-10 4-4 0,1 0-11 15,0 1-5-15,-9-1-9 31,-8 0-1-31,-5 4 1 0,-12 11 3 0,-5 1 0 32,0 7 1-32,-18 0 2 0,6 4 0 0,7 4 2 0,1 0 1 31,0 11-1-31,-5 8-2 16,9 4 1-16,5 3 1 0,8 5 3 15,0 11 4-15,0 4-2 16,4-1-2-16,9 5-2 15,8 7-3-15,18-3-4 16,13-5 0-16,8 5 2 16,9 3 1-16,9-7-4 15,-1-8 1-15,5 0 2 0,17-4 1 16,9 4-4-16,-1-12 1 16,6-7 13-16,-1-8 6 15,12-4-5-15,-3-3-1 16,-5-8-3-16,1-4 1 15,3-8-2 1,5-4 0-16,-13-3 1 16,13-8 1-16,0-4-1 15,-8 0-1-15,3-3-3 16,-3-5 1-16,-1-7 0 16,-4-8 1-16,0-3-2 15,-4 3 1-15,12-4-2 16,-8 0-1-16,-4 5 5 0,-5-1 4 15,-4 0-1-15,-4-11 1 16,-9-4 1-16,-4-4 4 0,-4 4-2 16,-9-4 3-16,-5 0-6 15,-8-16-3-15,-4 1-1 16,-9-8 1-16,-17-11 1 16,-9-8 1-16,-17-1-4 15,4 1-1-15,-8-4 5 16,-13 12 3-16,13 11-6 0,3 12-1 15,10 7-33-15,8 4-13 16,18 4-91 0,21-31-81-16,43 0 70 31</inkml:trace>
  <inkml:trace contextRef="#ctx0" brushRef="#br0" timeOffset="1738.6331">20513 15138 192 0,'-18'-4'74'0,"5"-4"-40"0,1 0-33 16,-1 8 16-16,8-3 0 16,-12-1 4-16,4 0 2 0,5 0 1 0,-10 0 0 15,-12 4-13-15,-4 4-7 16,3 0 0-16,1 4-5 15,4-1-2 1,5 16-3 0,4 8 6-16,-1 3 4 0,-3 1 2 31,8 3 2-31,0 4 0 16,4 12 0-16,9-1-2 0,-8 1 1 15,4-4 0-15,4 4 1 16,4 11-4-16,4-4-3 0,-3-4 0 15,8 1-1 1,4-5 0-16,4-3 0 16,10 4 0-16,3 3 0 0,1-7 0 15,3-4 0-15,5-8-5 16,1-7 1-16,12-4-3 16,0-4 2-16,-9-4 3 15,5-8 3 1,-1-3 2-16,14-4 1 0,-5-4 2 15,1-4 3-15,-5 0-2 16,-5-3-2-16,-3-16 2 16,-9-4 0-16,-5 0 3 15,9 0 4-15,-13 0-6 16,-4 1 0-16,-4-5 0 16,-5 0 2-16,-4 1-3 0,-5-9 1 0,1 1-5 31,-5-4 0-31,-4 0 1 15,-4 0 2-15,-9 0-3 0,5 3 0 16,-10-14-1-16,1 3 1 16,-17-8 4-16,-1 5 4 15,-25-1-4 1,-5 8-2-16,-4-15-2 0,-26 7-3 16,-4 12-4-16,-21 8 0 15,8 11-7-15,13 4-1 0,-5 7-24 16,14 1-9-16,8 18-76 15,13 20-76 1,17-23 62 0</inkml:trace>
  <inkml:trace contextRef="#ctx0" brushRef="#br0" timeOffset="10970.8938">17824 7554 208 0,'21'-8'77'0,"-3"4"-42"0,3 1-39 0,-4 3 13 0,1-4 1 15,7-4 4-15,-3 0 6 16,0 1 2-16,3 3-11 16,-7 0-2-16,-5 0 1 0,4 0-2 0,0 1 1 15,0 3-5-15,1 7-3 16,-1 1 0-16,0 0-1 16,0-1 4-16,5 5 2 15,-1-1-2-15,-3 1-1 0,-18 3-8 16,0 4-2-16,-5 4-7 31,-3 4-2-31,-5 4 4 16,-5-5 3-16,1 9 7 15,0-4 3-15,0-5-2 16,4-7 1-16,4 1 0 16,5-1 2-16,4 0-3 15,4-4 0-15,13 1 1 16,-8-1 0-16,8 4 2 0,1 0 1 15,12-3-1-15,-4 3-2 16,-1-4 1-16,-3 12-1 0,-18 3 4 16,-4-3 5-16,-13 0 1 15,-8 4 2-15,-5-4 0 16,-4-1 2-16,-5 1-1 16,-3-4 0-16,-6-4-12 0,-3-3-5 15,4-5-27-15,4-7-12 16,5-4-36-16,8-8-14 15</inkml:trace>
  <inkml:trace contextRef="#ctx0" brushRef="#br0" timeOffset="11623.8955">18655 7565 236 0,'-21'16'90'0,"25"-1"-48"0,18 16-49 16,-14-5 14-16,-16 20-7 31,3 4 0-31,1 0 4 0,4 0 5 16,-8 7-5-16,3 5 2 0,-3-9 4 15,-1-7-2-15,9-8 3 16,0-3 5-16,0-8 2 16,0-8 2-16,-9-8 17 15,1-3-4 1,-1-8-4-16,9-4-3 0,-8-11-13 15,3-12-3-15,5-4-4 16,0-3 1-16,13-4-9 16,-4 3 0-16,12-18 0 15,5 3 1-15,-9 0-4 16,5 4 1-16,4 8-3 16,0 3 0-16,0 5-3 0,8 7 1 0,18 11-6 15,-9 4-3-15,0 12-1 16,4 8 1-16,-8 15 3 15,-9 11 4-15,0 4 5 16,-4 4 1-16,0 0 7 16,-17 4 4-16,-5 3 3 31,-8-7 5-31,-14 0 3 0,-3-4 2 16,-14-7 1-16,-12-5 2 15,0-7-6-15,-1-3 1 16,-3-9-8-16,-18-3-3 15,8-8-14-15,1-4-5 16,-5-8-73-16,-4-11-31 16,-4-19-28-16</inkml:trace>
  <inkml:trace contextRef="#ctx0" brushRef="#br0" timeOffset="26138.6025">14674 13418 92 0,'-13'7'35'0,"-8"-3"-18"0,3 4-18 16,14-4 7-16,4 3-9 15,-9 1 0-15,5-4 1 0,0 0 3 16,-1 0-5-16,1-1 1 16,0 1-32-16,0-4-12 15,4 0 19-15,-5 0 13 16</inkml:trace>
  <inkml:trace contextRef="#ctx0" brushRef="#br0" timeOffset="27073.6105">14252 13709 108 0,'-5'-8'44'0,"1"12"-24"0,0-4-17 16,4 0 12-16,0 0-5 15,0 0 0-15,-4 0-6 32,-1 0-1-32,1 0-1 0,4 0 1 0,0-4-2 31,0 0-1-31,0 1 1 0,0-1-6 0,0 0-1 0,0 0-2 31,0 0 0-31,0 0 5 16,0 4 1-16,0-11 4 15,-4 3 5-15,4 1 4 16,0-1-9-16,0 0 0 16,0-7-2-1,0-4-3-15,0 7 2 16,0 1-1-16,0 3 0 0,0 1-7 16,0-1-2-16,0-4-14 31,4 1-35-31,0-1 3 0</inkml:trace>
  <inkml:trace contextRef="#ctx0" brushRef="#br0" timeOffset="27742.7371">14415 13349 140 0,'0'-4'55'0,"0"4"-30"0,-4 4-29 15,4-4 10-15,0 0-5 16,0 4 2-16,0 0 2 16,-8-1 4-16,3 1-4 31,1 0 8-31,-5 0 17 0,1 4-5 16,3-1-6-16,-8 1-2 15,9 0-8-15,4 3-1 16,-8 0 2-16,3 1 1 15,1 3-3-15,0 1-3 16,4-1-2-16,0-4 0 16,0 5-2-16,0 7-1 0,-9 4-2 15,9-1 1-15,0 5 1 16,0-4 2-16,-9 3-1 0,9 1-1 16,5 0 3-16,-5-1 0 15,4 5-4-15,-4 3-1 16,0-3 1-16,4-1 0 31,-4 1 3-31,0-1 1 0,0 1-1 16,0-1-2-16,5 0 3 15,3 5 0-15,-8 3-1 16,13 0-2-16,-13-4 1 16,4 4-1-16,9-3 0 15,-13-5 0-15,5 8 0 16,-1 8 0-16,0-4 0 0,1-4 0 15,-5-3-3-15,0-1 2 16,0 0 1-16,0-3 0 16,4 7 0-16,-4 8 2 15,4-8-1-15,-4-4 2 16,5-4-2-16,-5 1-1 16,0-4 5-16,0-5 4 0,0-3-5 31,8-4-2-31,-8-3-10 15,0-1-5-15,9-7-48 0,8-12-20 16,5-11-19 0</inkml:trace>
  <inkml:trace contextRef="#ctx0" brushRef="#br0" timeOffset="28644.0542">20103 13521 148 0,'-4'0'55'0,"8"0"-30"0,1 0-25 0,-5 0 10 16,0 0-2-16,0 0 2 0,0 0-5 0,0 0-1 15,0 0-2 1,4 0-13-16,-4 0-4 16,0-4-11-16,0 4-1 15,4-7-32-15</inkml:trace>
  <inkml:trace contextRef="#ctx0" brushRef="#br0" timeOffset="29534.4802">20327 13353 140 0,'-4'0'55'16,"8"0"-30"-16,-4 0-27 0,0 0 11 0,0 0 7 15,0 0 5-15,0 4 2 16,0-1 1-1,-8 5-5-15,-5 0 1 0,8-1-5 16,-7 1 1-16,3 0 0 0,5-1-1 16,-1 1 1-16,1 3 0 15,0-3-4-15,4 4 0 16,0-1-7-16,0 1-3 16,0-5 1-16,0 1 0 31,0 3 3-31,0-3 3 15,0 4-2-15,0-5 1 0,0 1-5 16,0 11-2 0,8 12 0-1,1-4-1-15,0 3 0 16,3-7 2-16,-12-4-3 0,5 0 0 16,-1 1 1-16,5-1 0 15,-9 0-3-15,4 4 2 16,0 8 1-16,1-5 0 0,-1 9 0 15,0-5 0-15,1 5 0 16,-1-4 2-16,4 3-1 16,-8-3-1-16,5-1 1 15,-1 9 1-15,0 7-1 16,1-8 2 0,-1 4-2-16,0-4-1 15,1 4-2-15,-1-7 1 16,0-1 3-16,1 5 1 15,-5 7-1-15,0-8-2 16,0 0 1-16,0 1-1 16,0-5 2-16,0 0 1 0,0 1-4 15,0-4 1-15,0-5 0 16,0-3 2-16,0 8 1 16,-5 3 1-16,1 1 2 15,4-8 1-15,-4-4-3 0,4 0-1 16,-5 0-3-16,1-4-1 15,4-4 1-15,0 1 0 16,0-5 2-16,0 0 1 0,0 1-10 16,0-4-3-16,0-1-30 15,0-7-12-15,9-7-88 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17:41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12795 15758 72 0,'-13'0'27'0,"13"0"-14"0,-4 4-4 0,4-4 9 0,0 0-4 16,0 0 2-16,-9 0-9 15,9 0-2-15,-4 0 1 0,-9 0 1 31,13 0 3-31,-8 0 4 0,-1 0 3 16,5 0 4-16,8 0-2 16,-8 0 0-16,8 0-10 15,-8 0-1-15,8 0 2 0,0 0 5 16,-4 0 3-16,0 0-1 16,0 0 2-16,5 0 1 15,-5 0 0-15,0 0-9 0,0 0-2 16,0 0-3-16,0 0 1 15,0 8-2-15,0-1 0 16,4 1-3-16,-4 0-2 16,0-8 1-16,0 0 1 15,0 0 3-15,0 0 2 0,4 3-3 32,5 9 2-17,-1-1 0-15,1 1 0 0,0-1-1 16,4 5-1-1,4-1 0-15,0-4 2 0,-4 1-3 32,4-1-2-32,1 1 6 15,7-1 5-15,14 1-2 0,-13-4 2 0,4-1-5 16,9 1 1-16,-13 0-3 0,8-1 0 16,1-3-1-16,-1 4 2 15,-4-1-1-15,5-3 0 16,4 0-1-16,-5 4 2 31,1-4-3-31,-1-1-2 16,5 1 0-16,-9 0-1 0,4 0-3 15,5-4 2-15,-4 0 3 16,8 4 1-16,-4-4-4 0,4 0 1 16,-5 0 0-16,-3 0 0 15,4 0 0-15,-1 0 2 16,6 0-1-1,-1 0-1-15,0 0 3 0,-4-4 0 16,-9 4-1-16,4-4 1 16,1 0-2-16,-1 0-1 15,5 1 1-15,13-1-1 0,-14 0 0 16,1 0 0-16,0 0-3 16,0 0 2-16,-5 1 1 31,5-1 2-31,-5 0-1 15,5 0 2-15,-4 0-2 0,3 0-1 16,1 1 1-16,-9-1 1 16,-4 0-3-16,13 0-2 15,-9 0 2-15,0 0 2 0,1-3 0 16,7 3-1 0,1 0-2-16,0 0 1 0,-5 0 1 15,-4 1 2-15,-4 3-1 16,-4 0-1-16,-5-4-10 0,-4 4-4 15,-9 0-37-15,-8 7-17 16,-26 13-90 15</inkml:trace>
  <inkml:trace contextRef="#ctx0" brushRef="#br0" timeOffset="11316.3951">18052 15927 192 0,'-4'0'74'0,"13"0"-40"0,-5-4-42 0,-4 4 12 0,0 0-2 32,8 0 3-32,-8 0 4 0,0 0 2 0,0 0-5 15,0 0 0-15,5-4 4 0,-5 0-2 16,0-4 7 15,0 1-3-31,0-1-5 16,0-7 1-16,0-1-1 15,0 5 1-15,0-4 0 0,0-1 2 16,-5 1-1-16,5 0 0 16,-12-4 3-16,-6 3 5 15,-3 1-3-15,-1 0 0 16,1-5-8-16,-1 1-2 0,1-8 0 16,-5 4 2-16,0-11 1 15,0 7 1-15,-4 4-4 16,4 0-1-16,-4 0-3 15,-18 0-1-15,5 0-1 0,5 0 0 16,-1 4-5-16,0 0 0 16,-17 0-2-16,0 4 1 31,0-1 0-31,0 9 0 0,0-1 0 0,-9 4 2 31,-4 8-3-31,0 4 1 0,9 3 2 16,-5 8 1-16,1 4-2 15,-5 0 2-15,4 15 3 16,9 1 3-16,0-1 0 16,0 0 2-16,4 5 0 15,9 2 3-15,-13 9-3 16,13 0-2-16,9 3 0 0,4-3 1 16,8-1 1-16,5 16 1 15,13-4 0-15,-5-3 0 16,18-5 0-16,3-3 2 0,6 19-3 15,8-12-2-15,-5 0 0 16,14-3-1-16,3-1-3 16,10 1 0-16,8 3-5 0,8-11-2 31,-3-4 5-31,8-4 4 16,8-8 0-16,5-7 0 15,-4-8-1-15,12-4 0 16,-4-7 2-16,-4-8 0 15,4-4 0-15,9-11 0 16,0-8-3-16,-13 0 2 0,4 0 3 16,9-4 1-16,-22-3-1 15,5-5-2-15,-18 1 1 16,9-9 1-16,0-6-1 16,-5 3-1-16,-7 4 3 15,-10 3 0-15,0 1 5 0,-17 0 5 16,1-4-1-16,-10-12 1 15,-4 0-5-15,-4 1-3 16,-13-1-5-16,-17-19 0 0,-4-7-7 16,-27 11 0-16,14 19-4 15,-18-15 2-15,9 11-4 16,4 12 1-16,9 12-54 31,13-13-89-15</inkml:trace>
  <inkml:trace contextRef="#ctx0" brushRef="#br0" timeOffset="13079.9838">18789 15785 168 0,'-9'-4'66'0,"14"0"-36"0,-1 4-42 0,-4 0 7 0,0 0-4 31,0 0 3-31,4 8 9 0,1 0 8 15,-5-1 10 1,4 9-11-16,0-5 2 0,9 0 1 16,-8 5-1-16,3-1 3 15,9 0-4-15,9 1 1 16,0-1-5 0,4 0 1-16,9 5 1 0,-5-1 5 0,14 4-8 15,17 0-1-15,-5 0-3 16,4 7 1-16,1 12-2 15,13 1-1-15,-1-1-2 16,-4 0 1-16,1 19 1 16,-1 8 0-16,-4 4 4 15,0 7 2 1,-9 8 0-16,-4-3-1 16,0-5 1-16,0-7 3 0,-8 3-6 15,8-7-2-15,-18-11-14 16,-3-12-7-16,-5-8-86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19:27.7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12489 2533 84 0,'-13'-4'33'0,"9"0"-18"0,-9 0 2 16,13 4 16-1,-8-4-6-15,-1 0-3 0,-8 1-17 16,4 3-4-16,-13 3-2 0,4 5-1 16,5 0 0-16,-9 3 0 15,5 1 2-15,4 7 3 0,-1 0 0 31,5-4 0-31,-4 12-1 16,-4-4 0-16,8 0 2 0,0 0 1 16,4 0-1-1,1 4 1-15,-1-4-9 16,5 0 0-16,-1 0 4 16,1 4 4-16,4-1-3 0,0 5 0 15,9-4 1-15,-1 0 2 16,5 7-3-16,4-7-2 15,5-4 0-15,12 4-1 16,-3-4 0-16,3-4 0 0,1 0 2 16,3 0 3-16,5-4-2 15,0 1 0-15,5-5-1 16,8 1-2-16,0-5-2 0,-4-3 1 31,-1-4 3-31,10 0 1 0,3-4-4 16,1 1 1-1,-9-5-2-15,4 0 0 0,-4-3 0 0,5-5 0 32,-5-3 0-32,-9 0 0 0,-4 0 0 15,-4-8 0-15,-5 4 2 16,1-7 2-16,-14-1-1 0,-3-4 2 16,-1 5-2-16,-17-1 2 0,0 1 0 31,-9-1 3-31,-8-7-1 15,-13-8 2-15,-18 7-11 0,-8 5-2 16,-21 3-2-16,-5 8 2 16,-21 12-9-1,-14 7-6-15,-12 35-43 16,-18 3-41-16,-12 4 35 16</inkml:trace>
  <inkml:trace contextRef="#ctx0" brushRef="#br0" timeOffset="3856.998">8340 6190 108 0,'-9'0'41'0,"9"4"-22"0,0-4-7 0,0 0 16 31,0 4-16-31,-8-4-6 0,3 0-7 16,1 0-2-16,4 0 2 15,-9 0 2-15,5 0 4 0,0 0 0 0,-1 0 2 16,1 0 0-16,-4 0 1 16,3 0 0-16,-3 0 0 31,-1 0 0-31,-8 0 0 0,-5 0-2 0,-17 0-1 15,5 0-1-15,-5 8 2 16,0-1-3-16,-8 1-2 16,4 0 0-1,-4-1-1-15,-1 1 0 16,1 3 0-16,4 5-3 16,4 3 2-16,0 8-1 15,0-4 0-15,1 15 0 16,-6 8 0-16,-3 4 2 15,0 0 0-15,-1-1 0 16,9 9 2-16,-8-1-1 16,13 1 2-16,3-1-4 0,-3 1 0 15,12-5 1-15,5 24 2 16,0-12-3-16,13-4 0 0,-5-7 3 16,5-1 1-16,8 1-4 15,5 4 1-15,4-5-5 0,4-3-1 16,9 0-2-16,-5-4 0 15,14-4-2-15,3-8 1 32,1 8 3-32,0-11 1 0,4-4 5 0,-4-4 2 15,8-4-3-15,9-4 1 16,0-7-2-16,0-16-2 31,0 1 0-31,9-5 3 16,0-7 0-16,-5 0 3 15,-4-4-6-15,0-4-1 0,0-4-7 16,0-11 0-16,0 0-1 16,0 0 3-16,-17 4 8 15,-5-1 6-15,-4-14 4 16,-4-5 6-16,-4 5-2 16,-5 3 1-16,-8-4-7 0,-5 5-2 15,-4 3-2-15,0-16-2 16,-4 5 3-16,-14 3 0 0,6 4 1 15,-10 1 0-15,0-5-5 16,-8-7-1-16,-4 7-17 31,-5 8-5-31,-30 4-41 16</inkml:trace>
  <inkml:trace contextRef="#ctx0" brushRef="#br0" timeOffset="6137.5776">17772 6271 224 0,'-4'-12'85'0,"4"8"-46"0,0 1-54 0,0 3 8 0,0-12 3 16,0 12 4-16,-9-11 5 15,1 3 4-15,-1-7-4 16,0-1 1-16,-8 5 1 16,-17-1-8-16,8 1-1 15,-4-1 0-15,4 1 3 0,-13-1-5 16,5 1-1-16,-5 3 2 16,-17 1 1-16,8-1-5 15,1 4 0-15,-5 4-2 16,9 4 3-16,-13 4 2 15,-9-1 2-15,9 5 1 16,9 11 3-16,-9 4-1 0,4 3-1 16,-8 5 1-16,-5-1-1 15,9 4 0-15,5 5 0 16,3 14 0-16,5-3 2 0,4-1-1 16,1-3-1-16,3-4-2 31,-4 4-1-31,14 3 4 0,3 1 3 0,13-4 1 15,9 0 0-15,0-1-3 16,9 9 1 0,8 11-9-16,13-16-1 15,-4-3-5-15,13-8 0 16,13-3 1-16,4-5 5 16,0-7 5-16,8-4 3 15,10-4 4-15,-1-7 3 0,-4-1 0 16,-5-7 0-16,14-4-5 15,-5-4-3-15,-8-4 0 16,-5-3-1-16,-4-4 2 16,5-1 1-16,3-11-4 15,-8-7 1-15,-8 3 2 16,-5 1 1-16,0-5 1 0,-13 1 2 16,4-5 1-16,-3 5 1 15,-6-16-4-15,6 0-3 0,-14 4-3 16,0 0-1-16,-4 4-1 15,0 0 3-15,0-19-2 16,-13 3 1-16,0 1 2 31,-17 0 2-31,-5 3-8 16,-8-7-3-16,-26-1-9 16,-4 1-1-16,-9 4-63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25:58.2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7168 3498 64 0,'-9'-8'24'0,"5"4"-12"0,0 0-3 0,4 4 11 0,0 0-9 16,0 0-3-1,0-3-5-15,-13-1 4 0,13 4 3 16,-9-4 1-16,9 0 3 16,0 0 6-16,0 0 4 31,0-3-10-31,4-1-8 15,-4 0-1-15,0 1-2 0,-8-20 3 16,-1-4-3 0,5 5 0-16,-9-1 3 15,-4 4 1-15,-1 0-3 16,-3 4-3-16,-1-1-7 16,1 5-4-16,-14 0 3 0,-3 3 4 15,-10 1 0-15,1 3 1 16,-1 4 2-16,1 0 2 15,-5 4-3-15,-4 4 0 0,-4 4 1 16,4 0 0-16,4 3-3 16,9 12 2-16,-4 12 5 15,8-5 2-15,0 5 0 16,0 3-1-16,1 0 1 16,3 8 3-16,9 8-4 15,9 0-1-15,-5-1-2 0,10 8-2 16,7 5 1-16,5 2 1 15,0-2-1-15,5-5 2 32,-1-8-2-32,9 1 2 15,-5-4-2-15,5 0-1 16,0-4 3-16,-4-8 0 0,8-4 3 16,5-3 3-16,-1 0-6 15,5-4-2-15,-9-8 1 0,5 0 1 16,4-4 1-16,12-3 2 15,-3-1-3-15,-1-3 0 0,1-4 1 16,-1-4 0-16,5 0 0 31,-9-4 0-31,5 0-2 0,4-4 1 16,8 1-2-16,-8-5 2 0,4 1 0 16,-4-8 1-16,-5-1-2 15,1-10 1-15,-1 3 2 16,5 0 4-16,-9 4-2 15,4-4 1-15,-3 0-1 16,-6-3 1 0,6-12 0-16,-14-8 0 15,0 0 0-15,-4 0 0 16,0-3-2-16,0 3 1 16,-9-11-6-16,0 3-1 15,-4 8 2-15,-4-3 3 16,0 14-7-16,-26-3-27 15,-5 8-11-15,-8 11-88 16</inkml:trace>
  <inkml:trace contextRef="#ctx0" brushRef="#br0" timeOffset="16865.875">17195 3245 36 0,'4'-4'13'0,"0"4"-6"0,1 0 20 0,-5 0 16 15,4-4-14-15,0 0-5 16,5 1-11-16,-9-1-1 15,0-4 2-15,0 0 3 0,0-3 2 16,0-1 1-16,0 1-11 16,0-1 1-16,-9-3 3 0,5 0-3 0,-5 0 0 15,1-1-6-15,-1 1-1 32,-4 3-3-32,-4-11-1 15,-5 4 1-15,1-4 2 16,-9 12-1-16,-9-8-1 0,0 7 1 15,0 1-1-15,-4 3 0 16,5 12 0-16,-10 0-3 16,-4 11 2-16,1 4 1 0,3-4 0 15,5 5 0 1,-9 3 0-16,9 3 0 16,-8 5 0-16,-1 11 2 0,13 4 1 15,5 4 1-15,8 0 0 16,4-4-5-16,5 0 1 15,4 3 2-15,5 1 1 16,12-4 1 0,0-4 2-16,9-3-3 15,4 3 0-15,1-8-1 16,3 1 1-16,5-5-2 16,4-3-1-16,0-8 1 0,0-3 1 15,22-5-1-15,-4-3 2 16,-5-4 0-16,0-8 1 15,0-4-5-15,4-3-1 16,9-5-6-16,-8-3 0 0,3-4-1 16,1-7 3-16,-9-13 2 15,0-3 2-15,-4 0 1 16,-5-11 1-16,-3-12 0 16,-10 4 2-16,-8 4 1 15,-4 3 3-15,-9 8-10 16,-5 8-4-16,-16-4-89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29:05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8163 6083 188 0,'-13'-15'71'0,"5"7"-38"0,-27 0-41 0,18 8 12 0,-5-3 2 16,-8 3 4-16,-4 0 6 16,-5 0 4-16,-8 0-10 15,-9 7-1-15,0 1-2 16,4 0-3-16,0 7-1 16,-4 8-3-16,0 8-1 0,4-1 3 15,9 1 1-15,0 7-1 16,9 4 1-16,4 16-2 15,4 7 2-15,4-4-7 16,1 0-1-16,3 4 2 16,10 4 3-1,4-3-1-15,4-1-2 0,4 0 2 0,4 4 0 16,10 7 1-16,-1-11 0 16,22-3-5-16,-9-9-1 15,9-7-4-15,8 4 1 0,-4-8-2 16,13-7 2-16,-4-9 9 31,0-6 7-31,-5-5 1 0,0-15 3 0,-4-4 0 16,-4-4 3-16,9-3-3 31,-1-4-1-31,0-8-13 16,-8-4-3-16,-9-19-2 0,1-4 0 15,-1 0 0-15,0 1 2 16,0-1 2-1,-8-12 2-15,3-3-1 0,1 4 1 0,0 7-3 16,-4-11-1-16,-5-4 0 16,-4 4 4-16,-5 0 3 15,-8 4 4-15,-4-4 2 16,-4 0 1-16,-10 7-20 16,-21 1-9-16,-17 7-16 15,-8 12-7-15,-9 3-29 16</inkml:trace>
  <inkml:trace contextRef="#ctx0" brushRef="#br0" timeOffset="2048.4703">19259 6447 212 0,'-22'-12'79'0,"18"5"-42"0,-9-12-54 16,4 7 7-16,-8-7 2 15,-9-4 4 1,-4 0 3-16,-26-19 1 0,4 4 0 15,-4-5 0-15,0 1 2 16,-8 0 1-16,-10-8 1 16,-7-3-7-16,3 3-2 15,-17 8 2-15,0 4 1 16,-4 7-3-16,-4 4 1 0,-1 8 2 16,-3 7 1-1,-5 5-6-15,13 7 0 0,-13 7 5 16,4 13 6-16,0 14-4 15,5 4 0-15,-14 5-2 16,18 2 0-16,13 13 0 0,-9 3 0 16,9 4 6-16,4 0 2 15,9 24-7-15,8-13-4 16,14 1 7-16,8 3 3 0,12-3 4 16,6-1 2-16,16-3-1 15,13-4-1-15,9 4-5 16,13 3-3-16,21-7-3 31,-3-3-1-31,7-9-1 16,10 4 0-16,16-11-4 0,9 4-2 15,18-12 2-15,-1-8 3 16,9-3 3-16,22-4 3 16,-1-4 13-16,5-4 6 15,-4-4-8-15,8-3-4 16,-4-5 1-16,4-7 2 0,-13 0 0 15,-17-7 1-15,13-1-4 16,-13-11 0-16,-4-12-1 16,-9 1 1-16,-8-5-2 15,-5 1-1-15,-13-5-3 0,-8-18-2 16,-9-1 1-16,-5-7-1 16,-7 0-3-16,-10-11 0 15,-4-9-9-15,-17 5-5 16,-9-16 2-16,-12 4 1 0,-18 0 0 31,-26-11-1-31,-8 11-8 16,-31 8-2-16,-3 3-53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30:46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11597 12725 140 0,'-12'-4'52'0,"16"4"-28"0,-4 0-4 0,0 0 19 0,0 0-6 16,0 0-2-16,0 0-9 16,0 0-3-16,0 0-11 15,0 0 1-15,0 0 4 0,8 4-5 16,-8 3 0-16,5-3-4 15,-1 0-1-15,5 4 1 0,8-1 0 16,4-3-2-16,-3 4-2 16,3-1 1-1,1-3 1-15,-1 0 1 16,1 0 3-16,-1 0 3 16,5 0 2-16,0-1-1 0,4-3 1 15,-8 0-6-15,12 0-1 16,5 4-2-16,0-4 1 15,0 0-4-15,-1 0-2 16,-3 0 4-16,-1 0 1 0,9-4 0 16,9 1-2-16,-13-1 1 15,4-4-1-15,4 0 0 16,1-3 2-16,-1 3-1 16,9 1-1-16,0-1 3 0,-13 4 0 15,0 0 5-15,1 0 3 31,-6 4-2-31,1 0 0 16,0 0-5-16,0 0-3 16,8 0 2-16,-4 0 0 0,0-3-4 15,0 3-1-15,5 0 1 0,-10 0 2 16,6 0-2-16,3 0 0 16,-4-4 3-1,0 0 3-15,-4 4 2 16,0-4 3-16,4 0-3 15,-13 0-2-15,4 1-2 0,5 3 0 16,-4 0 0-16,3 0 1 16,1 0 0-16,-4 0 0 15,-1 0 2-15,1 0 1 16,3 0-3-16,-7 0-3 0,3 0 2 16,1-4 0-16,8 0 1 31,-5 4 0-31,-7 0-5 15,3 0 1-15,1-8 0 0,-10 4 2 16,6-3-1-16,-1 3 2 16,8 0-4-16,6 0 0 15,-6-3-1-15,5 3 0 16,-4 0 2-16,0 0 2 16,-5 4-1-16,1 8-1 15,-1-12-2-15,5 4 1 16,-9 0 1-16,13 0 0 15,-4 0 0-15,0 0 0 16,0 0-3-16,0 0 2 16,-5-4 3-16,9 4 1 0,5-4-1 15,-5 4-2-15,0 0 1 0,-5 0-1 32,1 0 2-32,0 0 1 15,4 0-1-15,-4 0-2 0,8 0 1 16,1 0-1-16,-1 4-3 15,-4-4 2-15,-4 4 1 16,0-4 0-16,0 0 0 16,-5 0 2-16,9 8-1 15,0-1 2-15,-4-3-2 0,-9 0-1 0,-4-12-2 16,0 12-1-16,-13 0-7 31,0 0-4-31,0-4-30 0,-13 0-13 0,-56 11-103 31,0 1 18-31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37:15.0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3893 5961 196 0,'-17'-4'74'0,"13"8"-40"0,4-4-31 0,0 0 15 0,0 0-11 16,0 0-2-16,0 0 3 15,-5 0 3-15,5 0-6 16,0 0 1-16,0 0 1 0,0 7-3 16,0 1-1-1,0 3-3-15,5 5-1 16,-1 7-1-16,4 11-2 15,14 8 0-15,-5 4 3 0,5 4 0 16,4 4 3-16,8 7-1 16,14 4-1-16,-10-8-2 15,5-3-1 1,-12-4-20-16,3-12-10 0,-4-7-43 16,-4-8-36-1,0-12 41 1</inkml:trace>
  <inkml:trace contextRef="#ctx0" brushRef="#br0" timeOffset="408.2546">4246 5700 236 0,'0'-4'88'0,"0"4"-48"0,0 4-51 0,0-4 11 16,0 4-6-16,-4 4 4 15,4-1 1-15,-13 9 1 16,-4-1 0-16,-9 15 0 0,5 16 2 16,-10 4 1-16,6 4 1 15,-6 15 0-15,-3 4 2 0,-1 3-3 16,5 8-2-16,-4 12 0 16,4-12-1-1,-13-11-9-15,12 0-2 0,1-4-16 16,4-12-6-16,26-57-125 31</inkml:trace>
  <inkml:trace contextRef="#ctx0" brushRef="#br0" timeOffset="762.4384">3277 6416 228 0,'21'-15'85'0,"-3"7"-46"0,25-7-37 0,-4 7 19 0,-1-3 2 15,18-1 6-15,22-3-7 16,17 0-1-16,12-1-12 16,5 9-8-16,13 3-3 0,0 4-15 15,-13 4-4 1,-12 3-106-16</inkml:trace>
  <inkml:trace contextRef="#ctx0" brushRef="#br0" timeOffset="9185.4131">2553 9837 116 0,'0'3'44'0,"0"-10"-24"0,0 7-15 0,0 0 11 15,0 0 2-15,0 0 3 0,-9 0 4 16,5-4 4 0,4 4-15-16,-4 0 3 0,4-4 3 0,-9 0-5 15,5-11 6 1,-9 3-5-16,0-3 2 16,-4-4-3-16,0 0 0 15,-5 0-2-15,5 3 0 16,0-3-7-16,-1 4-4 15,-3 0 1-15,-9-5 0 16,-5-3-4-16,-8 8 1 16,0 0 0-16,4 0 2 0,0 3-3 15,-4 4-2-15,4 1-7 16,5 3-2-16,4 4 5 16,-5 4 1-16,5 7 1 15,0 5 4-15,-4 3-2 16,12 11-1-16,-4 16 0 31,13 0 3-31,0 0-2 0,9 4 1 16,4 4 0-16,4 7 0 15,14-4 2-15,7 1 0 16,1-1-3-16,4-3 2 16,1 3-6-16,7 1 0 0,14-5 9 15,-5-10 8-15,1-5-13 16,8-8-5-16,-17-7-20 0,-5-7-8 15,5-9-60 17,4-10-32-32,0-36 60 15</inkml:trace>
  <inkml:trace contextRef="#ctx0" brushRef="#br0" timeOffset="9888.9229">3036 9637 212 0,'-9'-3'79'0,"5"-5"-42"0,4 4-39 16,-9 4 17-16,5 0-7 15,-1-4 1-15,-7 0-5 16,-1 4-1-16,0 0-1 16,-22 4-6-16,-4 4-2 0,5 7 3 15,-9-3 3 1,4 18 1-16,5 1 2 0,3 0 0 0,6-1 1 31,-6-3-5-31,14 4 1 0,4-1 2 16,5 9 1-16,3 3-4 15,5-4 1-15,5 0 0 16,3 1 0-16,14-1-3 16,-9-3 0-16,13-5-3 15,8 1-1-15,5-8-1 16,-9-4 2-16,9-8 2 16,-9-3 2-16,0-8-4 15,5-4 2-15,-5-7 0 0,9-5 2 16,-9-7 1-16,8 4 3 15,-12-23-1-15,4 0-1 16,-12-4 3-16,-10 4 2 16,-8-15 0-16,-4-5 2 15,-9 5-4-15,-4-1 0 0,0 9 3 16,-5 3 1-16,1 3-19 16,-5 5-9-16,-4 8-22 15,4 7-11-15,-22 11-22 16</inkml:trace>
  <inkml:trace contextRef="#ctx0" brushRef="#br0" timeOffset="10685.2178">3402 9588 212 0,'0'7'82'0,"0"-3"-44"0,0 4-44 0,0-8 14 16,4 7-7-16,-4 5 2 15,0 3 0-15,0 8 1 16,0 8-2-16,-4 3-4 0,4 9 1 0,-4-1 1 16,-5 11 0-1,5 9-3-15,4-5 2 0,0 0 3 16,0-3 1-1,0-8-4-15,4-8 1 16,5 8 6-16,-5-11 4 16,-4-1 6-16,4-11 2 15,0-7-3-15,1-1 1 16,-1-19 4 0,13-4-7-16,-8-7-2 0,0-8-6 15,-9-8-2-15,4-3-3 16,0-4-1-16,9-16 1 15,-13 0 0-15,17-3-3 16,-12-4 0-16,8-4 2 16,0-1 0-16,-1 9 1 0,1 3 2 15,0 5-6-15,5 6 1 16,-6 5-6-16,1 4 1 0,5 7-7 16,3 4-1-16,-4 11-2 15,5 5-2-15,12 7 1 16,-3 4 1-16,-6 3 3 31,1 5 4-31,0 3 9 0,-4 0 3 0,4 5 1 16,-14-1-2-16,1 0 5 15,-4-4 4-15,-9 12 4 32,0-4 4-32,-13 8-3 0,-8-8 0 15,-10-4 7-15,-7 0 4 16,-5-4-9-16,-1 0-2 15,-20 5-10-15,3-1-3 0,1 0-23 16,4 0-10-16,-17-4-90 16</inkml:trace>
  <inkml:trace contextRef="#ctx0" brushRef="#br0" timeOffset="12650.6773">12171 6922 144 0,'8'0'55'0,"-8"0"-30"0,9 0-29 16,-9 0 8-16,8 0-2 15,-3 0 1-15,3 0 3 0,1 0 3 32,-5 0-4-32,1 0-3 0,-5 0 1 0,8 0 2 15,-8 0 4-15,4 0 0 16,-4 0 0-16,13 0 3 15,-13 0 3-15,0-4-2 0,5 0 2 16,-5 0 1-16,0 1-1 16,0-1-1-16,0 0 1 15,-5 0-6-15,5-7-1 16,-17-1-2 0,4-3-1-1,0 7-3-15,0-3-2 0,-4 11-2 16,0 0 1-16,4 7-1 15,4 1 0-15,9 3 0 32,-8 1-2-32,8 3-2 0,8 4 1 15,-3 1 1-15,8-1 2 16,0-4 1-16,-1 4 1 16,6-7 2-16,-1-1 1 15,0-3 3-15,0-1 3 16,9-7-4-16,4 0-3 15,-8-3-1-15,0-5 1 0,-1 0 1 16,-4 1 3-16,-4-5 6 16,-4-3 2-16,-1 3-1 15,-3-3 2-15,-1-4-6 16,-4-8-3-16,-4 0-1 16,-9 4 1-16,-9 4-5 0,1 0-1 15,4 0 0-15,-5 4 0 31,0 3 0-31,5 4 0 16,-4 5-3-16,3 3 0 16,5 3-5-16,1 5 0 0,7 15-1 15,1 0 1-15,4 0 2 16,4 4 2-16,9 0-1 16,-9 3 4-16,9-3 0 15,-8 0 1-15,8 0-3 0,8-8 0 16,1-4 2-16,-1 0 2 15,1-3 2-15,-1-4 3 16,-3-5-3-16,-1-3 0 16,0-3 1-16,-4-1 2 15,-4-4-1-15,-1-3 0 0,-3-5-1 16,-5-3 2-16,0 0-1 16,-5-4 0-16,-3-4-1 15,-1-3 0-15,-8 3-2 16,-5 8 1-16,-4 3-7 15,5 9 1-15,4-1-8 16,4 27-7 0,4 0 3-1,0 4 3-15,9 4 2 16,5 0 7-16,3-4 3 16,10 4 3-16,-1-8 1 0,-4-4-7 15,0-3 0-15,-5-5-19 16,-29-18-111-1</inkml:trace>
  <inkml:trace contextRef="#ctx0" brushRef="#br0" timeOffset="36113.1611">16458 10664 132 0,'-4'-23'52'0,"4"46"-28"0,-5-35-22 0,5 12 14 0,0 0-6 16,0-3 2-16,-4-1-1 15,0 4 1-15,-1 0-6 16,5 0 0-16,-8 0 4 0,3-4-2 0,-3 0 1 16,-1 4-1-16,-8 0 4 31,0-4-2-31,-9 4-3 0,4-4-1 15,-8 4-4-15,9-7-2 16,-1 3 3-16,1 0 2 16,-5 0 2-1,0 0 1-15,4 1 0 16,-16-1 2-16,-1 0-1 16,4-4 2-16,-4 5-6 15,1-5-1-15,-1 4-4 16,4-4-1-16,-16 5 1 15,-1-5 2-15,5 0-3 16,-1 1 0-16,1-1 1 0,-1 0 2 16,-3 1-3-16,-10-1 0 15,1 0-1-15,0 4 0 16,4 1 0-16,-13-1 0 0,0 0-3 16,0 0 1-16,0 4 0 15,4-4 2-15,-17 4-4 16,5 4 2-16,-1-4-3 15,-4 0 0-15,-8 4-1 16,4 0 2-16,0 3-3 0,-13 1 1 31,12 7 4-31,-3 1 2 16,12-1-1-16,-16 8 2 16,3 8 1-16,13 3 0 15,1 1 0-15,-5 7 0 16,9 0-3-16,4 0 2 0,13 8 1 15,0 7 2 1,13 1-3-16,4-9-2 0,9 5-3 16,8 4 1-16,9 3 1 15,9-4 2-15,4-3 1 16,9-4 1-16,4-4-3 0,12 0 2 16,14 3-1-16,4 1-2 15,5-8 3 1,3-7 2-16,23-1-5 0,-1-7 1 0,0-8 1 15,22-7 3-15,0-5-2 16,-9 1 0-16,17-16 1 31,1 1 0-31,-5-12 0 16,17 3 2-16,-12-3 1 16,-10 0 1-16,5-4 0 0,1 4 2 15,-6 0-1-15,-3 0 2 16,12-1-2-16,-8 1 0 0,-9-4-3 15,-4-7 1-15,30-20-4 16,-8 12 0-16,-14-1-4 16,-8 9 1-16,0-1-3 15,0-7 2 1,-13 3 3-16,-9 1 1 0,-4-16 1 16,-9 4 0-16,9 0-3 15,-8 4 2-15,-1-4 3 16,-8 8 1-16,-9 3 3 0,-4-7 3 15,-9-8 2-15,-4 8 1 16,-9 4-2-16,-4-1 1 16,-17 1-11-1,-9 4-2-15,-12 3-10 16,3-11-3-16,-4 7-25 16,-17-7-12-16,-17 4-30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32:52.1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1764 12751 184 0,'0'-11'71'0,"-4"7"-38"0,8-4-30 0,-4 5 15 16,0-1-3-1,0 0 1-15,0 0 3 0,-4 0 2 16,-4 4-11-16,3 0-1 0,-12 0-2 0,4 0-3 16,-4 0-3-16,-13 0 2 15,-5 0 0-15,-12 4-8 16,-1 0-2-16,-3 4 6 31,-1 3 5-31,-8 1-4 16,-1 3-2-16,5 4 1 15,0 0 0-15,18 4 1 0,-1 8 0 16,-4 7 0-16,17 0 0 16,-4 5 0-16,4-5 2 15,9 0-3-15,-9 0 0 0,8 12 1 16,-12-4 0-16,22-4 2 16,-10 0 1-16,18 1-4 15,-17-1-1-15,13-4-2 16,8 4 0-16,1 4 3 15,7-4 2-15,-12-3 4 16,9-5 2-16,4 0-3 16,-4-3-3-16,4-4 0 0,-1 0-1 15,6-4-5-15,-5 0-1 16,0 0 3-16,4-4 1 16,-4 0-1-16,0 4 2 15,0-4 3-15,-1 4 3 0,-7-4-4 16,-1 0-3-16,5 1-2 31,-9-1 3-31,0 0-7 16,-9-4 1-16,5 1 3 0,-1 3 2 15,-7 0-1-15,-10 0 0 16,0 0-7-16,-8 4-2 16,-21 4-4-16,-1 0-3 15,-4 7 4-15,0-3 4 16,0-4-10-16,-9-1-3 0,9-3 13 15,13-3 7-15,9-5 8 16,8 0 3-16,-4-3-3 16,21-1-3-16,0-3 4 15,18 0 4-15,13-1-5 16,8 1-2-16,4 3-6 16,14 1 0-1,-10-1 6-15,18 5 6 16,-8 7-6-16,3 7-3 15,-12 1 0-15,0 3 0 16,-13 1 3-16,4-1 1 16,-13 1 1-16,-4 7 2 0,-8 4-1 15,-5 0 0-15,-5 0-8 16,-16 0 0-16,-18-4-1 16,4 0-1-16,-12 4 6 0,0 8 3 15,-9-5 5-15,0 1 2 16,4-4 10-16,9 0 6 15,13 4-3-15,17 7-2 16,17-3 1-16,26 0 0 16,22-8-6-16,38-4 0 0,1-4-21 15,25-15-9-15,31-8-109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34:00.1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2876 18305 228 0,'-4'4'88'0,"4"-4"-48"0,4 4-36 0,-4-4 21 15,0 0 8-15,0 7 9 0,4-3-7 0,-4 0-3 16,0 4-18-16,0-8-7 0,0 7 0 31,9 1 0-31,-9 0 1 16,0-8-2-16,0 7-1 15,0 1-3-15,13-4 1 0,-4 4 0 16,-1-5 1-16,5 1-5 16,0 0 1-16,9 0 2 15,-14 4 1-15,10-1-1 16,-1 1 1-16,9-4-2 16,8 0-1-16,-4-1 1 0,9-3-1 15,-5-7 0-15,5 7 2 16,-4 0-3-16,16-4 0 15,-3 8 1-15,4-8 0 0,-5 8 0 16,-8-8 0-16,4 0 2 16,-4 0 1-16,-1 0-1 15,18-3 1-15,-13-1-4 16,9 4-2-16,-9 0 4 16,5-3 1-16,-1-1 0 31,5 4-2-31,-1 0 1 0,6 1-1 15,-10 3 0-15,0-4 2 16,-8 0-1-16,4 4 2 16,9 0-2-16,-9-4 2 15,4 4-2-15,1-4 2 0,-5 4-4 16,4 0 0-16,5 0 1 16,-5-4 2-16,5 4-1 15,0 0-1-15,4-3 1 16,-9-1-1-16,1 0 0 15,8-4 0-15,0 1-3 16,-9 3 2-16,5 0 3 16,-1 0 1-16,-12 0 3 0,17 0 1 15,-13 1-3-15,13-1-3 0,0 4 0 16,-4 0 1-16,0 0-1 16,-5-4 2-16,5 0-4 31,4 0 0-31,-4 0-1 15,-1 1 0-15,-3-1 4 16,3-4 1-16,-8 4-1 16,9 0-2-16,-4 4 1 0,-1-3 1 15,0 3-1-15,-4-4-1 16,1 4 1-16,-1 0 1 16,4-4-1-16,0 4-1 15,5-4-2-15,0 4 1 16,-9 0 3-16,0-4 1 0,0 4-1 15,-4 0 1-15,4 0-2 16,9 0-1-16,-5 0 1 16,-4 0-1-16,13 0 0 15,-4 4 2-15,4 0-1 0,9-4-1 16,-9 0 1-16,0 0 1 16,0 0-1-16,0 0-1 31,0 0-2-31,0 0 1 15,0-4 1-15,-13 4 0 0,8 0 0 16,-3 0 2-16,-1 0-1 16,-4 0-1-16,13 0 1 15,0 0-1-15,0 4 0 16,0-4 0-16,0 4 0 16,13-4 0-16,-4 4-3 0,0-8 2 15,-1 4 3-15,5-4 1 16,4 4-4-16,-4-4-1 15,0 0 1-15,0 4 0 16,9 0 1-16,-1-3 0 16,-8 3 0-16,-4 0 2 15,-5 0-3-15,5 0 0 0,-9 3 1 16,0-3 0-16,-4 8 0 16,-5-4 2-16,-4 0-1 31,-8 3 2-31,-1 5-2 15,-8-5 2-15,0 1-4 0,-9-4-2 16,5 0-3-16,-18 0-1 16,5-1-14-16,-9-3-6 15,-13-19-114 1,-18-30-25-16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1:34:44.8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9710 12954 160 0,'0'0'60'0,"4"0"-32"0,1 0-33 0,8 4 14 16,4-4 0-16,-4 0-1 16,0 4 1-16,0 0-5 15,0 0 2-15,4 0 3 16,0 11-1-16,5-4 3 0,-1 1-2 0,1-1 0 31,4 1-3-31,-1-5-1 0,14 1 1 16,-4-4 1-16,-1 4 1 15,-4-5 2-15,0 1-1 16,5 0 2-16,-1 0-2 0,-3 0 2 16,12 0-4-1,0-4 1-15,-4 3-3 16,4-3 2-16,4 4-4 0,-8-4 0 16,4 4 1-16,4-4 2 15,5 0-5-15,-5 0-1 16,-4 0 2-16,5 0 1 0,-14 0-4 31,5 0 1-31,4 4 0 0,9-4 2 0,-13 0-3 16,0 0 0-16,-1-4 1 15,5 4 2-15,-4 0-1 32,4 0-1-32,5 0 3 0,3-4 2 15,-3 4-2-15,-5 0-2 16,-4 0 2-16,-1 0 2 15,-3 0 0-15,4-4 2 16,-1 4-2-16,1 0 0 0,0 0-3 16,0 0 1-16,-5 0-4 15,1 0 0-15,3 0 1 16,-7 0 2-16,3 0-3 16,1 0 0-1,3-3 1-15,5-1 2 0,1 4 1 16,3 0 1-16,-8 0 0 15,0-4 2-15,-5 4-5 16,0-4-1-16,18 0 0 16,-13 4 0-16,4 0 2 0,-4-4 3 0,8 1-2 31,-12-1-2-31,3 0 2 0,1 4 0 16,0-4 1-16,4 0 0 0,0 0-2 15,0 1 1-15,-4-9 0 16,0 1 1-16,-5 3 0 31,5 0 0-31,0 1 0 16,4 3 2-16,-4-11-1 15,0 15 2-15,-1-12-4 0,1 4 0 16,-4-3-1-16,-1 3 1 16,5 1-4-16,0 3 0 15,8 0 1-15,-4 0 0 16,-4 0 0-16,0 0 2 0,-1-3-1 15,1 3 2-15,9 0-4 16,-5-4-2-16,0 5 2 0,0-1 2 16,4 0 0-16,1 0 2 15,-5 0-2-15,8 0-1 16,10 1 1-16,-5-1-1 31,-4 0-3-31,-5 0 2 16,0 0 3-16,-12 0 1 15,4-3-4-15,4-1 1 0,8 4 0 16,-12 0 2-16,-9 1-1 16,-4-1-1-16,-4 0-6 15,-5 0-1-15,0 0-28 16,-13 1-9-16,1-1-60 0,3-4-25 16,-25 0 15-1</inkml:trace>
  <inkml:trace contextRef="#ctx0" brushRef="#br0" timeOffset="21241.4312">19853 12794 112 0,'-4'0'44'0,"0"0"-24"0,-1 0-4 0,5 0 18 0,-4 0-1 16,0 3 3-16,-9-3-11 15,9 0-3 1,-9 0-13-16,4 0-5 0,5 0-1 15,-1 0 0-15,1 0 1 0,0 0 2 16,4 0 3-16,-9 0-2 16,5 0-2-16,4 0-2 15,0 0 0-15,0 0-4 16,0 0 0-16,0 0-1 16,13 4-2-16,-9-4 3 15,5 0 0-15,4 0 1 0,0 0 0 16,4 0 0-16,4 0 0 15,1 0 2-15,4 0 3 16,0 0 0-16,-1 0 0 16,6 0 1-16,-10 0 1 15,1 0-3-15,-1 0-1 0,1 0 1 16,4 0 0-16,12 0-2 31,-3 0-2-31,4 0 1 16,-9 0 1-16,0 0 3 15,4 0 4-15,-8 0 0 0,4 0 0 16,1 0-3-16,-5 0-1 16,-1 4-3-16,10-4 1 15,-1 0-2-15,1 0 2 16,-5 0-2-16,-4 4-1 0,4 0 1 16,-4-4-1-16,0 0 0 15,0 0 2-15,-1 3 1 16,-7 1 1-16,3 0-2 15,9 0 1-15,-4 0-2 16,9 0 2-16,-5-1 0 0,0 1 1 16,4 0-2-16,-8 0-2 15,4 0 1-15,1 0-1 16,-1-1 2-16,9 1 3 16,12 4 0-16,-12-4 0 15,0 0-3-15,-5-1 1 0,5 1 0 31,-9 0 1-31,5 0-5 16,-1 0-1-16,1 0 5 16,8-4 3-16,-4 3-6 15,-1 9 1-15,1-1-1 16,0-3 0-16,4 0 0 16,-4 3 2-16,0-7-1 0,8 0-1 15,0 0-2-15,-4-4-1 16,5 0 4-16,-9 0 1 0,-9 0 2 15,4 0 0-15,14 4-2 16,-10 11 1-16,1-4 0 16,0-3 1-16,0 0-2 15,4-1-2-15,-9 1 1 16,5-4-1 0,-4 0 0-16,12-4 0 15,0 0 0-15,-4 3 2 16,1 1 1-16,-6-4 1 15,-8 0 0-15,14 4 0 16,-14 0-2-16,13 0 1 16,4 0-2-16,1-1-1 0,-5 1 3 15,0 0 0-15,4 0-1 16,-8 0-2-16,4 0-2 16,13-1 1-16,-9 1 1 15,1 0 2-15,-1-4-6 16,-4 0 1-16,0 0 1 0,9 0 3 15,0 0 2-15,4 0 1 16,-13 0-5-16,0 0 1 16,0-4 2-16,-4 4 1 0,-5-4-4 15,14 1 1-15,-1-1-2 16,1 0 0-16,-1 4 2 16,-8 0 0-16,0 0 0 15,-1 0 0-15,10 4-3 31,8 0 2-31,-9-1-6 0,5 5-3 16,-13-4-3-16,-14 0-2 16,6 0-10-16,-18-4-4 15,-1 0-13-15,-3 0-4 16,-9 0-30-16,-9 0-12 16,-3-4-4-1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4T20:43:21.2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22159 9201 204 0,'0'-4'77'0,"0"0"-42"0,0-3-45 0,0 3 11 0</inkml:trace>
  <inkml:trace contextRef="#ctx0" brushRef="#br0" timeOffset="2068.6131">22159 9159 320 0,'0'-23'19'0,"-9"0"-9"16,5 0 2-16,-5 0-1 0,0 0-4 15,1 0-2-15,-5 0-2 16,0 0 0-16,0-8 0 16,0 4 1-16,-4-3-5 0,-9-5 1 15,-4 1 6-15,0 3 6 0,4 1-2 16,-4-1 2-16,4 4-9 16,0-4-2-16,-8 5-1 31,3-9 2-31,1-11-1 15,-4 8-1-15,4 3 1 0,-9 1-1 0,4 3 0 32,-3 1 0-32,-1-1-3 15,0 0 0-15,0-3 4 0,-13 11 3 0,5-8-6 16,-9 4 0-16,4-7 2 16,9 3 2-16,-8 5-3 15,-10 3-1 1,5 3-2-16,0 1 0 0,0 0 0 15,0 4 3-15,0-1 0 16,0 5 1-16,-4-1-7 16,-9 1 0-16,9 0 3 15,-5 3 2-15,0 0 2 16,-12 1 2 0,12 3-3-16,0-4 0 0,9 0 1 0,-8 5 2 15,-1-1-6-15,5 4 1 16,-5-4 1-1,9 4 3-15,0 0-2 16,-17-4 0-16,4 4-1 0,4 0-2 16,1 0 3-16,-18 4 0 15,4-4 1 1,1 4 0-16,-1 0 0 16,-17-1 0-16,14 5 0 0,7-4 0 15,1 0 0-15,-22 3 0 0,13 5-5 16,5-1 1-16,4 1 0 15,-5-5 2-15,0 5-1 32,5 3-1-32,9-3 3 0,-1-1 0 0,-4 1-2 15,0 7 2-15,9 8-1 16,-9-4 0-16,8-4 0 16,5 4-2-16,-4 0-2 15,-5 0-1-15,1 4 1 16,12-1 2-16,9 1-1 15,-9 19 4-15,1 4-2 0,-10 4-1 32,1-1-6-32,-5 5-2 15,5 18 2-15,-18-3 4 0,5 0 3 16,9-4 2-16,3 23-2 16,5-4 0-16,-4-8-1 0,-5 5 0 31,9 3 3-31,-8-4 0 0,16-4 1 15,-8 20 0-15,17-16 4 16,5 0 2-16,-5-7-2 16,5 15-1-16,-5-8 1 15,4 0 2-15,10 24-3 0,-1-13 0 16,4-6-1-16,5-5-2 16,0 12 1-16,4-8-1 0,4-4 0 15,1 0 0-15,-1 4-3 31,5-7 2-31,-1-1 1 16,5-7 0-16,0 11-3 16,5-3 0-16,8-5 4 0,-9-3 3 0,9 15-1 31,-5-7 0-31,5-5 1 0,-4-11 0 16,12 8-5-16,-3 0-1 15,8-4 5-15,-5-8 3 16,1 0-1-16,-1 8 0 15,1 4-1-15,-1-8 0 16,1 4-2-16,4-8 1 16,0 4 0-16,4 8 3 0,-4-4 1 15,12 0 1-15,14 8 0 16,-5 7 0-16,-3-7-4 16,-1-1-1-16,4-11-1 0,13 16-2 31,-4-8 1-31,-4-5 1 15,4-2 1-15,-9-9 1 0,5 20 2 16,17-12 1-16,-9-8-1 16,1 1-1-16,-5-5-3 15,13-7 1-15,4 16 2 16,-13-13 2-16,5-3-3 16,0-7-3-16,8-1 4 15,0-4 1-15,-4-3 0 16,-4 0-1-16,-9-8-1 0,13 0 0 15,12-4-2-15,-12-4 1 16,5-3-2 0,8 7 2-16,-5-4-2 15,1-3 2-15,-9-5-2 16,8 1 2-16,-21-4-2 0,35-1-1 16,-9 1 1-16,-5-4 1 0,9 0-1 15,-4-4-1-15,-9-11 1 16,1 4 1-16,20-5-1 15,-3 1-1-15,-5-4-4 16,5-4-2 0,-1-4 3-16,1 4 1 15,-14-4 2-15,27-7 2 16,-5-8-3-16,-13 0 0 0,-4-1 1 16,13 5 2-16,-14 0-1 0,-3 0 2 15,-9-20 0-15,4 1 1 16,0-5 0-16,1 1 0 15,-5-8-2-15,-5-11-2 16,5 7 1 0,13 4 1-16,-22-11-3 0,1-5 0 15,-5 5 3-15,-5-1 1 16,5 5-4-16,5-5 1 16,-5 12-2-16,0 0 0 15,-5-11 0 1,1-4-2-16,-9 3 0 15,18 1 3-15,-10-8 0 16,-3 0 1-16,-5 7 0 16,-4 5 0-16,-9-5 2 0,0-7 1 15,-4 4 1-15,0 3 0 0,-9-14 0 16,0 7 0-16,-4 7-5 16,13 5 1-16,-18-16 0 15,5 7 2 1,-4 5-1-16,0 7-1 0,-1-15 1 15,-3 11-1-15,-1 5 0 0,0 7 2 16,-4-12 1-16,0-3 1 16,0 3-5-16,13 4 1 15,-13 4-2-15,0-15-2 32,0 11 0-32,-4 4 0 0,0 4-2 0,-1-4 1 31,1-4 3-31,4 4 1 0,-13 8-2 15,0 4 2-15,4-1-6 16,1 5 0-16,3-5 5 16,1 1 3-16,0 3-2 15,4 1-1-15,-9-9-2 16,1-7 3-16,-1 8 0 16,0 0 1-16,1 7-3 0,-5 4 0 15,-4 1-16-15,-9-9-7 16,-13 4-64-16,-21 1-57 15,4 7 45-15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4T20:45:13.4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7112 5516 116 0,'-35'-23'46'0,"14"16"-24"0,-14 3-17 16,22 4 11-16,5 0-3 16,-18-4 2-16,0 0 1 0,-8 0-1 15,-9-3-7-15,-5-1-1 0,1 4 3 16,-9 0-8-16,-9 4-1 15,-4 0-1-15,0 0 2 16,9 8-1-16,-18 0 2 16,-4 7 0-16,5 8 1 15,4 0 4-15,8 0 3 0,0 4-6 32,1 3-3-32,8 1-1 0,8 7-1 15,5 16 0-15,9-1 2 16,4 1 1-16,12 0 1 15,-3-1-2-15,8 12 1 16,4 1-4-16,9-1 0 16,0-4 1-16,9 8 2 0,8 4-3 15,9-8-2-15,4-4-1 16,5-7 0-16,8-4 0 16,8-8 3-16,10 4-2 15,3-8-1-15,1-4 3 16,-9-3 0-16,17-4 3 15,1-16 1-15,3-3 1 0,-8 0 0 16,22-20-2-16,3 4-2 16,-3-7 1-16,-14 0 1 15,14-8-3-15,-9 0 0 16,-13 0 1-16,0 0 2 16,-13-12 3-16,-13-11 4 0,0 4 5 31,-9 0 1-31,-4 0-2 15,-12 0 2-15,-5 0-8 16,-5-8-4-16,-8-11-9 16,-4 3-4-16,-5 1-3 15,1-12-2-15,-10-12-3 0,-3 5-2 16,4 3 7-16,-13 8 3 16,4-19 3-16,-9 3 3 15,-8 12-3-15,-4 8 2 0,4 7-2 16,-13 12 0-16,-5 0-29 15,-8 12-56 1,9 26 9-16</inkml:trace>
  <inkml:trace contextRef="#ctx0" brushRef="#br0" timeOffset="1518.4246">16811 5654 84 0,'-64'8'33'0,"21"-1"-18"0,-18 9 0 0,40-9 15 16,-10 5-3-16,-3 3 1 15,8 1-4-15,-8-1-3 16,-1 12 0-16,1 7-1 0,-5-3-11 16,5 3-3-16,8 1 0 0,0-1-1 15,9 1 0-15,-1 7-3 16,5 4 1-16,5-4 2 31,3 4 4-31,18 4 0 16,0-1 0-16,13 13-3 15,9 3-1-15,3-4-1 16,6-3 0-16,7-9-2 16,10 1-2-16,3-8 3 0,-3 4 0 15,7 0-1-15,10-7 1 0,-13-5-2 16,4-3 2-16,-5-5-4 16,9-3 0-16,1-3 1 15,-5-5 0-15,4-4 2 16,-4-3 1-16,13-4-1 15,0-4-2-15,-5 0 3 16,-8-4 0-16,4 0 3 0,1-3 1 16,-18-5 5-16,0-15 3 15,-13 0-2-15,-4-3 0 16,4-12-7-16,-9 0-2 16,-8-4-11-16,-5-20-3 15,-3 1-4-15,-14-4 1 0,-4-3 2 31,-4-1 2-31,4 0 3 16,-13 0 4-16,0 4-1 16,-4-19 1-16,-5 4 2 15,-21 7 0-15,-4 8-3 0,-5 8 2 16,-4-12-4-16,-26 12 1 16,4 11-7-16,-8 8-3 15,-13 15 3-15,4 4 2 0,-8 12 2 16,-22 11 3-16,0 15-16 15,-17 20-6-15,0 7-23 16,-13 4-6-16,17 0-17 16</inkml:trace>
  <inkml:trace contextRef="#ctx0" brushRef="#br0" timeOffset="31393.2995">10395 13249 148 0,'0'-27'57'0,"0"50"-30"0,0-38-14 0,0 15 17 0,0-4-13 15,0 4-2-15,0-4-9 16,0 1-4-16,0-1-1 16,0 0-1-16,0-4 0 0,0 1-7 15,0-1 0-15,0 0 5 16,0-3 3-16,-13-1-2 0,9 1 1 16,-9-1 4-16,4-3 5 15,-3 0-3-15,-1-1 2 16,-5-10-1-16,1 3 1 15,-4-8-7-15,-5 4 0 16,-13 0 1-16,-8 1 1 0,-1 6-4 31,1 5-1-31,-1 4 1 16,-3 3 2-16,-1 4-2 16,5 4 0-16,-5 8 1 15,9 11 0-15,0 12 4 16,13-1 2-16,-9 1-2 0,9 3-1 15,4 5-1-15,-4 7 1 16,4 3 0-16,8 1 3 0,-12 0-1 16,22 0 0-16,-10 0-3 15,18 3 1-15,0 8-2 16,0-7-1-16,0 0-2 16,9-1 1-16,0-7-1 15,4 0-2-15,0 0 0 16,4 0 0-16,4-8-2 0,1-3 1 15,8-4 3-15,9-5 1 16,0-3-2-16,4-7 2 16,4-5-4-16,-4 1-1 31,9-8 0-31,4-4 2 0,-4-4-3 16,-1 0 2-16,1-11 1 15,-5-8-1-15,9 0 1 16,-4-4 0-16,0 0 0 15,-5 0 0-15,-4 0 3 16,-4 1 0-16,-4-1-2 16,-1-8 0-16,-12-7 4 15,-1 4 1-15,-4-1 0 16,-4-3-2-16,-4 0-2 0,-5 4-1 16,-4-12-1-16,-8-3 0 0,-10 3 9 15,-3 0 4-15,-18 0-2 16,-13 4-2-16,1-4 2 15,3 8 0-15,5 0-17 16,-4 8-7-16,-5 18-69 31</inkml:trace>
  <inkml:trace contextRef="#ctx0" brushRef="#br0" timeOffset="33127.3925">21228 13268 188 0,'21'-3'71'0,"-12"3"-38"0,-9-23-30 15,0 19 15-15,0 0-3 0,0 0 1 16,0 0-4-16,4 0 0 16,-4 1-7-16,0-1 1 0,5-4 4 15,-5 4 0-15,0-3 4 16,0-1-5-1,0 4-1-15,0-3-6 0,0-1-2 16,-9-4-7-16,-8 1 4 16,0-4 3-16,-1-1 1 15,-3-11 2-15,-1-7-4 16,-12 3 0-16,-1 1-1 16,1 3 0-16,-9 0 0 15,0 8 0-15,0 4 2 16,-1 3 2-1,1 8-1-15,-4 0-1 0,-5 4 1 16,1 4-1-16,-1 15 0 16,4 12 2-16,1 0-1 15,8-1-1-15,-30 1 1 16,13 3-1-16,5-3 0 16,3 7 2-16,9 8-1 15,1-4 2-15,-1 1-2 0,13-1 2 16,5 0-2-1,3-4-1-15,10 8 3 16,-5 8 0-16,8-8-1 16,5 0 1-16,5 0-2 0,8-8-1 15,-9-4 1-15,9 1 1 16,8-1-1 0,1 1-1-16,12-8-2 15,1 3 1-15,4-3 1 0,-1-8 0 16,-3 0-3-16,4-3 2 15,0-5 1-15,4-3 2 0,8 0-1 16,-8-5 2-16,0-6-2 31,1-1 2-31,-1 0-2 0,-5 0 2 0,14-4 2 16,-4-7 2-16,-10 4-1 16,5-5 1-16,-4 1-6 15,-9 0-1-15,5-5 0 0,-5 1 0 16,0-4 0-16,-4 0 0 31,0-11-3-31,8 3 2 0,-8-7 1 0,4 0 2 16,-4-4-1-16,0-1 2 15,-13 1-2-15,4-4 2 16,-8-7-4-16,-1 3 0 16,-12 0 5-16,-4 4 2 15,-14 0-5-15,-8-23 0 16,-9 4-17-1,0 4-4-15,-34 0-30 16,4 3-10-16,-4 1-53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38:37.9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18134 3563 120 0,'-4'0'46'0,"-1"-4"-24"0,5 4-24 16,0 0 9-16,0 4-5 16,0-4 1-16,-8 0-2 15,4 4 2-15,-1-4 0 16,1 11 1-16,0-3-2 15,-1-1-2-15,1 1-2 16,0 4 1-16,4-1 1 16,0 1 0-16,0-1 2 15,0 4 1-15,0-3 3 16,0-1 1-16,0 1-1 0,0-1-1 16,0 1-3-16,0-1-2 15,0 5 1-15,0-1 1 16,0 4-1-16,0 0-1 15,4 12-2-15,0 7 1 0,1 1 1 16,3-1 0-16,1-4-3 16,-1 5 2-16,1-1 1 15,0-4 2-15,-1 5-1 0,-3 3 2 16,-1 0-4-16,0 0 0 16,1 0 1-16,-1 4 2 15,4-8-1-15,1 16 2 16,0-4 0-16,-9-4 1 31,8 0 0-31,-3 0 0 0,-1-4-5 16,0-4 1-16,1 4 0 15,-5 4 2-15,0 0-3 16,0-4 0-16,0-3-1 16,0-1 0-16,13 4 6 15,-13-7 5-15,4 3-5 0,4 8 0 16,-12-8-2-16,13 0 1 15,-14-3-4-15,1 3 0 16,0 1 1-16,0-1 0 0,4 4 0 16,-9 0 0-16,5-4 2 15,-1 5 3-15,1-5-2 16,0 0-2-16,-1-3 2 16,1 7 2-16,0-8 0 31,4 16 0-31,-9-4-1 0,0 0 0 15,1-4-2-15,-1 0 1 16,1 0-4-16,3-3 0 16,-3 10 1-16,8-6 2 15,-9-1 1-15,5-4 3 16,-1 0-1-16,5-3 0 16,0-1-3-16,0 1 1 0,0-5-2 15,0 9 2-15,0 7-4 16,0-4 0-1,0-4 1-15,-8 0 2 0,4-3-3 16,-1 3 0-16,5 0-1 16,0 1 0-16,0 3 2 0,0-4 0 15,0 0 0-15,0 1 2 16,-4-1 1-16,4 0 1 0,-4 5-2 31,-1 10 1-31,5-3-2 16,-4-4 2-16,0 4-2 0,4-4-1 15,0-4-2-15,0 4 1 16,0 4 3 0,0-5 1-16,0 1-4 0,0 0 1 15,0 0 0-15,0-4 2 16,0 20 1-16,0-12 1 16,0-4-2-16,4 11-2 15,0-3 1-15,1-5 1 16,-1-3-1-16,-4 12-1 15,0-8-2-15,0-1 1 0,4 1 3 16,-4-4 3-16,0 0 0 16,0 4 0-16,0 11-1 15,0-7 2-15,0-4-3 16,-4-4 0-16,0 0-1 16,-1-8 1-16,1 8 0 15,0 4 1 1,4-4 0-16,-9-4 0 15,0 4-2-15,1-4-2 16,4 0 1-16,-1 8 1 16,1 7 3-16,-5-11 2 15,1 0-6-15,-10-4 0 0,10 0-1 16,-1-3 2-16,1 7-1 16,3 3 2-16,-3-3-2 0,-10 0-1 15,10 0-2 1,-1 4 1-16,1-4 1 0,3 19 2 15,1-4-3-15,0-11 0 16,4-4 3-16,-9 0 3 16,5-4-2-16,-1 8 0 15,1 8 1-15,0-9 2 0,4 1-1 32,-5 0 0-32,1-4-3 0,0-4 1 15,4 8 0-15,-9 11 3 0,5-11-1 16,0-4 0-16,4 0-3 15,0-8-2-15,-9 12 3 16,5-12 2 0,-1 8-2-16,1-4-2 15,4 0 0-15,-4 1-1 0,-1-5-3 16,1 0 2 0,0-3 1-16,4 3 2 0,0 4 1 15,0 0 3-15,0-11-3 16,0-1 0-16,0 1-3 15,0-8-1-15,0 0 1 0,0-4 0 16,0 4 2-16,0-4 1 31,0-3-1-31,0-1-2 0,-9 12 1 16,9-8-1-16,-4 12-3 16,0-8 2-16,4-4 1 15,-9-4-25 1,9-3-8-16,0-12-47 15,17-62-80 1</inkml:trace>
  <inkml:trace contextRef="#ctx0" brushRef="#br0" timeOffset="15900.0937">9124 3306 64 0,'4'-4'27'0,"1"4"-14"0,-1-26-15 15,0 22 4-15,1 0 0 16,-1 0 1-16,-4 0 10 16,0 0 6-16,0 16-6 15,0-1 0-15</inkml:trace>
  <inkml:trace contextRef="#ctx0" brushRef="#br0" timeOffset="16569.9771">9150 3314 179 0,'0'27'8'15,"-4"-1"0"-15,-1 1-1 16,1 4 1-16,0 7 2 15,-1 8-3-15,1 4 1 16,0 4-5-16,4 3-4 0,-13 24 0 0,13-5 1 16,-4-3 0-16,4 3 0 15,0 5 2-15,0-4 1 16,0-1 1-16,0 8-2 16,0 8-2-16,-9-4 3 0,5 8 0 15,-1 4 3-15,1-1 3 16,0 5-2-16,-1 14 1 15,-3-10-7-15,8 10-1 16,0-3 0-16,0 4 0 16,0 4 0-16,-13-5 2 0,4 9-1 15,1-5-1-15,-1 5 1 16,0-1-1-16,5-3 0 16,0-8 0-16,4-4 0 15,-9 0 2-15,9 0 5 16,0 8 6-16,0-1-5 15,0 1-2 1,0-4-1-16,-4-4-1 16,0 12-2-16,4-5 1 15,-5-7 2-15,5 4 4 0,0-4 0 16,0-7 0-16,0 11-5 16,0-8-1-16,5-4 1 15,-5 5 0-15,4-5-2 16,0-3-2-16,5 11 1 0,-9 0-1 15,0-4 0-15,8 4 0 16,1-4 0-16,0 12 0 16,-5 7 4-16,0-14 2 15,1-5-2-15,-1-4-3 16,0-7-3-16,5-4 1 16,-1-4 1-1,1 0 2-15,-13 8-3 16,4-8 0-16,0-4 3 15,-5 12 3-15,5-8-4 16,-4-8-1-16,4-7-2 16,0 11 0-16,0-11-3 15,0-4-1-15,0-8-15 16,0-11-6-16,0-8-74 16</inkml:trace>
  <inkml:trace contextRef="#ctx0" brushRef="#br0" timeOffset="37963.6952">12757 7351 120 0,'-5'0'46'0,"1"0"-24"0,8 4-13 0,-4-4 16 15,0 0-5-15,0 0-2 16</inkml:trace>
  <inkml:trace contextRef="#ctx0" brushRef="#br0" timeOffset="41216.2578">12744 7351 281 0,'-9'-4'11'0,"0"0"-1"0,5 0-6 16,-9 4-1-16,0 0 3 31,5-3 3-31,3 3 2 0,-8 0 1 0,9-4-2 16,-5 4 1-16,5 0 0 16,0 0 1-16,0 0-2 15,-5 0-1-15,5 0-3 16,-1-4-1-1,-8 0-1-15,9 0 2 16,-9 0 1-16,4 4 3 16,1 0-3-16,-1-3 1 15,-4-1-3-15,0 0 0 0,0 0-3 16,1 4 1-16,-1-4-4 16,4 0 0-16,-8 1 1 15,4-1 2-15,-4 0-3 16,-1 0 0-16,-3-7 1 15,-5 3 0-15,4 0 0 0,-3-7 0 16,-1 0 0-16,4 3 2 16,-4-7-3-16,5 11-2 15,-1-7 4-15,1 4 1 16,-1 3-5-16,-4 0 0 0,0 1 1 16,-4-1 3-16,4 4 0 31,1 0 2-31,7 0-2 15,-12 1 2-15,9-5 0 16,-1 4 1-16,1 0 2 16,3 0 3-16,-8-3-4 0,5-1-1 15,-1 4-2-15,5-3-2 16,-9 3-2-16,0 0 1 16,-4 0 1-16,0 0 0 0,4 0 0 15,5 1 2-15,-5-1-1 16,4 0-1-16,1-4 1 15,4 4-1-15,-5 1 0 16,5-1 0-16,0-4 0 16,-1 0 0-16,1 1 0 15,-5-1 0-15,5 1-3 0,-9-5 2 16,5 4 1-16,4 1 2 16,-5-1-1-16,5 4 2 31,0-3-2-31,-1 3-1 0,-3-4 3 0,4 4 0 15,-1 0 1-15,1-3 0 0,-4 3-5 32,-1-8-1-32,5 1-2 15,0 3 3-15,-5-11 0 16,-12 8 3-16,3-1-1 16,6 1-1-16,3-1 1 0,-8 1-1 15,4-1 2-15,9 5 3 16,-13-5-2-16,8 1-2 15,0-1 0-15,1 1 1 0,-9 3-3 16,4-4 0-16,0 5 1 16,0-5 2-16,5 5-1 15,-1-5 2-15,5 4-4 16,-9 1-2-16,4-1 2 16,1 0 2-16,-1 1 0 31,1-1-1-31,-1-11 1 0,5 4-1 15,0 3 2-15,0-7 1 16,-1 0-1-16,-3 4 1 16,-9 3-2-16,4 1 2 15,4-1-2-15,-4 1 2 0,5 3-2 16,-1 0-1-16,1-3 1 16,-1 3-1-16,1 0 0 15,-1 1 0-15,1-1 0 16,3 0 2-16,-8 1-1 15,-4-1 2-15,4 0-4 0,1 1 0 16,7-1 1-16,-12 1 0 16,4-1 0-16,5 0 2 15,-5 1-3-15,0-1 0 0,5 0 3 16,-5 1 1-16,4-1 1 16,-4-4 0-16,-4 5-2 31,-4-1 1-31,4 4-2 15,-5-3 2-15,14 3-4 16,-10 0-2-16,6 0 2 16,3 0 2-16,-4 0-2 0,5 1 0 15,-1-1 3-15,-8-4 1 16,4 0-4-16,4 1 1 16,-8-1 0-16,4 0 0 15,5 5 0-15,-5-1 0 0,4 0 0 16,1-8 0-16,-1 1-3 15,1 3 0-15,4 1 4 16,-9-1 1-16,13 4 0 16,-4 0-2-16,-1 1 1 15,5-1 1-15,5 0-1 16,-5 4 2-16,9 0-2 0,-9-4 2 16,4 4 0-16,0 0 1 31,1 0-5-31,-5 0 1 15,9 4 0-15,-9-4 0 16,-5 0 0-16,10 0 0 16,-5 0 2-16,4 0-1 15,1 4 2-15,3-4-2 16,-3 0-1-16,3 0 1 16,-3 0 1-16,8 0-1 0,-13 0-1 15,9 0-2-15,-5 0 1 16,5 0 1-16,-5 0 0 15,0 0 0-15,1 0 2 16,-1 0-3-16,5-4 0 0,-5 0-1 16,1 4 0-16,3 0 2 15,1 0 2-15,4 0-3 16,-13 0 0-16,9 0 1 16,4 0 2-16,-9 0-1 31,5 0 2-31,0-4-4 15,-1 4 0-15,5 0 1 0,-4 0 2 16,4-4-1-16,0 4-1 16,0 0-2-16,0 0 1 0,0 0 3 15,0 0 1-15,0 0-4 16,0 0 1-16,0 0-2 16,0 4 0-16,0-4 2 15,0 0 2-15,0 0-1 16,0 0-1-16,0 0 1 15,0 0-1-15,0 0 0 0,0 0 2 16,0-4-1-16,0 4-1 16,0 0-2-16,0 0-1 15,0 0-1-15,0 0 3 16,0-3 0-16,0 3 3 16,0 0-1-16,0 0 2 15,0 0-2 1,0 0-1-16,0 0 1 15,0 0-1-15,4-4 0 16,-4 4 0-16,5 0-3 16,-5 0 2-16,0 0 1 0,0 0 2 15,0 0-1-15,0 0-1 16,8 0-2-16,1 0 1 16,-9 0 3-16,0 0 3 0,0 0-7 15,0 0-3-15,0 0 3 16,0 0 2-16,8 0 1 15,1 4-1-15,-9-4 1 16,0 0-1-16,4 3-3 16,-4-3 2-16,0 0 1 15,5 4 0-15,-1-4 2 0,-4 0 1 16,0 0-4-16,0 0 1 16,0 0 0-16,0 0 2 31,0 0 1-31,0 0 3 15,4 0-3-15,-4 0-2 16,0 0 0-16,0 0-1 16,5 4 0-16,-5-4 2 0,0 0 1 15,0 0 1-15,0 0-5 16,0 0-1-16,0 0 1 16,0 0 2-16,0 0-2 15,0 0 0-15,0 0 1 0,0 0 2 16,0 0-1-16,0 0-1 15,0 0-2-15,0-4 1 0,-5 0 3 16,1 4 3-16,0-7 0 16,-1 3 0-16,1 0-3 15,-5 0 1-15,1 0-2 16,-5-3 2-16,4-1-2 16,-4 4-1-16,0-3 1 31,-4 3 1-31,0 0-1 0,-9-4-3 15,0 1 1 1,9-1 1-16,-9 0 0 16,5 4 0-16,-1-3 2 15,0 7-1-15,1-4-1 16,-1 0 1-16,-3-4-1 0,7 1 0 16,1-1 0-16,-9 4-3 15,5-3 2-15,-1 3 1 16,-8-4 2-16,8 4-3 15,-8-11 0 1,0 0 3-16,4 3-1 0,5 5-1 16,-5-1-2-16,4-7 1 15,5 11 1-15,-5-12 0 16,-3 1 0-16,-6 4 2 0,1-1-3 16,0 4 0-16,4 1 1 15,0-1 0-15,1 0 0 16,-1 1 2-16,4-1-3 15,-8 0 0-15,4 1-1 32,5 3 0-32,3 0 4 0,-7 0 1 15,-1 1-4-15,-9-5 1 16,9 4-2-16,0-4 0 16,5 5 2-16,-5-5 2 15,5 4-1-15,3 0-1 16,-12-3-2-16,9-1 1 15,-1 0 1-15,1 1 0 0,-10-1-3 16,-3 4 2-16,4-4-1 16,-5 1 0-16,1-1 2 15,-1 0 2-15,1-3-3 16,4 3 0-16,-5 1 1 16,5 3 0-16,-4-4-3 15,-10-3 2 1,6-1-1-16,3 1-2 0,1-5 3 15,4 5 2-15,-9-4-5 16,4 3 1-16,5 1 3 16,-13-1 2-1,9 4-3-15,-1 1 1 16,5-1-2-16,-9 0 0 16,5 1 0-16,-1 3 0 0,1 0 2 0,-1 0 2 15,5 0-1-15,-13 1 2 16,0-5-7-16,4 8 1 15,0-8 3-15,5 8 2 16,-1-4-3-16,1 4 1 16,4 0 0-16,-5 0 0 15,-3 0-3 1,3 0 2-16,1 0 1 16,3 4 2-16,1 0-3 15,0-4 0-15,4 0 1 16,5 4 2-16,-1 0-1 15,1 0 2-15,8-4-4 0,-9 7 0 16,5-3 1-16,4 0 0 16,4 0 0-16,-4 0 2 0,1-1-6 15,3 1-1-15,0 4-20 16,-4 3-7-16,-4 1-36 16,9 7-16-16,3 4-49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42:07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15463 6144 128 0,'0'-3'49'0,"8"26"-26"0,-8-35-18 0,0 12 13 16,0 0-4-16,0 0 2 0,0 0-3 15,0 0 2-15,0 0-8 16,0 0-2-16,0 0 1 0,0-4 1 15,0 4 1 1,0 0 4-16,0 0 3 16,9 8-2-16,-9-12 2 0,0 0-4 15,-9 4-1-15,5-4-6 16,-5 1-3-16,1-5 0 16,-1 0-1-16,9-3 0 15,-13-1 2-15,9 1-1 16,4 3-1-16,-9 0 1 15,5 1-1-15,-9-1-3 0,4 0 2 16,-4 5 1-16,5-1 2 16,-9 4-6-1,4 4 3-15,4 3 0 0,-8 1-4 16,8 3 1-16,1 1 2 31,3 7 3-31,1 0-2 16,4 8-2-16,13-8 2 15,0 0 2-15,8-3 0 0,-3-1 2 16,-1-4-2-16,0 1 2 16,0-4-2-16,5-5-1 15,-5 1 3-15,-8-4 2 0,4 0 0 16,4-4 0-16,-13-7-1 16,9 3 0-16,-4-11 0 15,-1 4 2-15,-3-1-5 16,-1 1-1-1,9-4 2-15,-13 0 1 0,0 0-6 16,0 0 0-16,0-1-1 0,-9 1 2 16,5 0-6-16,0 4 1 15,-5-1-2-15,0 5 1 16,-4 3 2-16,5 1 2 16,-9 3-1-1,4 4 4-15,-13 4-2 16,9 3 1-16,4 5 4 15,13-1 3-15,0 5-2 16,0-1 0-16,8 4 1 16,1 0 0-16,4-3-2 0,4 7 3 15,0-4-1 1,5-4 3-16,-9-3 2 16,4-1-2-16,0-3-2 15,0-5-2-15,-4 1 0 0,9-4 4 16,-5 0 6-16,-4-11 2 15,-13-1-6 1,0 1-1-16,0-1-4 16,-4-3-1-16,-1 4-1 15,-3-5-2 1,-1 5 3-16,-8-1 0 16,0 8-1-1,4 1-2-15,-4 6 1 16,4 5-4-16,4 0 0 15,0 3-1-15,5 1 3 0,4 3 0 16,0-11 1 0,0 7-14-16,0 1-3 0</inkml:trace>
  <inkml:trace contextRef="#ctx0" brushRef="#br0" timeOffset="2448.66">10322 7519 104 0,'4'-3'41'0,"22"-13"-22"0,-13 9-14 16,-9 14 11-16,-8-11-1 16,0 1 4-16,-1 3-2 15,1-4 1 1,0 0-9-16,0 4-3 0,4-4-4 31,-5 0 3-31,5 4 1 0,-8-11 9 16,3 3-2-16,1 0 2 15,4 1-2-15,0-1 0 16,-9 0-1-16,5 1 2 16,0-1 2-16,-5 0 2 15,5 1-6-15,-5-1 1 0,1 0-4 16,-1 1 0-16,0-1-5 16,1 1-3-16,-5 3 0 15,4-4 1-15,-8 4-3 16,8 0 0-16,-4 4 1 15,0 0 0-15,-4 0 0 16,9 4 2-16,-5 0-3 0,8 4 0 16,5-1 1-16,0 1 0 0,0 3-3 15,5 1 2-15,-1-4 1 16,0 7 2-16,5 0-3 16,8-3-2-16,-8 7 4 31,4-4 1-31,0-3 0 15,8-1-2-15,-8-3 3 16,4-4 0-16,1 0 1 0,3-1 0 16,-4-3 0-16,1-7 0 15,3-1-2-15,-4 0 1 16,1-7 2 0,-1 0 0-16,-4-1 0 15,-5 1-1-15,1 0 0 0,-5-1-2 16,-4 1 1-1,0 0-2-15,0 0-1 16,-4-1 1-16,-9 1-1 16,4 3-3-16,-8-3 2 15,4 4 1-15,0-1 0 16,5 4-3-16,-1 5 2 0,1-1-1 0,3 4 0 31,-3 0-3-31,3 4 1 16,1 3 2-16,4 5 3 0,-9-1-2 15,9 5 0-15,0-1 1 16,0 4 2-16,-4 8-1 16,4-4 2-16,0 4-4 15,0-1 0 1,0-3 1-16,4-3 2 0,-4-5 1 16,9 0-1-16,-9-3-2 15,0-1 3-15,4-3 2 16,1-4 2-16,3 0 1 15,1-4 0-15,-1 0 0 16,1 0-2-16,4 0-1 0,4-4-6 16,-12 0-1-1,3 0 3-15,1-11-1 16,-5-8 0-16,0 0 1 16,-8 4-1-16,0-1 0 15,-1 1 2-15,-7 0-1 16,-1 0-1-1,4 4-4-15,-8-1 0 16,4 1 2-16,-4 4 1 16,-1 3-2-16,5 4 0 15,1 0 2-15,-1 4 2 16,0 0 0-16,4 8 2 16,0 0-2-16,5-1-1 0,0 1 1 15,4 3 1-15,0 5-1 16,4 3 2-16,5 0 0 0,-1-4 1 15,1-3-2-15,0-1-2 16,-1-3 3-16,1 3 2 16,-5-3 2-16,0-8 3 31,5 0-3-31,-5-8-4 16,-4-3-2-16,-4-1-14 15,-5 5-4-15,-8-1-46 16,-4 4-19-16,-1-7-55 15</inkml:trace>
  <inkml:trace contextRef="#ctx0" brushRef="#br0" timeOffset="30222.0234">10300 7412 80 0,'0'8'33'0,"-4"-8"-18"0,0 4-18 0,4-4 6 16,0 0-6-16,-4 11 5 16,-1-3 2-16,5-1 5 15,0-3 5-15,-8 0-2 16,3 0 1-16,5 0-5 0,-4 0 0 15,0-4-5 1,-1 0 0-16,1 0 1 0,0-8 2 16,-5 4 1-16,1 8 1 15,3 0-4 1,-8-4 2-16,5-8 0 0,-1 4 0 0,0 0 1 0,1 1-2 16,-14-1 2 15,5 11-2-31,-9-3 0 0,0 0 1 15,5 0-3-15,-1-4-2 16,1 4 2-16,-1-4 2 16,1 4 0-16,3-4 2 15,-7 0-6-15,3 3-3 0,0-3 1 16,5 0 0-16,0 0 5 16,-9 0 5-16,5 0-1 0,3 0 1 15,-12 0-3-15,9 0-1 16,-5 0-3-16,9 0 1 31,-5 4-4-31,5-4 0 0,0 0 1 16,-1 0 2-16,1 0-1 15,4 4 2-15,4-4 0 0,-8 8 1 16,4-8-2-16,5 7-2 0,-5-7 1 16,0 4 1-16,0-8-1 31,4 8-1-31,1 0 1 15,-10 0 3 1,1 0 0-16,-4 0-4 16,3-1 0-16,1 1 0 0,0 0 0 15,0 0-3-15,4 0 2 0,0-4 1 16,0 0 0-16,0 4 2 31,0-4 1-31,0 0-1 0,0 0-2 16,5 0 5-16,-5 0 1 15,0 0-2 1,0 3-3-16,0 1 2 0,0-4 2 0,0 4-7 16,0-4 0-16,9 0 0 15,-9 4 1 1,9-4 1-16,-18 0 2 0,9 0 1 16,0 0 1-16,5 0 0 15,-14 0 0 1,5 0 0-16,0 0-2 15,4 0-2-15,0 0 3 16,0 0 2-16,0 0-2 16,0 4 0-1,0-4-3-15,0 0-1 0,0 0 1 16,5 0 0-16,-5 0 0 16,4 0 2-16,-4 0 1 15,0 0 1-15,0 0-2 0,0 0 1 16,-8 0-7-1,3 0 3 1,-3 0 2-16,-5 0 0 16,9 0 2-16,4 0 0 15,-9 0-1-15,5 0 1 16,0 0-2 0,4 0 2-16,0 0-2 0,0 0-1 15,0 0 1-15,0 0-1 16,0 0 2-1,-4 0 1-15,0 0-1 16,4 0-2-16,-4 0-2 16,8 0-1-16,-8 0 2 0,4 0 0 15,0 4 1-15,0-4 0 16,-8 0 0-16,8 3 0 16,-5-3 0-16,1 4 0 15,4 0-3-15,0 0 0 0,0 3-12 16,9 1-2-16,-9 0-45 15,9 3-17-15</inkml:trace>
  <inkml:trace contextRef="#ctx0" brushRef="#br0" timeOffset="60252.1322">12929 7064 120 0,'0'0'46'0,"4"-4"-24"0,-4 8-13 0,0-4 16 0,0 0-5 16,0 0-2-16,0 0-4 15,-4 0-1 1,4 0-7-16,0 0 3 0,0 0 1 16,0 0-3-16,0 0 1 0,0 0-1 0,0 0 1 15,0 0-2-15,0 0 1 16,0 0-4-16,0 0-2 15,0 0-3-15,4-4 1 16,1 0-1 0,3 0-2-16,5 0 3 15,0 0 2 1,0 1 2-16,-9-1 1 16,5 0 0-16,-5 0-2 15,0 0-2-15,-4-3 1 16,0-1-1-16,0 0 0 15,0 1 2-15,0-5-3 0,0 5-2 0,0-5 6 32,0 4 3-32,0 1-1 15,-12-1 2-15,3 4-2 0,-4 0-7 16,4 1-1-16,1 3 1 16,-1 0 3-16,1 3-2 15,-1 1-2 1,0 4 2-16,5 0 2 0,0-1 0 15,-1 1-1-15,1 3 3 0,4 1 2 16,4-5 4-16,1 1 2 16,-1 0-3-16,9-1 0 31,-9 1-5-31,13 0-2 16,-4-4 0-16,9-1-1 0,-5 1 0 15,0 0-3-15,-4-4 2 16,0 0 1-1,-4 0 2-15,-1-4 1 16,1 0 1-16,0 1 0 16,-9-1 2-16,0 0-3 15,0-4-2-15,0 1-7 16,0-5-1-16,0 1-4 16,-18-1 2-16,10-3-2 15,-14 3-2 1,1 5 2-1,-1-1 6-15,5 4 1 0,0 4 0 0,8 0 3 32,-8 4 0-32,4 4 3 0,0-1 1 15,0 5 1-15,5 3 2 0,-1-3-3 16,9-1-2-16,-9 1 0 16,9-1 1-16,0 1-1 15,9-1-1-15,-5-3 3 16,9-1 2-16,-9 1 2 0,5-4 1 15,4 0-2-15,4-4 1 32,0 0 0-32,-4-4 1 15,0 0-4-15,-4 0-1 0,0-3-1 16,-5-5 1-16,-4 1-2 16,0-1 2-16,-9 1-2 0,5-1-1 31,-9 1-2-31,4-1 1 0,-4 5 1 15,1-5 0-15,3 8-3 0,-8 4 2 16,4 8-28-16,-4 7-13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44:44.0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15544 6186 120 0,'5'0'46'0,"-5"0"-24"0,4 0-26 0,-4 0 8 32,4-7-4-32,-4 7 8 15,5-4 7-15,-1 8 2 0,5-8-1 16,-9 4-8-16,4-4-3 16,0 0-3-16,5-3-2 0,-9 3 3 15,4 0 2-15,0 0 4 16,-4 0 0-1,5-3 2-15,-5-1-6 0,4 4-1 0,-4-3-7 16,0-5-2-16,0 4-5 16,0 1 1-16,-4-5 5 15,-1 5 2-15,-3-1 2 16,-1 4 2-16,1 0-1 0,-1 0-1 16,0 4 1-16,1 4-1 31,-1 0 0-31,5 0 0 15,-9 4 4-15,4-1 2 0,5 5-2 16,0-1-3-16,-1 8 2 16,10-3 0-16,-1 7-1 15,5-4-2-15,-5 0 3 16,9-4 2-16,-9 1-2 16,5-1 0-16,4-4 1 0,0 1 2 15,-9-4-1-15,9-1 2 16,-5-3 0-16,5 0 1 15,-4-4-2-15,0 0 1 16,-5-4 0-16,0 0 3 16,-8-3-3-16,0-1 1 15,4-7 4-15,-9 3 2 0,0-7-10 16,1 0-1-16,-1 3-3 16,5 1 2-16,-9 0-1 15,0 3-1-15,0 5 1 16,-4 7-1-16,0 0 0 31,-5 11 2-31,5 1 3 16,-13 3 4-16,4 0 0 0,9-3 2 15,4-1-4-15,4 1 1 16,-4-1-5-16,9-3 0 16,4 0-12-16,-9-1-4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46:29.7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17337 4061 228 0,'-22'-4'88'0,"22"0"-48"0,-4 4-38 15,4 0 19-15,0 0-7 16,-9 0 2-16,1-4-5 16,-1 0-1-1,5-11 0-15,-9-12 12 0,4 4-3 16,5 4-5-16,0 4-1 0,4 3-8 16,0 1-1-16,4 3-2 31,9 1-2-31,9-1 1 15,-1 0-1-15,5 1 0 0,-5-1 0 16,1 0 0-16,0 1 2 16,-1 3-3-1,5 0 0-15,-13 4-1 0,0 0 0 16,0 4 0-16,4 3 0 16,-8 9 0-16,-1 11 0 15,14-4 0-15,-5 0 0 16,-8-1 2-16,-1 1 2 15,1 0-3-15,-13 0 0 16,-5 0-4-16,-4 4 1 0,-4 0 0 16,-5 4 2-16,5 3-1 15,-9-3 1-15,5-4 2 16,-5-1 0-16,4-3-3 0,5 4 0 16,0-8-5-16,4 1 0 15,13-1-3-15,4 0 0 16,5 0-3-16,-1 4 1 0,1 4 7 15,4 11 3-15,0-3 0 16,0-5 2-16,-9 1 1 31,0-1 0-31,-4-3 2 16,-4 0 3-16,0 0 4 16,-14-4 2-16,-12 0 8 15,-8-4 2-15,-6 4-4 0,-7 0 0 16,-10-8-8-16,1-3-3 15,4-1-17-15,0-11-5 16,4 0-34-16,14-7-15 16,7-5-54-16</inkml:trace>
  <inkml:trace contextRef="#ctx0" brushRef="#br0" timeOffset="462.9249">18160 3796 228 0,'0'-3'88'0,"0"3"-48"0,0 0-36 0,0 0 19 15,0 0-15-15,0 0-4 16,0 0 1-16,0 3 4 0,0 5-5 15,0 4-2-15,0 14 1 0,0 17-4 16,0 3 0-16,-4 7 1 16,-1 8 2-16,1 5-1 15,0-1 2-15,4 0-2 32,-9-4 2-32,5 16-2 15,-1-16-1-15,5-7-10 0,-8-12-4 0,8-8-57 16,8-15-23-16</inkml:trace>
  <inkml:trace contextRef="#ctx0" brushRef="#br0" timeOffset="1748.7693">18035 3823 176 0,'0'0'66'0,"0"0"-36"0,4 0-22 0,-4 0 18 0,0 0-2 16,0 0 1-16,5-4-1 16,-1 1 0-16,5-1-13 15,3 0 0-15,-7 0 0 0,8 0-6 16,0 0-1-1,0 1-2-15,4-1-2 0,0-4 1 16,0 0 1-16,9 1 1 16,9 3 1-16,-1 0 2 0,1 0 1 15,3 1-1-15,-3-1 1 16,4 4-2-16,8 0 2 31,5 0-4-31,-1 4-2 0,-8 3-3 16,1 1 1-16,-1-1-1 15,-5 5 0-15,10-1 2 16,4 1 0-16,-1 3-3 16,-8 1 2-16,0 10 1 0,-4 9 2 15,-4-4-1-15,-5-1 2 16,4-7-2-16,-12 0-1 0,-1 0 1 16,-3 0-1-16,-1 0 0 31,0 0 0-31,-13 8 0 15,1 3 0-15,-1-3 2 16,-4-1 3-16,-4 1-2 16,-1 0 0-16,1 3-1 15,-9-3 1-15,0-1 2 0,-4 1 4 16,4 7 0-16,-8 5 0 16,3-5-1-16,1-4 0 15,-13-3-2-15,-9-4-1 16,13 0-1-16,-13-4 0 15,5-4 0-15,4 0 0 16,0 0-2-16,-5 0-2 0,1-4 3 16,-9-3 0-16,8-1-1 15,-4-3 1-15,1 0-2 16,3-1 2-16,-4-3-2 16,1 0-1-16,3 4 3 15,-4-4 2-15,5-1-4 16,-9 1-1-1,8-4 4-15,5 0 2 0,4 4-2 16,5-4-3-16,4 0 2 16,-5 0 0-16,9-4-1 15,0 0 1-15,4 4 0 16,-8-3 3-16,9-1-3 16,-1 0-2-16,5 0 0 15,-9 0 1-15,8 4-1 0,-3-4-1 16,-1 1 1-16,5 3 1 15,0-4-3-15,-1 4 0 16,1 0-1-16,0 0 0 16,4 0 2-16,-9 4 0 15,5-4 0-15,-1 0 0 16,5 7-3-16,0-7 2 0,-8 4 1 16,4-4 0-16,4 0 0 15,0 4 0-15,0 0 2 16,-5-4 1-16,1-4-1 15,4 4-2-15,0 0-2 0,-4 4 1 16,4 0-6 0,0-4 0-1,0 0-4-15,-5 0 2 0,5 0-2 16,0 0 2-16,0 0-2 16,0 3 0-16,0 1-8 15,0-4 0-15,0 0-10 16,0 0-2-16,0 0-18 15,0 0-7-15,0 0-25 16,5-7-49-16,-1-5 35 16</inkml:trace>
  <inkml:trace contextRef="#ctx0" brushRef="#br0" timeOffset="6591.7991">21185 5390 144 0,'-4'-4'55'0,"4"4"-30"0,0 4-23 0,0-4 14 0,0 0-4 16,0 0 3-16,0 0-4 16,0 0-1-16,0 0-6 0,0-4 4 0,0 4 4 15,0 0 0-15,0 0 1 0,0 0-5 16,0 0-3-16,8 4 0 31,5-4 1-31,4 0-1 16,5 0 0-16,-1 4-1 15,1-1 2-15,-1 1-5 0,5 0-3 16,0 4 1 0,-4-1 0-16,-1 5 1 0,5-1 0 15,-13 1 0-15,4 7 0 0,-4 8 0 16,0 0 0-16,-9 0-5 16,1 3-1-16,-1 5 0 15,0 7 4-15,1 0-1 16,-5 8 1-16,4-4 2 15,-4 0 2-15,0 0-1 16,4-8 2-16,5 0-2 0,-9 0 2 16,0 5-2-16,0-1 2 15,-9-4-2-15,9-3 2 16,-4-1-2-16,0-3 2 31,-1-1 0-31,1-3 1 16,-5 4-2-16,5-4-2 0,-9-4 1 15,9-1 1-15,-9 5-1 16,9-4 2-16,-1-4 2 16,1 8 11-1,0-4-2-15,-1-4-3 16,1-3 1-16,4-1-7 0,0-3-1 16,0-5 0-16,0 1 2 15,0-1-1-15,0 1 2 0,4-4-4 16,9 4 0-16,0-5-3 15,5 5-1-15,3-4 1 16,9 4 0-16,0-1 0 16,1 1 0-16,-1 0 0 31,-4-1 0-31,4 1 0 16,-13 3 0-16,0 1-3 0,-4-1 0 15,-4 1-3-15,-5 3-1 0,-4 4 1 16,0 8 2-16,-4-4-1 15,-5 0 4-15,1 0 2 16,-1 4 2 0,0 0-4-16,5 0 1 0,-9 3 2 15,9 1 3-15,-9 7-2 16,8 12-2-16,1-4-3 16,0-4 1-16,0 0 1 15,-1 0 0-15,1 8-3 16,4 4 2-16,0-5 1 0,0 1 2 15,0 0-3-15,0 0 0 16,4 7 3-16,1 8 1 16,-1-7-1-16,0-1-2 15,0-3 3-15,1 3 2 0,-1 5-4 16,-4-9-1-16,0-11 2 16,0 12 3-16,0-4-2 31,-4-4 0-31,-1 7 3 15,1-7 1-15,0 4 3 16,-9-4 1-16,4-4-5 0,-8-3-4 16,0-5 1-16,4 1 2 15,-13-5 2-15,-4 1 3 16,-5 3 1-16,-25 8 3 16,-22 1-7-16,0 3-2 0,-17-1-21 15,-8 5-7-15,-27 23-100 16,-13-8-82-1,-3-23 73-15</inkml:trace>
  <inkml:trace contextRef="#ctx0" brushRef="#br0" timeOffset="18209.0963">12946 13127 100 0,'0'-4'38'0,"0"8"-20"0,0-4-12 0,0 0 9 0,0 0-4 31,0 0-1-31,0 0-2 0,0 0 0 16,0 0 0-16,0 0 2 16,0 0-5-1,0 0 6-15,-8 0 4 0,8-4-1 0,-5 4 0 16,5 0-4-16,-4 0 1 15,4 0-4 1,-9 0-2-16,5 4-2 0,0 0 0 16,-5-1 0-16,5 1 1 15,-5-4-2-15,1 4-2 16,-1 4 1-16,0-1 1 0,-4 1-1 16,0 0 2-16,9 3-4 15,-13 1 0-15,8 14 1 16,-12-3 0-16,3 0 0 15,-7 4 0-15,7-4 0 16,1 0 2-16,0 0 1 0,8 0 1 31,-8 4-2-31,8 0-2 0,1-4 1 16,-1 11 1-16,5 8-1 16,0-7 2-16,-1-1 2 0,5 1 2 31,0-1-3-31,0-3-1 15,0 0-1-15,5 7-2 0,-1 4 1 16,-4-8 1-16,4 1 1 0,9-4 1 16,0-5 0-16,-9 1 0 15,14-4 0-15,-1 0 2 16,0 0-1 0,-4-4 0-16,0 0-3 0,0-3 1 15,4-1-2-15,-8 0-1 16,4-3 1-16,4 11-1 31,-9 4 0-31,5-4 0 16,0 0 2-16,0-4 3 15,-4-4 4-15,0 4-2 0,-1-3 1 0,-4-1-5 16,1 0-2-16,-1 1 0 16,-4-1 1-1,0-4-6-15,-4 1 1 0,-1 3-8 16,1-3-1-16,-13-1-2 15,4 4-1-15,-4-3 3 16,-1-1 3-16,10-3 5 16,-18 0 2-16,13 7 2 15,-8 0 2 1,8-3-1-16,4-1 2 0,0-3 0 0,5 0 3 16,4 11 1 15,9-4-6-31,-1 1 0 0,1 3-1 15,0 0 0-15,-1 4 0 16,5 0 0-16,0 0 0 16,0 4 0-16,0 7 0 15,4 8 2-15,-4 4-1 16,0-4-1-16,0 0 1 16,4 8 1-16,-8 0-3 15,-1 4-2-15,1-5 2 16,4 1 0-16,-13 0 1 0,4-4 0 15,-4 0 2 1,0 0 3-16,-4 0-4 0,4 0-1 0,-9-4 0 16,1 0 2-16,-1 0-1 31,-4 4 2-31,0-8-2 16,0 12-1-16,0-4 1 15,0-4-1-15,0 4 2 0,5 0 1 16,-9 0-4-16,-1 4-1 15,1 7 1-15,4 1 2 16,5-1 0-16,3 1-1 16,10 15 3-16,-1-1 0 15,5 1 5-15,3 8 5 16,10-1 6-16,4 4 5 16,13 1-6-16,17 6-3 15,4-2-8-15,0-13-3 16,9-7-53-16,13-8-24 15,-9-15-60-15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47:28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7582 7420 124 0,'0'-4'49'0,"0"8"-26"0,0-8-23 0,0 4 10 0,0-4-2 15,0 0 2-15,0 0 6 31,-9 1 4-31,5-1-10 0,-1 0 5 0,5-4 3 16,-8 1-4-16,3 3 2 0,1-4-9 16,0 4-2-16,-1-3-3 31,-3 3-2-31,4-4 3 16,-5 1 0-16,0-1 5 0,-4 0 3 15,0 1-4-15,-12 3 1 0,7-4-5 0,1 0 0 31,0 1 1-31,0-1 0 0,4 0-5 16,-5 1 1-16,-3-9 4 16,4 5 5-16,-1-1-3 15,-3 5 2-15,4-1-5 16,-1 0-2 0,-3 5 2-16,-5-1 0 0,4 0 3 15,-3 0 1-15,-6 0 1 0,6 0 2 16,-1 1-5-16,0 3-1 15,0 7-2-15,0 1 1 16,0 0 0-16,5-5 1 16,-18 5-2-16,0 4-2 15,5-5 1 1,-1 1 1-16,1 3-1 16,-1-3 2-16,1 4-2 15,4-5-1-15,-9 5-2 16,0-1 1-16,-8-3-1 0,4 3-2 15,4-3 3-15,0 4 2 16,-4 3 0 0,4 0-1-16,0 8 1 0,1-4-1 15,-5 8 0-15,4-4 0 16,4 0 0-16,1 0 2 16,-1 4-3-16,5 4 0 0,-9-1-1 15,5 1 0-15,-5 26 2 16,5-11 2-16,-5-4-3 15,4 4-2 1,5 0 2-16,0 0 0 16,0 12 1-16,4-5 0 0,5-3 0 15,3 0 0-15,-7 0 0 16,12-4 2-16,-5 15-3 16,5-4 0-16,5-7 1 15,3 0 2 1,1-4-1-16,4 0-1 0,0-8 1 15,4 8 1-15,5 4-1 16,0-4 2-16,-1-4-4 16,10-4 0-16,-10 1 1 15,5-5 0-15,9 1 0 0,-1-5 2 16,9 9-3-16,1 10-2 16,-1-14 2-16,4-1 0 15,-4-3-2-15,5-8 2 16,-1-4-1-16,5-4-2 15,-4 5 3-15,8-9 2 16,-5 0-2-16,1 1 0 0,4-1 1 16,-4-7 2-16,-9 0-1 31,13 4 2-31,5-4-2 16,-1-4 2-16,-4 0-4 15,0 0-2-15,0 0 2 0,0-4 2 16,-4 4 0-16,17-8-1 15,-4 0 1-15,4-3-1 16,0-1 2-16,-13 1 1 16,9-12 1-16,-5 8 2 0,9-16-1 15,-8 8 0-15,-5 4-1 16,0 0 2-16,0 0-1 16,-4 3 0-16,-9-3 1 15,0 0 1-15,-4 0 1 0,0-4 0 16,-9 4 0-16,4 0 0 15,1-1-2-15,-5 1-1 16,0-8-1-16,1-3 0 16,3 3-2-16,1 0 1 15,-5-3-4-15,0 3 0 16,1 0 1 0,-10 0 2-16,9 0 1 15,-4 0 1-15,5-11 0 16,-14 8 0-16,4-9-5 15,1 1 1-15,-5 3 0 0,9 1 2 16,-8 0-3-16,-1-1 0 16,5-3 3-16,-9 3 3 15,0-7-4-15,4 4-1 16,0 7-2-16,0-3-2 16,5-1 3-16,-5 1 0 0,9-1 1 15,-13 1 2-15,18-4-1 16,-10-8-1-16,1 7-2 15,-1 5 1-15,5-1 1 16,-13 5 2-16,5-1-1 16,-5 4 2-16,0 0-2 15,0 1 2-15,0 3-2 0,-13 0-1 32,21-4-2-32,-21 4 1 15,9-8-1-15,0 4 0 16,-5 4 2-16,5 0 0 0,0 0-5 15,-14-3-1-15,5-1-6 16,-4 4-3-16,-4 0-7 16,-5 4-1-16,-4-8-10 15,-5 4-4-15,9 8-44 16,5 18-20-16,25-26-2 16</inkml:trace>
  <inkml:trace contextRef="#ctx0" brushRef="#br0" timeOffset="17720.8398">9637 10855 176 0,'0'-7'66'0,"9"3"-36"0,-9-4-31 16,0 8 12-16,4 0-1 16,-4 0 1-16,4-4 1 15,-4 4 2-15,0-3-7 0,4 3 2 0,9 0 4 16,0 0-5-16,9 0-6 31,-1 0-4-15,10 0 1-16,-14 0 0 15,4 0 1-15,5 0 2 0,4 0 1 16,-4 3 3-16,4-3 1 16,9 0-3-16,4 0-1 15,0 0-1-15,0 0 1 16,-4 0 7-16,-4 0 3 0,12 0-6 15,0 0-2-15,1 0-3 16,-1 0 1 0,1-3 2-16,-1-1 2 15,0 0-1-15,5 0 1 0,4 0-6 0,-4 0-3 16,4 1 1-16,-9-1 0 31,5 0 1-31,8 0 0 16,5 0 0-16,-5 1 0 0,1-1 0 15,-5 0 0-15,4 0 0 0,5 0 0 16,-5 0 0 0,-4 1 0-16,0-1 0 15,13-8 0-15,-4 5 0 16,3-1 0-16,6-11 0 0,-14 3 0 16,22 5 0-16,-9-1 0 15,-4 5-3 1,-4-1 2-16,-1 0 1 15,-21 5 2-15,9-1-1 0,-4 0-1 16,-10 0 1-16,-3 4-1 16,-9 0-44-1,-31 19-102 1</inkml:trace>
  <inkml:trace contextRef="#ctx0" brushRef="#br0" timeOffset="35509.1978">17841 5436 184 0,'-17'0'68'0,"17"4"-36"0,-9-8-31 16,9 4 14-16,0 0-10 16,0 0-1-16,0 0-2 15,0 0-2-15,0 0 1 16,0 0-1-16,0 0 2 0,0 0-1 15,-4 7 2-15,0-3-2 16,4 4 2-16,-9 11-2 0,9 8-1 16,0-4-2-1,0 4 1-15,0-1 3 16,0 9 1-16,0 3-1 16,9 1 1-16,-9 22-2 15,4-4 2-15,0 1-2 0,5-1 2 16,-9 12-4-1,4 0 0-15,0 0-1 16,1 0 0-16,3 19 4 16,1-4 1-16,0-22-4 15,8 14-1-15,0 8 1 16,13-3 2-16,-4-1-2 16,-4-3 0-16,-9 7 3 0,4 4 1 15,-9-11-1-15,1-4 1 0,0 7 0 16,-9-7 1-1,0-4 0-15,4-4 0 16,-8-4 2-16,4 4 1 16,-13 0 3-16,8 1 1 15,-7-13-1-15,3-3 1 16,5-4 0-16,-9-8 1 0,13 1-4 0,0-9-3 16,0 5-2-16,0-9 0 15,8-3-2-15,5 4 2 16,4-4-2-16,-8-4 2 15,4-3-4-15,4-1 0 16,0 0 1-16,5 1 2 16,0-5-1-1,12 1-1-15,5-1-2 16,0 1 1-16,4-1 1 16,4 1 0-16,0-1 0 15,9 1 2-15,5 3-3 16,-1 0 0-16,-4 4 1 15,0-3 0-15,4-1 0 16,9 12 2-16,5-8-3 0,-5 0 0 0,0 8 1 16,8-8 0-16,-4-4 0 15,1-3 2-15,-1-1-1 16,9 1 2-16,4-4-4 16,-13-1 0-16,5 1 3 15,8-8 1-15,-4 4-4 16,-9-4 1-1,5 0 2-15,8 0 3 16,-4 0-4-16,0 0-3 0,4 0 1 16,0-4 2-16,0 4 0 15,-4 0-1-15,4 4 1 16,0-16-1-16,-4 5 0 0,0-1 0 31,-4 4 0-31,12 0 0 0,-4-3 0 16,0 3 0-16,5 0 0 0,-5 0 2 15,0 4-3-15,0-4-2 16,14 0-1 0,-10 1 3-16,1 3-2 15,-1 0 1-15,9-12-7 16,9 1-2-16,-9-1-3 0,9 4 1 0,-14 1 0 16,-7 3 3-16,7-4 6 31,-7 4 2-31,-6 1 2 15,-7-1 0-15,-5 0 0 0,-9 0 0 16,9 0 0-16,-9 1 2 16,-12-1-1-1,3-4 2-15,-12-3 13 0,-9-1 7 16,-8 1 6-16,-5-5 2 16,-4-7-12-16,-4 0-4 15,-1-11-14-15,-8-8-3 16,0-4 3-16,-8-4 1 0,3-8 0 0,1-18-2 31,-9-5-2-31,0-3-1 0,9-15-1 16,-5-5 3-16,9 5-5 15,0-20 2-15,5 0 0 0,-1-3 2 16,4 7-1-16,-3-4 1 31,3-11 0-31,1 3-2 16,-9 9-4-16,0-5-2 15,0 8-4-15,4-15 1 0,1 15-4 16,3 15-2-16,-8 12 0 16,5 8 1-16,-1 7 3 15,-4 8 4-15,0 15 5 16,-9 8 3-16,1 8 2 0,-14 7 3 16,-12 4-1-1,-5 4 2-15,-4 3 0 0,-5 5 1 16,1 3 0-16,-26 4 2 0,4 0 1 15,4 4 3-15,-8 4-3 32,-5 4 1-32,1 0-3 15,-5-1 2-15,-4 1 0 16,-13 0 1-16,4-5-4 0,-9 5-1 0,-3 0 1 31,8-4 0-31,-13 3 0 16,8 1 2-16,9 0-5 0,5-5-1 15,-14 13 0-15,10-5 0 16,-1 8 2-16,9-3 1 0,-13-5-1 16,8-3-2-1,9-1 1-15,-8 1 1 0,-1 0-1 16,9-4-1-16,-8-1 1 16,-1-3 1-16,1 0 3 15,8 0 2-15,9 0-1 16,-5 0 1-16,1 4-4 0,8-4 0 31,-5 4-1-31,10 0-2 0,8 0 1 0,-26-4 1 16,13 4 1-1,4-1 1-15,1-3-2 16,-1 4-2-16,-4 0 1 16,5 0-1-16,-1 7 2 15,0-3 1-15,5 0-4 16,-13-4-1-16,12 3 1 15,5-3 2-15,5 4 0 16,3-4-1-16,1-1 1 16,-1 1 1-16,-8 4-3 15,0 0 0-15,0-1 1 0,5 1 0 16,-1 0 0-16,5-1 0 16,-5 1 0-16,0 0 2 15,5-5-1-15,4 5 2 0,0-4 0 16,4 3 1-16,4 1-5 15,-8-4-1-15,-4 4 1 16,4-1 0-16,0 1 1 16,4 11 2-16,0-4-10 15,5-3-2-15,-5 15-37 0,9 0-14 32,17 3-64-17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50:47.1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13472 9059 156 0,'-9'19'60'0,"9"-38"-32"0,0 31-9 0,0-16 23 0,0 0-6 16,0 0 2-16</inkml:trace>
  <inkml:trace contextRef="#ctx0" brushRef="#br0" timeOffset="173.6009">13463 9067 441 0,'9'19'28'0,"8"0"-11"15,5 4-8-15,-5 4-4 0,13 4 0 16,9 3-1-16,0 8 2 16,4 4-5-16,-5 0-1 31,-7-4-5-31,-1 0 1 16,-4-3-31-16,-1-9-12 15,-7-3-38-15,-5-4-14 16,-5-8 7-16</inkml:trace>
  <inkml:trace contextRef="#ctx0" brushRef="#br0" timeOffset="474.572">13894 9005 240 0,'-4'4'90'0,"4"0"-48"0,0-4-42 16,0 0 18-16,0 0-12 16,0 0-1-16,-5 8 1 31,5-1 3-31,-12 9-4 0,3 14 1 0,-4 1 1 16,0 4-6-16,-4-1 0 15,-9 4 1-15,4 4 1 16,-16 8-8-16,8-4-4 15,4-4-9-15,0-3-1 16,4-9-21-16,1-3-9 16,3-4-47-1</inkml:trace>
  <inkml:trace contextRef="#ctx0" brushRef="#br0" timeOffset="735.7686">13472 9270 244 0,'21'4'90'0,"-3"-1"-48"0,12-3-27 16,-13 8 24-16,26-8-21 31,4 4-5-31,10-4-13 0,-1 0-2 15,12-4 0-15,-12 0-30 0,1-3-11 16,-19-1-33 0,1 0-54-16,-13 1 29 15</inkml:trace>
  <inkml:trace contextRef="#ctx0" brushRef="#br0" timeOffset="19903.1972">14484 6332 88 0,'0'-8'35'0,"0"5"-18"0,5-5-11 0,-1 0 11 0,0 4 2 16,1-3 1-1,-1-1-9-15,0 0-4 16,1-7 4-16,3 0 3 15,-8-8-7-15,5 4 2 0,-5-1 2 16,0 1-2-16,0 4 2 0,0 0-4 16,-5-1 1-16,5 1-7 15,-13 0-1-15,5-1 0 16,-5-3 2-16,-4 4 3 16,-9-4 2-16,-9-12-3 15,1-3-1-15,-1 3-3 16,1 4-3-16,-5 4 2 15,5 8 2-15,3 3 0 0,-7 5-1 16,-1 14 3-16,4 1 0 16,1 15-1-16,-1 4 1 15,10 0 2-15,-10 3 2 0,14 5-1 16,-10 15 1-16,10-4-4 16,4 3 0-16,-1 5-1 15,10 0 1-15,-10 11-4 16,10 4 0-16,-1-8 1 31,5-4 0-31,0-3 2 0,4-8 3 16,4 15-2-16,5-11-2 15,3-4-3-15,6-8 1 16,-5 1 3-16,4-5 1 16,0-3-4-16,9-4 1 15,4-4 2-15,-4 0 1 16,0-8-4-16,0-4 1 0,0-3 0 15,4-4 2-15,0-4-3 0,4-4 0 16,-12-4 1-16,12-3 2 16,5-1-3-16,0-7 0 15,0-4 1-15,-5 0 2 16,-12-7 1-16,4-1 1 16,-1-4-5-1,-12-3 1-15,5 0-2 16,-5-23-2-16,-1-1-4 15,-7 1-2-15,-1 0 2 16,-4-4 3-16,-9-8-2 16,-21-4 0-16,-13 4-3 15,-26-15 1-15,-21 12 0 16,-14 11 1-16,-21 11-17 0,-8 16-7 16,-22 7-45-1</inkml:trace>
  <inkml:trace contextRef="#ctx0" brushRef="#br0" timeOffset="65245.4725">16083 5294 64 0,'0'-8'24'0,"4"5"-12"0,1-1-14 16,-5-4 41-16,4 0-11 15,-4 1-4-15,4-1-5 0,-4-7-5 16,0-1 1-16,0 5 1 15,0 3 2-15,-4 1-10 16,0-1-4-16,-1 4-1 0,1 0 0 16,0 0 1-16,-1 1 2 15,-8 3 1 1,-4 0-1-16,-4 0-4 31,3 3-1-31,-3-3 0 16,8 4-1-16,0 0 2 15,4 11-1-15,-8-3-3 16,9-1 1-16,-1-3 1 16,5 11 2-1,-9-3 1-15,8-5-4 0,-7 1-1 16,7-5 1-16,1 1 0 16,0 3 1-16,-1-3 2 0,1 0 1 15,0-1 1-15,4 1 2 16,0 0 1-16,0-1 1 31,0-3 2-31,0 4-1 0,0-4 0 0,-9-4-1 16,5 3 0-16,-1 1 0 15,5 0 2-15,0 0-1 16,-8 0 2-16,4 0-2 16,-1-1 0-16,5 1-3 15,0 0 1-15,0 0-4 31,0 0-2-31,0-4 0 0,0 0 1 16,0 0-1-16,0 4-1 16,-4-4 3-16,0 0 0 0,-1 0-1 15,1 0-2-15,4-4-10 16,0-4-4-16,0 0-4 16,0 1-2-1,4-5 3-15,5 1 0 0,0-1 10 16,3-11 3-16,-7-7 4 15,8 7 0-15,-5 4 0 16,1-1 2-16,0 5 1 0,3 0 1 16,-7 3 0-16,8 1 2 15,-9 3-3-15,0 0-2 16,1 1 0 0,-1 3 1-16,0 0 10 15,13 0-2 1,-17 4-1-16,0 0-4 15,5 4 1 1,-5-4 0-16,13 4-2 16,-13 0-1-16,4 0 1 0,0-1 0 15,1 13 0 1,-1-5-2-16,-4 1 1 16,4-5-2-16,-4 9 4 15,0-1-1-15,5 0 1 16,-1-3 1-16,-4-1-1 15,8-3 2-15,10 0-4 16,-14-4 0-16,5 3-3 16,-1-3-1-16,-3 4 3 15,7-4 3-15,-12-1-2 0,0-3 0 16,5 8 1-16,-5-8 0 16,0 8 0-16,0-8 0 31,0 7-2-31,0 1-2 15,4 0 3-15,-4-1 2 0,0 1-2 16,0 0 0-16,0 3-1 16,0-3-2-16,4-1 3 15,-4 5 0-15,0-1-4 16,0-3 1-16,5 0 0 16,-1 7 2-16,-4 0-1 15,0 1 2-15,0 3 0 16,4 0-1-16,-4 0 1 15,0-4-2-15,0 1-1 16,5-1 1-16,-5 0-1 16,0 1 0-16,0-1 0 15,0 0 2-15,0-3 1 0,0 3-4 32,0 1 1-32,0-5 0 15,0 4 0-15,0 1 0 16,0-1 2-16,0-4-1 15,0 12 4-15,0-3-1 16,0-5-2-16,0 8 2 16,0 0-3-1,0 0-3-15,0-4 1 0,4 0 1 16,0 0-3 0,1 0 2-16,-1 1 3 15,5-5 1-15,-9 0-1 16,4-3-2-16,0 3-2 15,-4 0 1-15,0-3-1 16,0 3 0-16,0 12 4 16,0-4-1-1,0 0-1-15,0-4 1 16,0 0-1-16,0-3 2 16,0-1-1-16,0 0-1 15,0 1 1-15,0-1-1 0,0 0-3 31,0 4 2-31,-4-3 1 16,0-1 0-16,4 0 0 16,0 1 0-16,0-1-3 15,0 0 2-15,0 1 1 0,0 3 0 16,0 8 2-16,0-4 1 16,0-4-1-16,0 0 1 15,0 0-4-15,0 0-2 0,0-4 2 16,0 1 2-16,0 3-5 15,0-4 1-15,4 1 3 16,0-1 2-16,0 0 0 16,1 1 1-16,-1-5-7 15,0 4 1-15,1 5 3 16,3-1 2 0,-8-4-3-16,0 8-1 15,0-4 3-15,0 0 1 16,0-3-3-16,0 3 1 15,0 0 2-15,0-4 1 16,0 1-1-16,0-1-2 16,0 0 1-16,0 4-1 0,0-3 0 15,0-1 0-15,0 0 0 16,0 1 0-16,0-5 0 16,0 1 0-16,-8 7 2 15,8 0 1-15,0 8-4 16,-5-4 1-16,5 0 0 15,0-4-3-15,0 4 0 16,0-4 2-16,5 0 0 16,-5 0 3-16,8-3-1 15,-8-1 2 1,0-4-2-16,0 5-1 0,0-1-2 16,0 0 1-16,5-3 1 31,-5 7 0-16,0 0 2-15,4 4-1 0,5 0-1 16,-9-4-2-16,0-3 1 16,0-5-39-16,0 1-18 15</inkml:trace>
  <inkml:trace contextRef="#ctx0" brushRef="#br0" timeOffset="70747.4541">15010 6129 96 0,'0'-4'38'0,"0"8"-20"0,0-4-15 16,0 0 10-16,0 0-4 15,0 0 2-15,0 0-4 16,0 0 1-16,0 0-7 16,0 0-1-16,-9 0 0 0,9 0 0 15,0 0 0-15,0-4 2 16,0 4 3-16,0-4 7 0,0 1 4 0,0-1-2 16,0 4 2-16,0 0-9 15,0 0-2-15,0 0-3 16,0 0-2-16,0 0 3 15,0 0 0 1,0 0 1-16,0 0 2 16,0 0-1-16,0 0 2 0,0 0-2 0,9 4 2 15,-5-1-2 1,5 13 0 0,0-5-1-16,-5 1 2 15,0-1 1-15,5 8 3 16,-9 0-3-1,0-3-2-15,0-1 0 16,0 0-1-16,0 1-2 16,0 3 1-16,0 4 0 15,0-4 3-15,0 4-3 0,0 0-2 16,-9 8 0-16,9 11-1 16,0-8 2-16,9-3 1 15,-9 0 1-15,0-5 0 16,0 1-2-16,0-4 1 0,0 0-9 15,-9 0-3-15,5 0 13 16,0 4 7-16,-5 0-1 16,5 3 0-16,-5-3-4 15,9-4-1-15,-17 0-1 16,4-4 0-16,4 0 4 16,1 1 5-1,-1-1-5-15,9 0-2 16,-13 0-1-16,9 4-1 15,4-8-2-15,-13 1-2 16,9-5 1-16,-1 1-1 16,1-5-3-16,0 1 2 0,-1 0-19 15,1-5-7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5-22T20:53:32.0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9051 17470 200 0,'-4'4'77'0,"4"-4"-42"0,-22 4-39 0,18 0 15 0</inkml:trace>
  <inkml:trace contextRef="#ctx0" brushRef="#br0" timeOffset="672.7406">9008 17493 350 0,'-9'8'24'16,"-8"-1"-12"-16,4-3-5 0,-4 0-3 15,4 0 0 1,0-12 4-16,0 1 3 0,0-1 2 31,0-7 0-31,0 3 2 0,0 1-2 16,0-1 0-16,-4-3-3 16,4 0 1-16,0-1-2 0,-8 1 0 15,3 0-5-15,1-1-1 16,-4 1 1-1,-1-4 0-15,-4 3-2 16,0 1 1-16,-4 4-4 16,0-1-2-16,-13 4-5 15,0 1 0-15,0 7-3 16,4 4 0-16,0-4 1 16,-8 15 4-16,-5 4-2 0,-4 4 1 15,4 15 1-15,5 12 4 16,4 0-1-16,4 0 1 15,5 0 2-15,4 19 2 0,4-4-3 16,4 0-2-16,5-4 2 16,4 8 0-16,4 0 1 15,9-4 0-15,0-4-5 32,0-3-1-32,5-5-2 0,3 1 2 15,5 3-5-15,4-11-3 16,5-7 5-16,17-9 3 15,0-3-1-15,-1-4 2 16,5-8-2-16,1-3 0 16,-6-8 4-16,14 0 1 15,-5-4 2-15,1-12 0 0,-1-11 2 16,1 0 1 0,-1 0-1-16,5-4 1 0,8-3-2 15,-8-1-1-15,-5 0 3 16,1-22 0-16,-1 7 3 15,-8 4 1-15,-9 0 1 16,0-1 2-16,0 5 1 0,-4 0 3 16,-4-16-5-1,-14 4-1-15,-3 4-4 0,-5 1-1 16,-9-1-23-16,-4 0-12 16,-13-20-87-1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646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CF3F8BD8-E71B-47F1-9A3B-EA0DE2EDC592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Many wide –angle lenses  have radial distortion – visible curvature in the projection of straight lines. To create good reconstructions / panoramas etc. this distortion shouldbe taken into account.   Barrel usually a product of wide angle lenses and pincushion usually in telephoto lenses.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6CE6C72C-6F38-4F92-973D-E1E43F2D69BA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8EEE8D7-724D-49BC-83BB-FB02DCD74782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80013" y="6515100"/>
            <a:ext cx="39624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A506A2C8-2ACB-4DA1-AA85-6D6F7D02FAA2}" type="slidenum">
              <a:rPr lang="en-US" altLang="en-US" sz="1200">
                <a:solidFill>
                  <a:schemeClr val="tx1"/>
                </a:solidFill>
                <a:ea typeface="MS PGothic" pitchFamily="34" charset="-128"/>
              </a:rPr>
              <a:pPr eaLnBrk="1" hangingPunct="1"/>
              <a:t>4</a:t>
            </a:fld>
            <a:endParaRPr lang="en-US" altLang="en-US" sz="12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X’ is X in the second camera’s coordinate system</a:t>
            </a:r>
          </a:p>
          <a:p>
            <a:pPr eaLnBrk="1" hangingPunct="1"/>
            <a:r>
              <a:rPr lang="en-US" dirty="0" smtClean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F6917B-FDEB-4DCD-938C-428055F66773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8CAB627B-5F55-416B-8A75-E1A398E782FB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23AC015-6004-498E-9BCD-BCD08157FCDD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63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69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72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manipulate eq to show shape of focus region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75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76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77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79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80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81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smaller window:  more detail, more noise</a:t>
            </a:r>
          </a:p>
          <a:p>
            <a:r>
              <a:rPr lang="en-US">
                <a:latin typeface="Times New Roman" charset="0"/>
              </a:rPr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67D3E6D-AB0C-431D-A1C1-8D6B83D5E66D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0525A2EB-D0B5-4049-87D8-C974F931401F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2CA46-F724-407E-AEB5-D4E3EBA4C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5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CD6E-4E73-4A23-AA5A-215BB8486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8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318-660B-44B7-A475-58746ABB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87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1624A71-0CEC-4478-BA7E-42400FD3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57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945966CD-4C01-4CA0-A834-F1A17FC9DDE5}" type="datetime1">
              <a:rPr lang="en-US" smtClean="0"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BFE56155-94F9-4E4E-97D3-68C234BB7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425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D56AE-91D0-4F6C-B1A4-B0191610C87A}" type="datetime1">
              <a:rPr lang="en-US" smtClean="0"/>
              <a:t>5/24/2017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A7CF4-79CC-6A48-A466-8C20EA113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5/24/2017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CE12-75D5-43E5-8A83-B60485215141}" type="datetime1">
              <a:rPr lang="en-US" smtClean="0"/>
              <a:t>5/24/2017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2D1C0-1E7C-9F48-AB85-E04C6D2D5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28BAD-4FF9-4326-B3FA-847EDC5D2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79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ECC0-D579-4D32-AEF6-539334618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227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5EC9E-A495-494E-81F4-FA6D57139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7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964-ED1B-4B3A-B0A1-AA56DDE4E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37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E67A0-41F0-486B-9478-A19028063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60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1EE07-5C69-498E-B905-137D75BC6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490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6FECF-3435-44D2-9396-E6AA36E8C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74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CBDBE-D4B8-44B7-A85D-CFDEF7B3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28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fld id="{C8B2BD2E-7611-4716-A55C-27DF626EB8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9pPr>
    </p:titleStyle>
    <p:bodyStyle>
      <a:lvl1pPr marL="39688" indent="-39688" algn="l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pitchFamily="3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CD06B4D1-9208-48B1-90E4-242956F58C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customXml" Target="../ink/ink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customXml" Target="../ink/ink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1.png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customXml" Target="../ink/ink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emf"/><Relationship Id="rId10" Type="http://schemas.openxmlformats.org/officeDocument/2006/relationships/image" Target="../media/image22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customXml" Target="../ink/ink8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chaelbach.de/ot/sze_muelue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0.emf"/><Relationship Id="rId5" Type="http://schemas.openxmlformats.org/officeDocument/2006/relationships/image" Target="../media/image47.png"/><Relationship Id="rId10" Type="http://schemas.openxmlformats.org/officeDocument/2006/relationships/customXml" Target="../ink/ink11.xml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9.emf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customXml" Target="../ink/ink1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5" Type="http://schemas.openxmlformats.org/officeDocument/2006/relationships/image" Target="../media/image55.png"/><Relationship Id="rId10" Type="http://schemas.openxmlformats.org/officeDocument/2006/relationships/image" Target="../media/image78.png"/><Relationship Id="rId4" Type="http://schemas.openxmlformats.org/officeDocument/2006/relationships/image" Target="../media/image54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h.unimelb.edu.au/~dersch/architect/arch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9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emf"/><Relationship Id="rId4" Type="http://schemas.openxmlformats.org/officeDocument/2006/relationships/customXml" Target="../ink/ink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emf"/><Relationship Id="rId4" Type="http://schemas.openxmlformats.org/officeDocument/2006/relationships/customXml" Target="../ink/ink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5.emf"/><Relationship Id="rId4" Type="http://schemas.openxmlformats.org/officeDocument/2006/relationships/customXml" Target="../ink/ink1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00.wmf"/><Relationship Id="rId10" Type="http://schemas.openxmlformats.org/officeDocument/2006/relationships/image" Target="../media/image118.emf"/><Relationship Id="rId4" Type="http://schemas.openxmlformats.org/officeDocument/2006/relationships/oleObject" Target="../embeddings/oleObject11.bin"/><Relationship Id="rId9" Type="http://schemas.openxmlformats.org/officeDocument/2006/relationships/customXml" Target="../ink/ink1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19.emf"/><Relationship Id="rId4" Type="http://schemas.openxmlformats.org/officeDocument/2006/relationships/image" Target="../media/image90.png"/><Relationship Id="rId9" Type="http://schemas.openxmlformats.org/officeDocument/2006/relationships/customXml" Target="../ink/ink2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22.emf"/><Relationship Id="rId4" Type="http://schemas.openxmlformats.org/officeDocument/2006/relationships/image" Target="../media/image90.png"/><Relationship Id="rId9" Type="http://schemas.openxmlformats.org/officeDocument/2006/relationships/customXml" Target="../ink/ink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26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4.wmf"/><Relationship Id="rId11" Type="http://schemas.openxmlformats.org/officeDocument/2006/relationships/customXml" Target="../ink/ink22.xml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06.wmf"/><Relationship Id="rId4" Type="http://schemas.openxmlformats.org/officeDocument/2006/relationships/image" Target="../media/image90.png"/><Relationship Id="rId9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09.png"/><Relationship Id="rId4" Type="http://schemas.openxmlformats.org/officeDocument/2006/relationships/image" Target="../media/image107.png"/><Relationship Id="rId9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13.wmf"/><Relationship Id="rId5" Type="http://schemas.openxmlformats.org/officeDocument/2006/relationships/image" Target="../media/image110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2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4.png"/><Relationship Id="rId4" Type="http://schemas.openxmlformats.org/officeDocument/2006/relationships/oleObject" Target="../embeddings/oleObject2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.png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7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8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120.emf"/><Relationship Id="rId5" Type="http://schemas.openxmlformats.org/officeDocument/2006/relationships/image" Target="../media/image117.wmf"/><Relationship Id="rId10" Type="http://schemas.openxmlformats.org/officeDocument/2006/relationships/customXml" Target="../ink/ink23.xml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19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customXml" Target="../ink/ink3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emf"/><Relationship Id="rId4" Type="http://schemas.openxmlformats.org/officeDocument/2006/relationships/customXml" Target="../ink/ink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6.wmf"/><Relationship Id="rId4" Type="http://schemas.openxmlformats.org/officeDocument/2006/relationships/image" Target="../media/image12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7.wmf"/><Relationship Id="rId4" Type="http://schemas.openxmlformats.org/officeDocument/2006/relationships/image" Target="../media/image1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4" Type="http://schemas.openxmlformats.org/officeDocument/2006/relationships/image" Target="../media/image13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5.png"/><Relationship Id="rId4" Type="http://schemas.openxmlformats.org/officeDocument/2006/relationships/oleObject" Target="../embeddings/oleObject32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16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47.xml"/><Relationship Id="rId5" Type="http://schemas.openxmlformats.org/officeDocument/2006/relationships/tags" Target="../tags/tag3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hyperlink" Target="http://siddhantahuja.wordpress.com/category/stereo-vision/" TargetMode="Externa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149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1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s.com/products/video/camera/progressive_scan.htm" TargetMode="External"/><Relationship Id="rId3" Type="http://schemas.openxmlformats.org/officeDocument/2006/relationships/hyperlink" Target="http://www.dpreview.com/learn/?/key=jpeg" TargetMode="External"/><Relationship Id="rId7" Type="http://schemas.openxmlformats.org/officeDocument/2006/relationships/hyperlink" Target="http://www.dpreview.com/learn/?/key=sharpening" TargetMode="External"/><Relationship Id="rId2" Type="http://schemas.openxmlformats.org/officeDocument/2006/relationships/hyperlink" Target="http://www.dpreview.com/learn/?/key=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preview.com/learn/?/key=blooming" TargetMode="External"/><Relationship Id="rId5" Type="http://schemas.openxmlformats.org/officeDocument/2006/relationships/hyperlink" Target="http://electronics.howstuffworks.com/digital-camera4.htm" TargetMode="External"/><Relationship Id="rId4" Type="http://schemas.openxmlformats.org/officeDocument/2006/relationships/hyperlink" Target="http://www.dpreview.com/learn/?/Glossary/Optical/chromatic_aberration_01.htm" TargetMode="External"/><Relationship Id="rId9" Type="http://schemas.openxmlformats.org/officeDocument/2006/relationships/hyperlink" Target="http://electronics.howstuffworks.com/digital-camer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Cameras and 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ym typeface="Arial" charset="0"/>
              </a:rPr>
              <a:t>EE/CSE 576</a:t>
            </a:r>
            <a:endParaRPr lang="en-US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ym typeface="Arial" charset="0"/>
              </a:rPr>
              <a:t>Linda Shapiro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CA46-F724-407E-AEB5-D4E3EBA4CC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Projection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Mapping from the world (3d) to an image (2d)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Can we have a 1-to-1 mapping?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How many possible mappings are there?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An optical system defines a particular projection. We’ll talk about 2:</a:t>
            </a:r>
          </a:p>
          <a:p>
            <a:pPr marL="382588" indent="-342900"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rgbClr val="FF0000"/>
                </a:solidFill>
              </a:rPr>
              <a:t>Perspective projection </a:t>
            </a:r>
            <a:r>
              <a:rPr lang="en-US" altLang="en-US" dirty="0" smtClean="0"/>
              <a:t>(how we see “normally”)</a:t>
            </a:r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</a:rPr>
              <a:t>Orthographic projection </a:t>
            </a:r>
            <a:r>
              <a:rPr lang="en-US" altLang="en-US" dirty="0" smtClean="0"/>
              <a:t>(e.g., telephoto lenses)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The coordinate system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We will use the pin-hole model as an approximation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optical center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z="1800" dirty="0" smtClean="0"/>
              <a:t>enter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O</a:t>
            </a:r>
            <a:r>
              <a:rPr lang="en-US" altLang="en-US" sz="1800" dirty="0" smtClean="0"/>
              <a:t>f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rojection) at the origin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image plane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lane) </a:t>
            </a:r>
            <a:r>
              <a:rPr lang="en-US" altLang="en-US" sz="1800" dirty="0" smtClean="0">
                <a:solidFill>
                  <a:srgbClr val="FF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in front</a:t>
            </a:r>
            <a:r>
              <a:rPr lang="en-US" altLang="en-US" sz="1800" dirty="0" smtClean="0">
                <a:solidFill>
                  <a:srgbClr val="FF0000"/>
                </a:solidFill>
              </a:rPr>
              <a:t> of </a:t>
            </a:r>
            <a:r>
              <a:rPr lang="en-US" altLang="en-US" sz="1800" dirty="0" smtClean="0"/>
              <a:t>the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The camera looks down the </a:t>
            </a:r>
            <a:r>
              <a:rPr lang="en-US" altLang="en-US" sz="18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negative</a:t>
            </a:r>
            <a:r>
              <a:rPr lang="en-US" altLang="en-US" sz="1800" dirty="0" smtClean="0"/>
              <a:t> z axis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we need this if we want right-handed-coordinates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982291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09414" y="248471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negative z axis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8610" name="Picture 2" descr="C:\Users\shapiro\AppData\Local\Microsoft\Windows\Temporary Internet Files\Content.IE5\DXLXKFK7\127375643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2807"/>
            <a:ext cx="843713" cy="8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4400" y="1982292"/>
            <a:ext cx="685800" cy="50242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29478" y="22814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3007080" y="2151360"/>
              <a:ext cx="2612520" cy="588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0600" y="2143800"/>
                <a:ext cx="2628360" cy="603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Projection equations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Compute intersection with PP of ray from (x,y,z) to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Derived using similar triangles 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168900"/>
            <a:ext cx="37798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5715000"/>
            <a:ext cx="7785100" cy="993775"/>
            <a:chOff x="0" y="0"/>
            <a:chExt cx="4904" cy="626"/>
          </a:xfrm>
        </p:grpSpPr>
        <p:pic>
          <p:nvPicPr>
            <p:cNvPr id="5223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78"/>
              <a:ext cx="19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Rectangle 7"/>
            <p:cNvSpPr>
              <a:spLocks/>
            </p:cNvSpPr>
            <p:nvPr/>
          </p:nvSpPr>
          <p:spPr bwMode="auto">
            <a:xfrm>
              <a:off x="0" y="0"/>
              <a:ext cx="49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782638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We get the projection by throwing out the last coordinate: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629400" y="1981200"/>
            <a:ext cx="165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/z = y´/-d</a:t>
            </a:r>
          </a:p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´ = -d(y/z)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800" y="6146226"/>
            <a:ext cx="10823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x´,y</a:t>
            </a:r>
            <a:r>
              <a:rPr lang="en-US" dirty="0" smtClean="0"/>
              <a:t>´)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588000" y="2209800"/>
            <a:ext cx="0" cy="602397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652761" y="2812197"/>
            <a:ext cx="19352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24400" y="2510998"/>
            <a:ext cx="0" cy="301199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653654" y="2812197"/>
            <a:ext cx="10716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5529240" y="2178720"/>
              <a:ext cx="101160" cy="86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0240" y="2172600"/>
                <a:ext cx="117720" cy="99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Homogeneous coordinates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Is this a linear transformation?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685800" y="1676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Trick:  add one more coordinate:</a:t>
            </a:r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1812925" y="3363913"/>
            <a:ext cx="25987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image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5561013" y="3352800"/>
            <a:ext cx="2584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scene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685800" y="42672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Converting </a:t>
            </a:r>
            <a:r>
              <a:rPr lang="en-US" altLang="en-US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from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homogeneous coordinates</a:t>
            </a:r>
          </a:p>
        </p:txBody>
      </p:sp>
      <p:pic>
        <p:nvPicPr>
          <p:cNvPr id="49161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838700"/>
            <a:ext cx="26241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94238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685800" y="1295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no—division by z is nonlinear</a:t>
            </a:r>
          </a:p>
        </p:txBody>
      </p:sp>
      <p:pic>
        <p:nvPicPr>
          <p:cNvPr id="49165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060575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13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4545720" y="1348920"/>
              <a:ext cx="3278160" cy="4849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38160" y="1339560"/>
                <a:ext cx="3294720" cy="4865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0" grpId="0"/>
      <p:bldP spid="2765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Projection is a matrix multiply using homogeneous coordinates: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14900" y="2209800"/>
            <a:ext cx="3314700" cy="1333500"/>
            <a:chOff x="0" y="0"/>
            <a:chExt cx="2088" cy="840"/>
          </a:xfrm>
        </p:grpSpPr>
        <p:sp>
          <p:nvSpPr>
            <p:cNvPr id="55304" name="Rectangle 4"/>
            <p:cNvSpPr>
              <a:spLocks/>
            </p:cNvSpPr>
            <p:nvPr/>
          </p:nvSpPr>
          <p:spPr bwMode="auto">
            <a:xfrm>
              <a:off x="0" y="600"/>
              <a:ext cx="18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divide by third coordinate</a:t>
              </a:r>
            </a:p>
          </p:txBody>
        </p:sp>
        <p:pic>
          <p:nvPicPr>
            <p:cNvPr id="5530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9"/>
          <p:cNvSpPr>
            <a:spLocks/>
          </p:cNvSpPr>
          <p:nvPr/>
        </p:nvSpPr>
        <p:spPr bwMode="auto">
          <a:xfrm>
            <a:off x="685800" y="4419600"/>
            <a:ext cx="7785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is known as </a:t>
            </a:r>
            <a:r>
              <a:rPr lang="en-US" altLang="en-US" dirty="0">
                <a:solidFill>
                  <a:srgbClr val="FF0000"/>
                </a:solidFill>
                <a:latin typeface="Arial Bold" pitchFamily="-84" charset="0"/>
                <a:sym typeface="Arial Bold" pitchFamily="-84" charset="0"/>
              </a:rPr>
              <a:t>perspective projection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matrix is the </a:t>
            </a:r>
            <a:r>
              <a:rPr lang="en-US" altLang="en-US" sz="20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projection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projection matrix   3D point                                  2D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85800" y="1600200"/>
            <a:ext cx="2819400" cy="1752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009520" y="1942920"/>
              <a:ext cx="6396120" cy="1965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0160" y="1935360"/>
                <a:ext cx="6413040" cy="1977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 Example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1. Object point at (10, 6, 4), d=2</a:t>
            </a:r>
          </a:p>
        </p:txBody>
      </p:sp>
      <p:graphicFrame>
        <p:nvGraphicFramePr>
          <p:cNvPr id="17" name="Object 60"/>
          <p:cNvGraphicFramePr>
            <a:graphicFrameLocks noChangeAspect="1"/>
          </p:cNvGraphicFramePr>
          <p:nvPr/>
        </p:nvGraphicFramePr>
        <p:xfrm>
          <a:off x="1066800" y="15240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0" name="Equation" r:id="rId3" imgW="1663700" imgH="927100" progId="Equation.3">
                  <p:embed/>
                </p:oleObj>
              </mc:Choice>
              <mc:Fallback>
                <p:oleObj name="Equation" r:id="rId3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0"/>
          <p:cNvGraphicFramePr>
            <a:graphicFrameLocks noChangeAspect="1"/>
          </p:cNvGraphicFramePr>
          <p:nvPr/>
        </p:nvGraphicFramePr>
        <p:xfrm>
          <a:off x="3581400" y="1552575"/>
          <a:ext cx="27844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1" name="Equation" r:id="rId5" imgW="1816100" imgH="889000" progId="Equation.3">
                  <p:embed/>
                </p:oleObj>
              </mc:Choice>
              <mc:Fallback>
                <p:oleObj name="Equation" r:id="rId5" imgW="18161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52575"/>
                        <a:ext cx="27844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0"/>
          <p:cNvGraphicFramePr>
            <a:graphicFrameLocks noChangeAspect="1"/>
          </p:cNvGraphicFramePr>
          <p:nvPr/>
        </p:nvGraphicFramePr>
        <p:xfrm>
          <a:off x="6400800" y="1970088"/>
          <a:ext cx="16557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2" name="Equation" r:id="rId7" imgW="1079500" imgH="342900" progId="Equation.3">
                  <p:embed/>
                </p:oleObj>
              </mc:Choice>
              <mc:Fallback>
                <p:oleObj name="Equation" r:id="rId7" imgW="10795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70088"/>
                        <a:ext cx="16557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6850"/>
              </p:ext>
            </p:extLst>
          </p:nvPr>
        </p:nvGraphicFramePr>
        <p:xfrm>
          <a:off x="3532188" y="2917825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3" name="Equation" r:id="rId9" imgW="1130300" imgH="203200" progId="Equation.3">
                  <p:embed/>
                </p:oleObj>
              </mc:Choice>
              <mc:Fallback>
                <p:oleObj name="Equation" r:id="rId9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2917825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5800" y="3352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2. Object point at (25, 15, 10)</a:t>
            </a:r>
          </a:p>
        </p:txBody>
      </p:sp>
      <p:graphicFrame>
        <p:nvGraphicFramePr>
          <p:cNvPr id="23" name="Object 60"/>
          <p:cNvGraphicFramePr>
            <a:graphicFrameLocks noChangeAspect="1"/>
          </p:cNvGraphicFramePr>
          <p:nvPr/>
        </p:nvGraphicFramePr>
        <p:xfrm>
          <a:off x="1066800" y="39624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4" name="Equation" r:id="rId11" imgW="1663700" imgH="927100" progId="Equation.3">
                  <p:embed/>
                </p:oleObj>
              </mc:Choice>
              <mc:Fallback>
                <p:oleObj name="Equation" r:id="rId11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0"/>
          <p:cNvGraphicFramePr>
            <a:graphicFrameLocks noChangeAspect="1"/>
          </p:cNvGraphicFramePr>
          <p:nvPr/>
        </p:nvGraphicFramePr>
        <p:xfrm>
          <a:off x="3571875" y="3990975"/>
          <a:ext cx="280352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5" name="Equation" r:id="rId12" imgW="1828800" imgH="889000" progId="Equation.3">
                  <p:embed/>
                </p:oleObj>
              </mc:Choice>
              <mc:Fallback>
                <p:oleObj name="Equation" r:id="rId12" imgW="18288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990975"/>
                        <a:ext cx="280352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60"/>
          <p:cNvGraphicFramePr>
            <a:graphicFrameLocks noChangeAspect="1"/>
          </p:cNvGraphicFramePr>
          <p:nvPr/>
        </p:nvGraphicFramePr>
        <p:xfrm>
          <a:off x="6351588" y="4408488"/>
          <a:ext cx="17541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6" name="Equation" r:id="rId14" imgW="1143000" imgH="342900" progId="Equation.3">
                  <p:embed/>
                </p:oleObj>
              </mc:Choice>
              <mc:Fallback>
                <p:oleObj name="Equation" r:id="rId14" imgW="11430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4408488"/>
                        <a:ext cx="17541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55046"/>
              </p:ext>
            </p:extLst>
          </p:nvPr>
        </p:nvGraphicFramePr>
        <p:xfrm>
          <a:off x="3532188" y="5334000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97" name="Equation" r:id="rId16" imgW="1130300" imgH="203200" progId="Equation.3">
                  <p:embed/>
                </p:oleObj>
              </mc:Choice>
              <mc:Fallback>
                <p:oleObj name="Equation" r:id="rId16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334000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438400" y="6019800"/>
            <a:ext cx="42672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Perspective projection is not 1-to-1!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smtClean="0"/>
              <a:t>How does scaling the projection matrix change the transformation?</a:t>
            </a:r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322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4544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068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0" y="5638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6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914400"/>
            <a:ext cx="2887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66800"/>
            <a:ext cx="28463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429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sp>
        <p:nvSpPr>
          <p:cNvPr id="58374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17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846680" y="1854720"/>
              <a:ext cx="976320" cy="1591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8040" y="1846440"/>
                <a:ext cx="995760" cy="1604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dirty="0" smtClean="0"/>
              <a:t>What happens when d</a:t>
            </a:r>
            <a:r>
              <a:rPr lang="en-US" altLang="en-US" sz="2000" dirty="0" smtClean="0"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2000" dirty="0" smtClean="0">
                <a:latin typeface="Wingdings" pitchFamily="2" charset="2"/>
                <a:sym typeface="Symbol"/>
              </a:rPr>
              <a:t></a:t>
            </a:r>
            <a:r>
              <a:rPr lang="en-US" altLang="en-US" sz="2000" dirty="0" smtClean="0">
                <a:sym typeface="Wingdings" pitchFamily="2" charset="2"/>
              </a:rPr>
              <a:t>?</a:t>
            </a:r>
            <a:endParaRPr lang="en-US" altLang="en-US" sz="2000" dirty="0" smtClean="0"/>
          </a:p>
        </p:txBody>
      </p:sp>
      <p:pic>
        <p:nvPicPr>
          <p:cNvPr id="593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Special case of perspective projection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Distance from the COP to the PP is infinite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Good approximation for telephoto optics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Also called </a:t>
            </a:r>
            <a:r>
              <a:rPr lang="ja-JP" altLang="en-US" smtClean="0"/>
              <a:t>“</a:t>
            </a:r>
            <a:r>
              <a:rPr lang="en-US" altLang="ja-JP" smtClean="0"/>
              <a:t>parallel projection</a:t>
            </a:r>
            <a:r>
              <a:rPr lang="ja-JP" altLang="en-US" smtClean="0"/>
              <a:t>”</a:t>
            </a:r>
            <a:r>
              <a:rPr lang="en-US" altLang="ja-JP" smtClean="0"/>
              <a:t>:  (x, y, z) → (x, y)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What</a:t>
            </a:r>
            <a:r>
              <a:rPr lang="ja-JP" altLang="en-US" smtClean="0"/>
              <a:t>’</a:t>
            </a:r>
            <a:r>
              <a:rPr lang="en-US" altLang="ja-JP" smtClean="0"/>
              <a:t>s the projection matrix?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0" y="0"/>
            <a:chExt cx="3230" cy="831"/>
          </a:xfrm>
        </p:grpSpPr>
        <p:pic>
          <p:nvPicPr>
            <p:cNvPr id="60437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83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329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23"/>
          <p:cNvGrpSpPr>
            <a:grpSpLocks/>
          </p:cNvGrpSpPr>
          <p:nvPr/>
        </p:nvGrpSpPr>
        <p:grpSpPr bwMode="auto">
          <a:xfrm>
            <a:off x="2254250" y="1868488"/>
            <a:ext cx="4144963" cy="2138362"/>
            <a:chOff x="0" y="0"/>
            <a:chExt cx="2611" cy="1347"/>
          </a:xfrm>
        </p:grpSpPr>
        <p:sp>
          <p:nvSpPr>
            <p:cNvPr id="60422" name="AutoShape 8"/>
            <p:cNvSpPr>
              <a:spLocks/>
            </p:cNvSpPr>
            <p:nvPr/>
          </p:nvSpPr>
          <p:spPr bwMode="auto">
            <a:xfrm>
              <a:off x="251" y="386"/>
              <a:ext cx="857" cy="61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9286"/>
                  </a:moveTo>
                  <a:lnTo>
                    <a:pt x="21600" y="0"/>
                  </a:lnTo>
                  <a:lnTo>
                    <a:pt x="8393" y="21600"/>
                  </a:lnTo>
                  <a:lnTo>
                    <a:pt x="0" y="9286"/>
                  </a:lnTo>
                  <a:close/>
                  <a:moveTo>
                    <a:pt x="0" y="9286"/>
                  </a:move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3" name="AutoShape 9"/>
            <p:cNvSpPr>
              <a:spLocks/>
            </p:cNvSpPr>
            <p:nvPr/>
          </p:nvSpPr>
          <p:spPr bwMode="auto">
            <a:xfrm>
              <a:off x="239" y="620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56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0560" y="21600"/>
                  </a:lnTo>
                  <a:lnTo>
                    <a:pt x="336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360" y="2563"/>
                  </a:lnTo>
                  <a:lnTo>
                    <a:pt x="10560" y="2563"/>
                  </a:lnTo>
                  <a:close/>
                  <a:moveTo>
                    <a:pt x="1056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4" name="AutoShape 10"/>
            <p:cNvSpPr>
              <a:spLocks/>
            </p:cNvSpPr>
            <p:nvPr/>
          </p:nvSpPr>
          <p:spPr bwMode="auto">
            <a:xfrm>
              <a:off x="1083" y="355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104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1040" y="21600"/>
                  </a:lnTo>
                  <a:lnTo>
                    <a:pt x="384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840" y="2563"/>
                  </a:lnTo>
                  <a:lnTo>
                    <a:pt x="11040" y="2563"/>
                  </a:lnTo>
                  <a:close/>
                  <a:moveTo>
                    <a:pt x="1104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5" name="AutoShape 11"/>
            <p:cNvSpPr>
              <a:spLocks/>
            </p:cNvSpPr>
            <p:nvPr/>
          </p:nvSpPr>
          <p:spPr bwMode="auto">
            <a:xfrm>
              <a:off x="566" y="977"/>
              <a:ext cx="36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800" y="2563"/>
                  </a:moveTo>
                  <a:lnTo>
                    <a:pt x="18164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8164" y="19037"/>
                  </a:lnTo>
                  <a:lnTo>
                    <a:pt x="10800" y="21600"/>
                  </a:lnTo>
                  <a:lnTo>
                    <a:pt x="3436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436" y="2563"/>
                  </a:lnTo>
                  <a:lnTo>
                    <a:pt x="10800" y="2563"/>
                  </a:lnTo>
                  <a:close/>
                  <a:moveTo>
                    <a:pt x="1080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6" name="AutoShape 12"/>
            <p:cNvSpPr>
              <a:spLocks/>
            </p:cNvSpPr>
            <p:nvPr/>
          </p:nvSpPr>
          <p:spPr bwMode="auto">
            <a:xfrm>
              <a:off x="0" y="0"/>
              <a:ext cx="1392" cy="1347"/>
            </a:xfrm>
            <a:custGeom>
              <a:avLst/>
              <a:gdLst>
                <a:gd name="T0" fmla="*/ 0 w 21600"/>
                <a:gd name="T1" fmla="*/ 2 h 21600"/>
                <a:gd name="T2" fmla="*/ 6 w 21600"/>
                <a:gd name="T3" fmla="*/ 0 h 21600"/>
                <a:gd name="T4" fmla="*/ 6 w 21600"/>
                <a:gd name="T5" fmla="*/ 3 h 21600"/>
                <a:gd name="T6" fmla="*/ 0 w 21600"/>
                <a:gd name="T7" fmla="*/ 5 h 21600"/>
                <a:gd name="T8" fmla="*/ 0 w 21600"/>
                <a:gd name="T9" fmla="*/ 2 h 21600"/>
                <a:gd name="T10" fmla="*/ 0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7718"/>
                  </a:moveTo>
                  <a:lnTo>
                    <a:pt x="21600" y="0"/>
                  </a:lnTo>
                  <a:lnTo>
                    <a:pt x="21600" y="13870"/>
                  </a:lnTo>
                  <a:lnTo>
                    <a:pt x="0" y="21600"/>
                  </a:lnTo>
                  <a:lnTo>
                    <a:pt x="0" y="7718"/>
                  </a:lnTo>
                  <a:close/>
                  <a:moveTo>
                    <a:pt x="0" y="7718"/>
                  </a:moveTo>
                </a:path>
              </a:pathLst>
            </a:cu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7" name="Rectangle 13"/>
            <p:cNvSpPr>
              <a:spLocks/>
            </p:cNvSpPr>
            <p:nvPr/>
          </p:nvSpPr>
          <p:spPr bwMode="auto">
            <a:xfrm>
              <a:off x="1022" y="166"/>
              <a:ext cx="3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Image</a:t>
              </a:r>
            </a:p>
          </p:txBody>
        </p:sp>
        <p:sp>
          <p:nvSpPr>
            <p:cNvPr id="60428" name="Rectangle 14"/>
            <p:cNvSpPr>
              <a:spLocks/>
            </p:cNvSpPr>
            <p:nvPr/>
          </p:nvSpPr>
          <p:spPr bwMode="auto">
            <a:xfrm>
              <a:off x="2181" y="176"/>
              <a:ext cx="3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World</a:t>
              </a:r>
            </a:p>
          </p:txBody>
        </p:sp>
        <p:grpSp>
          <p:nvGrpSpPr>
            <p:cNvPr id="60429" name="Group 19"/>
            <p:cNvGrpSpPr>
              <a:grpSpLocks/>
            </p:cNvGrpSpPr>
            <p:nvPr/>
          </p:nvGrpSpPr>
          <p:grpSpPr bwMode="auto">
            <a:xfrm>
              <a:off x="1730" y="344"/>
              <a:ext cx="881" cy="672"/>
              <a:chOff x="0" y="0"/>
              <a:chExt cx="881" cy="671"/>
            </a:xfrm>
          </p:grpSpPr>
          <p:sp>
            <p:nvSpPr>
              <p:cNvPr id="60433" name="AutoShape 15"/>
              <p:cNvSpPr>
                <a:spLocks/>
              </p:cNvSpPr>
              <p:nvPr/>
            </p:nvSpPr>
            <p:spPr bwMode="auto">
              <a:xfrm>
                <a:off x="0" y="264"/>
                <a:ext cx="36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800" y="2563"/>
                    </a:moveTo>
                    <a:lnTo>
                      <a:pt x="18164" y="0"/>
                    </a:lnTo>
                    <a:lnTo>
                      <a:pt x="21600" y="2563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8164" y="19037"/>
                    </a:lnTo>
                    <a:lnTo>
                      <a:pt x="10800" y="21600"/>
                    </a:lnTo>
                    <a:lnTo>
                      <a:pt x="3436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436" y="2563"/>
                    </a:lnTo>
                    <a:lnTo>
                      <a:pt x="10800" y="2563"/>
                    </a:lnTo>
                    <a:close/>
                    <a:moveTo>
                      <a:pt x="10800" y="2563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4" name="AutoShape 16"/>
              <p:cNvSpPr>
                <a:spLocks/>
              </p:cNvSpPr>
              <p:nvPr/>
            </p:nvSpPr>
            <p:spPr bwMode="auto">
              <a:xfrm>
                <a:off x="844" y="0"/>
                <a:ext cx="37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560" y="2929"/>
                    </a:moveTo>
                    <a:lnTo>
                      <a:pt x="17760" y="0"/>
                    </a:lnTo>
                    <a:lnTo>
                      <a:pt x="21600" y="2929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7760" y="19037"/>
                    </a:lnTo>
                    <a:lnTo>
                      <a:pt x="10560" y="21600"/>
                    </a:lnTo>
                    <a:lnTo>
                      <a:pt x="3360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360" y="2929"/>
                    </a:lnTo>
                    <a:lnTo>
                      <a:pt x="10560" y="2929"/>
                    </a:lnTo>
                    <a:close/>
                    <a:moveTo>
                      <a:pt x="10560" y="2929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5" name="AutoShape 17"/>
              <p:cNvSpPr>
                <a:spLocks/>
              </p:cNvSpPr>
              <p:nvPr/>
            </p:nvSpPr>
            <p:spPr bwMode="auto">
              <a:xfrm>
                <a:off x="326" y="622"/>
                <a:ext cx="3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1040" y="2880"/>
                    </a:moveTo>
                    <a:lnTo>
                      <a:pt x="17760" y="0"/>
                    </a:lnTo>
                    <a:lnTo>
                      <a:pt x="21600" y="2880"/>
                    </a:lnTo>
                    <a:lnTo>
                      <a:pt x="21600" y="7920"/>
                    </a:lnTo>
                    <a:lnTo>
                      <a:pt x="21600" y="13320"/>
                    </a:lnTo>
                    <a:lnTo>
                      <a:pt x="17760" y="18720"/>
                    </a:lnTo>
                    <a:lnTo>
                      <a:pt x="11040" y="21600"/>
                    </a:lnTo>
                    <a:lnTo>
                      <a:pt x="3840" y="21600"/>
                    </a:lnTo>
                    <a:lnTo>
                      <a:pt x="0" y="18720"/>
                    </a:lnTo>
                    <a:lnTo>
                      <a:pt x="0" y="13320"/>
                    </a:lnTo>
                    <a:lnTo>
                      <a:pt x="0" y="7920"/>
                    </a:lnTo>
                    <a:lnTo>
                      <a:pt x="3840" y="2880"/>
                    </a:lnTo>
                    <a:lnTo>
                      <a:pt x="11040" y="2880"/>
                    </a:lnTo>
                    <a:close/>
                    <a:moveTo>
                      <a:pt x="11040" y="2880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6" name="AutoShape 18"/>
              <p:cNvSpPr>
                <a:spLocks/>
              </p:cNvSpPr>
              <p:nvPr/>
            </p:nvSpPr>
            <p:spPr bwMode="auto">
              <a:xfrm>
                <a:off x="24" y="30"/>
                <a:ext cx="857" cy="61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9286"/>
                    </a:moveTo>
                    <a:lnTo>
                      <a:pt x="21600" y="0"/>
                    </a:lnTo>
                    <a:lnTo>
                      <a:pt x="8393" y="21600"/>
                    </a:lnTo>
                    <a:lnTo>
                      <a:pt x="0" y="9286"/>
                    </a:lnTo>
                    <a:close/>
                    <a:moveTo>
                      <a:pt x="0" y="9286"/>
                    </a:move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0430" name="Line 20"/>
            <p:cNvSpPr>
              <a:spLocks noChangeShapeType="1"/>
            </p:cNvSpPr>
            <p:nvPr/>
          </p:nvSpPr>
          <p:spPr bwMode="auto">
            <a:xfrm rot="10800000" flipH="1">
              <a:off x="574" y="997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1" name="Line 21"/>
            <p:cNvSpPr>
              <a:spLocks noChangeShapeType="1"/>
            </p:cNvSpPr>
            <p:nvPr/>
          </p:nvSpPr>
          <p:spPr bwMode="auto">
            <a:xfrm rot="10800000" flipH="1">
              <a:off x="247" y="629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2" name="Line 22"/>
            <p:cNvSpPr>
              <a:spLocks noChangeShapeType="1"/>
            </p:cNvSpPr>
            <p:nvPr/>
          </p:nvSpPr>
          <p:spPr bwMode="auto">
            <a:xfrm rot="10800000" flipH="1">
              <a:off x="1100" y="372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19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2844000" y="6210720"/>
              <a:ext cx="414720" cy="448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5360" y="6201000"/>
                <a:ext cx="428760" cy="465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Müller-Lyer Illusion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676400"/>
            <a:ext cx="4987925" cy="3409950"/>
            <a:chOff x="0" y="0"/>
            <a:chExt cx="3142" cy="2148"/>
          </a:xfrm>
        </p:grpSpPr>
        <p:sp>
          <p:nvSpPr>
            <p:cNvPr id="21511" name="Rectangle 5"/>
            <p:cNvSpPr>
              <a:spLocks/>
            </p:cNvSpPr>
            <p:nvPr/>
          </p:nvSpPr>
          <p:spPr bwMode="auto">
            <a:xfrm>
              <a:off x="0" y="1948"/>
              <a:ext cx="3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u="sng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  <a:hlinkClick r:id="rId2"/>
                </a:rPr>
                <a:t>http://www.michaelbach.de/ot/sze_muelue/index.html</a:t>
              </a:r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0"/>
              <a:ext cx="283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466975"/>
            <a:ext cx="3048000" cy="1011238"/>
            <a:chOff x="0" y="0"/>
            <a:chExt cx="1920" cy="637"/>
          </a:xfrm>
        </p:grpSpPr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>
              <a:off x="0" y="0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0" name="Line 9"/>
            <p:cNvSpPr>
              <a:spLocks noChangeShapeType="1"/>
            </p:cNvSpPr>
            <p:nvPr/>
          </p:nvSpPr>
          <p:spPr bwMode="auto">
            <a:xfrm>
              <a:off x="0" y="636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61457" y="5181600"/>
            <a:ext cx="65758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 do you know about perspective projection?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Vertical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Other lines?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953280" y="1399680"/>
              <a:ext cx="4599720" cy="2622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5720" y="1391400"/>
                <a:ext cx="4611960" cy="2635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90600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6950"/>
            <a:ext cx="3325813" cy="2430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35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20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3199320" y="4506480"/>
              <a:ext cx="1869480" cy="91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6080" y="4499640"/>
                <a:ext cx="1882440" cy="933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sym typeface="Arial" charset="0"/>
              </a:rPr>
              <a:t>How many numbers do we need to describe a camera?</a:t>
            </a:r>
          </a:p>
          <a:p>
            <a:pPr indent="0" eaLnBrk="1" hangingPunct="1">
              <a:defRPr/>
            </a:pPr>
            <a:endParaRPr lang="en-US" dirty="0">
              <a:sym typeface="Arial" charset="0"/>
            </a:endParaRP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</a:t>
            </a:r>
            <a:r>
              <a:rPr lang="en-US" i="1" dirty="0">
                <a:sym typeface="Arial" charset="0"/>
              </a:rPr>
              <a:t>pose </a:t>
            </a:r>
            <a:r>
              <a:rPr lang="en-US" dirty="0">
                <a:sym typeface="Arial" charset="0"/>
              </a:rPr>
              <a:t>in the world</a:t>
            </a: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internal </a:t>
            </a:r>
            <a:r>
              <a:rPr lang="en-US" i="1" dirty="0">
                <a:sym typeface="Arial" charset="0"/>
              </a:rPr>
              <a:t>parameters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The World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Camera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5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x</a:t>
              </a:r>
            </a:p>
          </p:txBody>
        </p:sp>
        <p:sp>
          <p:nvSpPr>
            <p:cNvPr id="66586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y</a:t>
              </a:r>
            </a:p>
          </p:txBody>
        </p:sp>
        <p:sp>
          <p:nvSpPr>
            <p:cNvPr id="66587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v</a:t>
              </a:r>
            </a:p>
          </p:txBody>
        </p:sp>
        <p:sp>
          <p:nvSpPr>
            <p:cNvPr id="66579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w</a:t>
              </a:r>
            </a:p>
          </p:txBody>
        </p:sp>
        <p:sp>
          <p:nvSpPr>
            <p:cNvPr id="66580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4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2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Two important coordinate systems:</a:t>
            </a:r>
          </a:p>
          <a:p>
            <a:pPr eaLnBrk="1" hangingPunct="1"/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pPr eaLnBrk="1" hangingPunct="1"/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buFontTx/>
              <a:buChar char="•"/>
            </a:pPr>
            <a:r>
              <a:rPr lang="en-US" altLang="en-US" dirty="0" smtClean="0"/>
              <a:t>To project a point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 </a:t>
            </a:r>
            <a:r>
              <a:rPr lang="en-US" altLang="en-US" i="1" dirty="0" smtClean="0">
                <a:solidFill>
                  <a:srgbClr val="0000FF"/>
                </a:solidFill>
              </a:rPr>
              <a:t>world</a:t>
            </a:r>
            <a:r>
              <a:rPr lang="en-US" altLang="en-US" dirty="0" smtClean="0">
                <a:solidFill>
                  <a:srgbClr val="0000FF"/>
                </a:solidFill>
              </a:rPr>
              <a:t> coordinates </a:t>
            </a:r>
            <a:r>
              <a:rPr lang="en-US" altLang="en-US" dirty="0" smtClean="0"/>
              <a:t>into a camera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First transform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into </a:t>
            </a:r>
            <a:r>
              <a:rPr lang="en-US" altLang="en-US" i="1" dirty="0" smtClean="0">
                <a:solidFill>
                  <a:srgbClr val="0000FF"/>
                </a:solidFill>
              </a:rPr>
              <a:t>camera</a:t>
            </a:r>
            <a:r>
              <a:rPr lang="en-US" altLang="en-US" dirty="0" smtClean="0">
                <a:solidFill>
                  <a:srgbClr val="0000FF"/>
                </a:solidFill>
              </a:rPr>
              <a:t> coordinates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Need to know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position </a:t>
            </a:r>
            <a:r>
              <a:rPr lang="en-US" altLang="en-US" dirty="0" smtClean="0"/>
              <a:t>(in world coordinates)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orientation </a:t>
            </a:r>
            <a:r>
              <a:rPr lang="en-US" altLang="en-US" dirty="0" smtClean="0"/>
              <a:t>(in world coordinates)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Then project into the image plane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/>
              <a:t>Need to know </a:t>
            </a:r>
            <a:r>
              <a:rPr lang="en-US" altLang="en-US" dirty="0" smtClean="0">
                <a:solidFill>
                  <a:srgbClr val="FF0000"/>
                </a:solidFill>
              </a:rPr>
              <a:t>camera </a:t>
            </a:r>
            <a:r>
              <a:rPr lang="en-US" altLang="en-US" i="1" dirty="0" err="1" smtClean="0">
                <a:solidFill>
                  <a:srgbClr val="FF0000"/>
                </a:solidFill>
              </a:rPr>
              <a:t>intrinsics</a:t>
            </a:r>
            <a:endParaRPr lang="en-US" altLang="en-US" i="1" dirty="0" smtClean="0">
              <a:solidFill>
                <a:srgbClr val="FF0000"/>
              </a:solidFill>
            </a:endParaRP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These can all be described with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 smtClean="0"/>
              <a:t>3D translation is just like 2D with one more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733800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x′                                   1  0  0  </a:t>
            </a:r>
            <a:r>
              <a:rPr lang="en-US" dirty="0" err="1" smtClean="0">
                <a:solidFill>
                  <a:srgbClr val="FF0000"/>
                </a:solidFill>
              </a:rPr>
              <a:t>tx</a:t>
            </a:r>
            <a:r>
              <a:rPr lang="en-US" dirty="0" smtClean="0"/>
              <a:t>                 x</a:t>
            </a:r>
          </a:p>
          <a:p>
            <a:r>
              <a:rPr lang="en-US" dirty="0" smtClean="0"/>
              <a:t>y′              =                   0  1  0  </a:t>
            </a:r>
            <a:r>
              <a:rPr lang="en-US" dirty="0" smtClean="0">
                <a:solidFill>
                  <a:srgbClr val="FF0000"/>
                </a:solidFill>
              </a:rPr>
              <a:t>ty</a:t>
            </a:r>
            <a:r>
              <a:rPr lang="en-US" dirty="0" smtClean="0"/>
              <a:t>                 y</a:t>
            </a:r>
          </a:p>
          <a:p>
            <a:r>
              <a:rPr lang="en-US" dirty="0" smtClean="0"/>
              <a:t>z′                                   0  0  1  </a:t>
            </a:r>
            <a:r>
              <a:rPr lang="en-US" dirty="0" err="1" smtClean="0">
                <a:solidFill>
                  <a:srgbClr val="FF0000"/>
                </a:solidFill>
              </a:rPr>
              <a:t>tz</a:t>
            </a:r>
            <a:r>
              <a:rPr lang="en-US" dirty="0" smtClean="0"/>
              <a:t>                  z</a:t>
            </a:r>
          </a:p>
          <a:p>
            <a:r>
              <a:rPr lang="en-US" dirty="0" smtClean="0"/>
              <a:t>1                                    0  0  0  1                  1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=     [</a:t>
            </a:r>
            <a:r>
              <a:rPr lang="en-US" dirty="0" err="1" smtClean="0"/>
              <a:t>x+tx</a:t>
            </a:r>
            <a:r>
              <a:rPr lang="en-US" dirty="0" smtClean="0"/>
              <a:t>, </a:t>
            </a:r>
            <a:r>
              <a:rPr lang="en-US" dirty="0" err="1" smtClean="0"/>
              <a:t>y+ty</a:t>
            </a:r>
            <a:r>
              <a:rPr lang="en-US" dirty="0" smtClean="0"/>
              <a:t>, </a:t>
            </a:r>
            <a:r>
              <a:rPr lang="en-US" dirty="0" err="1" smtClean="0"/>
              <a:t>z+tz</a:t>
            </a:r>
            <a:r>
              <a:rPr lang="en-US" dirty="0" smtClean="0"/>
              <a:t>, 1]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9" name="Left Bracket 8"/>
          <p:cNvSpPr/>
          <p:nvPr/>
        </p:nvSpPr>
        <p:spPr>
          <a:xfrm>
            <a:off x="1752600" y="3810000"/>
            <a:ext cx="152400" cy="14172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810000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9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2057400" y="3810000"/>
            <a:ext cx="152400" cy="14172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09998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9" y="3813544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253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Rotation (just the 3 x 3 part shown)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943600"/>
          </a:xfrm>
        </p:spPr>
        <p:txBody>
          <a:bodyPr/>
          <a:lstStyle/>
          <a:p>
            <a:r>
              <a:rPr lang="en-US" dirty="0" smtClean="0"/>
              <a:t>About X axis:    1    0       0          About Y:  cos</a:t>
            </a:r>
            <a:r>
              <a:rPr lang="el-GR" dirty="0" smtClean="0"/>
              <a:t>θ</a:t>
            </a:r>
            <a:r>
              <a:rPr lang="en-US" dirty="0" smtClean="0"/>
              <a:t>    0  sin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0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                      0       1    0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0 sin</a:t>
            </a:r>
            <a:r>
              <a:rPr lang="el-GR" dirty="0" smtClean="0"/>
              <a:t>θ</a:t>
            </a:r>
            <a:r>
              <a:rPr lang="en-US" dirty="0" smtClean="0"/>
              <a:t>   cos</a:t>
            </a:r>
            <a:r>
              <a:rPr lang="el-GR" dirty="0" smtClean="0"/>
              <a:t>θ</a:t>
            </a:r>
            <a:r>
              <a:rPr lang="en-US" dirty="0" smtClean="0"/>
              <a:t>                      -sin</a:t>
            </a:r>
            <a:r>
              <a:rPr lang="el-GR" dirty="0" smtClean="0"/>
              <a:t>θ</a:t>
            </a:r>
            <a:r>
              <a:rPr lang="en-US" dirty="0" smtClean="0"/>
              <a:t>    0  cos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About Z axis: 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sin</a:t>
            </a:r>
            <a:r>
              <a:rPr lang="el-GR" dirty="0" smtClean="0"/>
              <a:t>θ</a:t>
            </a:r>
            <a:r>
              <a:rPr lang="en-US" dirty="0" smtClean="0"/>
              <a:t>    cos</a:t>
            </a:r>
            <a:r>
              <a:rPr lang="el-GR" dirty="0" smtClean="0"/>
              <a:t>θ</a:t>
            </a:r>
            <a:r>
              <a:rPr lang="en-US" dirty="0" smtClean="0"/>
              <a:t>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0         0      1</a:t>
            </a:r>
          </a:p>
          <a:p>
            <a:endParaRPr lang="en-US" dirty="0"/>
          </a:p>
          <a:p>
            <a:r>
              <a:rPr lang="en-US" dirty="0" smtClean="0"/>
              <a:t>General (orthonormal) rotation matrix used in practice: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r11   r12   r13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r21   r22   r23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r31   r32   r33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5" name="Left Bracket 4"/>
          <p:cNvSpPr/>
          <p:nvPr/>
        </p:nvSpPr>
        <p:spPr bwMode="auto">
          <a:xfrm>
            <a:off x="2743200" y="9906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6" name="Left Bracket 5"/>
          <p:cNvSpPr/>
          <p:nvPr/>
        </p:nvSpPr>
        <p:spPr bwMode="auto">
          <a:xfrm>
            <a:off x="6324600" y="1132367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7" name="Left Bracket 6"/>
          <p:cNvSpPr/>
          <p:nvPr/>
        </p:nvSpPr>
        <p:spPr bwMode="auto">
          <a:xfrm>
            <a:off x="2590800" y="27432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uble Bracket 7"/>
          <p:cNvSpPr/>
          <p:nvPr/>
        </p:nvSpPr>
        <p:spPr bwMode="auto">
          <a:xfrm>
            <a:off x="4648200" y="990600"/>
            <a:ext cx="76200" cy="1143000"/>
          </a:xfrm>
          <a:prstGeom prst="bracketPair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206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01233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principal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tx</a:t>
            </a:r>
            <a:r>
              <a:rPr lang="en-US" dirty="0" smtClean="0"/>
              <a:t>, ty, </a:t>
            </a:r>
            <a:r>
              <a:rPr lang="en-US" dirty="0" err="1" smtClean="0"/>
              <a:t>tz</a:t>
            </a:r>
            <a:r>
              <a:rPr lang="en-US" dirty="0" smtClean="0"/>
              <a:t>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2370960" y="147960"/>
              <a:ext cx="5992920" cy="4200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63760" y="141120"/>
                <a:ext cx="6006960" cy="4215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0679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03331" y="4592638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plane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4873" y="584864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camera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71692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endParaRPr lang="en-US" alt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2708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7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2715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445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3x3 rotation matrix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ree"/>
          <p:cNvSpPr>
            <a:spLocks noEditPoints="1" noChangeArrowheads="1"/>
          </p:cNvSpPr>
          <p:nvPr/>
        </p:nvSpPr>
        <p:spPr bwMode="auto">
          <a:xfrm>
            <a:off x="1974850" y="19891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 smtClean="0"/>
              <a:t>Let</a:t>
            </a:r>
            <a:r>
              <a:rPr lang="ja-JP" altLang="en-US" smtClean="0"/>
              <a:t>’</a:t>
            </a:r>
            <a:r>
              <a:rPr lang="en-US" altLang="ja-JP" smtClean="0"/>
              <a:t>s design a camera</a:t>
            </a:r>
          </a:p>
          <a:p>
            <a:pPr lvl="1"/>
            <a:r>
              <a:rPr lang="en-US" altLang="en-US" smtClean="0"/>
              <a:t>Idea 1:  put a piece of film in front of an object</a:t>
            </a:r>
          </a:p>
          <a:p>
            <a:pPr lvl="1"/>
            <a:r>
              <a:rPr lang="en-US" altLang="en-US" smtClean="0"/>
              <a:t>Do we get a reasonable image?</a:t>
            </a:r>
          </a:p>
        </p:txBody>
      </p:sp>
      <p:grpSp>
        <p:nvGrpSpPr>
          <p:cNvPr id="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2545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2542" name="Line 11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Line 13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1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7" name="Straight Connector 5"/>
          <p:cNvCxnSpPr>
            <a:cxnSpLocks noChangeShapeType="1"/>
          </p:cNvCxnSpPr>
          <p:nvPr/>
        </p:nvCxnSpPr>
        <p:spPr bwMode="auto">
          <a:xfrm>
            <a:off x="7162800" y="19494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6"/>
          <p:cNvSpPr txBox="1">
            <a:spLocks noChangeArrowheads="1"/>
          </p:cNvSpPr>
          <p:nvPr/>
        </p:nvSpPr>
        <p:spPr bwMode="auto">
          <a:xfrm>
            <a:off x="68580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20574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737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3738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37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Perspective projection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2801938" y="313531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(intrinsics)</a:t>
            </a:r>
          </a:p>
        </p:txBody>
      </p:sp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30313"/>
            <a:ext cx="441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722688"/>
            <a:ext cx="393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92200" y="4148138"/>
            <a:ext cx="156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280025"/>
            <a:ext cx="3476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791200"/>
            <a:ext cx="300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248400"/>
            <a:ext cx="990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5363" y="5286375"/>
            <a:ext cx="435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 dirty="0">
                <a:latin typeface="Calibri" pitchFamily="34" charset="0"/>
                <a:cs typeface="Arial" pitchFamily="34" charset="0"/>
              </a:rPr>
              <a:t>aspect ratio </a:t>
            </a:r>
            <a:r>
              <a:rPr lang="en-US" altLang="en-US" sz="1800" dirty="0">
                <a:latin typeface="Calibri" pitchFamily="34" charset="0"/>
                <a:cs typeface="Arial" pitchFamily="34" charset="0"/>
              </a:rPr>
              <a:t>(1 unless pixels are not square)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363" y="5768975"/>
            <a:ext cx="597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skew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(0 unless pixels are shaped like rhombi/parallelograms)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0" y="6259513"/>
            <a:ext cx="809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principal point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((0,0) unless optical axis doesn</a:t>
            </a:r>
            <a:r>
              <a:rPr lang="ja-JP" altLang="en-US" sz="1800">
                <a:latin typeface="Calibri" pitchFamily="34" charset="0"/>
                <a:cs typeface="Arial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Arial" pitchFamily="34" charset="0"/>
              </a:rPr>
              <a:t>t intersect projection plane at origin)</a:t>
            </a:r>
            <a:endParaRPr lang="en-US" alt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77000" y="4103688"/>
            <a:ext cx="1839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 is the focal </a:t>
            </a:r>
          </a:p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length of the camera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4768" name="TextBox 17"/>
          <p:cNvSpPr txBox="1">
            <a:spLocks noChangeArrowheads="1"/>
          </p:cNvSpPr>
          <p:nvPr/>
        </p:nvSpPr>
        <p:spPr bwMode="auto">
          <a:xfrm>
            <a:off x="4005263" y="2751138"/>
            <a:ext cx="402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(converts from 3D rays in camera coordinate system to pixel coordinates)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think of as </a:t>
            </a:r>
            <a:r>
              <a:rPr lang="ja-JP" altLang="en-US" smtClean="0"/>
              <a:t>“</a:t>
            </a:r>
            <a:r>
              <a:rPr lang="en-US" altLang="ja-JP" smtClean="0"/>
              <a:t>zoom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Related to </a:t>
            </a:r>
            <a:r>
              <a:rPr lang="en-US" altLang="en-US" i="1" smtClean="0"/>
              <a:t>field of view</a:t>
            </a:r>
            <a:endParaRPr lang="en-US" altLang="en-US" smtClean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24mm</a:t>
            </a:r>
          </a:p>
        </p:txBody>
      </p:sp>
      <p:sp>
        <p:nvSpPr>
          <p:cNvPr id="75784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50mm</a:t>
            </a:r>
          </a:p>
        </p:txBody>
      </p:sp>
      <p:sp>
        <p:nvSpPr>
          <p:cNvPr id="75785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200mm</a:t>
            </a:r>
          </a:p>
        </p:txBody>
      </p:sp>
      <p:sp>
        <p:nvSpPr>
          <p:cNvPr id="75786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447800" cy="1247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7830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translation</a:t>
            </a:r>
          </a:p>
        </p:txBody>
      </p:sp>
      <p:sp>
        <p:nvSpPr>
          <p:cNvPr id="77831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77832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projection</a:t>
            </a:r>
          </a:p>
        </p:txBody>
      </p:sp>
      <p:sp>
        <p:nvSpPr>
          <p:cNvPr id="77833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intrinsics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3525" y="2933700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83113" y="45497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357" y="4098131"/>
            <a:ext cx="685800" cy="369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088" y="4222750"/>
            <a:ext cx="1382712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707" y="3210719"/>
            <a:ext cx="1566862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313" y="3482975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7913" y="4397375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7851" y="4354512"/>
            <a:ext cx="500062" cy="42863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413" y="4686300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589463"/>
            <a:ext cx="2349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3688"/>
            <a:ext cx="19367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051425"/>
            <a:ext cx="2619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713288"/>
            <a:ext cx="16351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789488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046288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94088"/>
            <a:ext cx="2365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050" y="3873500"/>
            <a:ext cx="1828800" cy="1588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344" y="2997994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438" y="3875088"/>
            <a:ext cx="1139825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2238" y="3798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8870" name="TextBox 23"/>
          <p:cNvSpPr txBox="1">
            <a:spLocks noChangeArrowheads="1"/>
          </p:cNvSpPr>
          <p:nvPr/>
        </p:nvSpPr>
        <p:spPr bwMode="auto">
          <a:xfrm>
            <a:off x="2784475" y="370681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194" y="2775744"/>
            <a:ext cx="2546350" cy="126206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863" y="3395663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97550" y="1687513"/>
            <a:ext cx="1811338" cy="522287"/>
            <a:chOff x="5796988" y="1687286"/>
            <a:chExt cx="1812111" cy="523220"/>
          </a:xfrm>
        </p:grpSpPr>
        <p:pic>
          <p:nvPicPr>
            <p:cNvPr id="788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5796988" y="2003762"/>
              <a:ext cx="152465" cy="1510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pic>
          <p:nvPicPr>
            <p:cNvPr id="788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80" name="TextBox 37"/>
            <p:cNvSpPr txBox="1">
              <a:spLocks noChangeArrowheads="1"/>
            </p:cNvSpPr>
            <p:nvPr/>
          </p:nvSpPr>
          <p:spPr bwMode="auto">
            <a:xfrm>
              <a:off x="6226628" y="1687286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Calibri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21038"/>
            <a:ext cx="5302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8400" y="3733800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313"/>
            <a:ext cx="914400" cy="37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22963" y="1259518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arbitrary 3D point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202" y="2998788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plane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/>
              <p14:cNvContentPartPr/>
              <p14:nvPr/>
            </p14:nvContentPartPr>
            <p14:xfrm>
              <a:off x="5668920" y="1437120"/>
              <a:ext cx="884520" cy="980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60640" y="1430640"/>
                <a:ext cx="902520" cy="996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Distortion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6670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Radial distortion of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Caused by imperfect lenses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Deviations are most noticeable for rays that pass through the edge of the lens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1905000" y="3165475"/>
            <a:ext cx="14366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distortion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3816350" y="3165475"/>
            <a:ext cx="133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Pin cushion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6064250" y="3165475"/>
            <a:ext cx="76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Barrel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Correcting radial distortion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819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/>
          </p:cNvSpPr>
          <p:nvPr/>
        </p:nvSpPr>
        <p:spPr bwMode="auto">
          <a:xfrm>
            <a:off x="2286000" y="6248400"/>
            <a:ext cx="4813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Helmut Dersch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all this lead?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it to understand stereo</a:t>
            </a:r>
          </a:p>
          <a:p>
            <a:r>
              <a:rPr lang="en-US" dirty="0" smtClean="0"/>
              <a:t>And 3D reconstruction</a:t>
            </a:r>
          </a:p>
          <a:p>
            <a:r>
              <a:rPr lang="en-US" dirty="0" smtClean="0"/>
              <a:t>It also leads into </a:t>
            </a:r>
            <a:r>
              <a:rPr lang="en-US" dirty="0" smtClean="0">
                <a:solidFill>
                  <a:srgbClr val="C00000"/>
                </a:solidFill>
              </a:rPr>
              <a:t>camera calibration</a:t>
            </a:r>
            <a:r>
              <a:rPr lang="en-US" dirty="0" smtClean="0"/>
              <a:t>, which is usually done in factory settings to solve for the camera parameters before performing an industrial task.</a:t>
            </a:r>
          </a:p>
          <a:p>
            <a:r>
              <a:rPr lang="en-US" dirty="0" smtClean="0"/>
              <a:t>The extrinsic parameters must be determined.</a:t>
            </a:r>
          </a:p>
          <a:p>
            <a:r>
              <a:rPr lang="en-US" dirty="0" smtClean="0"/>
              <a:t>Some of the intrinsic are given, some are solved for, some are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91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xn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yn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zn</a:t>
            </a:r>
            <a:r>
              <a:rPr lang="en-US" dirty="0" smtClean="0">
                <a:solidFill>
                  <a:srgbClr val="C00000"/>
                </a:solidFill>
              </a:rPr>
              <a:t>, un, </a:t>
            </a:r>
            <a:r>
              <a:rPr lang="en-US" dirty="0" err="1" smtClean="0">
                <a:solidFill>
                  <a:srgbClr val="C00000"/>
                </a:solidFill>
              </a:rPr>
              <a:t>vn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Then solve a system</a:t>
            </a:r>
          </a:p>
          <a:p>
            <a:r>
              <a:rPr lang="en-US" dirty="0" smtClean="0"/>
              <a:t>of equations to get</a:t>
            </a:r>
          </a:p>
          <a:p>
            <a:r>
              <a:rPr lang="en-US" dirty="0" smtClean="0"/>
              <a:t>camera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6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Kalinga" pitchFamily="34" charset="0"/>
              </a:rPr>
              <a:t>Stereo</a:t>
            </a:r>
            <a:endParaRPr lang="en-US" dirty="0">
              <a:latin typeface="+mn-lt"/>
              <a:ea typeface="+mj-ea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ree"/>
          <p:cNvSpPr>
            <a:spLocks noEditPoints="1" noChangeArrowheads="1"/>
          </p:cNvSpPr>
          <p:nvPr/>
        </p:nvSpPr>
        <p:spPr bwMode="auto">
          <a:xfrm>
            <a:off x="1822450" y="20526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Pinhole camera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 smtClean="0"/>
              <a:t>Add a barrier to block off most of the rays</a:t>
            </a:r>
          </a:p>
          <a:p>
            <a:pPr lvl="1"/>
            <a:r>
              <a:rPr lang="en-US" altLang="en-US" smtClean="0"/>
              <a:t>This reduces blurring</a:t>
            </a:r>
          </a:p>
          <a:p>
            <a:pPr lvl="1"/>
            <a:r>
              <a:rPr lang="en-US" altLang="en-US" smtClean="0"/>
              <a:t>The opening known as the </a:t>
            </a:r>
            <a:r>
              <a:rPr lang="en-US" altLang="en-US" b="1" smtClean="0"/>
              <a:t>aperture</a:t>
            </a:r>
          </a:p>
          <a:p>
            <a:pPr lvl="1"/>
            <a:r>
              <a:rPr lang="en-US" altLang="en-US" smtClean="0"/>
              <a:t>How does this transform the image?</a:t>
            </a:r>
          </a:p>
        </p:txBody>
      </p:sp>
      <p:grpSp>
        <p:nvGrpSpPr>
          <p:cNvPr id="2" name="Group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6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92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3779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–"/>
            </a:pPr>
            <a:endParaRPr lang="en-US" altLang="en-US" sz="1800">
              <a:latin typeface="Arial" pitchFamily="34" charset="0"/>
            </a:endParaRPr>
          </a:p>
        </p:txBody>
      </p:sp>
      <p:cxnSp>
        <p:nvCxnSpPr>
          <p:cNvPr id="24585" name="Straight Connector 18"/>
          <p:cNvCxnSpPr>
            <a:cxnSpLocks noChangeShapeType="1"/>
          </p:cNvCxnSpPr>
          <p:nvPr/>
        </p:nvCxnSpPr>
        <p:spPr bwMode="auto">
          <a:xfrm>
            <a:off x="7038975" y="20129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7056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4587" name="TextBox 20"/>
          <p:cNvSpPr txBox="1">
            <a:spLocks noChangeArrowheads="1"/>
          </p:cNvSpPr>
          <p:nvPr/>
        </p:nvSpPr>
        <p:spPr bwMode="auto">
          <a:xfrm>
            <a:off x="19050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cxnSp>
        <p:nvCxnSpPr>
          <p:cNvPr id="24588" name="Straight Connector 21"/>
          <p:cNvCxnSpPr>
            <a:cxnSpLocks noChangeShapeType="1"/>
          </p:cNvCxnSpPr>
          <p:nvPr/>
        </p:nvCxnSpPr>
        <p:spPr bwMode="auto">
          <a:xfrm>
            <a:off x="4668838" y="1984375"/>
            <a:ext cx="0" cy="725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Connector 24"/>
          <p:cNvCxnSpPr>
            <a:cxnSpLocks noChangeShapeType="1"/>
          </p:cNvCxnSpPr>
          <p:nvPr/>
        </p:nvCxnSpPr>
        <p:spPr bwMode="auto">
          <a:xfrm>
            <a:off x="4665663" y="2895600"/>
            <a:ext cx="0" cy="696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29"/>
          <p:cNvSpPr txBox="1">
            <a:spLocks noChangeArrowheads="1"/>
          </p:cNvSpPr>
          <p:nvPr/>
        </p:nvSpPr>
        <p:spPr bwMode="auto">
          <a:xfrm>
            <a:off x="4249738" y="15922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Barrier</a:t>
            </a:r>
          </a:p>
        </p:txBody>
      </p:sp>
      <p:sp>
        <p:nvSpPr>
          <p:cNvPr id="24" name="Tree"/>
          <p:cNvSpPr>
            <a:spLocks noEditPoints="1" noChangeArrowheads="1"/>
          </p:cNvSpPr>
          <p:nvPr/>
        </p:nvSpPr>
        <p:spPr bwMode="auto">
          <a:xfrm rot="10800000">
            <a:off x="6553200" y="2286000"/>
            <a:ext cx="914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637720" y="173880"/>
              <a:ext cx="4627800" cy="1441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8360" y="166680"/>
                <a:ext cx="4645800" cy="145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3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Amount of horizontal movement is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…inversely proportional to the distance from the 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5" name="Ink 54"/>
              <p14:cNvContentPartPr/>
              <p14:nvPr/>
            </p14:nvContentPartPr>
            <p14:xfrm>
              <a:off x="4829760" y="2697480"/>
              <a:ext cx="2824920" cy="329292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1480" y="2688840"/>
                <a:ext cx="2844360" cy="331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8764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2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</a:t>
            </a:r>
            <a:r>
              <a:rPr lang="en-US" sz="2800" dirty="0" smtClean="0">
                <a:solidFill>
                  <a:srgbClr val="FF0000"/>
                </a:solidFill>
              </a:rPr>
              <a:t>depth.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1398"/>
              </p:ext>
            </p:extLst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3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4583160" y="5518440"/>
              <a:ext cx="2708640" cy="649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76320" y="5509440"/>
                <a:ext cx="2721960" cy="66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912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1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589840" y="903600"/>
              <a:ext cx="3847320" cy="1896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3000" y="897840"/>
                <a:ext cx="3861360" cy="190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37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3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 smtClean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age-le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Adding a lens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2209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lens focuses light onto the film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There is a specific distance at which objects are </a:t>
            </a:r>
            <a:r>
              <a:rPr lang="ja-JP" altLang="en-US" smtClean="0"/>
              <a:t>“</a:t>
            </a:r>
            <a:r>
              <a:rPr lang="en-US" altLang="ja-JP" smtClean="0"/>
              <a:t>in focus</a:t>
            </a:r>
            <a:r>
              <a:rPr lang="ja-JP" altLang="en-US" smtClean="0"/>
              <a:t>”</a:t>
            </a:r>
            <a:endParaRPr lang="en-US" altLang="ja-JP" smtClean="0"/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other points project to a </a:t>
            </a:r>
            <a:r>
              <a:rPr lang="ja-JP" altLang="en-US" smtClean="0"/>
              <a:t>“</a:t>
            </a:r>
            <a:r>
              <a:rPr lang="en-US" altLang="ja-JP" smtClean="0"/>
              <a:t>circle of confusion</a:t>
            </a:r>
            <a:r>
              <a:rPr lang="ja-JP" altLang="en-US" smtClean="0"/>
              <a:t>”</a:t>
            </a:r>
            <a:r>
              <a:rPr lang="en-US" altLang="ja-JP" smtClean="0"/>
              <a:t> in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Changing the shape of the lens changes this distance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Oval 6"/>
          <p:cNvSpPr>
            <a:spLocks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7" name="Oval 7"/>
          <p:cNvSpPr>
            <a:spLocks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sp>
          <p:nvSpPr>
            <p:cNvPr id="35869" name="Line 8"/>
            <p:cNvSpPr>
              <a:spLocks noChangeShapeType="1"/>
            </p:cNvSpPr>
            <p:nvPr/>
          </p:nvSpPr>
          <p:spPr bwMode="auto">
            <a:xfrm>
              <a:off x="0" y="0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0" name="Line 9"/>
            <p:cNvSpPr>
              <a:spLocks noChangeShapeType="1"/>
            </p:cNvSpPr>
            <p:nvPr/>
          </p:nvSpPr>
          <p:spPr bwMode="auto">
            <a:xfrm>
              <a:off x="1465" y="77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7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8" name="Line 12"/>
              <p:cNvSpPr>
                <a:spLocks noChangeShapeType="1"/>
              </p:cNvSpPr>
              <p:nvPr/>
            </p:nvSpPr>
            <p:spPr bwMode="auto">
              <a:xfrm>
                <a:off x="1465" y="235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864" name="Group 16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6" name="Line 15"/>
              <p:cNvSpPr>
                <a:spLocks noChangeShapeType="1"/>
              </p:cNvSpPr>
              <p:nvPr/>
            </p:nvSpPr>
            <p:spPr bwMode="auto">
              <a:xfrm>
                <a:off x="1465" y="363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0" y="0"/>
            <a:chExt cx="2784" cy="474"/>
          </a:xfrm>
        </p:grpSpPr>
        <p:sp>
          <p:nvSpPr>
            <p:cNvPr id="35855" name="Line 18"/>
            <p:cNvSpPr>
              <a:spLocks noChangeShapeType="1"/>
            </p:cNvSpPr>
            <p:nvPr/>
          </p:nvSpPr>
          <p:spPr bwMode="auto">
            <a:xfrm>
              <a:off x="0" y="149"/>
              <a:ext cx="27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56" name="Group 25"/>
            <p:cNvGrpSpPr>
              <a:grpSpLocks/>
            </p:cNvGrpSpPr>
            <p:nvPr/>
          </p:nvGrpSpPr>
          <p:grpSpPr bwMode="auto">
            <a:xfrm>
              <a:off x="0" y="0"/>
              <a:ext cx="2778" cy="474"/>
              <a:chOff x="0" y="0"/>
              <a:chExt cx="2778" cy="474"/>
            </a:xfrm>
          </p:grpSpPr>
          <p:sp>
            <p:nvSpPr>
              <p:cNvPr id="35857" name="Line 19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8" name="Line 20"/>
              <p:cNvSpPr>
                <a:spLocks noChangeShapeType="1"/>
              </p:cNvSpPr>
              <p:nvPr/>
            </p:nvSpPr>
            <p:spPr bwMode="auto">
              <a:xfrm>
                <a:off x="1273" y="437"/>
                <a:ext cx="1505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>
                <a:off x="1273" y="149"/>
                <a:ext cx="1497" cy="2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3" cy="1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2" name="Line 24"/>
              <p:cNvSpPr>
                <a:spLocks noChangeShapeType="1"/>
              </p:cNvSpPr>
              <p:nvPr/>
            </p:nvSpPr>
            <p:spPr bwMode="auto">
              <a:xfrm>
                <a:off x="1273" y="0"/>
                <a:ext cx="1497" cy="39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851" name="Oval 27"/>
          <p:cNvSpPr>
            <a:spLocks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086600" y="3321050"/>
            <a:ext cx="1628775" cy="622300"/>
            <a:chOff x="0" y="0"/>
            <a:chExt cx="1026" cy="392"/>
          </a:xfrm>
        </p:grpSpPr>
        <p:sp>
          <p:nvSpPr>
            <p:cNvPr id="35853" name="Rectangle 28"/>
            <p:cNvSpPr>
              <a:spLocks/>
            </p:cNvSpPr>
            <p:nvPr/>
          </p:nvSpPr>
          <p:spPr bwMode="auto">
            <a:xfrm>
              <a:off x="265" y="0"/>
              <a:ext cx="76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“</a:t>
              </a:r>
              <a:r>
                <a:rPr lang="en-US" altLang="ja-JP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circle of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confusion</a:t>
              </a:r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”</a:t>
              </a:r>
              <a:endPara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854" name="Line 29"/>
            <p:cNvSpPr>
              <a:spLocks noChangeShapeType="1"/>
            </p:cNvSpPr>
            <p:nvPr/>
          </p:nvSpPr>
          <p:spPr bwMode="auto">
            <a:xfrm rot="10800000">
              <a:off x="0" y="6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dirty="0" smtClean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19460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If we observe a point </a:t>
            </a:r>
            <a:r>
              <a:rPr lang="en-US" b="1" i="1" dirty="0" smtClean="0"/>
              <a:t>x</a:t>
            </a:r>
            <a:r>
              <a:rPr lang="en-US" dirty="0" smtClean="0"/>
              <a:t> in one image, where can the corresponding point </a:t>
            </a:r>
            <a:r>
              <a:rPr lang="en-US" b="1" i="1" dirty="0" smtClean="0"/>
              <a:t>x’</a:t>
            </a:r>
            <a:r>
              <a:rPr lang="en-US" dirty="0" smtClean="0"/>
              <a:t> be in the other image?</a:t>
            </a:r>
          </a:p>
        </p:txBody>
      </p:sp>
      <p:sp>
        <p:nvSpPr>
          <p:cNvPr id="19461" name="Freeform 41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42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9463" name="Freeform 43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44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9465" name="Freeform 45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Freeform 46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47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48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Freeform 49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Rectangle 54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4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1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6869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dirty="0"/>
              <a:t> 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i="1" dirty="0"/>
              <a:t>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6939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i="1" dirty="0"/>
              <a:t>’</a:t>
            </a:r>
            <a:r>
              <a:rPr lang="en-US" sz="2000" b="1" dirty="0"/>
              <a:t> </a:t>
            </a:r>
            <a:r>
              <a:rPr lang="en-US" sz="2000" dirty="0"/>
              <a:t>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8255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819150" y="1109663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195640" y="1062000"/>
              <a:ext cx="4005720" cy="531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8800" y="1054800"/>
                <a:ext cx="4019040" cy="54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2802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/>
              <a:t>We can multiply the projection matrix of each camera (and the image points) by the inverse of the calibration matrix to get </a:t>
            </a:r>
            <a:r>
              <a:rPr lang="en-US" sz="2000" i="1" dirty="0" smtClean="0">
                <a:solidFill>
                  <a:srgbClr val="C00000"/>
                </a:solidFill>
              </a:rPr>
              <a:t>normalized</a:t>
            </a:r>
            <a:r>
              <a:rPr lang="en-US" sz="2000" dirty="0" smtClean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 smtClean="0"/>
              <a:t>Then the projection matrices of the two cameras can be written as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 smtClean="0">
                <a:cs typeface="Times New Roman" pitchFamily="18" charset="0"/>
              </a:rPr>
              <a:t>and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Matrices for the 2 Cameras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(R | T)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1400" b="1" i="1" dirty="0" smtClean="0">
                <a:solidFill>
                  <a:srgbClr val="0000FF"/>
                </a:solidFill>
                <a:latin typeface="Times New Roman" pitchFamily="18" charset="0"/>
              </a:rPr>
              <a:t>’ = </a:t>
            </a:r>
            <a:r>
              <a:rPr lang="en-US" sz="1400" b="1" i="1" dirty="0" err="1" smtClean="0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 smtClean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 smtClean="0">
                <a:latin typeface="Times New Roman" pitchFamily="18" charset="0"/>
              </a:rPr>
              <a:t>(</a:t>
            </a:r>
            <a:r>
              <a:rPr lang="en-US" sz="1800" b="1" i="1" dirty="0" smtClean="0">
                <a:latin typeface="Times New Roman" pitchFamily="18" charset="0"/>
              </a:rPr>
              <a:t>x,</a:t>
            </a:r>
            <a:r>
              <a:rPr lang="en-US" sz="1800" dirty="0" smtClean="0">
                <a:latin typeface="Times New Roman" pitchFamily="18" charset="0"/>
              </a:rPr>
              <a:t>1)</a:t>
            </a:r>
            <a:r>
              <a:rPr lang="en-US" sz="1800" i="1" baseline="30000" dirty="0" smtClean="0">
                <a:latin typeface="Times New Roman" pitchFamily="18" charset="0"/>
              </a:rPr>
              <a:t>T</a:t>
            </a:r>
            <a:endParaRPr lang="en-US" sz="1800" i="1" baseline="300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624040" y="2086560"/>
              <a:ext cx="4372920" cy="637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6120" y="2080440"/>
                <a:ext cx="4388400" cy="65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34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</a:t>
            </a:r>
            <a:r>
              <a:rPr lang="en-US" b="1" dirty="0" smtClean="0">
                <a:solidFill>
                  <a:srgbClr val="C00000"/>
                </a:solidFill>
              </a:rPr>
              <a:t>Matrix E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1827168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6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6183087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97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 smtClean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4170600" y="4550400"/>
              <a:ext cx="1497240" cy="58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63760" y="4538880"/>
                <a:ext cx="1514880" cy="7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6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x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</a:t>
            </a:r>
            <a:r>
              <a:rPr lang="en-US" sz="2400" i="1" dirty="0" smtClean="0"/>
              <a:t>= </a:t>
            </a:r>
            <a:r>
              <a:rPr lang="en-US" sz="2400" b="1" i="1" dirty="0" smtClean="0"/>
              <a:t>E x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b="1" dirty="0" smtClean="0"/>
              <a:t> </a:t>
            </a:r>
            <a:r>
              <a:rPr lang="en-US" sz="2400" dirty="0" smtClean="0"/>
              <a:t>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x'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 smtClean="0"/>
              <a:t>l</a:t>
            </a:r>
            <a:r>
              <a:rPr lang="en-US" sz="2400" i="1" dirty="0" smtClean="0"/>
              <a:t> =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</a:t>
            </a:r>
            <a:r>
              <a:rPr lang="en-US" sz="2400" b="1" i="1" dirty="0" err="1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= 0   and  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</a:t>
            </a:r>
            <a:r>
              <a:rPr lang="en-US" sz="2400" i="1" dirty="0" smtClean="0"/>
              <a:t>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dirty="0" smtClean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633983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6196178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9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152640" y="4575240"/>
              <a:ext cx="482760" cy="1063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6880" y="4566960"/>
                <a:ext cx="496080" cy="107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9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44529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 calibration matrices </a:t>
            </a:r>
            <a:r>
              <a:rPr lang="en-US" b="1" i="1" dirty="0" smtClean="0"/>
              <a:t>K</a:t>
            </a:r>
            <a:r>
              <a:rPr lang="en-US" dirty="0" smtClean="0"/>
              <a:t> and </a:t>
            </a:r>
            <a:r>
              <a:rPr lang="en-US" b="1" i="1" dirty="0" smtClean="0"/>
              <a:t>K</a:t>
            </a:r>
            <a:r>
              <a:rPr lang="en-US" i="1" dirty="0" smtClean="0"/>
              <a:t>’</a:t>
            </a:r>
            <a:r>
              <a:rPr lang="en-US" dirty="0" smtClean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16332"/>
              </p:ext>
            </p:extLst>
          </p:nvPr>
        </p:nvGraphicFramePr>
        <p:xfrm>
          <a:off x="1223963" y="5943600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4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5943600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32053"/>
              </p:ext>
            </p:extLst>
          </p:nvPr>
        </p:nvGraphicFramePr>
        <p:xfrm>
          <a:off x="4187825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5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1033920" y="6562440"/>
              <a:ext cx="2328840" cy="7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6720" y="6550200"/>
                <a:ext cx="2347560" cy="9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45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dirty="0" smtClean="0"/>
              <a:t>Lenses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133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A lens focuses parallel rays onto a single focal point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focal point </a:t>
            </a:r>
            <a:r>
              <a:rPr lang="en-US" altLang="en-US" dirty="0" smtClean="0"/>
              <a:t>at a distance </a:t>
            </a:r>
            <a:r>
              <a:rPr lang="en-US" altLang="en-US" dirty="0" smtClean="0">
                <a:solidFill>
                  <a:srgbClr val="C0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dirty="0" smtClean="0"/>
              <a:t> beyond the plane of the lens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sz="1600" dirty="0" smtClean="0"/>
              <a:t> is a function of the shape and index of refraction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Aperture</a:t>
            </a:r>
            <a:r>
              <a:rPr lang="en-US" altLang="en-US" dirty="0" smtClean="0"/>
              <a:t> of diameter </a:t>
            </a:r>
            <a:r>
              <a:rPr lang="en-US" altLang="en-US" dirty="0" smtClean="0">
                <a:solidFill>
                  <a:srgbClr val="C00000"/>
                </a:solidFill>
              </a:rPr>
              <a:t>D</a:t>
            </a:r>
            <a:r>
              <a:rPr lang="en-US" altLang="en-US" dirty="0" smtClean="0"/>
              <a:t> restricts the range of rays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aperture may be on either side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Lenses are typically spherical (easier to produce)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Real cameras use many lenses together (to correct for aberrations)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6534150" y="2790825"/>
            <a:ext cx="137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  <a:latin typeface="Arial Bold" pitchFamily="-84" charset="0"/>
                <a:sym typeface="Arial Bold" pitchFamily="-84" charset="0"/>
              </a:rPr>
              <a:t>focal point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5867400" y="2117725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F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1536700" y="3108325"/>
            <a:ext cx="27924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optical center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(Center Of Projection)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3581400" y="2514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42960" y="2050560"/>
              <a:ext cx="5282280" cy="2169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680" y="2043000"/>
                <a:ext cx="5294880" cy="2183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8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Fundamental Matrix</a:t>
            </a:r>
          </a:p>
          <a:p>
            <a:r>
              <a:rPr lang="en-US" sz="1800"/>
              <a:t>(Faugeras and Luong, 1992)</a:t>
            </a:r>
            <a:endParaRPr lang="en-US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9484719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8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852641"/>
              </p:ext>
            </p:extLst>
          </p:nvPr>
        </p:nvGraphicFramePr>
        <p:xfrm>
          <a:off x="466725" y="4778375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9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5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391746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0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3495600" y="4598640"/>
              <a:ext cx="5277600" cy="120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90200" y="4593600"/>
                <a:ext cx="5291280" cy="1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2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9423" y="152400"/>
            <a:ext cx="7772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x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i="1" dirty="0"/>
              <a:t> </a:t>
            </a:r>
            <a:r>
              <a:rPr lang="en-US" sz="2800" dirty="0" smtClean="0"/>
              <a:t>(</a:t>
            </a:r>
            <a:r>
              <a:rPr lang="en-US" sz="2800" b="1" i="1" dirty="0"/>
              <a:t>l</a:t>
            </a:r>
            <a:r>
              <a:rPr lang="en-US" sz="2800" i="1" dirty="0"/>
              <a:t>' = </a:t>
            </a:r>
            <a:r>
              <a:rPr lang="en-US" sz="2800" b="1" i="1" dirty="0"/>
              <a:t>F </a:t>
            </a:r>
            <a:r>
              <a:rPr lang="en-US" sz="2800" b="1" i="1" dirty="0" smtClean="0"/>
              <a:t>x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x</a:t>
            </a:r>
            <a:r>
              <a:rPr lang="en-US" i="1" dirty="0"/>
              <a:t>'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b="1" i="1" dirty="0"/>
              <a:t>'</a:t>
            </a:r>
            <a:r>
              <a:rPr lang="en-US" b="1" i="1" dirty="0" smtClean="0"/>
              <a:t> </a:t>
            </a:r>
            <a:r>
              <a:rPr lang="en-US" sz="2800" dirty="0"/>
              <a:t>(</a:t>
            </a:r>
            <a:r>
              <a:rPr lang="en-US" sz="2800" b="1" i="1" dirty="0" smtClean="0"/>
              <a:t>l</a:t>
            </a:r>
            <a:r>
              <a:rPr lang="en-US" sz="2800" i="1" dirty="0" smtClean="0"/>
              <a:t>' = </a:t>
            </a:r>
            <a:r>
              <a:rPr lang="en-US" sz="2800" b="1" i="1" dirty="0" err="1" smtClean="0"/>
              <a:t>F</a:t>
            </a:r>
            <a:r>
              <a:rPr lang="en-US" sz="2800" i="1" baseline="30000" dirty="0" err="1" smtClean="0"/>
              <a:t>T</a:t>
            </a:r>
            <a:r>
              <a:rPr lang="en-US" sz="2800" b="1" i="1" dirty="0" err="1"/>
              <a:t>x</a:t>
            </a:r>
            <a:r>
              <a:rPr lang="en-US" sz="2800" i="1" dirty="0"/>
              <a:t>'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e</a:t>
            </a:r>
            <a:r>
              <a:rPr lang="en-US" i="1" dirty="0"/>
              <a:t> </a:t>
            </a:r>
            <a:r>
              <a:rPr lang="en-US" dirty="0" smtClean="0"/>
              <a:t>= </a:t>
            </a:r>
            <a:r>
              <a:rPr lang="en-US" dirty="0"/>
              <a:t>0   and   </a:t>
            </a: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e</a:t>
            </a:r>
            <a:r>
              <a:rPr lang="en-US" i="1" dirty="0"/>
              <a:t>'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168424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2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3624458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93" name="Equation" r:id="rId7" imgW="2184120" imgH="228600" progId="Equation.3">
                    <p:embed/>
                  </p:oleObj>
                </mc:Choice>
                <mc:Fallback>
                  <p:oleObj name="Equation" r:id="rId7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D1C0-1E7C-9F48-AB85-E04C6D2D5AB1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95643" name="Picture 5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1" y="3941762"/>
            <a:ext cx="18049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644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52" y="4060825"/>
            <a:ext cx="288448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6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eight-point algorithm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971800" y="4114800"/>
            <a:ext cx="2552700" cy="2438400"/>
            <a:chOff x="4056" y="2496"/>
            <a:chExt cx="1608" cy="1536"/>
          </a:xfrm>
        </p:grpSpPr>
        <p:sp>
          <p:nvSpPr>
            <p:cNvPr id="6156" name="Text Box 9"/>
            <p:cNvSpPr txBox="1">
              <a:spLocks noChangeArrowheads="1"/>
            </p:cNvSpPr>
            <p:nvPr/>
          </p:nvSpPr>
          <p:spPr bwMode="auto">
            <a:xfrm>
              <a:off x="4112" y="2496"/>
              <a:ext cx="9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Minimize:</a:t>
              </a:r>
            </a:p>
          </p:txBody>
        </p:sp>
        <p:sp>
          <p:nvSpPr>
            <p:cNvPr id="6157" name="Text Box 10"/>
            <p:cNvSpPr txBox="1">
              <a:spLocks noChangeArrowheads="1"/>
            </p:cNvSpPr>
            <p:nvPr/>
          </p:nvSpPr>
          <p:spPr bwMode="auto">
            <a:xfrm>
              <a:off x="4174" y="345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under the constraint</a:t>
              </a:r>
              <a:br>
                <a:rPr lang="en-US" sz="1800" dirty="0"/>
              </a:b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="1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=1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8" name="Rectangle 15"/>
            <p:cNvSpPr>
              <a:spLocks noChangeArrowheads="1"/>
            </p:cNvSpPr>
            <p:nvPr/>
          </p:nvSpPr>
          <p:spPr bwMode="auto">
            <a:xfrm>
              <a:off x="4056" y="2496"/>
              <a:ext cx="1608" cy="1536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4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829269"/>
                </p:ext>
              </p:extLst>
            </p:nvPr>
          </p:nvGraphicFramePr>
          <p:xfrm>
            <a:off x="4166" y="2784"/>
            <a:ext cx="1367" cy="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42" name="Equation" r:id="rId4" imgW="850680" imgH="431640" progId="Equation.3">
                    <p:embed/>
                  </p:oleObj>
                </mc:Choice>
                <mc:Fallback>
                  <p:oleObj name="Equation" r:id="rId4" imgW="8506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6" y="2784"/>
                          <a:ext cx="1367" cy="6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18192"/>
              </p:ext>
            </p:extLst>
          </p:nvPr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3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52164"/>
              </p:ext>
            </p:extLst>
          </p:nvPr>
        </p:nvGraphicFramePr>
        <p:xfrm>
          <a:off x="4792663" y="1038225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4" name="Equation" r:id="rId8" imgW="2946240" imgH="2082600" progId="Equation.3">
                  <p:embed/>
                </p:oleObj>
              </mc:Choice>
              <mc:Fallback>
                <p:oleObj name="Equation" r:id="rId8" imgW="2946240" imgH="20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1038225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01586"/>
              </p:ext>
            </p:extLst>
          </p:nvPr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5" name="Equation" r:id="rId10" imgW="1688760" imgH="228600" progId="Equation.3">
                  <p:embed/>
                </p:oleObj>
              </mc:Choice>
              <mc:Fallback>
                <p:oleObj name="Equation" r:id="rId10" imgW="1688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1200" y="3438436"/>
            <a:ext cx="2133600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Smallest eigenvalue of A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268418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3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6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943491"/>
              </p:ext>
            </p:extLst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5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</a:t>
            </a:r>
            <a:r>
              <a:rPr lang="en-US" dirty="0" smtClean="0">
                <a:solidFill>
                  <a:srgbClr val="FF0000"/>
                </a:solidFill>
              </a:rPr>
              <a:t>rectify</a:t>
            </a:r>
            <a:r>
              <a:rPr lang="en-US" dirty="0" smtClean="0"/>
              <a:t>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8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9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Epipolar</a:t>
            </a:r>
            <a:r>
              <a:rPr lang="en-US" dirty="0">
                <a:solidFill>
                  <a:srgbClr val="FF0000"/>
                </a:solidFill>
              </a:rPr>
              <a:t>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0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024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y-coordinates of corresponding points are the </a:t>
            </a:r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198140" y="4953000"/>
            <a:ext cx="448866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/>
              <p14:cNvContentPartPr/>
              <p14:nvPr/>
            </p14:nvContentPartPr>
            <p14:xfrm>
              <a:off x="5816160" y="2847600"/>
              <a:ext cx="2193840" cy="22795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09680" y="2839680"/>
                <a:ext cx="2210040" cy="229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25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xfrm>
            <a:off x="355600" y="-15240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Thin lenses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1336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1800" dirty="0" smtClean="0"/>
              <a:t>Thin lens equation:</a:t>
            </a:r>
          </a:p>
          <a:p>
            <a:pPr marL="382588" indent="-342900" eaLnBrk="1" hangingPunct="1">
              <a:lnSpc>
                <a:spcPct val="90000"/>
              </a:lnSpc>
            </a:pPr>
            <a:endParaRPr lang="en-US" altLang="en-US" sz="1800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endParaRPr lang="en-US" altLang="en-US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1600" dirty="0" smtClean="0"/>
              <a:t>Any object point satisfying this equation is </a:t>
            </a:r>
            <a:r>
              <a:rPr lang="en-US" altLang="en-US" sz="1600" dirty="0" smtClean="0">
                <a:solidFill>
                  <a:srgbClr val="C00000"/>
                </a:solidFill>
              </a:rPr>
              <a:t>in focus</a:t>
            </a:r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4196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295400"/>
            <a:ext cx="57927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7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090160" y="1172160"/>
              <a:ext cx="4482000" cy="2922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3680" y="1167840"/>
                <a:ext cx="4494960" cy="2935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045160" y="1917000"/>
              <a:ext cx="5625000" cy="3127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7960" y="1913760"/>
                <a:ext cx="5641560" cy="3138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8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18711" y="66675"/>
            <a:ext cx="8229600" cy="1143000"/>
          </a:xfrm>
        </p:spPr>
        <p:txBody>
          <a:bodyPr/>
          <a:lstStyle/>
          <a:p>
            <a:r>
              <a:rPr lang="en-US" dirty="0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2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3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How can we improve window-based matching?</a:t>
            </a:r>
            <a:endParaRPr lang="en-US" sz="2800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Digital camera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digital camera replaces film with a sensor array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Each cell in the array is a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harge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oupled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D</a:t>
            </a:r>
            <a:r>
              <a:rPr lang="en-US" altLang="en-US" smtClean="0"/>
              <a:t>evice (CCD)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light-sensitive diode that converts photons to electrons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CMOS is becoming more popular (esp. in cell phones)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http://electronics.howstuffworks.com/digital-camera.htm</a:t>
            </a:r>
            <a:r>
              <a:rPr lang="en-US" altLang="en-US" smtClean="0"/>
              <a:t> 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88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37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3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361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as energy minimization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/>
          <a:lstStyle/>
          <a:p>
            <a:r>
              <a:rPr lang="en-US">
                <a:latin typeface="Arial" charset="0"/>
              </a:rPr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Match quality</a:t>
            </a:r>
          </a:p>
          <a:p>
            <a:pPr marL="1314450" lvl="2" indent="-457200"/>
            <a:r>
              <a:rPr lang="en-US">
                <a:latin typeface="Arial" charset="0"/>
              </a:rPr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Smoothness</a:t>
            </a:r>
          </a:p>
          <a:p>
            <a:pPr marL="1314450" lvl="2" indent="-457200"/>
            <a:r>
              <a:rPr lang="en-US">
                <a:latin typeface="Arial" charset="0"/>
              </a:rPr>
              <a:t>If two pixels are adjacent, they should (usually) move about the same amount </a:t>
            </a:r>
          </a:p>
        </p:txBody>
      </p:sp>
      <p:pic>
        <p:nvPicPr>
          <p:cNvPr id="39940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3" name="Straight Arrow Connector 7"/>
          <p:cNvCxnSpPr>
            <a:cxnSpLocks noChangeShapeType="1"/>
            <a:endCxn id="39942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4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6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Matching </a:t>
            </a:r>
            <a:r>
              <a:rPr lang="en-US" smtClean="0">
                <a:latin typeface="Arial" charset="0"/>
              </a:rPr>
              <a:t>windows: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87464"/>
              </p:ext>
            </p:extLst>
          </p:nvPr>
        </p:nvGraphicFramePr>
        <p:xfrm>
          <a:off x="609600" y="914400"/>
          <a:ext cx="7772400" cy="382587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Similarity Measure</a:t>
                      </a:r>
                      <a:endParaRPr lang="en-US" sz="1800" dirty="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Formula</a:t>
                      </a:r>
                      <a:endParaRPr lang="en-US" sz="180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Sum of Absolute Differences (SAD)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Sum of Squared Differences (SSD)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Zero-mean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Locally scaled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Normalized Cross Correlation (NCC)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6880" name="Picture 1" descr="Sum of Absolute Differen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215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" descr="http://siddhantahuja.files.wordpress.com/2009/05/zsad.png?w=408&amp;h=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743200"/>
            <a:ext cx="3384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3" descr="http://siddhantahuja.files.wordpress.com/2009/05/lsad.png?w=382&amp;h=6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260725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 descr="Sum of Squared Differenc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90738"/>
            <a:ext cx="2159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7" descr="Normalized Cross Correl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962400"/>
            <a:ext cx="2971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9" descr="http://siddhantahuja.files.wordpress.com/2009/05/tsukubasadcorrwindow9x9disprange0-16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11" descr="http://siddhantahuja.files.wordpress.com/2009/05/tsukubassdcorrwindow9x9disprange0-16colo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13" descr="http://siddhantahuja.files.wordpress.com/2009/05/tsukubancccorrwindow9x9disprange0-16color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15" descr="http://siddhantahuja.files.wordpress.com/2009/05/tsukubagroundtruthcolo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4113" y="6581775"/>
            <a:ext cx="4191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hlinkClick r:id="rId13"/>
              </a:rPr>
              <a:t>http://siddhantahuja.wordpress.com/category/stereo-vision/</a:t>
            </a:r>
            <a:r>
              <a:rPr lang="en-US" sz="1200" dirty="0">
                <a:latin typeface="+mn-lt"/>
                <a:ea typeface="+mn-ea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788" y="6242050"/>
            <a:ext cx="914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5788" y="62277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SSD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0788" y="62531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NCC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3200" y="62531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Ground truth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1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4292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Real-time stereo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4102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" charset="0"/>
              </a:rPr>
              <a:t>Several software-based real-time stereo techniques have been developed (most based on simple discrete search)</a:t>
            </a:r>
          </a:p>
        </p:txBody>
      </p:sp>
      <p:pic>
        <p:nvPicPr>
          <p:cNvPr id="59396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8307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719638"/>
            <a:ext cx="5162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260" y="3886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Low-contrast image regions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reconstruction pipeline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Steps</a:t>
            </a:r>
          </a:p>
          <a:p>
            <a:pPr lvl="1"/>
            <a:r>
              <a:rPr lang="en-US" dirty="0">
                <a:latin typeface="Arial" charset="0"/>
              </a:rPr>
              <a:t>Calibrate cameras</a:t>
            </a:r>
          </a:p>
          <a:p>
            <a:pPr lvl="1"/>
            <a:r>
              <a:rPr lang="en-US" dirty="0">
                <a:latin typeface="Arial" charset="0"/>
              </a:rPr>
              <a:t>Rectify images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rial" charset="0"/>
              </a:rPr>
              <a:t>Compute disparity</a:t>
            </a:r>
          </a:p>
          <a:p>
            <a:pPr lvl="1"/>
            <a:r>
              <a:rPr lang="en-US" dirty="0">
                <a:latin typeface="Arial" charset="0"/>
              </a:rPr>
              <a:t>Estimate depth</a:t>
            </a:r>
          </a:p>
        </p:txBody>
      </p:sp>
      <p:sp>
        <p:nvSpPr>
          <p:cNvPr id="6554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571" y="3505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latin typeface="Arial" charset="0"/>
              </a:rPr>
              <a:t>What will cause errors?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 ?</a:t>
            </a:r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0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Issues with digital cameras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Noise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big difference between consumer vs. SLR-style cameras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low light is where you most notice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2"/>
              </a:rPr>
              <a:t>noise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Compression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creates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3"/>
              </a:rPr>
              <a:t>artifacts</a:t>
            </a:r>
            <a:r>
              <a:rPr lang="en-US" altLang="en-US" sz="1600" dirty="0" smtClean="0"/>
              <a:t> except in uncompressed formats (tiff, raw) 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Color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4"/>
              </a:rPr>
              <a:t>color fringing </a:t>
            </a:r>
            <a:r>
              <a:rPr lang="en-US" altLang="en-US" sz="1600" dirty="0" smtClean="0"/>
              <a:t>artifacts from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5"/>
              </a:rPr>
              <a:t>Bayer patterns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Blooming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charge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6"/>
              </a:rPr>
              <a:t>overflowing </a:t>
            </a:r>
            <a:r>
              <a:rPr lang="en-US" altLang="en-US" sz="1600" dirty="0" smtClean="0"/>
              <a:t>into neighboring pixels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In-camera processing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err="1" smtClean="0"/>
              <a:t>oversharpening</a:t>
            </a:r>
            <a:r>
              <a:rPr lang="en-US" altLang="en-US" sz="1600" dirty="0" smtClean="0"/>
              <a:t> can produce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7"/>
              </a:rPr>
              <a:t>halos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Interlaced vs. progressive scan video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8"/>
              </a:rPr>
              <a:t>even/odd rows from different exposures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Are more megapixels better?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requires higher quality lens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noise issues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Stabilization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compensate for camera shake (mechanical vs. electronic)</a:t>
            </a:r>
          </a:p>
        </p:txBody>
      </p:sp>
      <p:sp>
        <p:nvSpPr>
          <p:cNvPr id="48132" name="Rectangle 4"/>
          <p:cNvSpPr>
            <a:spLocks/>
          </p:cNvSpPr>
          <p:nvPr/>
        </p:nvSpPr>
        <p:spPr bwMode="auto">
          <a:xfrm>
            <a:off x="685800" y="5943600"/>
            <a:ext cx="7708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More info online, e.g.,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9"/>
              </a:rPr>
              <a:t>http://electronics.howstuffworks.com/digital-camera.htm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http://www.dpreview.com/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9034</TotalTime>
  <Pages>0</Pages>
  <Words>3245</Words>
  <Characters>0</Characters>
  <Application>Microsoft Office PowerPoint</Application>
  <PresentationFormat>On-screen Show (4:3)</PresentationFormat>
  <Lines>0</Lines>
  <Paragraphs>763</Paragraphs>
  <Slides>88</Slides>
  <Notes>51</Notes>
  <HiddenSlides>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7" baseType="lpstr">
      <vt:lpstr>ＭＳ Ｐゴシック</vt:lpstr>
      <vt:lpstr>ＭＳ Ｐゴシック</vt:lpstr>
      <vt:lpstr>SimSun</vt:lpstr>
      <vt:lpstr>Arial</vt:lpstr>
      <vt:lpstr>Arial Bold</vt:lpstr>
      <vt:lpstr>Arial Italic</vt:lpstr>
      <vt:lpstr>Calibri</vt:lpstr>
      <vt:lpstr>Helvetica</vt:lpstr>
      <vt:lpstr>Kalinga</vt:lpstr>
      <vt:lpstr>Symbol</vt:lpstr>
      <vt:lpstr>Times New Roman</vt:lpstr>
      <vt:lpstr>Verdana</vt:lpstr>
      <vt:lpstr>Wingdings</vt:lpstr>
      <vt:lpstr>ヒラギノ明朝 ProN W3</vt:lpstr>
      <vt:lpstr>ヒラギノ角ゴ ProN W3</vt:lpstr>
      <vt:lpstr>Title &amp; Bullets</vt:lpstr>
      <vt:lpstr>Office Theme</vt:lpstr>
      <vt:lpstr>Equation</vt:lpstr>
      <vt:lpstr>Image</vt:lpstr>
      <vt:lpstr>Cameras and Stereo</vt:lpstr>
      <vt:lpstr>Müller-Lyer Illusion</vt:lpstr>
      <vt:lpstr>Image formation</vt:lpstr>
      <vt:lpstr>Pinhole camera</vt:lpstr>
      <vt:lpstr>Adding a lens</vt:lpstr>
      <vt:lpstr>Lenses</vt:lpstr>
      <vt:lpstr>Thin lenses</vt:lpstr>
      <vt:lpstr>Digital camera</vt:lpstr>
      <vt:lpstr>Issues with digital cameras</vt:lpstr>
      <vt:lpstr>Projection</vt:lpstr>
      <vt:lpstr>Modeling projection</vt:lpstr>
      <vt:lpstr>Modeling projection</vt:lpstr>
      <vt:lpstr>Homogeneous coordinates</vt:lpstr>
      <vt:lpstr>Perspective Projection</vt:lpstr>
      <vt:lpstr>Perspective Projection Example</vt:lpstr>
      <vt:lpstr>Perspective Projection</vt:lpstr>
      <vt:lpstr>Perspective Projection</vt:lpstr>
      <vt:lpstr>Perspective Projection</vt:lpstr>
      <vt:lpstr>Orthographic projection</vt:lpstr>
      <vt:lpstr>Orthographic Projection</vt:lpstr>
      <vt:lpstr>Camera parameters</vt:lpstr>
      <vt:lpstr>A Tale of Two Coordinate Systems</vt:lpstr>
      <vt:lpstr>Camera parameters</vt:lpstr>
      <vt:lpstr>3D Translation</vt:lpstr>
      <vt:lpstr>3D Rotation (just the 3 x 3 part shown)</vt:lpstr>
      <vt:lpstr>Camera parameters</vt:lpstr>
      <vt:lpstr>Extrinsics</vt:lpstr>
      <vt:lpstr>Extrinsics</vt:lpstr>
      <vt:lpstr>Extrinsics</vt:lpstr>
      <vt:lpstr>Extrinsics</vt:lpstr>
      <vt:lpstr>Perspective projection</vt:lpstr>
      <vt:lpstr>Focal length</vt:lpstr>
      <vt:lpstr>Projection matrix</vt:lpstr>
      <vt:lpstr>Projection matrix</vt:lpstr>
      <vt:lpstr>Distortion</vt:lpstr>
      <vt:lpstr>Correcting radial distortion</vt:lpstr>
      <vt:lpstr>Where does all this lead?</vt:lpstr>
      <vt:lpstr>Camera Calibration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</vt:lpstr>
      <vt:lpstr>Epipolar constraint</vt:lpstr>
      <vt:lpstr>Epipolar constraint example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The eight-point algorithm</vt:lpstr>
      <vt:lpstr>Comparison of estimation algorithms</vt:lpstr>
      <vt:lpstr>Moving on to stereo…</vt:lpstr>
      <vt:lpstr>Depth from disparity</vt:lpstr>
      <vt:lpstr>Basic stereo matching algorithm</vt:lpstr>
      <vt:lpstr>Basic stereo matching algorithm</vt:lpstr>
      <vt:lpstr>Simplest Case: Parallel images</vt:lpstr>
      <vt:lpstr>Stereo image rectification</vt:lpstr>
      <vt:lpstr>Stereo image rectification</vt:lpstr>
      <vt:lpstr>Example</vt:lpstr>
      <vt:lpstr>PowerPoint Presentation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as energy minimization</vt:lpstr>
      <vt:lpstr>Matching windows:</vt:lpstr>
      <vt:lpstr>Real-time stereo</vt:lpstr>
      <vt:lpstr>Stereo reconstruction pipeline</vt:lpstr>
      <vt:lpstr>Multi-view stereo ?</vt:lpstr>
      <vt:lpstr>Using more than two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Projection</dc:title>
  <dc:creator>Steve Seitz</dc:creator>
  <cp:lastModifiedBy>shapiro</cp:lastModifiedBy>
  <cp:revision>103</cp:revision>
  <cp:lastPrinted>2013-04-10T17:40:27Z</cp:lastPrinted>
  <dcterms:created xsi:type="dcterms:W3CDTF">2012-10-08T18:11:21Z</dcterms:created>
  <dcterms:modified xsi:type="dcterms:W3CDTF">2017-05-24T20:55:17Z</dcterms:modified>
</cp:coreProperties>
</file>