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1" r:id="rId4"/>
    <p:sldId id="271" r:id="rId5"/>
    <p:sldId id="260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92984"/>
  </p:normalViewPr>
  <p:slideViewPr>
    <p:cSldViewPr>
      <p:cViewPr varScale="1">
        <p:scale>
          <a:sx n="83" d="100"/>
          <a:sy n="83" d="100"/>
        </p:scale>
        <p:origin x="122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38:36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368 15471 124 0,'-17'4'46'0,"17"15"-24"0,-13-23-24 16,13 4 9-16</inkml:trace>
  <inkml:trace contextRef="#ctx0" brushRef="#br0" timeOffset="51.7375">325 15501 201 0,'0'8'6'0,"-4"0"-1"0,-5-1-9 31,5-3-9-31,4 8-44 0,-4-1-18 0</inkml:trace>
  <inkml:trace contextRef="#ctx0" brushRef="#br0" timeOffset="2068.7805">20263 13759 148 0,'0'-4'57'0,"4"0"-30"0,-4 0-32 15,0 4 45 1,13 0-9-16,-4 0-3 15,3 4-5-15,-7-4-13 16,8 4 5-16,-9 4 2 0,5-1-3 16,-1 9 2-1,1 10-9-15,-1 9-6 0,5 3-2 0,0 8-1 16,-4 4 0-16,4 7 2 16,0 12 0-16,0 0-3 15,0 12 2-15,0 11 1 16,0-8 2-16,-9-4-12 15,4 5-3-15,1-5-7 16,0-7-1-16,-1-12-17 0,-3-11-8 16</inkml:trace>
  <inkml:trace contextRef="#ctx0" brushRef="#br0" timeOffset="2754.1976">21008 13705 280 0,'0'-4'104'0,"0"4"-56"0,0 0-49 16,0 0 18-16,0 0-8 15,0 0 2-15,0 4 3 16,-4 0 1 0,0 0-8-16,-9 3-2 0,0 5-1 15,-5-1-5-15,-12 12-1 16,4 0-6-16,1 19 0 15,-1 1 2-15,-4 3 1 16,-1 0-6-16,-7 0-1 16,-1 3 2-16,4 5 4 15,1-8 3-15,4-4 4 0,4-4-2 16,4-7-2-16,-4 3 2 16,5-3 0-16,4-4 1 15,4-4 0-15,0-4 0 16,0 0 0-16,4-4 4 15,1-3 2-15,-1 7 2 16,0 0-4-16,1-3-1 16,4-5 3-16,4-3 1 15,-9-1-3-15,5 1-1 0,-1 0 1 16,1-4 0-16,4-1 0 16,0-3 2-16,0 0-1 15,0 0 2-15,9 0-2 31,8 4 0-31,9-4-3 0,12 0-2 16,14 0 1-16,4 4-1 16,5 0-3-16,12 11 2 15,-4 8-8-15,-5 8-2 16,-8 11-10-16,-4 27-4 16,-13 4-13-16,-13 26-4 15,-5 5-12-15,-16-9-7 0,-10 16-26 16</inkml:trace>
  <inkml:trace contextRef="#ctx0" brushRef="#br0" timeOffset="4039.8984">21749 13701 280 0,'-4'0'107'0,"4"0"-58"0,0 0-31 0,0 0 28 0,0 0-20 16,0 0-7-16,0 4-7 15,9 4-3-15,4 3-5 16,8 5-5-16,18 10-2 16,4 20 2-16,4 8 0 0,1 7-8 15,8 8-4-15,4 8-22 16,-8-8-8-16,-9-8-8 15,-4-4-4-15,-9-7-22 32,-4-11-46-32,-9-16 32 15</inkml:trace>
  <inkml:trace contextRef="#ctx0" brushRef="#br0" timeOffset="4286.8302">22197 13475 308 0,'-21'8'115'0,"12"-8"-62"0,5 4-71 0,0 0 14 16,4-1-9-16,-13 5 2 16,0 15 5-16,0 12 3 15,-4 11 2-15,-22 11 1 0,-4 20 2 0,0 3-10 16,-5 0-2-16,1 20-26 15,4-4-9-15,-5-8-56 16</inkml:trace>
  <inkml:trace contextRef="#ctx0" brushRef="#br0" timeOffset="4624.5736">22732 13579 236 0,'8'99'88'0,"-8"-57"-48"0,5 31-49 16,-5-27 14-16,4 15-5 15,5 12 2-15,-9 11-1 16,4 1-1-16,0-9 1 16,0 20-4-16,-4-12 0 0,0-11-38 0,0-15-15 0</inkml:trace>
  <inkml:trace contextRef="#ctx0" brushRef="#br0" timeOffset="5055.968">23296 13349 312 0,'-4'8'118'0,"8"-8"-64"0,-8 11-70 0,4-3 18 16,-9 3-8-16,-8 5 3 16,0 6 0-16,-5 5 1 15,-8 12 2-15,-9 7-7 0,-17 3-3 16,-8 9-12 0,-5-8-6-16,8 3 1 15,-12 5 2-15,4-5 11 0,5-3 6 0,8-8 6 16,0-3 1-16,8-5 7 15,9-3 6-15,13-8 0 32,-4-4 3-32,9-4 1 15,8-3-1-15,4-5-7 0,9-7-3 16,17 0-3-16,9-4-2 0,22 1-4 16,8-1-2-16,4 4-13 15,31 11-3-15,8 16-1 16,13 19 1-16,0 15-4 15,-9 39 0-15,-4 11-6 16,-4 19 0 0,-22 27-29-1</inkml:trace>
  <inkml:trace contextRef="#ctx0" brushRef="#br0" timeOffset="6367.023">8499 15624 260 0,'-17'4'96'0,"17"-4"-52"0,-13 4-51 0,13 3 14 0,-8 5-7 0,-5-1 2 32,-9 8 1-32,5 8 1 15,4 19-2-15,4 19-8 0,-8 43-1 16,17 37-32-16,4 47-12 16,18 22-9-16,-1-3-41 0,-3-1 18 15</inkml:trace>
  <inkml:trace contextRef="#ctx0" brushRef="#br0" timeOffset="7419.7933">8202 15942 168 0,'-17'-12'63'0,"17"5"-34"0,0-5-30 16,0 1 15-16,4-8-4 16,9-1 4-16,4 1 4 0,5-4 3 31,17 0-11-31,12 4 3 0,5 0 3 15,18 4-6-15,16 3-3 16,9 1-7-16,13 3 0 16,9 0 0-16,8 1 2 15,0 3-3-15,5-4-2 16,4 4 2-16,0-3 2 0,13-1 0 16,-1 0 2-16,-7-3-4 15,-1 3 0 1,9-3 1-16,-5-4 0 0,1-5 0 15,-1 1 0-15,1 4-3 16,12 0 2-16,-25 3 1 0,12 1 2 16,-12 3-3-16,-14 0 0 15,5 8 1-15,-13 8 2 16,-8-12-1-16,-18 12 2 16,13-4-2-16,-13 3-1 0,-13-11 7 15,-12 8 5-15,-5 0 5 16,-9 0 2-16,-4 0-2 15,-13 0 0-15,1 11-3 32,-6-4-1-32,1 5-3 15,-4-1-1-15,4 12-14 0,-5 3-4 16,9 20-9-16,-4 23-2 16,0 19-7-16,0 31 0 15,4 3-10-15,-4 16-2 16,4-4-1-16,-4 3 2 0,4-11-21 15,0-18-33 1,0-1 24-16,5-12 148 31,-14 12-29-31,-21-15-1 16,-12-23-23-16,-14-4-12 16,-4-16-6-16,-9-14-1 15,-17-9-5-15,-9-7 0 0,-17-4 3 16,-4-3 3-16,-9 3 2 15,5-4 3 1,-14 4 2-16,-8-3-1 16,-4 3 4-16,-18-4-7 15,9-3-2-15,-12-5-5 16,3 1-2-16,5-4 5 0,-9-4 3 16,4-4 5-16,-4-4 2 15,9-3-3 1,4-4 1-16,-4-8-7 0,8 7-3 15,1 9 1-15,-5-13 0 16,8 17-6-16,1-13 0 16,4 1 1-16,13 3 3 0,8-11-7 15,-16 0 0-15,12 0-7 16,4 1 1-16,5-5-1 16,-4 0 3-1,-1 0 4-15,14 0 1 16,-1 4-2-16,-8 4 2 0,13 4-12 15,12-1-5-15,5 5-28 16,13-23-10-16,0-1-59 16</inkml:trace>
  <inkml:trace contextRef="#ctx0" brushRef="#br0" timeOffset="8634.0544">12442 15268 220 0,'0'4'82'0,"4"-1"-44"0,9 1-42 0,-4 0 13 0,8 0 1 16,5 4 4-16,3-1 1 16,23 1 4-1,-1 0-11-15,9-1-4 0,-4 1-3 0,30 0 3 16,-5-1 2-16,14-3 2 15,8 0 2 1,9-4-1-16,-5 0 0 0,18 0-1 16,-5 0 2-16,13 0-7 15,1 0-4-15,3-4 2 16,1 4 1-16,4-4-3 0,4 0 1 0,-13 1 0 16,9-1 2-16,-4 0-1 31,-1-4-1-31,5 1 1 15,-22-1-1-15,-25 4-3 16,30-4 2-16,-5-11 3 16,-13 8 1-16,-4-1-4 15,1 5 1-15,-14-1 0 0,-9 4 0 16,-8 0-3-16,4-3 2 0,-12 3 1 16,-5-11 0-16,-4 15 0 15,-14 0 2-15,-12 0 5 16,4 0 4-16,-12 0 5 15,-1 0 2-15,-4 0-3 16,-5 3 1 0,1 9-9-16,0-1-4 15,-1 5-5-15,1 3 1 16,-1 4-1-16,5 11 0 0,5 12-5 16,3 15-3-16,-4 8-3 15,5 20-2-15,12 10-6 16,-8 12-1-16,9 12-6 15,-1-5-2-15,-8 17-11 16,4-1-1-16,-8 0-9 16,4-16-3-16,-5-10 12 15,-4-13 5-15,-4-7 19 16,0-3 37-16,-4-20 18 16,-5-8 6-16,-4-11 2 15,-4-7-12-15,-5-5-5 0,-4-7-16 16,-13-8-1-16,-8-4 2 0,-5 1-1 31,0-5 3-31,-12-3-6 16,-5-4-3-16,-13-1 1 15,0-3 0-15,0 4-3 16,-17-4-3-16,0 0-3 0,-14 0-1 16,-7 0 2-16,8 0 0 15,4 4 1-15,-13-4 0 16,5 4-11-16,-5 0-3 15,-13 0-4-15,9-1-2 0,5 1 5 16,-14 0 4-16,0-4 4 16,-17 0 4-16,9-4 2 15,-17-3 1-15,3-1 0 16,-7 0 2-16,7 1-1 16,23-1-1-16,-5 0-6 0,8 4-1 15,14 1-26-15,17 3-10 16,4 0-38-1</inkml:trace>
  <inkml:trace contextRef="#ctx0" brushRef="#br0" timeOffset="9935.0902">16130 15053 192 0,'-8'4'74'0,"8"0"-40"0,4-4-35 0,-4 0 15 0,0 0 5 16,9 4 6-16,4 3 4 15,4-3 5-15,0 4-19 16,22-4 1-16,8-4 0 0,9 0-8 15,0 0-2-15,-8 0-4 16,38 0-2-16,4 0 1 16,14-4-1-16,4-4-3 0,4 4 0 15,4-3 4-15,0-1 1 16,18-3 0-16,-5 3-2 16,9 0 1-16,-13 1 1 15,0-1-1-15,8 4-1 16,-8-3-2-16,5-1 1 0,-35 0 1 15,29-11 0-15,14-12 0 32,-8 8 2-32,-10 4-3 15,5 0 0-15,-13 0 1 16,-8 4 0-16,-1-1 0 16,1 1 0-16,-1 4 0 0,-21-1 2 15,-5 4-1-15,-8 5 2 16,-13-1-4-16,-4 4 0 15,-13 0-1-15,0 4 0 0,-14-1 2 16,6 5 0-16,-14 0-3 16,-4-1 2-16,4 12 1 15,9-3 0-15,-13 7 0 16,4 0 0-16,0 0 0 16,5 0 0-1,-5 7 0-15,5-3 0 0,12 4 0 0,5 7 0 16,0 8 0-16,4 0 0 15,-5 4-3 1,-3 3 0-16,8 1-1 16,-4 15 3-16,4-4 2 15,4-4 4-15,-8 1-4 16,-4-5-1-16,3 8 4 16,-12-7 2-16,4-5 4 15,-12-3 4-15,-1-4-4 16,-4-8 2-16,0 1 2 15,-5-5 1-15,-3 4-2 0,-5-3 2 16,-5-1-6-16,-3 1-3 16,3-4-1-16,-12-5-1 15,-13 1-2-15,0-4 1 0,-5 4 0 16,-3-4 1-16,-14-4 0 16,-4 0 0-16,-4 4-2 15,-5-4 1-15,5 4-2 16,4 0-1-16,-5 8 1 15,1-4-1-15,-5 0-3 16,-8-1 2 0,-9 1-4-16,-4 0 1 15,0 0-3-15,-5-4 2 16,-4 0 1-16,1 0-1 16,3 7-3-16,-17-3-2 15,9 4 0-15,5-4 1 16,-10-4 1-16,9 0 0 0,-4-4 5 15,0 0 1-15,-4-4 4 16,4 1 3-16,0-5-4 16,-5 4-1-16,9-3-2 0,5-4 0 15,4-1-5-15,-9 1-3 16,0 0-5-16,9-1-2 16,-9-3 1-16,5 0 0 15,-1 0 2-15,-4-4 1 0,-4 0 3 16,9 0 1-16,8 4 1 15,9-1 2-15,-18 1-40 16,1 0-19-16,-9 0-36 16</inkml:trace>
  <inkml:trace contextRef="#ctx0" brushRef="#br0" timeOffset="10617.9719">10559 16034 272 0,'-4'0'104'0,"-1"0"-56"0,5 0-36 0,0 0 24 16,0 0-19-16,0 0-7 15,0 0-9-15,0 0-3 16,0 0 1-16,9 11 0 0,0 5 1 31,4 30-3-31,8 7 0 16,-8 20-7-16,13 27-4 0,8-1-19 0,-4 12-6 16,1-11-26-16,-5-8-9 15,-5-23-16 1</inkml:trace>
  <inkml:trace contextRef="#ctx0" brushRef="#br0" timeOffset="10915.1074">11253 15804 216 0,'-9'42'82'0,"5"-11"-44"0,4 3-95 0,-9-11-8 16,-4 8 5-16,-4 3 7 15,0 20 55-15,-13 0 24 0,-9-5-8 16,4 1-4-16,1-8-18 16,4 4-5-16,-9-11-9 0,9-8-2 31,4 3 6-31,-4-3 6 0,-5-8 33 0,9-4 18 15,5-3-1-15,4-4-3 32,4-1-6-32,4-3-3 15</inkml:trace>
  <inkml:trace contextRef="#ctx0" brushRef="#br0" timeOffset="11030.6597">10770 16478 330 0,'4'-4'25'0,"14"0"-3"0,3 12-6 16,5 7-2-16,4 1-6 15,26 3-3-15,5 4-2 16,8 0-3-16,21 8-37 15,-8-1-15-15,4 12-53 16</inkml:trace>
  <inkml:trace contextRef="#ctx0" brushRef="#br0" timeOffset="11434.1807">14230 15528 348 0,'0'4'132'0,"5"-4"-72"0,-1 23-79 0,0-11 18 15,0 7-9-15,1 19 1 16,8 12 3-16,0 19 4 0,0 11 1 31,-1 16-32-31,1-4-15 0,0-8-49 16,5-15-49-1,-1-15 48-15</inkml:trace>
  <inkml:trace contextRef="#ctx0" brushRef="#br0" timeOffset="11769.9921">14868 15486 228 0,'-9'38'88'0,"5"1"-48"0,-22 7-117 0,9-23-19 0,-22 7 20 16,-4 12 18-16,-13 4 92 0,0-3 41 15,-4-9-27-15,-9-7-12 16,8-4-23-16,10-8-7 15,8-3-4-15,0-5-2 0,12-3 3 32,6 0 15-32,12 0 11 15,0 0-2-15,13 3-1 0,13 5-3 16,25 7 0-16,18 8-9 16,0 15-3-16,26 8-22 15,-4 3-10-15,-1 1-42 16,10-1-17-16,3-7-14 15</inkml:trace>
  <inkml:trace contextRef="#ctx0" brushRef="#br0" timeOffset="12149.0397">17768 15126 400 0,'0'12'151'0,"0"-9"-82"0,0 32-83 16,4-12 22-16,0 7-9 15,1 13 0-15,-1 14-2 16,0 20 0-16,1-1 2 0,-5 16-20 0,-5-4-6 16,1-11-41-16,0-12-17 15,-1-11-127 1,14-31 102-1</inkml:trace>
  <inkml:trace contextRef="#ctx0" brushRef="#br0" timeOffset="12453.9692">18362 15049 256 0,'5'16'96'0,"-5"-5"-52"0,-9 12-84 0,1-11-1 16,-27 22 8-16,1 1 8 0,-5-1 16 16,-4 1 5-16,-13-1 4 15,-9-3-7-15,5-4 0 0,4-4-6 16,4-4 1-16,9-4 6 16,8-3 3-16,10-1 20 0,-1 0 11 15,13 1 1-15,17 7 3 31,18 16-1-31,34 11 3 16,13 26 4-16,43 24 1 16,13 30 5-16,4 5 5 15,-21 14-51-15,-27 5-23 16,-20 7-122-16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39:24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20099 6118 148 0,'9'3'55'0,"8"1"-30"0,-4-11-27 15,0 7 9-15,-9 0-5 16,18 0-2-16,-1-4 5 16,9 0 1-16,-4 4-2 15,0 0 2-15,0 0 3 0,0 4-3 0,-1 0 2 16,1-1 1-16,5 1 5 16,-10 8 1-16,14-1 0 15,-5 1 1-15,8-1 3 16,6-3-5-16,-6 7 2 15,-3-3 0-15,4-1 2 0,-1-3-4 16,10 3 0-16,-1-3-2 16,-4 0 0-16,-4-1 0 15,0 1 0-15,0 0-2 16,-1-1-1-16,1 1-3 16,4-4-1-16,13-4-3 15,-13 0 1 1,0 4-2-16,1-4 2 15,-6 0 2-15,1 0 4 16,4 0-6-16,9 3-2 16,-5-3-1-16,1 0 0 0,-1 0 0 15,0 0 2-15,1 0-3 16,12-3 0-16,-4 3 3 16,0 0 1-16,-4 0-6 15,0-4 0-15,17 4 1 16,-9 0 3-16,9-4-2 15,-9 0 0-15,13 0 1 0,1 0 0 16,-10 1-9-16,5-1-2 16,5 0 6-16,7 0 4 15,6 0 2-15,-1 4-1 16,0-4-2-16,4 1 1 0,-16 3 1 16,3 0 0-16,-8 0-14 31,0 0-3-31,0 3-18 15,-13-3-5-15,-17 0-39 16,-35-7-64 0</inkml:trace>
  <inkml:trace contextRef="#ctx0" brushRef="#br0" timeOffset="1447.1842">2234 6761 136 0,'0'0'52'0,"0"-4"-28"0,0 4-19 15,0 0 11-15,0 0-5 16,0 0 1-16,0 0-9 15,0 0-2-15,0 0-6 16,9 8 3-16,-5 0 10 16,5-5 6-16,8 13 16 15,-4-5-3 1,-5 1-1-16,14 3-1 0,-9-4-1 16,4 1-5-16,13-1-1 15,-12 1-8-15,12-4-2 16,-4-1-2-16,4 1-1 0,-4-4-3 15,-9 0 1-15,13 3-4 16,-4 1 0-16,-5 0 1 16,5-1 2-16,0 5-3 0,9-1 0 15,3 5 1-15,1-5 0 32,-4-3 0-32,-1-1 2 15,5-3-1-15,-9 0 2 0,9-4-4 16,0-4 0-16,8 0 1 15,-4-3 2 1,4-1-1-16,-8 0-1 0,4-3-2 16,0 3-1-16,18 4 2 15,-5 1 0-15,-5 3-13 0,1 3-3 16,-4 5-18 0,-5 4-7-16,8-1-3 15,-12 0 1-15,17 5-45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41:37.4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5875 14774 196 0,'-17'-4'74'0,"13"4"-40"0,-5-8-42 16,5 8 10-16,-9-4 16 15,4 1 10-15,1-5 4 0,-10 0 1 16,5 4-18-16,-4 1-5 0,-4-1-2 31,8 4-4-31,0 4-1 16,0 3-8-16,4 9-2 0,1 14-12 15,3 16-3 1,1 12 3-16,0 18 1 0,4 8 11 16,0 8 3-16,0 12 4 15,0-5 0-15,-5-7 0 16,5-7 2-16,-8 7 3 15,8-16 2-15,0-11 3 16,0-7 1-16,0-9 1 16,0-10 2-16,0-5-3 0,0-7 1 15,8-4-5-15,-8-8-2 0,9 1 0 16,-5-5-1-16,5-3-2 31,8-1 1-31,9 1-2 16,4-4-1-16,-4 0-2 0,8 0 1 15,5-1 1 1,0 1 2-16,13 0-3 0,-1 0 0 16,5 0 1-16,0 0 0 15,9-4 0-15,4 0 0 0,0 0 0 16,4 3 2-16,-4 1-1 16,13 0-1-16,-9 4 1 15,5-1-1 1,8 9 0-16,5-1 0 0,3 12 0 15,-3-4 0-15,8-8 0 0,9 1 0 32,-5-5-3-32,13-3 2 15,1-5-1-15,16-14 0 0,-12 0 0 16,4-12 0-16,4 3 4 16,0 1 1-1,5 0-4-15,-9 0-1 0,-4 0 1 16,-1 3 2-16,-8 1 0 15,-4 0-1-15,0-1-2 0,-9 1-1 16,-4 0-7-16,4 0-2 16,4-12-11-16,-8 4-3 15,-4-8-2 1,-14 0 2-16,5 5 8 0,-5-1 6 16,-12 0 11-16,-9 0 8 0,-8 4 8 31,-14-4 3-31,-4 4 4 15,-8 0 1-15,-9-3 3 16,-9-5 1-16,-4-3 1 16,-4 3 0-16,-9-4-9 15,0-3-1-15,-9-4-9 0,1-8-3 16,3-11-3-16,1 0 0 16,4-1-4-16,5-22 0 0,3 0 1 15,5 3 0-15,-8-7-7 16,3 4 0-16,1 7-10 15,-4 5-2-15,-5 7-10 16,-5 7-2-16,-7 1 6 16,-6-1 4-16,-25 12 17 15,-13 4 7-15,-4 11 4 0,-13-3 3 16,-5 11 4-16,1 4 3 16,-18 4-3-16,5 3 0 31,-9 4-4-31,0 1 1 0,4 3-6 15,0 4-1-15,-4 4-2 16,0 0 1-16,-4-1-4 16,4 1 0-16,4 12 1 15,-43-5 2-15,18-3-1 16,12-12-1-16,-4 0 1 16,9 0 1-16,8-3-3 15,5-1 0-15,-1 0 1 0,9 1 0 16,14-1 2-16,-10 0 1 15,5 4-1-15,4 4-2 16,5 0-2-16,-10 4-1 16,1 4-9-16,13 0-3 15,-9 11 3-15,13 0 5 0,-17 8 2 16,13-4 0-16,8-4-10 16,-4 0-2-16,9-4 10 15,-1-7 6-15,-8 0-1 0,9-1 0 16,-4-3 1-16,8 0 0 15,8 0-2-15,-4 0 2 16,1 3-12-16,8-7-7 31,8 0-25-31,9 0-11 0,5-4-30 16</inkml:trace>
  <inkml:trace contextRef="#ctx0" brushRef="#br0" timeOffset="529.6951">6332 14126 200 0,'-13'0'74'0,"17"0"-40"0,-8 0-57 0,4 0 5 16,0 0 12-16,0 0 10 31,0 4 19-31,0 4 9 16,0 0-17-16,0-1 1 0,4 12 0 0,5 8-10 15,4 4-6-15,-9 7-3 16,9 4 2 0,0 12 2-16,0 11 2 0,8 8-4 15,1 15 1-15,-5 11-2 16,1-3 0-1,-1 19 2-15,-4 0 0 0,4-8-5 16,0 4 1-16,-4-11-3 16,4-12 2-16,1-11-2 15,-1-1 2-15,-4-11-8 0,4-3-2 16,-8-16-27-16,3-12-13 16</inkml:trace>
  <inkml:trace contextRef="#ctx0" brushRef="#br0" timeOffset="1197.0178">8180 13900 292 0,'-4'-15'110'0,"8"30"-60"0,-4-3-61 15,0-8 16 1,0 15-9-16,5 8 5 15,-1 7 1 1,0 20 0-16,5 15-2 0,-9 7 3 16,0 32-4-16,0 6 0 0,0 24 3 15,0 12 1-15,0 11-4 0,0 15-1 16,0-11 1-16,0-1 2 16,0-7-20-16,0-4-7 31,0-7-42-31,0-20-17 15,0-22-6-15</inkml:trace>
  <inkml:trace contextRef="#ctx0" brushRef="#br0" timeOffset="1931.6569">5957 16907 312 0,'-9'4'115'0,"9"0"-62"0,-8 3-62 16,8 1 20-16,-4 0-8 15,-1-1 1-15,5 1 4 16,-13 4 3 0,5 3-6-16,-1 4-7 0,0 15-2 0,9 9-7 0,-8 10-1 15,3 9-2-15,5 18-1 16,0-3 3-16,5-5 3 16,-5 5 5-16,0 0 4 15,8-12 1-15,-8-12 2 16,0-11 9-16,0-7 7 15,0-8-4 1,0-8 0-16,0-8-3 16,-8-7 0-16,3-15 0 15,5-12 0-15,-4-4 0 16,-4-4 2-16,8-3-5 0,0-12-1 16,0-15-4-16,8 3-3 15,-4 1 0-15,1-1-1 16,3 1 0-16,1-5 0 0,4 13-3 15,4 7 2-15,-8 3-1 16,4 9-2-16,4 7 0 16,0 3 3-16,9 9 0 15,4 3 3-15,-4 4-10 16,4 1-4-16,-13-1-27 0,5 0-10 16,0 0-37-16,12-7-13 15,-8-9-4 16</inkml:trace>
  <inkml:trace contextRef="#ctx0" brushRef="#br0" timeOffset="2616.21">7681 16769 268 0,'4'8'101'0,"22"-12"-54"0,-13 4-57 16,-5 0 14-16,-3-4-1 15,-1 0 3 1,5 1 8-16,-9-5 5 16,0 0-9-16,-18-3 3 0,5-5 1 15,-4 1-16-15,-4 0-8 16,-10 3-4-16,1 5-2 16,-8 7 0-16,-10 7 0 0,14 5 2 15,3 7 1 1,6 19 5-16,12 1 3 0,13-5 0 15,0 0 1-15,8-3 5 16,5-4 3-16,9 0 5 0,-5-8 5 16,0-4-4-16,5-3 2 15,-5-5-5-15,5-7-2 16,-1 0 0 0,-4-3 1-16,-4 3-3 15,5 0-2-15,-10-4 4 16,1 8 4-16,12 3-5 15,-3 5 0-15,-10 3-11 16,5 12-3-16,4 11-8 16,1 4-4-16,-6 8-2 0,1 11 0 15,0 12 7 1,-8-8 5-16,-1-7 11 0,-4-5 8 16,0-7 19-16,-9-4 10 15,-12 8 2-15,4-12 1 0,-14 1-12 16,6-16-5-16,-14-8-17 15,-9-19-7-15,-3-11-20 16,-1-8-6-16,-4-35-63 16,21-18-26-16,5-12 12 15</inkml:trace>
  <inkml:trace contextRef="#ctx0" brushRef="#br0" timeOffset="3294.7012">9348 16015 344 0,'0'11'129'0,"0"-3"-70"0,-4 3-58 16,4-3 25-16,0 3-18 16,0 5-4-16,0 22-6 15,-4 4 1-15,-1 4 1 16,1 15 4-16,0 12 2 0,4 4-5 31,-13-1 0-31,4 16-6 0,5-7 1 16,-1-9-3-16,1-7 0 15,4 0 6-15,0-8 2 16,0-7 12-16,0-12 3 16,0-7-1-16,4-9 1 15,1-6-5-15,-1-5-1 16,5-27 2-16,4-3-4 16,0-4-2-16,4-4-3 15,9-8-3-15,-5 1 1 16,5-5-1-16,0 5-3 15,0-9 2-15,0 12-4 16,-1 4 1-16,-3 8-7 16,12 0-1-16,-3 7-4 0,3 12-3 15,-4 11 4-15,0 8 1 16,1 4 4-16,-10 0 1 16,-4 7 6-16,-4-3 3 15,-4 7 1 1,0 1-1-16,-18-5 9 15,-8-3 6-15,-13-4 2 16,-9-8 1-16,0-4 0 16,-17-3-2-16,-9-5 3 15,1-3 2-15,8-4-5 16,-9-11-1-16,0-9-40 0,-4-6-15 16,5-17-122-1,8-6-80-15,8-28 99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42:45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14191 8764 128 0,'-13'-7'49'0,"9"-16"-26"0,4 15-36 0,0 4 4 0,0-4 3 15,0 1 5-15,0-1 1 31,-4 0 3-31,0 1-4 16,-5-1 0-16,0 4-1 16,1 4-2-16,-1-4 9 15,-4 1 4-15,5 3 2 16,-1 3 1-16</inkml:trace>
  <inkml:trace contextRef="#ctx0" brushRef="#br0" timeOffset="500.0937">14075 8676 217 0,'-17'4'7'15,"4"-4"-6"1,-4 4-2-16,-1-4 1 0,6 0 0 15,-1 0 8-15,4 0 7 16,0 4 8-16,5-4 3 16,0 0-5-16,-1 0-2 15,5 0-7-15,0 0-2 0,0 0-6 16,13 3-3-16,0 1 0 16,5 0 1-16,3 0-1 15,5-4-1-15,4 4 3 0,5-8 0 16,8 0-1-16,8-4-2 15,-3 1 5-15,3-1 1 32,1 0 2-32,-4 1 0 0,8-1-2 15,8 0-1-15,-8 1-6 16,5-1 1-16,-5 0 2 16,-5 5 1-16,5-1-1 15,-4 0-2-15,0 4 3 16,-1-4 0-16,1 0-1 15,4 0-2-15,-13 1 1 0,18-5-1 16,-10 4 0-16,1 0 2 16,-9 4-3-16,-4 0 0 15,0 0 1-15,-5 0 0 0,5 0 0 16,0 4 2-16,-5-4-1 16,5 0 2-16,-5 0-4 31,1-4-2-31,-5 1 2 15,-4-5 0-15,0 4-17 16,-5 0-8-16,-4 0-63 16,-4 1-52-16</inkml:trace>
  <inkml:trace contextRef="#ctx0" brushRef="#br0" timeOffset="1559.8126">19853 8753 276 0,'18'0'104'0,"12"-19"-56"0,13 7-49 0,-30 8 18 0,13-3-10 15,-5-1 1-15,5 0-1 32,0 1 3-32,13-5-5 0,8 1-1 0,0 3 0 15,1-4-2-15,4 5-2 16,-1-1 1-16,10 0-1 0,8 1 6 15,-9 3 4 1,4 0 1-16,5 0 1 0,5 4-2 16,3-4 1-16,-4 4-4 15,9 0-2-15,5 4-5 16,3-4 0-16,-17 0 0 16,22 0 2-16,-13 0-1 15,4-4 2-15,0 1-4 16,9-1-2-16,-4-4 2 0,-5 1 2 15,13 3-2 1,-4-4-2-16,-1-11 2 16,-3 4 2-16,8-1 0 15,-13 5-1-15,-8 3-4 16,-9 12-2-16,-9 0-19 16,0 0-9-16,-12 3-26 15,-9 1-10-15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43:23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3966 7960 252 0,'-17'0'93'0,"13"0"-50"0,4-4-52 15,0 4 12-15,-9-4-7 16,5-3 3-16,-5 3 4 16,1-4 6-16,-1 4-5 15,-13 0-4-15,-12 4-1 0,4 4-15 0,-5 4-6 32,-8 3-3-32,0 9 1 15,-13 2 10-15,-8 17 6 0,3 3 6 16,-3 4 3-16,-10 4-2 15,1 11-2-15,4 4 2 16,4 4 0-16,14-4 1 16,-1-7 0-16,9 3 2 15,9 0 3-15,8-3 4 16,4-5 5-16,9 1 1 0,0-4 0 16,5-4-1-16,8 3-1 15,0 5-1-15,0-4 0 0,8-4-4 16,-3-4-3-16,3-4 2 15,1 1 2-15,-1-5-2 32,10 4 1-32,-10-3-3 0,10 3 0 0,-6 0-3 15,6-3 1-15,8-1-2 32,4 1 2-32,-9-1-2 15,1-3 2-15,-1-4-2 0,-3 7 2 16,3-15 0-16,-8 23 1 15,-4-11 0-15,4 0 2 16,0-4 1-16,-1-4 3 0,1-1-3 16,-8-2-2-16,3-1 0 15,-3-4 1-15,-1-3 1 16,5-1 1-16,-9-3-2 16,0-1-1-16,0 1 3 15,0 0 5-15,0-4-7 16,0 3-1-16,-9-3-3 0,5 0-2 15,-1 0 1-15,-8 0 1 16,0-1-6-16,1 5-1 16,-23 0-9-16,1-1-4 15,8 1-4-15,-13 0 1 0,9-1 3 16,0 1 1-16,-1-4 5 31,1 11 5-31,-9-3-1 16,5 7 1-16,4-4-1 15,4 0 0-15,9-3 9 16,-5-1 4-16,14-3 9 16,-5 0 3-16,0-1-4 0,8 1 0 15,1-4-8-15,4 4-3 16,9-1-4-16,4 1 1 16,-9 0-1-16,13 3-2 0,5 1 0 15,-5-1 0-15,9 0 3 16,-5 5 0-16,10-1 1 15,-10 4 2-15,1 8-3 16,4 11 0-16,-14-7 1 16,6 0 0-16,-5-1 0 0,-9 1 0 15,17 0 0-15,-16-1 2 16,-5 1-3-16,0 7 0 16,-5 8-1-16,-7 0 0 31,3 4 4-31,-4 4 1 15,-4 11 1-15,0-4 0 0,-9 0 0 16,-9 8 0-16,-8 12-2 16,13-5-2-16,-9 1-2 15,5-1 1-15,8 20 1 16,-9-4 0-16,5-11-3 16,4 22 0-16,-4-11 4 0,9 0 1 15,-5 4 0-15,0-1-2 16,13-3 7-16,4-4 3 15,5 12-1-15,4-8 0 16,4-4-8-16,5-8 0 0,4 16 1 16,4-4 1-16,9-4-1 15,-4 12-2-15,8-8 3 32,21 0 2-32,-3-8 4 15,8 8 2-15,0-12-5 0,21-7-2 16,1-12-2-16,12-3-2 15,10-9 3-15,12-6 2 0,17-13 4 16,9-7 2-16,13 0-1 16,-1-7-1-1,14-9-5-15,-13-3-3 16,0 0-42-16,-9-8-18 0,-39-4-98 31</inkml:trace>
  <inkml:trace contextRef="#ctx0" brushRef="#br0" timeOffset="37727.2657">19310 10243 104 0,'35'-8'38'0,"-31"4"-20"0,9 0-10 0,-4 4 11 16,4 0-3-16,4-4 3 31,-8 1-1-31,8-1 0 0,0 4-5 16,0 0 0 0,13 0-2-16,13 4 1 0,-4 3-6 15,4 1-2-15,5 0-4 16,-14 3-1-16,5 1 1 15,0-1 0-15,-9 1 0 16,9 11 0-16,-5-12 4 0,-8 16 5 16,-4 0-5-16,-5-4 0 15,-4 3-2-15,-5-3 1 16,-12 4 2 0,-9 0 0-16,0-4 2 0,5 12-2 15,-14-5 2-15,5 5-4 16,0-5-2-16,-1-7 0 15,5 0 1-15,5 0-3 32,-5-4-2-32,9 1 4 0,-5-1 1 15,9 0 6-15,9-4 3 16,-5 0-4-16,9 1 1 16,0-5-7-16,13 1-1 15,-5-1-2-15,5 1 0 16,0-1-7-16,0 5-2 15,4 3-7-15,-13 15-4 0,5-3 7 16,-9-1 6-16,-1 5 6 16,6-1 2-16,-5 5-2 15,0 14 2-15,0 1 5 16,-1 0 5-16,-7 7 4 0,-1 15 2 16,5 1 5-16,-9 4 4 15,0 14-1-15,0-3-2 16,-9 0 2-16,0 4 2 15,-12 0 0-15,-5-8 2 0,-13-12-13 32,-8-3-3-32,-18-15-51 15,-30-13-23-15,1-22-83 16</inkml:trace>
  <inkml:trace contextRef="#ctx0" brushRef="#br0" timeOffset="41013.2439">20349 11215 260 0,'-4'-3'99'0,"4"6"-54"0,0-3-48 16,0 0 19-16,0 0-10 16,0 0-1-1,4 0 0-15,4 0-1 0,-8-3-2 16,9 3-4-16,4-4 1 0,4 0-1 16,9 4-2-16,4 0-6 0,13 8-4 15,0-1-1-15,1 5 1 16,-6 3 6-16,-7 16 4 15,-1-1 1-15,-4 5-1 16,-9-1 3-16,-4 5 2 16,-5 3 4-16,-3 19 4 15,-5-7-2 1,-5 3 1-16,-3 1-5 16,-5 7-2-16,-9 4 6 0,1 0 5 15,-5 3 0-15,0 9 3 16,4 3 3-16,1-4 3 15,4 12 2-15,4 0 1 16,0 0-2-16,0 0-2 16,0 15-8-16,4-7-5 0,-8-8-4 15,8 11-3-15,1-11-17 0,4-7-9 16,-5-9-63-16,0-11-28 31,1-19-7-15</inkml:trace>
  <inkml:trace contextRef="#ctx0" brushRef="#br0" timeOffset="42043.584">18095 13782 204 0,'0'4'77'0,"5"3"-42"0,-5 1-41 16,4-4 14-16,0 3-7 0,-4 5 2 15,0 3-4-15,0 16 0 16,0 3 1-16,0 12 4 0,0 4 5 16,-4 19-5-1,4-4 0-15,-4 4-2 0,-1-4-2 16,1 4-28-16,0-4-14 15,4-11-44-15</inkml:trace>
  <inkml:trace contextRef="#ctx0" brushRef="#br0" timeOffset="42560.1373">18427 13870 264 0,'0'38'99'0,"0"-7"-54"0,0-1-61 16,0-14 10-16,0 7-3 0,0 7 5 0,0 12 3 31,0 8 3-31,-4-4-1 15,-1 0-1-15,5-4 1 0,0-3-1 16,0-9 2-16,0-7 1 0,0 0 1 16,0-7 2-16,0-5 1 15,0-7 5 1,0-8 3-16,0-7-6 16,0-16-1-16,5-15-6 0,-1-16-2 15,5 1-5-15,4-16-1 16,0 4-6-16,4 4 0 0,4 7 6 15,1 9 3-15,12 3 5 32,-3 11 1-32,-1 8-4 0,4 12 1 0,-4 11-5 15,0 12-1-15,5 15-2 16,4 27 0-16,-5 7 5 16,-12 16 1-16,4 3 2 15,-9 1 2 1,-4-8-8-16,-5-8-1 15,-12-3-23-15,0-5-8 0,-5-14-53 32</inkml:trace>
  <inkml:trace contextRef="#ctx0" brushRef="#br0" timeOffset="42743.7415">18375 12997 376 0,'-8'34'140'0,"8"-34"-76"0,0 4-81 0,0-4 20 16,0 0-60-16,4 4-22 16,5-1-61-16,4 5-24 0</inkml:trace>
  <inkml:trace contextRef="#ctx0" brushRef="#br0" timeOffset="43090.7385">19112 13203 212 0,'-13'8'79'0,"13"46"-42"0,-13-12-43 0,13-19 12 16,-4 11-6-16,4 20 2 16,0 15 1-1,0 7 1-15,4 20-2 16,1 0-2-16,-5 0 3 0,8 11-2 15,-8-11-1-15,0-12-8 0,0-11-3 0,0-12-14 16,0-11-4-16,0-16-104 31,-8-18 57-31</inkml:trace>
  <inkml:trace contextRef="#ctx0" brushRef="#br0" timeOffset="43404.3322">18733 13525 236 0,'0'4'90'0,"4"0"-48"0,9 3-49 0,0 5 14 15,-4-1 1-15,8 9 7 16,18-1 4-16,16 0 3 16,-8-4-12-16,13 0-6 0,13-3 0 31,-4-1-5-31,0-3 0 0,-5 0-26 16,-4-1-9-16,0-3-53 15,0 4-48-15,-13-4 45 16</inkml:trace>
  <inkml:trace contextRef="#ctx0" brushRef="#br0" timeOffset="43829.2733">19384 13954 192 0,'17'27'71'0,"-8"-19"-38"0,12-5-43 0,-12 1 9 15,8-4 2-15,-8 0 6 16,8 0 6-16,13 0 2 16,-4 0-8-16,4-11 0 0,-4-1 0 0,4-7-8 15,-13 0-1 1,5-4-2-16,-5 4-1 0,-8-4-3 15,-1-4-2-15,-8 0-6 16,-4 0-3-16,-9 4 4 16,-17-7 4-1,4 14 8-15,-4 5 7 0,4 3 11 16,9 8 6-16,-5 4-5 16,9 8 1-16,9 11 1 0,-5 3 3 15,9 20 2-15,9 4 1 16,4 4-5-16,4-1-1 15,9-7-13-15,-4 16-2 16,-1-9-34-16,1-7-12 16,-5-7-73-16</inkml:trace>
  <inkml:trace contextRef="#ctx0" brushRef="#br0" timeOffset="44199.0185">20043 14015 236 0,'0'23'88'0,"0"-7"-48"0,4 10-62 16,-4-10 8-16,5 3-3 15,-5 0 5-15,0 4 16 16,-5-4 7-16,5 4-5 15,0-4 3-15,0-15 8 16,0-11-4-16,0-5-7 16,0-7-4-16,5-12 1 15,3-3 0-15,5-16-1 0,9 0-2 16,-5 4 7-16,22 4 3 16,-1 8 6-16,6 7 2 31,-6 4-7-31,1 7-4 0,0 9-18 15,-5 3-5-15,1 8-23 0,-9 7-10 16,0 12-54 0</inkml:trace>
  <inkml:trace contextRef="#ctx0" brushRef="#br0" timeOffset="44814.064">21017 13958 260 0,'-5'34'99'0,"5"-18"-54"0,-4 14-66 0,4-11 9 0,-4 8 3 15,0 27 4-15,-9 3 1 16,0 5 1-16,4 10 2 16,0 5-2-16,1-4 1 15,4-8 0-15,-1-4-2 16,5-11 5-16,-8 0 3 0,3-12-1 16,1-7-2-16,-5-4 8 15,1-12 6-15,3-15-1 16,-8-12 0-16,9-11 3 15,4-11 1-15,-8-24-1 16,16-7 0-16,1-11-3 16,-1-9 1-16,10-3-8 15,3 4-2-15,-4-19-3 0,9 15 1 16,4 11-4-16,1 8-2 16,3 12-7-16,9-1-2 15,13 8 0 1,-4 12 0-16,0 11-13 0,-5 16-6 15,5 7-2-15,-5 8 0 0,-17 7 19 16,-12 5 9-16,-6 3 25 31,-12 4 9-31,-4 0 10 16,-9 3 5-16,-4-3-10 16,-5-3-3-16,-12-9-9 0,-9-3-2 0,-5-4-18 15,1-8-5 1,0-4-27-16,4-3-8 15,-9-5-55-15,-4-3-25 0,13-4 9 16</inkml:trace>
  <inkml:trace contextRef="#ctx0" brushRef="#br0" timeOffset="44981.3107">21499 14092 396 0,'-4'23'148'0,"8"-23"-80"0,-8 0-141 0,4 0-111 16,-13-12-15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5T21:44:56.6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1588 8764 184 0,'8'-11'68'0,"-8"11"-36"0,0-16-29 0,5 13 15 0,-5-5-9 15,0 0-1-15,0 1 0 16,0-1 2-16,0 4-5 15,0-4-3-15,0 8-1 0,0 0-6 16,0 0 1-16,0 16 2 16,4-1 1-16,-4 12 1 15,0 7 0-15,0 8-3 16,0 16 2-16,0 11 3 0,0 7 1 16,-4-3-4-16,4 4 1 15,-5-4 4-15,5-4 5 0,-8 0-7 31,8 3-3-31,-5 1 0 0,5-12 0 16,0-3-21-16,0-12-10 16,0-8-35-1,0-11-37-15,5-16 34 16</inkml:trace>
  <inkml:trace contextRef="#ctx0" brushRef="#br0" timeOffset="513.4835">2264 8661 272 0,'-13'0'101'0,"13"0"-54"0,-8 4-59 0,8-1 13 15,-22 5-7-15,1 7 2 16,-9 1 2 0,-1 11 3-16,-3-1 0 15,-1 1-5-15,-3 4 0 0,3 3-3 0,-4 1 0 0,1 11 1 16,-5 4 4-16,12-8 1 16,-7 0 3-16,16-12-3 15,-12 5-2-15,12-8-1 31,9-4 0-31,-4 0 0 0,8-8 0 0,-12-4 5 16,12 1 1-16,5-1 4 0,4-3 3 16,0-8 0-16,13 8 0 31,-5-8-3-31,14 0-1 16,8 0-3-16,13 4-2 15,4-1-2-15,10 5-1 0,20 4 2 0,-4 3 0 31,5 19-2-31,4 9 2 16,4 10-4-16,-9 28 1 16,-3-5-18-16,-1 12-8 15,-17 12-59-15,0-4-34 16,-17-16 55-16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5673F-22EA-4BEC-876D-BD84C3936C2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E5F7E-3B29-4752-804C-E6609C14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3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D73-BB66-4684-A6EE-609772F97B0F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AAC8-9389-4FC8-B05F-F0B1438583F0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9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63D0-822D-4F02-B1EC-FBECED4F6E3A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7A25-C32D-4947-AE59-E03D1A781DA0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0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153-FD27-4FDC-8F12-D049C730D94E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7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F6206-FEC7-4FB8-A5DC-7FDC2871E75E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2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E5F-3131-4C63-ADBA-98F7B2ADC2CD}" type="datetime1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0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04D-3603-4882-BB4A-9D54A5777CEA}" type="datetime1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8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511F-D1C2-47EC-B3A6-70224BF76C59}" type="datetime1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E5DB-684A-4430-BC9E-A74EB2A7771F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8C3A-AA05-4396-91AB-3CEA2EA884B5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2E82-A071-4730-BD86-0C348496CF3E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EE/CSE 576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HW 1 Notes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Sharpen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Sharpen an image by subtracting the Gaussian-smoothed second derivative image from the original. Will need to subtract back off the 128 that second derivative added 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SharpenImage</a:t>
            </a:r>
            <a:r>
              <a:rPr lang="en-US" dirty="0" smtClean="0">
                <a:solidFill>
                  <a:srgbClr val="FF0000"/>
                </a:solidFill>
              </a:rPr>
              <a:t>(double **image, double sigma, double alpha)</a:t>
            </a:r>
          </a:p>
          <a:p>
            <a:r>
              <a:rPr lang="en-US" dirty="0" smtClean="0"/>
              <a:t>Sigma as usual and </a:t>
            </a:r>
            <a:r>
              <a:rPr lang="en-US" dirty="0" smtClean="0">
                <a:solidFill>
                  <a:srgbClr val="0000FF"/>
                </a:solidFill>
              </a:rPr>
              <a:t>alpha</a:t>
            </a:r>
            <a:r>
              <a:rPr lang="en-US" dirty="0" smtClean="0"/>
              <a:t> is the constant to multiply the smoothed 2</a:t>
            </a:r>
            <a:r>
              <a:rPr lang="en-US" baseline="30000" dirty="0" smtClean="0"/>
              <a:t>nd</a:t>
            </a:r>
            <a:r>
              <a:rPr lang="en-US" dirty="0" smtClean="0"/>
              <a:t> derivative image by.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Sobel Edge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Implement the Sobel operator, produce both the magnitude and orientation of the edges, and display them.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SobelImage</a:t>
            </a:r>
            <a:r>
              <a:rPr lang="en-US" dirty="0" smtClean="0">
                <a:solidFill>
                  <a:srgbClr val="FF0000"/>
                </a:solidFill>
              </a:rPr>
              <a:t>(double **image)</a:t>
            </a:r>
          </a:p>
          <a:p>
            <a:r>
              <a:rPr lang="en-US" dirty="0" smtClean="0"/>
              <a:t>Use the standard Sobel masks: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</a:t>
            </a:r>
            <a:r>
              <a:rPr lang="fr-FR" dirty="0" smtClean="0">
                <a:solidFill>
                  <a:srgbClr val="0000FF"/>
                </a:solidFill>
              </a:rPr>
              <a:t>-1</a:t>
            </a:r>
            <a:r>
              <a:rPr lang="fr-FR" dirty="0">
                <a:solidFill>
                  <a:srgbClr val="0000FF"/>
                </a:solidFill>
              </a:rPr>
              <a:t>,  0,  1,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-</a:t>
            </a:r>
            <a:r>
              <a:rPr lang="en-US" dirty="0">
                <a:solidFill>
                  <a:srgbClr val="0000FF"/>
                </a:solidFill>
              </a:rPr>
              <a:t>2,  0,  2,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-</a:t>
            </a:r>
            <a:r>
              <a:rPr lang="en-US" dirty="0">
                <a:solidFill>
                  <a:srgbClr val="0000FF"/>
                </a:solidFill>
              </a:rPr>
              <a:t>1,  0,  1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 </a:t>
            </a:r>
            <a:r>
              <a:rPr lang="en-US" dirty="0">
                <a:solidFill>
                  <a:srgbClr val="0000FF"/>
                </a:solidFill>
              </a:rPr>
              <a:t>1,  2,  </a:t>
            </a:r>
            <a:r>
              <a:rPr lang="en-US" dirty="0" smtClean="0">
                <a:solidFill>
                  <a:srgbClr val="0000FF"/>
                </a:solidFill>
              </a:rPr>
              <a:t>1,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                        0,  0,  0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</a:t>
            </a:r>
            <a:r>
              <a:rPr lang="en-US" dirty="0">
                <a:solidFill>
                  <a:srgbClr val="0000FF"/>
                </a:solidFill>
              </a:rPr>
              <a:t>-1, -2, -</a:t>
            </a: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Bilinear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Given an image and a real-valued point (</a:t>
            </a:r>
            <a:r>
              <a:rPr lang="en-US" dirty="0" err="1" smtClean="0"/>
              <a:t>x,y</a:t>
            </a:r>
            <a:r>
              <a:rPr lang="en-US" dirty="0" smtClean="0"/>
              <a:t>), compute the RGB values for that point through bilinear interpolation, which uses the 4 closest pixel value.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BilinearInterpolationdouble</a:t>
            </a:r>
            <a:r>
              <a:rPr lang="en-US" dirty="0" smtClean="0">
                <a:solidFill>
                  <a:srgbClr val="FF0000"/>
                </a:solidFill>
              </a:rPr>
              <a:t> **image, double x, double y, double </a:t>
            </a:r>
            <a:r>
              <a:rPr lang="en-US" dirty="0" err="1" smtClean="0">
                <a:solidFill>
                  <a:srgbClr val="FF0000"/>
                </a:solidFill>
              </a:rPr>
              <a:t>rgb</a:t>
            </a:r>
            <a:r>
              <a:rPr lang="en-US" dirty="0" smtClean="0">
                <a:solidFill>
                  <a:srgbClr val="FF0000"/>
                </a:solidFill>
              </a:rPr>
              <a:t>[3])</a:t>
            </a:r>
          </a:p>
          <a:p>
            <a:r>
              <a:rPr lang="en-US" dirty="0" smtClean="0"/>
              <a:t>Put the red, green, and blue interpolated results in the vector </a:t>
            </a:r>
            <a:r>
              <a:rPr lang="en-US" dirty="0" err="1" smtClean="0"/>
              <a:t>rgb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7400" y="4953000"/>
            <a:ext cx="1676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6705600" y="4953000"/>
            <a:ext cx="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5867400" y="57912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400800" y="56007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52578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952280" y="4998600"/>
              <a:ext cx="1703520" cy="1420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7600" y="4990680"/>
                <a:ext cx="1716840" cy="143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4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Find Peaks of Edge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function finds the peaks of the edge responses perpendicular to the edges.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FindPeaksImage</a:t>
            </a:r>
            <a:r>
              <a:rPr lang="en-US" dirty="0" smtClean="0">
                <a:solidFill>
                  <a:srgbClr val="FF0000"/>
                </a:solidFill>
              </a:rPr>
              <a:t>(double **image, double </a:t>
            </a:r>
            <a:r>
              <a:rPr lang="en-US" dirty="0" err="1" smtClean="0">
                <a:solidFill>
                  <a:srgbClr val="FF0000"/>
                </a:solidFill>
              </a:rPr>
              <a:t>thres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It first uses Sobel to find the magnitude and orientation at each pixel.</a:t>
            </a:r>
          </a:p>
          <a:p>
            <a:r>
              <a:rPr lang="en-US" dirty="0" smtClean="0"/>
              <a:t>Then for each pixel, it compares its edge magnitude to two samples perpendicular to the edge at a distance of one pixel, which requires </a:t>
            </a:r>
            <a:r>
              <a:rPr lang="en-US" dirty="0" err="1" smtClean="0"/>
              <a:t>BilinearInterpolation</a:t>
            </a:r>
            <a:r>
              <a:rPr lang="en-US" dirty="0" smtClean="0"/>
              <a:t>().</a:t>
            </a:r>
          </a:p>
          <a:p>
            <a:r>
              <a:rPr lang="en-US" dirty="0" smtClean="0"/>
              <a:t>If the pixel edge magnitude is e and these two are e1 and e2, a peak e must </a:t>
            </a:r>
            <a:r>
              <a:rPr lang="en-US" dirty="0" smtClean="0">
                <a:solidFill>
                  <a:srgbClr val="FF0000"/>
                </a:solidFill>
              </a:rPr>
              <a:t>be larger than “</a:t>
            </a:r>
            <a:r>
              <a:rPr lang="en-US" dirty="0" err="1" smtClean="0">
                <a:solidFill>
                  <a:srgbClr val="FF0000"/>
                </a:solidFill>
              </a:rPr>
              <a:t>thres</a:t>
            </a:r>
            <a:r>
              <a:rPr lang="en-US" dirty="0" smtClean="0">
                <a:solidFill>
                  <a:srgbClr val="FF0000"/>
                </a:solidFill>
              </a:rPr>
              <a:t>” and larger than or equal to e1 and e2.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See next slide.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023440" y="3058560"/>
              <a:ext cx="3169800" cy="96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5880" y="3048480"/>
                <a:ext cx="3184920" cy="1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40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544882"/>
            <a:ext cx="28194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88335" y="12192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9225" y="2911732"/>
            <a:ext cx="3731150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                     </a:t>
            </a:r>
            <a:r>
              <a:rPr lang="fr-FR" sz="2400" dirty="0" smtClean="0"/>
              <a:t>e1x </a:t>
            </a:r>
            <a:r>
              <a:rPr lang="fr-FR" sz="2400" dirty="0"/>
              <a:t>= c + </a:t>
            </a:r>
            <a:r>
              <a:rPr lang="fr-FR" sz="2400" dirty="0" smtClean="0"/>
              <a:t>1 * cos(</a:t>
            </a:r>
            <a:r>
              <a:rPr lang="el-GR" sz="2400" dirty="0" smtClean="0"/>
              <a:t>θ</a:t>
            </a:r>
            <a:r>
              <a:rPr lang="fr-FR" sz="2400" dirty="0" smtClean="0"/>
              <a:t>);</a:t>
            </a:r>
            <a:endParaRPr lang="fr-FR" sz="2400" dirty="0"/>
          </a:p>
          <a:p>
            <a:r>
              <a:rPr lang="fr-FR" sz="2400" dirty="0"/>
              <a:t>                </a:t>
            </a:r>
            <a:r>
              <a:rPr lang="fr-FR" sz="2400" dirty="0" smtClean="0"/>
              <a:t>e1y </a:t>
            </a:r>
            <a:r>
              <a:rPr lang="fr-FR" sz="2400" dirty="0"/>
              <a:t>= r + </a:t>
            </a:r>
            <a:r>
              <a:rPr lang="fr-FR" sz="2400" dirty="0" smtClean="0"/>
              <a:t>1 * sin(</a:t>
            </a:r>
            <a:r>
              <a:rPr lang="el-GR" sz="2400" dirty="0"/>
              <a:t>θ</a:t>
            </a:r>
            <a:r>
              <a:rPr lang="fr-FR" sz="2400" dirty="0" smtClean="0"/>
              <a:t>);</a:t>
            </a:r>
            <a:endParaRPr lang="fr-FR" sz="2400" dirty="0"/>
          </a:p>
          <a:p>
            <a:r>
              <a:rPr lang="fr-FR" sz="2400" dirty="0"/>
              <a:t>                </a:t>
            </a:r>
            <a:r>
              <a:rPr lang="fr-FR" sz="2400" dirty="0" smtClean="0"/>
              <a:t>e2x </a:t>
            </a:r>
            <a:r>
              <a:rPr lang="fr-FR" sz="2400" dirty="0"/>
              <a:t>= c </a:t>
            </a:r>
            <a:r>
              <a:rPr lang="fr-FR" sz="2400" dirty="0" smtClean="0"/>
              <a:t>– 1 * cos(</a:t>
            </a:r>
            <a:r>
              <a:rPr lang="el-GR" sz="2400" dirty="0"/>
              <a:t>θ</a:t>
            </a:r>
            <a:r>
              <a:rPr lang="fr-FR" sz="2400" dirty="0" smtClean="0"/>
              <a:t>);</a:t>
            </a:r>
            <a:endParaRPr lang="fr-FR" sz="2400" dirty="0"/>
          </a:p>
          <a:p>
            <a:r>
              <a:rPr lang="fr-FR" sz="2400" dirty="0"/>
              <a:t>                </a:t>
            </a:r>
            <a:r>
              <a:rPr lang="fr-FR" sz="2400" dirty="0" smtClean="0"/>
              <a:t>e2y </a:t>
            </a:r>
            <a:r>
              <a:rPr lang="fr-FR" sz="2400" dirty="0"/>
              <a:t>= r </a:t>
            </a:r>
            <a:r>
              <a:rPr lang="fr-FR" sz="2400" dirty="0" smtClean="0"/>
              <a:t>– 1 * sin(</a:t>
            </a:r>
            <a:r>
              <a:rPr lang="el-GR" sz="2400" dirty="0"/>
              <a:t>θ</a:t>
            </a:r>
            <a:r>
              <a:rPr lang="fr-FR" sz="2400" dirty="0" smtClean="0"/>
              <a:t>);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69235" y="800100"/>
            <a:ext cx="114300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35935" y="1055318"/>
            <a:ext cx="152400" cy="163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79885" y="1447800"/>
            <a:ext cx="152400" cy="163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033" y="7048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4989" y="147693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550" y="2911732"/>
            <a:ext cx="438453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Example: r=5, c=3, </a:t>
            </a:r>
            <a:r>
              <a:rPr lang="el-GR" sz="2400" dirty="0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=135 degrees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sin </a:t>
            </a:r>
            <a:r>
              <a:rPr lang="el-GR" sz="2400" dirty="0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 = .7071, cos </a:t>
            </a:r>
            <a:r>
              <a:rPr lang="el-GR" sz="2400" dirty="0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 =-.7071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e1 =(2.2929,5.7071)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e2 </a:t>
            </a:r>
            <a:r>
              <a:rPr lang="en-US" sz="2400" dirty="0">
                <a:solidFill>
                  <a:srgbClr val="0000FF"/>
                </a:solidFill>
              </a:rPr>
              <a:t>= (3.7071, 4.2929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169235" y="800100"/>
            <a:ext cx="1202856" cy="118110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1219200"/>
            <a:ext cx="105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(</a:t>
            </a:r>
            <a:r>
              <a:rPr lang="en-US" dirty="0" err="1" smtClean="0"/>
              <a:t>c,r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1"/>
            <a:endCxn id="3" idx="3"/>
          </p:cNvCxnSpPr>
          <p:nvPr/>
        </p:nvCxnSpPr>
        <p:spPr>
          <a:xfrm flipH="1" flipV="1">
            <a:off x="3893135" y="1333500"/>
            <a:ext cx="678865" cy="70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82463" y="493910"/>
            <a:ext cx="109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thru</a:t>
            </a:r>
          </a:p>
          <a:p>
            <a:r>
              <a:rPr lang="en-US" dirty="0" smtClean="0"/>
              <a:t>the pixel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29100" y="1846266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perpendicular</a:t>
            </a:r>
          </a:p>
          <a:p>
            <a:r>
              <a:rPr lang="en-US" dirty="0" smtClean="0"/>
              <a:t>to edge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914400" y="2853000"/>
              <a:ext cx="6825600" cy="24811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5040" y="2845080"/>
                <a:ext cx="6845760" cy="249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99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Color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Perform K-means clustering on a color image first with random seeds and then by selecting seeds from the image itself.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void </a:t>
            </a:r>
            <a:r>
              <a:rPr lang="en-US" dirty="0" err="1" smtClean="0">
                <a:solidFill>
                  <a:srgbClr val="0000FF"/>
                </a:solidFill>
              </a:rPr>
              <a:t>RandomSeedImage</a:t>
            </a:r>
            <a:r>
              <a:rPr lang="en-US" dirty="0" smtClean="0">
                <a:solidFill>
                  <a:srgbClr val="0000FF"/>
                </a:solidFill>
              </a:rPr>
              <a:t>(double **image, </a:t>
            </a:r>
            <a:r>
              <a:rPr lang="en-US" dirty="0" err="1" smtClean="0">
                <a:solidFill>
                  <a:srgbClr val="0000FF"/>
                </a:solidFill>
              </a:rPr>
              <a:t>int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num_clusters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void </a:t>
            </a:r>
            <a:r>
              <a:rPr lang="en-US" dirty="0" err="1" smtClean="0">
                <a:solidFill>
                  <a:srgbClr val="C00000"/>
                </a:solidFill>
              </a:rPr>
              <a:t>PixelSeedImage</a:t>
            </a:r>
            <a:r>
              <a:rPr lang="en-US" dirty="0" smtClean="0">
                <a:solidFill>
                  <a:srgbClr val="C00000"/>
                </a:solidFill>
              </a:rPr>
              <a:t>(double **image,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num_clusters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Use the RGB color space, and the distance between two pixels with colors (R1,G1,B1) and (R2,G2,B2) is </a:t>
            </a:r>
            <a:r>
              <a:rPr lang="en-US" dirty="0" smtClean="0">
                <a:solidFill>
                  <a:srgbClr val="7030A0"/>
                </a:solidFill>
              </a:rPr>
              <a:t>|R1-R2|+|G1-G2|+|B1-B2|. </a:t>
            </a:r>
          </a:p>
          <a:p>
            <a:r>
              <a:rPr lang="en-US" dirty="0" smtClean="0"/>
              <a:t>Use epsilon = 30 or max iteration# =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69880" y="3117960"/>
              <a:ext cx="383760" cy="469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680" y="3109680"/>
                <a:ext cx="393840" cy="48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63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Assignment 1 is a big set of exercises to code functions that are basic and many of which are needed for future assignments.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Sample functions are provided at the beginning of the code, so you get an idea how to work with the images in Qt.</a:t>
            </a:r>
          </a:p>
          <a:p>
            <a:r>
              <a:rPr lang="en-US" dirty="0" smtClean="0"/>
              <a:t>The required functions come from the lectures on filtering, edge finding, and segmentation.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QImage</a:t>
            </a:r>
            <a:r>
              <a:rPr lang="en-US" dirty="0" smtClean="0"/>
              <a:t> Class</a:t>
            </a:r>
            <a:br>
              <a:rPr lang="en-US" dirty="0" smtClean="0"/>
            </a:br>
            <a:r>
              <a:rPr lang="en-US" dirty="0" smtClean="0"/>
              <a:t>in the QT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Qimage</a:t>
            </a:r>
            <a:r>
              <a:rPr lang="en-US" dirty="0" smtClean="0"/>
              <a:t> class provides a hardware-independent image representation</a:t>
            </a:r>
          </a:p>
          <a:p>
            <a:r>
              <a:rPr lang="en-US" dirty="0" smtClean="0"/>
              <a:t>Some of the useful methods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QImage</a:t>
            </a:r>
            <a:r>
              <a:rPr lang="en-US" dirty="0" smtClean="0">
                <a:solidFill>
                  <a:srgbClr val="0070C0"/>
                </a:solidFill>
              </a:rPr>
              <a:t>() (and other forms with parameters)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copy(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x,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y,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width,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height) </a:t>
            </a:r>
            <a:r>
              <a:rPr lang="en-US" dirty="0" err="1" smtClean="0">
                <a:solidFill>
                  <a:srgbClr val="0070C0"/>
                </a:solidFill>
              </a:rPr>
              <a:t>const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setPixel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x,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y, </a:t>
            </a:r>
            <a:r>
              <a:rPr lang="en-US" dirty="0" err="1" smtClean="0">
                <a:solidFill>
                  <a:srgbClr val="0070C0"/>
                </a:solidFill>
              </a:rPr>
              <a:t>uint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index_or_rgb</a:t>
            </a:r>
            <a:r>
              <a:rPr lang="en-US" dirty="0" smtClean="0">
                <a:solidFill>
                  <a:srgbClr val="0070C0"/>
                </a:solidFill>
              </a:rPr>
              <a:t>) can use </a:t>
            </a:r>
            <a:r>
              <a:rPr lang="en-US" dirty="0" smtClean="0">
                <a:solidFill>
                  <a:srgbClr val="C00000"/>
                </a:solidFill>
              </a:rPr>
              <a:t>function </a:t>
            </a:r>
            <a:r>
              <a:rPr lang="en-US" dirty="0" err="1" smtClean="0">
                <a:solidFill>
                  <a:srgbClr val="C00000"/>
                </a:solidFill>
              </a:rPr>
              <a:t>qRgb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r,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g,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b)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width() </a:t>
            </a:r>
            <a:r>
              <a:rPr lang="en-US" dirty="0" err="1" smtClean="0">
                <a:solidFill>
                  <a:srgbClr val="0070C0"/>
                </a:solidFill>
              </a:rPr>
              <a:t>const</a:t>
            </a:r>
            <a:r>
              <a:rPr lang="en-US" dirty="0" smtClean="0">
                <a:solidFill>
                  <a:srgbClr val="0070C0"/>
                </a:solidFill>
              </a:rPr>
              <a:t>, height() </a:t>
            </a:r>
            <a:r>
              <a:rPr lang="en-US" dirty="0" err="1" smtClean="0">
                <a:solidFill>
                  <a:srgbClr val="0070C0"/>
                </a:solidFill>
              </a:rPr>
              <a:t>const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 err="1" smtClean="0"/>
              <a:t>QRgb</a:t>
            </a:r>
            <a:r>
              <a:rPr lang="en-US" dirty="0" smtClean="0"/>
              <a:t> class holds a color pixel.</a:t>
            </a:r>
          </a:p>
          <a:p>
            <a:r>
              <a:rPr lang="en-US" dirty="0"/>
              <a:t>from http://doc.qt.io/qt-4.8/qimage.html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We’ve modified the original assignment, which had truncation problems when passing images around.</a:t>
            </a:r>
          </a:p>
          <a:p>
            <a:r>
              <a:rPr lang="en-US" dirty="0" smtClean="0"/>
              <a:t>Instead, you will pass around </a:t>
            </a:r>
            <a:r>
              <a:rPr lang="en-US" dirty="0" smtClean="0">
                <a:solidFill>
                  <a:srgbClr val="FF0000"/>
                </a:solidFill>
              </a:rPr>
              <a:t>arrays of doubles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function </a:t>
            </a:r>
            <a:r>
              <a:rPr lang="en-US" dirty="0" smtClean="0">
                <a:solidFill>
                  <a:srgbClr val="0000FF"/>
                </a:solidFill>
              </a:rPr>
              <a:t>ConvertQImage2Double() </a:t>
            </a:r>
            <a:r>
              <a:rPr lang="en-US" dirty="0" smtClean="0"/>
              <a:t>that we provide will convert a </a:t>
            </a:r>
            <a:r>
              <a:rPr lang="en-US" dirty="0" err="1" smtClean="0"/>
              <a:t>Qimage</a:t>
            </a:r>
            <a:r>
              <a:rPr lang="en-US" dirty="0" smtClean="0"/>
              <a:t> to a 2D matrix.</a:t>
            </a:r>
          </a:p>
          <a:p>
            <a:r>
              <a:rPr lang="en-US" dirty="0" smtClean="0"/>
              <a:t>The first dimension handles both columns (c) and rows (r), while the second one specifies the color channel (0, 1, 2).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Position (</a:t>
            </a:r>
            <a:r>
              <a:rPr lang="en-US" dirty="0" err="1" smtClean="0">
                <a:solidFill>
                  <a:srgbClr val="FF0000"/>
                </a:solidFill>
              </a:rPr>
              <a:t>c,r</a:t>
            </a:r>
            <a:r>
              <a:rPr lang="en-US" dirty="0" smtClean="0">
                <a:solidFill>
                  <a:srgbClr val="FF0000"/>
                </a:solidFill>
              </a:rPr>
              <a:t>) maps to r*</a:t>
            </a:r>
            <a:r>
              <a:rPr lang="en-US" dirty="0" err="1" smtClean="0">
                <a:solidFill>
                  <a:srgbClr val="FF0000"/>
                </a:solidFill>
              </a:rPr>
              <a:t>imageWidth</a:t>
            </a:r>
            <a:r>
              <a:rPr lang="en-US" dirty="0" smtClean="0">
                <a:solidFill>
                  <a:srgbClr val="FF0000"/>
                </a:solidFill>
              </a:rPr>
              <a:t> + c.</a:t>
            </a:r>
          </a:p>
          <a:p>
            <a:r>
              <a:rPr lang="en-US" dirty="0" smtClean="0"/>
              <a:t>This will lead nicely in HW 2, which also uses doubles.</a:t>
            </a:r>
          </a:p>
          <a:p>
            <a:r>
              <a:rPr lang="en-US" dirty="0" smtClean="0"/>
              <a:t>You don’t have to convert back to </a:t>
            </a:r>
            <a:r>
              <a:rPr lang="en-US" dirty="0" err="1" smtClean="0"/>
              <a:t>Qimage</a:t>
            </a:r>
            <a:r>
              <a:rPr lang="en-US" dirty="0" smtClean="0"/>
              <a:t>!</a:t>
            </a:r>
          </a:p>
          <a:p>
            <a:r>
              <a:rPr lang="en-US" dirty="0" smtClean="0"/>
              <a:t>You do have to copy any images that you are going to modify.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task is to code a general convolution function to be used in most of the others.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void </a:t>
            </a:r>
            <a:r>
              <a:rPr lang="en-US" sz="2400" dirty="0" smtClean="0">
                <a:solidFill>
                  <a:srgbClr val="FF0000"/>
                </a:solidFill>
              </a:rPr>
              <a:t>Convolution(double **</a:t>
            </a:r>
            <a:r>
              <a:rPr lang="en-US" sz="2400" dirty="0">
                <a:solidFill>
                  <a:srgbClr val="FF0000"/>
                </a:solidFill>
              </a:rPr>
              <a:t>image, double *kernel,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kernelWidth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kernelHeight</a:t>
            </a:r>
            <a:r>
              <a:rPr lang="en-US" sz="2400" dirty="0">
                <a:solidFill>
                  <a:srgbClr val="FF0000"/>
                </a:solidFill>
              </a:rPr>
              <a:t>, bool add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 smtClean="0"/>
              <a:t>image is a 2D matrix of class double</a:t>
            </a:r>
          </a:p>
          <a:p>
            <a:r>
              <a:rPr lang="en-US" sz="2400" dirty="0" smtClean="0"/>
              <a:t>kernel is a 1D mask array with rows stacked horizontally</a:t>
            </a:r>
          </a:p>
          <a:p>
            <a:r>
              <a:rPr lang="en-US" sz="2400" dirty="0" err="1" smtClean="0"/>
              <a:t>kernelWidth</a:t>
            </a:r>
            <a:r>
              <a:rPr lang="en-US" sz="2400" dirty="0" smtClean="0"/>
              <a:t> is the width of the mask</a:t>
            </a:r>
          </a:p>
          <a:p>
            <a:r>
              <a:rPr lang="en-US" sz="2400" dirty="0" err="1" smtClean="0"/>
              <a:t>kernelHeight</a:t>
            </a:r>
            <a:r>
              <a:rPr lang="en-US" sz="2400" dirty="0" smtClean="0"/>
              <a:t> is the height of the mask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if add is true, then 128 is added to each pixel for the result to get rid of negatives.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17073" r="34402" b="32869"/>
          <a:stretch/>
        </p:blipFill>
        <p:spPr bwMode="auto">
          <a:xfrm>
            <a:off x="304800" y="533400"/>
            <a:ext cx="8494643" cy="572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741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Reminder: 2D Gaussian function with standard deviation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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Gaussian 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task is to code a Gaussian blur which can be done by calling the Convolution method with the appropriate kernel.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GaussianBlurImage</a:t>
            </a:r>
            <a:r>
              <a:rPr lang="en-US" dirty="0" smtClean="0">
                <a:solidFill>
                  <a:srgbClr val="FF0000"/>
                </a:solidFill>
              </a:rPr>
              <a:t>(double **image, double sigma)</a:t>
            </a:r>
          </a:p>
          <a:p>
            <a:r>
              <a:rPr lang="en-US" dirty="0" smtClean="0"/>
              <a:t>Let the radius of the kernel be 3 times </a:t>
            </a:r>
            <a:r>
              <a:rPr lang="en-US" dirty="0" smtClean="0">
                <a:sym typeface="Symbol"/>
              </a:rPr>
              <a:t></a:t>
            </a:r>
          </a:p>
          <a:p>
            <a:r>
              <a:rPr lang="en-US" dirty="0" smtClean="0">
                <a:sym typeface="Symbol"/>
              </a:rPr>
              <a:t>The kernel size is then 2 * (radius + 1)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9440" y="4805640"/>
              <a:ext cx="8313120" cy="1551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840" y="4798800"/>
                <a:ext cx="8321040" cy="156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01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Separable Gaussian 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implement a separable Gaussian blur using separate filters for the horizontal blur and then the vertical blur. </a:t>
            </a:r>
            <a:r>
              <a:rPr lang="en-US" dirty="0"/>
              <a:t>C</a:t>
            </a:r>
            <a:r>
              <a:rPr lang="en-US" dirty="0" smtClean="0"/>
              <a:t>all your Convolution function twice.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SeparableGaussianBlurImage</a:t>
            </a:r>
            <a:r>
              <a:rPr lang="en-US" dirty="0" smtClean="0">
                <a:solidFill>
                  <a:srgbClr val="FF0000"/>
                </a:solidFill>
              </a:rPr>
              <a:t>(double **image, double sigma)</a:t>
            </a:r>
          </a:p>
          <a:p>
            <a:r>
              <a:rPr lang="en-US" dirty="0" smtClean="0"/>
              <a:t>The results should be identical to the 2D Gaussian Blur.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First and Second Derivatives </a:t>
            </a:r>
            <a:br>
              <a:rPr lang="en-US" dirty="0" smtClean="0"/>
            </a:br>
            <a:r>
              <a:rPr lang="en-US" dirty="0" smtClean="0"/>
              <a:t>of the Gaussian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FirstDerivative_x</a:t>
            </a:r>
            <a:r>
              <a:rPr lang="en-US" dirty="0" smtClean="0">
                <a:solidFill>
                  <a:srgbClr val="FF0000"/>
                </a:solidFill>
              </a:rPr>
              <a:t>(double **image, double sigma</a:t>
            </a:r>
            <a:r>
              <a:rPr lang="en-US" dirty="0" smtClean="0"/>
              <a:t>) takes the image derivative in the x direction using a 1*3 kernel of </a:t>
            </a:r>
            <a:r>
              <a:rPr lang="en-US" dirty="0"/>
              <a:t>{ -1.0, 0.0, 1.0 </a:t>
            </a:r>
            <a:r>
              <a:rPr lang="en-US" dirty="0" smtClean="0"/>
              <a:t>} and then does a standard Gaussian blur.</a:t>
            </a:r>
          </a:p>
          <a:p>
            <a:r>
              <a:rPr lang="en-US" dirty="0" smtClean="0"/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FirstDerivative_y</a:t>
            </a:r>
            <a:r>
              <a:rPr lang="en-US" dirty="0" smtClean="0">
                <a:solidFill>
                  <a:srgbClr val="FF0000"/>
                </a:solidFill>
              </a:rPr>
              <a:t>(double **image, double sigma</a:t>
            </a:r>
            <a:r>
              <a:rPr lang="en-US" dirty="0" smtClean="0"/>
              <a:t>) takes the derivative in the  y direction and then does a standard Gaussian blur</a:t>
            </a:r>
          </a:p>
          <a:p>
            <a:r>
              <a:rPr lang="en-US" dirty="0" smtClean="0"/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SecondDerivImage</a:t>
            </a:r>
            <a:r>
              <a:rPr lang="en-US" dirty="0" smtClean="0">
                <a:solidFill>
                  <a:srgbClr val="FF0000"/>
                </a:solidFill>
              </a:rPr>
              <a:t>(double **image, double sigma) </a:t>
            </a:r>
            <a:r>
              <a:rPr lang="en-US" dirty="0" smtClean="0"/>
              <a:t>computes the Laplacian function and then does a standard Gaussian. For the Laplacian, rather than taking the derivative twice, you may use the 2D kernel: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FF"/>
                </a:solidFill>
              </a:rPr>
              <a:t>                            0.0</a:t>
            </a:r>
            <a:r>
              <a:rPr lang="fr-FR" dirty="0">
                <a:solidFill>
                  <a:srgbClr val="0000FF"/>
                </a:solidFill>
              </a:rPr>
              <a:t>,  1.0, </a:t>
            </a:r>
            <a:r>
              <a:rPr lang="fr-FR" dirty="0" smtClean="0">
                <a:solidFill>
                  <a:srgbClr val="0000FF"/>
                </a:solidFill>
              </a:rPr>
              <a:t>0.0</a:t>
            </a:r>
            <a:endParaRPr lang="fr-F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   1.0, -4.0, </a:t>
            </a:r>
            <a:r>
              <a:rPr lang="en-US" dirty="0" smtClean="0">
                <a:solidFill>
                  <a:srgbClr val="0000FF"/>
                </a:solidFill>
              </a:rPr>
              <a:t>1.0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   0.0,  1.0, 0.0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All of these add 128 to the final pixel values in order to see negatives. This is done in the call to Convolution().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04240" y="2199600"/>
              <a:ext cx="7647840" cy="325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120" y="2193480"/>
                <a:ext cx="7659720" cy="3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27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1113</Words>
  <Application>Microsoft Office PowerPoint</Application>
  <PresentationFormat>On-screen Show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</vt:lpstr>
      <vt:lpstr>Office Theme</vt:lpstr>
      <vt:lpstr>EE/CSE 576</vt:lpstr>
      <vt:lpstr>Overview</vt:lpstr>
      <vt:lpstr>QImage Class in the QT package</vt:lpstr>
      <vt:lpstr>Double Arrays</vt:lpstr>
      <vt:lpstr>1. Convolution</vt:lpstr>
      <vt:lpstr>PowerPoint Presentation</vt:lpstr>
      <vt:lpstr>2. Gaussian Blur</vt:lpstr>
      <vt:lpstr>3. Separable Gaussian Blur</vt:lpstr>
      <vt:lpstr>4. First and Second Derivatives  of the Gaussian</vt:lpstr>
      <vt:lpstr>5. Sharpen Image</vt:lpstr>
      <vt:lpstr>6. Sobel Edge Detector</vt:lpstr>
      <vt:lpstr>7. Bilinear Interpolation</vt:lpstr>
      <vt:lpstr>8. Find Peaks of Edge Responses</vt:lpstr>
      <vt:lpstr>PowerPoint Presentation</vt:lpstr>
      <vt:lpstr>9. Color Clustering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455</dc:title>
  <dc:creator>CSE</dc:creator>
  <cp:lastModifiedBy>shapiro</cp:lastModifiedBy>
  <cp:revision>39</cp:revision>
  <dcterms:created xsi:type="dcterms:W3CDTF">2016-12-14T21:06:06Z</dcterms:created>
  <dcterms:modified xsi:type="dcterms:W3CDTF">2017-04-06T17:34:52Z</dcterms:modified>
</cp:coreProperties>
</file>