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ink/ink3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ink/ink4.xml" ContentType="application/inkml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ink/ink5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ink/ink6.xml" ContentType="application/inkml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6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ppt/ink/ink7.xml" ContentType="application/inkml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1.xml" ContentType="application/vnd.openxmlformats-officedocument.presentationml.notesSlide+xml"/>
  <Override PartName="/ppt/ink/ink8.xml" ContentType="application/inkml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4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5.xml" ContentType="application/vnd.openxmlformats-officedocument.presentationml.notesSlide+xml"/>
  <Override PartName="/ppt/ink/ink14.xml" ContentType="application/inkml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6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7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8.xml" ContentType="application/vnd.openxmlformats-officedocument.presentationml.notesSlide+xml"/>
  <Override PartName="/ppt/ink/ink15.xml" ContentType="application/inkml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9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20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21.xml" ContentType="application/vnd.openxmlformats-officedocument.presentationml.notesSlide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401" r:id="rId3"/>
    <p:sldId id="405" r:id="rId4"/>
    <p:sldId id="263" r:id="rId5"/>
    <p:sldId id="402" r:id="rId6"/>
    <p:sldId id="403" r:id="rId7"/>
    <p:sldId id="404" r:id="rId8"/>
    <p:sldId id="406" r:id="rId9"/>
    <p:sldId id="407" r:id="rId10"/>
    <p:sldId id="408" r:id="rId11"/>
    <p:sldId id="260" r:id="rId12"/>
    <p:sldId id="259" r:id="rId13"/>
    <p:sldId id="381" r:id="rId14"/>
    <p:sldId id="264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1" r:id="rId26"/>
    <p:sldId id="282" r:id="rId27"/>
    <p:sldId id="410" r:id="rId28"/>
    <p:sldId id="411" r:id="rId29"/>
    <p:sldId id="412" r:id="rId30"/>
    <p:sldId id="413" r:id="rId31"/>
    <p:sldId id="414" r:id="rId32"/>
    <p:sldId id="415" r:id="rId33"/>
    <p:sldId id="418" r:id="rId34"/>
    <p:sldId id="417" r:id="rId35"/>
    <p:sldId id="419" r:id="rId36"/>
    <p:sldId id="420" r:id="rId37"/>
    <p:sldId id="421" r:id="rId38"/>
    <p:sldId id="423" r:id="rId39"/>
    <p:sldId id="442" r:id="rId40"/>
    <p:sldId id="424" r:id="rId41"/>
    <p:sldId id="425" r:id="rId42"/>
    <p:sldId id="443" r:id="rId43"/>
    <p:sldId id="444" r:id="rId44"/>
    <p:sldId id="426" r:id="rId45"/>
    <p:sldId id="427" r:id="rId46"/>
    <p:sldId id="428" r:id="rId47"/>
    <p:sldId id="429" r:id="rId48"/>
    <p:sldId id="430" r:id="rId49"/>
    <p:sldId id="431" r:id="rId50"/>
    <p:sldId id="432" r:id="rId51"/>
    <p:sldId id="433" r:id="rId52"/>
    <p:sldId id="434" r:id="rId53"/>
    <p:sldId id="435" r:id="rId54"/>
    <p:sldId id="436" r:id="rId55"/>
    <p:sldId id="437" r:id="rId56"/>
    <p:sldId id="446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84" autoAdjust="0"/>
  </p:normalViewPr>
  <p:slideViewPr>
    <p:cSldViewPr snapToGrid="0" snapToObjects="1">
      <p:cViewPr varScale="1">
        <p:scale>
          <a:sx n="79" d="100"/>
          <a:sy n="79" d="100"/>
        </p:scale>
        <p:origin x="110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0:41:26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4096 15770 192 0,'25'-8'74'0,"6"4"-40"0,-10 0-38 0,-8 4 15 15,-9 0 14-15,5 4 8 16,-9-4-1-16,9 8 1 15,-9-4-19-15,4 3-4 0,0 1-2 16,5 7-9-16,-9 1-1 16,4-1 0-16,9 0 1 15,-9 0-2 1,9-3 2-16,9-1 10 16,-5-3 5-16,5 0 3 15,4-4 1-15,12-1-5 16,-8-3-3-16,5 0-3 15,-5-7-2-15,5 7-1 16,-1-8 2-16,1 4-3 16,-1 0-2-16,5 4 0 0,0-3-1 15,-1-1-3-15,1 0 2 16,-4 4-1-16,-1 0 0 16,5-4 4-16,-9 4 1 0,13-4-6 15,0 0-2-15,5 1 2 16,-5-9 1-16,-5 4 2 15,6-3 0-15,3 3 0 16,0 5 0-16,5-1-3 0,0-4 2 16,-1 4 1-16,-3 0 0 15,-5 1-3-15,4-1 0 16,9-4 4-16,-8 0 1 16,3 5 0-16,1-5-2 31,4 4-2-31,-13 0 1 0,9 0 1 15,4 1 0-15,0 3 0 16,-13 3 2-16,0 1-1 16,0-4 2-16,-4 0-2 15,8 0-1-15,5 0 3 0,0 0 0 16,-5 4 1 0,1-4 0-16,-1 4-2 0,0-4-2 0,5 0 1 15,0 0-1-15,0 4 0 16,-1-4 0-16,1 0 2 15,-13 4 3-15,4-1-2 16,13-3-2-16,-4 0 2 16,4 0 0-16,-9 4-1 31,0 0 1-31,1 0-2 0,4 4-1 16,4-1-2-16,0-3 1 15,-5 0-1-15,1-4 0 16,0 4 2-16,4 3 0 15,8 1 0-15,-8-12 2 16,5 0-3-16,-1 1-2 16,0 3 2-16,1 0 2 0,-10-4-2 15,-3 4 0 1,-5 0-1-16,-4-4-2 16,-5 0-11-16,-4 4-2 15,-13 0-65-15,-4-4-28 16,-4-3-14-16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1:00:14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1553 9653 200 0,'0'4'74'0,"5"-1"-40"0,-10-3-40 0,5 0 14 16,0 0 8-16,0 0 7 16,0 0 6-1,0 0 2-15,-8 0-10 0,-5 0-5 16,-9 0-9-16,1 0-3 15,-1-3-2-15,5-1 1 16,-5 0-2-16,-12-4 2 0,-5 4-4 16,0 1 0-16,-12 3 1 15,8 3 0-15,-5 5-3 16,-8 11 2-16,9 8 1 16,-5 8 0-16,0-5 0 15,-4 8 2-15,9 1 3 16,4 18 4-1,4 1 2-15,9-1 3 16,13 4-7-16,-1-3-2 16,18 18 1-16,5-7 3 15,8-3-2-15,17-13 1 16,4-3-5-16,5-4 0 0,8 0-1 16,-8-4 1-16,9-4-13 15,12-3-3-15,0-8-18 16,-4-8-6-16,5-19-35 15,20-16-14-15,-16-7-21 16</inkml:trace>
  <inkml:trace contextRef="#ctx0" brushRef="#br0" timeOffset="415.6961">2066 9894 332 0,'-34'8'126'0,"25"-8"-68"0,-4 4-92 16,0-4 8-16,0 3 0 16,-4 9 4-1,4 3 25-15,-21 12 12 0,3 7-7 16,6 5-1-16,7 7-1 0,5 4-10 15,13 18-4-15,13-6-5 16,5-1-2-16,-1-11 5 16,17-8 6-16,5-8 3 15,17-11 1-15,0-15-5 16,4-8 1-16,-8-19 0 0,13-16-1 16,-18 1 4-16,-4-4 2 15,-8-4 9-15,-27-1 5 16,1 1-3-1,-18 8 1-15,1-4-10 16,-22 7-2-16,-5 16-19 16,-12 3-5-16,8 16-35 15,-8 4-13-15,16-1-18 16</inkml:trace>
  <inkml:trace contextRef="#ctx0" brushRef="#br0" timeOffset="818.1943">3436 9959 368 0,'-26'0'140'0,"22"0"-76"0,0 0-108 16,-9-4 9-16,-4 4 14 0,-13-3 13 15,-26 6 26-15,0-3 12 32,-9 8-15-32,9 0-6 0,0-1-2 15,8 9-15-15,10-1-5 0,25 19-20 16,26 1 20 0,-5 3 8-16,27 4 11 15,21 8 5-15,0 4-6 16,-5-4-1-16,-7-8-2 15,-6-4 1-15,-7-4 4 16,-10-3 6-16,-4-4 4 16,-17-4 2-16,-17-4-15 0,-4 0-4 15,-10-3-19-15,-20-5-7 16,3-3-45-16,9-8-18 0,1-12-34 16</inkml:trace>
  <inkml:trace contextRef="#ctx0" brushRef="#br0" timeOffset="1190.064">4027 9369 288 0,'-22'27'110'0,"18"-27"-60"0,-1 4-61 0,5-4 18 0,0 4-12 15,-4 11 1-15,0 4 15 16,4 4 9-16,0 12-9 0,0 7 10 0,0 27 5 16,0 4-14-16,4 19-6 15,0-1-4-15,1 5 0 16,3 15-3-1,1-7 0-15,-9-12-1 16,4-12-2-16,1-3-19 16,3-16-8-16,-8-4-24 15,5-22-10-15,-1-12-130 32,5-35 99-32</inkml:trace>
  <inkml:trace contextRef="#ctx0" brushRef="#br0" timeOffset="1470.2519">3445 9902 340 0,'30'4'126'0,"13"7"-68"0,26-19-54 0,-30 8 26 31,34-3 3-31,18-5 6 0,16 4-16 16,1 0-6-16,17 0-10 16,-13-7-18-16,-17 11-6 0,-13-4-66 15,17 0-28-15,-17 0-44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1:01:30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15234 3915 156 0,'-4'-30'57'0,"4"26"-30"0,0 0-18 0,0 4 16 16,4-4-5-16,0 0 0 15,-4-3-2-15,5-1-2 16,-1 0-8-16,5 1 1 0,-5-1 4 15,13 0-1-15,1 1 3 0,3 3-4 16,1 0-1-16,-1 4-9 16,5 4 0-1,0 3-1-15,4 5 2 0,-4-1 3 16,-5 12 4-16,5 12 5 16,4 7 1-16,5 0-4 15,-5 0-1-15,-4 4-4 0,-5 8-1 16,-3-4-1-16,-5-1 0 15,-5 1-2-15,1 4 1 16,-5-1-18 0,0-7-4-16,-4-11-24 15,0-8-10-15,-8-20-151 32,8-10 100-32</inkml:trace>
  <inkml:trace contextRef="#ctx0" brushRef="#br0" timeOffset="329.1237">15812 3827 260 0,'-13'0'96'0,"4"4"-52"0,-4 0-51 0,9 0 14 0,-9 3-1 15,0 1 4-15,-13 11-3 16,-4 12-2-16,-5-4-2 16,1 3-3-16,-5 1 1 0,0 3-1 15,-4 1 0-15,-8 7 0 16,-1 4 0 0,5-4 0-16,8 0 2 0,-9 4 1 15,14 0 1-15,-1-4-2 16,5 8 1-16,4 7-4 15,9-7 0-15,4-8-37 16,9-3-16-16,-5-13-57 16</inkml:trace>
  <inkml:trace contextRef="#ctx0" brushRef="#br0" timeOffset="929.8403">16268 4310 200 0,'22'0'77'0,"-22"0"-42"0,4 7-39 16,-4-7 15-16,0 8-2 16,0 4 2-16,-8 3 1 0,-5 4 2 15,0 4-7-15,0 4-2 0,0 7 1 16,0 8-3-16,4 1 0 15,1-5-1-15,3-4 1 16,5 1 4-16,0-5 6 16,5-3-1-16,3-4 3 15,14 0-4-15,4-8-1 0,0 1-6 16,4-9-1-16,0 1-8 16,-4 0-2-16,0-8-29 15,-5 4-12-15,-4-4-32 16,-8 0-50-1,-5-4 36-15</inkml:trace>
  <inkml:trace contextRef="#ctx0" brushRef="#br0" timeOffset="1293.5365">16118 4501 156 0,'0'-4'57'0,"0"4"-30"0,0 0-29 15,0 0 9-15,0 0 1 16,0 0 5-16,0 0 13 16,0 4 5-16,-9-4-15 15,9 0 8-15,0 4 4 0,0-4-2 16,0 0 2-16,9 0-10 16,8 0 0-16,22-4-5 0,4 0 0 15,8 1-25-15,5-5-11 0,0 0-38 16,5 1-16-16,3-9-34 15</inkml:trace>
  <inkml:trace contextRef="#ctx0" brushRef="#br0" timeOffset="1914.8347">17186 4034 196 0,'0'-4'74'0,"0"8"-40"0,0-4-29 0,0 0 17 0,0 0 1 15,0 0 3-15,0 0 2 16,0 0 0-16,0 0-15 16,0 0-1-16,9 0-1 0,-1 0-6 15,5-12-3-15,17-3 1 0,5 4 0 16,-1 3-4-16,-3 0-1 0,-1 1-13 16,-4-1-5-16,4 4-22 15,-13 0-11-15,-4 1-58 16</inkml:trace>
  <inkml:trace contextRef="#ctx0" brushRef="#br0" timeOffset="2170.8561">17199 4321 296 0,'9'4'110'0,"-1"0"-60"0,10-8-54 0,7 0 21 16,1 0-13-16,0-3 0 15,0-1-4-15,4 0-3 0,-4 1 2 16,0-5-29-16,-5 1-9 0,5-1-82 15</inkml:trace>
  <inkml:trace contextRef="#ctx0" brushRef="#br0" timeOffset="2591.9885">18819 3540 348 0,'17'4'129'0,"5"0"-70"0,21 3-71 0,-21 5 18 16,3 7-7-16,6 0 2 16,3 8-2-16,5 7-2 15,0 8 2-15,8 23-2 0,-4 1 1 16,0 3-16-16,-4-4-8 31,-9 7-15-31,-4-6-7 0,0-9-14 16,-9-11-4-16,-8-12-21 15</inkml:trace>
  <inkml:trace contextRef="#ctx0" brushRef="#br0" timeOffset="2925.8014">19354 3586 224 0,'-9'23'85'0,"-21"0"-46"0,-18 11-48 16,31-18 12-16,-9 10 2 15,-4 9 4-15,-13 26-2 16,-17-3-2-16,4 3-2 16,0 4 0-16,8 8 0 0,-3-4-4 15,-5 0 1-15,0-4-44 16,12-8-20-16,1-3-28 15</inkml:trace>
  <inkml:trace contextRef="#ctx0" brushRef="#br0" timeOffset="3348.5982">19720 4356 280 0,'0'-4'107'0,"0"4"-58"0,0 0-48 16,0 0 21-16,0 0-5 16,0 0 1-16,0 0-5 15,0 8-3-15,0 3-5 16,4 4-2-16,-4 8 1 0,0 4-7 15,0 23 0-15,0-4-26 16,0-4-8-16,0-8-47 0,0-11-19 16,4-15 1 15</inkml:trace>
  <inkml:trace contextRef="#ctx0" brushRef="#br0" timeOffset="3829.552">20414 3379 244 0,'0'-4'93'0,"4"8"-50"0,-4-4-50 16,0 0 14-16,0 8-7 16,-4-1 2-16,4 1-1 15,-13 3 2-15,4 5-2 16,0-1 2-16,-4 4 0 0,0 12-1 16,-8 3-2-16,4 5 7 15,-13-1 3-15,4 0-5 0,8 4-1 16,-7-7-11-1,12-4-5-15,-5-9-52 16,1-6-20-16,4-12-8 16</inkml:trace>
  <inkml:trace contextRef="#ctx0" brushRef="#br0" timeOffset="4249.5741">20814 4030 316 0,'22'-11'121'0,"17"11"-66"0,25-31-62 15,-42 16 19-15,12-1-13 16,9 1 1-16,9 4-2 16,8-1 0-16,-8 4 2 15,-5 1-11-15,-3 3-5 0,-6 12-28 16,1-1-11-16,-13 1-59 16</inkml:trace>
  <inkml:trace contextRef="#ctx0" brushRef="#br0" timeOffset="4566.7011">22128 3482 348 0,'39'20'132'0,"17"-13"-72"0,0 9-70 0,-26-9 22 0,-4 20-13 16,9 0 0 0,-1 3 1-16,5 13 0 0,0-1 0 15,0 11-5-15,-5 12-1 0,-8 1-13 16,-5-5-5-16,-3-4-9 15,-5 1-5-15,0-5-30 16,-5-10-11-16</inkml:trace>
  <inkml:trace contextRef="#ctx0" brushRef="#br0" timeOffset="4878.8727">22615 3444 272 0,'-25'15'104'0,"16"1"-56"0,-21 7-65 15,17 0 14 1,-9 11 24-16,-8 8 15 15,-4 16-6-15,-9 18-5 16,-9 5-14-16,4-1-5 0,-3 4-2 0,8-3-2 16,-5-4-2-16,9-5-30 15,14-7-13-15,-14-7-49 16,9-8-18 0,21-27 8-16</inkml:trace>
  <inkml:trace contextRef="#ctx0" brushRef="#br0" timeOffset="5180.1491">23107 4091 352 0,'8'4'132'0,"-3"8"-72"0,3 3-63 0,-4 0 24 16,-4 24-4-16,-4 3 2 16,-4 15-10-16,-10 16-5 0,-3 15-3 15,-1-7-21-15,-17 7-7 0,-8-4-92 16,4-15-39-1,4-31 37-15</inkml:trace>
  <inkml:trace contextRef="#ctx0" brushRef="#br0" timeOffset="6823.8254">15407 5352 236 0,'-9'-8'90'0,"9"8"-48"0,0-4-49 0,0 4 14 0,-9 0-5 16,5 4 1-16,-13 0 3 31,-5 0 1-31,9-1-3 0,0 5 2 0,5 0 0 0,-9-1 0 15,4 5-1-15,4-1-3 16,-8 5-2-16,4-1 3 16,4 8 0-16,1 8-1 15,3 3-2-15,5 1 1 16,5-1 1-16,3 0-1 16,5 5 2-16,13-9-2 0,0-3-1 31,4-4 3-31,0-4 0 0,-4-7-1 15,4-5 1-15,5-3-7 16,-5-4-1-16,-9-7-3 16,14-5 2-16,4-3-1 15,-14-4 0-15,6-4 8 16,-10 4 4-16,1-12-5 16,-5-7-1-16,0 7 0 15,-4 4 2-15,0 4 6 16,-4 4 4-16,-1 4-4 15,1 3-2-15,-5 5-2 16,0 3-3-16,1 4-2 16,-1 11-1-16,0 8 4 0,1 1 1 0,-1 3-3 15,5 3-1-15,-5 5 1 16,0 7 2-16,5-3-2 16,-5 11 0-16,1 11 1 15,-1-3 0-15,4-1 2 16,-8-7 3-16,5 8-2 15,-5 0-2 1,0-8 4-16,-5-8 1 16,5-4 9-16,-12-3 2 15,-1-4 7-15,0-4 5 16,-9-4 1-16,-4-4 2 16,-4-3-6-16,-4-5-2 15,-1-3-11-15,-4-4-5 0,1-4-10 16,3-3-3-16,-8-1-27 15,0 4-11-15,0-3-40 16,17-1-15-16</inkml:trace>
  <inkml:trace contextRef="#ctx0" brushRef="#br0" timeOffset="7300.8909">16411 5669 312 0,'4'4'118'0,"0"4"-64"0,5 3-63 0,-9-11 18 16,8 16-12-16,-8-1 2 16,0 4 3-16,0 27 3 15,0-4-2-15,-13 8 3 0,5-4 3 0,-5 8-5 16,-4 3-2-16,-1-3 1 0,6-4 0 31,-10-5 1-31,5-2 0 0,12-5 4 16,1-7 3-16,4-1-4 15,17-7 1-15,-8-4-7 16,4-3-3-16,4-5-15 0,5-3-4 0,-1-8-13 16,9-4-7-16,-8-4-13 31,4-3-6-31,0-1-29 0,4-7-29 31,17 0 46-31</inkml:trace>
  <inkml:trace contextRef="#ctx0" brushRef="#br0" timeOffset="7605.915">16204 6064 332 0,'0'-4'126'0,"8"4"-68"0,1-4-57 0,8 4 27 15,13 4-10-15,-4-4 1 16,9 0-15-16,3 0-4 31,6 0-1-31,7 0-60 0,1 0-25 0,0-11-59 16</inkml:trace>
  <inkml:trace contextRef="#ctx0" brushRef="#br0" timeOffset="8054.2988">17772 5428 296 0,'-4'0'110'0,"8"0"-60"0,0 0-54 16,1 4 21-16,3-4-11 15,1 4 2-15,4 0-1 16,0-1 1-16,4-3-4 16,5 4-5-16,-1-4-2 0,14-4-3 15,-1 1 1-15,1-1-19 16,-1 0-7-16,-4 0-24 15,5 0-10-15,-14-3-38 16</inkml:trace>
  <inkml:trace contextRef="#ctx0" brushRef="#br0" timeOffset="8405.3546">17720 5761 280 0,'-4'0'107'0,"8"0"-58"0,1-3-48 0,-1 3 19 16,0 0 0-16,5-4 2 0,4 0 8 16,4 0 6-16,5 0-19 15,8 0 2-15,0 1 1 0,4-1-24 16,1 4-11-16,-9 0-40 0,0 0-14 16,-9 0-62-1,4-4-46-15,-3-4 76 16</inkml:trace>
  <inkml:trace contextRef="#ctx0" brushRef="#br0" timeOffset="9143.9465">19061 5122 316 0,'-18'7'121'0,"18"-3"-66"0,0 0-66 0,0 0 18 16,0 4-12-16,-8 11 1 15,8 11 0-15,0-3-1 32,8 4 4-32,-3-4-5 0,8-1 2 0,8-3-5 15,-4 0 1-15,9-7-1 16,9-1 3-16,3-7 2 15,5-5 2-15,5-3-1 16,-9-3 1-16,-1-9-3 16,1-3 1-16,4-12 0 15,-8-7 2-15,-1-1 1 0,1 4 3 16,-14 5 8-16,-3 3 3 16,-1 3 5-1,0 5 3-15,-8 4-13 0,-1 3-7 16,1 8-4-16,4 4-1 15,-9 7-2-15,9 24 1 16,-9-1 1-16,5 5-1 16,0 3-3-16,8-4-2 15,-9 19 2-15,5-3 3 16,0 0 3-16,0 3 3 0,-4-3-2 16,-1 7-2-16,-3 0 8 15,-5-7 4-15,-5-8 11 0,-3-8 7 31,-9-3 1-31,-1-8 3 16,-12-8-4-16,-9-4 1 0,-4-7-7 16,0-8-1-1,-4 0-13-15,-18-19-7 0,1-12-25 16,-1 4-8-16,9 0-26 16,8-3-10-16,14-5-71 15</inkml:trace>
  <inkml:trace contextRef="#ctx0" brushRef="#br0" timeOffset="9444.0379">20095 5466 344 0,'0'20'129'0,"4"6"-70"0,0 17-67 0,-4-28 21 15,0 8-14-15,0 0-1 0,-4 7-21 16,0-7-10-16,4 0-80 15,-9-3-34-15,5-13 47 16,-1-14 26-16</inkml:trace>
  <inkml:trace contextRef="#ctx0" brushRef="#br0" timeOffset="9805.8897">20732 4838 244 0,'0'-4'93'0,"0"4"-50"0,0 4-39 0,0 0 21 0,0 0-1 15,0 7 5-15,-8 1 0 16,-1 3 0-16,1 1-16 16,-10 7 3-16,-8 3 4 0,1 13-11 15,-10-1-5-15,5 8-9 16,0 11-2-1,4-7-48-15,4-8-20 16</inkml:trace>
  <inkml:trace contextRef="#ctx0" brushRef="#br0" timeOffset="10271.8763">21068 5302 284 0,'5'-4'107'0,"-1"-23"-58"0,9 39-48 16,-13-20 21-16,9 4-8 16,4 12 2-16,8-4-3 0,9-1 0 15,9-3-7-15,0 0-6 0,4 0-1 32,0 4-43-32,0-4-18 15,0-11-70-15</inkml:trace>
  <inkml:trace contextRef="#ctx0" brushRef="#br0" timeOffset="10856.8512">21999 5053 288 0,'-8'4'110'0,"12"3"-60"0,-8 5-63 15,4-1 17-15,0 5-6 16,0 10 1 0,0 9 1-16,4-1 2 0,0-3-1 0,9 3 4 0,0-3 4 15,9-4-10-15,-5-4-1 31,0-4-1-31,5-4 1 16,8-3 3-16,4-5 4 16,1-3 2-16,-9-4 3 15,-1 0 4-15,1-4 3 0,-8 1-5 16,-1-5 1-16,-4 4-10 16,0 0-4-16,-5 0-9 15,1 4-2-15,-1 0 0 0,1 4 2 16,4 4 1-16,0 7 1 15,0 12 2-15,0 11 4 16,0 1 1-16,-9 7 1 16,5 3 4-16,-1 1 5 15,-3 15 1-15,-5-3 2 0,-5-9 5 32,-3-7 1-32,-5-4 2 15,-5-3 2-15,-3-9-1 16,-14-3-1-16,-3-4-2 15,-10-8-1-15,-3-3-7 0,-1-8-2 16,-4-8-15-16,0-4-8 16,0 1-28-16,13-9-12 15,8 1-53-15,18-42-78 16</inkml:trace>
  <inkml:trace contextRef="#ctx0" brushRef="#br0" timeOffset="11126.5478">23076 5470 404 0,'5'12'151'0,"-1"15"-82"0,5 15-69 16,-5-23 27-16,0 11-13 16,-4 16 0-16,-4 23-13 15,-5 0-5-15,-4 0 2 0,-25-7-55 0,-10 14-21 16,-8-11-91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1:03:10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15286 9277 272 0,'-26'-3'104'0,"22"3"-56"0,-9-4-56 16,8 4 16-16,-7 0-11 16,-6 4 0-16,-3 3 8 15,-5 1 6-15,-9 3-5 0,-8 5 8 0,0 14 3 0,0 5-12 16,0 3-4-16,0 4 1 15,-4 4 0-15,-5 8 0 16,9 11-2-16,4 0-2 31,5-4 1-31,12-7 1 16,0 15 0-16,14-4 2 16,4-4 3-16,16 1 2 15,14-9 3-15,0 5-5 0,9 3-1 16,-1-11 0-16,5-4 2 15,13-8-5-15,-1-11-1 0,1-8 0 16,0-4 2-16,-1-7-1 16,5-16 2-1,0-3-2-15,-4-12 2 0,-9 0 0 16,-4-4 1-16,-4 0 2 16,-10-7 3-16,-3 3 5 0,-5 4 3 15,-8-7-5-15,-5 3 1 16,-4-7-4-16,-4 3 0 31,-18 1-3-31,-8 3-1 0,-4 4-3 0,-9 8 1 16,4 8-4-1,-9 7 0-15,-8 8 1 16,9 26 2-16,-9 5-1 16,4 11-1-16,9 11-2 15,-9 20-1-15,5 0-1 16,0-1 0-16,4 8-37 15,12-7-15-15,14-8-106 16</inkml:trace>
  <inkml:trace contextRef="#ctx0" brushRef="#br0" timeOffset="28598.7915">19711 11104 244 0,'13'-15'90'0,"0"11"-48"0,4-30-47 0,-8 18 15 0,4 1-4 16,0-4 1-16,4 0 14 0,0 4 6 15,0-5-13-15,5 9 3 0,-5-1 3 32,9 5-9-32,0 3-3 15,-5 0-5-15,1 8-3 0,4 4-2 16,0-1 1-16,0 1 1 15,-5 7 2-15,1 12-3 16,-5-4 0-16,4 0 3 0,-12 0 1 16,0 0 1-16,-1 0 2 15,-3 4 3-15,-5-4 2 16,-5 0-1-16,-3 0 1 16,-10 11-4-1,-3 1 1-15,-9 3-3 0,-9 0 0 16,0 1-1-16,-8-1 0 15,8 0-2-15,0 0-2 16,0 5 1-16,5 6-1 0,4-3 2 16,4-7 1-16,0-9-4 15,5 1-1-15,3 0 1 32,5-5 2-32,9-3 2 0,4-4 1 15,4-3 0-15,5-1 0 16,8 0-2-16,5 8 1 15,8-3-4-15,9-5 0 16,12 8 1-16,10-4 0 0,21 0 0 16,17 0 0-16,8 0 2 15,10 1 1-15,-5-1-15 16,0 4-6-16,-4 0-27 16,-9 4-11-16,-9-1-56 15,-25 24-63 1,-18-12 53-16</inkml:trace>
  <inkml:trace contextRef="#ctx0" brushRef="#br0" timeOffset="60559.6612">20013 14119 168 0,'-5'4'66'0,"5"-1"-36"0,0-3-31 16,0 0 15-16,0 0-1 31,0 0 2-31,0 0 7 15,0 0 4-15,0 0-14 16,0 0 4-16,0 0 2 0,0 4-6 0,0-4 1 16,-4 4-2-16,4-4 1 15,0 0 0-15,0 0 0 16,0 0-2-16,0 0-1 0,0 0-3 0,0 0 1 16,0 0-4-16,0 0-2 31,4 4-3-31,5-4 1 0,0 4 3 15,4 0 1-15,-5-1 5 16,5 1 3-16,0 0-6 16,0 4-3-16,0-4 1 0,0 11 0 31,0-4-1-31,0 1-2 16,8 11 1-16,1-4-1 0,12 4-3 15,-4 4 2-15,-4-8 1 0,4 4 0 31,-12-4 2-31,-1 0-1 16,4 0 2-16,-8 0-2 16,0 1-1-16,0 14 7 15,-4-3 3 1,0-4 3-16,-18-1-2 0,0-3-1 16,-4 4-4-16,-13 0 1 15,-12 0-4-15,3 0 0 16,1-1-1-16,4-3-2 15,-1 0 1-15,-3 4-1 16,12-8 0-16,-3 0 0 16,3 8-3-16,5-15 2 0,4 7 1 15,0-4 2-15,9-3-3 16,-5-1 0-16,5 1-4 16,4 3 1-1,4-3-3-15,9-1 2 16,4 1-2-16,0-1 0 0,5 1-3 15,12 3 1 1,-8 4 5-16,13-4 4 0,-4 4-4 16,-5 8 1-16,0 8 1 15,-4-1 1-15,-13 1 1 16,0-1 2-16,-1 1-1 16,-12-1 2-16,-8 1 4 15,-14 7 6-15,-12 0-1 16,-5 0 1-16,-4 0 6 0,0-7 2 0,-13-5-10 15,4-7-4-15,0 0-14 32,1-8-5-32,8-3-32 15,8-4-11-15,5-16-62 16,17-30-28-16,13-12 30 16</inkml:trace>
  <inkml:trace contextRef="#ctx0" brushRef="#br0" timeOffset="61539.4608">21219 14486 324 0,'-34'0'123'0,"30"0"-66"0,-1 0-66 15,5 0 31 1,0 16-14-16,0 7 5 16,-4 0 2-1,0 7-8-15,-1 9 0 0,-8 7 0 0,0 23-3 16,-8 7-3-16,-1 12-3 16,-4 12 1-16,-4-1-4 15,-8 1 1-15,7-4 2 16,6-12 1-16,3-15-2 15,5-12 2-15,4-11 1 16,4-7 0-16,1-9 0 0,3-7 2 16,1-7 5-16,0-20 10 15,-1-4-2 1,5-19-1-16,0-11 0 16,13-8-5-16,0-8-3 0,-4-18-3 15,8-1 0-15,0-4-2 16,5-15-1-16,-1 8-2 31,10 4-1-31,-1 3-1 16,0 16 0-16,0 7-2 15,-8 4-1-15,16 8-7 0,1 12-2 16,-4 7-7-16,-1 19 0 0,-12 8 1 16,-1 7 1-1,1 8 5-15,-9 4 5 0,-5 0 1 16,1 8 4-16,-18 7 6 15,-4-3 2-15,-13-5 2 16,1-3 2-16,-6-12-3 0,1 1 0 16,0-9-3-16,4 1-3 15,-4-4-1-15,4-19 0 16,9-5 3-16,0 17 0 16,8-1 3-16,9 4 1 15,13 0-4-15,9 15 1 16,16 0 0-1,10 1 0-15,-5-9-3 16,0 1 2-16,0-4 3 16,-4-4 1-16,-5-4-1 15,-4 0 1-15,18-26 18 16,-14 3 1 0,-3 0 5-16,-6-4-3 15,-3 1-3-15,-1-5-11 0,1 1-4 16,0-5-6-16,-1-3-3 15,5 4-1-15,-9 7 0 16,5 8 0-16,-1 8 0 0,1 11-2 16,-1 8 1-16,5 11-2 15,-4 8 2-15,-1 8 5 16,5 7 2-16,-4 12 4 16,4 4 3-16,4-1 5 15,0 1 1-15,9 0-2 16,17-12 2-1,0-12-6-15,4-7-3 16,5-11-23-16,4-12-9 16,4-19-75-16,0-35-32 15,-8-26-6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1:05:08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10568 3674 196 0,'0'-8'74'0,"4"8"-40"0,0-4-40 0,-4-3 14 16,0-5-3-16,0 8 7 31,0 1 2-31,0-1-7 16,-4 0-4-16,0 0-2 0,-1 0 3 15,1-7 5 1,-5-1-1-16,5 5 1 16,-13-1 1-16,4 0 1 0,4 1 3 15,-17-5-5-15,-4 5-3 16,4-5-3-16,-4 1-3 15,0 3 1-15,4 0-1 0,-8 1 0 16,-1 3 0-16,-16 8-3 16,3 3 0-16,-8 16 2 15,0 8 2-15,4 3-2 16,9 8 0-16,5 4 1 16,3-3 0-16,14 22-3 0,12-4 2 15,9-7-1-15,9-8 0 31,8-4 0-31,9-8 0 16,8-3-3-16,14-8-1 16,-1-8 0-16,0-3 4 0,1-9-1 15,3-6 1-15,5-5 0 16,-4-7-2-16,0-31-4 16,0 0-2-16,-1-8-9 15,-8 0 0-15,-4-3-3 16,4-12-2-16,0 4 3 15,-4 0 0-15,-9 11 12 0,-4-3 7 16,-9 11 11-16,-4 7 6 16,0 1 8-16,0 19 6 15,-13 15-14-15,0 8-6 0,-13 11-5 16,9 12-1-16,-9 15 7 16,-4 16 3-16,-1 11 0 31,-3 30 2-31,-1-3-4 15,1-4 1-15,-1 4-12 16,5-8-4-16,-9-8-34 16,9-15-12-16,8-11-50 15</inkml:trace>
  <inkml:trace contextRef="#ctx0" brushRef="#br0" timeOffset="231.9352">10977 3559 240 0,'-9'0'90'0,"9"19"-48"0,0-23-47 16,0 4 17-16,9 8-7 15,-9 0 0-15</inkml:trace>
  <inkml:trace contextRef="#ctx0" brushRef="#br0" timeOffset="448.779">10990 3597 397 0,'13'16'11'0,"4"-5"0"0,0 1-1 0,1-1 1 15,-1 8-4-15,4-3 1 16,1 3-7-16,8 4-3 15,9 4 1-15,0 3 2 0,8 24 2 16,0-4 3-16,5-4-3 16,-5 3-2-16,1 1-3 15,-9 0 1-15,-1 4-1 16,-3-9-2-16,-9-10-19 16,4-4-43-1,-17-12-69 16</inkml:trace>
  <inkml:trace contextRef="#ctx0" brushRef="#br0" timeOffset="764.0453">11826 3532 244 0,'-17'0'93'0,"12"4"-50"0,-8 8-52 0,9 3 12 15,-13 12-4-15,-13-1 2 0,-1 5 2 16,-3 7 3-16,-5 1-3 16,0 10 3-16,-8 13 0 0,-9 3 2 15,0-4 0-15,0 4-2 31,9 4-1-31,-5-7-1 16,9-5 0-16,0-3-7 16,8-5-2-16,1-10-51 0,8-5-20 15</inkml:trace>
  <inkml:trace contextRef="#ctx0" brushRef="#br0" timeOffset="1210.3441">12201 4061 244 0,'-5'-4'93'0,"5"4"-50"0,0 4-48 16,0-4 15-16,0 0 7 15,0 0 6-15,-8 4 0 16,3-1-2-16,1 5-11 31,4 7-6-31,0 5-3 0,0 3-1 0,0 19 2 16,0 4-3-16,-8 3 0 0,3 9 1 16,-3 7 0-16,3-8-11 15,1-7-3-15,0-8-64 16,12-11-27-16,5-20 0 15</inkml:trace>
  <inkml:trace contextRef="#ctx0" brushRef="#br0" timeOffset="1565.9067">13377 3475 236 0,'-26'19'88'0,"22"-4"-48"0,4 1-45 0,4 3 17 0,-4 11-7 15,0 5 2-15,0 15 0 16,-8-4 1-16,3 22-4 16,5-2 4-16,0-5 2 0,0 0-5 15,0 0-1-15,0 1-4 16,-4-9-3-16,8-7-14 31,-12-7-6-31,3-5-35 0,-3-11-12 16,-1-4-19-1</inkml:trace>
  <inkml:trace contextRef="#ctx0" brushRef="#br0" timeOffset="1847.9186">13127 3877 296 0,'0'0'110'0,"13"4"-60"0,17-4-54 0,-8 0 21 0,-1 0-2 16,31 0 3-16,0 0-9 31,8-4-3-31,18 0-4 16,-1 4-2-16,-4-4 1 0,1 4-72 0,-18-4-31 15,-18-3-22 1</inkml:trace>
  <inkml:trace contextRef="#ctx0" brushRef="#br0" timeOffset="3211.1663">14484 3356 220 0,'9'-38'85'0,"0"34"-46"0,4-4-39 0,-5-3 18 15,-3-1 3-15,-1 1 5 16,0-1-6-16,0 1-1 16,1-1-11-16,-5 1-1 0,0 3 3 15,4 0-4-15,-4 5 2 16,0-1-5-16,0 4-2 0,0 0 0 16,0 23 1-16,0 11 3 15,0 8 2-15,0 12-1 16,-4 15 1-16,-1 8-2 15,1 3 0-15,0 27-6 16,0-15 1-16,-1-11 0 16,5-12 0-16,-8-8 4 0,3-4 5 15,1-11 1-15,4-11 2 16,-4-8-6-16,4-5-4 16,0-6 1-16,0-20 0 15,0-8 1-15,4-7 0 16,5-4 0-16,4-26-7 31,4-1-2-31,4 4 2 16,14 0 3-16,-1 4-1 15,5 7-2-15,-9 8-3 16,0 8 1-16,1 8 3 0,-1 7 1 16,-4 8-4-16,-5 7 1 15,-4 16-3-15,1 11 0 16,-10 1 4-16,-4-1 1 0,5 0-1 15,-18 1 0-15,-3-1 8 16,-6 0 6-16,1 1 6 16,-22-5 2-16,-4-3-4 15,0-8-1-15,0-4-4 16,-4-4 1-16,-1-3-4 16,-3-5-2-16,-1-7-16 0,9-7-7 15,4-1-33-15,9-7-13 31,13-5-89-15</inkml:trace>
  <inkml:trace contextRef="#ctx0" brushRef="#br0" timeOffset="3864.2761">15730 3471 340 0,'-5'-4'126'0,"5"8"-68"0,-4 4-72 16,4-1 19-16,0 9-7 0,0 7 1 31,0 11-2-31,4 0 2 16,1 5 1-16,8 3 0 0,0-4 2 15,4-3-1-15,9-5-1 16,-5 9-2-16,5-9 1 16,9-7 1-16,3-7 2 0,-3-13 1 15,-1-3 1-15,1-3-7 16,-14-9 0-16,1-3 1 15,-1-4 1-15,-3-4 1 16,-5 0 2-16,-5 0-1 16,1 4 2-16,-5-1 4 15,0 5 4-15,-4 7-4 16,0 5-2-16,-4 3-5 0,4 11-2 16,-4 12 1-16,-1 19 2 0,1 16-2 15,0 3 0-15,0 0 1 16,-9 12 0-16,4-4-3 15,0-4 2-15,-8 0 10 16,-9-7 3-16,5-1 10 31,-9-3 6-31,4-12-6 16,-13-8-1-16,4-7-6 0,1-8-1 16,-9-15-4-16,-9-4-1 15,0-11-10-15,1-9-1 16,3-3-16-16,10-7-3 15,-1-5-22-15,13-11-10 16,9-7-47-16,17 3-21 16,8 4-5-16</inkml:trace>
  <inkml:trace contextRef="#ctx0" brushRef="#br0" timeOffset="4180.9203">16548 3800 260 0,'-8'4'96'0,"8"-4"-52"0,-9 4-43 15,9 0 21-15,-8 0 6 16,-1-1 4-16,0 5 1 0,-4 4 0 15,0 11-18-15,1 15 0 0,-1 0 1 16,0 4-6-16,0 0-1 16,4 12-5-16,-4 4-3 15,-4-5-7-15,0 1-1 0,4-8-35 16,0-4-12-16,9-11-56 16,17-24-68-1</inkml:trace>
  <inkml:trace contextRef="#ctx0" brushRef="#br0" timeOffset="4533.353">17367 3444 280 0,'-4'4'104'0,"4"0"-56"0,0 11-58 0,-9-3 14 16,1 3 1-16,-1 8 6 15,-4 15 4-15,0 4 3 0,0 4-10 16,0 8-2-16,0 19-2 0,0-8-2 31,0-4 1-31,1-7-4 16,3-5-2-16,0-10-25 15,1-5-11-15,-1-7-22 16,0-12-10-16,5-7-27 16</inkml:trace>
  <inkml:trace contextRef="#ctx0" brushRef="#br0" timeOffset="4798.4796">16893 3762 320 0,'13'8'121'0,"9"-5"-66"0,21-3-55 0,-26 0 21 0,13 0-8 16,0 0 2-16,9 0-6 16,8 0-3-16,5 0-3 15,-4 0-7-15,-1 0 0 0,-13 0-29 16,1 0-11-16,-5 0-37 0,-8 0-16 16,-1 0-10-1</inkml:trace>
  <inkml:trace contextRef="#ctx0" brushRef="#br0" timeOffset="5446.2371">18595 3498 272 0,'22'-4'104'0,"-18"-4"-56"0,0 1-56 15,1 3 16-15,-5 0 0 16,0 0 5-16,0-4 2 16,-13 1 4-16,0-1-11 15,-4 0-4-15,-5 1-1 0,-4-1-4 0,-4 4 0 16,-5 0-1-16,-8 4 0 0,0 0 2 31,-8 8 2-31,8 4-3 16,-9 3 0-16,9 4-1 15,-5 12 0-15,1 7 2 0,12 0 2 16,1 4-1-16,12 8 2 0,10-4 0 31,16 19 1-31,9-3 9 0,13 3 3 16,8-4-1-16,31 4-1 16,-1-4-11-16,14-7-3 15,12-8-32-15,1-12-14 16,-1-22-97-1</inkml:trace>
  <inkml:trace contextRef="#ctx0" brushRef="#br0" timeOffset="6699.6132">19737 3494 280 0,'0'0'107'0,"0"4"-58"16,4-8-44-16,-4 4 22 0,9 0-2 15,4 0 2-15,4-4-3 16,5 0-3-16,8-3-11 16,9 3-11-16,8 0-4 0,5-4-3 15,17 4 2-15,-9 4-14 0,-4-3-6 16,-4 3-7-16,-14 0-2 16,-7 0-14-16,-6 7-4 15,-16 5-54 1</inkml:trace>
  <inkml:trace contextRef="#ctx0" brushRef="#br0" timeOffset="6930.0282">19625 4030 328 0,'26'4'123'0,"4"-8"-66"0,17 4-66 0,-16 0 18 0,16-15-16 16,5 3-3-16,4 1-34 16,0-8-14-16,13 0-65 0,0-4-26 15</inkml:trace>
  <inkml:trace contextRef="#ctx0" brushRef="#br0" timeOffset="7445.0461">21370 3325 332 0,'0'-30'123'0,"0"26"-66"0,0 4-62 0,0 0 23 16,4 0-12 0,5 4-1-16,0 0 0 15,8 11-3-15,0 0-2 0,0 8 3 16,26 8-4-16,9 3 0 0,-4 20 1 15,8 3 0-15,4 8 0 16,5 4 0-16,-5 16 0 16,0-5 2-16,-8 1-3 15,-9-5 0-15,-4-3-10 0,-9-12-3 32,-4-7-22-32,-9-12-7 0,-4-11-37 0,-9-8-14 15,5-8-3 1</inkml:trace>
  <inkml:trace contextRef="#ctx0" brushRef="#br0" timeOffset="7830.4206">22124 3199 280 0,'-4'-8'104'0,"8"8"-56"0,-8-4-58 16,4 4 16-16,0 0 3 15,-13 4 3-15,0 4 1 0,-4 0 0 16,4 15-7-16,-22 11 3 0,1 4 1 31,-5 5-1-31,-4 2 0 16,0 17-5-16,-4-1-1 15,-5-4-1-15,-4 1 1 16,4-1-2-16,5 5-1 16,8-1-2-16,0-7-1 0,0-12-31 15,14-8-13 1,3-11-40-16,9 0-15 0,13-11 5 15</inkml:trace>
  <inkml:trace contextRef="#ctx0" brushRef="#br0" timeOffset="8121.5595">22572 3819 372 0,'0'20'140'0,"5"-13"-76"0,8 12-75 0,-5 1 24 16,1 10-12-16,-1 1-1 15,5 3 1-15,-13 5 1 16,5-5-1-16,-1 1-1 0,-4 3 1 15,0-7-34-15,9-9-15 16,-9-2-40-16,12-32-79 16</inkml:trace>
  <inkml:trace contextRef="#ctx0" brushRef="#br0" timeOffset="8398.9342">23154 2793 408 0,'-9'15'151'0,"-4"4"-82"0,-17 43-72 0,9-28 29 16,-31 12-16-16,-8 15-1 15,-9 20-40-15,-22 3-19 0,-16 12-125 16,-18-35-55-16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1:07:22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9240 4382 212 0,'0'-3'79'0,"0"3"-42"0,0 0-39 15,0 0 17-15,0 0-5 16,-4 0 4-16,0 0-1 16,-5 0 2-16,1 3-8 15,-5 1 5-15,0-4 3 0,0 4-3 16,-4-4-2-16,-18 0-5 16,5 4-4-16,0 0 0 0,0 0-1 15,-5-1 0-15,5 1 2 16,-17 4-1-16,-1 3 2 15,1 1-2-15,4 3-1 16,-5 16-4-16,1 7 0 0,8 1 0 16,-17-1-1-16,17 0 4 15,-4 0 0-15,4 1-2 16,5 10 0-16,4 1 4 16,8 4 3-16,-4 0-3 15,9-1-3-15,4 20 1 16,0-8 2-16,9-4-2 0,-5 1-2 15,5 3-1-15,4 0 0 32,4-4 3-32,5-3 0 15,8-5-4-15,5-3 1 16,12-4-3-16,-8 11 2 0,9-14 1 16,3 6-1-16,1-7 1 15,13-7 3-15,4-8 2 16,0-4 2-16,-9-8-1 15,5-3 1-15,4-1 0 0,0-3 3 16,-4-4-5-16,-5-4-1 16,-4-16 2-16,-4-11 1 15,0 1 3-15,0-1 3 16,-14-4-2-16,6-3 1 0,-10-5-10 16,5-14-3-16,0-1-8 15,-5-3-3-15,1 3 9 16,-5 4 6-16,-4-19 3 15,-4 8 4-15,4 0 1 32,-9 3 3-32,0 1-5 15,1-16-1-15,-5 8-2 0,-5 4 1 16,-3-4-2-16,-5-4-1 16,-5-8-2-16,-7 4-1 15,-6 0-1-15,-7 8 3 0,-18-11 2 16,0 11 4-16,0 3-2 15,0 5 0-15,-5 11-21 16,1 4-10-16,4 11-70 16,9 8-51-1,8 4 60-15</inkml:trace>
  <inkml:trace contextRef="#ctx0" brushRef="#br0" timeOffset="29265.2884">10266 6956 28 0,'0'4'11'0,"4"-4"-6"0,-8 4-6 16,4-4 2-16,0 0-4 31,0 0 2-31,0 0 10 16,4 4 5-16,-4-4 20 15,0 8 11-15,0-5-15 0,-4 1-5 16,0 0-4-16,-1 0-1 16,1 0-5-16,0-1-1 15,-1 1-8-15,-3-4-4 0,4 4-1 0,-1 0 1 16,-3-4 3-16,3 0 0 16,5 0 2-16,0 0-2 15,0 0 0-15,0 0 1 16,5 4 1-16,3 0-1 15,1-1-1-15,-1 1-1 0,1 0 2 16,0 0-5-16,4-4-1 16,8 0 2-16,5 4 1 15,0 0 1-15,4-4 0 32,-4 0-2-32,4 3 1 0,5-3-2 15,3 4 2-15,-8 0 0 16,9 0 1-16,4 0-5 15,0-4 1-15,0 0 0 16,-4 0 2-16,0 0 1 16,4 0 1-16,-4 4-5 15,17-1 1-15,-17-3 0 0,0 4 2 16,-1 0-1-16,-3 0-1 16,-1 0 1-16,5 0-1 15,-13-1 0-15,4 1 0 16,9 0 0-16,4 0 0 15,0 7 0-15,0-3 0 16,-4 0 0-16,0-1 2 0,-1 1-3 16,18 0 0-16,0-1 1 15,-8-3 2-15,-1 0-3 16,1 0 0-16,-1 11-1 0,5-3 0 16,-1-5 4-16,1 1 1 15,0-4-4-15,4 0 1 31,-9-1 0-31,1-3 2 0,8 4-1 16,-5 0 2-16,5 0-4 16,-8 0-2-16,-1 0 2 15,1-4 0-15,3 0 3 16,5-4 1-16,0 4-1 16,-4-4 1-16,-5 4 0 15,1 0 3-15,8 0 1 0,0 0 1 16,0 0-4-16,-9-12-1 15,5 1-1-15,0 3 1 16,-9 1 0-16,9-9 3 0,-1 12-1 16,-3 1 0-16,-1-9-3 15,-4 1 1-15,-4 3 0 32,0 0 1-32,-5 1-2 15,9-1-2-15,5 4 1 16,-5 0 1-16,8-3-1 15,5 3 2-15,-12 0-2 0,-1 0-1 16,0-3-2-16,4 3 1 16,5 0 1-16,0-4 0 15,-14 1 0-15,-3-1 0 0,4 4 0 16,-1-4 0-16,10 1 0 16,3-1 0-16,1 4 0 15,-4-3 0-15,-5-1 0 16,0 0 0-16,-4 1 2 15,-1-1 3-15,5-3-4 16,5-5-1-16,-5 5 0 0,4-1 2 16,-8 1-1-16,-4-1-1 15,8 1 1-15,4-8-1 16,9 3-3-16,-4-7 2 16,-1 4 1-16,1 0 2 15,4 4-1-15,-4-1-1 16,4 5 1-1,-9-1-1-15,-12 9 0 16,-9-5 0-16,-5 8-5 16,-8-4 1-16,0 8-22 15,-13 7-11-15,0 12-79 16,9 12-42-16,-1-20 80 16</inkml:trace>
  <inkml:trace contextRef="#ctx0" brushRef="#br0" timeOffset="41229.5505">19504 4199 200 0,'9'0'77'0,"-5"0"-42"0,5 0-39 0,-9 0 13 32,0 0-3-32,0 0 3 0,0 0 7 0,0 0 2 31,4 0 8-15,9 0-14-16,0 0 1 0,0 3-2 0,-9 9-4 15,5-1 1-15,0-3-3 16,8 11 0-16,0-3-1 15,0-1 4 1,5 0 3-16,-1 4 0 16,1 1 1-16,-1 6-4 0,1 5 0 15,4 0-5-15,-9 22 0 0,5-7-1 32,3 0-2-32,6-4 3 15,-6 0 0-15,6 1-10 16,-14-13-3-16,4 5-50 0,1-5-14 31,-9-14-9-31,4-13-19 16</inkml:trace>
  <inkml:trace contextRef="#ctx0" brushRef="#br0" timeOffset="41425.7218">20039 4317 232 0,'-13'-7'88'0,"8"3"-48"0,-3 4-49 0,3 0 14 0</inkml:trace>
  <inkml:trace contextRef="#ctx0" brushRef="#br0" timeOffset="41592.2579">19991 4310 380 0,'-26'11'17'0,"9"-3"-7"16,-4 3-8-16,-1 5-3 0,-4 3 3 15,0 8 1-15,5 3 3 16,-9 20 3-16,4-4-4 16,-9 0-3-16,5-4 1 15,0 0 0-15,-4-7-4 0,12-5-1 16,-4-7-19-16,9 0-9 15,4-7-53 1,0-9-54-16,13-11 41 0</inkml:trace>
  <inkml:trace contextRef="#ctx0" brushRef="#br0" timeOffset="42325.9293">20082 4938 116 0,'0'19'46'0,"0"-19"-24"0,0 4 1 15,0-4 18-15,0 0-2 16,0 0 0-16,0 0-11 15,4 4-5-15,-4-4-13 16,0 0 0-16,9 0 1 0,-1-12 7 31,-3 5-5-31,3-13 4 16,1 1-5 0,4-8-5-16,0 4 1 15,-5 0 1-15,1 0 2 0,12 4-3 16,-21 0-3-16,18 0-2 15,-14 4-3 1,5-1 1-16,-1 5-1 0,-3 3-3 16,-1 1 0-16,4 3-9 15,-8 0 1 1,0 15 2 0,5 1 5-16,8 3 4 15,0 4 3-15,0 0-1 0,-1 8-2 31,-3 8 1-31,4-8 1 0,4-4-1 16,0-4 2-16,5 0 0 16,0-4 1-16,-1-3-2 15,1-5 1-15,4 1-7 16,-14-4 1-16,6-4-12 16,8-12-28-1,-14-11 2-15,1-3-24 0,0-5-8 16,-8-7-16-1</inkml:trace>
  <inkml:trace contextRef="#ctx0" brushRef="#br0" timeOffset="42526.8639">20603 4187 332 0,'-4'0'126'0,"4"4"-68"0,0 4-70 0,0 3 18 31,-9 12-16-31,1-4-2 0,-5 0-24 16,0 1-11-16,0 6-78 16,0-6-31-16</inkml:trace>
  <inkml:trace contextRef="#ctx0" brushRef="#br0" timeOffset="43711.8659">19478 5405 156 0,'0'0'60'0,"5"4"-32"0,-5-8-33 0,0 4 10 0,4-4 3 31,-4 0 7-31,0 1 6 0,0 3 4 0,4-4-13 16,-4 4-2-16,5 0 0 0,-5 0-6 15,4-4 0-15,-4 4 0 16,0-4 2-16,0 4-5 31,0 0-3-31,0 0 3 16,0 0 3-16,0 0 5 15,0 0 2-15,4 8-5 0,-4 3-2 16,0 5 2-16,0-1 1 16,0 8-3-16,9 8-3 15,-9-1 2-15,9 5 2 0,8-1-2 16,13-3-2-16,-13 3 2 16,9-7 2-16,0-4-2 15,0-4 0-15,0-7-3 16,4-5-1-16,-9-3 1 15,5-8 0-15,0-3 0 16,-4-5 2-16,3-3-3 0,-3-4-2 16,4-8 2-16,-5-8 0 15,-12 9 1-15,4-1 0 16,0 4 8 0,-13 4 5-16,0 7-2 15,0 1-1-15,0 3-9 16,0 4-2-16,0 4-5 15,0 12 1-15,0 11 1 16,0 0-1-16,0 3-3 16,8 9 0-16,1 7 2 15,0 8 3-15,4 7-3 0,-5 1 2 16,1-1 2-16,-9-3 3 16,0 3-2-16,0 5-2 15,-9-5 2-15,1-3 2 0,-5-1 0 16,-5-7-1-16,1-4 3 15,0-3 2-15,-5-1 7 16,1-7 2-16,-5-5 4 16,0-6 1-16,-4-5 3 15,-9-15 1-15,-8-4-1 16,4-4-2-16,4-3-10 0,-8-4-4 16,8-1-6-16,4-3-1 15,9 0-19-15,5 0-7 31,4 0-35-31,8-16-15 0,13-7-54 16</inkml:trace>
  <inkml:trace contextRef="#ctx0" brushRef="#br0" timeOffset="44295.3239">20452 5803 60 0,'-30'8'24'0,"22"-4"-12"0,-5 27-1 16,8-24 10-16,1 1 13 0,-5 11 8 15,1-4-5-15,3 1 1 16,1-1-7-16,0-3 1 16,4-1-18-16,0 1 1 0,0-5 1 15,4 1 5-15,0-1 4 0,5-3-7 16,4-4-3-16,0 0-6 16,4-4-1-16,0-15-5 15,5-7 0-15,-1-5-1 16,10 0-2-16,-1 1-2 15,0-1-1-15,-4 4 4 16,-5 0 1-16,-3 8 0 0,-5 4-2 16,-1 3 3-16,1 1 2 15,-8 11-11 1,-1 8 1-16,0 7 0 16,1 4 3-16,-1 19 1 0,5 4 5 15,-1-3 5-15,9-1 1 31,-8-3 2-31,8-12 2 16,0 3 4-16,1-3-8 16,-5-4-3-16,0-3-11 15,12-9-3-15,-12 1-18 0,5-8-46 16,-6-19-90 15,1-31-6-31,-26 0 86 0</inkml:trace>
  <inkml:trace contextRef="#ctx0" brushRef="#br0" timeOffset="44495.235">20711 5221 448 0,'0'4'167'0,"4"27"-90"0,-8-16-112 0,4-7 16 0,-4 3-63 16,-1 1-22-16,-16 3-48 15,-1-3-19-15</inkml:trace>
  <inkml:trace contextRef="#ctx0" brushRef="#br0" timeOffset="46115.3153">19440 6681 200 0,'-5'-4'74'0,"5"8"-40"0,0-4-38 0,0 0 13 0,0 0 1 15,0 0 6-15,0 0 7 16,0 0 3-16,0 0-13 0,-4 3 3 0,0 1 4 16,-1 4-11-16,1 7-2 15,4 8-7-15,-8 8-3 16,3 7 2-16,1 8 2 16,4 0-2-16,-9 0 0 15,5 19-1-15,8-11 0 16,5-4 0-1,-5-8 0-15,9-4-3 16,-9-11-1-16,5-4-4 16,0-8-1-16,8-7 6 15,-8-4 2-15,3-8 3 16,6-15 2-16,3-12 1 16,14-4 3-16,-14-3 1 0,5-8 3 15,0-7-3-15,0-5 1 0,-5 1-5 16,-3 7-2-16,-5 8 4 15,4 7 1-15,-13 5 4 16,9 7 1-16,-9 4-5 16,1 7-2-16,-5 12-9 15,0 8-4-15,0 15-2 16,0 11-1 0,0 4-7-16,4 8-2 15,5 0 4-15,-1 8 3 16,9 11 5-16,5-11 4 15,4-8-4-15,13-4-1 16,-9-8 5-16,4-7 4 16,1-8 8-16,3-7 6 15,-3-12 4-15,-1-8 4 0,14-11 2 16,-5-12 3-16,-4-3-1 16,-13-8 0-16,4-8-1 15,-17-15 0-15,0 0-13 0,-1 7-7 16,-24 5-13-16,-6 3-7 15,-3 4-14-15,4 0-4 16,-1 11-28-16,10 9-11 0,-10 3-38 16</inkml:trace>
  <inkml:trace contextRef="#ctx0" brushRef="#br0" timeOffset="46682.0122">20340 7351 292 0,'0'4'110'0,"5"-4"-60"0,7-4-54 0,-12 0 18 32,9 0-8-32,0-3 1 0,4-1-2 15,0-4 0-15,4-3-3 16,0-23-8-16,0 3-1 0,5-3-8 15,4-4-3-15,0 0-6 0,4 3 0 16,-4 9 13-16,-5 3 6 16,-4 8 10-1,1 4 5-15,-10-1-3 0,1 9-2 16,-9 7-2-16,4 7 0 16,0 12 0-16,1 0 1 15,3 4 4-15,-8 8 5 16,5 7 4-16,3 1 4 15,1-5 4-15,4-3 4 16,0-1-2-16,0-3-2 0,4-4-11 31,0-4-4-31,0-3-11 16,-4-5-1-16,0-3-20 16,0-4-6-16,-9-8-25 0,1-4-9 15,3-3-22-15,-16-20-10 16,-1-11-2-1</inkml:trace>
  <inkml:trace contextRef="#ctx0" brushRef="#br0" timeOffset="46866.05">20569 6558 428 0,'-18'27'162'0,"36"-54"-88"0,-23 16-88 0,10 18 22 15,-5 1-36-15,-5 3-9 16,5 1-43-16,-13-1-16 16,0 1-45-16,1-8-16 0</inkml:trace>
  <inkml:trace contextRef="#ctx0" brushRef="#br0" timeOffset="47799.005">18841 3739 152 0,'13'-19'57'0,"-9"15"-30"0,-4-7-16 0,0 7 15 0,0 0-6 16,-4 0-1-16,4 0-3 16,0 0 0-16,-5 1-8 15,-3-1 4-15,3 4 1 0,-3 0 2 16,4 0 1-16,-1 4-2 16,-3 7-1-16,-1 8-5 0,5 12-3 31,-5 26 0-31,5 12 1 0,-1 16 1 15,-3 14 1-15,-1 35-4 16,1 4-3-16,-1 4 0 16,0-1-1-16,5 16 4 0,-5-7 2 0,9 7 4 15,-8-12 4-15,3 5-6 16,1 3 0-16,4 4-2 31,-8-15-1-31,-5 0-3 16,0 7-2-16,8-11 1 15,-8-4 1-15,9-15 5 0,4-12 6 16,0-4-3-16,4-3 2 16,9-4-7-16,-8-8-1 15,3-16-2-15,1-3-2 16,8-11-24-16,-13-16-9 16,9-11-69-16,9-24-31 0,0-34 14 15</inkml:trace>
  <inkml:trace contextRef="#ctx0" brushRef="#br0" timeOffset="48483.0296">21340 3555 184 0,'-13'4'68'0,"13"0"-36"0,0-4-37 0,0 0 12 16,0 0-2-16,0 0 4 15,0 0 16-15,0 0 8 16,4 11-8-16,5 1-3 15,4 3-10-15,-5 4-3 0,5 4-7 16,5 8-4-16,3 3 1 16,1 16 0-16,8 15 1 15,9 8 2-15,-5 7-3 16,-4 9 0-16,0 6 1 16,5 24 0-16,-14 4 2 15,5 3 1-15,-4 0-4 0,4 8-1 16,-9 1 3-16,-8 6 3 15,4-7 8-15,-5 0 4 16,1 20-2-16,-9-13 0 16,0 9-2-16,0-12 0 15,0 15-6-15,-9-12-2 16,5 1-2 0,-5-8-2-16,1-4 1 15,-1 12 1-15,0-19-1 16,5-8-1-16,0-8 1 15,-5-11 1-15,1-16-10 0,-1-11-2 16,0-12-48-16,5-14-21 16,-13-17-46-1</inkml:trace>
  <inkml:trace contextRef="#ctx0" brushRef="#br0" timeOffset="78417.6949">22827 3069 188 0,'0'-12'71'0,"25"12"-38"0,-33-7-34 15,8 7 19 1,8-4-5-16,1 0-2 0,0 0 0 31,-1-7 0-31,-3 3 1 0,3 0 0 16,1 12-4-16,4 4-3 16,0 3 4-16,8 8 4 15,-4 8 4 1,1 8 2-16,7 22-6 15,1 1 0-15,0-1-6 16,-4 1-2-16,-5 10-2 16,0-6 0-16,-4-5-4 15,-4 1 0-15,-5-9-8 0,-4-3-4 16,0-11-37-16,0-8-15 16,-4-12-51-1</inkml:trace>
  <inkml:trace contextRef="#ctx0" brushRef="#br0" timeOffset="78738.0655">23369 2889 264 0,'-8'-4'99'0,"4"12"-54"0,-5-5-53 0,0 13 20 16,-8 11-6-16,-17 3 2 15,-1 12 0-15,-4 0-4 16,1 16-3-16,-6 11 2 0,-7 0 0 16,-5-4 3-16,0 15-1 0,8 1 0 15,1-5-1-15,4 9 2 16,8 3-5-16,-3-19-1 15,12-8-9-15,4-11-4 0,5-8-62 16,8-12-27-16,9-14-1 31</inkml:trace>
  <inkml:trace contextRef="#ctx0" brushRef="#br0" timeOffset="79288.1475">23145 3720 148 0,'0'0'57'0,"0"0"-30"0,0 4-18 16,0-4 16-16,0 4-1 15,0 3 3-15,0 1-2 0,0 3 0 16,0 1-14-16,0-1 0 0,5 1 0 16,-1-1-2-16,0-3 0 15,1 0 3 1,3-5 3-16,-8 1 0 16,13-4 1-16,0-4-8 15,4-3-3-15,1-5-10 16,-1-3-4-16,0 0-2 15,0-4-1-15,0-4 0 16,-4 3 2-16,0 1 8 16,0 4 3-16,-8-4-2 15,3 7-1-15,1 8-2 16,-1 12 0-16,5 4 3 16,0-5 0-1,5 5 3-15,3-1-1 16,1 5-1-16,-1-1 1 15,9 0-1-15,-4 1 4 0,0-5 2 16,0 0 0-16,0 1-1 16,-5-1-6-16,5-3-1 15,-13-4-6-15,4 0 0 16,-4-4-36-16,0-4-13 16,-13-4-46-1</inkml:trace>
  <inkml:trace contextRef="#ctx0" brushRef="#br0" timeOffset="79489.4166">23477 3180 296 0,'-4'0'110'0,"4"4"-60"0,4 3-61 0,0 1 16 0,-4 0-37 16,9 3-14-16,-9 4-69 16,13 16-28-16</inkml:trace>
  <inkml:trace contextRef="#ctx0" brushRef="#br0" timeOffset="80049.0063">24636 2605 132 0,'-8'-23'49'0,"8"23"-26"0,-5-4-23 0,5 4 13 0</inkml:trace>
  <inkml:trace contextRef="#ctx0" brushRef="#br0" timeOffset="80430.1309">24615 2578 236 0,'-9'0'16'16,"0"0"-8"-16,1 0 4 0,4 0 1 31,-1 0-6-31,1 4-2 16,0 0-3-16,-9 15 5 16,4 12 3-16,0 0-3 15,-3-1 1-15,-1 1-3 16,0-1 0-16,-5 1 1 15,-3 19 1-15,4 0-6 16,-13 3 0-16,4 9-1 0,-13 7 2 16,0 7-1-16,5-7-1 15,-5 0 1-15,4 4 1 16,1 0 1-16,-5-4 1 0,5-4 0 16,-5 4 2-16,-4 19 6 15,4-12 2-15,-4-3-5 16,4-8-3-16,0 16-3 15,5-12-3-15,-1-4 1 16,1 0 1-16,4-4-1 31,-5 8-1-31,5-4-2 0,-4-7 1 16,4-9-1-16,4-6-2 16,4-9-37-16,5-7-15 15,8-8-47 1</inkml:trace>
  <inkml:trace contextRef="#ctx0" brushRef="#br0" timeOffset="81480.7738">23994 4310 216 0,'-4'0'82'0,"8"0"-44"0,-4 0-33 15,0 0 17-15,0 0-6 16,0 0 1-1,0 0-7-15,0 0-4 16,0 7-3-16,0-3 0 0,0 0 0 16,-4 0-1-16,0 4 1 15,-1-1-4-15,5 5-2 16,0 3 2-16,0 4 2 0,0 0 0 16,0 4 2-16,0 8-4 15,0 7 0-15,0 1 1 16,0-1 0-16,0 0 0 15,0 0 0-15,5 1 0 0,-1-5 0 16,0 4 0-16,5 1 0 16,4-5 0-16,-9-7 0 15,5-4 2 1,-1-4 1-16,-3-3 1 16,-1-5 2-16,5-3 1 15,-5-4 3-15,0-4-5 16,5-20-7-16,-1 1-2 0,1 0 2 15,-5-4 3-15,5-4-5 16,0-3 1-16,-9-1 3 31,4 0 2-31,0-15 0 16,5 0-2-16,-9 4-4 0,4-4 0 16,0 4-3-16,1 4 0 15,8 7 4-15,0 4 3 16,-5 4 1-16,1 4 2 0,-1 8-2 15,-3-1-1-15,-1 9-4 16,0 3 0-16,14 7 0 16,-14 5 2-16,9 7-1 15,-9 4-1-15,5 11 5 16,-1 8 1-16,1 1 0 0,0-1-2 16,8-4-4-16,-9-4 0 15,10-3 0-15,3 0 2 16,1-4-1-16,4-8-1 0,-5-4-2 15,14-4 1-15,-14-3 3 32,14 0 3-32,-14-8 2 15,14-8 3-15,-14-7 6 16,-4-4 2-16,1-8-1 16,-5-23 0-16,-5 0-10 0,-3-3-1 15,-5-1-18-15,-5 0-4 16,1 1-1-16,-9 3 0 0,0 8-8 31,4 4-4-31,1 11-22 16,4 8-47-16,8 3 17 15</inkml:trace>
  <inkml:trace contextRef="#ctx0" brushRef="#br0" timeOffset="81850.6446">24809 4639 260 0,'-5'4'99'0,"10"-4"-54"0,-1 8-53 15,-4-8 16-15,0 7 0 0,0 1 5 16,0 3-2-16,0 1 1 0,0 3-7 16,0 1-3-16,0-1-1 0,0 4 1 31,-4-4 1-31,4 4-10 0,0 4-5 15,-5-3-32-15,5-5-11 16</inkml:trace>
  <inkml:trace contextRef="#ctx0" brushRef="#br0" timeOffset="82036.6594">24869 3911 364 0,'-9'43'134'0,"14"-40"-72"0,-5 36-132 0,0-20-6 16,-5 11-62-16,-12-3-19 31</inkml:trace>
  <inkml:trace contextRef="#ctx0" brushRef="#br0" timeOffset="83452.1612">23120 5390 168 0,'8'-4'63'0,"-4"4"-34"0,-4 4-19 0,0-4 17 0,0 0-2 16,0 0 2-16,0 0-9 0,0 7-3 15,0-3-8 1,0 4-1-16,-4 3 1 0,0 1-3 16,0 11-1-16,-1 8 1 0,-3-1 2 0,-1 5-1 15,5 3 2-15,-1 0-2 16,1 4 0-16,0 8-1 15,4 8 0-15,4-9-2 32,5-6-2-32,4-5 1 0,0-7 1 0,4-8 1 31,4-1 1-31,5-6 0 16,0-5 0-16,-9-7 0 15,9-8 2-15,-4-3-3 0,-1-16 0 16,5 0-3-16,-9-12-1 15,-8 1 1-15,0-5 2 16,-1-3-1-16,-4 0-1 16,5 0 1-16,-9-4-1 0,0 4 0 15,0 7 2-15,-9 9-3 16,5 3-2-16,0 7-1 16,4 1 3-16,-4 4-5 15,4 3 2 1,0 4 0-16,0 4 2 0,4 12-1 15,0 7-1-15,0 4 3 0,5 0 0 16,-5 3 1-16,9 9 0 16,-4 3 0-16,4 20 0 15,-5-5 0-15,1 1 0 16,0-4-3-16,-1 0 0 16,-3 3 2-1,-5 5 0-15,0-5 3 16,0-3 1-16,-5-4 3 15,-3-4 1-15,-1-4 5 16,0 1 5-16,-3-9 4 0,-6-7 4 16,-8 0-2-16,1-7 0 15,-6-5-6 1,1-3 0-16,-9-1-12 0,5-3-6 16,4-4-17-16,0-4-6 0,4-3-21 15,0-1-9-15,4-3-35 16,10-5-14-16,7-3-5 15</inkml:trace>
  <inkml:trace contextRef="#ctx0" brushRef="#br0" timeOffset="83768.6134">23779 6098 296 0,'-5'8'110'0,"1"4"-60"0,-4 18-58 0,3-11 16 15,1 0-11-15,-5 1 2 16,1-1 1-16,-1 0 0 16,0 0 0-16,5-4-31 0,-9-3-12 0,9-4-68 31,-5-5-33-15</inkml:trace>
  <inkml:trace contextRef="#ctx0" brushRef="#br0" timeOffset="83952.5695">23813 5539 376 0,'-4'4'143'0,"4"0"-78"0,0 19-129 16,0-12-2-16,0 5-80 15,0 3-28-15</inkml:trace>
  <inkml:trace contextRef="#ctx0" brushRef="#br0" timeOffset="84568.4602">24279 5673 184 0,'0'0'68'0,"0"0"-36"0,0 4-40 0,0-4 12 15,0 8 9-15,-13-1 6 16,4 5 2-16,-8-1-1 16,0 5-10-16,-1-1-4 0,-3 23-2 0,4 1-2 15,-14-1 1 1,6 0-2-16,-1 4 2 0,0 4-2 16,-17 16 2-16,4-5-2 0,-4 4 2 15,0 4 2-15,0 20 2 16,-9-5-1-16,0-3-1 15,-8 3-1-15,4 1 2 0,4-5 1 32,5 1 3-32,-5 3 1 0,0 1 1 15,5-1-4-15,0-15-3 0,12-7-2 16,5-9-3-16,0-6-28 16,4-9-11-16,4-7-67 15,10-12-46 1,-1-11 61-16</inkml:trace>
  <inkml:trace contextRef="#ctx0" brushRef="#br0" timeOffset="85356.3088">23770 7041 288 0,'-4'7'107'0,"4"-3"-58"0,0 0-51 16,0-4 22-16,0 4-8 16,-4 3 1-16,-1 1-1 0,1 0 0 15,-5 11-6 1,1 8-6-16,-1 0-1 0,0-1 1 0,5 1 0 16,4 4-3-16,-8-4 2 15,8-1-10-15,8-3-5 16,-4-3-3-16,5-5 1 0,4-4 5 15,0-3 4-15,4-8 0 16,0 0 1-16,9-8 0 16,9-7 2-16,-9-4-1 15,4-16 0 1,-4-14-1-16,4-5 0 16,-9-3-2-16,1-1-1 15,-1 1 10-15,-3 7 7 16,-1 12 2-16,-4 7 3 0,-5 8-4 15,1 4 1-15,0 7-5 16,4 12-2-16,-13 12 0 16,4 3-1-16,-4 4 0 15,0 8 0-15,0 4-3 16,-4 15 2-16,4 3 1 0,0 1 0 16,0 0 0-16,0 0 2 15,0-8-3-15,0-4-2 16,4 4 6-16,0-7 5 15,5-1 2-15,-5-7 4 0,5-12 4 16,4-3 1-16,4-4-2 16,4-5 0-16,1-10-3 15,-5-5 1-15,0-3-4 16,1-8-1-16,-1-4-2 31,0-26 0-31,-4-1-15 16,0 0-6-16,0 1-13 0,-4 3-4 15,-1 8-4-15,1 0 1 16,-1 3-24-16,-3-7-10 16,-1 16-29-1</inkml:trace>
  <inkml:trace contextRef="#ctx0" brushRef="#br0" timeOffset="85674.0187">24735 7251 280 0,'0'8'104'0,"0"0"-56"0,0 3-52 16,5-7 18-16,-5 4-8 0,0 3-1 16,0 1-1-16,8 3 2 15,-8 0-3-15,0-3-2 0,0 3 0 16,0-4-26-16,0-3-10 16,-8 0-33-16,8-8-14 0,0-12-10 15</inkml:trace>
  <inkml:trace contextRef="#ctx0" brushRef="#br0" timeOffset="85822.8988">24666 6734 412 0,'-4'8'154'0,"8"3"-84"0,-8 5-185 0,0 3-24 0,0 8-7 15,-22-16 6-15</inkml:trace>
  <inkml:trace contextRef="#ctx0" brushRef="#br0" timeOffset="86537.4638">23365 8741 272 0,'0'19'101'0,"0"-19"-54"0,4 0-53 16,-4 0 19-16,0 0-1 15,0 0 4-15,9 4 9 16,0 0 7-16,-1 0-17 0,5-4-2 0,-4 0 1 15,8 0-8-15,-8-8-3 16,17-3-9-16,4-5-4 16,0-3-8-1,4-4-1-15,-3-4 1 16,-1 1 1-16,-4-13 3 16,-1-3 3-16,-3 0 5 15,-5 8 3-15,0 3 8 16,-4 4 7-16,-4 8 9 15,0 4 5-15,-1 3-12 16,-4 5-5-16,1 7-9 16,-1 7-2-16,0 12 3 15,1 12 1-15,-1 3 0 0,-4 1 1 16,4 3 2-16,-4 8 2 16,0 8-6-16,0-1 0 15,0 5 1-15,0-1 1 16,0 8-1-16,-4 8 1 15,0 0-4-15,-1-8 0 0,1-4-6 16,0 1 0-16,-5-1-13 31,1-7-4-31,-1-12-18 16,0-4-6-16,1-11-15 0,-1-4-3 16,-4-8-28-1</inkml:trace>
  <inkml:trace contextRef="#ctx0" brushRef="#br0" timeOffset="86888.7431">23434 9320 296 0,'9'3'110'0,"4"1"-60"0,0 0-56 0,8 0 19 0,-8-4 3 15,13 0 7-15,0 4-3 16,4-4-2-16,-4 4-10 31,8-1-3-31,1-3-1 0,3 4 2 0,14 0 3 16,4 0-4-16,5 0-3 15,-1 0-1-15,13-4 1 16,0 11-8-16,1-3-3 16,-1-1-22-16,-9-10-10 15,5-5-55-15,-8-4-24 16,-10-11 12-16</inkml:trace>
  <inkml:trace contextRef="#ctx0" brushRef="#br0" timeOffset="87973.748">22723 2460 200 0,'-4'-4'77'0,"4"8"-42"0,4 7-43 16,0 1 12-16,-4 3-4 16,0 16 2-16,0 15 3 0,0 7 4 0,0 9-4 15,0 14 1-15,0 5 4 0,0 14-2 16,0 20 1-16,0 8-5 16,0 7-1-16,0 12-1 15,-4 15-2-15,0 11 1 16,4-3 1-16,-5 15-3 15,1 0 0-15,4 4 5 0,0 11 2 16,-4-3-2-16,0 7-1 16,4 4 5-16,0-12 3 31,0 1 7-31,0-16 3 16,-9 4-6-16,5-11-2 15,-1 3-5-15,5-15 0 16,-8 8-3-16,3-8 2 0,1 7-4 15,-5-10 0-15,-3 10 1 16,-6-7 0-16,-3 4 0 0,4-4 0 16,-1-3 2-16,1-1 1 15,0-4 3-15,0 0 1 16,4-11-1 0,0 8-1-16,0-16-5 0,0-11-1 15,-4 34-3-15,4-30-1 16,0-16-10-16,8-19-3 0,-7-23-35 15,3-19-13-15</inkml:trace>
  <inkml:trace contextRef="#ctx0" brushRef="#br0" timeOffset="89755.7216">24951 2487 168 0,'-4'-12'66'0,"4"8"-36"0,0 0-31 15,0 4 15-15,0 0-1 16,0 0 2-16,0 0-2 16,0 0 0-16,0 0-7 15,0 0 3-15,0 0 3 0,4 4-6 0,0 4-1 16,5 3 1-16,-1 5 3 16,1 3-4-16,0 23-3 15,4 0 1-15,-1 0 2 16,1 4 0-16,5 8 2 15,-5 7-6-15,-1 0-1 0,1 5 0 16,0 2 2-16,-4 21-1 16,0-5-1-16,-1-8 1 15,1 5-1-15,-1-1 6 16,1-3 6-16,0-4-4 16,4-4 0-16,-5 23-4 31,1-12-1-31,-1-3-1 15,-3-8 1-15,-1 7-2 0,0-3 2 0,-4-4 0 16,0 0 3-16,0 7-3 16,0 1 0-16,0-8 3 15,0 0 3-15,-4-12-4 16,4 8-3-16,0 1-4 16,-9-5-1-16,1-4 2 15,-1 1 0-15,1-5 3 0,-1 1 1 16,5 15-1-16,-5-12-2 15,5 1 1-15,-1-5 1 16,-3-3 1-16,3 4 1 16,1-1 2-16,-4-3 3 15,3-4-2-15,1 0-2 16,-5 0 0 0,5 0-1-16,-5 12-2 15,9 3-2-15,-8-8 3 16,3-3 2-16,1-4-2 15,4-4-2-15,-8 0 2 16,3 12 0-16,1-4-1 0,-5-4 1 16,5 0 2-16,0 0 4 15,-1-4-2-15,-3 4-2 16,3 0-2-16,1 7-3 0,4-3 3 16,0-4 2-16,0-4 0 15,0-3 0-15,0-1-1 16,0 4 0-16,4 0-2 15,1-3-2-15,3-5 1 16,-8 0 1-16,5 1-3 0,-1-1 0 16,0 1 1-16,5-1 0 15,0 5 0-15,-1-1 0 16,-4 4 2-16,9 0 3 31,-8 0 2-31,3-7 3 16,1-1-5-16,0 1-1 0,-1-1-2 15,-4 12 1-15,1-4-2 16,3-3-1 0,-8-1 1-16,5 12 1 0,-1-4 1 15,0 0 1-15,-4 11-2 16,0 4-2-16,0-7 1 0,0 0-1 16,0-5 0-16,0-3 2 15,0 8-1-15,0 7 2 0,0-3 0 31,0-1 1-31,-4 1 0 16,0-9 0-16,4 24-2 0,-5-12-2 16,5-3 5-16,-8-8 1 15,3 0-5-15,1 7 0 0,-9 4-1 32,5-7 2-32,-1 0-1 0,0-5-1 15,1-3 1 1,-1-4-1-16,1 12 2 0,3 0 1 15,1-5-1-15,0-10 1 16,-1-5-2-16,1-3 2 16,0-1 0-16,-1-3 1 0,5 0-2 15,-13-4 1-15,5 8 0 16,-1-4 3-16,-4 7 1 16,0-3 3-16,0-1-1 15,-8 1 2-15,-9 0-2 16,0 3 0-16,-1-3-3 15,6-1 1-15,-10 9-6 0,1 3-1 16,-5-8-18-16,-17-3-8 16,-5-12-90-1,-12-7-38-15,-30-58-30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1:17:02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14523 15854 108 0,'-8'0'41'0,"8"0"-22"0,0 0-22 0,0 7 6 15,0 5-3-15,8-4 0 16,-8-1 0-16,0-7 0 15,9 4 2-15,-1 0 1 0,1 0-1 32,4-4 1-32,4 0-2 0,0-4 2 0,14-4-2 31,-1 1-1-31,-4 3-2 0,-1 0 1 16,-3 0-4-16,0 4 1 15,-1-4 2-15,1 4 3 16,-1 0-2-16,5 0-2 15,0-4-1-15,13-7 3 16,-5-1-2-16,1 5 1 16,-1 3 0-16,-4-4 0 0,0 5 4 15,-4-1 3-15,0 0-2 16,0 4 0-16,0-4-3 16,8 4-1-16,5 0-1 0,-4 0-2 15,-5 0 5 1,-4 8 3-16,4-4-1 15,-13 3 0-15,5-7 1 0,-1 0 0 16,5 0 0-16,0 0 0 16,-9 0-2-16,5 0-2 15,3-7 3 1,6 3 2-16,-10 0-2 16,5 0 0-16,0 0-3 15,0-3-1-15,4-1 1 16,0 0 2-16,0 4-3 15,5 1 0-15,-9-5 5 16,4 4 2-16,8 0 0 0,-7 4 1 16,3-4-2-16,-8 4 2 0,4 0-4 31,-4 0-4-31,0-3 0 0,0 3 1 0,0 0 0 0,-9 0-5 16,4 0 1-16,9-4 4 15,5 0 2-15,-5 0 4 16,-4 4 3-16,0 0-4 15,0-4-1-15,4 4 0 16,0 0 2-16,0 0-1 16,5 0 2-1,8 0-2-15,8 0 0 16,-3 0-1-16,-1 8 2 16,-8 0-5-16,0-5-3 0,0 9-2 15,4-4 3-15,4 11-79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1:21:10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19845 8167 212 0,'-9'-8'79'0,"9"-15"-42"0,-4 12-39 0,4 7 14 15,0-8 0-15,-9 5 3 16,1-1 3-16,-1 4 1 15,-4 0-10-15,0 0-1 0,0 1 2 16,0 10-8-16,0 1-3 16,0 7-5-16,5 4-1 0,-9 1 1 31,-1 6 4-31,14 9-1 0,-13 7-1 16,17 27 0-16,0-8 0 15,4 0 3-15,0 8 0 16,5 4-2-16,-9-8 2 0,0-3 3 15,4-5 1 1,1-3-4-16,-1-8-1 0,0-8-2 16,1 0 3-16,-5-11-2 15,0 0 1-15,0-16 2 16,0-11 2-16,0 0-3 0,4-7 0 16,-4-9-1-16,4-10-2 15,5-1-2 1,-5-8 1-16,9-11 5 0,-9-4 4 15,5 1-1 1,4-24-2-16,4 0-3 0,0 0 1 16,5-3-4-1,8-8 1-15,9-5-3 16,-9 13 2-16,9 3 1 16,4 0-1-16,-13 4 4 15,4 16 0-15,5 7 3 16,9 11 1-16,-10 8-1 15,-7 12-2-15,-6 15-8 16,1 15-3-16,-8 8 1 16,-6 8 4-16,-3 0 1 0,0 11 0 15,-9 4 4-15,-18-4 0 16,6-4 3-16,-14 4 3 0,8-3 2 16,-12-5 1-1,4-3 0-15,-12-1 0 0,-5-3 0 16,-5-4 0-1,1-7-4-15,-5-5-3 0,5-3-9 0,4-4-5 16,4-4-33-16,4-4-13 31,-3 0-20-15</inkml:trace>
  <inkml:trace contextRef="#ctx0" brushRef="#br0" timeOffset="453.8373">20370 8374 216 0,'-4'0'82'0,"8"0"-44"0,-4 0-47 0,0 0 12 0,5 7 0 16,-1 12 5-16,-4 12 7 16,4 0 3-16,1-1-9 15,-1 1-5-15,0 0-1 0,1-5-2 16,-1 1-1-16,5 8-2 0,-9-9 1 16,0 5-39-1,4-8-112 1,0-31 43-1</inkml:trace>
  <inkml:trace contextRef="#ctx0" brushRef="#br0" timeOffset="617.3644">20431 8105 324 0,'-17'-3'123'0,"8"3"-66"0,-4 3-77 0,9-3 15 0,-5 4-37 16,0 8-13-16,1-1-64 15</inkml:trace>
  <inkml:trace contextRef="#ctx0" brushRef="#br0" timeOffset="1680.864">20909 8316 196 0,'0'0'74'0,"0"0"-40"0,0 0-40 15,0 0 12-15,0 0-6 31,0 0 0-31</inkml:trace>
  <inkml:trace contextRef="#ctx0" brushRef="#br0" timeOffset="1930.9566">20922 8320 310 0,'17'4'3'0,"0"3"1"0,1 1-4 16,8 0-1-16,8-4 1 15,13-1 0-15,18 1 6 16,0 0 4-16,-1-4 3 16,22 0 3-16,1 0 2 15,3 0 1-15,18 0 1 0,-5 4 0 31,5 0-5-31,0 0-1 16,-5 3-6-16,-8 1-3 16,-5 7-2-16,1-3 0 15,-14-1-2-15,-16-3-1 16,-5-1-8-16,-4-3-3 16,-9 0-18-16,-5-4-7 0,-7 0-16 15,-10-15-74 1</inkml:trace>
  <inkml:trace contextRef="#ctx0" brushRef="#br0" timeOffset="2316.8914">22090 8013 216 0,'-5'-7'82'0,"5"7"-44"0,18-4-40 16,-14 0 17-16,9 0-9 0,0 0-1 16,13 1 6-16,4-1 3 0,4 4-7 15,14 0-2-15,-10 4 1 0,10 3-5 16,4 1-3-16,-1 3 1 16,1 5 2-16,0 7-5 15,-5 7 1-15,-4 1 1 16,-4 0 1-16,8 3 1 15,-8 1 0-15,-4-5 2 0,-5 1 1 16,-17 11 3-16,-18 0 1 16,-8 0 1-16,-4 0 2 31,-9-3 1-31,-12-5 1 16,-14-3-6-16,-4 0-2 15,-4-5-20-15,-14-3-7 16,1-4-30-16,4-11-14 0,13-12-33 15</inkml:trace>
  <inkml:trace contextRef="#ctx0" brushRef="#br0" timeOffset="2786.2718">21025 6650 244 0,'-8'-4'93'0,"8"4"-50"0,0 4-52 16,0-4 12-16,0 8-4 15,-5 7 0-15,1 8 12 16,-4 19 7-16,-10 4-9 15,5 15 0-15,-8 27-2 0,-1 8-3 0,1 4-3 16,3 3 0-16,1-7-1 16,0-8-5-1,8 8 1-15,-4-16-20 16,9-7-9-16,4-19-38 16,4-24-55-1,9-34 30-15</inkml:trace>
  <inkml:trace contextRef="#ctx0" brushRef="#br0" timeOffset="3094.3173">21293 6592 244 0,'-26'4'93'0,"21"4"-50"0,-20 11-52 0,20-4 12 16,-3 12 4-16,3 19 5 15,-8 8 1-15,0 11 2 16,1 27-8-16,-1 11-4 0,0 12 0 0,-5 0-4 16,1-4 0-16,9 8 1 15,3-12 0 1,-3-7 2-16,3-24 3 0,5-3-18 15,0-15-8-15,0-12-20 16,0-12-10-16</inkml:trace>
  <inkml:trace contextRef="#ctx0" brushRef="#br0" timeOffset="3336.0765">20788 7401 264 0,'9'3'99'0,"8"-3"-54"0,31 4-26 0,-23 8 26 0,14-1-12 16,13 1-4-1,8-5-39-15,9 9-18 16,-13 3-116-16</inkml:trace>
  <inkml:trace contextRef="#ctx0" brushRef="#br0" timeOffset="4552.4217">23434 8354 140 0,'-13'-11'55'0,"26"7"-30"0,-13 0-27 0,0 4 11 16,0 0 14 0,0 0 9-16,0-4-1 0,0 1-1 15,0-1-16-15,0 0 2 0,0 0 4 16,0 4 2-16,0 0 2 15,0 0-9-15,0 4-2 16,0 4-7-16,-9 3-4 16,5 27-4-16,4 8-1 0,0 4-1 15,-4 4 3-15,0 15 0 16,4 0 3-16,0 3-1 0,0 1-1 16,0 4 1-16,0-12-1 15,4-4 0-15,-4-11 0 16,0-8 2-16,4-7 1 15,-4-9 1-15,0-6 2 16,0-9 1-16,0-11 3 16,-4-4-5-16,4-15-3 0,0-19-4 31,0-8 1-31,4-8-4 16,0-15 1-16,5-7 2 15,-5-5 1-15,5-15 1 16,-5-3 2-16,5 3-1 15,12-4 2-15,10 9-7 0,3-1 1 16,-8 15-4-16,4 0 0 16,0 5 4-16,5 14 3 15,-1 12 1-15,1 12 2 16,3 11-7-16,1 27 1 16,-4 7-1-16,-9 8-1 15,-5 8 4-15,-4 8 2 0,-4 10 4 16,-13 5 4-16,-13 0 5 15,-4-4 3-15,-4 0 6 16,-5-4 3-16,-13-4-5 16,0-7-2-16,-8 7-7 0,-5-11 0 15,0-8-9-15,1-7-4 32,3-12-22-32,5-4-8 15,9-4-39-15,4-3-18 16,4-4-48-16</inkml:trace>
  <inkml:trace contextRef="#ctx0" brushRef="#br0" timeOffset="4950.5072">24136 8584 216 0,'0'-4'82'0,"0"1"-44"0,0 10-40 0,0-7 17 16,0 0 11-16,0 8 8 0,0-1-4 16,0 5-1-16,0 7-16 15,0 0-6-15,-4 20 0 0,0-5-4 16,-5 4-2-16,1 1-11 16,8-5-4-16,-9-3-17 15,5-8-6-15,-1-8-22 0,1-3-10 16,-5-20-25-1</inkml:trace>
  <inkml:trace contextRef="#ctx0" brushRef="#br0" timeOffset="5118.7639">24111 8125 412 0,'0'0'154'0,"0"3"-84"0,0 17-88 16,0-13 22-16,0 5-50 16,0 3-14-16,-9 4-98 0,0 0-42 15</inkml:trace>
  <inkml:trace contextRef="#ctx0" brushRef="#br0" timeOffset="8834.1776">24658 7550 164 0,'-4'0'63'15,"4"-4"-34"-15,0 4-34 0,-9 0 10 0,5 0 8 16,-1 0 6-16,1 0-1 16,0 4 0-16,-1-4-6 15,-3 4-7-15,-1-4 4 16,0 4 1-1,9-4 3-15,-8 4 5 0,4-4-6 0,-1 0-2 16,1 0-5-16,4 0-2 16,0 3 1-16,0-3 2 15,-4 0 1 1,4 0 3-16,0 0-3 16,0 0 1-16,-5 4-5 15,5-4-2-15,0 0 0 16,0 4-1-16,0-4-3 15,0 4 2-15,0 0 1 16,0-1 2-16,0-3-3 0,0 0 0 16,0 0 1-16,0 4 2 15,0-4-1-15,0 4-1 16,0 0 1-16,0 0-1 16,0 0 0-16,0-1 0 0,0 1 0 15,0 0 0-15,0 4 0 16,0-1 0-16,-8 9 8 15,-1-1 1 1,0 0 0-16,-8 16 1 16,4 7 1-16,5 1 1 15,-10-5 2-15,1 1-1 0,0-1 0 16,0-3-14-16,0-1-6 16,4-7 9-16,0 8 5 31,0-4-13-31,0-8-54 15,4-4-15 1</inkml:trace>
  <inkml:trace contextRef="#ctx0" brushRef="#br0" timeOffset="10935.6546">21064 6332 192 0,'-21'-15'71'0,"12"3"-38"0,-4 1-41 16,9 11 12-16,-5-4 0 16,-21 0 5-16,0 0 6 15,0 4 3-15,-5 4-9 16,-4 4-1-16,-17 11 2 0,-13 4-8 16,-4 19-3-16,-9 15 0 0,-12 16 0 15,-14 23-2-15,-9 15 2 16,5 23 1-16,9 0 2 15,-18 12-1-15,18 11-1 0,8 7 1 16,-4 5-1-16,4-1-3 16,5 16 2-16,8-11-1 31,-4 14 0-31,-5-7 2 16,22-7 2-16,5-16-3 15,16-4 0-15,9-19 1 16,14-15 2-16,16 7 1 0,-4-19 1 15,35-15-2-15,3-7 1 16,14-20-4-16,17-12 0 16,13-14-4-16,13-16 1 15,4-16-5-15,18-14 1 0,-1-32-5 16,18-7-2-16,-9-3 6 16,-9-13 3-16,18-7 4 15,-1 4 1-15,5-4 7 16,-8-23 6-16,-5 0-4 15,0 1 0-15,0-13-4 0,-9 12-3 16,-4 0 0-16,-21 0 1 16,12-7-1-16,-12 3-1 31,-5 4 1-31,-17-4-1 0,-13 1-7 16,-4 3-3-16,-4-12-1 15,-1 5 1-15,-12 3 1 16,-1 0 3-16,1 0 4 15,-5 1 1-15,-4-5 1 16,-4-3 2-16,-1 3-1 16,-8 12 2-16,-13 0 4 0,0 4 4 15,-8 3-2-15,-18 8 0 16,-13 16-5-16,-8 3-3 16,-5 1-9-16,-17 14-3 15,-4 13-16-15,-17 6-8 16,-1 17-43-16</inkml:trace>
  <inkml:trace contextRef="#ctx0" brushRef="#br0" timeOffset="44813.7088">424 10132 148 0,'0'-12'57'0,"0"8"-30"0,9 0-29 15,0 4 11-15,4-11-6 16,4 3-2-16,-17 1 0 31,13-1-1-31,-13 0 8 16,0 4-4-16,-9 4-1 15,5 8-2-15,-13 0-6 0,4-1 1 16,-5 1 2-16,10 0 3 16,-9-1 15-16,-1 1 7 15,1 0 6-15,-4-4 5 16,3 3-13-16,5 5-2 0,5 3-11 15,-1 8-5-15,5 4-5 16,4 19 1-16,4 7 1 16,9 1 2-16,4 0-3 15,22 3 0-15,0 4-1 16,4-7 0-16,9-4-9 16,-5-4-5-16,-4-8-14 0,-8-3-6 15,21-5-41 1,-18 1-33-16,5-12 43 15</inkml:trace>
  <inkml:trace contextRef="#ctx0" brushRef="#br0" timeOffset="45129.3308">851 10109 260 0,'-30'-4'99'0,"8"11"-54"0,5 1-57 16,13 0 13-16,-9 7-7 16,-4 8 2-16,-9 11 2 15,0 32 1-15,9 6 1 16,-18 9 0-16,5 7 0 0,4 0-3 15,-4 4 0 1,4 0 2-16,9-12 2 16,0-7-22-16,4-8-8 15,4-15-24-15,5-12-8 16</inkml:trace>
  <inkml:trace contextRef="#ctx0" brushRef="#br0" timeOffset="45363.7133">278 10836 312 0,'-22'0'118'0,"22"0"-64"0,9-4-61 0,4 4 21 0,4-3-7 15,13-5 3-15,26-4-1 16,18 1 0-16,12-8-5 15,17-8-12-15,-8 0-4 0,21 0-47 32,1 4-21-32,21-3-43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0:42:50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7413 18271 200 0,'-8'3'74'0,"-14"1"-40"0,14-4-40 0,-1 4 12 0,5 0-2 15,-1 0 2-15,-12 3 6 32,4 1 3-32,-4 0-8 15,0-1-2-15,0 5 1 0,4-4-3 16,-9-1-2-16,9 1 2 0,0 0 0 15,5-5 3-15,-1 1 3 16,0 0-2-16,5 0 1 0,0 0-1 16,-1-4 1-16,5 0-9 15,5 11 3 1,3-11 0-16,1 8-5 16,4 0-2-1,0-1-1-15,4-3 4 0,5 0-1 16,-1-4 1-16,14 0 2 15,3-4 0-15,-3-4 0 16,4 1 0-16,4-1 0 0,-4 0 0 16,12 1 0-16,-3-5 0 15,-1 5 0-15,0-1 2 16,1 0-1-16,-1 1 2 0,-4 3 0 16,13 0 1-16,-8 4-2 15,3-4-2-15,1 0 1 16,-9 0 1-16,0 1-1 31,0-1-1-31,5 0 1 16,-1 0-1-16,1 0 0 0,-1 0 0 15,-8 1 2-15,4-1 1 16,0 4-1-16,0 0 1 16,-4-4 2-16,8 4 2 15,1 0-3-15,-5 0-1 0,-4 0-1 16,-1 0 1-16,1 0-2 15,-4 4-1-15,12 0-2 16,-8-4 1-16,0 0 1 16,-1 3 2-16,1-3 3 15,0 0 4-15,0 4-4 0,-5-4-1 16,1 4-2-16,3 0-2 31,5 0 5-31,-4-4 1 16,-4 4 0-16,-1-1-1 15,1 1-3-15,3-4 1 0,-12 0 0 16,4 0 1-16,9 0-2 16,4-4-2-16,-4 1 1 15,0-1 1-15,0 0-1 16,8 0 2-16,-8 0-2 0,0 0 2 16,12 4 0-1,-8 0 1-15,5 0 0 0,-1 0 0 16,-4 4-2-16,0 0-2 15,0-4-2-15,9 0 1 16,-4 0 1-16,16 0 2 16,-8-4 1-16,-8 0 1 0,3 1-5 15,5-1-1-15,5 0 3 32,-5 0 1-32,-5-4-3 15,1 1-1-15,4-1 1 16,-17 4 2-16,21 0 0 0,-8 4-1 15,4 0-2-15,-13 0-1 16,9 0 4-16,-5-3 1 16,18-1 0-16,-5 4-2 15,-4-4 1-15,0 0-1 0,-4 0 0 16,8 1 0-16,1-1 0 16,-10 0 0-16,1-4-3 15,0-11 2-15,-1 4 3 16,1 3 3-16,13 1 2 15,-9-8 1-15,0 15-7 16,-9-12-2-16,1 16 0 0,-10-11 0 16,5 15 1-16,-4 0 0 15,9-4-3-15,-5 3 2 16,-5 1 1-16,1 0 2 16,-13 0-3-16,-4 0 0 15,-5-4-6-15,-4 4 0 0,-9 11-41 31,-8-19-47-15,-18-4-23-16,-21-3 9 16</inkml:trace>
  <inkml:trace contextRef="#ctx0" brushRef="#br0" timeOffset="29816.848">11804 8917 168 0,'5'0'66'0,"8"0"-36"0,-9 0-31 0,0 0 12 15,5 0-1-15,-1 4 4 16,-8-4 3-16,0 0 2 16,5 8-10-16,3 0 1 0,-8-1 1 15,9 1-6-15,0 7-1 16,-1-3 0-16,1-1 2 0,4 4 1 16,4 8 1-16,9 8 0 15,4 0 0-15,9-1-2 16,-5 1 1-16,1 0-4 15,-1-1 0-15,5 1-1 16,4 7-2-16,9 1 1 16,-1-1 1-1,5-4 1-15,-8 5 1 16,4-1-2-16,12 0-2 0,-4 1 3 16,1 14 2-16,-1-3-4 15,9 0-1-15,-4-12 2 16,-1 4 1-16,1-4 1 15,4 1 0-15,8 3 2 16,1 4 1-16,-9-4-1 16,-4-8-1-16,8 1-3 0,0-1-2 15,-4-3 1-15,0 0 1 16,0-4-1-16,0-1-1 16,8 1 1-16,-12 4-1 15,4 15 0-15,-4-12 0 16,17 1-3-16,-9-5 2 0,4 1 1 15,-3-4 0-15,12 0-3 16,-4-1 2-16,-5-3 1 16,-4 0 2-16,22 4-3 15,-17 0 0-15,8 7 1 16,-4-3 0 0,13 0 0-16,-5-1 0 15,5 1 0-15,0 0 0 16,-5-1 2-16,-4 1 1 15,1 3-4-15,3 5 1 0,-12 3 0 16,-5-8 2-16,-8 1-1 16,-5-1-1-16,-8-3-2 15,-9-4-1-15,0-4-18 16,-4-4-7-16,-31 0-86 16,-16-15-5-1</inkml:trace>
  <inkml:trace contextRef="#ctx0" brushRef="#br0" timeOffset="30318.5559">15536 10189 296 0,'4'4'110'0,"13"-4"-60"0,31 11-61 16,-22-3 16-16,4 3-6 16,4 5 0-16,5 3 1 15,4 8 0-15,5 15 0 16,8 0-3-16,-5 0 2 0,1 0-8 0,-5 0-2 15,1 12 1-15,3-4 4 16,1 0 1-16,-4-4 3 16,-5 0 3-16,-9-4 4 15,-8-4-9-15,-4 4-2 16,-10 8 7-16,1 0 4 31,-13-4 2-31,-17 0 3 0,-13-4-3 16,-5 0-2-16,-3 15 2 15,-5-3 2-15,-18-4 2 16,-12 0 3-16,-5-4-5 16,-16-1-1-16,-14 9-2 15,-26 4 1-15,1-5-13 16,-31 1-3-16,9-8-38 0,-22-4-16 16,-17-8-59-16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0:44:39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10249 6516 272 0,'-9'4'101'0,"9"-4"-54"0,-4 0-53 0,4 0 17 0,0 0-5 16,0 0 3-16,0 0-2 16,0 0-2-16,4 0-2 15,0 0-5-15,5-12-1 16,0 1-1-16,4 3 0 15,0-3 3-15,21-1 2 16,-8 1 2-16,4-5-4 0,9 1 1 16,4-4 0-16,4-4 0 15,9-4 0-15,9-4 2 16,4-11 1-16,-9 4 1 16,18 0-5-16,8-4 1 0,-8 3-2 15,21-14 0-15,-9-1 4 16,1 0 1-16,12 1-4 15,-4-1 1-15,5 0-2 16,12-11 0-16,5 0-3 31,-9-4 1-31,4 8-9 0,0-8-4 16,-8-4-7-16,8 1-2 16,-17 6-17-16,-12 9-8 15,-18 11-34-15</inkml:trace>
  <inkml:trace contextRef="#ctx0" brushRef="#br0" timeOffset="885.0788">13308 3712 260 0,'-43'0'96'0,"34"-4"-52"15,-8 1-47-15,13 3 16 0,0 0-9 16,-5 0-3-1,-4 0 4-15,0 3 1 0,0 1-2 16,0 4-3-16,0 0 2 0,-4 7-4 16,4 8 0-16,-8 30 1 0,-1 5 0 15,-4 7-3 1,0 15 0 0,5 5 2-16,4 3 0 15,8 15 1-15,-8 4 0 16,4-11 0-16,4 11 0 0,-8-7 0 15,0-8 2-15,4 0-1 16,4 0-1-16,-4-19 1 16,9-12-1-16,-9-15-3 15,9-8 2-15,-1-11-1 0,1-8-2 16,0-11 5-16,4-16 3 16,0-11 1-16,0-8 2 0,4-7-6 15,0-5-3-15,5-10-2 16,4-13 3-16,4-7-2 15,9 4-1-15,13-19-2 16,0 4-1-16,8 3-3 31,-8 8-1-31,8 4 3 0,5 11 3 16,0 12 3-16,-5 11 3 16,-4 9 0-16,-4 14 2 15,0 12-2-15,-9 15 2 16,0 23-2-16,-9 19 2 15,-3 8 0-15,-5 23 3 16,-5 0 1-16,1 0 1 16,-9 15-2-16,0-3 1 0,0-16-4 15,-9-12 0-15,9-11-14 16,0-11-6-16,0-8-46 16,9-23-21-16,-9-15-8 15</inkml:trace>
  <inkml:trace contextRef="#ctx0" brushRef="#br0" timeOffset="1302.9148">14222 4337 272 0,'-9'0'101'0,"5"0"-54"0,4 3-55 0,-5 1 16 0,5 4-11 16,-13 7 0-16,0 8 4 15,1 8 1-15,-23 22 0 16,14 5-4-16,-14-1 1 0,14-3-4 16,-5 15-1-16,13-12-11 0,13-7-1 31,0-8-4-31,13-7-2 15,4-5 11-15,0-10 5 16,5-9 8-16,4-3 2 16,-9-8 4-16,4-16 1 15,1-10-1-15,-5-5-1 16,0-7-3-16,-12-16 1 0,-10-7-7 16,-3 3 1-16,-10 1-1 15,-12 7-1-15,-21 8 1 16,-1 11 0-16,5 8-11 0,-5 8-5 15,13 7-60 1</inkml:trace>
  <inkml:trace contextRef="#ctx0" brushRef="#br0" timeOffset="2250.7776">14394 4417 108 0,'-4'-4'41'0,"4"4"-22"0,0 0-9 0,0 0 14 0,0 0 0 15,-9 0 3-15,0 0-11 16,9 0-2-16,-8 0-8 16,3 0-2-16,1 0 0 0,4 0 0 0,0 0 2 15,-8 4 3 1,8-4 5-16,0 8-4 15,0-1 0-15,0 5-9 16,0 3 0-16,0 12-1 16,0 11 2-16,0 1 3 15,0 3 4-15,0-4-2 16,0 4 1-16,0 4-1 16,0 0 1-16,8-4-4 15,-8-11-1-15,9-4 3 16,-1-4 1-16,-3-4 3 15,-1-8 10-15,0-3-4 16,-4-8-8-16,13-31-9 16,4-3-5-16,5-8-6 15,8-20 0-15,-4 1 1 16,4 4 2-16,5 3 6 16,3 8 1-16,1 8 4 15,-9 3 1-15,1 8 3 16,3 8 1-16,-17 4-1 15,5 11 1 1,-5 12-4-16,0 11 0 16,-4 23-1-16,-8 8-2 15,-5 0 1-15,0 3-1 16,-5 5 0-16,1-5 2 16,0-3 3-16,-1-12 2 0,-3-3-1 15,3-8 1-15,1-8-2 16,4-4 2-16,-9-7-2 15,5-8 2-15,8-31-13 16,5-7-8-16,8-8-4 16,-8-19 1-16,4 7 0 15,4 5 10-15,0 7 6 16,-4 4 10-16,4 7 4 16,14 8 2-16,-14 8 1 0,9 8 0 15,4 11 0-15,-13 7-4 16,5 20 0-16,-5 12 2 15,0 3 3-15,-13 4-9 16,1-4-2-16,-5 8-15 16,0 3-7-16,0-7-31 31,0-11-12-31,0-9-58 16,13-6-47-16,4-36 65 15</inkml:trace>
  <inkml:trace contextRef="#ctx0" brushRef="#br0" timeOffset="2385.5016">15691 4352 244 0,'-26'-4'93'0,"26"4"-50"0,-4 0-52 0,4 0 14 16</inkml:trace>
  <inkml:trace contextRef="#ctx0" brushRef="#br0" timeOffset="2751.2036">15648 4348 402 0,'-13'0'27'0,"-4"4"-12"16,-1 0-7-16,1 3-1 0,-4 5-4 15,-1 7-2-15,1 4-3 16,-1 11 1-16,5 12 1 16,-13 4 0-16,4-4-3 0,26 0 2 15,-9 0-4-15,9 0-1 16,9-8-2-16,-9 4 0 15,17-3 0-15,-8-5 0 16,8-7 0-16,0-4 0 0,5-8 5 16,12-3 1-16,5-5 2 15,0-3 0-15,-1-4-3 16,-3-4 2-16,-1-11 3 16,-3-8 1-16,-1 0 3 15,0 0 1-15,-4-4 1 0,-5 1 2 16,-3-5 4-16,-6-26 1 15,-3 3-6-15,-9-4-1 16,-17 5-9-16,-13 3-1 16,-26 4-2-16,4 12 2 31,9-1-4-31,-9 16 0 0,9 11-101 16,9 4-62-1</inkml:trace>
  <inkml:trace contextRef="#ctx0" brushRef="#br0" timeOffset="3102.5074">16850 4635 244 0,'0'-7'93'0,"0"-16"-50"0,4 7-48 16,1 12 17-16</inkml:trace>
  <inkml:trace contextRef="#ctx0" brushRef="#br0" timeOffset="3497.7004">16867 4566 418 0,'0'-11'30'16,"0"-1"-15"-16,0-3 5 0,-8 0 1 15,-1-4-11-15,-13-1-3 16,-12 1-10 0,-5 4 0-16,-12 0-1 15,-1 3 2-15,9 8-4 16,0 4 2-16,8 8-9 16,9 3-2-16,13 9-1 15,0 10 2-15,13 9 1 16,13-5 1-16,0-3 4 15,13-5 3-15,0-6 0 16,21-5 4-16,-3-4-2 0,7 1 1 16,-12-4-3-16,21-1 1 15,-4 1 4-15,-4 3 2 16,-13 1 0-16,0 7-2 0,-5 8 5 16,-8 19 4-16,-9 7-1 15,-4 13 1-15,-13 29-1 16,-17-3 0-16,-22 8-2 15,0 3-1-15,5-7 5 16,-5-8 4-16,0 8 4 16,-12-8 3-16,3-15-7 0,1-16-3 15,8-11-31-15,5-15-13 16,3-27-57-16,10-27-22 16</inkml:trace>
  <inkml:trace contextRef="#ctx0" brushRef="#br0" timeOffset="3983.2478">17251 4497 276 0,'0'8'104'0,"21"4"-56"0,-8 18-71 16,-4-7 10-16,-1 0 3 31,10-4 7-31,-1 0 9 16,0 1 5-16,5-1-6 16,-5-4-1-16,9 0 2 0,4-3-1 0,9-4 0 15,4-5-3-15,0-3-2 16,0-3-2-16,-4-5 1 15,-9 0-8-15,0-15-2 0,-8-11 15 16,-9 3 6-16,-5-3-7 16,-8-1 0-1,-8 1-8-15,-18-1 1 0,-17 1 4 16,4 11 2-16,0 4 4 16,0 7 1-16,5 8-3 15,-1 16-3-15,1 11 0 0,4 27 1 31,17-1 8-31,4 9 3 16,9-1-2-16,9 12-1 0,4-8-15 0,4-3-4 16,5-4-29-16,12-12-11 15,5-8-64 1,17-15-32 0,-9-7 73-16</inkml:trace>
  <inkml:trace contextRef="#ctx0" brushRef="#br0" timeOffset="4433.2302">18203 4440 272 0,'-4'23'104'0,"-5"0"-56"0,0 54-65 0,1-47 14 0,-1 8 4 15,-4 5 6-15,5 6-2 16,-10 5-3 0,1-4-1-16,4-4-1 0,5-8 2 15,-1-7 1-15,5-5 1 16,-1-3 0-16,5-7 2 16,0-9-1-16,0-7 2 15,5-7-2-15,8-16 2 0,4-15-6 16,4-8-1-16,14-4-5 15,12-23-1-15,1 8-2 16,-1 7 2-16,1 9 8 16,-5 10 4-16,8 13 12 15,-12 10 6-15,9 12-4 0,-10 20 1 16,-3 22-6-16,-9 12 1 16,-5 11-7-16,-4 12-3 15,-12 3-10-15,-1-3-3 16,-13 15-23-16,9-19-8 0,5-7-31 15,-1-17-13-15,5-10-34 16</inkml:trace>
  <inkml:trace contextRef="#ctx0" brushRef="#br0" timeOffset="4920.3818">19155 4478 320 0,'0'0'121'0,"0"4"-66"0,0 8-75 16,0-5 13-16,5 1-1 16,-5 11 4-16,4 8 5 15,0-4 4-15,1 0-2 0,3 0-2 0,5-4 2 16,9-4-4-16,3-3 0 15,1-5-4-15,5 1-1 16,-1-4-2-16,4-4 0 31,-12-4 2-31,4-4 2 16,-9-11 4-16,0-8 2 0,-4-3-3 16,0-1 1-16,-9 1-5 15,-4-1 1-15,-8 4 4 16,-1 0 4-16,-17 8 3 15,-13 8 3-15,1 3-5 16,-6 12-1-16,-3 11 0 16,0 20 2-16,4 14 8 15,-9 9 5-15,0 3 6 0,9 12 2 16,9 3-10-16,12 1-5 16,-4 4-10-16,13 3-1 15,13-11-21-15,5-12-9 0,-1-11-38 16,35-20-103-1</inkml:trace>
  <inkml:trace contextRef="#ctx0" brushRef="#br0" timeOffset="5279.8085">19840 4505 332 0,'-8'4'126'0,"8"4"-68"0,-17 30-72 15,8-15 19-15,0 7-9 16,-4 5-1-16,5 7 1 16,-14 16 3-16,9-5 0 15,9 1-10-15,-5-4-3 0,9-4-9 0,9-4 0 16,8-8 10-16,5-11 4 0,4-4 7 15,12-11 3-15,-3-8 13 32,-5-4 6-32,-4-7 9 15,-5-9 7-15,-3-18-15 16,-1-8-7-16,-17 0-24 16,-13-4-11-16,-9 8-3 0,5-8 2 15,0 12-26-15,0-4-10 16,-5 8-54-1</inkml:trace>
  <inkml:trace contextRef="#ctx0" brushRef="#br0" timeOffset="5607.5534">20181 4735 296 0,'8'34'110'0,"18"-7"-60"0,-4 23-65 0,-14-23 16 0,10 3-3 0,-5 1 6 31,0 0 7-31,-1-1 5 0,6-7-8 0,-5-4 7 0,4 1 2 0,0-9-7 32,5 1-3-32,4-9 2 0,-9-3 2 0,4-7 5 15,-3-5 4-15,-1-3-8 31,-4-12-2-31,0-11-13 0,0-8-3 16,-13 4-8 0,-9-8-2-16,5-15-13 0,-1 4-4 15,5 3-58-15,0 4-23 16,0 9 2 0</inkml:trace>
  <inkml:trace contextRef="#ctx0" brushRef="#br0" timeOffset="6017.3829">21542 4402 288 0,'-21'0'107'0,"25"0"-58"0,-17 3-77 16,5 1 7-16,-14 0 15 15,-8 4 14-15,-9 3 2 16,-4 1 3-16,-4 3-8 16,4 12-14-16,4 15-4 0,4-4-10 15,10 4-2-15,7-3 4 0,18-1 5 16,0 8 2-16,22 8 4 16,17-5-1-16,4 5 0 15,4 0 3-15,9-5 5 16,9 9 6-16,-5-1 6 15,-4-7 8-15,-9-4 7 16,-3-4 2 0,-14-7 2-16,-9-5 0 15,-12-3 0-15,-18-4-2 16,-30 0-1-16,-12-4-10 16,-22-7-4-16,-22-8-46 15,-17-4-19-15,-5-8-74 16</inkml:trace>
  <inkml:trace contextRef="#ctx0" brushRef="#br0" timeOffset="7066.6039">15256 5968 236 0,'4'0'90'0,"0"-4"-48"0,5-3-49 16,-9-9 42-1,0 5 5 1,0-12-5-16,-9 4-18 0,5 0-2 0,0 3-1 15,-14 1-7-15,1 3-2 32,-4 1-3-32,-5 3-2 15,-9 8-2-15,1 4-1 16,-5 27-1-16,0-1 0 0,9 13 3 16,4 3 2-16,9 15 4 15,4 4 4-15,9-4-6 16,-5 0-4-16,9-7-18 15,17 4-7-15,14-12-31 0,3-12-12 16,5-23-49 0</inkml:trace>
  <inkml:trace contextRef="#ctx0" brushRef="#br0" timeOffset="7404.0532">15613 5987 320 0,'-38'8'121'0,"25"7"-66"0,0 12-75 15,8-12 15-15,1 16-4 0,0 7 2 32,4 1-2-32,0-1 1 0,0 0 4 15,8 1-11-15,5-1-3 0,22-11 3 16,4-8 1-16,-5-8 13 15,9-3 5-15,-4-8 5 16,0-8 2-16,-5-3 6 16,-8-4 3-16,-9-1 5 15,-4-14 2-15,-4-5-10 0,-9 1-3 16,-9-1-10-16,-8 5-3 16,-5-1-19-16,-12 4-8 15,-9 4-33-15,8 4-12 16,5 7-42-1</inkml:trace>
  <inkml:trace contextRef="#ctx0" brushRef="#br0" timeOffset="7804.4288">16872 5930 288 0,'-18'0'110'0,"14"-4"-60"0,-26 4-65 16,13 8 13-16,-14-1-2 16,-12 9 3-16,0-1 6 15,5 4 2-15,3 4-3 0,9 12-12 0,5 7-2 16,12-4-4-16,9 0 1 15,9-3 0-15,16-8 1 16,10-8 13-16,8-8 9 16,0-7 6-16,13-8 3 15,4-23-4-15,-8 4-1 32,-9-3 0-32,-4-1 4 0,-17-4-12 15,-5-3-6-15,-9-24-31 16,1 1-13-16,-22-1-43 15,-4 5-57 1,0 3 41-16</inkml:trace>
  <inkml:trace contextRef="#ctx0" brushRef="#br0" timeOffset="8148.7627">17462 6083 260 0,'17'54'99'0,"-4"7"-54"0,9-4-57 0,-14-34 15 15,1 0-3-15,8 4 4 0,-4-8 19 16,0-3 9-16,-4-5-16 16,-1-3 0-16,1-8 1 15,-5-8-16-15,0-11-7 16,1-23-4-16,12-12 0 15,9 1-1-15,-9-12 2 0,9-4 5 0,4 7 4 16,0 9 14-16,-4 11 8 16,4 3-2-16,5 12 0 15,3 8-9-15,1 8-4 16,0 7-26-16,-4 4-10 16,3 11-59-16,1 12-23 31,8-3-2-31</inkml:trace>
  <inkml:trace contextRef="#ctx0" brushRef="#br0" timeOffset="8696.9414">19160 5987 384 0,'-9'0'143'0,"5"-4"-78"0,-14 1-87 0,6-1 19 16,-23 0-2-16,-17-15 7 16,1 4 13-16,3 3 8 15,-16 16-12-15,-5 4-6 0,13 3-3 16,0 4-16-16,8 1-5 0,9 7-4 16,9 0-1-16,9 0 3 15,12 19 0-15,13-4 5 16,18-3 2-16,12-9 9 15,5-3 4-15,4-7 2 16,13-9-1-16,9-3 1 0,8-15-1 31,-12-12 2-31,3 0 1 16,-8-8-1-16,9-7-2 16,-9-12-2-16,-9-15-1 15,-8-8-5-15,-4-7 0 16,-10-1-7-16,-3 8-1 0,-5 4 22 15,-4 16 10-15,-4 11 15 16,-1 7 8-16,1 8-15 16,-9 12-5-16,0 11-15 15,4 12-2-15,-4 26 4 0,0 12 4 16,0 12 6-16,0 26 2 16,0 0-5-16,0 1 0 15,0 7-10-15,0-8-4 16,0-4-14-16,0-11-5 0,0-8-33 15,0-15-14-15,13-11-181 32,0-20 115-32</inkml:trace>
  <inkml:trace contextRef="#ctx0" brushRef="#br0" timeOffset="8937.1395">19991 5742 364 0,'-4'35'134'0,"8"-20"-72"0,-4 31-72 0,0-15 22 16,-8 7-11-16,-14 8 2 15,5 19-4-15,-9-4-2 16,4-3 2-16,1-5-22 0,4-7-7 15,4-11-34-15,0-8-11 16</inkml:trace>
  <inkml:trace contextRef="#ctx0" brushRef="#br0" timeOffset="9401.6333">20452 5792 332 0,'0'19'123'0,"9"23"-66"0,0 27-69 16,-9-38 20-16,0-1-4 15,-9 13 2-15,5 6 6 16,-1-6 5-16,-8-5-9 16,5-4-7-16,-1-7-3 0,5-4 3 15,0-4 3-15,4-7-3 16,-9-5-3-1,9-7-8-15,0-15-4 16,9-12 3-16,-5-7 2 0,4-8 2 0,5-16 3 16,0-7 6-16,5 8 4 15,-1 7 12-15,4 4 6 32,-3 8-1-32,-1 7-2 15,4 12 2-15,5 11 9 16,4 12-7-16,1 27-8 15,-1 7-6-15,0 4-6 16,-4 8-2-16,-5 11-8 16,-4 0-2-16,1-3-5 15,-5-1-3-15,-5-7 0 16,5-4-1-16,-9-4-18 0,1-11-5 0,3-8-24 16,-8-12-8-16,13-15-41 31,0-11-45-16,0-19 59-15</inkml:trace>
  <inkml:trace contextRef="#ctx0" brushRef="#br0" timeOffset="9600.1902">20151 5057 444 0,'0'0'165'0,"0"3"-90"0,0 1-109 0,0-4 16 0,8 8-39 16,10 3-9-16,12 5-53 15,8-1-24 1,6 8 38-16,-1-27 19 0</inkml:trace>
  <inkml:trace contextRef="#ctx0" brushRef="#br0" timeOffset="10272.7936">21642 5765 212 0,'0'0'79'0,"4"0"-42"0,-4 0-28 31,0 0 22-31,0 0-4 0,0 0 2 16,0 0-3-16,0 0 1 0,0-4-15 15,0 1 4-15,0-5 4 0,-4 0-5 16,-5-3 0-16,-4-5-5 16,-4 1 1-1,0 0-6-15,-1-1-3 0,1 5-1 16,4-1-1 0,-4-7 2-16,4 15 3 0,-4 1-7 15,0 6 0-15,-1 9-9 16,1 7-1-16,4 4 2 15,4 4 1-15,5 11-1 16,0 4 1-16,4-3 3 0,4-1 3 31,9-4-7-31,-9-7-1 0,14-8-3 16,-1-3 1-16,17-5 2 0,5-7 2 16,-9-8 3-16,9-11 4 15,0-12 5-15,-5 4 6 16,1 4 12-1,-5 4 7-15,-8 3 8 16,-1 4 2-16,-4 20-16 16,-4 11-5-16,0 4-13 15,-4 7-3-15,-9 1-3 16,0-1-2-16,-9 16-17 0,5-8-7 16,4-7-16-16,0-9-7 15,4-7-26-15,31-30-77 16</inkml:trace>
  <inkml:trace contextRef="#ctx0" brushRef="#br0" timeOffset="10570.3764">22551 4785 356 0,'-17'3'134'0,"21"-3"-72"0,9 4-74 0,-13 4 20 16,-5 15-10-16,1 15 0 16,0 8 17-1,0 12 7-15,-14 34-10 16,5 0-2-16,-4 15 0 0,0 0-6 16,4 8-2-16,0 0-1 15,0-8-1-15,4-19-18 16,1-11-5-16,4-8-7 15,-1-16-1-15,1-11-16 16,4-7-8-16,-4-35-74 0,-1-15 20 16</inkml:trace>
  <inkml:trace contextRef="#ctx0" brushRef="#br0" timeOffset="10854.5945">21909 5459 340 0,'4'7'129'0,"26"5"-70"0,0-8-64 0,-12 7 23 16,3 1 8-16,14 3 8 0,21 4-11 15,0 0-3-15,4-3-12 16,9-1-5-16,8-7 0 0,-3-1-18 15,-5-3-4 1,13 0-20-16,4 0-5 0,-4-4-17 16,-13 0-6-16,-5 0-22 15,-8 4-50 1,-8-1 33-16</inkml:trace>
  <inkml:trace contextRef="#ctx0" brushRef="#br0" timeOffset="11272.4749">22706 5899 144 0,'26'23'55'0,"0"-50"-30"0,38 16-36 0,-29-1 8 15,8 1 21-15,4-1 14 0,1 1 7 16,3-4 4-16,5-1-24 16,-4-3-6-16,-5 0-5 15,-8 0-2-15,-4 4 1 0,-5-5 0 16,-9 1 3-16,-3 4-3 16,-10-8 1-16,-16-4-7 15,-23-4-3-15,-7 20 1 0,-10 3 0 31,-3 16 9-31,-10 3 7 0,-8 12-7 16,5 12-4-16,8 11 8 16,4 11 6-16,13 5 0 15,9-1 1-15,13 8-8 16,8 0-4-16,9-8-20 16,9-11-8-16,30-8-43 15,8-15-16-15,13-8-43 16</inkml:trace>
  <inkml:trace contextRef="#ctx0" brushRef="#br0" timeOffset="11686.7005">24093 5543 284 0,'-17'-8'107'0,"4"8"-58"0,-13-30-55 0,9 26 17 15,-17 0 4-15,-5 4 5 0,-4 0-6 16,4 12-1 0,-13 11-7-16,-4 0-8 0,-4 3-2 15,-5 5-5-15,18 7-1 0,-5-3-4 16,18 7-1-16,8 8-6 15,9-4-1-15,12 3 9 16,10-3 5-16,16 0-3 0,14 16-3 16,3-9 10-16,6-3 4 15,3 0 18-15,-13-4 9 16,5-4 5-16,-17-4 6 16,-5 1-6-16,-13-1 1 15,-21-4-19-15,-43 1-8 16,-18-8-20-1,-34-16-8-15,-69-22-91 16,-13-12-79 0,-30-31 62-16</inkml:trace>
  <inkml:trace contextRef="#ctx0" brushRef="#br0" timeOffset="37442.9814">14739 9676 252 0,'-9'-4'93'0,"9"0"-50"0,4-7-52 16,-4 7 12-16,5-4 0 0,-5 0 5 16,0-3 13-16,-9-1 9 0,0 5-9 15,-8-5-11-15,4 1-4 16,-13-1-2 0,5 1-5-16,-5-1 1 15,-4 1-5-15,0-1 1 16,0-7 0-16,-14 0 2 0,-3-4 3 15,0 0 2-15,-1 4-6 16,-3 0 0-16,3 4-1 16,-17-1-1-16,1 1 4 15,4 3 2-15,-22 5-2 16,4 3 0-16,5 4 1 16,0 4 2-1,4 3-1-15,-26 20 2 16,4 0-7-16,5 4-1 0,-13-1-3 15,9 5 2-15,-1 3 2 16,14 8 2-16,-14 15-1 16,9-7 1-16,9 0 2 15,4-1 2-15,9 5-1 16,12 7 2-16,-3-4-4 0,7 0 0 16,10 1 1-16,4 14 2 15,8-7-3-15,5 0 0 16,13-8-1-1,8 8 0-15,5 0 2 0,4-7 0 0,4-1-5 32,13-4 1-32,-4-3-3 0,21-1 2 0,1 1 5 15,3-8 2-15,1-4 0 16,4-3-2-16,4-5 1 16,5-7 1-1,0-8-8-15,8-4-1 16,4-7 8-16,5-4 6 0,-8 0-1 15,-1-4 2 1,0-4-5-16,0-8-2 16,1-11 2-16,-5 4 0 15,0-4 1-15,8-4 2 16,-4-11-5-16,-4 4-1 16,-4-1 0-16,0-15 2 15,-9 4-1-15,8 0 2 16,-8 0-4-16,-4 0 0 0,0-7 3 0,-9-8 1 15,-5 3 1 1,-3 1 2-16,-1-1-1 16,-8 5 2-16,0-5-2 15,-4-3 0-15,-9 7-3 16,0 4 1-16,-5 4 0 16,-4 0 3-16,-4-3-3 15,0-9-2-15,0 1 0 16,0 3 1-16,0-11-6 0,0 8 1 15,0 3-8-15,0 4-3 16,-4 0-19-16,0 8-6 16,0 0-66-16</inkml:trace>
  <inkml:trace contextRef="#ctx0" brushRef="#br0" timeOffset="45743.2671">23658 7163 192 0,'0'0'74'0,"-8"0"-40"0,3 0-46 0,1 0 10 0,-9 0 0 0,0 0 6 31,-8 0 4-31,-5 0 3 0,4 12-5 16,5-1 3-16,-9 1 1 15,0-1-3-15,0 1 1 0,0 3-5 16,-4 4 0-16,0 4-3 16,4 0-1-16,-4 4 1 15,4 7 2-15,0 8-1 16,5-3-1-16,4 3 5 15,8 4 4-15,-4 0-3 0,4 23 2 16,1-8-5-16,4 0-2 16,-1 4 0-16,-3 20-1 15,-1-1 0-15,0 4 2 16,1 19 3-16,3-7 4 0,1 3 0 16,0-3 2-16,4-1-2 15,0-7 0-15,0 19-1 16,0-11 0-16,0-4 4 15,-4-4 3-15,-1 0-6 16,5 0-1-16,-13 7-6 16,5 5-2-1,-5-5 0-15,8 8 2 16,-7-3 5-16,7-8 6 16,-3-4 2-16,3 38 3 0,5-23-6 15,5-7 1-15,3-16-4 16,9 12 2-16,-8-8-2 15,4-4 0-15,4 0-3 16,-8 12 1-16,-1-8-9 0,1-8 0 16,-5-14-16-16,1-17-5 15,-5 1-61-15,0-42-27 16,13-31-27 0</inkml:trace>
  <inkml:trace contextRef="#ctx0" brushRef="#br0" timeOffset="46278.8453">23628 7699 144 0,'-22'-3'55'0,"1"-1"-30"0,-1-4-43 0,18 8 19 15,-9-4 9 1,-4 0 24-16,4 1 14 31,0-1-5-31,4 0-4 0,5 0-21 16,-9 0 4-16,9 0 2 0,0 1-6 16,-1 3 0-16,5 3-13 15,5 5-3-15,16 7-2 16,1 16 0-16,3 7 0 15,6 8 2-15,3 0-3 16,5-4-2-16,-5 20 2 0,5-5 0 16,4 1-2-16,9-5 0 0,-9-3-7 15,0-4-2-15,-4 4-4 32,4 7-3-32,-13-11-11 15,0-11-4-15,-4-5-17 16,4-7-6-16,5-19-26 15</inkml:trace>
  <inkml:trace contextRef="#ctx0" brushRef="#br0" timeOffset="46674.7993">24080 7470 236 0,'-8'0'88'0,"8"3"-48"0,-9-3-45 31,9 0 15-31,0 12-4 16,-4-1 3-16,0-3 2 15,-5 4 1-15,0 3-6 16,-4 4-4-16,-8 8-1 0,-14 3-4 16,1 32 2-16,-5-5 1 15,-4 1 2-15,0 3-3 0,0 16 0 0,-5-9 1 32,-3 1 2-32,3-3-6 0,1 2-1 0,8 5-20 31,5-11-7-31,8-16-27 15,9-12-13-15,4-15-5 16</inkml:trace>
  <inkml:trace contextRef="#ctx0" brushRef="#br0" timeOffset="47037.4033">24636 7259 236 0,'-4'0'90'0,"4"0"-48"0,0 0-40 16,0 0 17-16,0 8 5 16,-4-1 5-16,-9 9-4 0,0 3-1 15,-9 4-13-15,1 19 0 0,-5 0 2 16,4 4-9 0,1 4-2-16,-1-4-4 0,5 7-2 15,0 9-44-15,4-16-20 0,4-8-62 16</inkml:trace>
  <inkml:trace contextRef="#ctx0" brushRef="#br0" timeOffset="47893.5714">23512 8944 212 0,'-31'-4'82'0,"23"8"-44"0,-1-4-29 0,5 4 22 15,0 0 1-15,-5 4 3 16,0 3-11-16,-4 1-4 16,1 10-11-16,-6 9-2 0,1 4 3 15,4 3-4-15,0 0-1 16,5 1 0-16,3 6 1 16,5 5-5-16,0-4-1 0,0-7-2 15,9-5-2-15,4-3 0 16,4-8 0-16,13-4-4 15,0-8 0 1,9-7 4-16,0-8 2 16,0-11 2-16,8-8 0 15,-8-4 0-15,-9-3 2 16,5-1-1-16,-10 0 2 0,-3 4 2 16,-5 4 4-16,0 4 2 15,-4 4 3-15,-4 7-5 16,0 1-1-16,-1 3-6 15,-4 8-4-15,1 7-4 16,-1 8-1-16,5 0-3 16,-9 24 1-16,8-1 0 0,1 4 3 15,0 3 2-15,8 9 2 16,-4 3 1-16,4 0 1 16,0-3 0-16,-4-4 0 15,0-1-3-15,0 1 0 16,-9-1-1-16,1-7 3 15,-5-7 0 1,-5-5 1-16,1-3 0 16,-26-1 6-1,-5-7 4-15,-3-3 3 0,-1-9 3 16,-4-3-12-16,-9-12-4 16,-4-11-29-16,4-8-13 15,9-8-23-15,9-4-10 16,8-7-34-16</inkml:trace>
  <inkml:trace contextRef="#ctx0" brushRef="#br0" timeOffset="48194.3199">24735 8795 328 0,'-13'15'123'0,"9"-11"-66"0,-4 0-62 0,8 3 20 16,-13 1 13-16,0 7 9 15,-13 12-6-15,-4 4-3 16,-1 11-16-16,-7 15-5 0,-1 1-3 0,4-4-20 15,5-5-9-15,4 5-60 16,-4 3-27-16,9-7-35 16</inkml:trace>
  <inkml:trace contextRef="#ctx0" brushRef="#br0" timeOffset="48701.6825">23766 10534 308 0,'-4'0'115'0,"4"0"-62"0,0 7-55 0,0-7 20 15,0 0-2-15,0 8 2 16,0 0-1-16,0 7 2 0,-5 12-10 31,1 11-1-31,4 4-1 0,-13 8-6 0,4 4-2 16,1 15-5-16,-1-4 1 15,1-4-15-15,3-7-6 16,1-12-40-16,4-12-17 16,9-18-43-1</inkml:trace>
  <inkml:trace contextRef="#ctx0" brushRef="#br0" timeOffset="50695.7193">24718 6750 92 0,'-4'-4'35'0,"0"4"-18"0,4 0-22 16,0 0 6-16,0 4 23 16,0-1 13-16,-9-3 2 15,5 4-1-15,4-4-13 16,0 0-2-16,0 0-14 16,0 0 1-16,4 4 3 0,5 0-5 15,-5 0-2-15,4 3-1 0,10-3-1 16,-1 8 0-16,9-5 2 15,13 5-5-15,-1 3-1 16,-3 0 0-16,4-3 0 16,-1 3 0-16,1 1 2 0,4-1-1 15,5 0-1-15,-5 4 1 32,-5 1-1-32,-3 3 0 15,-1-1 0-15,-3 9-3 0,-6 11 0 16,1-3 2-16,-4-1 2 15,-5 0 0-15,0 0-1 16,1 1 1 0,-6 7 1-16,-3 0-1 0,4 0 2 15,4 0-4-15,-17 0-2 0,13-4 2 16,0 0 0-16,0 8 1 16,-9 11 2-16,9-7-1 15,-13-1-1-15,5-3-2 16,-5 7 1-16,-5 1 1 15,5-1 2-15,-13-3 5 16,9 0 6 0,-5-5-5-16,1-3-2 15,4 16-6-15,-5-5 0 16,0-3 0-16,1-5 0 0,-1-3 0 16,-4 0 2-16,0 4-1 15,5 4 2-15,-5-4-2 16,4-4 2-16,-8 0-2 15,8-1-1-15,-4 1 1 0,0 4 1 16,0 12-1-16,0-13-1 16,-4 1 1-16,4-4-1 15,0 0 2-15,5 4 1 16,3 0 3-16,-7-4 1 16,7-4 1-1,-12 0 0-15,8 0-4 0,1-4-1 0,3 1 1 16,-8-5 0-16,9 23 0 15,4-3 2 17,-8-8 1-32,3-4 1 0,1-4 2 0,4-3-1 31,0-4 2-31,0 7-2 16,0 8 2-16,0-8-2 0,0 0 0 15,0-3-1-15,0-1 0 16,0 1 0-16,0-1 2 15,9 1-1-15,-1 3 2 16,-8 12-4-16,9-4 1 0,-1-8-5 16,-8 0 0-16,5-3 1 15,-1-4 2-15,9-1-3 16,-13-3 0-16,9 0-1 0,-1 4 1 16,1-5-2-16,-1 5 2 15,-3-4 0-15,-5-4 1 16,0 0 0-16,-5-4 2 31,10 0 1-31,-1 0 1 16,-4 0-7-16,-9-3 0 0,9-1-1 15,-8 0 2-15,4 1-1 16,-1-1-1-16,5 0 1 16,-8 1 1-16,3-5 1 15,1 4 1-15,4-3-2 16,-9 7 1-16,1 12-4 0,3-8 0 15,5 0 1-15,-8-4 2 16,3 0-3-16,1 0-2 16,4-4 2-16,-8 5 2 15,8-5 0-15,-5 0-1 16,5 4 1-16,-4 1-1 0,4-5 2 16,-4 12 1-1,-1 7 1-15,1-7-7 31,4 0 0-31,-4-4 1 0,4-4 1 16,-5 0 3-16,5-4 3 16,0 1-9-16,0-1-2 15,0 0 3-15,-8-3 1 16,3-1 2-16,5 1 0 16,-4-1-3-16,4-3 2 0,-8 0 1 15,-1-1 0 1,-4 1 0-16,4 0 0 0,-16-1 2 15,-1-3 3-15,-22 0-13 16,1-4-7-16,-9 0-39 16,-30-15-15-16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0:45:50.2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13885 15999 208 0,'0'-3'77'0,"5"-1"-42"0,-1-4-34 0,-4 4 14 16,0 0 5-16,0-3 7 16,0 3 12-16,0 0 8 15,-4 0-25-15,-1 0-1 0,5 4-2 16,-8 0-11-16,4 4-4 15,4 8-3-15,0 3-1 16,4 8-3-16,4 4 2 16,10 23 3-16,-10-1 1 15,23 1-4-15,-6 0 1 16,6 0-13-16,-6 0-5 0,6-1-25 16,-10-10-11-16,1-9-33 15,3-14-54 1,6-24 33-16</inkml:trace>
  <inkml:trace contextRef="#ctx0" brushRef="#br0" timeOffset="148.5387">14484 15739 268 0,'-17'0'101'0,"4"0"-54"0,0 4-50 15,9-4 16-15,0 0 15 32,-1 4 11-32</inkml:trace>
  <inkml:trace contextRef="#ctx0" brushRef="#br0" timeOffset="269">14420 15758 573 0,'0'35'38'0,"0"3"-17"0,8 8-10 16,1 4-13-16,4 19 0 0,4-4-9 15,0-4-1-15,5-7-37 16,0-8-16-16,8-4-89 15</inkml:trace>
  <inkml:trace contextRef="#ctx0" brushRef="#br0" timeOffset="772.2021">19013 15965 296 0,'-4'4'112'0,"4"-4"-60"0,0 0-39 0,0 0 28 15,0 0 1-15,0 0 7 16</inkml:trace>
  <inkml:trace contextRef="#ctx0" brushRef="#br0" timeOffset="920.5224">19004 15976 673 0,'-12'12'42'0,"-10"7"-8"0,0 4-28 16,5 23-9-16,-13 8-8 16,4 7-4-16,-13 8 0 15,9 7 1-15,-4-7-10 16,4-4-4-16,-5-15-21 15,5-8-8-15,4-15-45 0,9-15-20 16,26-20 3 0</inkml:trace>
  <inkml:trace contextRef="#ctx0" brushRef="#br0" timeOffset="1122.9893">19310 15793 332 0,'22'23'126'0,"-18"-1"-68"0,5-2-65 0,-5-5 21 16,1 8-2-16,-5 11 2 31,-5 20 12-31,-8 15 6 16,-13 8-16-16,-8 18-3 0,-9 5 1 0,-17-4-21 15,-5 3-7-15,0-7-58 16,1-8-25-16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0:46:23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14945 9932 88 0,'0'-3'33'0,"-4"-5"-18"0,0 8-11 0,4 0 8 0,0 0 1 16,-9 4 5-16,5-4-1 16,0 0 1-16,-1 0 0 15,-3 0-2-15,-1 0-2 16,0 0 1-16,1 0-8 31,-1 0 0-31,1 4 3 0,3-4-4 0,-3 0 2 16,-1 3-3-16,0-3 2 15,5 0-2-15,-4 0 2 16,3 0-2-16,1 0 2 16,0 4-2-16,-1-8 2 15,5 4-4-15,-8 0 0 16,3 0-1-16,1 0 1 0,4 0-4 16,-13 0-2-16,5 4 2 15,3 0 2-15,-8 0 0 16,-17 4 2-1,9-1 0-15,-1 12 1 16,0-3 0-16,5 10-2 0,-9 1-2 31,1 0 3-31,-1 4 2 0,0 7-2 16,0 16-2-16,4 7-3 16,-12 0-1-16,-1-7 2 15,5-4 2-15,4-1 0 16,5 1-1-16,4 4 1 15,4-8-1-15,4 0-3 16,1-4 2-16,16-4-1 0,1-3 0 16,8-5 0-16,0-3-2 15,0-4 5-15,5-4 3 16,8 0-1-16,-8-3 0 16,12-5 1-16,-8-3 2 15,4-4-3-15,18 0 0 16,-1-4 3-16,-13 0 1 0,5-4-3 15,4-4-3 1,-4 0 0-16,9-3 1 0,3-4-1 16,-3-1 2-16,-5-3-2 15,-5 0 2-15,1 0-2 16,-4-8-1-16,-5-4 3 16,-4 5 0-1,-5-1 1-15,-3 0 0 0,-1 0 0 16,-4 0 0-16,-5 4 0 15,1 4 0-15,-9-4 0 16,-9 4 2-16,1 4-3 16,-5-12 0-16,0-4-1 15,0 16-2-15,-9-8-2 16,5 15-1-16,0 1 2 0,-22 14 0 16,5 1-2-16,-5 7 2 15,4 8 3-15,-3 4 3 16,-1 0-7-16,0 11 0 15,-13 4 0-15,9 0 1 16,0 4 1-16,4 0 0 0,1 0-31 31,3 4-14-31,5 8-79 16</inkml:trace>
  <inkml:trace contextRef="#ctx0" brushRef="#br0" timeOffset="8566.8235">21112 11897 256 0,'0'0'96'0,"4"0"-52"0,-4 0-45 16,4 0 20-16,-4-4-9 15,0 1 2-15,0-5 10 16,-4 0 8-16,-5-3-15 16,-4 3 5-16,-4-3 1 0,-4-1-9 31,-18 1-4-31,-4-1-14 0,-5 5-4 16,-3-1-4-16,-18 8 1 15,4 4 2-15,0 3 5 0,9 9 3 16,0-1 4-16,18 0 0 15,-6 24-1-15,19 3-2 16,7 4-1-16,10 7-1 16,8 24 3-16,8-4 0 15,5 7 1-15,5 20-3 16,-1-5 0-16,4 1-9 0,1 15-5 16,-5-3 6-16,0-9 4 15,-8 12-6 1,0-11-2-16,-18-12 6 15,0-12 2-15,-12-10-2 16,-5-17-1-16,0-10 0 16,5-9 4-16,-14-11 7 15,1-11 5-15,-10-8 5 16,10-8 6-16,12-7 6 16,10-4 3-16,24-23 0 0,-3 4-1 15,8-5-10 1,13 1-2-16,-4-4-5 0,9-23 0 15,8 0-1-15,4 1 3 16,-4-5-5-16,-4-4-1 0,-9 4-4 16,-4 4-3-16,-4 4-5 15,-9-4-2-15,0 0-6 16,-5 8-1-16,1 8-19 16,-1 3-7-16,5 4-45 31,5 0-63-31,3-4 40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0:46:56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20125 4340 148 0,'-4'-7'57'0,"8"7"-30"0,-8-4-18 15,4 4 14 1,0 0 2-16,-5-4 4 16,1-4-2-16,-5-3 1 15,1 3-16-15,-1 1-5 0,0 3-2 0,-4 0 3 16,1-8 5-16,-10 1-3 16,-8-1 2-16,-5 1-3 15,1 3 2-15,-5 1-4 16,0-1 1-16,1 0-5 0,-1 4-2 15,-13-3 0-15,9 3-1 16,-4 4 0-16,4 0 2 16,4 0-3-16,4 0 0 0,1 0 1 15,-9 0 0-15,4 4-3 16,-8-4 0-16,3 4 2 16,1-4 0-16,0 3 1 31,4-3 2-31,1 0-1 0,-5 4-1 0,-5 8 1 31,1-5 1-31,8 9-3 16,0-9 0-16,-4 5 1 0,4-1 0 15,-8 1-3-15,0 3 0 16,3-3 2-16,1 3 0 0,5-3 1 16,3-1 2-16,-4 4-3 15,1 1 0-15,3-1 3 16,5 0 1-16,-5 1-6 15,-3-1 0-15,8 0 1 16,-5 12 1-16,14 8 1 16,-10-5 0-16,6 5 0 0,-1-1 0 15,4 1 0-15,1 3 0 32,-1 8-3-32,0-4 2 15,5 0 1-15,4 0 0 0,5 4 0 16,-5 0 0-16,8 4-5 15,-7 0 1 1,7 7 0-16,1-3-1 0,0-4 4 16,-1-1 2-16,1 1-5 15,4 0 1-15,0 4 1 0,0-5 3 16,4 1 0-16,-4 0 2 16,5-4-2-16,-1 4-1 15,5 0 1 1,3 3 1-16,-7-3 1 0,8 0 1 15,0-4-2-15,4 0 1 16,0 3-2-16,0 1 2 0,13 0-4 16,5-4-2-16,-1-4-1 15,1-4 0-15,-5 1 5 32,5-5 1-32,-5 1-3 15,4-8-1-15,1-5 1 0,3 5 0 16,10-4 1-16,4-4 2 15,-1-3-3-15,-3-5 0 16,-5 1 1-16,-4-5 2 16,21-3-6-16,-4-15 1 15,-4-1-1-15,-1 1 2 16,5-5 1-16,-8-3 3 0,21-8-3 16,-5 1 0-16,1-1 1 15,-9-4 0-15,-9-19 4 0,18 4 2 16,-9 4 2-16,0 0 0 15,0 4-2-15,-9-4-1 16,1-23-1-16,-14 11 0 16,1 4-2-16,8-3 1 15,-4-1-2-15,-1 4 2 16,-3 16-4 0,-5-35 0-16,9 7 1 15,-9 9 0-15,0-1 0 16,-4 8 0-16,-4-19-5 15,12 4-1-15,-8 0 3 16,8 3 1-16,-4 5-1 0,-4-5 0 16,4-3 2-16,-12 0 0 15,-1 7 1-15,4 4 0 16,-12 4 2-16,4-19 1 0,0 8-1 16,-4 7-2-16,-5 4 3 15,-4 0 0-15,0 4-1 16,-4 3 1-16,-5 5-4 15,0-8-2-15,-4-4-9 16,0 0-5-16,-17 4-2 0,-8 3-1 16,-1 5 4-16,4 7 5 15,1 4-3-15,4 4-1 32,-9 4-20-32,-17 7-8 15,-9 8-43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0:48:37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16143 11139 216 0,'-8'4'82'0,"-1"-4"-44"0,9-4-40 0,0 4 17 15,0 0-11-15,0 0-2 32,0 0 3-32,0 0 4 0,0 4-5 0,0 0 7 0,-4 7 4 15,0 1-1-15,4 3 0 32,-9 4-8-32,5 8-4 15,4 11-4-15,0 8 1 0,0 12-1 16,0 22 0-16,0 0 2 15,0 20 2-15,-5 7-1 16,-3 4-1-16,-1 16 1 0,-8-9 1 16,4 1-3-16,0-4 0 15,0-15-8-15,9-12-2 16,-9-12-21-16,0-14-6 0,9-13-43 16,-9-18-42-1,13-19 43-15</inkml:trace>
  <inkml:trace contextRef="#ctx0" brushRef="#br0" timeOffset="1285.0459">15980 11081 228 0,'-5'0'88'0,"5"4"-48"0,9-4-62 0,4 0 6 15,-5-4 5-15,10 1 7 0,-14 3 13 16,5-4 4-16,-1 0-6 31,9-4 0-31,-4 8 3 0,9 0-6 16,4-7 0-16,13-1-4 16,17-7-3-16,13 3 2 0,-5-3 0 15,22 3-2-15,1 1 2 16,3-1 1-16,9-3 0 15,0 4 2-15,-4-1 1 16,17 1-4-16,-17-1 1 0,-13 1 0 16,-5 3 0-16,9 4 0 15,-8 0 2-15,-5 0-3 16,-4 4 0-16,-8 0 1 16,-5 4 0-16,0 0-5 15,0 0-1-15,-13 4 3 16,0-5 3-1,-9 5 3-15,-8 0 3 16,-4-1-1-16,-5 1 0 16,4 11 1-16,-12 12 1 15,4-4-1-15,-4 3-1 0,4 1-1 16,-1 3 0-16,-3 5-2 16,4 18 1-16,0 1-2 15,0 3-1-15,4 16 1 16,0 7 1-16,-4 4-1 15,4 19-1-15,1-7 1 0,3-1-1 16,-3 12 2-16,7-3 3 16,-3-9-9-16,-1 16-4 15,-3-15-3-15,-1-8-1 16,-4-12 7-16,0 4 2 0,-5-3 5 16,5-12 1-16,-13-12 5 15,0-11 3-15,0-4 7 16,0-11 3-16,-13-4-2 15,-4-4 1-15,-9-8-2 16,0 0-2-16,1-7-4 31,-6-4 0-31,-3 0-5 0,-1-4-2 16,-3-4-2-16,-14 0 0 16,0 0 0-16,1-4 1 15,-1-11-5-15,0 4-1 16,-17 0 3-16,9-8 1 15,0 4 0-15,8-1-2 16,9-3 1-16,4 8-1 0,-13-4-3 16,1 4 2-16,3-1-1 15,5 1-2-15,4 0 3 16,1-1 0-16,3 1 1 0,5 0 0 16,-9 3 0-16,9 1 0 15,-9-1 2-15,-4 1 1 16,4 3-4-16,5 0-1 0,-1 1-2 31,1 3 0-31,-1-4 3 16,5 1 0-16,-17 3 1 15,-1-8 0-15,-3 5 0 16,3-1 2-16,1 0-1 16,0 4-1-16,-1 1 1 15,1-1 1-15,-1 4-3 0,-3 0 0 16,8 0-1-16,-1 7-2 15,6 1 3-15,8 0 0 16,-9-4-6-16,-4 3 0 16,-5 5-6-16,9-1 1 15,-8 1 1-15,8-1 2 0,1 5-1 16,3-1-1-16,1 0-8 16,3 1 0-1,1-1-8-15,-13 4-3 16,9 8-10-16,8-4-2 0,-9 7-44 15</inkml:trace>
  <inkml:trace contextRef="#ctx0" brushRef="#br0" timeOffset="3834.7944">20810 10821 244 0,'-9'4'93'0,"9"-4"-50"0,0-4-48 16,0 4 17-16,-4 0-14 15,0 0-3-15,-1 4-2 16,-8 0 1-16,1 3 4 16,-6 5 3-16,-8 3 2 0,-8 4-1 15,0 12 1-15,-5 19-2 0,-4 3-1 16,0 16-2-16,-22 16 1 16,-4 10 1-1,-4 28 2-15,-9 11-3 16,-4 15 0-16,-9 4 3 0,4 1 1 0,-3-9-6 15,7-11-2-15,14-15-5 32,13-19-1-32,17-24-25 15,4-18-11-15</inkml:trace>
  <inkml:trace contextRef="#ctx0" brushRef="#br0" timeOffset="4799.313">20388 10783 176 0,'13'-4'66'0,"0"4"-36"0,-5-4-15 0,1 4 20 16,-1 0-6-16,5 0 0 15,5 0-7 1,-10 4-2-16,5 0-11 16,4 0-3-16,13-1 0 0,5 5-1 0,4 0 0 15,4 3-3-15,0 1 1 0,22 3-4 16,-1 0 0-16,9 4 3 16,9 12 1-16,9 4 1 15,8 3 2-15,9-4-5 16,-1 1-3-1,1-5 1-15,8 5 0 0,1-4 1 16,-5-8 0 0,0 11 0-16,-9-7 0 15,-8 3 0-15,-13-10 0 16,0 3 0-16,-13-4 0 16,-13 0 2-16,0 0 3 15,-17-4-2-15,-9 1-2 16,-4-1-3-16,-5 4 1 15,-4-4 1-15,1 1 2 0,-14-1 1 16,0 0 3-16,0-3 1 16,-4-1 1-16,0 1 4 15,0-1 3-15,0-3 0 16,0 0 1-16,0-1-4 16,-4 1 0-16,0 0-1 0,4-1 3 15,0-3-7-15,0-4-4 16,0 0-2-16,0 4-1 0,0-4 0 15,0 0 2-15,0 0 1 16,0 4 1-16,0-4 0 31,0 0 0-31,0 0 4 16,0 0-2-16,0 4-1 16,0-4 0-16,0 0-1 15,0 0-5-15,0 0-1 16,4 7 1-16,-4 5 2 15,0 7-2-15,0 8 0 16,0-4-1-16,-17 50-2 16,-9 18 5-16,-8 36 3 0,-5-1-1 15,-4 12-2-15,0 0 0 16,-5-4-1-16,-3-4 2 16,7-11 1-16,6-16-12 15,-10 12-7-15,14-23-18 0,4-15-8 16,4-16-25-16,4-19-7 15,-4-15-43 17,-8-38-37-32,4-16 62 15</inkml:trace>
  <inkml:trace contextRef="#ctx0" brushRef="#br0" timeOffset="7198.6771">18388 11553 256 0,'0'-4'96'0,"0"4"-52"0,0-8-54 15,5 4 16-15,-1 0-4 0,5-3 3 16,-9-1 4-16,8-3 5 15,1-1-8-15,4 1-1 0,4-5 1 16,9 1-3-16,17-8-2 16,4-4-3-16,1 0 1 15,3 4 1-15,5 4 0 32,9 4-3-32,8 3 0 0,-4 16 2 15,-13 12 2-15,0 3-5 16,0 0-1-16,-4 0-12 15,-5 0-1-15,-8 0-2 16,-4-3 0-16,-1-1-18 16,-4-4-8-16,5-7-39 15</inkml:trace>
  <inkml:trace contextRef="#ctx0" brushRef="#br0" timeOffset="7567.0842">19194 10955 212 0,'4'8'79'0,"5"-4"-42"0,34 19-43 16,-21-16 14-16,4 12-1 16,8 0 4-16,5 4-2 15,8 4 2-15,9 0-6 0,0 4-1 0,5 7 0 16,-5 8-2-16,-5-4-2 16,5 0 3-16,-4 0 0 15,-5-3-4 1,-8 3-1-16,-13-4-4 15,-13 16 1-15,-30 3-10 16,-22 8-6-16,-39 20-28 16,-21-1-13-16,-30-4-17 15</inkml:trace>
  <inkml:trace contextRef="#ctx0" brushRef="#br0" timeOffset="15717.4283">19737 12633 180 0,'-9'0'68'0,"9"0"-36"0,0 23-31 15,0-16 14-15,-4 1-2 16,0 0 3-16,4-5-9 16,-13 5-4-16,4 0-2 0,1-1 1 0,-10-3 1 15,10 4-4-15,-9 0-3 31,-5-5 1-31,13 1 2 0,-8-4 3 16,9 0 1-16,-1 4 1 16,9-4 4-16,9 4 0 15,8 0 5 1,4 0-3-16,1-1 0 16,-1 1-2-16,5 0 0 15,0 0 0-15,4 4-4 16,0-1-1-16,5 1 1 0,8 0 0 31,-4-1-2-31,4 1 1 16,-4-1 0-16,-1 1 3 15,10 0 1-15,8-1 1 16,-4 5 0-16,-1-1 2 16,1 12-3-16,-5-7 1 0,1 11-5 15,3-1-2 1,5-6 4-16,-8-1 1 0,4-4-2 15,-14 0-1-15,5 4-1 16,-4-3 1-16,9-5 2 16,3 1 2-16,-3-1-3 15,-5 5-1-15,4-5 1 0,-8 1 2 16,0-1-1-16,0-3 2 16,4 3-2-16,8 1 0 0,-12-1-1 15,0-3 0-15,-5 0-2 16,1-1 1-16,-5 8-2 15,0-3-1-15,-4-1 3 16,0 1 2-16,0 3-4 31,4 1-1-31,-4-1 0 16,4 0 0-16,-4 1 0 0,4-5 2 16,-13 4-3-16,5-3 0 0,-1-1 1 15,-4 1 2-15,1-1-3 31,-1-3 0-31,0 0 1 0,5-1 0 16,-5-3-3-16,-8 0 2 16,4-4-4-16,4 0-1 0,-13 0 3 15,9 0 3-15,-9 0-6 16,5 0-1-16,-5 0 10 16,5 0 5-16,4 0-6 15,-9-4-2-15,13 0-4 0,1 0 0 16,3 1 0-16,1-5 3 31,-5 0-5-31,0 1 2 0,0-5 0 16,1 5 2-16,-10-9 1 15,1 1 3-15,-1 0-1 16,1-5-1-16,0 1 1 16,4 4-1-16,-9 0 0 15,9 3 0-15,-9 1-3 16,5-1 0-16,-5 1 4 0,0 3 1 15,1 0 0-15,-1 1 1 16,-4-1-11-16,0 0-4 16,-4 5-10-16,-1-5-3 15,1 0-53-15,0-3-22 16,4-8-10-16</inkml:trace>
  <inkml:trace contextRef="#ctx0" brushRef="#br0" timeOffset="19054.2469">22124 12633 124 0,'0'0'49'0,"0"0"-26"0,9-20-56 16,-5 17-29 0,0-5 6-16</inkml:trace>
  <inkml:trace contextRef="#ctx0" brushRef="#br0" timeOffset="19673.67">22236 12483 124 0,'0'4'49'0,"-4"-4"-26"0,4-4-9 0,0 4 15 0,0 0-3 31,-9 0 2-31,1 0-3 16,-1 0 0-16,0-4-14 0,5 1 7 15,0 3 4-15,-1-4-2 0,-3 0-2 16,-1 0-2-16,1-4 0 0,-1 1 0 15,-4-1 0 1,0 0-4-16,0-3-2 0,-4 3-4 16,0-7 1-16,4 0-6 15,-30-12-1-15,0 4-13 16,-5 0-7-16,1 0 4 16,-5-4 2-16,5 8 5 15,-18 0 4-15,9 0-2 16,4 3 0-16,1 1-1 0,3 0 0 15,1 3 2-15,-9 5 4 16,17-1 3-16,0 4 2 16,9 0-1-16,4 4-2 15,9 0 3-15,-4 4 0 16,8 0-1-16,0 4 1 0,4 3 0 31,-4 1 1-31,5 3 0 16,-5 0 2-16,0 16-3 15,4 7 0-15,-8 8-1 16,0-4-2-16,-1 0-2 16,1 8 1-16,0 4 3 15,8-1 1-15,-8-3 3 16,4 0 1-16,-4 0-8 0,0 3-1 0,4 9 0 31,0-5 3-31,-4-3 0 0,-5-1 2 16,5-7-7-16,4-7 1 15,4-9-32-15,-4-7-14 16,9-4-70-16</inkml:trace>
  <inkml:trace contextRef="#ctx0" brushRef="#br0" timeOffset="20086.1091">21607 12591 320 0,'26'34'121'0,"-22"0"-66"0,18 5-66 16,-9-16 18-16,4 11-3 16,5 27 2-1,3 5-2-15,1 22-1 16,0 11-1-16,4 9-2 0,-4 18 1 0,4 4-4 15,-4 20 0-15,-9 14-12 16,-12-11-5-16,-5 1-7 0,0-5-1 16,13-11-42-16,4 0-17 31,-9-27-8-31</inkml:trace>
  <inkml:trace contextRef="#ctx0" brushRef="#br0" timeOffset="20771.4911">20831 15498 188 0,'78'34'71'0,"-26"-3"-38"0,17-39-36 0,-39 8 13 0,17-4-7 16,9 0 0-16,-13-7 10 15,0-1 3-15,-8-3-7 16,-5 0 1-16,-4-4 3 0,-9-4-9 16,-4-4-2-16,-9 0-4 15,-4-7-2-15,-4-9 3 16,-22 5 0-16,-4 4 3 0,-9 7 1 16,-4 4 5-1,-4 4 5-15,-5 11-3 16,-8 4 2-16,8 16 2 15,9 11 1-15,4 3-11 0,5 9-1 16,4 7 1-16,8 16 2 16,13 3 4-16,-4 8 4 0,13-4-4 15,5 8 2-15,16-1-16 16,9-6-7-16,5-9-27 16,4-11-11-16,4-15-54 15,9-16-44 1,8-23 58-16</inkml:trace>
  <inkml:trace contextRef="#ctx0" brushRef="#br0" timeOffset="21429.7552">21654 15341 312 0,'-12'34'115'0,"12"-7"-62"0,0 7-75 0,0 1 13 15,0 3-4-15,0 8 3 16,-9 0 10-16,0 4 5 0,1 3-2 31,3-3-4-31,1-11-2 0,0-9-5 16,-1-7-2-16,14-8 0 15,0-15 4 1,-1-19 1-16,1-7 5 16,4-17 2-16,13-22-3 15,-5-8-1-15,14-11-4 16,-5-12 1-16,17 12 1 0,-4 11-1 16,-4 16 10-16,-4 15 6 0,-5 15 10 15,-4 12 5-15,4 19-12 16,-13 26-3-16,5 12-12 15,-5 12-4-15,-9 15 0 16,5 7 1-16,-4-3 2 16,0 4 1-16,-9-1-6 0,4-14 0 15,-4-12-6-15,0-12 1 16,0-11-12-16,4-20-4 16,5-18 6-16,-1-16 5 15,14-15 5-15,8-27 3 16,5-8 3-16,-9-18 2 31,8-1-1-31,0 8 1 0,-12 11 9 16,4 4 4-16,0 16 20 15,-13 15 11-15,4 19 5 16,0 15 5-16,0 12-16 16,1 15-8-16,-6 35-9 15,-3 15-3-15,0 26-6 16,-5 1 0-16,-4 15-12 0,0-7-2 15,-4-12-39 1,4-16-18-16,0-15-73 16</inkml:trace>
  <inkml:trace contextRef="#ctx0" brushRef="#br0" timeOffset="21934.6195">22857 15471 336 0,'-35'65'126'0,"31"-19"-68"0,0 11-76 16,4-30 14-16,-5 27-5 15,-3 7 5-15,3 8 3 16,-12 15 3-16,0-3-1 15,4-9-3-15,4-10-1 16,-8-9-7-16,8-7-4 0,1-4 1 16,4-15 2-16,-5-8 2 0,5-7 3 0,-1-12 6 15,5-12 4-15,0-14 5 16,5-24 2-16,8-8-1 31,-5-22-1-31,9-8-3 16,1 0 1-16,3-8-4 0,9 8 0 15,9 7 10 1,-4 13 3-16,3 6 6 0,-12 16 1 16,4 12-6-16,1 11 0 15,3 11-10-15,-4 8-2 16,0 12-10-16,1 11-4 16,-6 12-2-16,-7 3 1 15,-10 5-1-15,-8-1 0 16,-13 4-3-16,-4 4-1 0,-4 4-10 15,-5-12-4-15,0-7-35 16,-4-20-14-16,4-22-30 16</inkml:trace>
  <inkml:trace contextRef="#ctx0" brushRef="#br0" timeOffset="22234.7971">23762 14103 332 0,'4'27'123'0,"0"-11"-66"0,5 3-71 0,-5 0 17 16,0 12-13-16,1 7 1 15,-5 27 3 1,-5 23 3-16,-8 23 2 16,-4 19 1-16,-4 20 2 0,-1 3-10 0,-17 4-4 0,-4-12-34 31,5-3-13-31,7-12-48 16,5-15-25-1,5-27 66-15</inkml:trace>
  <inkml:trace contextRef="#ctx0" brushRef="#br0" timeOffset="22529.3729">23102 14869 320 0,'18'27'121'0,"-1"-23"-66"0,30 19-58 0,-21-15 22 15,8 7 1 1,10-3 5-16,12-1-11 0,8 1-3 16,-3-5-7-1,-1 1-14-15,0-8-3 0,9-8-47 16,-4-11-20-16,-1-19-58 0</inkml:trace>
  <inkml:trace contextRef="#ctx0" brushRef="#br0" timeOffset="23096.8152">23921 15042 288 0,'-30'57'110'0,"30"-26"-60"0,-17 49-67 0,25-49 14 16,1 7 7-16,4 8 8 0,4 0 15 16,5 8 5-16,-1-4-16 15,1-4-3-15,-1-12 1 0,5-7-10 16,0 0-5-16,8-12-2 15,5-4 2-15,0-7 0 16,-5-4 3-16,1-7 1 0,-9 3 3 16,4-8 1-16,-13-3 3 15,5 15-1-15,-1 8 2 32,5-4-8-32,-4 7-2 0,3 4-8 15,1 12-3-15,-4 4-5 16,8 19-4-16,-8 3 2 15,8 8 2-15,-22 8 4 16,1 4 5-16,-9 0-2 16,-13-4 3-16,-4 8 3 0,-9 7 1 15,0-11 7-15,-4-8 6 16,0-4-2-16,-5-11 0 16,-16-4-4-16,-1-8-1 15,-4-7 5-15,0-8 4 0,-17-8 6 16,4-7 4-16,4-5 3 15,9-6 1-15,4-5-13 16,5-4-6-16,8-7-11 16,9-15-3-16,-17-20-62 0,-1-19-25 15,1-22-73 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0:54:30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20026 4459 104 0,'4'-4'41'0,"-4"4"-22"0,9 0-9 0,-9 0 14 16,0 0-2-16,0 0 1 16,4-4-1-16,-4 1 1 15,0-1-13-15,0 0-3 0,0 0-1 16,0 4 6-16,0 0 2 0,-4 0-3 16,4 0-1-16,0 0-2 15,-9 4 0 1,5 4 2-16,-1 3 1 0,1 4-1 15,0 8-1-15,-9 16-8 16,4 3-2-16,1 4-3 16,-5 4 0-16,-5 11 3 0,10 0 0 15,-9 0 3-15,4 1 3 16,4 10-4-16,0 1-1 16,1-11 2-1,-1-9 1-15,5-7-4 16,0-8 1-16,4-3 2 15,-9-8 1-15,5-4-21 16,-1-8-8-16,5-7-47 16,0-8-57-1,0-4 31-15</inkml:trace>
  <inkml:trace contextRef="#ctx0" brushRef="#br0" timeOffset="784.1932">20969 4685 292 0,'-8'0'110'0,"8"4"-60"0,4 11-63 0,-4-3 15 0,-9 7-5 31,1 15 1-31,-9 12 2 16,4 8 2-16,-5 7-1 0,1 23-1 0,0 1 1 15,0-1-4-15,-5 8 2 16,5-12 1-16,0-7 0 16,4-12 0-1,4-7 2-15,1-12 1 16,3-7 1-16,1-5 9 15,0-11 6-15,-1-7-4 16,1-12 2-16,4-8-1 0,-4-7-1 16,4-23-1-16,0-1-1 15,4-10-10-15,0-13-3 16,5-11-1-16,0-7 2 0,3 0-9 16,6-8-2-16,8-1-6 15,8 5-1-15,0 4-3 16,5-1-1-16,4 16 10 15,0 12 5-15,1 10 3 16,7 13-1-16,5 7 0 16,-17 11 0-16,4 12-2 0,-8 16-1 15,-1 3-1-15,-17 4 2 16,5 4 4-16,-14-1 1 31,1 1 3-31,-9 8 1 0,-9-5 7 16,-8 5 4-16,-13-5-1 15,-13-3 0-15,0-4-10 16,0-4-1-16,4-3-15 16,-17-9-7-16,9-3-18 15,4-4-8-15,4-7-64 16,17-13-29-16,1 1 73 16</inkml:trace>
  <inkml:trace contextRef="#ctx0" brushRef="#br0" timeOffset="1215.9399">21745 4547 268 0,'-17'35'101'0,"17"3"-54"0,-13-7-57 0,9-12 14 16,-5 0-8-16,0 4 3 16,5 4 2-16,-9 19 2 15,9 0-1-15,-18-4 1 0,9 0 0 0,0-4-4 16,-8 0 1-16,4-7 4 16,8-4 5-16,-4-4 6 15,4-8 3-15,1-7 4 16,-1-4 3-16,9-8-7 0,-8-11-3 15,3-8-8-15,5-20-3 16,13-10-7-16,9-5-2 16,4-22-5-16,4 7 1 0,8 4 0 15,10 8 3-15,17 7 8 16,12 12 4-16,9 15 3 31,9 16 2-31,4 15-5 16,-4 19-2-16,0 23-46 15,-13 7-19-15,-13 16-78 16</inkml:trace>
  <inkml:trace contextRef="#ctx0" brushRef="#br0" timeOffset="5083.1322">20021 6037 188 0,'9'-8'71'0,"0"-3"-38"0,-1 7-36 0,1 0 11 0,4 0 0 16,0 4 5-16,0-3 2 15,0 3 0-15,0 0-7 16,-1 3-5-16,6 5-2 0,-14 4 1 16,5 3 3-16,-5 4-2 31,0 8-2-31,-4 7 2 15,0 1 0-15,0-1-1 0,0 1-2 16,-4-1 5-16,0 1 1 16,-5-1 0-16,5-7 1 15,-14 7-2-15,6-7 2 16,-6 4 0-16,1-4 1 0,0-8-7 16,-9-8-2-16,-4 9 0 15,4-17 0-15,-4-10 1 16,4-1 2-16,4 0-1 15,1 1 2-15,4-1-2 16,-5-3-1-16,5 3-2 0,4 0 1 16,9 1 5-16,-9-1 2 15,8 0-2-15,1 1-1 16,4 3-3-16,4 0-1 0,1 0 1 16,-1 0 0-16,5 4 0 15,8 0 0-15,-9 8 2 31,14 0 1-31,12 7 1 16,5 12 2-16,13 0-1 16,21 3 0-16,9-3 8 15,9 0 3-15,12-4 1 0,-4 0 0 16,-8 0-5-16,-5-8 0 16,-9 0-5-16,-16-3 1 15,-14-4-12-15,-8-5-2 16,-22-3-61-16,-21-7-25 15,-14-5-44-15</inkml:trace>
  <inkml:trace contextRef="#ctx0" brushRef="#br0" timeOffset="6100.4799">21409 5949 196 0,'0'-4'74'16,"0"0"-40"-16,0 12-24 0,0-8 20 0,0 0-3 15,0 0 4-15,0 0-8 16,0 0-4-16,0 8-11 15,0 3-3-15,0 8-1 0,-9-3 2 16,1 37 3-16,-1-14-4 16,-4 41-3-16,-4 20-1 15,-18-1-1-15,14-26 0 16,-1 23 2-16,5-16-3 0,-4-7 0 16,3-12 3-16,1-7 1 15,4-12-1-15,0-8 1 0,5-11 0 16,3-7 1-16,-8-9-2 15,9-10 1-15,4-9-4 16,0-19-2-16,0-3 4 16,9-12 1-16,-1-23-3 15,5-4-1-15,13-3-2 16,0-1 3 0,4-7 0-16,-4 7 1 15,4 1 0-15,9 7 0 16,-9 11-3-16,13-11 2 15,13 12-1-15,-13 15-2 16,9 23-2-16,-13 19 1 16,-1 7-2-16,-3 8 2 0,-13 5-2 15,-5 3 2-15,-17 11 3 16,-9 8 1-16,-8 0 9 16,-22-3 5-16,-4-1 2 0,0-7 1 15,-4-5-6-15,-9-6-2 16,-5-1-13-16,9-12-6 15,5-7-37-15,4-3-16 16,4-5-60-16</inkml:trace>
  <inkml:trace contextRef="#ctx0" brushRef="#br0" timeOffset="6569.4248">22141 5784 280 0,'-8'4'107'0,"12"4"-58"0,-4 30-57 15,0-15 16-15,-4 8-8 16,-1 3 0-16,-3 5 0 15,-1 10 0-15,1 5 0 16,-1-8 0-16,0 0 0 0,1-8 0 0,-1 0 2 16,5-7-1-16,4-8-1 15,-9-4 5-15,5 0 4 16,0-11 6 0,4-8 5-16,0-4-6 15,0-7-1 1,4-24-3-16,9-7-1 0,-9-8-8 15,9-15-2-15,0-11 0 16,4 3 2-16,22 4-2 16,4 8 0-16,5 7 3 15,12 4 1-15,4 20 7 0,10 10 6 16,-10 13-2-16,5 11 0 16,-13 11-17-16,-17 19-8 15,-4 16-49-15,-27 4-21 16,-8-1-60-1</inkml:trace>
  <inkml:trace contextRef="#ctx0" brushRef="#br0" timeOffset="7316.6692">20370 6910 260 0,'18'-3'96'0,"-1"3"-52"0,4-4-49 0,-12 8 15 0,8-1-2 31,-8 1 3-31,0 4 2 0,-1 3 3 0,-4 5-9 16,-8 11-4-16,-4-1 0 0,-18 24-7 16,-13-4-1-16,-9-4-5 15,-3 0 1-15,-1 0 0 16,5-3 1-16,-5-5 5 15,9 5 3-15,4-9 1 16,5-3-1-16,3-8 3 0,10-4 2 16,21 5 13-1,13-5-5-15,0 0-2 16,13 1-4-16,4-1-2 16,22 0-6-16,-5 4 1 15,0 4 0-15,-8 4 2 31,-4 4-1-31,-5 3-1 0,-9 1 14 16,-4 11 5-16,-17 0 2 16,-21-4 2-16,-14 0-4 15,-3-8-2-15,-10 1-3 16,-8 3-1-16,-8 4-18 16,-1-11-7-16,0-8-32 0,9-12-11 15,9-3-49-15,17-19-19 0,4-5 14 16</inkml:trace>
  <inkml:trace contextRef="#ctx0" brushRef="#br0" timeOffset="7846.1118">21000 7611 264 0,'8'39'101'15,"1"-9"-54"-15,-5 32-59 0,-4-28 15 0,0 8-1 16,-4 4 4 0,-5 12 1-16,-4 3 3 0,-17 0-5 15,9-3 1-15,-1-5 1 0,5-7-1 16,-1-8-1-16,6-7 3 15,-1-8 3-15,-5-4 0 16,5-11 1-16,1-8 5 0,-1-8 1 0,0-15-3 31,8-7 1-31,-8-20-9 0,9-11-2 16,4-16-10-16,0-15-2 16,9 0 6-16,8-11 5 15,22 7-7-15,0 4-2 16,4 15-2-1,0 1 1-15,4 3 6 0,9 19 2 16,0 24 0 0,-4 14 1-16,-5 13-7 0,-8 6-1 15,-17 13 2-15,-5 3 1 16,-21 15 2-16,-18 8 2 16,-12 1 1-16,-14 3 3 15,-8-4-5-15,-13-4-1 0,9-4-27 16,12-7-11-1,-3-11-56-15,12-9-25 16,17-11 12-16</inkml:trace>
  <inkml:trace contextRef="#ctx0" brushRef="#br0" timeOffset="8270.6719">21663 7320 280 0,'-4'35'107'0,"4"-16"-58"0,-5 54-57 0,5-47 16 16,-4 5-8-16,-9 7 0 16,0 1 8-1,0-1 5-15,-4 16-6 16,0-12 0-16,0-8 3 0,4-3-4 0,4-8 2 15,1-4 4-15,-1-4 4 16,9-7 7-16,-13-27 12 31,9-8-10-31,-1-7-15 16,5-9-6-16,5-10-6 16,3-12 0-16,18 3 2 15,0 5 0-15,4-8 4 0,9 11 2 16,0 1 6-16,17 22 3 15,4 8-4-15,0 19 1 0,-4 8-20 16,-4 7-7-16,0 5-28 16,-9 3-11-16,9 4-86 15,-18-8-65 1,-4-7 81-16</inkml:trace>
  <inkml:trace contextRef="#ctx0" brushRef="#br0" timeOffset="9287.6332">20711 9496 312 0,'-4'4'115'0,"8"3"-62"0,-4 5-53 0,0-5 23 0,-4 9-6 16,-1 3-1 0,-12 4-2-16,0 7-1 0,-5 16-7 15,1-7 3-15,-1-5 3 0,5-3-6 0,4-1-3 16,4-3 0-16,9 0 2 16,18-4 0-1,3 0 2-15,14-4-4 16,8-3 0-16,21-9-1 15,10 1-2-15,7 0-4 0,-3-5-2 16,8-3-8 0,-4-3-4-16,-17-1-12 0,-9-4-4 0,-9 0-20 15,-17 1-7-15,-4-12-67 16,-9-4 21 15</inkml:trace>
  <inkml:trace contextRef="#ctx0" brushRef="#br0" timeOffset="9403.4156">21189 9346 272 0,'-8'0'104'0,"8"0"-56"0,0 4-36 15,0-4 24-15</inkml:trace>
  <inkml:trace contextRef="#ctx0" brushRef="#br0" timeOffset="9614.2781">21181 9389 557 0,'0'19'48'0,"-5"23"-14"0,-3 8-15 16,-5 22-6-16,4 9-3 15,-17 3-1-15,5 12-1 0,-1 3 2 16,1 5-5 0,3 3-3-16,-3-11-1 0,-1-4 1 15,-4-8-1-15,1-7-1 16,7-12-17-16,5-16-9 15,0-10-33-15,5-9-12 16,29-41-93 0,10-12 18-1</inkml:trace>
  <inkml:trace contextRef="#ctx0" brushRef="#br0" timeOffset="10195.8068">22318 9576 360 0,'9'12'134'0,"-9"-1"-72"0,8 4-70 16,-3-3 21-16,-5 19-5 15,-5 7 5-15,1 8 4 0,-13 7 2 31,-13 20-10-31,-1 8-1 0,6 3 2 0,-1 12-6 16,0-4-2-16,9 0-1 0,-14-8-1 16,14-4-3-16,0-11 2 15,0-11 3-15,4-12 1 16,0-8-1 0,0-11-2-16,4-8 7 15,1-11 5-15,-5-16-4 16,4-11 0-16,5-16-2 15,4-11 1-15,0-26-6 16,4-13-3-16,5-7 1 16,4-7 0-16,13 3-2 15,-9 0 2-15,9 4-1 0,17 12 0 0,0 15 2 32,0 11 2-32,9 12 1 15,-14 15 1-15,6 8-5 0,-10 11-1 16,0 16-6-16,-16 11 0 15,-5 8 2-15,-9 0 3 0,-13 0 0 16,-8 3 1 0,-9-3 4-16,-8-4 3 15,-9 0-7-15,-5-4-3 16,1-7-15-16,4-5-5 16,4-3-18-16,9-8-8 15,4-11-23-15,13-4-11 16,9-4-38-1</inkml:trace>
  <inkml:trace contextRef="#ctx0" brushRef="#br0" timeOffset="10619.9157">22921 9496 332 0,'-30'11'123'0,"30"1"-66"0,-8 11-60 16,-5-8 24-16,0 8-9 31,0 11 3-31,-4 12 1 0,-5 0-1 16,5 4-7 0,-1 0-3-16,6 4-1 0,-6-12-2 0,1 4-2 15,4-8 1-15,5-7 1 0,-1-8-1 0,0-4 2 31,1-8 0-31,3-11 3 16,5-15-1-16,5-8 0 16,3-12-6-16,10-3 1 15,-6-27 0-15,14-4 0 0,17 4 0 16,9 0 0 0,4 4 4-16,4-4 2 0,18 19 9 15,0 15 2-15,3 23-4 16,14 12 0-16,-13 8-13 15,-9 7-4-15,-12 4-27 0,-14 4-12 32,-4 22-84-32,-13 5-37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0:58:09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7939 15992 64 0,'0'-4'24'0,"4"0"-12"0,1 0-5 0,-5 4 9 0,8 0 9 15,-8 0 7-15,5 0-11 16,-5 0-2-16,0 0-5 16,0 0 1-16,0 0-8 15,0 0 2-15,0 0 4 0,0 0-1 16,0 0 3-16,0 0-4 15,0 0 1-15,0 0-9 0,0 0-4 16,0 0 0-16,0 0 0 31,0 0 3-31,0 0 1 16,0 0 1-16,0 0 2 16,4 4-1-16,0 0 2 15,-4-4-4-15,5 4-2 0,-5-4 0 16,4 7 1-16,0-3 1 15,1 4 3-15,-5-4-1 16,0 0 2-16,0-1-2 0,0-3 2 16,0 4 0-16,0 0 3 15,-5-4 6-15,1 0 4 16,-5 0-1-16,1-4-2 16,-5 0-3-16,-4 1-1 0,-1-5-3 15,-3-4-1-15,-9 1-3 16,-5-4-1-16,-4-5-3 15,1-6-2-15,-1-1 1 16,4-4 1-16,-3 0-1 31,-18-3 2-31,4 0-2 16,0-12-1-16,-4-4 1 0,9 0-1 16,-1-4-5-16,-3 5 1 15,-10-5 0-15,5-11 2 16,9 4-1-16,-9-1 1 15,4 1-5-15,-8 7-3 16,-5-22-1-16,9 3 1 16,9-4 1-16,-5 8 3 0,9-15 4 15,0 8 1-15,0 3 1 16,-5 4 2-16,1-12 5 16,8 5 4-16,0 3-4 0,5-4-2 15,-1-3 4-15,1 3 2 16,8 5-6-16,5-1-1 15,-1-15 0-15,5 7 0 32,-5 1-2-32,-4 3 1 0,1-15-4 15,3 8 0-15,-4 8-4 16,5-13-1-16,3 1-6 16,1 0-3-16,4 0 4 15,5-4 4-15,3 0 4 16,1 8 4-16,4-8-2 0,4-7 0 15,9 3-1-15,0 4-2 16,13-15 3-16,0 11 0 16,4 4 1-16,-4-15 2 15,4 7 1-15,0 4 1 16,-4 1-5-16,0-5 1 0,21 4 0 16,1 8 2-16,-1-19-1 15,-4 4-1-15,9-5-4 16,4 1-2-16,4-4-6 15,1-8 0-15,-5 0-7 0,0 5-1 16,8-5 0-16,5 8 0 16,-4 7-5-16,-1-14 1 31,-8 7-47-15,-8 19-44-16,-18 23 33 15</inkml:trace>
  <inkml:trace contextRef="#ctx0" brushRef="#br0" timeOffset="614.0559">6104 10591 280 0,'4'12'107'0,"-4"-12"-58"0,0-4-57 0,0 4 7 16,17 0-10-16,0-4 6 15,1 0 2-15,3-3 3 16,1-1-3-16,4 0 2 16,-1-3 5-16,14-1 2 15,13-3-5-15,-9 0-2 16,9-24-5-16,-1 1-1 15,10 0 1-15,-1-1 2 16,-4 1 2-16,-4 0 1 0,-5 7-2 16,-4 0 2-16,-4-3 1 15,0 7 2-15,0 4-3 16,-5-7-2-16,5 7 4 16,0 3 3-16,-14 5-3 15,6 0-1-15,-6 3 2 16,6 5 1-16,-14 3 3 0,4 23 8 15,-3 0-1 1,-1 4-5 0,-4 15-2-16,0 24-3 0,0 18 0 15,-13 31-20-15,0 12-6 0,-9 30-94 16</inkml:trace>
  <inkml:trace contextRef="#ctx0" brushRef="#br0" timeOffset="1715.909">8370 15911 304 0,'-26'-4'112'0,"31"4"-60"0,-5 4-50 0,0-4 23 0,0 0-2 31,0 0 6-31</inkml:trace>
  <inkml:trace contextRef="#ctx0" brushRef="#br0" timeOffset="2563.3202">8349 15919 591 0,'12'8'24'0,"-3"3"-7"0,0 1-16 0,4 3-3 16,4 4-7-1,0 0 1-15,9 0-1 0,4 0 3 16,9-3 4-16,8-1 1 16,18-3-6-16,8-5-3 15,5-3 6-15,4-8 1 16,8-3 0-16,9-9 2 16,9-3-1-16,0-8 0 15,17-11 2-15,4-8 2 0,13-4-8 16,5-3-1-16,-5-12 2 15,0-8 0-15,4 4 0 16,-3-8 4-16,-5 1-5 16,4-9 2-16,0 5 0 15,9-1 2-15,-18-14 3 0,5 3 4 16,-4 4 0-16,-5-20 2 0,13 13-4 16,-13 3 0-16,5-15-3 15,4 3-1-15,-9 1 1 16,13-12 2-16,-17 4-1 15,-4 7-1-15,0-11 1 16,-9 8-1-16,-9 8 0 31,26-39 2-31,-12 27 1 0,-5 11 3 16,-22-3-3-16,18-5-2 16,-13 9-3-16,-9 7 1 15,4-8 1-15,-12 5 2 16,12 6-1-16,-16-2-1 15,-5-1 3-15,-5 4 0 16,18 7 1-16,-9 4 0 0,5-11-2 16,-9 12-2-16,-4 11-2 15,12 0 1-15,-8-4 1 16,0-4 0-16,-9 4 0 16,9 4 0-16,5 0 0 15,3-4 0-15,-12-4 0 0,4 8 2 31,13-4-1-31,-5 4 2 0,-8-12-4 16,0 8 0-16,9 0-1 16,3 4 0-16,6 4 2 15,-14 3 0-15,22 1 0 16,-13 3 2-16,4 5-1 16,-13 3 2-16,22 7-2 15,0 5-1-15,-1-12 1 0,5-4-1 16,-4 4 0-16,-4 8 0 15,4 3 0-15,-1 9 2 16,-7-1-1-16,-1 4 2 16,4 11-4-16,1 1-2 15,-1 3-3-15,-12 4-1 16,16 0 1-16,-12 1 2 0,-4-5-3 31,-13 0 2-31,-9 4-10 16,0-3-6-16,-26-1-32 15,-4-7-14-15,-9-20-60 16</inkml:trace>
  <inkml:trace contextRef="#ctx0" brushRef="#br0" timeOffset="3197.5621">15988 9921 300 0,'9'-4'112'0,"21"4"-60"0,4-4-56 16,-21-3 18-16,5 3-8 0,8 0 1 15,-9 4 13-15,22 4 7 16,-1 0-13-16,5-1 1 0,0 1 1 16,5 4-8-16,4 0-4 15,12-1-6-15,5 1 1 0,-4 0-1 16,4-1 0-16,21-3 2 15,-12 0 2 1,4 0-1-16,4-4-1 0,0 0 1 16,-4 0 1-16,0-8-3 15,4 0 0-15,-4-3 1 16,-5 3 2 0,-8 4-1-16,-8-3-1 15,-10 3 1-15,-3 0 1 16,-14 0-8-16,-4 0-3 0,-8 4-2 15,-5 0 1-15,-4 4-1 16,-4 4 0-16,4 0 3 16,-13 3 3-16,-9 12 0 15,5 11 4-15,-5 9 0 16,-4 10 3-16,-4 35 1 16,-5 0 3-16,-12 24 3 15,-9-5 2-15,0 0-5 0,4 12-2 16,9-8-7-16,-9 4 0 15,5 0-54 1,-1-12-24-16,-8-19-54 16</inkml:trace>
  <inkml:trace contextRef="#ctx0" brushRef="#br0" timeOffset="13679.0177">12873 10534 212 0,'-17'4'79'0,"12"-4"-42"0,-3 0-32 15,3 0 17-15,1 0-8 16,-9 0 0-16,0-4-6 16,-13 0 0-1,-8 0-5-15,-1-4 7 0,-3 1 3 16,-5-1 0-16,-1 4 2 16,-3 0-6-16,-9 4-1 15,0-3 0-15,-4 10 0 16,-14 12-2-16,-7 1 1 15,-1 14-2-15,4 12 0 16,-4 4-6-16,0 11 1 0,5 16-2 16,8 15-2-16,0 19-2 15,-9 7-1-15,5 24-1 16,13-4 0-16,-5 11 2 16,18 5 2-16,-5 6-1 15,13-6 4-15,5 7 0 16,8-1 1-16,9 9-3 0,-5-8 2 15,9 11 1-15,9-7 0 16,-9 0 0-16,13-12 0 0,4 4 0 16,5-4 0-16,4-11 0 31,13-4 2-31,-9-16-3 16,5 8 0-16,-1-7 1 15,14-12 2-15,3 12-1 0,1-9-1 16,-4-14 1-16,-5-16-1 15,4-11 0-15,1-12 0 16,4-15-3-16,17-15 0 16,0-12-5-16,12-15-2 15,14-16-2-15,13-14 0 16,-4-28 2-16,-1-15 1 0,1-4 1 16,-10-26 2-16,-3 3 2 15,0-7-1-15,3-9 1 16,6-2 3-16,-14-17 0 0,-8 5 3 15,-9-16-1-15,-9 4-1 16,-4-7-2-16,4 7 1 16,-3 19 1-16,-10-15 2 31,-8 8-1-31,-5 3-1 0,-8-3 5 16,0 7 1-16,-4-15 0 15,-5 4-1-15,-4-4-1 16,0-4 0-16,0 15-2 15,-8-15 1-15,-1 8-2 16,0 0-1-16,-12-4-2 0,4 7-1 16,-5-10 6-16,-4 3 3 15,-4-8-8-15,-9 8-3 16,-21 27-4-16,-13-8 0 16,-5 23 5-16,-4 19 4 0,0 19 1 15,0 20-1-15,14 11-13 16,7 8-6-16,22 7-81 15</inkml:trace>
  <inkml:trace contextRef="#ctx0" brushRef="#br0" timeOffset="25327.7338">1790 16754 220 0,'-26'-4'82'0,"22"4"-44"0,4-8-31 0,0 8 18 16,0-3 4-16,0-1 5 16,0 0-7-16,-8 0-4 15,8 0-13-15,0 0-4 0,0 1 0 16,0-1-3-16,0 0-2 0,0 0 0 16,8 0 1-16,-8-3-6 15,26-1-1 1,-9 0 2-16,5 1 1 15,-1 3 2-15,10 0-3 16,-10 4 2-16,9 0 1 16,0 0 0-16,-4 4 0 15,0 0 2-15,-4 3-1 0,3 1-1 16,1 3 3 0,-13 1 0-16,4-1-4 0,1 9 1 15,-10-1-5-15,-8 8 1 0,0-1 2 16,-13 1 1-16,9-4-2 15,-13 0 0-15,0 4 2 32,-5 4 0-32,5-5 1 15,-9 9 2-15,-4 7-1 0,4-4-1 16,-4-3 1 0,-9-1-1-16,5 1 0 15,3-5 2-15,6 1-3 0,-6 0-2 16,1-5 2-16,4 1 2 15,5 8 0-15,-9 3-1 16,12-4 1-16,-16-3-1 16,4-4 0-16,25-4 0 0,-16-4 0 15,21-4 0 1,0-3 0-16,21-1 0 16,10 1 0-16,16-4 2 15,22-1 1-15,26-3-4 16,21-4 1-1,26 0-7-15,-4-4 0 16,17 4-37-16,-17 0-13 16,-21 0-61-16</inkml:trace>
  <inkml:trace contextRef="#ctx0" brushRef="#br0" timeOffset="39127.6408">20887 16942 156 0,'-34'-4'57'0,"25"-4"-30"0,-4 4-12 0,9 4 20 15,-4 0 5-15,-1 0 3 0,-4 0-1 16,4-4 1-16,-8 1-24 16,4-1 3-16,5 0 1 0,-5-4-1 31,8 4-1-31,-8 1-5 15,5-1-2-15,4 0-11 16,-1-8-1-16,5 1 0 16,5-4-6-16,3-5-1 15,9 1-1-15,1 0 4 16,3 0 1 0,9 4 3-16,13-1-1 0,-12 5 2 0,3-1-4 15,1 5-2-15,-1 3 2 16,-4 0 0-16,-4 4-2 15,0 0 2-15,-5 4 1 16,-3 4 0-16,-1-1-3 16,0 1 2-16,-4 11 3 15,-13 0 1-15,0 12-4 0,0-1 1 16,-13 1 0-16,-4 4 2 31,0-1 1-31,-5 12 1 16,1 4-2-16,-18-4-2 15,4 4-2-15,1-1 1 0,4 1 3 16,-1 4 1-16,6 3-1 16,-1-3-2-16,4-4-2 15,1-4 1-15,-1-4 3 16,1 0 1-16,3-4 3 16,-7-7 1-16,-1-1 1 15,8-3 0-15,-3 4-2 0,4-4-1 16,4-4-1-16,4-4 0 15,0 0 0-15,1-4-5 16,4-3 1-16,-5-1 2 16,5 1 1-16,4-1-1 15,0-3-2-15,13 0-4 16,-1-1-2-16,14-3 0 16,0 0 2-16,9-4-1 15,25 0 1 1,13 0 3-16,13 0 0 15,26 0 1-15,5 4 0 16,12 3-3-16,0 1 2 16,5 4-4-16,-18-1 1 15,-17 1-18-15,-12-1-6 16,-14 1-56-16,-26-5-22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036D-8030-0D42-A6D0-144C5EF09BF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E90D6-BD70-3748-8E69-F910D69D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23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24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26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38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39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41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44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45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46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14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47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48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16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17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18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1397-3BC4-4164-B514-711CC6B2919D}" type="slidenum">
              <a:rPr lang="en-US"/>
              <a:pPr/>
              <a:t>19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2D9DD-52D1-43C3-BF63-8BF18D12B55B}" type="slidenum">
              <a:rPr lang="en-US"/>
              <a:pPr/>
              <a:t>20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21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22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D4D5-1BF6-4818-957A-FFC2457C137B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3677-E329-4D06-AC0E-EF5B7C348AA6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B497-1A91-4E7F-9A2A-37D4E76C6141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1FF6-96B5-4A54-9C4C-14CBCE440C46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C90-30D0-4827-95C2-5162A1F0BE91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773-3CD8-4A41-BB72-0A53F092F0E2}" type="datetime1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FA3C-8031-47A0-A5E7-8F2F7DCCB70A}" type="datetime1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28E8-5727-49A4-9C3B-974B8F96FD72}" type="datetime1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690-7950-45DC-B547-C919201D0611}" type="datetime1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2EE-316A-4294-8271-0D07725757A6}" type="datetime1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A593-41D9-4158-BE96-F6FD20A7F9F7}" type="datetime1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693CC-38F7-48A6-B222-FDA1D8672247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3.xml"/><Relationship Id="rId7" Type="http://schemas.openxmlformats.org/officeDocument/2006/relationships/image" Target="../media/image1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6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25.png"/><Relationship Id="rId2" Type="http://schemas.openxmlformats.org/officeDocument/2006/relationships/tags" Target="../tags/tag6.xml"/><Relationship Id="rId16" Type="http://schemas.openxmlformats.org/officeDocument/2006/relationships/image" Target="../media/image24.png"/><Relationship Id="rId20" Type="http://schemas.openxmlformats.org/officeDocument/2006/relationships/image" Target="../media/image27.emf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23.jpeg"/><Relationship Id="rId10" Type="http://schemas.openxmlformats.org/officeDocument/2006/relationships/tags" Target="../tags/tag14.xml"/><Relationship Id="rId19" Type="http://schemas.openxmlformats.org/officeDocument/2006/relationships/customXml" Target="../ink/ink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8.emf"/><Relationship Id="rId5" Type="http://schemas.openxmlformats.org/officeDocument/2006/relationships/customXml" Target="../ink/ink5.xml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23.jpe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29.emf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customXml" Target="../ink/ink6.xml"/><Relationship Id="rId10" Type="http://schemas.openxmlformats.org/officeDocument/2006/relationships/tags" Target="../tags/tag2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24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32" Type="http://schemas.openxmlformats.org/officeDocument/2006/relationships/image" Target="../media/image30.emf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customXml" Target="../ink/ink7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24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29" Type="http://schemas.openxmlformats.org/officeDocument/2006/relationships/image" Target="../media/image32.wmf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image" Target="../media/image35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notesSlide" Target="../notesSlides/notesSlide11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image" Target="../media/image34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35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6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39.png"/><Relationship Id="rId10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12" Type="http://schemas.openxmlformats.org/officeDocument/2006/relationships/image" Target="../media/image5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customXml" Target="../ink/ink9.xml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6.png"/><Relationship Id="rId7" Type="http://schemas.openxmlformats.org/officeDocument/2006/relationships/customXml" Target="../ink/ink1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56.png"/><Relationship Id="rId7" Type="http://schemas.openxmlformats.org/officeDocument/2006/relationships/customXml" Target="../ink/ink13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173.xml"/><Relationship Id="rId7" Type="http://schemas.openxmlformats.org/officeDocument/2006/relationships/image" Target="../media/image72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75.emf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14.xml"/><Relationship Id="rId4" Type="http://schemas.openxmlformats.org/officeDocument/2006/relationships/tags" Target="../tags/tag174.xml"/><Relationship Id="rId9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74.png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79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tags" Target="../tags/tag178.xml"/><Relationship Id="rId16" Type="http://schemas.openxmlformats.org/officeDocument/2006/relationships/image" Target="../media/image82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77.png"/><Relationship Id="rId5" Type="http://schemas.openxmlformats.org/officeDocument/2006/relationships/tags" Target="../tags/tag181.xml"/><Relationship Id="rId15" Type="http://schemas.openxmlformats.org/officeDocument/2006/relationships/image" Target="../media/image81.pn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18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84.png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84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9.xml"/><Relationship Id="rId15" Type="http://schemas.openxmlformats.org/officeDocument/2006/relationships/image" Target="../media/image85.emf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customXml" Target="../ink/ink1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84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notesSlide" Target="../notesSlides/notesSlide20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notesSlide" Target="../notesSlides/notesSlide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EE/CSE 576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interest points</a:t>
            </a:r>
          </a:p>
          <a:p>
            <a:r>
              <a:rPr lang="en-US" dirty="0" smtClean="0"/>
              <a:t>Find good matches </a:t>
            </a:r>
          </a:p>
          <a:p>
            <a:r>
              <a:rPr lang="en-US" dirty="0" smtClean="0"/>
              <a:t>Compute transformation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Let’s assume we are given a set of good matching interest points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74560" y="5668920"/>
              <a:ext cx="1478520" cy="57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9520" y="5658840"/>
                <a:ext cx="1488960" cy="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7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83360" y="3210120"/>
              <a:ext cx="3313800" cy="3422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5080" y="3203640"/>
                <a:ext cx="3330360" cy="343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06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 smtClean="0"/>
              <a:t>Perspective?</a:t>
            </a:r>
            <a:endParaRPr lang="en-US" dirty="0"/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Projective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(aka </a:t>
            </a:r>
            <a:r>
              <a:rPr lang="en-US" i="1" dirty="0" smtClean="0"/>
              <a:t>homographies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3684960" y="1333800"/>
              <a:ext cx="5502600" cy="2822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6320" y="1325520"/>
                <a:ext cx="5519160" cy="28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34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4994280" y="5666040"/>
              <a:ext cx="1973520" cy="344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84200" y="5657760"/>
                <a:ext cx="1993680" cy="3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7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144760" y="3571560"/>
              <a:ext cx="2458800" cy="1272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36840" y="3566520"/>
                <a:ext cx="2475360" cy="128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52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" name="Ink 2"/>
              <p14:cNvContentPartPr/>
              <p14:nvPr/>
            </p14:nvContentPartPr>
            <p14:xfrm>
              <a:off x="6492600" y="1467360"/>
              <a:ext cx="853560" cy="875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83960" y="1461240"/>
                <a:ext cx="871200" cy="89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86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3464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467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 smtClean="0"/>
              <a:t>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4486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489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>
                <a:latin typeface="Arial" charset="0"/>
              </a:rPr>
              <a:t>Answer: add “contribution” to several pixels, normalize later (</a:t>
            </a:r>
            <a:r>
              <a:rPr lang="en-US" sz="2800" b="0" i="1">
                <a:latin typeface="Arial" charset="0"/>
              </a:rPr>
              <a:t>splatting</a:t>
            </a:r>
            <a:r>
              <a:rPr lang="en-US" sz="2800" b="0">
                <a:latin typeface="Arial" charset="0"/>
              </a:rPr>
              <a:t>)</a:t>
            </a:r>
          </a:p>
        </p:txBody>
      </p:sp>
      <p:grpSp>
        <p:nvGrpSpPr>
          <p:cNvPr id="404500" name="Group 2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05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" name="Ink 2"/>
              <p14:cNvContentPartPr/>
              <p14:nvPr/>
            </p14:nvContentPartPr>
            <p14:xfrm>
              <a:off x="5640840" y="3879000"/>
              <a:ext cx="3206880" cy="2140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35800" y="3871080"/>
                <a:ext cx="3221280" cy="21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08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21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17514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22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</a:t>
            </a:r>
            <a:r>
              <a:rPr lang="en-US" sz="2800" b="0" dirty="0" smtClean="0">
                <a:latin typeface="Arial" charset="0"/>
              </a:rPr>
              <a:t>?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solidFill>
                  <a:srgbClr val="FF0000"/>
                </a:solidFill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smtClean="0">
                <a:latin typeface="Arial" charset="0"/>
              </a:rPr>
              <a:t>source </a:t>
            </a:r>
            <a:r>
              <a:rPr lang="en-US" sz="2800" b="0" dirty="0">
                <a:latin typeface="Arial" charset="0"/>
              </a:rPr>
              <a:t>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7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	= 	2 degrees of freedom</a:t>
            </a:r>
          </a:p>
          <a:p>
            <a:r>
              <a:rPr lang="en-US" dirty="0" smtClean="0"/>
              <a:t>Similarity 	= 	4 degrees of freedom</a:t>
            </a:r>
          </a:p>
          <a:p>
            <a:r>
              <a:rPr lang="en-US" dirty="0" smtClean="0"/>
              <a:t>Affine 		= 	6 degrees of freedom</a:t>
            </a:r>
          </a:p>
          <a:p>
            <a:r>
              <a:rPr lang="en-US" dirty="0" smtClean="0"/>
              <a:t>Homography 	= 	8 degrees of freedom</a:t>
            </a:r>
          </a:p>
          <a:p>
            <a:endParaRPr lang="en-US" dirty="0"/>
          </a:p>
          <a:p>
            <a:r>
              <a:rPr lang="en-US" dirty="0" smtClean="0"/>
              <a:t>How many corresponding points do we need to solve?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125480" y="1596960"/>
              <a:ext cx="1377720" cy="2270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16840" y="1589400"/>
                <a:ext cx="1393200" cy="22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27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8"/>
    </mc:Choice>
    <mc:Fallback xmlns="">
      <p:transition xmlns:p14="http://schemas.microsoft.com/office/powerpoint/2010/main" spd="slow" advTm="3388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3807" y="3135312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9675" y="3027363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1594" y="3230759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2971800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562320" y="3524760"/>
              <a:ext cx="7337520" cy="2950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2960" y="3521520"/>
                <a:ext cx="7354440" cy="296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64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</a:t>
            </a:r>
            <a:r>
              <a:rPr lang="en-US" dirty="0">
                <a:solidFill>
                  <a:srgbClr val="0000CC"/>
                </a:solidFill>
              </a:rPr>
              <a:t>sequence of images </a:t>
            </a:r>
            <a:r>
              <a:rPr lang="en-US" dirty="0"/>
              <a:t>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 smtClean="0"/>
              <a:t>(Rotate </a:t>
            </a:r>
            <a:r>
              <a:rPr lang="en-US" dirty="0"/>
              <a:t>the camera about its optical </a:t>
            </a:r>
            <a:r>
              <a:rPr lang="en-US" dirty="0" smtClean="0"/>
              <a:t>center)</a:t>
            </a:r>
            <a:endParaRPr lang="en-US" dirty="0"/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>
                <a:solidFill>
                  <a:srgbClr val="0000CC"/>
                </a:solidFill>
              </a:rPr>
              <a:t>transformation</a:t>
            </a:r>
            <a:r>
              <a:rPr lang="en-US" dirty="0"/>
              <a:t>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Shift the second image </a:t>
            </a:r>
            <a:r>
              <a:rPr lang="en-US" dirty="0"/>
              <a:t>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3807" y="3184205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3188" y="2998467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residuals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58120" y="3372840"/>
              <a:ext cx="1398240" cy="476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400" y="3366360"/>
                <a:ext cx="1414440" cy="49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38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434560" y="1215000"/>
              <a:ext cx="2893320" cy="1091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28800" y="1207800"/>
                <a:ext cx="2909520" cy="110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039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How many unknowns?</a:t>
            </a:r>
          </a:p>
          <a:p>
            <a:r>
              <a:rPr lang="en-US" dirty="0">
                <a:latin typeface="Arial" charset="0"/>
              </a:rPr>
              <a:t>How many equations per match</a:t>
            </a:r>
            <a:r>
              <a:rPr lang="en-US" dirty="0" smtClean="0">
                <a:latin typeface="Arial" charset="0"/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x´ = ax + by + c;   y´ = dx +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ey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+f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270400" y="3337200"/>
              <a:ext cx="2848320" cy="2298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1040" y="3328920"/>
                <a:ext cx="2863440" cy="231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82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40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549960" y="1005480"/>
              <a:ext cx="4785840" cy="645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1680" y="997560"/>
                <a:ext cx="4802040" cy="65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121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38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59676" y="2061323"/>
            <a:ext cx="523982" cy="41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014" y="2938409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now a variable and not just 1?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945276"/>
            <a:ext cx="8481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err="1" smtClean="0"/>
              <a:t>homography</a:t>
            </a:r>
            <a:r>
              <a:rPr lang="en-US" sz="2400" dirty="0" smtClean="0"/>
              <a:t> is a projective object, in that it has no scale.</a:t>
            </a:r>
          </a:p>
          <a:p>
            <a:r>
              <a:rPr lang="en-US" sz="2400" dirty="0" smtClean="0"/>
              <a:t>    It is represented by the above matrix, up to scale.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One way of fixing the scale is to set one of the coordinates to 1,</a:t>
            </a:r>
          </a:p>
          <a:p>
            <a:r>
              <a:rPr lang="en-US" sz="2400" dirty="0" smtClean="0"/>
              <a:t>     though that choice is arbitrary.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that’s what most people do and your assignment code does.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455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1424" y="4762407"/>
            <a:ext cx="241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the division?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2988360" y="884160"/>
              <a:ext cx="6087240" cy="2634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80080" y="878040"/>
                <a:ext cx="6104880" cy="264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82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1. Take a sequence of images from the same position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 smtClean="0"/>
              <a:t>Rotate </a:t>
            </a:r>
            <a:r>
              <a:rPr lang="en-US" dirty="0"/>
              <a:t>the camera about its optical </a:t>
            </a:r>
            <a:r>
              <a:rPr lang="en-US" dirty="0" smtClean="0"/>
              <a:t>center</a:t>
            </a:r>
            <a:endParaRPr lang="en-US" dirty="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4688" y="5804899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is just for one pair of points.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08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Direct Linear Transforms (n points)</a:t>
            </a:r>
            <a:endParaRPr lang="en-US" dirty="0">
              <a:latin typeface="Arial" charset="0"/>
            </a:endParaRP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FF0000"/>
                </a:solidFill>
              </a:rPr>
              <a:t>        </a:t>
            </a:r>
            <a:r>
              <a:rPr lang="en-US" sz="2000" dirty="0">
                <a:solidFill>
                  <a:srgbClr val="FF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5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Linear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could we not solve for the </a:t>
            </a:r>
            <a:r>
              <a:rPr lang="en-US" dirty="0" err="1" smtClean="0"/>
              <a:t>homography</a:t>
            </a:r>
            <a:r>
              <a:rPr lang="en-US" dirty="0" smtClean="0"/>
              <a:t> in exactly the same way we did for the affine transform, 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12" y="3350856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from Sameer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an </a:t>
            </a:r>
            <a:r>
              <a:rPr lang="en-US" sz="2400" dirty="0" smtClean="0">
                <a:solidFill>
                  <a:srgbClr val="C00000"/>
                </a:solidFill>
              </a:rPr>
              <a:t>affine transform</a:t>
            </a:r>
            <a:r>
              <a:rPr lang="en-US" sz="2400" dirty="0" smtClean="0"/>
              <a:t>, we have equations of the form </a:t>
            </a:r>
            <a:r>
              <a:rPr lang="en-US" sz="2400" dirty="0" err="1" smtClean="0"/>
              <a:t>Ax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+ b =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solvable by linear regression.  </a:t>
            </a:r>
          </a:p>
          <a:p>
            <a:r>
              <a:rPr lang="en-US" sz="2400" dirty="0" smtClean="0"/>
              <a:t>For the </a:t>
            </a:r>
            <a:r>
              <a:rPr lang="en-US" sz="2400" dirty="0" err="1" smtClean="0">
                <a:solidFill>
                  <a:srgbClr val="C00000"/>
                </a:solidFill>
              </a:rPr>
              <a:t>homography</a:t>
            </a:r>
            <a:r>
              <a:rPr lang="en-US" sz="2400" dirty="0" smtClean="0"/>
              <a:t>, the equation is of the form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Hx̃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     ̴    </a:t>
            </a:r>
            <a:r>
              <a:rPr lang="en-US" sz="2400" dirty="0" err="1" smtClean="0"/>
              <a:t>ỹ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    </a:t>
            </a:r>
            <a:r>
              <a:rPr lang="en-US" sz="2400" dirty="0" smtClean="0"/>
              <a:t>  (homogeneous coordinates)</a:t>
            </a:r>
          </a:p>
          <a:p>
            <a:pPr marL="0" indent="0">
              <a:buNone/>
            </a:pPr>
            <a:r>
              <a:rPr lang="en-US" sz="2400" dirty="0" smtClean="0"/>
              <a:t>and the   ̴ means it holds only up to scale. The affine solution does not 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44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395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45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5225400" y="5663160"/>
              <a:ext cx="840960" cy="61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0360" y="5656680"/>
                <a:ext cx="851400" cy="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3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46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47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Least squares </a:t>
            </a:r>
            <a:r>
              <a:rPr lang="en-US" dirty="0" smtClean="0"/>
              <a:t>fit (from inliers)</a:t>
            </a:r>
            <a:endParaRPr lang="en-US" dirty="0"/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RANSAC for estimating homography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homography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inliers 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´,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 smtClean="0"/>
              <a:t>Keep largest set of inliers</a:t>
            </a:r>
          </a:p>
          <a:p>
            <a:r>
              <a:rPr lang="en-US" dirty="0" smtClean="0"/>
              <a:t>Re-compute least-squares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estimate using all of the inliers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2160" y="2261520"/>
              <a:ext cx="8785080" cy="1729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160" y="2254320"/>
                <a:ext cx="8798760" cy="174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62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2. Compute transformation between images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 smtClean="0"/>
              <a:t>Extract interest points</a:t>
            </a:r>
          </a:p>
          <a:p>
            <a:pPr marL="382588" indent="-342900"/>
            <a:r>
              <a:rPr lang="en-US" sz="2400" dirty="0" smtClean="0"/>
              <a:t>Find Matches</a:t>
            </a:r>
          </a:p>
          <a:p>
            <a:pPr marL="382588" indent="-342900"/>
            <a:r>
              <a:rPr lang="en-US" sz="2400" dirty="0" smtClean="0"/>
              <a:t>Compute transformation</a:t>
            </a:r>
            <a:endParaRPr lang="en-US" sz="2400" dirty="0"/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50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50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51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51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52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52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53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53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56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54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54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0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55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55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3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(Rotate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camera about its optical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center)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3. Shift the images to overlap</a:t>
            </a:r>
            <a:endParaRPr lang="en-US" sz="2800" dirty="0"/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4. Blend the two together to create a mosaic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5. Repeat for all images</a:t>
            </a:r>
            <a:endParaRPr lang="en-US" sz="28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9846</TotalTime>
  <Words>1326</Words>
  <Application>Microsoft Office PowerPoint</Application>
  <PresentationFormat>On-screen Show (4:3)</PresentationFormat>
  <Paragraphs>356</Paragraphs>
  <Slides>56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ＭＳ Ｐゴシック</vt:lpstr>
      <vt:lpstr>Arial</vt:lpstr>
      <vt:lpstr>Calibri</vt:lpstr>
      <vt:lpstr>Symbol</vt:lpstr>
      <vt:lpstr>Times New Roman</vt:lpstr>
      <vt:lpstr>Zapf Dingbats</vt:lpstr>
      <vt:lpstr>ヒラギノ明朝 ProN W3</vt:lpstr>
      <vt:lpstr>Office Theme</vt:lpstr>
      <vt:lpstr>Image Stitching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Recall: Projective transformations</vt:lpstr>
      <vt:lpstr>Parametric (global) warping</vt:lpstr>
      <vt:lpstr>2D coordinate transformations</vt:lpstr>
      <vt:lpstr>Image Warping</vt:lpstr>
      <vt:lpstr>Forward Warping</vt:lpstr>
      <vt:lpstr>Forward Warping</vt:lpstr>
      <vt:lpstr>Inverse Warping</vt:lpstr>
      <vt:lpstr>Inverse Warping</vt:lpstr>
      <vt:lpstr>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Simple case: translations</vt:lpstr>
      <vt:lpstr>Simple case: translations</vt:lpstr>
      <vt:lpstr>Least squares formulation</vt:lpstr>
      <vt:lpstr>Least squares formulation</vt:lpstr>
      <vt:lpstr>Solving for translations</vt:lpstr>
      <vt:lpstr>Least squares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Solving for homographies</vt:lpstr>
      <vt:lpstr>Direct Linear Transforms (n points)</vt:lpstr>
      <vt:lpstr>Direct Linear Transforms</vt:lpstr>
      <vt:lpstr>Answer from Sameer</vt:lpstr>
      <vt:lpstr>Matching features</vt:lpstr>
      <vt:lpstr>RAndom SAmple Consensus</vt:lpstr>
      <vt:lpstr>RAndom SAmple Consensus</vt:lpstr>
      <vt:lpstr>Least squares fit (from inliers)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Where are we?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shapiro</cp:lastModifiedBy>
  <cp:revision>79</cp:revision>
  <dcterms:created xsi:type="dcterms:W3CDTF">2013-04-22T18:59:16Z</dcterms:created>
  <dcterms:modified xsi:type="dcterms:W3CDTF">2017-04-17T21:26:40Z</dcterms:modified>
</cp:coreProperties>
</file>